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 id="2147483696" r:id="rId5"/>
  </p:sldMasterIdLst>
  <p:notesMasterIdLst>
    <p:notesMasterId r:id="rId29"/>
  </p:notesMasterIdLst>
  <p:sldIdLst>
    <p:sldId id="2147478230" r:id="rId6"/>
    <p:sldId id="2147478231" r:id="rId7"/>
    <p:sldId id="2147478240" r:id="rId8"/>
    <p:sldId id="2147478241" r:id="rId9"/>
    <p:sldId id="2147478242" r:id="rId10"/>
    <p:sldId id="2147478243" r:id="rId11"/>
    <p:sldId id="2147478244" r:id="rId12"/>
    <p:sldId id="2147478245" r:id="rId13"/>
    <p:sldId id="2147478246" r:id="rId14"/>
    <p:sldId id="2147478247" r:id="rId15"/>
    <p:sldId id="2147478248" r:id="rId16"/>
    <p:sldId id="2147478249" r:id="rId17"/>
    <p:sldId id="2147478252" r:id="rId18"/>
    <p:sldId id="2147478258" r:id="rId19"/>
    <p:sldId id="2147478254" r:id="rId20"/>
    <p:sldId id="274" r:id="rId21"/>
    <p:sldId id="276" r:id="rId22"/>
    <p:sldId id="277" r:id="rId23"/>
    <p:sldId id="2147478255" r:id="rId24"/>
    <p:sldId id="2147478256" r:id="rId25"/>
    <p:sldId id="2147478257" r:id="rId26"/>
    <p:sldId id="258" r:id="rId27"/>
    <p:sldId id="278" r:id="rId28"/>
  </p:sldIdLst>
  <p:sldSz cx="18288000" cy="10287000"/>
  <p:notesSz cx="6858000" cy="9144000"/>
  <p:embeddedFontLst>
    <p:embeddedFont>
      <p:font typeface="Akzidenz-Grotesk Bold" panose="020B0604020202020204" charset="0"/>
      <p:regular r:id="rId30"/>
    </p:embeddedFont>
    <p:embeddedFont>
      <p:font typeface="Aptos Bold" panose="020B0004020202020204" charset="0"/>
      <p:regular r:id="rId31"/>
      <p:bold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0273C"/>
    <a:srgbClr val="FA908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47" d="100"/>
          <a:sy n="47" d="100"/>
        </p:scale>
        <p:origin x="500" y="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3.fntdata"/><Relationship Id="rId37"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font" Target="fonts/font1.fntdata"/><Relationship Id="rId35"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livia Dunphy" userId="09d12d69-3e99-46e3-99e9-accaaa0ce3ae" providerId="ADAL" clId="{F2A4C8F1-3C6C-4D54-8FD1-B8243DB25C65}"/>
    <pc:docChg chg="delSld delMainMaster">
      <pc:chgData name="Olivia Dunphy" userId="09d12d69-3e99-46e3-99e9-accaaa0ce3ae" providerId="ADAL" clId="{F2A4C8F1-3C6C-4D54-8FD1-B8243DB25C65}" dt="2026-09-24T14:56:23.436" v="25" actId="47"/>
      <pc:docMkLst>
        <pc:docMk/>
      </pc:docMkLst>
      <pc:sldChg chg="del">
        <pc:chgData name="Olivia Dunphy" userId="09d12d69-3e99-46e3-99e9-accaaa0ce3ae" providerId="ADAL" clId="{F2A4C8F1-3C6C-4D54-8FD1-B8243DB25C65}" dt="2026-09-24T14:56:13.515" v="9" actId="47"/>
        <pc:sldMkLst>
          <pc:docMk/>
          <pc:sldMk cId="0" sldId="257"/>
        </pc:sldMkLst>
      </pc:sldChg>
      <pc:sldChg chg="del">
        <pc:chgData name="Olivia Dunphy" userId="09d12d69-3e99-46e3-99e9-accaaa0ce3ae" providerId="ADAL" clId="{F2A4C8F1-3C6C-4D54-8FD1-B8243DB25C65}" dt="2026-09-24T14:56:14.429" v="11" actId="47"/>
        <pc:sldMkLst>
          <pc:docMk/>
          <pc:sldMk cId="0" sldId="260"/>
        </pc:sldMkLst>
      </pc:sldChg>
      <pc:sldChg chg="del">
        <pc:chgData name="Olivia Dunphy" userId="09d12d69-3e99-46e3-99e9-accaaa0ce3ae" providerId="ADAL" clId="{F2A4C8F1-3C6C-4D54-8FD1-B8243DB25C65}" dt="2026-09-24T14:56:14.668" v="12" actId="47"/>
        <pc:sldMkLst>
          <pc:docMk/>
          <pc:sldMk cId="0" sldId="261"/>
        </pc:sldMkLst>
      </pc:sldChg>
      <pc:sldChg chg="del">
        <pc:chgData name="Olivia Dunphy" userId="09d12d69-3e99-46e3-99e9-accaaa0ce3ae" providerId="ADAL" clId="{F2A4C8F1-3C6C-4D54-8FD1-B8243DB25C65}" dt="2026-09-24T14:56:14.888" v="13" actId="47"/>
        <pc:sldMkLst>
          <pc:docMk/>
          <pc:sldMk cId="0" sldId="262"/>
        </pc:sldMkLst>
      </pc:sldChg>
      <pc:sldChg chg="del">
        <pc:chgData name="Olivia Dunphy" userId="09d12d69-3e99-46e3-99e9-accaaa0ce3ae" providerId="ADAL" clId="{F2A4C8F1-3C6C-4D54-8FD1-B8243DB25C65}" dt="2026-09-24T14:56:15.087" v="14" actId="47"/>
        <pc:sldMkLst>
          <pc:docMk/>
          <pc:sldMk cId="0" sldId="263"/>
        </pc:sldMkLst>
      </pc:sldChg>
      <pc:sldChg chg="del">
        <pc:chgData name="Olivia Dunphy" userId="09d12d69-3e99-46e3-99e9-accaaa0ce3ae" providerId="ADAL" clId="{F2A4C8F1-3C6C-4D54-8FD1-B8243DB25C65}" dt="2026-09-24T14:56:10.785" v="0" actId="47"/>
        <pc:sldMkLst>
          <pc:docMk/>
          <pc:sldMk cId="0" sldId="264"/>
        </pc:sldMkLst>
      </pc:sldChg>
      <pc:sldChg chg="del">
        <pc:chgData name="Olivia Dunphy" userId="09d12d69-3e99-46e3-99e9-accaaa0ce3ae" providerId="ADAL" clId="{F2A4C8F1-3C6C-4D54-8FD1-B8243DB25C65}" dt="2026-09-24T14:56:11.167" v="1" actId="47"/>
        <pc:sldMkLst>
          <pc:docMk/>
          <pc:sldMk cId="0" sldId="265"/>
        </pc:sldMkLst>
      </pc:sldChg>
      <pc:sldChg chg="del">
        <pc:chgData name="Olivia Dunphy" userId="09d12d69-3e99-46e3-99e9-accaaa0ce3ae" providerId="ADAL" clId="{F2A4C8F1-3C6C-4D54-8FD1-B8243DB25C65}" dt="2026-09-24T14:56:18.391" v="22" actId="47"/>
        <pc:sldMkLst>
          <pc:docMk/>
          <pc:sldMk cId="0" sldId="269"/>
        </pc:sldMkLst>
      </pc:sldChg>
      <pc:sldChg chg="del">
        <pc:chgData name="Olivia Dunphy" userId="09d12d69-3e99-46e3-99e9-accaaa0ce3ae" providerId="ADAL" clId="{F2A4C8F1-3C6C-4D54-8FD1-B8243DB25C65}" dt="2026-09-24T14:56:16.799" v="19" actId="47"/>
        <pc:sldMkLst>
          <pc:docMk/>
          <pc:sldMk cId="0" sldId="275"/>
        </pc:sldMkLst>
      </pc:sldChg>
      <pc:sldChg chg="del">
        <pc:chgData name="Olivia Dunphy" userId="09d12d69-3e99-46e3-99e9-accaaa0ce3ae" providerId="ADAL" clId="{F2A4C8F1-3C6C-4D54-8FD1-B8243DB25C65}" dt="2026-09-24T14:56:15.669" v="16" actId="47"/>
        <pc:sldMkLst>
          <pc:docMk/>
          <pc:sldMk cId="0" sldId="281"/>
        </pc:sldMkLst>
      </pc:sldChg>
      <pc:sldChg chg="del">
        <pc:chgData name="Olivia Dunphy" userId="09d12d69-3e99-46e3-99e9-accaaa0ce3ae" providerId="ADAL" clId="{F2A4C8F1-3C6C-4D54-8FD1-B8243DB25C65}" dt="2026-09-24T14:56:17.228" v="20" actId="47"/>
        <pc:sldMkLst>
          <pc:docMk/>
          <pc:sldMk cId="0" sldId="282"/>
        </pc:sldMkLst>
      </pc:sldChg>
      <pc:sldChg chg="del">
        <pc:chgData name="Olivia Dunphy" userId="09d12d69-3e99-46e3-99e9-accaaa0ce3ae" providerId="ADAL" clId="{F2A4C8F1-3C6C-4D54-8FD1-B8243DB25C65}" dt="2026-09-24T14:56:19.420" v="23" actId="47"/>
        <pc:sldMkLst>
          <pc:docMk/>
          <pc:sldMk cId="0" sldId="283"/>
        </pc:sldMkLst>
      </pc:sldChg>
      <pc:sldChg chg="del">
        <pc:chgData name="Olivia Dunphy" userId="09d12d69-3e99-46e3-99e9-accaaa0ce3ae" providerId="ADAL" clId="{F2A4C8F1-3C6C-4D54-8FD1-B8243DB25C65}" dt="2026-09-24T14:56:19.805" v="24" actId="47"/>
        <pc:sldMkLst>
          <pc:docMk/>
          <pc:sldMk cId="0" sldId="284"/>
        </pc:sldMkLst>
      </pc:sldChg>
      <pc:sldChg chg="del">
        <pc:chgData name="Olivia Dunphy" userId="09d12d69-3e99-46e3-99e9-accaaa0ce3ae" providerId="ADAL" clId="{F2A4C8F1-3C6C-4D54-8FD1-B8243DB25C65}" dt="2026-09-24T14:56:15.386" v="15" actId="47"/>
        <pc:sldMkLst>
          <pc:docMk/>
          <pc:sldMk cId="0" sldId="286"/>
        </pc:sldMkLst>
      </pc:sldChg>
      <pc:sldChg chg="del">
        <pc:chgData name="Olivia Dunphy" userId="09d12d69-3e99-46e3-99e9-accaaa0ce3ae" providerId="ADAL" clId="{F2A4C8F1-3C6C-4D54-8FD1-B8243DB25C65}" dt="2026-09-24T14:56:17.644" v="21" actId="47"/>
        <pc:sldMkLst>
          <pc:docMk/>
          <pc:sldMk cId="1381923830" sldId="287"/>
        </pc:sldMkLst>
      </pc:sldChg>
      <pc:sldChg chg="del">
        <pc:chgData name="Olivia Dunphy" userId="09d12d69-3e99-46e3-99e9-accaaa0ce3ae" providerId="ADAL" clId="{F2A4C8F1-3C6C-4D54-8FD1-B8243DB25C65}" dt="2026-09-24T14:56:23.436" v="25" actId="47"/>
        <pc:sldMkLst>
          <pc:docMk/>
          <pc:sldMk cId="1286248074" sldId="549"/>
        </pc:sldMkLst>
      </pc:sldChg>
      <pc:sldChg chg="del">
        <pc:chgData name="Olivia Dunphy" userId="09d12d69-3e99-46e3-99e9-accaaa0ce3ae" providerId="ADAL" clId="{F2A4C8F1-3C6C-4D54-8FD1-B8243DB25C65}" dt="2026-09-24T14:56:13.369" v="8" actId="47"/>
        <pc:sldMkLst>
          <pc:docMk/>
          <pc:sldMk cId="0" sldId="2147478224"/>
        </pc:sldMkLst>
      </pc:sldChg>
      <pc:sldChg chg="del">
        <pc:chgData name="Olivia Dunphy" userId="09d12d69-3e99-46e3-99e9-accaaa0ce3ae" providerId="ADAL" clId="{F2A4C8F1-3C6C-4D54-8FD1-B8243DB25C65}" dt="2026-09-24T14:56:14.203" v="10" actId="47"/>
        <pc:sldMkLst>
          <pc:docMk/>
          <pc:sldMk cId="0" sldId="2147478225"/>
        </pc:sldMkLst>
      </pc:sldChg>
      <pc:sldChg chg="del">
        <pc:chgData name="Olivia Dunphy" userId="09d12d69-3e99-46e3-99e9-accaaa0ce3ae" providerId="ADAL" clId="{F2A4C8F1-3C6C-4D54-8FD1-B8243DB25C65}" dt="2026-09-24T14:56:16.016" v="17" actId="47"/>
        <pc:sldMkLst>
          <pc:docMk/>
          <pc:sldMk cId="0" sldId="2147478226"/>
        </pc:sldMkLst>
      </pc:sldChg>
      <pc:sldChg chg="del">
        <pc:chgData name="Olivia Dunphy" userId="09d12d69-3e99-46e3-99e9-accaaa0ce3ae" providerId="ADAL" clId="{F2A4C8F1-3C6C-4D54-8FD1-B8243DB25C65}" dt="2026-09-24T14:56:16.372" v="18" actId="47"/>
        <pc:sldMkLst>
          <pc:docMk/>
          <pc:sldMk cId="0" sldId="2147478227"/>
        </pc:sldMkLst>
      </pc:sldChg>
      <pc:sldChg chg="del">
        <pc:chgData name="Olivia Dunphy" userId="09d12d69-3e99-46e3-99e9-accaaa0ce3ae" providerId="ADAL" clId="{F2A4C8F1-3C6C-4D54-8FD1-B8243DB25C65}" dt="2026-09-24T14:56:11.855" v="2" actId="47"/>
        <pc:sldMkLst>
          <pc:docMk/>
          <pc:sldMk cId="4141339755" sldId="2147478259"/>
        </pc:sldMkLst>
      </pc:sldChg>
      <pc:sldChg chg="del">
        <pc:chgData name="Olivia Dunphy" userId="09d12d69-3e99-46e3-99e9-accaaa0ce3ae" providerId="ADAL" clId="{F2A4C8F1-3C6C-4D54-8FD1-B8243DB25C65}" dt="2026-09-24T14:56:12.263" v="4" actId="47"/>
        <pc:sldMkLst>
          <pc:docMk/>
          <pc:sldMk cId="60275697" sldId="2147478260"/>
        </pc:sldMkLst>
      </pc:sldChg>
      <pc:sldChg chg="del">
        <pc:chgData name="Olivia Dunphy" userId="09d12d69-3e99-46e3-99e9-accaaa0ce3ae" providerId="ADAL" clId="{F2A4C8F1-3C6C-4D54-8FD1-B8243DB25C65}" dt="2026-09-24T14:56:12.275" v="5" actId="47"/>
        <pc:sldMkLst>
          <pc:docMk/>
          <pc:sldMk cId="505596629" sldId="2147478261"/>
        </pc:sldMkLst>
      </pc:sldChg>
      <pc:sldChg chg="del">
        <pc:chgData name="Olivia Dunphy" userId="09d12d69-3e99-46e3-99e9-accaaa0ce3ae" providerId="ADAL" clId="{F2A4C8F1-3C6C-4D54-8FD1-B8243DB25C65}" dt="2026-09-24T14:56:12.654" v="6" actId="47"/>
        <pc:sldMkLst>
          <pc:docMk/>
          <pc:sldMk cId="2350940538" sldId="2147478262"/>
        </pc:sldMkLst>
      </pc:sldChg>
      <pc:sldChg chg="del">
        <pc:chgData name="Olivia Dunphy" userId="09d12d69-3e99-46e3-99e9-accaaa0ce3ae" providerId="ADAL" clId="{F2A4C8F1-3C6C-4D54-8FD1-B8243DB25C65}" dt="2026-09-24T14:56:13.339" v="7" actId="47"/>
        <pc:sldMkLst>
          <pc:docMk/>
          <pc:sldMk cId="2001721005" sldId="2147478263"/>
        </pc:sldMkLst>
      </pc:sldChg>
      <pc:sldChg chg="del">
        <pc:chgData name="Olivia Dunphy" userId="09d12d69-3e99-46e3-99e9-accaaa0ce3ae" providerId="ADAL" clId="{F2A4C8F1-3C6C-4D54-8FD1-B8243DB25C65}" dt="2026-09-24T14:56:11.868" v="3" actId="47"/>
        <pc:sldMkLst>
          <pc:docMk/>
          <pc:sldMk cId="3209154340" sldId="2147478264"/>
        </pc:sldMkLst>
      </pc:sldChg>
      <pc:sldMasterChg chg="del delSldLayout">
        <pc:chgData name="Olivia Dunphy" userId="09d12d69-3e99-46e3-99e9-accaaa0ce3ae" providerId="ADAL" clId="{F2A4C8F1-3C6C-4D54-8FD1-B8243DB25C65}" dt="2026-09-24T14:56:18.391" v="22" actId="47"/>
        <pc:sldMasterMkLst>
          <pc:docMk/>
          <pc:sldMasterMk cId="3899264488" sldId="2147483711"/>
        </pc:sldMasterMkLst>
        <pc:sldLayoutChg chg="del">
          <pc:chgData name="Olivia Dunphy" userId="09d12d69-3e99-46e3-99e9-accaaa0ce3ae" providerId="ADAL" clId="{F2A4C8F1-3C6C-4D54-8FD1-B8243DB25C65}" dt="2026-09-24T14:56:18.391" v="22" actId="47"/>
          <pc:sldLayoutMkLst>
            <pc:docMk/>
            <pc:sldMasterMk cId="3899264488" sldId="2147483711"/>
            <pc:sldLayoutMk cId="3936493638" sldId="2147483712"/>
          </pc:sldLayoutMkLst>
        </pc:sldLayoutChg>
        <pc:sldLayoutChg chg="del">
          <pc:chgData name="Olivia Dunphy" userId="09d12d69-3e99-46e3-99e9-accaaa0ce3ae" providerId="ADAL" clId="{F2A4C8F1-3C6C-4D54-8FD1-B8243DB25C65}" dt="2026-09-24T14:56:18.391" v="22" actId="47"/>
          <pc:sldLayoutMkLst>
            <pc:docMk/>
            <pc:sldMasterMk cId="3899264488" sldId="2147483711"/>
            <pc:sldLayoutMk cId="1770475740" sldId="2147483713"/>
          </pc:sldLayoutMkLst>
        </pc:sldLayoutChg>
        <pc:sldLayoutChg chg="del">
          <pc:chgData name="Olivia Dunphy" userId="09d12d69-3e99-46e3-99e9-accaaa0ce3ae" providerId="ADAL" clId="{F2A4C8F1-3C6C-4D54-8FD1-B8243DB25C65}" dt="2026-09-24T14:56:18.391" v="22" actId="47"/>
          <pc:sldLayoutMkLst>
            <pc:docMk/>
            <pc:sldMasterMk cId="3899264488" sldId="2147483711"/>
            <pc:sldLayoutMk cId="3525927919" sldId="2147483714"/>
          </pc:sldLayoutMkLst>
        </pc:sldLayoutChg>
        <pc:sldLayoutChg chg="del">
          <pc:chgData name="Olivia Dunphy" userId="09d12d69-3e99-46e3-99e9-accaaa0ce3ae" providerId="ADAL" clId="{F2A4C8F1-3C6C-4D54-8FD1-B8243DB25C65}" dt="2026-09-24T14:56:18.391" v="22" actId="47"/>
          <pc:sldLayoutMkLst>
            <pc:docMk/>
            <pc:sldMasterMk cId="3899264488" sldId="2147483711"/>
            <pc:sldLayoutMk cId="197822924" sldId="2147483715"/>
          </pc:sldLayoutMkLst>
        </pc:sldLayoutChg>
        <pc:sldLayoutChg chg="del">
          <pc:chgData name="Olivia Dunphy" userId="09d12d69-3e99-46e3-99e9-accaaa0ce3ae" providerId="ADAL" clId="{F2A4C8F1-3C6C-4D54-8FD1-B8243DB25C65}" dt="2026-09-24T14:56:18.391" v="22" actId="47"/>
          <pc:sldLayoutMkLst>
            <pc:docMk/>
            <pc:sldMasterMk cId="3899264488" sldId="2147483711"/>
            <pc:sldLayoutMk cId="1151578473" sldId="2147483716"/>
          </pc:sldLayoutMkLst>
        </pc:sldLayoutChg>
        <pc:sldLayoutChg chg="del">
          <pc:chgData name="Olivia Dunphy" userId="09d12d69-3e99-46e3-99e9-accaaa0ce3ae" providerId="ADAL" clId="{F2A4C8F1-3C6C-4D54-8FD1-B8243DB25C65}" dt="2026-09-24T14:56:18.391" v="22" actId="47"/>
          <pc:sldLayoutMkLst>
            <pc:docMk/>
            <pc:sldMasterMk cId="3899264488" sldId="2147483711"/>
            <pc:sldLayoutMk cId="3103202585" sldId="2147483717"/>
          </pc:sldLayoutMkLst>
        </pc:sldLayoutChg>
        <pc:sldLayoutChg chg="del">
          <pc:chgData name="Olivia Dunphy" userId="09d12d69-3e99-46e3-99e9-accaaa0ce3ae" providerId="ADAL" clId="{F2A4C8F1-3C6C-4D54-8FD1-B8243DB25C65}" dt="2026-09-24T14:56:18.391" v="22" actId="47"/>
          <pc:sldLayoutMkLst>
            <pc:docMk/>
            <pc:sldMasterMk cId="3899264488" sldId="2147483711"/>
            <pc:sldLayoutMk cId="2716206235" sldId="2147483718"/>
          </pc:sldLayoutMkLst>
        </pc:sldLayoutChg>
        <pc:sldLayoutChg chg="del">
          <pc:chgData name="Olivia Dunphy" userId="09d12d69-3e99-46e3-99e9-accaaa0ce3ae" providerId="ADAL" clId="{F2A4C8F1-3C6C-4D54-8FD1-B8243DB25C65}" dt="2026-09-24T14:56:18.391" v="22" actId="47"/>
          <pc:sldLayoutMkLst>
            <pc:docMk/>
            <pc:sldMasterMk cId="3899264488" sldId="2147483711"/>
            <pc:sldLayoutMk cId="3889816601" sldId="2147483719"/>
          </pc:sldLayoutMkLst>
        </pc:sldLayoutChg>
        <pc:sldLayoutChg chg="del">
          <pc:chgData name="Olivia Dunphy" userId="09d12d69-3e99-46e3-99e9-accaaa0ce3ae" providerId="ADAL" clId="{F2A4C8F1-3C6C-4D54-8FD1-B8243DB25C65}" dt="2026-09-24T14:56:18.391" v="22" actId="47"/>
          <pc:sldLayoutMkLst>
            <pc:docMk/>
            <pc:sldMasterMk cId="3899264488" sldId="2147483711"/>
            <pc:sldLayoutMk cId="1728004439" sldId="2147483720"/>
          </pc:sldLayoutMkLst>
        </pc:sldLayoutChg>
        <pc:sldLayoutChg chg="del">
          <pc:chgData name="Olivia Dunphy" userId="09d12d69-3e99-46e3-99e9-accaaa0ce3ae" providerId="ADAL" clId="{F2A4C8F1-3C6C-4D54-8FD1-B8243DB25C65}" dt="2026-09-24T14:56:18.391" v="22" actId="47"/>
          <pc:sldLayoutMkLst>
            <pc:docMk/>
            <pc:sldMasterMk cId="3899264488" sldId="2147483711"/>
            <pc:sldLayoutMk cId="1228604758" sldId="2147483721"/>
          </pc:sldLayoutMkLst>
        </pc:sldLayoutChg>
        <pc:sldLayoutChg chg="del">
          <pc:chgData name="Olivia Dunphy" userId="09d12d69-3e99-46e3-99e9-accaaa0ce3ae" providerId="ADAL" clId="{F2A4C8F1-3C6C-4D54-8FD1-B8243DB25C65}" dt="2026-09-24T14:56:18.391" v="22" actId="47"/>
          <pc:sldLayoutMkLst>
            <pc:docMk/>
            <pc:sldMasterMk cId="3899264488" sldId="2147483711"/>
            <pc:sldLayoutMk cId="2431469580" sldId="2147483722"/>
          </pc:sldLayoutMkLst>
        </pc:sldLayoutChg>
      </pc:sldMasterChg>
      <pc:sldMasterChg chg="del delSldLayout">
        <pc:chgData name="Olivia Dunphy" userId="09d12d69-3e99-46e3-99e9-accaaa0ce3ae" providerId="ADAL" clId="{F2A4C8F1-3C6C-4D54-8FD1-B8243DB25C65}" dt="2026-09-24T14:56:16.799" v="19" actId="47"/>
        <pc:sldMasterMkLst>
          <pc:docMk/>
          <pc:sldMasterMk cId="2661580179" sldId="2147483723"/>
        </pc:sldMasterMkLst>
        <pc:sldLayoutChg chg="del">
          <pc:chgData name="Olivia Dunphy" userId="09d12d69-3e99-46e3-99e9-accaaa0ce3ae" providerId="ADAL" clId="{F2A4C8F1-3C6C-4D54-8FD1-B8243DB25C65}" dt="2026-09-24T14:56:16.799" v="19" actId="47"/>
          <pc:sldLayoutMkLst>
            <pc:docMk/>
            <pc:sldMasterMk cId="2661580179" sldId="2147483723"/>
            <pc:sldLayoutMk cId="4004508344" sldId="2147483724"/>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618282C-74A1-4255-A93C-672440672540}" type="datetimeFigureOut">
              <a:rPr lang="en-GB" smtClean="0"/>
              <a:t>24/09/2026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3C48663-570F-4ABB-9B78-B9153F888916}" type="slidenum">
              <a:rPr lang="en-GB" smtClean="0"/>
              <a:t>‹#›</a:t>
            </a:fld>
            <a:endParaRPr lang="en-GB"/>
          </a:p>
        </p:txBody>
      </p:sp>
    </p:spTree>
    <p:extLst>
      <p:ext uri="{BB962C8B-B14F-4D97-AF65-F5344CB8AC3E}">
        <p14:creationId xmlns:p14="http://schemas.microsoft.com/office/powerpoint/2010/main" val="4229839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BA86227-5C0F-81C0-0265-714993E6D983}"/>
              </a:ext>
            </a:extLst>
          </p:cNvPr>
          <p:cNvSpPr>
            <a:spLocks noGrp="1" noRot="1" noMove="1" noResize="1" noEditPoints="1" noAdjustHandles="1" noChangeArrowheads="1" noChangeShapeType="1"/>
          </p:cNvSpPr>
          <p:nvPr userDrawn="1"/>
        </p:nvSpPr>
        <p:spPr>
          <a:xfrm>
            <a:off x="0" y="2091936"/>
            <a:ext cx="18288000" cy="81950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2" name="TextBox 1">
            <a:extLst>
              <a:ext uri="{FF2B5EF4-FFF2-40B4-BE49-F238E27FC236}">
                <a16:creationId xmlns:a16="http://schemas.microsoft.com/office/drawing/2014/main" id="{8CCE8BEA-E477-9608-B8E8-7158F90D1AC9}"/>
              </a:ext>
            </a:extLst>
          </p:cNvPr>
          <p:cNvSpPr txBox="1">
            <a:spLocks noGrp="1" noRot="1" noMove="1" noResize="1" noEditPoints="1" noAdjustHandles="1" noChangeArrowheads="1" noChangeShapeType="1"/>
          </p:cNvSpPr>
          <p:nvPr userDrawn="1">
            <p:extLst>
              <p:ext uri="{1162E1C5-73C7-4A58-AE30-91384D911F3F}">
                <p184:classification xmlns:p184="http://schemas.microsoft.com/office/powerpoint/2018/4/main" val="hdr"/>
              </p:ext>
            </p:extLst>
          </p:nvPr>
        </p:nvSpPr>
        <p:spPr>
          <a:xfrm>
            <a:off x="8580529" y="9995400"/>
            <a:ext cx="1126946" cy="184666"/>
          </a:xfrm>
          <a:prstGeom prst="rect">
            <a:avLst/>
          </a:prstGeom>
        </p:spPr>
        <p:txBody>
          <a:bodyPr horzOverflow="overflow" wrap="square" lIns="0" tIns="0" rIns="0" bIns="0">
            <a:spAutoFit/>
          </a:bodyPr>
          <a:lstStyle/>
          <a:p>
            <a:pPr algn="ctr"/>
            <a:r>
              <a:rPr lang="en-GB" sz="1200">
                <a:solidFill>
                  <a:schemeClr val="bg1"/>
                </a:solidFill>
                <a:latin typeface="+mj-lt"/>
                <a:cs typeface="Calibri" panose="020F0502020204030204" pitchFamily="34" charset="0"/>
              </a:rPr>
              <a:t>OFFICIAL</a:t>
            </a:r>
          </a:p>
        </p:txBody>
      </p:sp>
      <p:sp>
        <p:nvSpPr>
          <p:cNvPr id="4" name="Footer Placeholder 4">
            <a:extLst>
              <a:ext uri="{FF2B5EF4-FFF2-40B4-BE49-F238E27FC236}">
                <a16:creationId xmlns:a16="http://schemas.microsoft.com/office/drawing/2014/main" id="{F9BFA732-254E-197F-FB34-83F104CF0D93}"/>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solidFill>
                <a:latin typeface="Arial" panose="020B0604020202020204" pitchFamily="34" charset="0"/>
                <a:ea typeface="+mn-ea"/>
                <a:cs typeface="Arial" panose="020B0604020202020204" pitchFamily="34" charset="0"/>
              </a:defRPr>
            </a:lvl1pPr>
          </a:lstStyle>
          <a:p>
            <a:r>
              <a:rPr lang="en-GB"/>
              <a:t>SENSITIVITY MARKING</a:t>
            </a:r>
          </a:p>
        </p:txBody>
      </p:sp>
      <p:sp>
        <p:nvSpPr>
          <p:cNvPr id="15" name="Text Placeholder 14">
            <a:extLst>
              <a:ext uri="{FF2B5EF4-FFF2-40B4-BE49-F238E27FC236}">
                <a16:creationId xmlns:a16="http://schemas.microsoft.com/office/drawing/2014/main" id="{A24EF032-67A5-383B-A2F6-164155C82D44}"/>
              </a:ext>
            </a:extLst>
          </p:cNvPr>
          <p:cNvSpPr>
            <a:spLocks noGrp="1" noRot="1" noMove="1" noResize="1" noEditPoints="1" noAdjustHandles="1" noChangeArrowheads="1" noChangeShapeType="1"/>
          </p:cNvSpPr>
          <p:nvPr>
            <p:ph type="body" sz="quarter" idx="10" hasCustomPrompt="1"/>
          </p:nvPr>
        </p:nvSpPr>
        <p:spPr>
          <a:xfrm>
            <a:off x="3183954" y="6893447"/>
            <a:ext cx="11920092" cy="498599"/>
          </a:xfrm>
          <a:prstGeom prst="rect">
            <a:avLst/>
          </a:prstGeom>
        </p:spPr>
        <p:txBody>
          <a:bodyPr lIns="0" tIns="0" rIns="0" bIns="0">
            <a:spAutoFit/>
          </a:bodyPr>
          <a:lstStyle>
            <a:lvl1pPr marL="0" indent="0" algn="ctr">
              <a:buNone/>
              <a:defRPr sz="3600" b="0">
                <a:solidFill>
                  <a:schemeClr val="bg1"/>
                </a:solidFill>
                <a:latin typeface="Arial" panose="020B0604020202020204" pitchFamily="34" charset="0"/>
                <a:cs typeface="Arial" panose="020B0604020202020204" pitchFamily="34" charset="0"/>
              </a:defRPr>
            </a:lvl1pPr>
          </a:lstStyle>
          <a:p>
            <a:pPr lvl="0"/>
            <a:r>
              <a:rPr lang="en-US"/>
              <a:t>Team – X Month 2023</a:t>
            </a:r>
          </a:p>
        </p:txBody>
      </p:sp>
      <p:sp>
        <p:nvSpPr>
          <p:cNvPr id="5" name="Title Placeholder 2">
            <a:extLst>
              <a:ext uri="{FF2B5EF4-FFF2-40B4-BE49-F238E27FC236}">
                <a16:creationId xmlns:a16="http://schemas.microsoft.com/office/drawing/2014/main" id="{C5D17A20-EF02-88BA-B0D8-AEC31AF2FA19}"/>
              </a:ext>
            </a:extLst>
          </p:cNvPr>
          <p:cNvSpPr>
            <a:spLocks noGrp="1" noRot="1" noMove="1" noResize="1" noEditPoints="1" noAdjustHandles="1" noChangeArrowheads="1" noChangeShapeType="1"/>
          </p:cNvSpPr>
          <p:nvPr>
            <p:ph type="title" hasCustomPrompt="1"/>
          </p:nvPr>
        </p:nvSpPr>
        <p:spPr>
          <a:xfrm>
            <a:off x="3183954" y="5143500"/>
            <a:ext cx="11920092" cy="1371144"/>
          </a:xfrm>
          <a:prstGeom prst="rect">
            <a:avLst/>
          </a:prstGeom>
        </p:spPr>
        <p:txBody>
          <a:bodyPr vert="horz" lIns="0" tIns="0" rIns="0" bIns="0" rtlCol="0" anchor="b" anchorCtr="0">
            <a:spAutoFit/>
          </a:bodyPr>
          <a:lstStyle>
            <a:lvl1pPr algn="ctr">
              <a:defRPr sz="9900">
                <a:solidFill>
                  <a:schemeClr val="bg1"/>
                </a:solidFill>
                <a:latin typeface="Arial" panose="020B0604020202020204" pitchFamily="34" charset="0"/>
                <a:cs typeface="Arial" panose="020B0604020202020204" pitchFamily="34" charset="0"/>
              </a:defRPr>
            </a:lvl1pPr>
          </a:lstStyle>
          <a:p>
            <a:r>
              <a:rPr lang="en-US"/>
              <a:t>Presentation title</a:t>
            </a:r>
            <a:endParaRPr lang="en-GB"/>
          </a:p>
        </p:txBody>
      </p:sp>
    </p:spTree>
    <p:extLst>
      <p:ext uri="{BB962C8B-B14F-4D97-AF65-F5344CB8AC3E}">
        <p14:creationId xmlns:p14="http://schemas.microsoft.com/office/powerpoint/2010/main" val="28042696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troduction slide">
    <p:bg>
      <p:bgPr>
        <a:solidFill>
          <a:srgbClr val="FFFFFF"/>
        </a:solid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FBE040D1-633A-C9A9-0918-866B3AA060A8}"/>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4" name="Footer Placeholder 4">
            <a:extLst>
              <a:ext uri="{FF2B5EF4-FFF2-40B4-BE49-F238E27FC236}">
                <a16:creationId xmlns:a16="http://schemas.microsoft.com/office/drawing/2014/main" id="{642BCD2B-968B-89F9-EE6E-2D3E6456F4DD}"/>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6" name="Rectangle 5">
            <a:extLst>
              <a:ext uri="{FF2B5EF4-FFF2-40B4-BE49-F238E27FC236}">
                <a16:creationId xmlns:a16="http://schemas.microsoft.com/office/drawing/2014/main" id="{94731024-AFF6-56D4-C26A-8047B50A42FF}"/>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8" name="Text Placeholder 8">
            <a:extLst>
              <a:ext uri="{FF2B5EF4-FFF2-40B4-BE49-F238E27FC236}">
                <a16:creationId xmlns:a16="http://schemas.microsoft.com/office/drawing/2014/main" id="{C156E772-C6F9-9BBD-6DFC-3AD17BFFA155}"/>
              </a:ext>
            </a:extLst>
          </p:cNvPr>
          <p:cNvSpPr>
            <a:spLocks noGrp="1" noRot="1" noMove="1" noResize="1" noEditPoints="1" noAdjustHandles="1" noChangeArrowheads="1" noChangeShapeType="1"/>
          </p:cNvSpPr>
          <p:nvPr>
            <p:ph type="body" sz="quarter" idx="13"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Insert purpose of this slide pack </a:t>
            </a:r>
          </a:p>
        </p:txBody>
      </p:sp>
      <p:sp>
        <p:nvSpPr>
          <p:cNvPr id="7" name="Title Placeholder 2">
            <a:extLst>
              <a:ext uri="{FF2B5EF4-FFF2-40B4-BE49-F238E27FC236}">
                <a16:creationId xmlns:a16="http://schemas.microsoft.com/office/drawing/2014/main" id="{C3738235-D9CB-90F0-F068-84EC4DA07FB4}"/>
              </a:ext>
            </a:extLst>
          </p:cNvPr>
          <p:cNvSpPr>
            <a:spLocks noGrp="1" noRot="1" noMove="1" noResize="1" noEditPoints="1" noAdjustHandles="1" noChangeArrowheads="1" noChangeShapeType="1"/>
          </p:cNvSpPr>
          <p:nvPr>
            <p:ph type="title" hasCustomPrompt="1"/>
          </p:nvPr>
        </p:nvSpPr>
        <p:spPr>
          <a:xfrm>
            <a:off x="6158485" y="756000"/>
            <a:ext cx="11427608"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Introduction</a:t>
            </a:r>
            <a:endParaRPr lang="en-GB"/>
          </a:p>
        </p:txBody>
      </p:sp>
    </p:spTree>
    <p:extLst>
      <p:ext uri="{BB962C8B-B14F-4D97-AF65-F5344CB8AC3E}">
        <p14:creationId xmlns:p14="http://schemas.microsoft.com/office/powerpoint/2010/main" val="18617706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Example introduction and contents slide">
    <p:bg>
      <p:bgPr>
        <a:solidFill>
          <a:srgbClr val="FFFFFF"/>
        </a:solidFill>
        <a:effectLst/>
      </p:bgPr>
    </p:bg>
    <p:spTree>
      <p:nvGrpSpPr>
        <p:cNvPr id="1" name=""/>
        <p:cNvGrpSpPr/>
        <p:nvPr/>
      </p:nvGrpSpPr>
      <p:grpSpPr>
        <a:xfrm>
          <a:off x="0" y="0"/>
          <a:ext cx="0" cy="0"/>
          <a:chOff x="0" y="0"/>
          <a:chExt cx="0" cy="0"/>
        </a:xfrm>
      </p:grpSpPr>
      <p:sp>
        <p:nvSpPr>
          <p:cNvPr id="9" name="Slide Number Placeholder 5">
            <a:extLst>
              <a:ext uri="{FF2B5EF4-FFF2-40B4-BE49-F238E27FC236}">
                <a16:creationId xmlns:a16="http://schemas.microsoft.com/office/drawing/2014/main" id="{FBE040D1-633A-C9A9-0918-866B3AA060A8}"/>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4" name="Footer Placeholder 4">
            <a:extLst>
              <a:ext uri="{FF2B5EF4-FFF2-40B4-BE49-F238E27FC236}">
                <a16:creationId xmlns:a16="http://schemas.microsoft.com/office/drawing/2014/main" id="{642BCD2B-968B-89F9-EE6E-2D3E6456F4DD}"/>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27" name="Text Placeholder 7">
            <a:extLst>
              <a:ext uri="{FF2B5EF4-FFF2-40B4-BE49-F238E27FC236}">
                <a16:creationId xmlns:a16="http://schemas.microsoft.com/office/drawing/2014/main" id="{888B257E-221F-C7E4-8377-2FFFAA4DD003}"/>
              </a:ext>
            </a:extLst>
          </p:cNvPr>
          <p:cNvSpPr>
            <a:spLocks noGrp="1"/>
          </p:cNvSpPr>
          <p:nvPr>
            <p:ph type="body" sz="quarter" idx="24"/>
          </p:nvPr>
        </p:nvSpPr>
        <p:spPr>
          <a:xfrm>
            <a:off x="7864999" y="7074743"/>
            <a:ext cx="8982398" cy="1576800"/>
          </a:xfrm>
          <a:prstGeom prst="rect">
            <a:avLst/>
          </a:prstGeom>
          <a:solidFill>
            <a:schemeClr val="bg2">
              <a:lumMod val="20000"/>
              <a:lumOff val="80000"/>
            </a:schemeClr>
          </a:solidFill>
        </p:spPr>
        <p:txBody>
          <a:bodyPr wrap="square" lIns="72000" tIns="0" rIns="0" bIns="0" anchor="ctr" anchorCtr="0">
            <a:noAutofit/>
          </a:bodyPr>
          <a:lstStyle>
            <a:lvl1pPr marL="0" indent="0" algn="ctr">
              <a:lnSpc>
                <a:spcPct val="100000"/>
              </a:lnSpc>
              <a:spcBef>
                <a:spcPts val="0"/>
              </a:spcBef>
              <a:spcAft>
                <a:spcPts val="1200"/>
              </a:spcAft>
              <a:buNone/>
              <a:defRPr lang="en-US" sz="2100" kern="1200" dirty="0">
                <a:solidFill>
                  <a:schemeClr val="tx1"/>
                </a:solidFill>
                <a:latin typeface="+mn-lt"/>
                <a:ea typeface="+mn-ea"/>
                <a:cs typeface="+mn-cs"/>
              </a:defRPr>
            </a:lvl1pPr>
          </a:lstStyle>
          <a:p>
            <a:pPr lvl="0"/>
            <a:r>
              <a:rPr lang="en-GB"/>
              <a:t>Click to edit Master text styles</a:t>
            </a:r>
          </a:p>
        </p:txBody>
      </p:sp>
      <p:sp>
        <p:nvSpPr>
          <p:cNvPr id="30" name="Text Placeholder 8">
            <a:extLst>
              <a:ext uri="{FF2B5EF4-FFF2-40B4-BE49-F238E27FC236}">
                <a16:creationId xmlns:a16="http://schemas.microsoft.com/office/drawing/2014/main" id="{E3D03C26-BDAD-233F-6E47-52C4A9DC2F54}"/>
              </a:ext>
            </a:extLst>
          </p:cNvPr>
          <p:cNvSpPr>
            <a:spLocks noGrp="1"/>
          </p:cNvSpPr>
          <p:nvPr>
            <p:ph type="body" sz="quarter" idx="26" hasCustomPrompt="1"/>
          </p:nvPr>
        </p:nvSpPr>
        <p:spPr>
          <a:xfrm>
            <a:off x="4430562" y="7075496"/>
            <a:ext cx="3699000" cy="1575294"/>
          </a:xfrm>
          <a:prstGeom prst="roundRect">
            <a:avLst/>
          </a:prstGeom>
          <a:solidFill>
            <a:schemeClr val="bg1"/>
          </a:solidFill>
          <a:ln w="28575">
            <a:solidFill>
              <a:schemeClr val="tx2"/>
            </a:solidFill>
          </a:ln>
        </p:spPr>
        <p:txBody>
          <a:bodyPr wrap="square" lIns="0" tIns="0" rIns="0" bIns="0" anchor="ctr" anchorCtr="0">
            <a:noAutofit/>
          </a:bodyPr>
          <a:lstStyle>
            <a:lvl1pPr marL="0" indent="0" algn="ctr">
              <a:buNone/>
              <a:defRPr lang="en-US" sz="2400" b="1" i="0" kern="1200" dirty="0">
                <a:solidFill>
                  <a:schemeClr val="tx1"/>
                </a:solidFill>
                <a:latin typeface="Arial" panose="020B0604020202020204" pitchFamily="34" charset="0"/>
                <a:ea typeface="+mn-ea"/>
                <a:cs typeface="Arial" panose="020B0604020202020204" pitchFamily="34" charset="0"/>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a:t>
            </a:r>
            <a:r>
              <a:rPr lang="en-GB" err="1"/>
              <a:t>secion</a:t>
            </a:r>
            <a:r>
              <a:rPr lang="en-GB"/>
              <a:t> heading</a:t>
            </a:r>
            <a:endParaRPr lang="en-US"/>
          </a:p>
        </p:txBody>
      </p:sp>
      <p:sp>
        <p:nvSpPr>
          <p:cNvPr id="29" name="Text Placeholder 7">
            <a:extLst>
              <a:ext uri="{FF2B5EF4-FFF2-40B4-BE49-F238E27FC236}">
                <a16:creationId xmlns:a16="http://schemas.microsoft.com/office/drawing/2014/main" id="{366B3FBE-753B-F4BF-482C-F5ADAB07EE7D}"/>
              </a:ext>
            </a:extLst>
          </p:cNvPr>
          <p:cNvSpPr>
            <a:spLocks noGrp="1"/>
          </p:cNvSpPr>
          <p:nvPr>
            <p:ph type="body" sz="quarter" idx="25" hasCustomPrompt="1"/>
          </p:nvPr>
        </p:nvSpPr>
        <p:spPr>
          <a:xfrm>
            <a:off x="2005673" y="7075496"/>
            <a:ext cx="2019600" cy="1575294"/>
          </a:xfrm>
          <a:prstGeom prst="roundRect">
            <a:avLst/>
          </a:prstGeom>
          <a:solidFill>
            <a:schemeClr val="tx2"/>
          </a:solidFill>
        </p:spPr>
        <p:txBody>
          <a:bodyPr wrap="square" lIns="0" tIns="0" rIns="0" bIns="0" anchor="ctr" anchorCtr="0">
            <a:noAutofit/>
          </a:bodyPr>
          <a:lstStyle>
            <a:lvl1pPr marL="0" indent="0" algn="ctr">
              <a:buNone/>
              <a:defRPr lang="en-US" sz="2400" b="1" i="0" kern="1200" dirty="0">
                <a:solidFill>
                  <a:schemeClr val="lt1"/>
                </a:solidFill>
                <a:latin typeface="Arial" panose="020B0604020202020204" pitchFamily="34" charset="0"/>
                <a:ea typeface="+mn-ea"/>
                <a:cs typeface="Arial" panose="020B0604020202020204" pitchFamily="34" charset="0"/>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Part No.</a:t>
            </a:r>
            <a:endParaRPr lang="en-US"/>
          </a:p>
        </p:txBody>
      </p:sp>
      <p:sp>
        <p:nvSpPr>
          <p:cNvPr id="23" name="Text Placeholder 6">
            <a:extLst>
              <a:ext uri="{FF2B5EF4-FFF2-40B4-BE49-F238E27FC236}">
                <a16:creationId xmlns:a16="http://schemas.microsoft.com/office/drawing/2014/main" id="{D1E4DE86-D338-B2CF-6889-F27AF587367A}"/>
              </a:ext>
            </a:extLst>
          </p:cNvPr>
          <p:cNvSpPr>
            <a:spLocks noGrp="1"/>
          </p:cNvSpPr>
          <p:nvPr>
            <p:ph type="body" sz="quarter" idx="21"/>
          </p:nvPr>
        </p:nvSpPr>
        <p:spPr>
          <a:xfrm>
            <a:off x="7864999" y="5008662"/>
            <a:ext cx="8982398" cy="1576800"/>
          </a:xfrm>
          <a:prstGeom prst="rect">
            <a:avLst/>
          </a:prstGeom>
          <a:solidFill>
            <a:schemeClr val="bg2">
              <a:lumMod val="20000"/>
              <a:lumOff val="80000"/>
            </a:schemeClr>
          </a:solidFill>
        </p:spPr>
        <p:txBody>
          <a:bodyPr wrap="square" lIns="72000" tIns="0" rIns="0" bIns="0" anchor="ctr" anchorCtr="0">
            <a:noAutofit/>
          </a:bodyPr>
          <a:lstStyle>
            <a:lvl1pPr marL="0" indent="0" algn="ctr">
              <a:lnSpc>
                <a:spcPct val="100000"/>
              </a:lnSpc>
              <a:spcBef>
                <a:spcPts val="0"/>
              </a:spcBef>
              <a:spcAft>
                <a:spcPts val="1200"/>
              </a:spcAft>
              <a:buNone/>
              <a:defRPr lang="en-US" sz="2100" kern="1200" dirty="0">
                <a:solidFill>
                  <a:schemeClr val="tx1"/>
                </a:solidFill>
                <a:latin typeface="+mn-lt"/>
                <a:ea typeface="+mn-ea"/>
                <a:cs typeface="+mn-cs"/>
              </a:defRPr>
            </a:lvl1pPr>
          </a:lstStyle>
          <a:p>
            <a:pPr lvl="0"/>
            <a:r>
              <a:rPr lang="en-GB"/>
              <a:t>Click to edit Master text styles</a:t>
            </a:r>
          </a:p>
        </p:txBody>
      </p:sp>
      <p:sp>
        <p:nvSpPr>
          <p:cNvPr id="26" name="Text Placeholder 5">
            <a:extLst>
              <a:ext uri="{FF2B5EF4-FFF2-40B4-BE49-F238E27FC236}">
                <a16:creationId xmlns:a16="http://schemas.microsoft.com/office/drawing/2014/main" id="{3A29D465-4204-0B59-6152-9B9A0EE1857E}"/>
              </a:ext>
            </a:extLst>
          </p:cNvPr>
          <p:cNvSpPr>
            <a:spLocks noGrp="1"/>
          </p:cNvSpPr>
          <p:nvPr>
            <p:ph type="body" sz="quarter" idx="23" hasCustomPrompt="1"/>
          </p:nvPr>
        </p:nvSpPr>
        <p:spPr>
          <a:xfrm>
            <a:off x="4430562" y="5009415"/>
            <a:ext cx="3699000" cy="1575294"/>
          </a:xfrm>
          <a:prstGeom prst="roundRect">
            <a:avLst/>
          </a:prstGeom>
          <a:solidFill>
            <a:schemeClr val="bg1"/>
          </a:solidFill>
          <a:ln w="28575">
            <a:solidFill>
              <a:schemeClr val="tx2"/>
            </a:solidFill>
          </a:ln>
        </p:spPr>
        <p:txBody>
          <a:bodyPr wrap="square" lIns="0" tIns="0" rIns="0" bIns="0" anchor="ctr" anchorCtr="0">
            <a:noAutofit/>
          </a:bodyPr>
          <a:lstStyle>
            <a:lvl1pPr marL="0" indent="0" algn="ctr">
              <a:buNone/>
              <a:defRPr lang="en-US" sz="2400" b="1" i="0" kern="1200" dirty="0">
                <a:solidFill>
                  <a:schemeClr val="tx1"/>
                </a:solidFill>
                <a:latin typeface="Arial" panose="020B0604020202020204" pitchFamily="34" charset="0"/>
                <a:ea typeface="+mn-ea"/>
                <a:cs typeface="Arial" panose="020B0604020202020204" pitchFamily="34" charset="0"/>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a:t>
            </a:r>
            <a:r>
              <a:rPr lang="en-GB" err="1"/>
              <a:t>secion</a:t>
            </a:r>
            <a:r>
              <a:rPr lang="en-GB"/>
              <a:t> heading</a:t>
            </a:r>
            <a:endParaRPr lang="en-US"/>
          </a:p>
        </p:txBody>
      </p:sp>
      <p:sp>
        <p:nvSpPr>
          <p:cNvPr id="25" name="Text Placeholder 4">
            <a:extLst>
              <a:ext uri="{FF2B5EF4-FFF2-40B4-BE49-F238E27FC236}">
                <a16:creationId xmlns:a16="http://schemas.microsoft.com/office/drawing/2014/main" id="{1A551F4B-755B-AEAC-9FC8-30FF456B009A}"/>
              </a:ext>
            </a:extLst>
          </p:cNvPr>
          <p:cNvSpPr>
            <a:spLocks noGrp="1"/>
          </p:cNvSpPr>
          <p:nvPr>
            <p:ph type="body" sz="quarter" idx="22" hasCustomPrompt="1"/>
          </p:nvPr>
        </p:nvSpPr>
        <p:spPr>
          <a:xfrm>
            <a:off x="2005673" y="5009415"/>
            <a:ext cx="2019600" cy="1575294"/>
          </a:xfrm>
          <a:prstGeom prst="roundRect">
            <a:avLst/>
          </a:prstGeom>
          <a:solidFill>
            <a:schemeClr val="tx2"/>
          </a:solidFill>
        </p:spPr>
        <p:txBody>
          <a:bodyPr wrap="square" lIns="0" tIns="0" rIns="0" bIns="0" anchor="ctr" anchorCtr="0">
            <a:noAutofit/>
          </a:bodyPr>
          <a:lstStyle>
            <a:lvl1pPr marL="0" indent="0" algn="ctr">
              <a:buNone/>
              <a:defRPr lang="en-US" sz="2400" b="1" i="0" kern="1200" dirty="0">
                <a:solidFill>
                  <a:schemeClr val="lt1"/>
                </a:solidFill>
                <a:latin typeface="Arial" panose="020B0604020202020204" pitchFamily="34" charset="0"/>
                <a:ea typeface="+mn-ea"/>
                <a:cs typeface="Arial" panose="020B0604020202020204" pitchFamily="34" charset="0"/>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Part No.</a:t>
            </a:r>
            <a:endParaRPr lang="en-US"/>
          </a:p>
        </p:txBody>
      </p:sp>
      <p:sp>
        <p:nvSpPr>
          <p:cNvPr id="18" name="Text Placeholder 3">
            <a:extLst>
              <a:ext uri="{FF2B5EF4-FFF2-40B4-BE49-F238E27FC236}">
                <a16:creationId xmlns:a16="http://schemas.microsoft.com/office/drawing/2014/main" id="{077C276A-D67C-742F-A2B7-5D007EA59BD1}"/>
              </a:ext>
            </a:extLst>
          </p:cNvPr>
          <p:cNvSpPr>
            <a:spLocks noGrp="1"/>
          </p:cNvSpPr>
          <p:nvPr>
            <p:ph type="body" sz="quarter" idx="14"/>
          </p:nvPr>
        </p:nvSpPr>
        <p:spPr>
          <a:xfrm>
            <a:off x="7864999" y="2925219"/>
            <a:ext cx="8982398" cy="1576800"/>
          </a:xfrm>
          <a:prstGeom prst="rect">
            <a:avLst/>
          </a:prstGeom>
          <a:solidFill>
            <a:schemeClr val="bg2">
              <a:lumMod val="20000"/>
              <a:lumOff val="80000"/>
            </a:schemeClr>
          </a:solidFill>
        </p:spPr>
        <p:txBody>
          <a:bodyPr wrap="square" lIns="72000" tIns="0" rIns="0" bIns="0" anchor="ctr" anchorCtr="0">
            <a:noAutofit/>
          </a:bodyPr>
          <a:lstStyle>
            <a:lvl1pPr marL="0" indent="0" algn="ctr">
              <a:lnSpc>
                <a:spcPct val="100000"/>
              </a:lnSpc>
              <a:spcBef>
                <a:spcPts val="0"/>
              </a:spcBef>
              <a:spcAft>
                <a:spcPts val="1200"/>
              </a:spcAft>
              <a:buNone/>
              <a:defRPr lang="en-US" sz="2100" kern="1200" dirty="0">
                <a:solidFill>
                  <a:schemeClr val="tx1"/>
                </a:solidFill>
                <a:latin typeface="+mn-lt"/>
                <a:ea typeface="+mn-ea"/>
                <a:cs typeface="+mn-cs"/>
              </a:defRPr>
            </a:lvl1pPr>
          </a:lstStyle>
          <a:p>
            <a:pPr lvl="0"/>
            <a:r>
              <a:rPr lang="en-GB"/>
              <a:t>Click to edit Master text styles</a:t>
            </a:r>
          </a:p>
        </p:txBody>
      </p:sp>
      <p:sp>
        <p:nvSpPr>
          <p:cNvPr id="17" name="Text Placeholder 2">
            <a:extLst>
              <a:ext uri="{FF2B5EF4-FFF2-40B4-BE49-F238E27FC236}">
                <a16:creationId xmlns:a16="http://schemas.microsoft.com/office/drawing/2014/main" id="{4ABE0792-97BC-2357-08BF-2774805C38ED}"/>
              </a:ext>
            </a:extLst>
          </p:cNvPr>
          <p:cNvSpPr>
            <a:spLocks noGrp="1"/>
          </p:cNvSpPr>
          <p:nvPr>
            <p:ph type="body" sz="quarter" idx="20" hasCustomPrompt="1"/>
          </p:nvPr>
        </p:nvSpPr>
        <p:spPr>
          <a:xfrm>
            <a:off x="4430562" y="2925972"/>
            <a:ext cx="3699000" cy="1575294"/>
          </a:xfrm>
          <a:prstGeom prst="roundRect">
            <a:avLst/>
          </a:prstGeom>
          <a:solidFill>
            <a:schemeClr val="bg1"/>
          </a:solidFill>
          <a:ln w="28575">
            <a:solidFill>
              <a:schemeClr val="tx2"/>
            </a:solidFill>
          </a:ln>
        </p:spPr>
        <p:txBody>
          <a:bodyPr wrap="square" lIns="0" tIns="0" rIns="0" bIns="0" anchor="ctr" anchorCtr="0">
            <a:noAutofit/>
          </a:bodyPr>
          <a:lstStyle>
            <a:lvl1pPr marL="0" indent="0" algn="ctr">
              <a:buNone/>
              <a:defRPr lang="en-US" sz="2400" b="1" i="0" kern="1200" dirty="0">
                <a:solidFill>
                  <a:schemeClr val="tx1"/>
                </a:solidFill>
                <a:latin typeface="Arial" panose="020B0604020202020204" pitchFamily="34" charset="0"/>
                <a:ea typeface="+mn-ea"/>
                <a:cs typeface="Arial" panose="020B0604020202020204" pitchFamily="34" charset="0"/>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a:t>
            </a:r>
            <a:r>
              <a:rPr lang="en-GB" err="1"/>
              <a:t>secion</a:t>
            </a:r>
            <a:r>
              <a:rPr lang="en-GB"/>
              <a:t> heading</a:t>
            </a:r>
            <a:endParaRPr lang="en-US"/>
          </a:p>
        </p:txBody>
      </p:sp>
      <p:sp>
        <p:nvSpPr>
          <p:cNvPr id="2" name="Text Placeholder 1">
            <a:extLst>
              <a:ext uri="{FF2B5EF4-FFF2-40B4-BE49-F238E27FC236}">
                <a16:creationId xmlns:a16="http://schemas.microsoft.com/office/drawing/2014/main" id="{638F259D-179D-20A7-83BD-C20522D6451A}"/>
              </a:ext>
            </a:extLst>
          </p:cNvPr>
          <p:cNvSpPr>
            <a:spLocks noGrp="1"/>
          </p:cNvSpPr>
          <p:nvPr>
            <p:ph type="body" sz="quarter" idx="19" hasCustomPrompt="1"/>
          </p:nvPr>
        </p:nvSpPr>
        <p:spPr>
          <a:xfrm>
            <a:off x="2005673" y="2925972"/>
            <a:ext cx="2019600" cy="1575294"/>
          </a:xfrm>
          <a:prstGeom prst="roundRect">
            <a:avLst/>
          </a:prstGeom>
          <a:solidFill>
            <a:schemeClr val="tx2"/>
          </a:solidFill>
        </p:spPr>
        <p:txBody>
          <a:bodyPr wrap="square" lIns="0" tIns="0" rIns="0" bIns="0" anchor="ctr" anchorCtr="0">
            <a:noAutofit/>
          </a:bodyPr>
          <a:lstStyle>
            <a:lvl1pPr marL="0" indent="0" algn="ctr">
              <a:buNone/>
              <a:defRPr lang="en-US" sz="2400" b="1" i="0" kern="1200" dirty="0">
                <a:solidFill>
                  <a:schemeClr val="lt1"/>
                </a:solidFill>
                <a:latin typeface="Arial" panose="020B0604020202020204" pitchFamily="34" charset="0"/>
                <a:ea typeface="+mn-ea"/>
                <a:cs typeface="Arial" panose="020B0604020202020204" pitchFamily="34" charset="0"/>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Part No.</a:t>
            </a:r>
            <a:endParaRPr lang="en-US"/>
          </a:p>
        </p:txBody>
      </p:sp>
      <p:sp>
        <p:nvSpPr>
          <p:cNvPr id="6" name="Rectangle 5">
            <a:extLst>
              <a:ext uri="{FF2B5EF4-FFF2-40B4-BE49-F238E27FC236}">
                <a16:creationId xmlns:a16="http://schemas.microsoft.com/office/drawing/2014/main" id="{94731024-AFF6-56D4-C26A-8047B50A42FF}"/>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8" name="Text Placeholder 8">
            <a:extLst>
              <a:ext uri="{FF2B5EF4-FFF2-40B4-BE49-F238E27FC236}">
                <a16:creationId xmlns:a16="http://schemas.microsoft.com/office/drawing/2014/main" id="{C156E772-C6F9-9BBD-6DFC-3AD17BFFA155}"/>
              </a:ext>
            </a:extLst>
          </p:cNvPr>
          <p:cNvSpPr>
            <a:spLocks noGrp="1" noRot="1" noMove="1" noResize="1" noEditPoints="1" noAdjustHandles="1" noChangeArrowheads="1" noChangeShapeType="1"/>
          </p:cNvSpPr>
          <p:nvPr>
            <p:ph type="body" sz="quarter" idx="13"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Insert purpose of this slide pack </a:t>
            </a:r>
          </a:p>
        </p:txBody>
      </p:sp>
      <p:sp>
        <p:nvSpPr>
          <p:cNvPr id="7" name="Title Placeholder 2">
            <a:extLst>
              <a:ext uri="{FF2B5EF4-FFF2-40B4-BE49-F238E27FC236}">
                <a16:creationId xmlns:a16="http://schemas.microsoft.com/office/drawing/2014/main" id="{C3738235-D9CB-90F0-F068-84EC4DA07FB4}"/>
              </a:ext>
            </a:extLst>
          </p:cNvPr>
          <p:cNvSpPr>
            <a:spLocks noGrp="1" noRot="1" noMove="1" noResize="1" noEditPoints="1" noAdjustHandles="1" noChangeArrowheads="1" noChangeShapeType="1"/>
          </p:cNvSpPr>
          <p:nvPr>
            <p:ph type="title" hasCustomPrompt="1"/>
          </p:nvPr>
        </p:nvSpPr>
        <p:spPr>
          <a:xfrm>
            <a:off x="6158485" y="756000"/>
            <a:ext cx="11427608"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Introduction</a:t>
            </a:r>
            <a:endParaRPr lang="en-GB"/>
          </a:p>
        </p:txBody>
      </p:sp>
    </p:spTree>
    <p:extLst>
      <p:ext uri="{BB962C8B-B14F-4D97-AF65-F5344CB8AC3E}">
        <p14:creationId xmlns:p14="http://schemas.microsoft.com/office/powerpoint/2010/main" val="945743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08012246-FEAD-2736-1E40-E7FB72DB0613}"/>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9" name="Footer Placeholder 4">
            <a:extLst>
              <a:ext uri="{FF2B5EF4-FFF2-40B4-BE49-F238E27FC236}">
                <a16:creationId xmlns:a16="http://schemas.microsoft.com/office/drawing/2014/main" id="{5D01E8D3-6CDB-79F9-ECFF-3651A3086E98}"/>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5" name="Rectangle 4">
            <a:extLst>
              <a:ext uri="{FF2B5EF4-FFF2-40B4-BE49-F238E27FC236}">
                <a16:creationId xmlns:a16="http://schemas.microsoft.com/office/drawing/2014/main" id="{51E4AB27-3E1D-9704-CD93-9526F2836F93}"/>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8" name="Text Placeholder 8">
            <a:extLst>
              <a:ext uri="{FF2B5EF4-FFF2-40B4-BE49-F238E27FC236}">
                <a16:creationId xmlns:a16="http://schemas.microsoft.com/office/drawing/2014/main" id="{D52D4B64-9D8F-D594-4FDD-E602F723521C}"/>
              </a:ext>
            </a:extLst>
          </p:cNvPr>
          <p:cNvSpPr>
            <a:spLocks noGrp="1" noRot="1" noMove="1" noResize="1" noEditPoints="1" noAdjustHandles="1" noChangeArrowheads="1" noChangeShapeType="1"/>
          </p:cNvSpPr>
          <p:nvPr>
            <p:ph type="body" sz="quarter" idx="18"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One line summary of slide / key takeaway</a:t>
            </a:r>
          </a:p>
        </p:txBody>
      </p:sp>
      <p:sp>
        <p:nvSpPr>
          <p:cNvPr id="6" name="Title Placeholder 2">
            <a:extLst>
              <a:ext uri="{FF2B5EF4-FFF2-40B4-BE49-F238E27FC236}">
                <a16:creationId xmlns:a16="http://schemas.microsoft.com/office/drawing/2014/main" id="{4CDB539E-2F3F-2A61-7B92-04E022F3E1FB}"/>
              </a:ext>
            </a:extLst>
          </p:cNvPr>
          <p:cNvSpPr>
            <a:spLocks noGrp="1" noRot="1" noMove="1" noResize="1" noEditPoints="1" noAdjustHandles="1" noChangeArrowheads="1" noChangeShapeType="1"/>
          </p:cNvSpPr>
          <p:nvPr>
            <p:ph type="title" hasCustomPrompt="1"/>
          </p:nvPr>
        </p:nvSpPr>
        <p:spPr>
          <a:xfrm>
            <a:off x="6172200" y="756000"/>
            <a:ext cx="11413892"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Title of slide</a:t>
            </a:r>
            <a:endParaRPr lang="en-GB"/>
          </a:p>
        </p:txBody>
      </p:sp>
    </p:spTree>
    <p:extLst>
      <p:ext uri="{BB962C8B-B14F-4D97-AF65-F5344CB8AC3E}">
        <p14:creationId xmlns:p14="http://schemas.microsoft.com/office/powerpoint/2010/main" val="3311623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xample of chart and text">
    <p:spTree>
      <p:nvGrpSpPr>
        <p:cNvPr id="1" name=""/>
        <p:cNvGrpSpPr/>
        <p:nvPr/>
      </p:nvGrpSpPr>
      <p:grpSpPr>
        <a:xfrm>
          <a:off x="0" y="0"/>
          <a:ext cx="0" cy="0"/>
          <a:chOff x="0" y="0"/>
          <a:chExt cx="0" cy="0"/>
        </a:xfrm>
      </p:grpSpPr>
      <p:sp>
        <p:nvSpPr>
          <p:cNvPr id="10" name="Slide Number Placeholder 5">
            <a:extLst>
              <a:ext uri="{FF2B5EF4-FFF2-40B4-BE49-F238E27FC236}">
                <a16:creationId xmlns:a16="http://schemas.microsoft.com/office/drawing/2014/main" id="{08012246-FEAD-2736-1E40-E7FB72DB0613}"/>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9" name="Footer Placeholder 4">
            <a:extLst>
              <a:ext uri="{FF2B5EF4-FFF2-40B4-BE49-F238E27FC236}">
                <a16:creationId xmlns:a16="http://schemas.microsoft.com/office/drawing/2014/main" id="{5D01E8D3-6CDB-79F9-ECFF-3651A3086E98}"/>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12" name="Text Placeholder 11">
            <a:extLst>
              <a:ext uri="{FF2B5EF4-FFF2-40B4-BE49-F238E27FC236}">
                <a16:creationId xmlns:a16="http://schemas.microsoft.com/office/drawing/2014/main" id="{15EC0B2B-C87B-0C51-9F6B-F7FFE8E2787B}"/>
              </a:ext>
            </a:extLst>
          </p:cNvPr>
          <p:cNvSpPr>
            <a:spLocks noGrp="1"/>
          </p:cNvSpPr>
          <p:nvPr>
            <p:ph type="body" sz="quarter" idx="19"/>
          </p:nvPr>
        </p:nvSpPr>
        <p:spPr>
          <a:xfrm>
            <a:off x="9947867" y="2988868"/>
            <a:ext cx="7308468" cy="969497"/>
          </a:xfrm>
          <a:prstGeom prst="rect">
            <a:avLst/>
          </a:prstGeom>
        </p:spPr>
        <p:txBody>
          <a:bodyPr lIns="0" tIns="0" rIns="0" bIns="0">
            <a:spAutoFit/>
          </a:bodyPr>
          <a:lstStyle>
            <a:lvl1pPr marL="0" indent="0">
              <a:lnSpc>
                <a:spcPct val="100000"/>
              </a:lnSpc>
              <a:spcBef>
                <a:spcPts val="0"/>
              </a:spcBef>
              <a:spcAft>
                <a:spcPts val="1800"/>
              </a:spcAft>
              <a:buNone/>
              <a:defRPr lang="en-GB" sz="2400" b="1" i="0" kern="1200" dirty="0" smtClean="0">
                <a:solidFill>
                  <a:schemeClr val="tx2"/>
                </a:solidFill>
                <a:latin typeface="Arial" panose="020B0604020202020204" pitchFamily="34" charset="0"/>
                <a:ea typeface="+mn-ea"/>
                <a:cs typeface="Arial" panose="020B0604020202020204" pitchFamily="34" charset="0"/>
              </a:defRPr>
            </a:lvl1pPr>
            <a:lvl2pPr marL="426600" indent="-426600">
              <a:lnSpc>
                <a:spcPct val="100000"/>
              </a:lnSpc>
              <a:spcBef>
                <a:spcPts val="0"/>
              </a:spcBef>
              <a:spcAft>
                <a:spcPts val="1800"/>
              </a:spcAft>
              <a:defRPr lang="en-US" sz="2400" kern="1200" dirty="0">
                <a:solidFill>
                  <a:schemeClr val="tx1"/>
                </a:solidFill>
                <a:latin typeface="+mn-lt"/>
                <a:ea typeface="+mn-ea"/>
                <a:cs typeface="+mn-cs"/>
              </a:defRPr>
            </a:lvl2pPr>
          </a:lstStyle>
          <a:p>
            <a:pPr lvl="0"/>
            <a:r>
              <a:rPr lang="en-GB"/>
              <a:t>Click to edit Master text styles</a:t>
            </a:r>
          </a:p>
          <a:p>
            <a:pPr lvl="1"/>
            <a:r>
              <a:rPr lang="en-GB"/>
              <a:t>Second level</a:t>
            </a:r>
          </a:p>
        </p:txBody>
      </p:sp>
      <p:cxnSp>
        <p:nvCxnSpPr>
          <p:cNvPr id="4" name="Straight Connector 3">
            <a:extLst>
              <a:ext uri="{FF2B5EF4-FFF2-40B4-BE49-F238E27FC236}">
                <a16:creationId xmlns:a16="http://schemas.microsoft.com/office/drawing/2014/main" id="{754B0265-450F-C335-6CC4-7D2948E79630}"/>
              </a:ext>
            </a:extLst>
          </p:cNvPr>
          <p:cNvCxnSpPr>
            <a:cxnSpLocks noGrp="1" noRot="1" noMove="1" noResize="1" noEditPoints="1" noAdjustHandles="1" noChangeArrowheads="1" noChangeShapeType="1"/>
          </p:cNvCxnSpPr>
          <p:nvPr userDrawn="1"/>
        </p:nvCxnSpPr>
        <p:spPr>
          <a:xfrm>
            <a:off x="9144000" y="2763371"/>
            <a:ext cx="0" cy="6782693"/>
          </a:xfrm>
          <a:prstGeom prst="line">
            <a:avLst/>
          </a:prstGeom>
          <a:ln>
            <a:solidFill>
              <a:schemeClr val="tx2"/>
            </a:solidFill>
          </a:ln>
        </p:spPr>
        <p:style>
          <a:lnRef idx="3">
            <a:schemeClr val="dk1"/>
          </a:lnRef>
          <a:fillRef idx="0">
            <a:schemeClr val="dk1"/>
          </a:fillRef>
          <a:effectRef idx="2">
            <a:schemeClr val="dk1"/>
          </a:effectRef>
          <a:fontRef idx="minor">
            <a:schemeClr val="tx1"/>
          </a:fontRef>
        </p:style>
      </p:cxnSp>
      <p:sp>
        <p:nvSpPr>
          <p:cNvPr id="14" name="Chart Placeholder 13">
            <a:extLst>
              <a:ext uri="{FF2B5EF4-FFF2-40B4-BE49-F238E27FC236}">
                <a16:creationId xmlns:a16="http://schemas.microsoft.com/office/drawing/2014/main" id="{07AA62B4-5C1B-8BFC-B491-36C0674777AF}"/>
              </a:ext>
            </a:extLst>
          </p:cNvPr>
          <p:cNvSpPr>
            <a:spLocks noGrp="1"/>
          </p:cNvSpPr>
          <p:nvPr>
            <p:ph type="chart" sz="quarter" idx="20"/>
          </p:nvPr>
        </p:nvSpPr>
        <p:spPr>
          <a:xfrm>
            <a:off x="540000" y="2754747"/>
            <a:ext cx="8062200" cy="6776253"/>
          </a:xfrm>
          <a:prstGeom prst="rect">
            <a:avLst/>
          </a:prstGeom>
        </p:spPr>
        <p:txBody>
          <a:bodyPr lIns="0" tIns="0" rIns="0" bIns="0" anchor="ctr" anchorCtr="0"/>
          <a:lstStyle>
            <a:lvl1pPr marL="0" indent="0" algn="ctr">
              <a:buNone/>
              <a:defRPr sz="1800">
                <a:solidFill>
                  <a:schemeClr val="accent5"/>
                </a:solidFill>
              </a:defRPr>
            </a:lvl1pPr>
          </a:lstStyle>
          <a:p>
            <a:r>
              <a:rPr lang="en-GB"/>
              <a:t>Click icon to add chart</a:t>
            </a:r>
            <a:endParaRPr lang="en-US"/>
          </a:p>
        </p:txBody>
      </p:sp>
      <p:sp>
        <p:nvSpPr>
          <p:cNvPr id="5" name="Rectangle 4">
            <a:extLst>
              <a:ext uri="{FF2B5EF4-FFF2-40B4-BE49-F238E27FC236}">
                <a16:creationId xmlns:a16="http://schemas.microsoft.com/office/drawing/2014/main" id="{51E4AB27-3E1D-9704-CD93-9526F2836F93}"/>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8" name="Text Placeholder 8">
            <a:extLst>
              <a:ext uri="{FF2B5EF4-FFF2-40B4-BE49-F238E27FC236}">
                <a16:creationId xmlns:a16="http://schemas.microsoft.com/office/drawing/2014/main" id="{D52D4B64-9D8F-D594-4FDD-E602F723521C}"/>
              </a:ext>
            </a:extLst>
          </p:cNvPr>
          <p:cNvSpPr>
            <a:spLocks noGrp="1" noRot="1" noMove="1" noResize="1" noEditPoints="1" noAdjustHandles="1" noChangeArrowheads="1" noChangeShapeType="1"/>
          </p:cNvSpPr>
          <p:nvPr>
            <p:ph type="body" sz="quarter" idx="18"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One line summary of slide / key takeaway</a:t>
            </a:r>
          </a:p>
        </p:txBody>
      </p:sp>
      <p:sp>
        <p:nvSpPr>
          <p:cNvPr id="6" name="Title Placeholder 2">
            <a:extLst>
              <a:ext uri="{FF2B5EF4-FFF2-40B4-BE49-F238E27FC236}">
                <a16:creationId xmlns:a16="http://schemas.microsoft.com/office/drawing/2014/main" id="{4CDB539E-2F3F-2A61-7B92-04E022F3E1FB}"/>
              </a:ext>
            </a:extLst>
          </p:cNvPr>
          <p:cNvSpPr>
            <a:spLocks noGrp="1" noRot="1" noMove="1" noResize="1" noEditPoints="1" noAdjustHandles="1" noChangeArrowheads="1" noChangeShapeType="1"/>
          </p:cNvSpPr>
          <p:nvPr>
            <p:ph type="title" hasCustomPrompt="1"/>
          </p:nvPr>
        </p:nvSpPr>
        <p:spPr>
          <a:xfrm>
            <a:off x="6172200" y="756000"/>
            <a:ext cx="11413892"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Title of slide</a:t>
            </a:r>
            <a:endParaRPr lang="en-GB"/>
          </a:p>
        </p:txBody>
      </p:sp>
    </p:spTree>
    <p:extLst>
      <p:ext uri="{BB962C8B-B14F-4D97-AF65-F5344CB8AC3E}">
        <p14:creationId xmlns:p14="http://schemas.microsoft.com/office/powerpoint/2010/main" val="277725136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Example of text box, text and icon">
    <p:spTree>
      <p:nvGrpSpPr>
        <p:cNvPr id="1" name=""/>
        <p:cNvGrpSpPr/>
        <p:nvPr/>
      </p:nvGrpSpPr>
      <p:grpSpPr>
        <a:xfrm>
          <a:off x="0" y="0"/>
          <a:ext cx="0" cy="0"/>
          <a:chOff x="0" y="0"/>
          <a:chExt cx="0" cy="0"/>
        </a:xfrm>
      </p:grpSpPr>
      <p:sp>
        <p:nvSpPr>
          <p:cNvPr id="30" name="Slide Number Placeholder 5">
            <a:extLst>
              <a:ext uri="{FF2B5EF4-FFF2-40B4-BE49-F238E27FC236}">
                <a16:creationId xmlns:a16="http://schemas.microsoft.com/office/drawing/2014/main" id="{FBE3F79B-2FBC-6E5C-355A-DE48CE262612}"/>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29" name="Footer Placeholder 4">
            <a:extLst>
              <a:ext uri="{FF2B5EF4-FFF2-40B4-BE49-F238E27FC236}">
                <a16:creationId xmlns:a16="http://schemas.microsoft.com/office/drawing/2014/main" id="{01CF29A6-CB41-C2A9-C7BC-86F4CC1A2FF7}"/>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8" name="Text Placeholder 7">
            <a:extLst>
              <a:ext uri="{FF2B5EF4-FFF2-40B4-BE49-F238E27FC236}">
                <a16:creationId xmlns:a16="http://schemas.microsoft.com/office/drawing/2014/main" id="{6B5AE1E8-FBBF-7855-3F7B-2B916F13DE82}"/>
              </a:ext>
            </a:extLst>
          </p:cNvPr>
          <p:cNvSpPr>
            <a:spLocks noGrp="1"/>
          </p:cNvSpPr>
          <p:nvPr>
            <p:ph type="body" sz="quarter" idx="14"/>
          </p:nvPr>
        </p:nvSpPr>
        <p:spPr>
          <a:xfrm>
            <a:off x="8931601" y="2938207"/>
            <a:ext cx="8439767" cy="369332"/>
          </a:xfrm>
          <a:prstGeom prst="rect">
            <a:avLst/>
          </a:prstGeom>
        </p:spPr>
        <p:txBody>
          <a:bodyPr wrap="square" lIns="0" tIns="0" rIns="0" bIns="0">
            <a:spAutoFit/>
          </a:bodyPr>
          <a:lstStyle>
            <a:lvl1pPr marL="426600" indent="-426600">
              <a:lnSpc>
                <a:spcPct val="100000"/>
              </a:lnSpc>
              <a:spcBef>
                <a:spcPts val="0"/>
              </a:spcBef>
              <a:spcAft>
                <a:spcPts val="1200"/>
              </a:spcAft>
              <a:defRPr lang="en-US" sz="2400" kern="1200" dirty="0">
                <a:solidFill>
                  <a:schemeClr val="tx1"/>
                </a:solidFill>
                <a:latin typeface="+mn-lt"/>
                <a:ea typeface="+mn-ea"/>
                <a:cs typeface="+mn-cs"/>
              </a:defRPr>
            </a:lvl1pPr>
          </a:lstStyle>
          <a:p>
            <a:pPr lvl="0"/>
            <a:r>
              <a:rPr lang="en-GB"/>
              <a:t>Click to edit Master text styles</a:t>
            </a:r>
          </a:p>
        </p:txBody>
      </p:sp>
      <p:sp>
        <p:nvSpPr>
          <p:cNvPr id="14" name="Text Placeholder 13">
            <a:extLst>
              <a:ext uri="{FF2B5EF4-FFF2-40B4-BE49-F238E27FC236}">
                <a16:creationId xmlns:a16="http://schemas.microsoft.com/office/drawing/2014/main" id="{91DD2C8F-1F4A-BD4D-2809-C9417F6087C4}"/>
              </a:ext>
            </a:extLst>
          </p:cNvPr>
          <p:cNvSpPr>
            <a:spLocks noGrp="1"/>
          </p:cNvSpPr>
          <p:nvPr>
            <p:ph type="body" sz="quarter" idx="15"/>
          </p:nvPr>
        </p:nvSpPr>
        <p:spPr>
          <a:xfrm>
            <a:off x="918000" y="5372100"/>
            <a:ext cx="7516800" cy="4006800"/>
          </a:xfrm>
          <a:prstGeom prst="rect">
            <a:avLst/>
          </a:prstGeom>
          <a:solidFill>
            <a:schemeClr val="bg2">
              <a:lumMod val="40000"/>
              <a:lumOff val="60000"/>
            </a:schemeClr>
          </a:solidFill>
        </p:spPr>
        <p:txBody>
          <a:bodyPr lIns="288000" tIns="216000" rIns="288000" bIns="72000"/>
          <a:lstStyle>
            <a:lvl1pPr marL="0" indent="0">
              <a:lnSpc>
                <a:spcPct val="100000"/>
              </a:lnSpc>
              <a:spcBef>
                <a:spcPts val="0"/>
              </a:spcBef>
              <a:spcAft>
                <a:spcPts val="900"/>
              </a:spcAft>
              <a:buNone/>
              <a:defRPr sz="2400">
                <a:solidFill>
                  <a:schemeClr val="tx1"/>
                </a:solidFill>
              </a:defRPr>
            </a:lvl1pPr>
            <a:lvl2pPr marL="426600" indent="-426600">
              <a:lnSpc>
                <a:spcPct val="100000"/>
              </a:lnSpc>
              <a:spcBef>
                <a:spcPts val="0"/>
              </a:spcBef>
              <a:spcAft>
                <a:spcPts val="900"/>
              </a:spcAft>
              <a:defRPr sz="2400">
                <a:solidFill>
                  <a:schemeClr val="tx1"/>
                </a:solidFill>
              </a:defRPr>
            </a:lvl2pPr>
            <a:lvl3pPr>
              <a:defRPr sz="2400"/>
            </a:lvl3pPr>
            <a:lvl4pPr>
              <a:defRPr sz="2400"/>
            </a:lvl4pPr>
            <a:lvl5pPr>
              <a:defRPr sz="2400"/>
            </a:lvl5pPr>
          </a:lstStyle>
          <a:p>
            <a:pPr lvl="0"/>
            <a:r>
              <a:rPr lang="en-GB"/>
              <a:t>Click to edit Master text styles</a:t>
            </a:r>
          </a:p>
          <a:p>
            <a:pPr lvl="1"/>
            <a:r>
              <a:rPr lang="en-GB"/>
              <a:t>Second level</a:t>
            </a:r>
          </a:p>
        </p:txBody>
      </p:sp>
      <p:sp>
        <p:nvSpPr>
          <p:cNvPr id="16" name="Text Placeholder 13">
            <a:extLst>
              <a:ext uri="{FF2B5EF4-FFF2-40B4-BE49-F238E27FC236}">
                <a16:creationId xmlns:a16="http://schemas.microsoft.com/office/drawing/2014/main" id="{5A9381C4-2FDD-D49A-D43E-1B2ABFA4BA2C}"/>
              </a:ext>
            </a:extLst>
          </p:cNvPr>
          <p:cNvSpPr>
            <a:spLocks noGrp="1"/>
          </p:cNvSpPr>
          <p:nvPr>
            <p:ph type="body" sz="quarter" idx="16"/>
          </p:nvPr>
        </p:nvSpPr>
        <p:spPr>
          <a:xfrm>
            <a:off x="918000" y="2716305"/>
            <a:ext cx="7516800" cy="2430000"/>
          </a:xfrm>
          <a:prstGeom prst="roundRect">
            <a:avLst/>
          </a:prstGeom>
          <a:solidFill>
            <a:schemeClr val="tx2"/>
          </a:solidFill>
        </p:spPr>
        <p:txBody>
          <a:bodyPr lIns="1368000" tIns="251999" rIns="90000" bIns="46800"/>
          <a:lstStyle>
            <a:lvl1pPr marL="0" indent="0">
              <a:lnSpc>
                <a:spcPct val="100000"/>
              </a:lnSpc>
              <a:spcBef>
                <a:spcPts val="0"/>
              </a:spcBef>
              <a:spcAft>
                <a:spcPts val="900"/>
              </a:spcAft>
              <a:buNone/>
              <a:defRPr sz="2400">
                <a:solidFill>
                  <a:schemeClr val="bg1"/>
                </a:solidFill>
              </a:defRPr>
            </a:lvl1pPr>
            <a:lvl2pPr marL="426600" indent="-426600">
              <a:lnSpc>
                <a:spcPct val="100000"/>
              </a:lnSpc>
              <a:spcBef>
                <a:spcPts val="0"/>
              </a:spcBef>
              <a:spcAft>
                <a:spcPts val="900"/>
              </a:spcAft>
              <a:defRPr sz="2400">
                <a:solidFill>
                  <a:schemeClr val="bg1"/>
                </a:solidFill>
              </a:defRPr>
            </a:lvl2pPr>
            <a:lvl3pPr>
              <a:defRPr sz="2400"/>
            </a:lvl3pPr>
            <a:lvl4pPr>
              <a:defRPr sz="2400"/>
            </a:lvl4pPr>
            <a:lvl5pPr>
              <a:defRPr sz="2400"/>
            </a:lvl5pPr>
          </a:lstStyle>
          <a:p>
            <a:pPr lvl="0"/>
            <a:r>
              <a:rPr lang="en-GB"/>
              <a:t>Click to edit Master text styles</a:t>
            </a:r>
          </a:p>
        </p:txBody>
      </p:sp>
      <p:sp>
        <p:nvSpPr>
          <p:cNvPr id="20" name="Picture Placeholder 19">
            <a:extLst>
              <a:ext uri="{FF2B5EF4-FFF2-40B4-BE49-F238E27FC236}">
                <a16:creationId xmlns:a16="http://schemas.microsoft.com/office/drawing/2014/main" id="{10D73907-34CD-8021-D089-CD58996F28C7}"/>
              </a:ext>
            </a:extLst>
          </p:cNvPr>
          <p:cNvSpPr>
            <a:spLocks noGrp="1"/>
          </p:cNvSpPr>
          <p:nvPr>
            <p:ph type="pic" sz="quarter" idx="17" hasCustomPrompt="1"/>
          </p:nvPr>
        </p:nvSpPr>
        <p:spPr>
          <a:xfrm>
            <a:off x="1152224" y="3121305"/>
            <a:ext cx="1620000" cy="1620000"/>
          </a:xfrm>
          <a:prstGeom prst="ellipse">
            <a:avLst/>
          </a:prstGeom>
          <a:solidFill>
            <a:schemeClr val="bg1"/>
          </a:solidFill>
        </p:spPr>
        <p:txBody>
          <a:bodyPr lIns="0" tIns="0" rIns="0" bIns="0" anchor="ctr" anchorCtr="0"/>
          <a:lstStyle>
            <a:lvl1pPr marL="0" indent="0" algn="ctr">
              <a:buNone/>
              <a:defRPr sz="1500">
                <a:solidFill>
                  <a:srgbClr val="D02F7C"/>
                </a:solidFill>
              </a:defRPr>
            </a:lvl1pPr>
          </a:lstStyle>
          <a:p>
            <a:r>
              <a:rPr lang="en-US"/>
              <a:t>Click to place icon</a:t>
            </a:r>
          </a:p>
        </p:txBody>
      </p:sp>
      <p:sp>
        <p:nvSpPr>
          <p:cNvPr id="25" name="Rectangle 24">
            <a:extLst>
              <a:ext uri="{FF2B5EF4-FFF2-40B4-BE49-F238E27FC236}">
                <a16:creationId xmlns:a16="http://schemas.microsoft.com/office/drawing/2014/main" id="{800DEA4B-763A-4416-E47F-B2403CE6C1B8}"/>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27" name="Text Placeholder 8">
            <a:extLst>
              <a:ext uri="{FF2B5EF4-FFF2-40B4-BE49-F238E27FC236}">
                <a16:creationId xmlns:a16="http://schemas.microsoft.com/office/drawing/2014/main" id="{B30A3252-52D7-59BC-0144-D2092A1458BE}"/>
              </a:ext>
            </a:extLst>
          </p:cNvPr>
          <p:cNvSpPr>
            <a:spLocks noGrp="1" noRot="1" noMove="1" noResize="1" noEditPoints="1" noAdjustHandles="1" noChangeArrowheads="1" noChangeShapeType="1"/>
          </p:cNvSpPr>
          <p:nvPr>
            <p:ph type="body" sz="quarter" idx="18"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One line summary of slide / key takeaway</a:t>
            </a:r>
          </a:p>
        </p:txBody>
      </p:sp>
      <p:sp>
        <p:nvSpPr>
          <p:cNvPr id="26" name="Title Placeholder 2">
            <a:extLst>
              <a:ext uri="{FF2B5EF4-FFF2-40B4-BE49-F238E27FC236}">
                <a16:creationId xmlns:a16="http://schemas.microsoft.com/office/drawing/2014/main" id="{E436AFEF-FC18-66CC-3632-52F29552E38D}"/>
              </a:ext>
            </a:extLst>
          </p:cNvPr>
          <p:cNvSpPr>
            <a:spLocks noGrp="1" noRot="1" noMove="1" noResize="1" noEditPoints="1" noAdjustHandles="1" noChangeArrowheads="1" noChangeShapeType="1"/>
          </p:cNvSpPr>
          <p:nvPr>
            <p:ph type="title" hasCustomPrompt="1"/>
          </p:nvPr>
        </p:nvSpPr>
        <p:spPr>
          <a:xfrm>
            <a:off x="6158485" y="756000"/>
            <a:ext cx="11427608"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Title of slide</a:t>
            </a:r>
            <a:endParaRPr lang="en-GB"/>
          </a:p>
        </p:txBody>
      </p:sp>
    </p:spTree>
    <p:extLst>
      <p:ext uri="{BB962C8B-B14F-4D97-AF65-F5344CB8AC3E}">
        <p14:creationId xmlns:p14="http://schemas.microsoft.com/office/powerpoint/2010/main" val="32825282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xample of grouping multiple information 1">
    <p:spTree>
      <p:nvGrpSpPr>
        <p:cNvPr id="1" name=""/>
        <p:cNvGrpSpPr/>
        <p:nvPr/>
      </p:nvGrpSpPr>
      <p:grpSpPr>
        <a:xfrm>
          <a:off x="0" y="0"/>
          <a:ext cx="0" cy="0"/>
          <a:chOff x="0" y="0"/>
          <a:chExt cx="0" cy="0"/>
        </a:xfrm>
      </p:grpSpPr>
      <p:sp>
        <p:nvSpPr>
          <p:cNvPr id="41" name="Slide Number Placeholder 5">
            <a:extLst>
              <a:ext uri="{FF2B5EF4-FFF2-40B4-BE49-F238E27FC236}">
                <a16:creationId xmlns:a16="http://schemas.microsoft.com/office/drawing/2014/main" id="{DC0B72B6-605B-094B-0AF4-DAB1832690FB}"/>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40" name="Footer Placeholder 4">
            <a:extLst>
              <a:ext uri="{FF2B5EF4-FFF2-40B4-BE49-F238E27FC236}">
                <a16:creationId xmlns:a16="http://schemas.microsoft.com/office/drawing/2014/main" id="{DBA4A6F6-191C-3E83-B9AA-E3B3064E30C3}"/>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36" name="Text Placeholder 8">
            <a:extLst>
              <a:ext uri="{FF2B5EF4-FFF2-40B4-BE49-F238E27FC236}">
                <a16:creationId xmlns:a16="http://schemas.microsoft.com/office/drawing/2014/main" id="{3A19F4D1-0FD2-4233-4831-CFE344BADEDA}"/>
              </a:ext>
            </a:extLst>
          </p:cNvPr>
          <p:cNvSpPr>
            <a:spLocks noGrp="1"/>
          </p:cNvSpPr>
          <p:nvPr>
            <p:ph type="body" sz="quarter" idx="26"/>
          </p:nvPr>
        </p:nvSpPr>
        <p:spPr>
          <a:xfrm>
            <a:off x="10074275" y="7134480"/>
            <a:ext cx="6771600" cy="323166"/>
          </a:xfrm>
          <a:prstGeom prst="rect">
            <a:avLst/>
          </a:prstGeom>
        </p:spPr>
        <p:txBody>
          <a:bodyPr wrap="square" lIns="0" tIns="0" rIns="0" bIns="0">
            <a:spAutoFit/>
          </a:bodyPr>
          <a:lstStyle>
            <a:lvl1pPr marL="426600" indent="-426600">
              <a:lnSpc>
                <a:spcPct val="100000"/>
              </a:lnSpc>
              <a:spcBef>
                <a:spcPts val="0"/>
              </a:spcBef>
              <a:spcAft>
                <a:spcPts val="900"/>
              </a:spcAft>
              <a:defRPr lang="en-GB" sz="2100" kern="1200" dirty="0" smtClean="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35" name="Text Placeholder 7">
            <a:extLst>
              <a:ext uri="{FF2B5EF4-FFF2-40B4-BE49-F238E27FC236}">
                <a16:creationId xmlns:a16="http://schemas.microsoft.com/office/drawing/2014/main" id="{06355359-FD37-A2D4-F1DB-FB7D7696E471}"/>
              </a:ext>
            </a:extLst>
          </p:cNvPr>
          <p:cNvSpPr>
            <a:spLocks noGrp="1"/>
          </p:cNvSpPr>
          <p:nvPr>
            <p:ph type="body" sz="quarter" idx="25" hasCustomPrompt="1"/>
          </p:nvPr>
        </p:nvSpPr>
        <p:spPr>
          <a:xfrm>
            <a:off x="10074275" y="6680785"/>
            <a:ext cx="6771600" cy="332399"/>
          </a:xfrm>
          <a:prstGeom prst="rect">
            <a:avLst/>
          </a:prstGeom>
        </p:spPr>
        <p:txBody>
          <a:bodyPr wrap="square" lIns="0" tIns="0" rIns="0" bIns="0">
            <a:spAutoFit/>
          </a:bodyPr>
          <a:lstStyle>
            <a:lvl1pPr marL="0" indent="0">
              <a:buNone/>
              <a:defRPr lang="en-GB" sz="2400" b="1" kern="1200" dirty="0" smtClean="0">
                <a:solidFill>
                  <a:schemeClr val="tx2"/>
                </a:solidFill>
                <a:latin typeface="+mn-lt"/>
                <a:ea typeface="+mn-ea"/>
                <a:cs typeface="+mn-cs"/>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Master header</a:t>
            </a:r>
            <a:endParaRPr lang="en-US"/>
          </a:p>
        </p:txBody>
      </p:sp>
      <p:sp>
        <p:nvSpPr>
          <p:cNvPr id="34" name="Rectangle: Rounded Corners 4">
            <a:extLst>
              <a:ext uri="{FF2B5EF4-FFF2-40B4-BE49-F238E27FC236}">
                <a16:creationId xmlns:a16="http://schemas.microsoft.com/office/drawing/2014/main" id="{EF14570C-57AA-FADD-0C3C-13828D0387FC}"/>
              </a:ext>
            </a:extLst>
          </p:cNvPr>
          <p:cNvSpPr/>
          <p:nvPr userDrawn="1"/>
        </p:nvSpPr>
        <p:spPr>
          <a:xfrm>
            <a:off x="9590400" y="6341007"/>
            <a:ext cx="7722000" cy="3078000"/>
          </a:xfrm>
          <a:prstGeom prst="round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33" name="Text Placeholder 6">
            <a:extLst>
              <a:ext uri="{FF2B5EF4-FFF2-40B4-BE49-F238E27FC236}">
                <a16:creationId xmlns:a16="http://schemas.microsoft.com/office/drawing/2014/main" id="{0C8CFDB4-BA55-3B38-87C1-145124EF5599}"/>
              </a:ext>
            </a:extLst>
          </p:cNvPr>
          <p:cNvSpPr>
            <a:spLocks noGrp="1"/>
          </p:cNvSpPr>
          <p:nvPr>
            <p:ph type="body" sz="quarter" idx="24"/>
          </p:nvPr>
        </p:nvSpPr>
        <p:spPr>
          <a:xfrm>
            <a:off x="1350000" y="7134480"/>
            <a:ext cx="6771600" cy="323166"/>
          </a:xfrm>
          <a:prstGeom prst="rect">
            <a:avLst/>
          </a:prstGeom>
        </p:spPr>
        <p:txBody>
          <a:bodyPr wrap="square" lIns="0" tIns="0" rIns="0" bIns="0">
            <a:spAutoFit/>
          </a:bodyPr>
          <a:lstStyle>
            <a:lvl1pPr marL="426600" indent="-426600">
              <a:lnSpc>
                <a:spcPct val="100000"/>
              </a:lnSpc>
              <a:spcBef>
                <a:spcPts val="0"/>
              </a:spcBef>
              <a:spcAft>
                <a:spcPts val="900"/>
              </a:spcAft>
              <a:defRPr lang="en-GB" sz="2100" kern="1200" dirty="0" smtClean="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32" name="Text Placeholder 5">
            <a:extLst>
              <a:ext uri="{FF2B5EF4-FFF2-40B4-BE49-F238E27FC236}">
                <a16:creationId xmlns:a16="http://schemas.microsoft.com/office/drawing/2014/main" id="{60A22822-4F89-6D2F-2D52-A25ED2032D12}"/>
              </a:ext>
            </a:extLst>
          </p:cNvPr>
          <p:cNvSpPr>
            <a:spLocks noGrp="1"/>
          </p:cNvSpPr>
          <p:nvPr>
            <p:ph type="body" sz="quarter" idx="23" hasCustomPrompt="1"/>
          </p:nvPr>
        </p:nvSpPr>
        <p:spPr>
          <a:xfrm>
            <a:off x="1350000" y="6680785"/>
            <a:ext cx="6771600" cy="332399"/>
          </a:xfrm>
          <a:prstGeom prst="rect">
            <a:avLst/>
          </a:prstGeom>
        </p:spPr>
        <p:txBody>
          <a:bodyPr wrap="square" lIns="0" tIns="0" rIns="0" bIns="0">
            <a:spAutoFit/>
          </a:bodyPr>
          <a:lstStyle>
            <a:lvl1pPr marL="0" indent="0">
              <a:buNone/>
              <a:defRPr lang="en-GB" sz="2400" b="1" kern="1200" dirty="0" smtClean="0">
                <a:solidFill>
                  <a:schemeClr val="tx2"/>
                </a:solidFill>
                <a:latin typeface="+mn-lt"/>
                <a:ea typeface="+mn-ea"/>
                <a:cs typeface="+mn-cs"/>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Master header</a:t>
            </a:r>
            <a:endParaRPr lang="en-US"/>
          </a:p>
        </p:txBody>
      </p:sp>
      <p:sp>
        <p:nvSpPr>
          <p:cNvPr id="31" name="Rectangle: Rounded Corners 3">
            <a:extLst>
              <a:ext uri="{FF2B5EF4-FFF2-40B4-BE49-F238E27FC236}">
                <a16:creationId xmlns:a16="http://schemas.microsoft.com/office/drawing/2014/main" id="{12ADCB45-D977-07A6-FDA2-6EF04EE05353}"/>
              </a:ext>
            </a:extLst>
          </p:cNvPr>
          <p:cNvSpPr/>
          <p:nvPr userDrawn="1"/>
        </p:nvSpPr>
        <p:spPr>
          <a:xfrm>
            <a:off x="864000" y="6341007"/>
            <a:ext cx="7722000" cy="3078000"/>
          </a:xfrm>
          <a:prstGeom prst="round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29" name="Text Placeholder 4">
            <a:extLst>
              <a:ext uri="{FF2B5EF4-FFF2-40B4-BE49-F238E27FC236}">
                <a16:creationId xmlns:a16="http://schemas.microsoft.com/office/drawing/2014/main" id="{49814ED8-F60A-01A4-09E8-A01B54A61BF5}"/>
              </a:ext>
            </a:extLst>
          </p:cNvPr>
          <p:cNvSpPr>
            <a:spLocks noGrp="1"/>
          </p:cNvSpPr>
          <p:nvPr>
            <p:ph type="body" sz="quarter" idx="22"/>
          </p:nvPr>
        </p:nvSpPr>
        <p:spPr>
          <a:xfrm>
            <a:off x="10074275" y="3581811"/>
            <a:ext cx="6771600" cy="323166"/>
          </a:xfrm>
          <a:prstGeom prst="rect">
            <a:avLst/>
          </a:prstGeom>
        </p:spPr>
        <p:txBody>
          <a:bodyPr wrap="square" lIns="0" tIns="0" rIns="0" bIns="0">
            <a:spAutoFit/>
          </a:bodyPr>
          <a:lstStyle>
            <a:lvl1pPr marL="426600" indent="-426600">
              <a:lnSpc>
                <a:spcPct val="100000"/>
              </a:lnSpc>
              <a:spcBef>
                <a:spcPts val="0"/>
              </a:spcBef>
              <a:spcAft>
                <a:spcPts val="900"/>
              </a:spcAft>
              <a:defRPr lang="en-GB" sz="2100" kern="1200" dirty="0" smtClean="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28" name="Text Placeholder 3">
            <a:extLst>
              <a:ext uri="{FF2B5EF4-FFF2-40B4-BE49-F238E27FC236}">
                <a16:creationId xmlns:a16="http://schemas.microsoft.com/office/drawing/2014/main" id="{B9BF4D4C-D0EE-7FF2-5452-838C9B636F41}"/>
              </a:ext>
            </a:extLst>
          </p:cNvPr>
          <p:cNvSpPr>
            <a:spLocks noGrp="1"/>
          </p:cNvSpPr>
          <p:nvPr>
            <p:ph type="body" sz="quarter" idx="21" hasCustomPrompt="1"/>
          </p:nvPr>
        </p:nvSpPr>
        <p:spPr>
          <a:xfrm>
            <a:off x="10074275" y="3128116"/>
            <a:ext cx="6771600" cy="332399"/>
          </a:xfrm>
          <a:prstGeom prst="rect">
            <a:avLst/>
          </a:prstGeom>
        </p:spPr>
        <p:txBody>
          <a:bodyPr wrap="square" lIns="0" tIns="0" rIns="0" bIns="0">
            <a:spAutoFit/>
          </a:bodyPr>
          <a:lstStyle>
            <a:lvl1pPr marL="0" indent="0">
              <a:buNone/>
              <a:defRPr lang="en-GB" sz="2400" b="1" kern="1200" dirty="0" smtClean="0">
                <a:solidFill>
                  <a:schemeClr val="tx2"/>
                </a:solidFill>
                <a:latin typeface="+mn-lt"/>
                <a:ea typeface="+mn-ea"/>
                <a:cs typeface="+mn-cs"/>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Master header</a:t>
            </a:r>
            <a:endParaRPr lang="en-US"/>
          </a:p>
        </p:txBody>
      </p:sp>
      <p:sp>
        <p:nvSpPr>
          <p:cNvPr id="27" name="Rectangle: Rounded Corners 2">
            <a:extLst>
              <a:ext uri="{FF2B5EF4-FFF2-40B4-BE49-F238E27FC236}">
                <a16:creationId xmlns:a16="http://schemas.microsoft.com/office/drawing/2014/main" id="{A7802BF0-16BB-D154-0547-16D7919BF06E}"/>
              </a:ext>
            </a:extLst>
          </p:cNvPr>
          <p:cNvSpPr/>
          <p:nvPr userDrawn="1"/>
        </p:nvSpPr>
        <p:spPr>
          <a:xfrm>
            <a:off x="9590400" y="2788338"/>
            <a:ext cx="7722000" cy="3078000"/>
          </a:xfrm>
          <a:prstGeom prst="round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25" name="Text Placeholder 2">
            <a:extLst>
              <a:ext uri="{FF2B5EF4-FFF2-40B4-BE49-F238E27FC236}">
                <a16:creationId xmlns:a16="http://schemas.microsoft.com/office/drawing/2014/main" id="{0DDF0EAE-985C-CC15-F982-4D4F4C119B8B}"/>
              </a:ext>
            </a:extLst>
          </p:cNvPr>
          <p:cNvSpPr>
            <a:spLocks noGrp="1"/>
          </p:cNvSpPr>
          <p:nvPr>
            <p:ph type="body" sz="quarter" idx="20"/>
          </p:nvPr>
        </p:nvSpPr>
        <p:spPr>
          <a:xfrm>
            <a:off x="1350000" y="3581811"/>
            <a:ext cx="6771600" cy="323166"/>
          </a:xfrm>
          <a:prstGeom prst="rect">
            <a:avLst/>
          </a:prstGeom>
        </p:spPr>
        <p:txBody>
          <a:bodyPr wrap="square" lIns="0" tIns="0" rIns="0" bIns="0">
            <a:spAutoFit/>
          </a:bodyPr>
          <a:lstStyle>
            <a:lvl1pPr marL="426600" indent="-426600">
              <a:lnSpc>
                <a:spcPct val="100000"/>
              </a:lnSpc>
              <a:spcBef>
                <a:spcPts val="0"/>
              </a:spcBef>
              <a:spcAft>
                <a:spcPts val="900"/>
              </a:spcAft>
              <a:defRPr lang="en-GB" sz="2100" kern="1200" dirty="0" smtClean="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24" name="Text Placeholder 1">
            <a:extLst>
              <a:ext uri="{FF2B5EF4-FFF2-40B4-BE49-F238E27FC236}">
                <a16:creationId xmlns:a16="http://schemas.microsoft.com/office/drawing/2014/main" id="{6750055F-362E-44AC-5356-F05F20770110}"/>
              </a:ext>
            </a:extLst>
          </p:cNvPr>
          <p:cNvSpPr>
            <a:spLocks noGrp="1"/>
          </p:cNvSpPr>
          <p:nvPr>
            <p:ph type="body" sz="quarter" idx="19" hasCustomPrompt="1"/>
          </p:nvPr>
        </p:nvSpPr>
        <p:spPr>
          <a:xfrm>
            <a:off x="1350000" y="3128116"/>
            <a:ext cx="6771600" cy="332399"/>
          </a:xfrm>
          <a:prstGeom prst="rect">
            <a:avLst/>
          </a:prstGeom>
        </p:spPr>
        <p:txBody>
          <a:bodyPr wrap="square" lIns="0" tIns="0" rIns="0" bIns="0">
            <a:spAutoFit/>
          </a:bodyPr>
          <a:lstStyle>
            <a:lvl1pPr marL="0" indent="0">
              <a:buNone/>
              <a:defRPr lang="en-GB" sz="2400" b="1" kern="1200" dirty="0" smtClean="0">
                <a:solidFill>
                  <a:schemeClr val="tx2"/>
                </a:solidFill>
                <a:latin typeface="+mn-lt"/>
                <a:ea typeface="+mn-ea"/>
                <a:cs typeface="+mn-cs"/>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Master header</a:t>
            </a:r>
            <a:endParaRPr lang="en-US"/>
          </a:p>
        </p:txBody>
      </p:sp>
      <p:sp>
        <p:nvSpPr>
          <p:cNvPr id="23" name="Rectangle: Rounded Corners 1">
            <a:extLst>
              <a:ext uri="{FF2B5EF4-FFF2-40B4-BE49-F238E27FC236}">
                <a16:creationId xmlns:a16="http://schemas.microsoft.com/office/drawing/2014/main" id="{F69F61DD-59F1-C0BB-C9E0-F02EB6017E0C}"/>
              </a:ext>
            </a:extLst>
          </p:cNvPr>
          <p:cNvSpPr/>
          <p:nvPr userDrawn="1"/>
        </p:nvSpPr>
        <p:spPr>
          <a:xfrm>
            <a:off x="864000" y="2788338"/>
            <a:ext cx="7722000" cy="3078000"/>
          </a:xfrm>
          <a:prstGeom prst="roundRect">
            <a:avLst/>
          </a:prstGeom>
          <a:no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37" name="Rectangle 36">
            <a:extLst>
              <a:ext uri="{FF2B5EF4-FFF2-40B4-BE49-F238E27FC236}">
                <a16:creationId xmlns:a16="http://schemas.microsoft.com/office/drawing/2014/main" id="{99C4B612-4C7F-2115-6CD8-9B5093A637CF}"/>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39" name="Text Placeholder 8">
            <a:extLst>
              <a:ext uri="{FF2B5EF4-FFF2-40B4-BE49-F238E27FC236}">
                <a16:creationId xmlns:a16="http://schemas.microsoft.com/office/drawing/2014/main" id="{D1B96993-1626-44FD-6192-C83FAB0E9745}"/>
              </a:ext>
            </a:extLst>
          </p:cNvPr>
          <p:cNvSpPr>
            <a:spLocks noGrp="1" noRot="1" noMove="1" noResize="1" noEditPoints="1" noAdjustHandles="1" noChangeArrowheads="1" noChangeShapeType="1"/>
          </p:cNvSpPr>
          <p:nvPr>
            <p:ph type="body" sz="quarter" idx="18"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One line summary of slide / key takeaway</a:t>
            </a:r>
          </a:p>
        </p:txBody>
      </p:sp>
      <p:sp>
        <p:nvSpPr>
          <p:cNvPr id="38" name="Title Placeholder 2">
            <a:extLst>
              <a:ext uri="{FF2B5EF4-FFF2-40B4-BE49-F238E27FC236}">
                <a16:creationId xmlns:a16="http://schemas.microsoft.com/office/drawing/2014/main" id="{C6055F86-BEA3-116C-FBED-721EE9794F38}"/>
              </a:ext>
            </a:extLst>
          </p:cNvPr>
          <p:cNvSpPr>
            <a:spLocks noGrp="1" noRot="1" noMove="1" noResize="1" noEditPoints="1" noAdjustHandles="1" noChangeArrowheads="1" noChangeShapeType="1"/>
          </p:cNvSpPr>
          <p:nvPr>
            <p:ph type="title" hasCustomPrompt="1"/>
          </p:nvPr>
        </p:nvSpPr>
        <p:spPr>
          <a:xfrm>
            <a:off x="6163521" y="756000"/>
            <a:ext cx="11422572"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Title of slide</a:t>
            </a:r>
            <a:endParaRPr lang="en-GB"/>
          </a:p>
        </p:txBody>
      </p:sp>
    </p:spTree>
    <p:extLst>
      <p:ext uri="{BB962C8B-B14F-4D97-AF65-F5344CB8AC3E}">
        <p14:creationId xmlns:p14="http://schemas.microsoft.com/office/powerpoint/2010/main" val="10504266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Example of grouping multiple information 2">
    <p:spTree>
      <p:nvGrpSpPr>
        <p:cNvPr id="1" name=""/>
        <p:cNvGrpSpPr/>
        <p:nvPr/>
      </p:nvGrpSpPr>
      <p:grpSpPr>
        <a:xfrm>
          <a:off x="0" y="0"/>
          <a:ext cx="0" cy="0"/>
          <a:chOff x="0" y="0"/>
          <a:chExt cx="0" cy="0"/>
        </a:xfrm>
      </p:grpSpPr>
      <p:sp>
        <p:nvSpPr>
          <p:cNvPr id="40" name="Slide Number Placeholder 5">
            <a:extLst>
              <a:ext uri="{FF2B5EF4-FFF2-40B4-BE49-F238E27FC236}">
                <a16:creationId xmlns:a16="http://schemas.microsoft.com/office/drawing/2014/main" id="{836D8CF6-69B5-F29F-B657-A7A1E845F3D2}"/>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39" name="Footer Placeholder 4">
            <a:extLst>
              <a:ext uri="{FF2B5EF4-FFF2-40B4-BE49-F238E27FC236}">
                <a16:creationId xmlns:a16="http://schemas.microsoft.com/office/drawing/2014/main" id="{451DE942-8D92-123B-659F-FAB2FFEB950A}"/>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19" name="Rectangle: Rounded Corners 5">
            <a:extLst>
              <a:ext uri="{FF2B5EF4-FFF2-40B4-BE49-F238E27FC236}">
                <a16:creationId xmlns:a16="http://schemas.microsoft.com/office/drawing/2014/main" id="{CE067A2C-46F7-2825-434F-CEE7DFAE41D1}"/>
              </a:ext>
            </a:extLst>
          </p:cNvPr>
          <p:cNvSpPr/>
          <p:nvPr userDrawn="1"/>
        </p:nvSpPr>
        <p:spPr>
          <a:xfrm>
            <a:off x="9728176" y="2788337"/>
            <a:ext cx="7617815" cy="6595781"/>
          </a:xfrm>
          <a:prstGeom prst="round2SameRect">
            <a:avLst>
              <a:gd name="adj1" fmla="val 0"/>
              <a:gd name="adj2" fmla="val 9213"/>
            </a:avLst>
          </a:prstGeom>
          <a:noFill/>
          <a:ln>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700"/>
          </a:p>
        </p:txBody>
      </p:sp>
      <p:sp>
        <p:nvSpPr>
          <p:cNvPr id="26" name="Text Placeholder 4">
            <a:extLst>
              <a:ext uri="{FF2B5EF4-FFF2-40B4-BE49-F238E27FC236}">
                <a16:creationId xmlns:a16="http://schemas.microsoft.com/office/drawing/2014/main" id="{196DEA97-70B7-4002-C04D-03B6F8474C8F}"/>
              </a:ext>
            </a:extLst>
          </p:cNvPr>
          <p:cNvSpPr>
            <a:spLocks noGrp="1"/>
          </p:cNvSpPr>
          <p:nvPr>
            <p:ph type="body" sz="quarter" idx="22"/>
          </p:nvPr>
        </p:nvSpPr>
        <p:spPr>
          <a:xfrm>
            <a:off x="10211246" y="3861484"/>
            <a:ext cx="6651672" cy="369332"/>
          </a:xfrm>
          <a:prstGeom prst="rect">
            <a:avLst/>
          </a:prstGeom>
        </p:spPr>
        <p:txBody>
          <a:bodyPr wrap="square" lIns="0" tIns="0" rIns="0" bIns="0">
            <a:spAutoFit/>
          </a:bodyPr>
          <a:lstStyle>
            <a:lvl1pPr marL="426600" indent="-426600">
              <a:lnSpc>
                <a:spcPct val="100000"/>
              </a:lnSpc>
              <a:spcBef>
                <a:spcPts val="0"/>
              </a:spcBef>
              <a:spcAft>
                <a:spcPts val="1800"/>
              </a:spcAft>
              <a:defRPr lang="en-US" sz="2400" kern="1200" dirty="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20" name="Text Placeholder 3">
            <a:extLst>
              <a:ext uri="{FF2B5EF4-FFF2-40B4-BE49-F238E27FC236}">
                <a16:creationId xmlns:a16="http://schemas.microsoft.com/office/drawing/2014/main" id="{96BBDDA6-345B-B843-B5D2-3FD422F0B78E}"/>
              </a:ext>
            </a:extLst>
          </p:cNvPr>
          <p:cNvSpPr>
            <a:spLocks noGrp="1"/>
          </p:cNvSpPr>
          <p:nvPr>
            <p:ph type="body" sz="quarter" idx="21" hasCustomPrompt="1"/>
          </p:nvPr>
        </p:nvSpPr>
        <p:spPr>
          <a:xfrm>
            <a:off x="9713882" y="2691429"/>
            <a:ext cx="7646400" cy="837000"/>
          </a:xfrm>
          <a:prstGeom prst="roundRect">
            <a:avLst/>
          </a:prstGeom>
          <a:solidFill>
            <a:schemeClr val="tx2"/>
          </a:solidFill>
        </p:spPr>
        <p:txBody>
          <a:bodyPr wrap="square" lIns="0" tIns="0" rIns="0" bIns="0" anchor="ctr" anchorCtr="0">
            <a:noAutofit/>
          </a:bodyPr>
          <a:lstStyle>
            <a:lvl1pPr marL="0" indent="0" algn="ctr">
              <a:buNone/>
              <a:defRPr lang="en-US" sz="2700" kern="1200" dirty="0">
                <a:solidFill>
                  <a:schemeClr val="lt1"/>
                </a:solidFill>
                <a:latin typeface="+mn-lt"/>
                <a:ea typeface="+mn-ea"/>
                <a:cs typeface="+mn-cs"/>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Master sub-header</a:t>
            </a:r>
            <a:endParaRPr lang="en-US"/>
          </a:p>
        </p:txBody>
      </p:sp>
      <p:sp>
        <p:nvSpPr>
          <p:cNvPr id="23" name="Rectangle: Rounded Corners 1">
            <a:extLst>
              <a:ext uri="{FF2B5EF4-FFF2-40B4-BE49-F238E27FC236}">
                <a16:creationId xmlns:a16="http://schemas.microsoft.com/office/drawing/2014/main" id="{F69F61DD-59F1-C0BB-C9E0-F02EB6017E0C}"/>
              </a:ext>
            </a:extLst>
          </p:cNvPr>
          <p:cNvSpPr/>
          <p:nvPr userDrawn="1"/>
        </p:nvSpPr>
        <p:spPr>
          <a:xfrm>
            <a:off x="977716" y="2788337"/>
            <a:ext cx="7617815" cy="6595781"/>
          </a:xfrm>
          <a:prstGeom prst="round2SameRect">
            <a:avLst>
              <a:gd name="adj1" fmla="val 0"/>
              <a:gd name="adj2" fmla="val 9213"/>
            </a:avLst>
          </a:prstGeom>
          <a:noFill/>
          <a:ln>
            <a:solidFill>
              <a:schemeClr val="tx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GB" sz="2700"/>
          </a:p>
        </p:txBody>
      </p:sp>
      <p:sp>
        <p:nvSpPr>
          <p:cNvPr id="25" name="Text Placeholder 2">
            <a:extLst>
              <a:ext uri="{FF2B5EF4-FFF2-40B4-BE49-F238E27FC236}">
                <a16:creationId xmlns:a16="http://schemas.microsoft.com/office/drawing/2014/main" id="{0DDF0EAE-985C-CC15-F982-4D4F4C119B8B}"/>
              </a:ext>
            </a:extLst>
          </p:cNvPr>
          <p:cNvSpPr>
            <a:spLocks noGrp="1"/>
          </p:cNvSpPr>
          <p:nvPr>
            <p:ph type="body" sz="quarter" idx="20"/>
          </p:nvPr>
        </p:nvSpPr>
        <p:spPr>
          <a:xfrm>
            <a:off x="1460786" y="3861484"/>
            <a:ext cx="6651672" cy="369332"/>
          </a:xfrm>
          <a:prstGeom prst="rect">
            <a:avLst/>
          </a:prstGeom>
        </p:spPr>
        <p:txBody>
          <a:bodyPr wrap="square" lIns="0" tIns="0" rIns="0" bIns="0">
            <a:spAutoFit/>
          </a:bodyPr>
          <a:lstStyle>
            <a:lvl1pPr marL="426600" indent="-426600">
              <a:lnSpc>
                <a:spcPct val="100000"/>
              </a:lnSpc>
              <a:spcBef>
                <a:spcPts val="0"/>
              </a:spcBef>
              <a:spcAft>
                <a:spcPts val="1800"/>
              </a:spcAft>
              <a:defRPr lang="en-US" sz="2400" kern="1200" dirty="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24" name="Text Placeholder 1">
            <a:extLst>
              <a:ext uri="{FF2B5EF4-FFF2-40B4-BE49-F238E27FC236}">
                <a16:creationId xmlns:a16="http://schemas.microsoft.com/office/drawing/2014/main" id="{6750055F-362E-44AC-5356-F05F20770110}"/>
              </a:ext>
            </a:extLst>
          </p:cNvPr>
          <p:cNvSpPr>
            <a:spLocks noGrp="1"/>
          </p:cNvSpPr>
          <p:nvPr>
            <p:ph type="body" sz="quarter" idx="19" hasCustomPrompt="1"/>
          </p:nvPr>
        </p:nvSpPr>
        <p:spPr>
          <a:xfrm>
            <a:off x="963422" y="2691429"/>
            <a:ext cx="7646400" cy="837000"/>
          </a:xfrm>
          <a:prstGeom prst="roundRect">
            <a:avLst/>
          </a:prstGeom>
          <a:solidFill>
            <a:schemeClr val="tx2"/>
          </a:solidFill>
        </p:spPr>
        <p:txBody>
          <a:bodyPr wrap="square" lIns="0" tIns="0" rIns="0" bIns="0" anchor="ctr" anchorCtr="0">
            <a:noAutofit/>
          </a:bodyPr>
          <a:lstStyle>
            <a:lvl1pPr marL="0" indent="0" algn="ctr">
              <a:buNone/>
              <a:defRPr lang="en-US" sz="2700" kern="1200" dirty="0">
                <a:solidFill>
                  <a:schemeClr val="lt1"/>
                </a:solidFill>
                <a:latin typeface="+mn-lt"/>
                <a:ea typeface="+mn-ea"/>
                <a:cs typeface="+mn-cs"/>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Master sub-header</a:t>
            </a:r>
            <a:endParaRPr lang="en-US"/>
          </a:p>
        </p:txBody>
      </p:sp>
      <p:sp>
        <p:nvSpPr>
          <p:cNvPr id="30" name="Rectangle 29">
            <a:extLst>
              <a:ext uri="{FF2B5EF4-FFF2-40B4-BE49-F238E27FC236}">
                <a16:creationId xmlns:a16="http://schemas.microsoft.com/office/drawing/2014/main" id="{B9F0512B-71BC-CC69-CBD8-A5AC0FEAA900}"/>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38" name="Text Placeholder 8">
            <a:extLst>
              <a:ext uri="{FF2B5EF4-FFF2-40B4-BE49-F238E27FC236}">
                <a16:creationId xmlns:a16="http://schemas.microsoft.com/office/drawing/2014/main" id="{771ED409-3394-EB5B-CCFA-36A4897129A8}"/>
              </a:ext>
            </a:extLst>
          </p:cNvPr>
          <p:cNvSpPr>
            <a:spLocks noGrp="1" noRot="1" noMove="1" noResize="1" noEditPoints="1" noAdjustHandles="1" noChangeArrowheads="1" noChangeShapeType="1"/>
          </p:cNvSpPr>
          <p:nvPr>
            <p:ph type="body" sz="quarter" idx="18"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One line summary of slide / key takeaway</a:t>
            </a:r>
          </a:p>
        </p:txBody>
      </p:sp>
      <p:sp>
        <p:nvSpPr>
          <p:cNvPr id="37" name="Title Placeholder 2">
            <a:extLst>
              <a:ext uri="{FF2B5EF4-FFF2-40B4-BE49-F238E27FC236}">
                <a16:creationId xmlns:a16="http://schemas.microsoft.com/office/drawing/2014/main" id="{2A82B2AA-3882-11C8-4928-8012D82E77CC}"/>
              </a:ext>
            </a:extLst>
          </p:cNvPr>
          <p:cNvSpPr>
            <a:spLocks noGrp="1" noRot="1" noMove="1" noResize="1" noEditPoints="1" noAdjustHandles="1" noChangeArrowheads="1" noChangeShapeType="1"/>
          </p:cNvSpPr>
          <p:nvPr>
            <p:ph type="title" hasCustomPrompt="1"/>
          </p:nvPr>
        </p:nvSpPr>
        <p:spPr>
          <a:xfrm>
            <a:off x="6163521" y="756000"/>
            <a:ext cx="11422572"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Title of slide</a:t>
            </a:r>
            <a:endParaRPr lang="en-GB"/>
          </a:p>
        </p:txBody>
      </p:sp>
    </p:spTree>
    <p:extLst>
      <p:ext uri="{BB962C8B-B14F-4D97-AF65-F5344CB8AC3E}">
        <p14:creationId xmlns:p14="http://schemas.microsoft.com/office/powerpoint/2010/main" val="37638188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Example of infographic and text">
    <p:spTree>
      <p:nvGrpSpPr>
        <p:cNvPr id="1" name=""/>
        <p:cNvGrpSpPr/>
        <p:nvPr/>
      </p:nvGrpSpPr>
      <p:grpSpPr>
        <a:xfrm>
          <a:off x="0" y="0"/>
          <a:ext cx="0" cy="0"/>
          <a:chOff x="0" y="0"/>
          <a:chExt cx="0" cy="0"/>
        </a:xfrm>
      </p:grpSpPr>
      <p:sp>
        <p:nvSpPr>
          <p:cNvPr id="13" name="Slide Number Placeholder 5">
            <a:extLst>
              <a:ext uri="{FF2B5EF4-FFF2-40B4-BE49-F238E27FC236}">
                <a16:creationId xmlns:a16="http://schemas.microsoft.com/office/drawing/2014/main" id="{38630B50-84DA-5FC4-84A1-1A4ED10B4394}"/>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11" name="Footer Placeholder 4">
            <a:extLst>
              <a:ext uri="{FF2B5EF4-FFF2-40B4-BE49-F238E27FC236}">
                <a16:creationId xmlns:a16="http://schemas.microsoft.com/office/drawing/2014/main" id="{B7AD4746-9DC7-13F7-934E-B03E9B5986C1}"/>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27" name="SmartArt Placeholder 1">
            <a:extLst>
              <a:ext uri="{FF2B5EF4-FFF2-40B4-BE49-F238E27FC236}">
                <a16:creationId xmlns:a16="http://schemas.microsoft.com/office/drawing/2014/main" id="{AB4A304E-68FB-0CDC-9A6B-0CA3E57E4B28}"/>
              </a:ext>
            </a:extLst>
          </p:cNvPr>
          <p:cNvSpPr>
            <a:spLocks noGrp="1"/>
          </p:cNvSpPr>
          <p:nvPr>
            <p:ph type="dgm" sz="quarter" idx="23"/>
          </p:nvPr>
        </p:nvSpPr>
        <p:spPr>
          <a:xfrm>
            <a:off x="9685802" y="2754747"/>
            <a:ext cx="8062196" cy="6776253"/>
          </a:xfrm>
          <a:prstGeom prst="rect">
            <a:avLst/>
          </a:prstGeom>
        </p:spPr>
        <p:txBody>
          <a:bodyPr lIns="0" tIns="0" rIns="0" bIns="0" anchor="ctr" anchorCtr="0"/>
          <a:lstStyle>
            <a:lvl1pPr marL="0" indent="0" algn="ctr">
              <a:buNone/>
              <a:defRPr lang="en-US" sz="1800" kern="1200">
                <a:solidFill>
                  <a:schemeClr val="accent5"/>
                </a:solidFill>
                <a:latin typeface="+mn-lt"/>
                <a:ea typeface="+mn-ea"/>
                <a:cs typeface="+mn-cs"/>
              </a:defRPr>
            </a:lvl1pPr>
          </a:lstStyle>
          <a:p>
            <a:r>
              <a:rPr lang="en-GB"/>
              <a:t>Click icon to add SmartArt graphic</a:t>
            </a:r>
            <a:endParaRPr lang="en-US"/>
          </a:p>
        </p:txBody>
      </p:sp>
      <p:cxnSp>
        <p:nvCxnSpPr>
          <p:cNvPr id="2" name="Straight Connector 1">
            <a:extLst>
              <a:ext uri="{FF2B5EF4-FFF2-40B4-BE49-F238E27FC236}">
                <a16:creationId xmlns:a16="http://schemas.microsoft.com/office/drawing/2014/main" id="{08BE6983-A079-D5D8-1F9F-DF09796DBA9E}"/>
              </a:ext>
            </a:extLst>
          </p:cNvPr>
          <p:cNvCxnSpPr>
            <a:cxnSpLocks noGrp="1" noRot="1" noMove="1" noResize="1" noEditPoints="1" noAdjustHandles="1" noChangeArrowheads="1" noChangeShapeType="1"/>
          </p:cNvCxnSpPr>
          <p:nvPr userDrawn="1"/>
        </p:nvCxnSpPr>
        <p:spPr>
          <a:xfrm>
            <a:off x="9144000" y="2763371"/>
            <a:ext cx="0" cy="6782693"/>
          </a:xfrm>
          <a:prstGeom prst="line">
            <a:avLst/>
          </a:prstGeom>
          <a:ln>
            <a:solidFill>
              <a:schemeClr val="tx2"/>
            </a:solidFill>
          </a:ln>
        </p:spPr>
        <p:style>
          <a:lnRef idx="3">
            <a:schemeClr val="dk1"/>
          </a:lnRef>
          <a:fillRef idx="0">
            <a:schemeClr val="dk1"/>
          </a:fillRef>
          <a:effectRef idx="2">
            <a:schemeClr val="dk1"/>
          </a:effectRef>
          <a:fontRef idx="minor">
            <a:schemeClr val="tx1"/>
          </a:fontRef>
        </p:style>
      </p:cxnSp>
      <p:sp>
        <p:nvSpPr>
          <p:cNvPr id="25" name="Text Placeholder 2">
            <a:extLst>
              <a:ext uri="{FF2B5EF4-FFF2-40B4-BE49-F238E27FC236}">
                <a16:creationId xmlns:a16="http://schemas.microsoft.com/office/drawing/2014/main" id="{0DDF0EAE-985C-CC15-F982-4D4F4C119B8B}"/>
              </a:ext>
            </a:extLst>
          </p:cNvPr>
          <p:cNvSpPr>
            <a:spLocks noGrp="1"/>
          </p:cNvSpPr>
          <p:nvPr>
            <p:ph type="body" sz="quarter" idx="20"/>
          </p:nvPr>
        </p:nvSpPr>
        <p:spPr>
          <a:xfrm>
            <a:off x="1146461" y="3890059"/>
            <a:ext cx="7054566" cy="369332"/>
          </a:xfrm>
          <a:prstGeom prst="rect">
            <a:avLst/>
          </a:prstGeom>
        </p:spPr>
        <p:txBody>
          <a:bodyPr wrap="square" lIns="0" tIns="0" rIns="0" bIns="0">
            <a:spAutoFit/>
          </a:bodyPr>
          <a:lstStyle>
            <a:lvl1pPr marL="426600" indent="-426600">
              <a:lnSpc>
                <a:spcPct val="100000"/>
              </a:lnSpc>
              <a:spcBef>
                <a:spcPts val="0"/>
              </a:spcBef>
              <a:spcAft>
                <a:spcPts val="1800"/>
              </a:spcAft>
              <a:defRPr lang="en-US" sz="2400" kern="1200" dirty="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6" name="Text Placeholder 1">
            <a:extLst>
              <a:ext uri="{FF2B5EF4-FFF2-40B4-BE49-F238E27FC236}">
                <a16:creationId xmlns:a16="http://schemas.microsoft.com/office/drawing/2014/main" id="{DB060B3C-2AF3-1D3D-DE28-9841D46F83B7}"/>
              </a:ext>
            </a:extLst>
          </p:cNvPr>
          <p:cNvSpPr>
            <a:spLocks noGrp="1"/>
          </p:cNvSpPr>
          <p:nvPr>
            <p:ph type="body" sz="quarter" idx="19" hasCustomPrompt="1"/>
          </p:nvPr>
        </p:nvSpPr>
        <p:spPr>
          <a:xfrm>
            <a:off x="853887" y="2716306"/>
            <a:ext cx="7584129" cy="683783"/>
          </a:xfrm>
          <a:prstGeom prst="roundRect">
            <a:avLst/>
          </a:prstGeom>
          <a:solidFill>
            <a:schemeClr val="tx2"/>
          </a:solidFill>
        </p:spPr>
        <p:txBody>
          <a:bodyPr wrap="square" lIns="0" tIns="0" rIns="0" bIns="0" anchor="ctr" anchorCtr="0">
            <a:noAutofit/>
          </a:bodyPr>
          <a:lstStyle>
            <a:lvl1pPr marL="0" indent="0" algn="ctr">
              <a:buNone/>
              <a:defRPr lang="en-US" sz="2700" kern="1200" dirty="0">
                <a:solidFill>
                  <a:schemeClr val="lt1"/>
                </a:solidFill>
                <a:latin typeface="+mn-lt"/>
                <a:ea typeface="+mn-ea"/>
                <a:cs typeface="+mn-cs"/>
              </a:defRPr>
            </a:lvl1pPr>
            <a:lvl2pPr>
              <a:defRPr lang="en-GB" sz="2400" b="1" kern="1200" dirty="0" smtClean="0">
                <a:solidFill>
                  <a:srgbClr val="012169"/>
                </a:solidFill>
                <a:latin typeface="+mn-lt"/>
                <a:ea typeface="+mn-ea"/>
                <a:cs typeface="+mn-cs"/>
              </a:defRPr>
            </a:lvl2pPr>
            <a:lvl3pPr>
              <a:defRPr lang="en-GB" sz="2400" b="1" kern="1200" dirty="0" smtClean="0">
                <a:solidFill>
                  <a:srgbClr val="012169"/>
                </a:solidFill>
                <a:latin typeface="+mn-lt"/>
                <a:ea typeface="+mn-ea"/>
                <a:cs typeface="+mn-cs"/>
              </a:defRPr>
            </a:lvl3pPr>
            <a:lvl4pPr>
              <a:defRPr lang="en-GB" sz="2400" b="1" kern="1200" dirty="0" smtClean="0">
                <a:solidFill>
                  <a:srgbClr val="012169"/>
                </a:solidFill>
                <a:latin typeface="+mn-lt"/>
                <a:ea typeface="+mn-ea"/>
                <a:cs typeface="+mn-cs"/>
              </a:defRPr>
            </a:lvl4pPr>
            <a:lvl5pPr>
              <a:defRPr lang="en-US" sz="2400" b="1" kern="1200" dirty="0">
                <a:solidFill>
                  <a:srgbClr val="012169"/>
                </a:solidFill>
                <a:latin typeface="+mn-lt"/>
                <a:ea typeface="+mn-ea"/>
                <a:cs typeface="+mn-cs"/>
              </a:defRPr>
            </a:lvl5pPr>
          </a:lstStyle>
          <a:p>
            <a:pPr lvl="0"/>
            <a:r>
              <a:rPr lang="en-GB"/>
              <a:t>Click to edit Master header</a:t>
            </a:r>
            <a:endParaRPr lang="en-US"/>
          </a:p>
        </p:txBody>
      </p:sp>
      <p:sp>
        <p:nvSpPr>
          <p:cNvPr id="8" name="Rectangle 7">
            <a:extLst>
              <a:ext uri="{FF2B5EF4-FFF2-40B4-BE49-F238E27FC236}">
                <a16:creationId xmlns:a16="http://schemas.microsoft.com/office/drawing/2014/main" id="{FBDF5227-C3B1-EA22-D494-37A10E8E90DC}"/>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10" name="Text Placeholder 8">
            <a:extLst>
              <a:ext uri="{FF2B5EF4-FFF2-40B4-BE49-F238E27FC236}">
                <a16:creationId xmlns:a16="http://schemas.microsoft.com/office/drawing/2014/main" id="{FF5C7240-BC70-F047-76C1-F4F895E6FAF1}"/>
              </a:ext>
            </a:extLst>
          </p:cNvPr>
          <p:cNvSpPr>
            <a:spLocks noGrp="1" noRot="1" noMove="1" noResize="1" noEditPoints="1" noAdjustHandles="1" noChangeArrowheads="1" noChangeShapeType="1"/>
          </p:cNvSpPr>
          <p:nvPr>
            <p:ph type="body" sz="quarter" idx="18"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One line summary of slide / key takeaway</a:t>
            </a:r>
          </a:p>
        </p:txBody>
      </p:sp>
      <p:sp>
        <p:nvSpPr>
          <p:cNvPr id="9" name="Title Placeholder 2">
            <a:extLst>
              <a:ext uri="{FF2B5EF4-FFF2-40B4-BE49-F238E27FC236}">
                <a16:creationId xmlns:a16="http://schemas.microsoft.com/office/drawing/2014/main" id="{780DEBAF-6038-2055-ABB1-098B08B55559}"/>
              </a:ext>
            </a:extLst>
          </p:cNvPr>
          <p:cNvSpPr>
            <a:spLocks noGrp="1" noRot="1" noMove="1" noResize="1" noEditPoints="1" noAdjustHandles="1" noChangeArrowheads="1" noChangeShapeType="1"/>
          </p:cNvSpPr>
          <p:nvPr>
            <p:ph type="title" hasCustomPrompt="1"/>
          </p:nvPr>
        </p:nvSpPr>
        <p:spPr>
          <a:xfrm>
            <a:off x="6158485" y="756000"/>
            <a:ext cx="11427608"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Title of slide</a:t>
            </a:r>
            <a:endParaRPr lang="en-GB"/>
          </a:p>
        </p:txBody>
      </p:sp>
    </p:spTree>
    <p:extLst>
      <p:ext uri="{BB962C8B-B14F-4D97-AF65-F5344CB8AC3E}">
        <p14:creationId xmlns:p14="http://schemas.microsoft.com/office/powerpoint/2010/main" val="406331659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xample icon and text 1">
    <p:spTree>
      <p:nvGrpSpPr>
        <p:cNvPr id="1" name=""/>
        <p:cNvGrpSpPr/>
        <p:nvPr/>
      </p:nvGrpSpPr>
      <p:grpSpPr>
        <a:xfrm>
          <a:off x="0" y="0"/>
          <a:ext cx="0" cy="0"/>
          <a:chOff x="0" y="0"/>
          <a:chExt cx="0" cy="0"/>
        </a:xfrm>
      </p:grpSpPr>
      <p:sp>
        <p:nvSpPr>
          <p:cNvPr id="45" name="Slide Number Placeholder 5">
            <a:extLst>
              <a:ext uri="{FF2B5EF4-FFF2-40B4-BE49-F238E27FC236}">
                <a16:creationId xmlns:a16="http://schemas.microsoft.com/office/drawing/2014/main" id="{B9C17506-8579-8975-52FC-81F63B6B15FF}"/>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44" name="Footer Placeholder 4">
            <a:extLst>
              <a:ext uri="{FF2B5EF4-FFF2-40B4-BE49-F238E27FC236}">
                <a16:creationId xmlns:a16="http://schemas.microsoft.com/office/drawing/2014/main" id="{0708DEB4-A3E4-C135-CC90-1E47C78A74F4}"/>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cxnSp>
        <p:nvCxnSpPr>
          <p:cNvPr id="14" name="Straight Connector 3">
            <a:extLst>
              <a:ext uri="{FF2B5EF4-FFF2-40B4-BE49-F238E27FC236}">
                <a16:creationId xmlns:a16="http://schemas.microsoft.com/office/drawing/2014/main" id="{2FEB0E83-A665-4F42-2656-A6DE1D1E7DBA}"/>
              </a:ext>
            </a:extLst>
          </p:cNvPr>
          <p:cNvCxnSpPr>
            <a:cxnSpLocks noGrp="1" noRot="1" noMove="1" noResize="1" noEditPoints="1" noAdjustHandles="1" noChangeArrowheads="1" noChangeShapeType="1"/>
          </p:cNvCxnSpPr>
          <p:nvPr userDrawn="1"/>
        </p:nvCxnSpPr>
        <p:spPr>
          <a:xfrm>
            <a:off x="550800" y="9501516"/>
            <a:ext cx="17010000" cy="0"/>
          </a:xfrm>
          <a:prstGeom prst="line">
            <a:avLst/>
          </a:prstGeom>
          <a:ln w="9525">
            <a:solidFill>
              <a:schemeClr val="tx2"/>
            </a:solidFill>
            <a:prstDash val="sysDash"/>
          </a:ln>
        </p:spPr>
        <p:style>
          <a:lnRef idx="1">
            <a:schemeClr val="accent1"/>
          </a:lnRef>
          <a:fillRef idx="0">
            <a:schemeClr val="accent1"/>
          </a:fillRef>
          <a:effectRef idx="0">
            <a:schemeClr val="accent1"/>
          </a:effectRef>
          <a:fontRef idx="minor">
            <a:schemeClr val="tx1"/>
          </a:fontRef>
        </p:style>
      </p:cxnSp>
      <p:sp>
        <p:nvSpPr>
          <p:cNvPr id="38" name="Text Placeholder 6">
            <a:extLst>
              <a:ext uri="{FF2B5EF4-FFF2-40B4-BE49-F238E27FC236}">
                <a16:creationId xmlns:a16="http://schemas.microsoft.com/office/drawing/2014/main" id="{7A388780-0C1E-734B-FF34-87D783F10E46}"/>
              </a:ext>
            </a:extLst>
          </p:cNvPr>
          <p:cNvSpPr>
            <a:spLocks noGrp="1"/>
          </p:cNvSpPr>
          <p:nvPr>
            <p:ph type="body" sz="quarter" idx="24"/>
          </p:nvPr>
        </p:nvSpPr>
        <p:spPr>
          <a:xfrm>
            <a:off x="4883494" y="8093881"/>
            <a:ext cx="11994782" cy="415499"/>
          </a:xfrm>
          <a:prstGeom prst="rect">
            <a:avLst/>
          </a:prstGeom>
        </p:spPr>
        <p:txBody>
          <a:bodyPr wrap="square" lIns="0" tIns="0" rIns="0" bIns="0" anchor="ctr" anchorCtr="0">
            <a:spAutoFit/>
          </a:bodyPr>
          <a:lstStyle>
            <a:lvl1pPr marL="426600" indent="-426600">
              <a:lnSpc>
                <a:spcPct val="100000"/>
              </a:lnSpc>
              <a:spcBef>
                <a:spcPts val="0"/>
              </a:spcBef>
              <a:spcAft>
                <a:spcPts val="1800"/>
              </a:spcAft>
              <a:defRPr lang="en-US" sz="2700" kern="1200" dirty="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39" name="Text Placeholder 5">
            <a:extLst>
              <a:ext uri="{FF2B5EF4-FFF2-40B4-BE49-F238E27FC236}">
                <a16:creationId xmlns:a16="http://schemas.microsoft.com/office/drawing/2014/main" id="{8F76C1C6-4B2C-0DCF-2CC2-9B8AE2C74346}"/>
              </a:ext>
            </a:extLst>
          </p:cNvPr>
          <p:cNvSpPr>
            <a:spLocks noGrp="1"/>
          </p:cNvSpPr>
          <p:nvPr>
            <p:ph type="body" sz="quarter" idx="25"/>
          </p:nvPr>
        </p:nvSpPr>
        <p:spPr>
          <a:xfrm>
            <a:off x="806822" y="7532129"/>
            <a:ext cx="3798795" cy="1539000"/>
          </a:xfrm>
          <a:prstGeom prst="roundRect">
            <a:avLst/>
          </a:prstGeom>
          <a:solidFill>
            <a:schemeClr val="tx2"/>
          </a:solidFill>
        </p:spPr>
        <p:txBody>
          <a:bodyPr lIns="827999" tIns="0" rIns="90000" bIns="0" anchor="ctr" anchorCtr="0"/>
          <a:lstStyle>
            <a:lvl1pPr marL="0" indent="0">
              <a:lnSpc>
                <a:spcPct val="95000"/>
              </a:lnSpc>
              <a:spcBef>
                <a:spcPts val="0"/>
              </a:spcBef>
              <a:spcAft>
                <a:spcPts val="900"/>
              </a:spcAft>
              <a:buNone/>
              <a:defRPr lang="en-GB" sz="2700" b="1" kern="1200" dirty="0" smtClean="0">
                <a:solidFill>
                  <a:schemeClr val="bg1"/>
                </a:solidFill>
                <a:latin typeface="+mn-lt"/>
                <a:ea typeface="+mn-ea"/>
                <a:cs typeface="+mn-cs"/>
              </a:defRPr>
            </a:lvl1pPr>
            <a:lvl2pPr marL="426600" indent="-426600">
              <a:lnSpc>
                <a:spcPct val="100000"/>
              </a:lnSpc>
              <a:spcBef>
                <a:spcPts val="0"/>
              </a:spcBef>
              <a:spcAft>
                <a:spcPts val="900"/>
              </a:spcAft>
              <a:defRPr sz="2400">
                <a:solidFill>
                  <a:schemeClr val="bg1"/>
                </a:solidFill>
              </a:defRPr>
            </a:lvl2pPr>
            <a:lvl3pPr>
              <a:defRPr sz="2400"/>
            </a:lvl3pPr>
            <a:lvl4pPr>
              <a:defRPr sz="2400"/>
            </a:lvl4pPr>
            <a:lvl5pPr>
              <a:defRPr sz="2400"/>
            </a:lvl5pPr>
          </a:lstStyle>
          <a:p>
            <a:pPr lvl="0"/>
            <a:r>
              <a:rPr lang="en-GB"/>
              <a:t>Click to edit Master text styles</a:t>
            </a:r>
          </a:p>
        </p:txBody>
      </p:sp>
      <p:sp>
        <p:nvSpPr>
          <p:cNvPr id="40" name="Picture Placeholder 3">
            <a:extLst>
              <a:ext uri="{FF2B5EF4-FFF2-40B4-BE49-F238E27FC236}">
                <a16:creationId xmlns:a16="http://schemas.microsoft.com/office/drawing/2014/main" id="{0E66B355-7B88-4035-5471-D1DFCCD6BCFE}"/>
              </a:ext>
            </a:extLst>
          </p:cNvPr>
          <p:cNvSpPr>
            <a:spLocks noGrp="1"/>
          </p:cNvSpPr>
          <p:nvPr>
            <p:ph type="pic" sz="quarter" idx="26" hasCustomPrompt="1"/>
          </p:nvPr>
        </p:nvSpPr>
        <p:spPr>
          <a:xfrm>
            <a:off x="940887" y="7645569"/>
            <a:ext cx="1063176" cy="1317612"/>
          </a:xfrm>
          <a:prstGeom prst="rect">
            <a:avLst/>
          </a:prstGeom>
          <a:noFill/>
        </p:spPr>
        <p:txBody>
          <a:bodyPr lIns="0" tIns="0" rIns="0" bIns="0" anchor="ctr" anchorCtr="0"/>
          <a:lstStyle>
            <a:lvl1pPr marL="0" indent="0" algn="ctr">
              <a:buNone/>
              <a:defRPr sz="1500">
                <a:solidFill>
                  <a:srgbClr val="D02F7C"/>
                </a:solidFill>
              </a:defRPr>
            </a:lvl1pPr>
          </a:lstStyle>
          <a:p>
            <a:r>
              <a:rPr lang="en-US"/>
              <a:t>Click to place icon</a:t>
            </a:r>
          </a:p>
        </p:txBody>
      </p:sp>
      <p:cxnSp>
        <p:nvCxnSpPr>
          <p:cNvPr id="13" name="Straight Connector 2">
            <a:extLst>
              <a:ext uri="{FF2B5EF4-FFF2-40B4-BE49-F238E27FC236}">
                <a16:creationId xmlns:a16="http://schemas.microsoft.com/office/drawing/2014/main" id="{23000480-EA21-3B7D-25C7-42525B61BE34}"/>
              </a:ext>
            </a:extLst>
          </p:cNvPr>
          <p:cNvCxnSpPr>
            <a:cxnSpLocks noGrp="1" noRot="1" noMove="1" noResize="1" noEditPoints="1" noAdjustHandles="1" noChangeArrowheads="1" noChangeShapeType="1"/>
          </p:cNvCxnSpPr>
          <p:nvPr userDrawn="1"/>
        </p:nvCxnSpPr>
        <p:spPr>
          <a:xfrm>
            <a:off x="550800" y="7111302"/>
            <a:ext cx="17010000" cy="0"/>
          </a:xfrm>
          <a:prstGeom prst="line">
            <a:avLst/>
          </a:prstGeom>
          <a:ln w="9525">
            <a:solidFill>
              <a:schemeClr val="tx2"/>
            </a:solidFill>
            <a:prstDash val="sysDash"/>
          </a:ln>
        </p:spPr>
        <p:style>
          <a:lnRef idx="1">
            <a:schemeClr val="accent1"/>
          </a:lnRef>
          <a:fillRef idx="0">
            <a:schemeClr val="accent1"/>
          </a:fillRef>
          <a:effectRef idx="0">
            <a:schemeClr val="accent1"/>
          </a:effectRef>
          <a:fontRef idx="minor">
            <a:schemeClr val="tx1"/>
          </a:fontRef>
        </p:style>
      </p:cxnSp>
      <p:sp>
        <p:nvSpPr>
          <p:cNvPr id="35" name="Text Placeholder 4">
            <a:extLst>
              <a:ext uri="{FF2B5EF4-FFF2-40B4-BE49-F238E27FC236}">
                <a16:creationId xmlns:a16="http://schemas.microsoft.com/office/drawing/2014/main" id="{CA83351C-C32B-FF19-4AA4-536F9F2A85AE}"/>
              </a:ext>
            </a:extLst>
          </p:cNvPr>
          <p:cNvSpPr>
            <a:spLocks noGrp="1"/>
          </p:cNvSpPr>
          <p:nvPr>
            <p:ph type="body" sz="quarter" idx="21"/>
          </p:nvPr>
        </p:nvSpPr>
        <p:spPr>
          <a:xfrm>
            <a:off x="4883494" y="5711629"/>
            <a:ext cx="11994782" cy="415499"/>
          </a:xfrm>
          <a:prstGeom prst="rect">
            <a:avLst/>
          </a:prstGeom>
        </p:spPr>
        <p:txBody>
          <a:bodyPr wrap="square" lIns="0" tIns="0" rIns="0" bIns="0" anchor="ctr" anchorCtr="0">
            <a:spAutoFit/>
          </a:bodyPr>
          <a:lstStyle>
            <a:lvl1pPr marL="426600" indent="-426600">
              <a:lnSpc>
                <a:spcPct val="100000"/>
              </a:lnSpc>
              <a:spcBef>
                <a:spcPts val="0"/>
              </a:spcBef>
              <a:spcAft>
                <a:spcPts val="1800"/>
              </a:spcAft>
              <a:defRPr lang="en-US" sz="2700" kern="1200" dirty="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36" name="Text Placeholder 3">
            <a:extLst>
              <a:ext uri="{FF2B5EF4-FFF2-40B4-BE49-F238E27FC236}">
                <a16:creationId xmlns:a16="http://schemas.microsoft.com/office/drawing/2014/main" id="{2510443C-95B1-C730-80BF-853387A908F7}"/>
              </a:ext>
            </a:extLst>
          </p:cNvPr>
          <p:cNvSpPr>
            <a:spLocks noGrp="1"/>
          </p:cNvSpPr>
          <p:nvPr>
            <p:ph type="body" sz="quarter" idx="22"/>
          </p:nvPr>
        </p:nvSpPr>
        <p:spPr>
          <a:xfrm>
            <a:off x="806822" y="5149877"/>
            <a:ext cx="3798795" cy="1539000"/>
          </a:xfrm>
          <a:prstGeom prst="roundRect">
            <a:avLst/>
          </a:prstGeom>
          <a:solidFill>
            <a:schemeClr val="tx2"/>
          </a:solidFill>
        </p:spPr>
        <p:txBody>
          <a:bodyPr lIns="827999" tIns="0" rIns="90000" bIns="0" anchor="ctr" anchorCtr="0"/>
          <a:lstStyle>
            <a:lvl1pPr marL="0" indent="0">
              <a:lnSpc>
                <a:spcPct val="95000"/>
              </a:lnSpc>
              <a:spcBef>
                <a:spcPts val="0"/>
              </a:spcBef>
              <a:spcAft>
                <a:spcPts val="900"/>
              </a:spcAft>
              <a:buNone/>
              <a:defRPr lang="en-GB" sz="2700" b="1" kern="1200" dirty="0" smtClean="0">
                <a:solidFill>
                  <a:schemeClr val="bg1"/>
                </a:solidFill>
                <a:latin typeface="+mn-lt"/>
                <a:ea typeface="+mn-ea"/>
                <a:cs typeface="+mn-cs"/>
              </a:defRPr>
            </a:lvl1pPr>
            <a:lvl2pPr marL="426600" indent="-426600">
              <a:lnSpc>
                <a:spcPct val="100000"/>
              </a:lnSpc>
              <a:spcBef>
                <a:spcPts val="0"/>
              </a:spcBef>
              <a:spcAft>
                <a:spcPts val="900"/>
              </a:spcAft>
              <a:defRPr sz="2400">
                <a:solidFill>
                  <a:schemeClr val="bg1"/>
                </a:solidFill>
              </a:defRPr>
            </a:lvl2pPr>
            <a:lvl3pPr>
              <a:defRPr sz="2400"/>
            </a:lvl3pPr>
            <a:lvl4pPr>
              <a:defRPr sz="2400"/>
            </a:lvl4pPr>
            <a:lvl5pPr>
              <a:defRPr sz="2400"/>
            </a:lvl5pPr>
          </a:lstStyle>
          <a:p>
            <a:pPr lvl="0"/>
            <a:r>
              <a:rPr lang="en-GB"/>
              <a:t>Click to edit Master text styles</a:t>
            </a:r>
          </a:p>
        </p:txBody>
      </p:sp>
      <p:sp>
        <p:nvSpPr>
          <p:cNvPr id="37" name="Picture Placeholder 2">
            <a:extLst>
              <a:ext uri="{FF2B5EF4-FFF2-40B4-BE49-F238E27FC236}">
                <a16:creationId xmlns:a16="http://schemas.microsoft.com/office/drawing/2014/main" id="{3CE9F517-024D-0D74-D269-83DA2D17C15D}"/>
              </a:ext>
            </a:extLst>
          </p:cNvPr>
          <p:cNvSpPr>
            <a:spLocks noGrp="1"/>
          </p:cNvSpPr>
          <p:nvPr>
            <p:ph type="pic" sz="quarter" idx="23" hasCustomPrompt="1"/>
          </p:nvPr>
        </p:nvSpPr>
        <p:spPr>
          <a:xfrm>
            <a:off x="940887" y="5263317"/>
            <a:ext cx="1063176" cy="1317612"/>
          </a:xfrm>
          <a:prstGeom prst="rect">
            <a:avLst/>
          </a:prstGeom>
          <a:noFill/>
        </p:spPr>
        <p:txBody>
          <a:bodyPr lIns="0" tIns="0" rIns="0" bIns="0" anchor="ctr" anchorCtr="0"/>
          <a:lstStyle>
            <a:lvl1pPr marL="0" indent="0" algn="ctr">
              <a:buNone/>
              <a:defRPr sz="1500">
                <a:solidFill>
                  <a:srgbClr val="D02F7C"/>
                </a:solidFill>
              </a:defRPr>
            </a:lvl1pPr>
          </a:lstStyle>
          <a:p>
            <a:r>
              <a:rPr lang="en-US"/>
              <a:t>Click to place icon</a:t>
            </a:r>
          </a:p>
        </p:txBody>
      </p:sp>
      <p:cxnSp>
        <p:nvCxnSpPr>
          <p:cNvPr id="11" name="Straight Connector 1">
            <a:extLst>
              <a:ext uri="{FF2B5EF4-FFF2-40B4-BE49-F238E27FC236}">
                <a16:creationId xmlns:a16="http://schemas.microsoft.com/office/drawing/2014/main" id="{1033842E-FE73-A8AE-3074-E0DD4F678CC3}"/>
              </a:ext>
            </a:extLst>
          </p:cNvPr>
          <p:cNvCxnSpPr>
            <a:cxnSpLocks noGrp="1" noRot="1" noMove="1" noResize="1" noEditPoints="1" noAdjustHandles="1" noChangeArrowheads="1" noChangeShapeType="1"/>
          </p:cNvCxnSpPr>
          <p:nvPr userDrawn="1"/>
        </p:nvCxnSpPr>
        <p:spPr>
          <a:xfrm>
            <a:off x="550800" y="4721088"/>
            <a:ext cx="17010000" cy="0"/>
          </a:xfrm>
          <a:prstGeom prst="line">
            <a:avLst/>
          </a:prstGeom>
          <a:ln w="9525">
            <a:solidFill>
              <a:schemeClr val="tx2"/>
            </a:solidFill>
            <a:prstDash val="sysDash"/>
          </a:ln>
        </p:spPr>
        <p:style>
          <a:lnRef idx="1">
            <a:schemeClr val="accent1"/>
          </a:lnRef>
          <a:fillRef idx="0">
            <a:schemeClr val="accent1"/>
          </a:fillRef>
          <a:effectRef idx="0">
            <a:schemeClr val="accent1"/>
          </a:effectRef>
          <a:fontRef idx="minor">
            <a:schemeClr val="tx1"/>
          </a:fontRef>
        </p:style>
      </p:cxnSp>
      <p:sp>
        <p:nvSpPr>
          <p:cNvPr id="29" name="Text Placeholder 2">
            <a:extLst>
              <a:ext uri="{FF2B5EF4-FFF2-40B4-BE49-F238E27FC236}">
                <a16:creationId xmlns:a16="http://schemas.microsoft.com/office/drawing/2014/main" id="{25BD43C2-5E65-024F-F2D7-1623C84E025D}"/>
              </a:ext>
            </a:extLst>
          </p:cNvPr>
          <p:cNvSpPr>
            <a:spLocks noGrp="1"/>
          </p:cNvSpPr>
          <p:nvPr>
            <p:ph type="body" sz="quarter" idx="20"/>
          </p:nvPr>
        </p:nvSpPr>
        <p:spPr>
          <a:xfrm>
            <a:off x="4883494" y="3317633"/>
            <a:ext cx="11994782" cy="415499"/>
          </a:xfrm>
          <a:prstGeom prst="rect">
            <a:avLst/>
          </a:prstGeom>
        </p:spPr>
        <p:txBody>
          <a:bodyPr wrap="square" lIns="0" tIns="0" rIns="0" bIns="0" anchor="ctr" anchorCtr="0">
            <a:spAutoFit/>
          </a:bodyPr>
          <a:lstStyle>
            <a:lvl1pPr marL="426600" indent="-426600">
              <a:lnSpc>
                <a:spcPct val="100000"/>
              </a:lnSpc>
              <a:spcBef>
                <a:spcPts val="0"/>
              </a:spcBef>
              <a:spcAft>
                <a:spcPts val="1800"/>
              </a:spcAft>
              <a:defRPr lang="en-US" sz="2700" kern="1200" dirty="0">
                <a:solidFill>
                  <a:schemeClr val="tx1"/>
                </a:solidFill>
                <a:latin typeface="+mn-lt"/>
                <a:ea typeface="+mn-ea"/>
                <a:cs typeface="+mn-cs"/>
              </a:defRPr>
            </a:lvl1pPr>
            <a:lvl2pPr>
              <a:defRPr lang="en-GB" sz="2100" kern="1200" dirty="0" smtClean="0">
                <a:solidFill>
                  <a:schemeClr val="tx1"/>
                </a:solidFill>
                <a:latin typeface="+mn-lt"/>
                <a:ea typeface="+mn-ea"/>
                <a:cs typeface="+mn-cs"/>
              </a:defRPr>
            </a:lvl2pPr>
            <a:lvl3pPr>
              <a:defRPr lang="en-GB" sz="2100" kern="1200" dirty="0" smtClean="0">
                <a:solidFill>
                  <a:schemeClr val="tx1"/>
                </a:solidFill>
                <a:latin typeface="+mn-lt"/>
                <a:ea typeface="+mn-ea"/>
                <a:cs typeface="+mn-cs"/>
              </a:defRPr>
            </a:lvl3pPr>
            <a:lvl4pPr>
              <a:defRPr lang="en-GB" sz="2100" kern="1200" dirty="0" smtClean="0">
                <a:solidFill>
                  <a:schemeClr val="tx1"/>
                </a:solidFill>
                <a:latin typeface="+mn-lt"/>
                <a:ea typeface="+mn-ea"/>
                <a:cs typeface="+mn-cs"/>
              </a:defRPr>
            </a:lvl4pPr>
            <a:lvl5pPr>
              <a:defRPr lang="en-US" sz="2100" kern="1200" dirty="0">
                <a:solidFill>
                  <a:schemeClr val="tx1"/>
                </a:solidFill>
                <a:latin typeface="+mn-lt"/>
                <a:ea typeface="+mn-ea"/>
                <a:cs typeface="+mn-cs"/>
              </a:defRPr>
            </a:lvl5pPr>
          </a:lstStyle>
          <a:p>
            <a:pPr lvl="0"/>
            <a:r>
              <a:rPr lang="en-GB"/>
              <a:t>Click to edit Master text styles</a:t>
            </a:r>
          </a:p>
        </p:txBody>
      </p:sp>
      <p:sp>
        <p:nvSpPr>
          <p:cNvPr id="30" name="Text Placeholder 1">
            <a:extLst>
              <a:ext uri="{FF2B5EF4-FFF2-40B4-BE49-F238E27FC236}">
                <a16:creationId xmlns:a16="http://schemas.microsoft.com/office/drawing/2014/main" id="{AF4A1666-ED29-F94C-EA0C-CAB8204D3ACA}"/>
              </a:ext>
            </a:extLst>
          </p:cNvPr>
          <p:cNvSpPr>
            <a:spLocks noGrp="1"/>
          </p:cNvSpPr>
          <p:nvPr>
            <p:ph type="body" sz="quarter" idx="16"/>
          </p:nvPr>
        </p:nvSpPr>
        <p:spPr>
          <a:xfrm>
            <a:off x="806822" y="2755881"/>
            <a:ext cx="3798795" cy="1539000"/>
          </a:xfrm>
          <a:prstGeom prst="roundRect">
            <a:avLst/>
          </a:prstGeom>
          <a:solidFill>
            <a:schemeClr val="tx2"/>
          </a:solidFill>
        </p:spPr>
        <p:txBody>
          <a:bodyPr lIns="827999" tIns="0" rIns="90000" bIns="0" anchor="ctr" anchorCtr="0"/>
          <a:lstStyle>
            <a:lvl1pPr marL="0" indent="0">
              <a:lnSpc>
                <a:spcPct val="95000"/>
              </a:lnSpc>
              <a:spcBef>
                <a:spcPts val="0"/>
              </a:spcBef>
              <a:spcAft>
                <a:spcPts val="900"/>
              </a:spcAft>
              <a:buNone/>
              <a:defRPr lang="en-GB" sz="2700" b="1" kern="1200" dirty="0" smtClean="0">
                <a:solidFill>
                  <a:schemeClr val="bg1"/>
                </a:solidFill>
                <a:latin typeface="+mn-lt"/>
                <a:ea typeface="+mn-ea"/>
                <a:cs typeface="+mn-cs"/>
              </a:defRPr>
            </a:lvl1pPr>
            <a:lvl2pPr marL="426600" indent="-426600">
              <a:lnSpc>
                <a:spcPct val="100000"/>
              </a:lnSpc>
              <a:spcBef>
                <a:spcPts val="0"/>
              </a:spcBef>
              <a:spcAft>
                <a:spcPts val="900"/>
              </a:spcAft>
              <a:defRPr sz="2400">
                <a:solidFill>
                  <a:schemeClr val="bg1"/>
                </a:solidFill>
              </a:defRPr>
            </a:lvl2pPr>
            <a:lvl3pPr>
              <a:defRPr sz="2400"/>
            </a:lvl3pPr>
            <a:lvl4pPr>
              <a:defRPr sz="2400"/>
            </a:lvl4pPr>
            <a:lvl5pPr>
              <a:defRPr sz="2400"/>
            </a:lvl5pPr>
          </a:lstStyle>
          <a:p>
            <a:pPr lvl="0"/>
            <a:r>
              <a:rPr lang="en-GB"/>
              <a:t>Click to edit Master text styles</a:t>
            </a:r>
          </a:p>
        </p:txBody>
      </p:sp>
      <p:sp>
        <p:nvSpPr>
          <p:cNvPr id="33" name="Picture Placeholder 1">
            <a:extLst>
              <a:ext uri="{FF2B5EF4-FFF2-40B4-BE49-F238E27FC236}">
                <a16:creationId xmlns:a16="http://schemas.microsoft.com/office/drawing/2014/main" id="{5C5FED16-432A-1305-B6EB-4CD0640437BA}"/>
              </a:ext>
            </a:extLst>
          </p:cNvPr>
          <p:cNvSpPr>
            <a:spLocks noGrp="1"/>
          </p:cNvSpPr>
          <p:nvPr>
            <p:ph type="pic" sz="quarter" idx="17" hasCustomPrompt="1"/>
          </p:nvPr>
        </p:nvSpPr>
        <p:spPr>
          <a:xfrm>
            <a:off x="940887" y="2869322"/>
            <a:ext cx="1063176" cy="1317612"/>
          </a:xfrm>
          <a:prstGeom prst="rect">
            <a:avLst/>
          </a:prstGeom>
          <a:noFill/>
        </p:spPr>
        <p:txBody>
          <a:bodyPr lIns="0" tIns="0" rIns="0" bIns="0" anchor="ctr" anchorCtr="0"/>
          <a:lstStyle>
            <a:lvl1pPr marL="0" indent="0" algn="ctr">
              <a:buNone/>
              <a:defRPr sz="1500">
                <a:solidFill>
                  <a:srgbClr val="D02F7C"/>
                </a:solidFill>
              </a:defRPr>
            </a:lvl1pPr>
          </a:lstStyle>
          <a:p>
            <a:r>
              <a:rPr lang="en-US"/>
              <a:t>Click to place icon</a:t>
            </a:r>
          </a:p>
        </p:txBody>
      </p:sp>
      <p:sp>
        <p:nvSpPr>
          <p:cNvPr id="41" name="Rectangle 40">
            <a:extLst>
              <a:ext uri="{FF2B5EF4-FFF2-40B4-BE49-F238E27FC236}">
                <a16:creationId xmlns:a16="http://schemas.microsoft.com/office/drawing/2014/main" id="{0F9218C3-5425-4781-DFD8-FD8BB8DB907D}"/>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43" name="Text Placeholder 8">
            <a:extLst>
              <a:ext uri="{FF2B5EF4-FFF2-40B4-BE49-F238E27FC236}">
                <a16:creationId xmlns:a16="http://schemas.microsoft.com/office/drawing/2014/main" id="{29757ACF-BF1B-B2DE-15DF-32EA8A5349C4}"/>
              </a:ext>
            </a:extLst>
          </p:cNvPr>
          <p:cNvSpPr>
            <a:spLocks noGrp="1" noRot="1" noMove="1" noResize="1" noEditPoints="1" noAdjustHandles="1" noChangeArrowheads="1" noChangeShapeType="1"/>
          </p:cNvSpPr>
          <p:nvPr>
            <p:ph type="body" sz="quarter" idx="18"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One line summary of slide / key takeaway</a:t>
            </a:r>
          </a:p>
        </p:txBody>
      </p:sp>
      <p:sp>
        <p:nvSpPr>
          <p:cNvPr id="42" name="Title Placeholder 2">
            <a:extLst>
              <a:ext uri="{FF2B5EF4-FFF2-40B4-BE49-F238E27FC236}">
                <a16:creationId xmlns:a16="http://schemas.microsoft.com/office/drawing/2014/main" id="{B67761A9-73CB-B603-1585-51146EA50366}"/>
              </a:ext>
            </a:extLst>
          </p:cNvPr>
          <p:cNvSpPr>
            <a:spLocks noGrp="1" noRot="1" noMove="1" noResize="1" noEditPoints="1" noAdjustHandles="1" noChangeArrowheads="1" noChangeShapeType="1"/>
          </p:cNvSpPr>
          <p:nvPr>
            <p:ph type="title" hasCustomPrompt="1"/>
          </p:nvPr>
        </p:nvSpPr>
        <p:spPr>
          <a:xfrm>
            <a:off x="6172200" y="756000"/>
            <a:ext cx="11413892"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Title of slide</a:t>
            </a:r>
            <a:endParaRPr lang="en-GB"/>
          </a:p>
        </p:txBody>
      </p:sp>
    </p:spTree>
    <p:extLst>
      <p:ext uri="{BB962C8B-B14F-4D97-AF65-F5344CB8AC3E}">
        <p14:creationId xmlns:p14="http://schemas.microsoft.com/office/powerpoint/2010/main" val="35661552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xample icon and text 2">
    <p:spTree>
      <p:nvGrpSpPr>
        <p:cNvPr id="1" name=""/>
        <p:cNvGrpSpPr/>
        <p:nvPr/>
      </p:nvGrpSpPr>
      <p:grpSpPr>
        <a:xfrm>
          <a:off x="0" y="0"/>
          <a:ext cx="0" cy="0"/>
          <a:chOff x="0" y="0"/>
          <a:chExt cx="0" cy="0"/>
        </a:xfrm>
      </p:grpSpPr>
      <p:sp>
        <p:nvSpPr>
          <p:cNvPr id="49" name="Slide Number Placeholder 5">
            <a:extLst>
              <a:ext uri="{FF2B5EF4-FFF2-40B4-BE49-F238E27FC236}">
                <a16:creationId xmlns:a16="http://schemas.microsoft.com/office/drawing/2014/main" id="{BB9493E2-AB30-4E8D-01FB-ED3A6EF39A5E}"/>
              </a:ext>
            </a:extLst>
          </p:cNvPr>
          <p:cNvSpPr>
            <a:spLocks noGrp="1" noRot="1" noMove="1" noResize="1" noEditPoints="1" noAdjustHandles="1" noChangeArrowheads="1" noChangeShapeType="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lumMod val="75000"/>
                  </a:schemeClr>
                </a:solidFill>
              </a:defRPr>
            </a:lvl1pPr>
          </a:lstStyle>
          <a:p>
            <a:fld id="{318356DC-334E-1146-8C47-B0DA3BCDFCC3}" type="slidenum">
              <a:rPr lang="en-US" smtClean="0"/>
              <a:pPr/>
              <a:t>‹#›</a:t>
            </a:fld>
            <a:endParaRPr lang="en-US"/>
          </a:p>
        </p:txBody>
      </p:sp>
      <p:sp>
        <p:nvSpPr>
          <p:cNvPr id="48" name="Footer Placeholder 4">
            <a:extLst>
              <a:ext uri="{FF2B5EF4-FFF2-40B4-BE49-F238E27FC236}">
                <a16:creationId xmlns:a16="http://schemas.microsoft.com/office/drawing/2014/main" id="{7FC05237-CEA4-090B-5C6E-FCB92CA748CF}"/>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lumMod val="75000"/>
                  </a:schemeClr>
                </a:solidFill>
                <a:latin typeface="Arial" panose="020B0604020202020204" pitchFamily="34" charset="0"/>
                <a:ea typeface="+mn-ea"/>
                <a:cs typeface="Arial" panose="020B0604020202020204" pitchFamily="34" charset="0"/>
              </a:defRPr>
            </a:lvl1pPr>
          </a:lstStyle>
          <a:p>
            <a:r>
              <a:rPr lang="en-GB"/>
              <a:t>SENSITIVITY MARKING</a:t>
            </a:r>
          </a:p>
        </p:txBody>
      </p:sp>
      <p:sp>
        <p:nvSpPr>
          <p:cNvPr id="44" name="Text Placeholder 2">
            <a:extLst>
              <a:ext uri="{FF2B5EF4-FFF2-40B4-BE49-F238E27FC236}">
                <a16:creationId xmlns:a16="http://schemas.microsoft.com/office/drawing/2014/main" id="{676691FD-8AFD-D8E6-68B3-FD29BE116354}"/>
              </a:ext>
            </a:extLst>
          </p:cNvPr>
          <p:cNvSpPr>
            <a:spLocks noGrp="1"/>
          </p:cNvSpPr>
          <p:nvPr>
            <p:ph type="body" sz="quarter" idx="22"/>
          </p:nvPr>
        </p:nvSpPr>
        <p:spPr>
          <a:xfrm>
            <a:off x="9533967" y="7074001"/>
            <a:ext cx="7624800" cy="2348999"/>
          </a:xfrm>
          <a:prstGeom prst="roundRect">
            <a:avLst/>
          </a:prstGeom>
          <a:solidFill>
            <a:schemeClr val="bg2">
              <a:lumMod val="40000"/>
              <a:lumOff val="60000"/>
            </a:schemeClr>
          </a:solidFill>
          <a:ln>
            <a:solidFill>
              <a:schemeClr val="tx2"/>
            </a:solidFill>
          </a:ln>
        </p:spPr>
        <p:txBody>
          <a:bodyPr lIns="288000" tIns="216000" rIns="216000" bIns="72000"/>
          <a:lstStyle>
            <a:lvl1pPr marL="0" indent="0">
              <a:lnSpc>
                <a:spcPct val="100000"/>
              </a:lnSpc>
              <a:spcBef>
                <a:spcPts val="0"/>
              </a:spcBef>
              <a:spcAft>
                <a:spcPts val="900"/>
              </a:spcAft>
              <a:buNone/>
              <a:defRPr sz="2400">
                <a:solidFill>
                  <a:schemeClr val="tx1"/>
                </a:solidFill>
              </a:defRPr>
            </a:lvl1pPr>
            <a:lvl2pPr marL="426600" indent="-426600">
              <a:lnSpc>
                <a:spcPct val="100000"/>
              </a:lnSpc>
              <a:spcBef>
                <a:spcPts val="0"/>
              </a:spcBef>
              <a:spcAft>
                <a:spcPts val="900"/>
              </a:spcAft>
              <a:defRPr sz="2400"/>
            </a:lvl2pPr>
            <a:lvl3pPr>
              <a:defRPr sz="2400"/>
            </a:lvl3pPr>
            <a:lvl4pPr>
              <a:defRPr sz="2400"/>
            </a:lvl4pPr>
            <a:lvl5pPr>
              <a:defRPr sz="2400"/>
            </a:lvl5pPr>
          </a:lstStyle>
          <a:p>
            <a:pPr lvl="0"/>
            <a:r>
              <a:rPr lang="en-GB"/>
              <a:t>Click to edit Master text styles</a:t>
            </a:r>
          </a:p>
        </p:txBody>
      </p:sp>
      <p:sp>
        <p:nvSpPr>
          <p:cNvPr id="41" name="Text Placeholder 1">
            <a:extLst>
              <a:ext uri="{FF2B5EF4-FFF2-40B4-BE49-F238E27FC236}">
                <a16:creationId xmlns:a16="http://schemas.microsoft.com/office/drawing/2014/main" id="{6791F2DD-5D9A-CBD5-7D9E-84D57B5536FE}"/>
              </a:ext>
            </a:extLst>
          </p:cNvPr>
          <p:cNvSpPr>
            <a:spLocks noGrp="1"/>
          </p:cNvSpPr>
          <p:nvPr>
            <p:ph type="body" sz="quarter" idx="15"/>
          </p:nvPr>
        </p:nvSpPr>
        <p:spPr>
          <a:xfrm>
            <a:off x="1129236" y="7074001"/>
            <a:ext cx="7624800" cy="2348999"/>
          </a:xfrm>
          <a:prstGeom prst="roundRect">
            <a:avLst/>
          </a:prstGeom>
          <a:solidFill>
            <a:schemeClr val="bg2">
              <a:lumMod val="40000"/>
              <a:lumOff val="60000"/>
            </a:schemeClr>
          </a:solidFill>
          <a:ln>
            <a:solidFill>
              <a:schemeClr val="tx2"/>
            </a:solidFill>
          </a:ln>
        </p:spPr>
        <p:txBody>
          <a:bodyPr lIns="288000" tIns="216000" rIns="216000" bIns="72000"/>
          <a:lstStyle>
            <a:lvl1pPr marL="0" indent="0">
              <a:lnSpc>
                <a:spcPct val="100000"/>
              </a:lnSpc>
              <a:spcBef>
                <a:spcPts val="0"/>
              </a:spcBef>
              <a:spcAft>
                <a:spcPts val="900"/>
              </a:spcAft>
              <a:buNone/>
              <a:defRPr sz="2400">
                <a:solidFill>
                  <a:schemeClr val="tx1"/>
                </a:solidFill>
              </a:defRPr>
            </a:lvl1pPr>
            <a:lvl2pPr marL="426600" indent="-426600">
              <a:lnSpc>
                <a:spcPct val="100000"/>
              </a:lnSpc>
              <a:spcBef>
                <a:spcPts val="0"/>
              </a:spcBef>
              <a:spcAft>
                <a:spcPts val="900"/>
              </a:spcAft>
              <a:defRPr sz="2400"/>
            </a:lvl2pPr>
            <a:lvl3pPr>
              <a:defRPr sz="2400"/>
            </a:lvl3pPr>
            <a:lvl4pPr>
              <a:defRPr sz="2400"/>
            </a:lvl4pPr>
            <a:lvl5pPr>
              <a:defRPr sz="2400"/>
            </a:lvl5pPr>
          </a:lstStyle>
          <a:p>
            <a:pPr lvl="0"/>
            <a:r>
              <a:rPr lang="en-GB"/>
              <a:t>Click to edit Master text styles</a:t>
            </a:r>
          </a:p>
        </p:txBody>
      </p:sp>
      <p:cxnSp>
        <p:nvCxnSpPr>
          <p:cNvPr id="3" name="Straight Arrow Connector 2">
            <a:extLst>
              <a:ext uri="{FF2B5EF4-FFF2-40B4-BE49-F238E27FC236}">
                <a16:creationId xmlns:a16="http://schemas.microsoft.com/office/drawing/2014/main" id="{7AF6920D-A27B-DFC6-46A7-3D4F3A79E647}"/>
              </a:ext>
            </a:extLst>
          </p:cNvPr>
          <p:cNvCxnSpPr>
            <a:cxnSpLocks/>
          </p:cNvCxnSpPr>
          <p:nvPr/>
        </p:nvCxnSpPr>
        <p:spPr>
          <a:xfrm>
            <a:off x="833042" y="4651899"/>
            <a:ext cx="16621919" cy="0"/>
          </a:xfrm>
          <a:prstGeom prst="straightConnector1">
            <a:avLst/>
          </a:prstGeom>
          <a:ln w="12700" cap="flat" cmpd="sng" algn="ctr">
            <a:solidFill>
              <a:schemeClr val="tx2"/>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2" name="Oval 4">
            <a:extLst>
              <a:ext uri="{FF2B5EF4-FFF2-40B4-BE49-F238E27FC236}">
                <a16:creationId xmlns:a16="http://schemas.microsoft.com/office/drawing/2014/main" id="{1C7426EE-1333-F01D-A323-4B9A5C943EED}"/>
              </a:ext>
            </a:extLst>
          </p:cNvPr>
          <p:cNvSpPr>
            <a:spLocks noChangeAspect="1"/>
          </p:cNvSpPr>
          <p:nvPr userDrawn="1"/>
        </p:nvSpPr>
        <p:spPr>
          <a:xfrm>
            <a:off x="14286512" y="3652899"/>
            <a:ext cx="1998000" cy="1998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5" name="Picture Placeholder 4">
            <a:extLst>
              <a:ext uri="{FF2B5EF4-FFF2-40B4-BE49-F238E27FC236}">
                <a16:creationId xmlns:a16="http://schemas.microsoft.com/office/drawing/2014/main" id="{C1ECA2C2-CFA0-6CD8-D669-39A95ED44C99}"/>
              </a:ext>
            </a:extLst>
          </p:cNvPr>
          <p:cNvSpPr>
            <a:spLocks noGrp="1"/>
          </p:cNvSpPr>
          <p:nvPr>
            <p:ph type="pic" sz="quarter" idx="24" hasCustomPrompt="1"/>
          </p:nvPr>
        </p:nvSpPr>
        <p:spPr>
          <a:xfrm>
            <a:off x="14772512" y="4138899"/>
            <a:ext cx="1026000" cy="1026000"/>
          </a:xfrm>
          <a:prstGeom prst="rect">
            <a:avLst/>
          </a:prstGeom>
          <a:noFill/>
        </p:spPr>
        <p:txBody>
          <a:bodyPr lIns="0" tIns="0" rIns="0" bIns="0" anchor="ctr" anchorCtr="0"/>
          <a:lstStyle>
            <a:lvl1pPr marL="0" indent="0" algn="ctr">
              <a:buNone/>
              <a:defRPr sz="1500">
                <a:solidFill>
                  <a:srgbClr val="D02F7C"/>
                </a:solidFill>
              </a:defRPr>
            </a:lvl1pPr>
          </a:lstStyle>
          <a:p>
            <a:r>
              <a:rPr lang="en-US"/>
              <a:t>Click to place icon</a:t>
            </a:r>
          </a:p>
        </p:txBody>
      </p:sp>
      <p:sp>
        <p:nvSpPr>
          <p:cNvPr id="53" name="Oval 3">
            <a:extLst>
              <a:ext uri="{FF2B5EF4-FFF2-40B4-BE49-F238E27FC236}">
                <a16:creationId xmlns:a16="http://schemas.microsoft.com/office/drawing/2014/main" id="{CD3003A9-ED4B-D256-7D49-F73784E26871}"/>
              </a:ext>
            </a:extLst>
          </p:cNvPr>
          <p:cNvSpPr>
            <a:spLocks noChangeAspect="1"/>
          </p:cNvSpPr>
          <p:nvPr userDrawn="1"/>
        </p:nvSpPr>
        <p:spPr>
          <a:xfrm>
            <a:off x="10212222" y="3652899"/>
            <a:ext cx="1998000" cy="1998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6" name="Picture Placeholder 3">
            <a:extLst>
              <a:ext uri="{FF2B5EF4-FFF2-40B4-BE49-F238E27FC236}">
                <a16:creationId xmlns:a16="http://schemas.microsoft.com/office/drawing/2014/main" id="{93019B69-1557-D66B-A564-CE75D535781A}"/>
              </a:ext>
            </a:extLst>
          </p:cNvPr>
          <p:cNvSpPr>
            <a:spLocks noGrp="1"/>
          </p:cNvSpPr>
          <p:nvPr>
            <p:ph type="pic" sz="quarter" idx="25" hasCustomPrompt="1"/>
          </p:nvPr>
        </p:nvSpPr>
        <p:spPr>
          <a:xfrm>
            <a:off x="10698222" y="4138899"/>
            <a:ext cx="1026000" cy="1026000"/>
          </a:xfrm>
          <a:prstGeom prst="rect">
            <a:avLst/>
          </a:prstGeom>
          <a:noFill/>
        </p:spPr>
        <p:txBody>
          <a:bodyPr lIns="0" tIns="0" rIns="0" bIns="0" anchor="ctr" anchorCtr="0"/>
          <a:lstStyle>
            <a:lvl1pPr marL="0" indent="0" algn="ctr">
              <a:buNone/>
              <a:defRPr sz="1500">
                <a:solidFill>
                  <a:srgbClr val="D02F7C"/>
                </a:solidFill>
              </a:defRPr>
            </a:lvl1pPr>
          </a:lstStyle>
          <a:p>
            <a:r>
              <a:rPr lang="en-US"/>
              <a:t>Click to place icon</a:t>
            </a:r>
          </a:p>
        </p:txBody>
      </p:sp>
      <p:sp>
        <p:nvSpPr>
          <p:cNvPr id="54" name="Oval 2">
            <a:extLst>
              <a:ext uri="{FF2B5EF4-FFF2-40B4-BE49-F238E27FC236}">
                <a16:creationId xmlns:a16="http://schemas.microsoft.com/office/drawing/2014/main" id="{8A8ACA49-DE03-B274-D830-F48226F73981}"/>
              </a:ext>
            </a:extLst>
          </p:cNvPr>
          <p:cNvSpPr>
            <a:spLocks noChangeAspect="1"/>
          </p:cNvSpPr>
          <p:nvPr userDrawn="1"/>
        </p:nvSpPr>
        <p:spPr>
          <a:xfrm>
            <a:off x="6137934" y="3652899"/>
            <a:ext cx="1998000" cy="1998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7" name="Picture Placeholder 2">
            <a:extLst>
              <a:ext uri="{FF2B5EF4-FFF2-40B4-BE49-F238E27FC236}">
                <a16:creationId xmlns:a16="http://schemas.microsoft.com/office/drawing/2014/main" id="{9D12E80A-5EA9-35E8-184B-0C806469B24C}"/>
              </a:ext>
            </a:extLst>
          </p:cNvPr>
          <p:cNvSpPr>
            <a:spLocks noGrp="1"/>
          </p:cNvSpPr>
          <p:nvPr>
            <p:ph type="pic" sz="quarter" idx="26" hasCustomPrompt="1"/>
          </p:nvPr>
        </p:nvSpPr>
        <p:spPr>
          <a:xfrm>
            <a:off x="6623934" y="4138899"/>
            <a:ext cx="1026000" cy="1026000"/>
          </a:xfrm>
          <a:prstGeom prst="rect">
            <a:avLst/>
          </a:prstGeom>
          <a:noFill/>
        </p:spPr>
        <p:txBody>
          <a:bodyPr lIns="0" tIns="0" rIns="0" bIns="0" anchor="ctr" anchorCtr="0"/>
          <a:lstStyle>
            <a:lvl1pPr marL="0" indent="0" algn="ctr">
              <a:buNone/>
              <a:defRPr sz="1500">
                <a:solidFill>
                  <a:srgbClr val="D02F7C"/>
                </a:solidFill>
              </a:defRPr>
            </a:lvl1pPr>
          </a:lstStyle>
          <a:p>
            <a:r>
              <a:rPr lang="en-US"/>
              <a:t>Click to place icon</a:t>
            </a:r>
          </a:p>
        </p:txBody>
      </p:sp>
      <p:sp>
        <p:nvSpPr>
          <p:cNvPr id="51" name="Oval 1">
            <a:extLst>
              <a:ext uri="{FF2B5EF4-FFF2-40B4-BE49-F238E27FC236}">
                <a16:creationId xmlns:a16="http://schemas.microsoft.com/office/drawing/2014/main" id="{924CC745-07D4-BECF-CC5A-3EA7D5AA43A6}"/>
              </a:ext>
            </a:extLst>
          </p:cNvPr>
          <p:cNvSpPr>
            <a:spLocks noChangeAspect="1"/>
          </p:cNvSpPr>
          <p:nvPr userDrawn="1"/>
        </p:nvSpPr>
        <p:spPr>
          <a:xfrm>
            <a:off x="2063646" y="3652899"/>
            <a:ext cx="1998000" cy="1998000"/>
          </a:xfrm>
          <a:prstGeom prst="ellips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700"/>
          </a:p>
        </p:txBody>
      </p:sp>
      <p:sp>
        <p:nvSpPr>
          <p:cNvPr id="50" name="Picture Placeholder 1">
            <a:extLst>
              <a:ext uri="{FF2B5EF4-FFF2-40B4-BE49-F238E27FC236}">
                <a16:creationId xmlns:a16="http://schemas.microsoft.com/office/drawing/2014/main" id="{133461F1-D380-F735-092B-1FDB17251D0A}"/>
              </a:ext>
            </a:extLst>
          </p:cNvPr>
          <p:cNvSpPr>
            <a:spLocks noGrp="1"/>
          </p:cNvSpPr>
          <p:nvPr>
            <p:ph type="pic" sz="quarter" idx="23" hasCustomPrompt="1"/>
          </p:nvPr>
        </p:nvSpPr>
        <p:spPr>
          <a:xfrm>
            <a:off x="2549646" y="4138899"/>
            <a:ext cx="1026000" cy="1026000"/>
          </a:xfrm>
          <a:prstGeom prst="rect">
            <a:avLst/>
          </a:prstGeom>
          <a:noFill/>
        </p:spPr>
        <p:txBody>
          <a:bodyPr lIns="0" tIns="0" rIns="0" bIns="0" anchor="ctr" anchorCtr="0"/>
          <a:lstStyle>
            <a:lvl1pPr marL="0" indent="0" algn="ctr">
              <a:buNone/>
              <a:defRPr sz="1500">
                <a:solidFill>
                  <a:srgbClr val="D02F7C"/>
                </a:solidFill>
              </a:defRPr>
            </a:lvl1pPr>
          </a:lstStyle>
          <a:p>
            <a:r>
              <a:rPr lang="en-US"/>
              <a:t>Click to place icon</a:t>
            </a:r>
          </a:p>
        </p:txBody>
      </p:sp>
      <p:sp>
        <p:nvSpPr>
          <p:cNvPr id="45" name="Rectangle 44">
            <a:extLst>
              <a:ext uri="{FF2B5EF4-FFF2-40B4-BE49-F238E27FC236}">
                <a16:creationId xmlns:a16="http://schemas.microsoft.com/office/drawing/2014/main" id="{241BC2C6-A5A7-7DC9-FB23-7BBED8792A29}"/>
              </a:ext>
            </a:extLst>
          </p:cNvPr>
          <p:cNvSpPr>
            <a:spLocks noGrp="1" noRot="1" noMove="1" noResize="1" noEditPoints="1" noAdjustHandles="1" noChangeArrowheads="1" noChangeShapeType="1"/>
          </p:cNvSpPr>
          <p:nvPr userDrawn="1"/>
        </p:nvSpPr>
        <p:spPr>
          <a:xfrm>
            <a:off x="282350" y="2163785"/>
            <a:ext cx="17426225" cy="685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47" name="Text Placeholder 8">
            <a:extLst>
              <a:ext uri="{FF2B5EF4-FFF2-40B4-BE49-F238E27FC236}">
                <a16:creationId xmlns:a16="http://schemas.microsoft.com/office/drawing/2014/main" id="{6FD13E02-A7F3-9A62-A198-C4E0718DE7EC}"/>
              </a:ext>
            </a:extLst>
          </p:cNvPr>
          <p:cNvSpPr>
            <a:spLocks noGrp="1" noRot="1" noMove="1" noResize="1" noEditPoints="1" noAdjustHandles="1" noChangeArrowheads="1" noChangeShapeType="1"/>
          </p:cNvSpPr>
          <p:nvPr>
            <p:ph type="body" sz="quarter" idx="18" hasCustomPrompt="1"/>
          </p:nvPr>
        </p:nvSpPr>
        <p:spPr>
          <a:xfrm>
            <a:off x="282350" y="1596262"/>
            <a:ext cx="17292942" cy="332399"/>
          </a:xfrm>
          <a:prstGeom prst="rect">
            <a:avLst/>
          </a:prstGeom>
        </p:spPr>
        <p:txBody>
          <a:bodyPr lIns="0" tIns="0" rIns="0" bIns="0">
            <a:noAutofit/>
          </a:bodyPr>
          <a:lstStyle>
            <a:lvl1pPr marL="0" indent="0" algn="r">
              <a:buNone/>
              <a:defRPr sz="2400" b="1">
                <a:solidFill>
                  <a:schemeClr val="bg2">
                    <a:lumMod val="75000"/>
                  </a:schemeClr>
                </a:solidFill>
                <a:latin typeface="Arial" panose="020B0604020202020204" pitchFamily="34" charset="0"/>
                <a:cs typeface="Arial" panose="020B0604020202020204" pitchFamily="34" charset="0"/>
              </a:defRPr>
            </a:lvl1pPr>
          </a:lstStyle>
          <a:p>
            <a:r>
              <a:rPr lang="en-GB"/>
              <a:t>One line summary of slide / key takeaway</a:t>
            </a:r>
          </a:p>
        </p:txBody>
      </p:sp>
      <p:sp>
        <p:nvSpPr>
          <p:cNvPr id="46" name="Title Placeholder 2">
            <a:extLst>
              <a:ext uri="{FF2B5EF4-FFF2-40B4-BE49-F238E27FC236}">
                <a16:creationId xmlns:a16="http://schemas.microsoft.com/office/drawing/2014/main" id="{780CAE6E-1E91-C589-92B7-A1C2E645A11A}"/>
              </a:ext>
            </a:extLst>
          </p:cNvPr>
          <p:cNvSpPr>
            <a:spLocks noGrp="1" noRot="1" noMove="1" noResize="1" noEditPoints="1" noAdjustHandles="1" noChangeArrowheads="1" noChangeShapeType="1"/>
          </p:cNvSpPr>
          <p:nvPr>
            <p:ph type="title" hasCustomPrompt="1"/>
          </p:nvPr>
        </p:nvSpPr>
        <p:spPr>
          <a:xfrm>
            <a:off x="6158485" y="756000"/>
            <a:ext cx="11427608" cy="581697"/>
          </a:xfrm>
          <a:prstGeom prst="rect">
            <a:avLst/>
          </a:prstGeom>
        </p:spPr>
        <p:txBody>
          <a:bodyPr vert="horz" wrap="square" lIns="0" tIns="0" rIns="0" bIns="0" rtlCol="0" anchor="b" anchorCtr="0">
            <a:spAutoFit/>
          </a:bodyPr>
          <a:lstStyle>
            <a:lvl1pPr>
              <a:defRPr sz="4200">
                <a:solidFill>
                  <a:schemeClr val="tx2"/>
                </a:solidFill>
                <a:latin typeface="Arial" panose="020B0604020202020204" pitchFamily="34" charset="0"/>
                <a:cs typeface="Arial" panose="020B0604020202020204" pitchFamily="34" charset="0"/>
              </a:defRPr>
            </a:lvl1pPr>
          </a:lstStyle>
          <a:p>
            <a:r>
              <a:rPr lang="en-US"/>
              <a:t>Title of slide</a:t>
            </a:r>
            <a:endParaRPr lang="en-GB"/>
          </a:p>
        </p:txBody>
      </p:sp>
    </p:spTree>
    <p:extLst>
      <p:ext uri="{BB962C8B-B14F-4D97-AF65-F5344CB8AC3E}">
        <p14:creationId xmlns:p14="http://schemas.microsoft.com/office/powerpoint/2010/main" val="320430588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ection headin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8F13215-DF3F-84FC-181D-28AAC5B966BB}"/>
              </a:ext>
            </a:extLst>
          </p:cNvPr>
          <p:cNvSpPr>
            <a:spLocks noGrp="1" noRot="1" noMove="1" noResize="1" noEditPoints="1" noAdjustHandles="1" noChangeArrowheads="1" noChangeShapeType="1"/>
          </p:cNvSpPr>
          <p:nvPr userDrawn="1"/>
        </p:nvSpPr>
        <p:spPr>
          <a:xfrm>
            <a:off x="0" y="0"/>
            <a:ext cx="18288000" cy="10287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3" name="TextBox 2">
            <a:extLst>
              <a:ext uri="{FF2B5EF4-FFF2-40B4-BE49-F238E27FC236}">
                <a16:creationId xmlns:a16="http://schemas.microsoft.com/office/drawing/2014/main" id="{BBD5715F-53C1-8366-5642-A299DA842983}"/>
              </a:ext>
            </a:extLst>
          </p:cNvPr>
          <p:cNvSpPr txBox="1">
            <a:spLocks noGrp="1" noRot="1" noMove="1" noResize="1" noEditPoints="1" noAdjustHandles="1" noChangeArrowheads="1" noChangeShapeType="1"/>
          </p:cNvSpPr>
          <p:nvPr userDrawn="1">
            <p:extLst>
              <p:ext uri="{1162E1C5-73C7-4A58-AE30-91384D911F3F}">
                <p184:classification xmlns:p184="http://schemas.microsoft.com/office/powerpoint/2018/4/main" val="hdr"/>
              </p:ext>
            </p:extLst>
          </p:nvPr>
        </p:nvSpPr>
        <p:spPr>
          <a:xfrm>
            <a:off x="8580529" y="9995400"/>
            <a:ext cx="1126946" cy="184666"/>
          </a:xfrm>
          <a:prstGeom prst="rect">
            <a:avLst/>
          </a:prstGeom>
        </p:spPr>
        <p:txBody>
          <a:bodyPr horzOverflow="overflow" wrap="square" lIns="0" tIns="0" rIns="0" bIns="0">
            <a:spAutoFit/>
          </a:bodyPr>
          <a:lstStyle/>
          <a:p>
            <a:pPr algn="ctr"/>
            <a:r>
              <a:rPr lang="en-GB" sz="1200">
                <a:solidFill>
                  <a:schemeClr val="bg1"/>
                </a:solidFill>
                <a:latin typeface="+mj-lt"/>
                <a:cs typeface="Calibri" panose="020F0502020204030204" pitchFamily="34" charset="0"/>
              </a:rPr>
              <a:t>OFFICIAL</a:t>
            </a:r>
          </a:p>
        </p:txBody>
      </p:sp>
      <p:sp>
        <p:nvSpPr>
          <p:cNvPr id="2" name="Footer Placeholder 4">
            <a:extLst>
              <a:ext uri="{FF2B5EF4-FFF2-40B4-BE49-F238E27FC236}">
                <a16:creationId xmlns:a16="http://schemas.microsoft.com/office/drawing/2014/main" id="{26259E98-A45C-8354-3709-5471A2DFB7EB}"/>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solidFill>
                <a:latin typeface="Arial" panose="020B0604020202020204" pitchFamily="34" charset="0"/>
                <a:ea typeface="+mn-ea"/>
                <a:cs typeface="Arial" panose="020B0604020202020204" pitchFamily="34" charset="0"/>
              </a:defRPr>
            </a:lvl1pPr>
          </a:lstStyle>
          <a:p>
            <a:r>
              <a:rPr lang="en-GB"/>
              <a:t>SENSITIVITY MARKING</a:t>
            </a:r>
          </a:p>
        </p:txBody>
      </p:sp>
      <p:sp>
        <p:nvSpPr>
          <p:cNvPr id="22" name="Text Placeholder 14">
            <a:extLst>
              <a:ext uri="{FF2B5EF4-FFF2-40B4-BE49-F238E27FC236}">
                <a16:creationId xmlns:a16="http://schemas.microsoft.com/office/drawing/2014/main" id="{67461119-E326-F41A-C3F7-6F60F0325631}"/>
              </a:ext>
            </a:extLst>
          </p:cNvPr>
          <p:cNvSpPr>
            <a:spLocks noGrp="1" noRot="1" noMove="1" noResize="1" noEditPoints="1" noAdjustHandles="1" noChangeArrowheads="1" noChangeShapeType="1"/>
          </p:cNvSpPr>
          <p:nvPr>
            <p:ph type="body" sz="quarter" idx="10" hasCustomPrompt="1"/>
          </p:nvPr>
        </p:nvSpPr>
        <p:spPr>
          <a:xfrm>
            <a:off x="3183954" y="5480835"/>
            <a:ext cx="11920092" cy="914097"/>
          </a:xfrm>
          <a:prstGeom prst="rect">
            <a:avLst/>
          </a:prstGeom>
        </p:spPr>
        <p:txBody>
          <a:bodyPr lIns="0" tIns="0" rIns="0" bIns="0">
            <a:spAutoFit/>
          </a:bodyPr>
          <a:lstStyle>
            <a:lvl1pPr marL="0" indent="0" algn="ctr">
              <a:buNone/>
              <a:defRPr sz="6600" b="0">
                <a:solidFill>
                  <a:schemeClr val="bg1"/>
                </a:solidFill>
                <a:latin typeface="Arial" panose="020B0604020202020204" pitchFamily="34" charset="0"/>
                <a:cs typeface="Arial" panose="020B0604020202020204" pitchFamily="34" charset="0"/>
              </a:defRPr>
            </a:lvl1pPr>
          </a:lstStyle>
          <a:p>
            <a:pPr lvl="0"/>
            <a:r>
              <a:rPr lang="en-US"/>
              <a:t>Title of section</a:t>
            </a:r>
          </a:p>
        </p:txBody>
      </p:sp>
      <p:sp>
        <p:nvSpPr>
          <p:cNvPr id="21" name="Title Placeholder 2">
            <a:extLst>
              <a:ext uri="{FF2B5EF4-FFF2-40B4-BE49-F238E27FC236}">
                <a16:creationId xmlns:a16="http://schemas.microsoft.com/office/drawing/2014/main" id="{F88113C1-AB65-D428-899B-545C227EDD6C}"/>
              </a:ext>
            </a:extLst>
          </p:cNvPr>
          <p:cNvSpPr>
            <a:spLocks noGrp="1" noRot="1" noMove="1" noResize="1" noEditPoints="1" noAdjustHandles="1" noChangeArrowheads="1" noChangeShapeType="1"/>
          </p:cNvSpPr>
          <p:nvPr>
            <p:ph type="title" hasCustomPrompt="1"/>
          </p:nvPr>
        </p:nvSpPr>
        <p:spPr>
          <a:xfrm>
            <a:off x="3183954" y="3887809"/>
            <a:ext cx="11920092" cy="1246496"/>
          </a:xfrm>
          <a:prstGeom prst="rect">
            <a:avLst/>
          </a:prstGeom>
        </p:spPr>
        <p:txBody>
          <a:bodyPr vert="horz" lIns="0" tIns="0" rIns="0" bIns="0" rtlCol="0" anchor="b" anchorCtr="0">
            <a:spAutoFit/>
          </a:bodyPr>
          <a:lstStyle>
            <a:lvl1pPr algn="ctr">
              <a:defRPr sz="9000">
                <a:solidFill>
                  <a:schemeClr val="bg1"/>
                </a:solidFill>
                <a:latin typeface="Arial" panose="020B0604020202020204" pitchFamily="34" charset="0"/>
                <a:cs typeface="Arial" panose="020B0604020202020204" pitchFamily="34" charset="0"/>
              </a:defRPr>
            </a:lvl1pPr>
          </a:lstStyle>
          <a:p>
            <a:r>
              <a:rPr lang="en-US"/>
              <a:t>Part X</a:t>
            </a:r>
            <a:endParaRPr lang="en-GB"/>
          </a:p>
        </p:txBody>
      </p:sp>
      <p:sp>
        <p:nvSpPr>
          <p:cNvPr id="5" name="TextBox 4">
            <a:extLst>
              <a:ext uri="{FF2B5EF4-FFF2-40B4-BE49-F238E27FC236}">
                <a16:creationId xmlns:a16="http://schemas.microsoft.com/office/drawing/2014/main" id="{B5CCA786-F79C-654B-E344-E04484D20150}"/>
              </a:ext>
            </a:extLst>
          </p:cNvPr>
          <p:cNvSpPr txBox="1">
            <a:spLocks noGrp="1" noRot="1" noMove="1" noResize="1" noEditPoints="1" noAdjustHandles="1" noChangeArrowheads="1" noChangeShapeType="1"/>
          </p:cNvSpPr>
          <p:nvPr userDrawn="1">
            <p:extLst>
              <p:ext uri="{1162E1C5-73C7-4A58-AE30-91384D911F3F}">
                <p184:classification xmlns:p184="http://schemas.microsoft.com/office/powerpoint/2018/4/main" val="hdr"/>
              </p:ext>
            </p:extLst>
          </p:nvPr>
        </p:nvSpPr>
        <p:spPr>
          <a:xfrm>
            <a:off x="8580529" y="108000"/>
            <a:ext cx="1126946" cy="184666"/>
          </a:xfrm>
          <a:prstGeom prst="rect">
            <a:avLst/>
          </a:prstGeom>
        </p:spPr>
        <p:txBody>
          <a:bodyPr horzOverflow="overflow" wrap="square" lIns="0" tIns="0" rIns="0" bIns="0">
            <a:spAutoFit/>
          </a:bodyPr>
          <a:lstStyle/>
          <a:p>
            <a:pPr algn="ctr"/>
            <a:r>
              <a:rPr lang="en-GB" sz="1200">
                <a:solidFill>
                  <a:schemeClr val="bg1"/>
                </a:solidFill>
                <a:latin typeface="+mj-lt"/>
                <a:cs typeface="Calibri" panose="020F0502020204030204" pitchFamily="34" charset="0"/>
              </a:rPr>
              <a:t>OFFICIAL</a:t>
            </a:r>
          </a:p>
        </p:txBody>
      </p:sp>
    </p:spTree>
    <p:extLst>
      <p:ext uri="{BB962C8B-B14F-4D97-AF65-F5344CB8AC3E}">
        <p14:creationId xmlns:p14="http://schemas.microsoft.com/office/powerpoint/2010/main" val="15370588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nnex section slide">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1C915F09-36C5-271F-BFA7-C97BD55487F9}"/>
              </a:ext>
            </a:extLst>
          </p:cNvPr>
          <p:cNvSpPr>
            <a:spLocks noGrp="1" noRot="1" noMove="1" noResize="1" noEditPoints="1" noAdjustHandles="1" noChangeArrowheads="1" noChangeShapeType="1"/>
          </p:cNvSpPr>
          <p:nvPr userDrawn="1"/>
        </p:nvSpPr>
        <p:spPr>
          <a:xfrm>
            <a:off x="0" y="2091936"/>
            <a:ext cx="18288000" cy="81950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700"/>
          </a:p>
        </p:txBody>
      </p:sp>
      <p:sp>
        <p:nvSpPr>
          <p:cNvPr id="3" name="TextBox 2">
            <a:extLst>
              <a:ext uri="{FF2B5EF4-FFF2-40B4-BE49-F238E27FC236}">
                <a16:creationId xmlns:a16="http://schemas.microsoft.com/office/drawing/2014/main" id="{637E0EF1-B413-0A64-F524-8C707AABA760}"/>
              </a:ext>
            </a:extLst>
          </p:cNvPr>
          <p:cNvSpPr txBox="1">
            <a:spLocks noGrp="1" noRot="1" noMove="1" noResize="1" noEditPoints="1" noAdjustHandles="1" noChangeArrowheads="1" noChangeShapeType="1"/>
          </p:cNvSpPr>
          <p:nvPr userDrawn="1">
            <p:extLst>
              <p:ext uri="{1162E1C5-73C7-4A58-AE30-91384D911F3F}">
                <p184:classification xmlns:p184="http://schemas.microsoft.com/office/powerpoint/2018/4/main" val="hdr"/>
              </p:ext>
            </p:extLst>
          </p:nvPr>
        </p:nvSpPr>
        <p:spPr>
          <a:xfrm>
            <a:off x="8580529" y="9995400"/>
            <a:ext cx="1126946" cy="184666"/>
          </a:xfrm>
          <a:prstGeom prst="rect">
            <a:avLst/>
          </a:prstGeom>
        </p:spPr>
        <p:txBody>
          <a:bodyPr horzOverflow="overflow" wrap="square" lIns="0" tIns="0" rIns="0" bIns="0">
            <a:spAutoFit/>
          </a:bodyPr>
          <a:lstStyle/>
          <a:p>
            <a:pPr algn="ctr"/>
            <a:r>
              <a:rPr lang="en-GB" sz="1200">
                <a:solidFill>
                  <a:schemeClr val="bg1"/>
                </a:solidFill>
                <a:latin typeface="+mj-lt"/>
                <a:cs typeface="Calibri" panose="020F0502020204030204" pitchFamily="34" charset="0"/>
              </a:rPr>
              <a:t>OFFICIAL</a:t>
            </a:r>
          </a:p>
        </p:txBody>
      </p:sp>
      <p:sp>
        <p:nvSpPr>
          <p:cNvPr id="2" name="Footer Placeholder 4">
            <a:extLst>
              <a:ext uri="{FF2B5EF4-FFF2-40B4-BE49-F238E27FC236}">
                <a16:creationId xmlns:a16="http://schemas.microsoft.com/office/drawing/2014/main" id="{457F41ED-44AF-D34C-FA8C-A27823160266}"/>
              </a:ext>
            </a:extLst>
          </p:cNvPr>
          <p:cNvSpPr>
            <a:spLocks noGrp="1" noRot="1" noMove="1" noResize="1" noEditPoints="1" noAdjustHandles="1" noChangeArrowheads="1" noChangeShapeType="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solidFill>
                <a:latin typeface="Arial" panose="020B0604020202020204" pitchFamily="34" charset="0"/>
                <a:ea typeface="+mn-ea"/>
                <a:cs typeface="Arial" panose="020B0604020202020204" pitchFamily="34" charset="0"/>
              </a:defRPr>
            </a:lvl1pPr>
          </a:lstStyle>
          <a:p>
            <a:r>
              <a:rPr lang="en-GB"/>
              <a:t>SENSITIVITY MARKING</a:t>
            </a:r>
          </a:p>
        </p:txBody>
      </p:sp>
      <p:sp>
        <p:nvSpPr>
          <p:cNvPr id="23" name="Text Placeholder 14">
            <a:extLst>
              <a:ext uri="{FF2B5EF4-FFF2-40B4-BE49-F238E27FC236}">
                <a16:creationId xmlns:a16="http://schemas.microsoft.com/office/drawing/2014/main" id="{B0DC00DB-A5B7-CBCD-9E2C-25EEE62C4E3E}"/>
              </a:ext>
            </a:extLst>
          </p:cNvPr>
          <p:cNvSpPr>
            <a:spLocks noGrp="1" noRot="1" noMove="1" noResize="1" noEditPoints="1" noAdjustHandles="1" noChangeArrowheads="1" noChangeShapeType="1"/>
          </p:cNvSpPr>
          <p:nvPr>
            <p:ph type="body" sz="quarter" idx="10" hasCustomPrompt="1"/>
          </p:nvPr>
        </p:nvSpPr>
        <p:spPr>
          <a:xfrm>
            <a:off x="2881349" y="6446460"/>
            <a:ext cx="11920092" cy="914097"/>
          </a:xfrm>
          <a:prstGeom prst="rect">
            <a:avLst/>
          </a:prstGeom>
        </p:spPr>
        <p:txBody>
          <a:bodyPr lIns="0" tIns="0" rIns="0" bIns="0">
            <a:spAutoFit/>
          </a:bodyPr>
          <a:lstStyle>
            <a:lvl1pPr marL="0" indent="0" algn="ctr">
              <a:buNone/>
              <a:defRPr sz="6600" b="0">
                <a:solidFill>
                  <a:schemeClr val="bg1"/>
                </a:solidFill>
                <a:latin typeface="Arial" panose="020B0604020202020204" pitchFamily="34" charset="0"/>
                <a:cs typeface="Arial" panose="020B0604020202020204" pitchFamily="34" charset="0"/>
              </a:defRPr>
            </a:lvl1pPr>
          </a:lstStyle>
          <a:p>
            <a:pPr lvl="0"/>
            <a:r>
              <a:rPr lang="en-US"/>
              <a:t>Title of annex</a:t>
            </a:r>
          </a:p>
        </p:txBody>
      </p:sp>
      <p:sp>
        <p:nvSpPr>
          <p:cNvPr id="7" name="Title Placeholder 2">
            <a:extLst>
              <a:ext uri="{FF2B5EF4-FFF2-40B4-BE49-F238E27FC236}">
                <a16:creationId xmlns:a16="http://schemas.microsoft.com/office/drawing/2014/main" id="{155A43AE-10F2-A062-CD55-196B0C0F310E}"/>
              </a:ext>
            </a:extLst>
          </p:cNvPr>
          <p:cNvSpPr>
            <a:spLocks noGrp="1" noRot="1" noMove="1" noResize="1" noEditPoints="1" noAdjustHandles="1" noChangeArrowheads="1" noChangeShapeType="1"/>
          </p:cNvSpPr>
          <p:nvPr>
            <p:ph type="title" hasCustomPrompt="1"/>
          </p:nvPr>
        </p:nvSpPr>
        <p:spPr>
          <a:xfrm>
            <a:off x="2881349" y="4857344"/>
            <a:ext cx="11920092" cy="1246496"/>
          </a:xfrm>
          <a:prstGeom prst="rect">
            <a:avLst/>
          </a:prstGeom>
        </p:spPr>
        <p:txBody>
          <a:bodyPr vert="horz" lIns="0" tIns="0" rIns="0" bIns="0" rtlCol="0" anchor="b" anchorCtr="0">
            <a:spAutoFit/>
          </a:bodyPr>
          <a:lstStyle>
            <a:lvl1pPr algn="ctr">
              <a:defRPr sz="9000">
                <a:solidFill>
                  <a:schemeClr val="bg1"/>
                </a:solidFill>
                <a:latin typeface="Arial" panose="020B0604020202020204" pitchFamily="34" charset="0"/>
                <a:cs typeface="Arial" panose="020B0604020202020204" pitchFamily="34" charset="0"/>
              </a:defRPr>
            </a:lvl1pPr>
          </a:lstStyle>
          <a:p>
            <a:r>
              <a:rPr lang="en-US"/>
              <a:t>Annex X</a:t>
            </a:r>
            <a:endParaRPr lang="en-GB"/>
          </a:p>
        </p:txBody>
      </p:sp>
    </p:spTree>
    <p:extLst>
      <p:ext uri="{BB962C8B-B14F-4D97-AF65-F5344CB8AC3E}">
        <p14:creationId xmlns:p14="http://schemas.microsoft.com/office/powerpoint/2010/main" val="98130068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End slide">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9BE559-67BD-BFE2-6B70-37C3902EDDA6}"/>
              </a:ext>
            </a:extLst>
          </p:cNvPr>
          <p:cNvSpPr txBox="1">
            <a:spLocks noGrp="1" noRot="1" noMove="1" noResize="1" noEditPoints="1" noAdjustHandles="1" noChangeArrowheads="1" noChangeShapeType="1"/>
          </p:cNvSpPr>
          <p:nvPr userDrawn="1">
            <p:extLst>
              <p:ext uri="{1162E1C5-73C7-4A58-AE30-91384D911F3F}">
                <p184:classification xmlns:p184="http://schemas.microsoft.com/office/powerpoint/2018/4/main" val="hdr"/>
              </p:ext>
            </p:extLst>
          </p:nvPr>
        </p:nvSpPr>
        <p:spPr>
          <a:xfrm>
            <a:off x="8580529" y="9995400"/>
            <a:ext cx="1126946" cy="184666"/>
          </a:xfrm>
          <a:prstGeom prst="rect">
            <a:avLst/>
          </a:prstGeom>
        </p:spPr>
        <p:txBody>
          <a:bodyPr horzOverflow="overflow" wrap="square" lIns="0" tIns="0" rIns="0" bIns="0">
            <a:spAutoFit/>
          </a:bodyPr>
          <a:lstStyle/>
          <a:p>
            <a:pPr algn="ctr"/>
            <a:r>
              <a:rPr lang="en-GB" sz="1200">
                <a:solidFill>
                  <a:srgbClr val="000000"/>
                </a:solidFill>
                <a:latin typeface="+mj-lt"/>
                <a:cs typeface="Calibri" panose="020F0502020204030204" pitchFamily="34" charset="0"/>
              </a:rPr>
              <a:t>OFFICIAL</a:t>
            </a:r>
          </a:p>
        </p:txBody>
      </p:sp>
      <p:sp>
        <p:nvSpPr>
          <p:cNvPr id="2" name="TextBox 1">
            <a:extLst>
              <a:ext uri="{FF2B5EF4-FFF2-40B4-BE49-F238E27FC236}">
                <a16:creationId xmlns:a16="http://schemas.microsoft.com/office/drawing/2014/main" id="{EF62A061-B0B9-A4E4-B7ED-31AB137E01C8}"/>
              </a:ext>
            </a:extLst>
          </p:cNvPr>
          <p:cNvSpPr txBox="1">
            <a:spLocks noGrp="1" noRot="1" noMove="1" noResize="1" noEditPoints="1" noAdjustHandles="1" noChangeArrowheads="1" noChangeShapeType="1"/>
          </p:cNvSpPr>
          <p:nvPr userDrawn="1">
            <p:extLst>
              <p:ext uri="{1162E1C5-73C7-4A58-AE30-91384D911F3F}">
                <p184:classification xmlns:p184="http://schemas.microsoft.com/office/powerpoint/2018/4/main" val="hdr"/>
              </p:ext>
            </p:extLst>
          </p:nvPr>
        </p:nvSpPr>
        <p:spPr>
          <a:xfrm>
            <a:off x="8580529" y="108000"/>
            <a:ext cx="1126946" cy="184666"/>
          </a:xfrm>
          <a:prstGeom prst="rect">
            <a:avLst/>
          </a:prstGeom>
        </p:spPr>
        <p:txBody>
          <a:bodyPr horzOverflow="overflow" wrap="square" lIns="0" tIns="0" rIns="0" bIns="0">
            <a:spAutoFit/>
          </a:bodyPr>
          <a:lstStyle/>
          <a:p>
            <a:pPr algn="ctr"/>
            <a:r>
              <a:rPr lang="en-GB" sz="1200">
                <a:solidFill>
                  <a:srgbClr val="000000"/>
                </a:solidFill>
                <a:latin typeface="+mj-lt"/>
                <a:cs typeface="Calibri" panose="020F0502020204030204" pitchFamily="34" charset="0"/>
              </a:rPr>
              <a:t>OFFICIAL</a:t>
            </a:r>
          </a:p>
        </p:txBody>
      </p:sp>
      <p:pic>
        <p:nvPicPr>
          <p:cNvPr id="11" name="Graphic 10">
            <a:extLst>
              <a:ext uri="{FF2B5EF4-FFF2-40B4-BE49-F238E27FC236}">
                <a16:creationId xmlns:a16="http://schemas.microsoft.com/office/drawing/2014/main" id="{C1AF274C-ADA4-D3DB-38EC-73DC750EAFF3}"/>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5508500" y="0"/>
            <a:ext cx="7271001" cy="10287000"/>
          </a:xfrm>
          <a:prstGeom prst="rect">
            <a:avLst/>
          </a:prstGeom>
        </p:spPr>
      </p:pic>
    </p:spTree>
    <p:extLst>
      <p:ext uri="{BB962C8B-B14F-4D97-AF65-F5344CB8AC3E}">
        <p14:creationId xmlns:p14="http://schemas.microsoft.com/office/powerpoint/2010/main" val="14744012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6"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9/24/2026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Footer Placeholder 4">
            <a:extLst>
              <a:ext uri="{FF2B5EF4-FFF2-40B4-BE49-F238E27FC236}">
                <a16:creationId xmlns:a16="http://schemas.microsoft.com/office/drawing/2014/main" id="{A9AD0E7C-0CF4-9B32-F0DC-5DEEC72C7D27}"/>
              </a:ext>
            </a:extLst>
          </p:cNvPr>
          <p:cNvSpPr>
            <a:spLocks noGrp="1"/>
          </p:cNvSpPr>
          <p:nvPr>
            <p:ph type="ftr" sz="quarter" idx="3"/>
          </p:nvPr>
        </p:nvSpPr>
        <p:spPr>
          <a:xfrm>
            <a:off x="6057900" y="9720001"/>
            <a:ext cx="6172200" cy="242375"/>
          </a:xfrm>
          <a:prstGeom prst="rect">
            <a:avLst/>
          </a:prstGeom>
        </p:spPr>
        <p:txBody>
          <a:bodyPr vert="horz" lIns="0" tIns="0" rIns="0" bIns="0" rtlCol="0" anchor="ctr">
            <a:spAutoFit/>
          </a:bodyPr>
          <a:lstStyle>
            <a:lvl1pPr algn="ctr">
              <a:defRPr lang="en-US" sz="1575" i="0" kern="1200" cap="all" baseline="0">
                <a:solidFill>
                  <a:schemeClr val="bg2"/>
                </a:solidFill>
                <a:latin typeface="Arial" panose="020B0604020202020204" pitchFamily="34" charset="0"/>
                <a:ea typeface="+mn-ea"/>
                <a:cs typeface="Arial" panose="020B0604020202020204" pitchFamily="34" charset="0"/>
              </a:defRPr>
            </a:lvl1pPr>
          </a:lstStyle>
          <a:p>
            <a:r>
              <a:rPr lang="en-GB"/>
              <a:t>SENSITIVITY MARKING</a:t>
            </a:r>
          </a:p>
        </p:txBody>
      </p:sp>
      <p:sp>
        <p:nvSpPr>
          <p:cNvPr id="3" name="Slide Number Placeholder 5">
            <a:extLst>
              <a:ext uri="{FF2B5EF4-FFF2-40B4-BE49-F238E27FC236}">
                <a16:creationId xmlns:a16="http://schemas.microsoft.com/office/drawing/2014/main" id="{FC2A0B67-A808-6FB5-1EC1-EAD0A62DA873}"/>
              </a:ext>
            </a:extLst>
          </p:cNvPr>
          <p:cNvSpPr>
            <a:spLocks noGrp="1"/>
          </p:cNvSpPr>
          <p:nvPr>
            <p:ph type="sldNum" sz="quarter" idx="4"/>
          </p:nvPr>
        </p:nvSpPr>
        <p:spPr>
          <a:xfrm>
            <a:off x="17097374" y="9848985"/>
            <a:ext cx="851123" cy="276999"/>
          </a:xfrm>
          <a:prstGeom prst="rect">
            <a:avLst/>
          </a:prstGeom>
        </p:spPr>
        <p:txBody>
          <a:bodyPr vert="horz" wrap="square" lIns="0" tIns="0" rIns="0" bIns="0" rtlCol="0" anchor="ctr">
            <a:spAutoFit/>
          </a:bodyPr>
          <a:lstStyle>
            <a:lvl1pPr algn="r">
              <a:defRPr sz="1800">
                <a:solidFill>
                  <a:schemeClr val="bg2"/>
                </a:solidFill>
              </a:defRPr>
            </a:lvl1pPr>
          </a:lstStyle>
          <a:p>
            <a:fld id="{318356DC-334E-1146-8C47-B0DA3BCDFCC3}" type="slidenum">
              <a:rPr lang="en-US" smtClean="0"/>
              <a:pPr/>
              <a:t>‹#›</a:t>
            </a:fld>
            <a:endParaRPr lang="en-US"/>
          </a:p>
        </p:txBody>
      </p:sp>
      <p:pic>
        <p:nvPicPr>
          <p:cNvPr id="7" name="Picture 6" descr="A black background with a black square&#10;&#10;Description automatically generated with medium confidence">
            <a:extLst>
              <a:ext uri="{FF2B5EF4-FFF2-40B4-BE49-F238E27FC236}">
                <a16:creationId xmlns:a16="http://schemas.microsoft.com/office/drawing/2014/main" id="{24512369-0278-6007-C0B2-5351671A40F0}"/>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162960" y="-131158"/>
            <a:ext cx="3744360" cy="2448236"/>
          </a:xfrm>
          <a:prstGeom prst="rect">
            <a:avLst/>
          </a:prstGeom>
        </p:spPr>
      </p:pic>
      <p:sp>
        <p:nvSpPr>
          <p:cNvPr id="8" name="TextBox 7">
            <a:extLst>
              <a:ext uri="{FF2B5EF4-FFF2-40B4-BE49-F238E27FC236}">
                <a16:creationId xmlns:a16="http://schemas.microsoft.com/office/drawing/2014/main" id="{4023D610-70AD-8CCB-4DF9-9359F65D1691}"/>
              </a:ext>
            </a:extLst>
          </p:cNvPr>
          <p:cNvSpPr txBox="1"/>
          <p:nvPr>
            <p:extLst>
              <p:ext uri="{1162E1C5-73C7-4A58-AE30-91384D911F3F}">
                <p184:classification xmlns:p184="http://schemas.microsoft.com/office/powerpoint/2018/4/main" val="hdr"/>
              </p:ext>
            </p:extLst>
          </p:nvPr>
        </p:nvSpPr>
        <p:spPr>
          <a:xfrm>
            <a:off x="8798720" y="95251"/>
            <a:ext cx="733425" cy="230832"/>
          </a:xfrm>
          <a:prstGeom prst="rect">
            <a:avLst/>
          </a:prstGeom>
        </p:spPr>
        <p:txBody>
          <a:bodyPr horzOverflow="overflow" lIns="0" tIns="0" rIns="0" bIns="0">
            <a:spAutoFit/>
          </a:bodyPr>
          <a:lstStyle/>
          <a:p>
            <a:pPr algn="l"/>
            <a:r>
              <a:rPr lang="en-GB" sz="15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
        <p:nvSpPr>
          <p:cNvPr id="10" name="TextBox 9">
            <a:extLst>
              <a:ext uri="{FF2B5EF4-FFF2-40B4-BE49-F238E27FC236}">
                <a16:creationId xmlns:a16="http://schemas.microsoft.com/office/drawing/2014/main" id="{477B757C-396B-9A2A-8D2C-28F5D20993B3}"/>
              </a:ext>
            </a:extLst>
          </p:cNvPr>
          <p:cNvSpPr txBox="1"/>
          <p:nvPr>
            <p:extLst>
              <p:ext uri="{1162E1C5-73C7-4A58-AE30-91384D911F3F}">
                <p184:classification xmlns:p184="http://schemas.microsoft.com/office/powerpoint/2018/4/main" val="ftr"/>
              </p:ext>
            </p:extLst>
          </p:nvPr>
        </p:nvSpPr>
        <p:spPr>
          <a:xfrm>
            <a:off x="8798720" y="9963151"/>
            <a:ext cx="733425" cy="230832"/>
          </a:xfrm>
          <a:prstGeom prst="rect">
            <a:avLst/>
          </a:prstGeom>
        </p:spPr>
        <p:txBody>
          <a:bodyPr horzOverflow="overflow" lIns="0" tIns="0" rIns="0" bIns="0">
            <a:spAutoFit/>
          </a:bodyPr>
          <a:lstStyle/>
          <a:p>
            <a:pPr algn="l"/>
            <a:r>
              <a:rPr lang="en-GB" sz="1500">
                <a:solidFill>
                  <a:srgbClr val="000000">
                    <a:alpha val="50000"/>
                  </a:srgbClr>
                </a:solidFill>
                <a:latin typeface="Calibri" panose="020F0502020204030204" pitchFamily="34" charset="0"/>
                <a:ea typeface="Calibri" panose="020F0502020204030204" pitchFamily="34" charset="0"/>
                <a:cs typeface="Calibri" panose="020F0502020204030204" pitchFamily="34" charset="0"/>
              </a:rPr>
              <a:t>OFFICIAL</a:t>
            </a:r>
          </a:p>
        </p:txBody>
      </p:sp>
    </p:spTree>
    <p:extLst>
      <p:ext uri="{BB962C8B-B14F-4D97-AF65-F5344CB8AC3E}">
        <p14:creationId xmlns:p14="http://schemas.microsoft.com/office/powerpoint/2010/main" val="250207112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Lst>
  <p:hf hdr="0" ftr="0" dt="0"/>
  <p:txStyles>
    <p:titleStyle>
      <a:lvl1pPr algn="r" defTabSz="1371600" rtl="0" eaLnBrk="1" latinLnBrk="0" hangingPunct="1">
        <a:lnSpc>
          <a:spcPct val="90000"/>
        </a:lnSpc>
        <a:spcBef>
          <a:spcPct val="0"/>
        </a:spcBef>
        <a:buNone/>
        <a:defRPr sz="4800" b="1" kern="1200">
          <a:solidFill>
            <a:srgbClr val="012169"/>
          </a:solidFill>
          <a:latin typeface="Helvetica Neue" panose="02000503000000020004"/>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1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5.png"/><Relationship Id="rId1" Type="http://schemas.openxmlformats.org/officeDocument/2006/relationships/slideLayout" Target="../slideLayouts/slideLayout7.xml"/><Relationship Id="rId4" Type="http://schemas.openxmlformats.org/officeDocument/2006/relationships/image" Target="../media/image18.jp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4654DA75-C103-840E-2D9D-21C15D78567F}"/>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1BDEFAA7-42F3-BC6D-8A7D-86A3E34B3DA5}"/>
              </a:ext>
            </a:extLst>
          </p:cNvPr>
          <p:cNvSpPr/>
          <p:nvPr/>
        </p:nvSpPr>
        <p:spPr>
          <a:xfrm>
            <a:off x="-67" y="6544448"/>
            <a:ext cx="11774138" cy="159600"/>
          </a:xfrm>
          <a:custGeom>
            <a:avLst/>
            <a:gdLst/>
            <a:ahLst/>
            <a:cxnLst/>
            <a:rect l="l" t="t" r="r" b="b"/>
            <a:pathLst>
              <a:path w="11774138" h="159600">
                <a:moveTo>
                  <a:pt x="0" y="0"/>
                </a:moveTo>
                <a:lnTo>
                  <a:pt x="11774139" y="0"/>
                </a:lnTo>
                <a:lnTo>
                  <a:pt x="11774139" y="159600"/>
                </a:lnTo>
                <a:lnTo>
                  <a:pt x="0" y="1596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noProof="0"/>
          </a:p>
        </p:txBody>
      </p:sp>
      <p:sp>
        <p:nvSpPr>
          <p:cNvPr id="3" name="Freeform 3">
            <a:extLst>
              <a:ext uri="{FF2B5EF4-FFF2-40B4-BE49-F238E27FC236}">
                <a16:creationId xmlns:a16="http://schemas.microsoft.com/office/drawing/2014/main" id="{05FFA9CE-0CA4-F4DD-AD46-35EACB3FCE5C}"/>
              </a:ext>
            </a:extLst>
          </p:cNvPr>
          <p:cNvSpPr/>
          <p:nvPr/>
        </p:nvSpPr>
        <p:spPr>
          <a:xfrm>
            <a:off x="13090522" y="-63503"/>
            <a:ext cx="5260972" cy="10413997"/>
          </a:xfrm>
          <a:custGeom>
            <a:avLst/>
            <a:gdLst/>
            <a:ahLst/>
            <a:cxnLst/>
            <a:rect l="l" t="t" r="r" b="b"/>
            <a:pathLst>
              <a:path w="5260972" h="10413997">
                <a:moveTo>
                  <a:pt x="0" y="0"/>
                </a:moveTo>
                <a:lnTo>
                  <a:pt x="5260972" y="0"/>
                </a:lnTo>
                <a:lnTo>
                  <a:pt x="5260972" y="10413997"/>
                </a:lnTo>
                <a:lnTo>
                  <a:pt x="0" y="1041399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noProof="0"/>
          </a:p>
        </p:txBody>
      </p:sp>
      <p:sp>
        <p:nvSpPr>
          <p:cNvPr id="4" name="TextBox 4">
            <a:extLst>
              <a:ext uri="{FF2B5EF4-FFF2-40B4-BE49-F238E27FC236}">
                <a16:creationId xmlns:a16="http://schemas.microsoft.com/office/drawing/2014/main" id="{F6BFC49D-46DE-F190-6721-6F254D80FFFE}"/>
              </a:ext>
            </a:extLst>
          </p:cNvPr>
          <p:cNvSpPr txBox="1"/>
          <p:nvPr/>
        </p:nvSpPr>
        <p:spPr>
          <a:xfrm>
            <a:off x="1028700" y="7223970"/>
            <a:ext cx="11050172" cy="1674113"/>
          </a:xfrm>
          <a:prstGeom prst="rect">
            <a:avLst/>
          </a:prstGeom>
        </p:spPr>
        <p:txBody>
          <a:bodyPr lIns="0" tIns="0" rIns="0" bIns="0" rtlCol="0" anchor="t">
            <a:spAutoFit/>
          </a:bodyPr>
          <a:lstStyle/>
          <a:p>
            <a:pPr>
              <a:lnSpc>
                <a:spcPts val="6723"/>
              </a:lnSpc>
            </a:pPr>
            <a:r>
              <a:rPr lang="en-GB" sz="4800" b="1" noProof="0" dirty="0">
                <a:solidFill>
                  <a:srgbClr val="FA908C"/>
                </a:solidFill>
                <a:latin typeface="Aptos Bold"/>
                <a:ea typeface="Aptos Bold"/>
                <a:cs typeface="Aptos Bold"/>
                <a:sym typeface="Aptos Bold"/>
              </a:rPr>
              <a:t>With Viv Griffiths from Homeless Link and Henry Meacock from St </a:t>
            </a:r>
            <a:r>
              <a:rPr lang="en-GB" sz="4800" b="1" noProof="0" dirty="0" err="1">
                <a:solidFill>
                  <a:srgbClr val="FA908C"/>
                </a:solidFill>
                <a:latin typeface="Aptos Bold"/>
                <a:ea typeface="Aptos Bold"/>
                <a:cs typeface="Aptos Bold"/>
                <a:sym typeface="Aptos Bold"/>
              </a:rPr>
              <a:t>Petrocs</a:t>
            </a:r>
            <a:r>
              <a:rPr lang="en-GB" sz="4800" b="1" noProof="0" dirty="0">
                <a:solidFill>
                  <a:srgbClr val="FA908C"/>
                </a:solidFill>
                <a:latin typeface="Aptos Bold"/>
                <a:ea typeface="Aptos Bold"/>
                <a:cs typeface="Aptos Bold"/>
                <a:sym typeface="Aptos Bold"/>
              </a:rPr>
              <a:t> </a:t>
            </a:r>
            <a:endParaRPr lang="en-GB" sz="4800" b="1" noProof="0" dirty="0">
              <a:solidFill>
                <a:srgbClr val="FA908C"/>
              </a:solidFill>
              <a:latin typeface="Aptos Bold"/>
              <a:ea typeface="Aptos Bold"/>
              <a:cs typeface="Aptos Bold"/>
            </a:endParaRPr>
          </a:p>
        </p:txBody>
      </p:sp>
      <p:sp>
        <p:nvSpPr>
          <p:cNvPr id="5" name="TextBox 5">
            <a:extLst>
              <a:ext uri="{FF2B5EF4-FFF2-40B4-BE49-F238E27FC236}">
                <a16:creationId xmlns:a16="http://schemas.microsoft.com/office/drawing/2014/main" id="{5B6676B6-ABF7-9862-C2C9-11F8C50182A8}"/>
              </a:ext>
            </a:extLst>
          </p:cNvPr>
          <p:cNvSpPr txBox="1"/>
          <p:nvPr/>
        </p:nvSpPr>
        <p:spPr>
          <a:xfrm>
            <a:off x="1028700" y="1560799"/>
            <a:ext cx="10745372" cy="3693319"/>
          </a:xfrm>
          <a:prstGeom prst="rect">
            <a:avLst/>
          </a:prstGeom>
        </p:spPr>
        <p:txBody>
          <a:bodyPr lIns="0" tIns="0" rIns="0" bIns="0" rtlCol="0" anchor="t">
            <a:spAutoFit/>
          </a:bodyPr>
          <a:lstStyle/>
          <a:p>
            <a:pPr>
              <a:lnSpc>
                <a:spcPts val="7200"/>
              </a:lnSpc>
            </a:pPr>
            <a:r>
              <a:rPr lang="en-US" sz="6000" b="1">
                <a:solidFill>
                  <a:srgbClr val="FFFFFF"/>
                </a:solidFill>
                <a:latin typeface="Aptos Bold"/>
                <a:ea typeface="Aptos Bold"/>
                <a:cs typeface="Aptos Bold"/>
              </a:rPr>
              <a:t>SUPPORTING PEOPLE IN RURAL AREAS: HIDDEN HOMELESSNESS AND LIMITED INFASTRUCTURE</a:t>
            </a:r>
            <a:endParaRPr lang="en-GB" sz="6000" b="1" noProof="0">
              <a:solidFill>
                <a:srgbClr val="FFFFFF"/>
              </a:solidFill>
              <a:latin typeface="Aptos Bold"/>
              <a:ea typeface="Aptos Bold"/>
              <a:cs typeface="Aptos Bold"/>
            </a:endParaRPr>
          </a:p>
        </p:txBody>
      </p:sp>
      <p:sp>
        <p:nvSpPr>
          <p:cNvPr id="6" name="TextBox 6">
            <a:extLst>
              <a:ext uri="{FF2B5EF4-FFF2-40B4-BE49-F238E27FC236}">
                <a16:creationId xmlns:a16="http://schemas.microsoft.com/office/drawing/2014/main" id="{AF579499-211C-91FD-C35D-B3AEFD8CDF5D}"/>
              </a:ext>
            </a:extLst>
          </p:cNvPr>
          <p:cNvSpPr txBox="1"/>
          <p:nvPr/>
        </p:nvSpPr>
        <p:spPr>
          <a:xfrm rot="-5400000">
            <a:off x="11336966" y="4693633"/>
            <a:ext cx="7021437" cy="899733"/>
          </a:xfrm>
          <a:prstGeom prst="rect">
            <a:avLst/>
          </a:prstGeom>
        </p:spPr>
        <p:txBody>
          <a:bodyPr lIns="0" tIns="0" rIns="0" bIns="0" rtlCol="0" anchor="t">
            <a:spAutoFit/>
          </a:bodyPr>
          <a:lstStyle/>
          <a:p>
            <a:pPr algn="l">
              <a:lnSpc>
                <a:spcPts val="6209"/>
              </a:lnSpc>
            </a:pPr>
            <a:r>
              <a:rPr lang="en-GB" sz="5161" b="1" noProof="0">
                <a:solidFill>
                  <a:srgbClr val="FFFFFF"/>
                </a:solidFill>
                <a:latin typeface="Akzidenz-Grotesk Bold"/>
                <a:ea typeface="Akzidenz-Grotesk Bold"/>
                <a:cs typeface="Akzidenz-Grotesk Bold"/>
                <a:sym typeface="Akzidenz-Grotesk Bold"/>
              </a:rPr>
              <a:t>BREAKOUT SESSION</a:t>
            </a:r>
          </a:p>
        </p:txBody>
      </p:sp>
    </p:spTree>
    <p:extLst>
      <p:ext uri="{BB962C8B-B14F-4D97-AF65-F5344CB8AC3E}">
        <p14:creationId xmlns:p14="http://schemas.microsoft.com/office/powerpoint/2010/main" val="471642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A908C"/>
        </a:solidFill>
        <a:effectLst/>
      </p:bgPr>
    </p:bg>
    <p:spTree>
      <p:nvGrpSpPr>
        <p:cNvPr id="1" name="">
          <a:extLst>
            <a:ext uri="{FF2B5EF4-FFF2-40B4-BE49-F238E27FC236}">
              <a16:creationId xmlns:a16="http://schemas.microsoft.com/office/drawing/2014/main" id="{C6B10129-D1A5-0964-5385-FD4E8799D5DC}"/>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C04B625-D73C-609A-A9D1-98C16D8BBE32}"/>
              </a:ext>
            </a:extLst>
          </p:cNvPr>
          <p:cNvGrpSpPr/>
          <p:nvPr/>
        </p:nvGrpSpPr>
        <p:grpSpPr>
          <a:xfrm>
            <a:off x="638003" y="809762"/>
            <a:ext cx="16621297" cy="8932348"/>
            <a:chOff x="0" y="0"/>
            <a:chExt cx="4377626" cy="2352553"/>
          </a:xfrm>
        </p:grpSpPr>
        <p:sp>
          <p:nvSpPr>
            <p:cNvPr id="3" name="Freeform 3">
              <a:extLst>
                <a:ext uri="{FF2B5EF4-FFF2-40B4-BE49-F238E27FC236}">
                  <a16:creationId xmlns:a16="http://schemas.microsoft.com/office/drawing/2014/main" id="{50321187-5633-A918-CFFF-6C37ADF48C49}"/>
                </a:ext>
              </a:extLst>
            </p:cNvPr>
            <p:cNvSpPr/>
            <p:nvPr/>
          </p:nvSpPr>
          <p:spPr>
            <a:xfrm>
              <a:off x="0" y="0"/>
              <a:ext cx="4377625" cy="2352553"/>
            </a:xfrm>
            <a:custGeom>
              <a:avLst/>
              <a:gdLst/>
              <a:ahLst/>
              <a:cxnLst/>
              <a:rect l="l" t="t" r="r" b="b"/>
              <a:pathLst>
                <a:path w="4377625" h="2352553">
                  <a:moveTo>
                    <a:pt x="0" y="0"/>
                  </a:moveTo>
                  <a:lnTo>
                    <a:pt x="4377625" y="0"/>
                  </a:lnTo>
                  <a:lnTo>
                    <a:pt x="4377625" y="2352553"/>
                  </a:lnTo>
                  <a:lnTo>
                    <a:pt x="0" y="2352553"/>
                  </a:lnTo>
                  <a:close/>
                </a:path>
              </a:pathLst>
            </a:custGeom>
            <a:solidFill>
              <a:srgbClr val="F9F9F9"/>
            </a:solidFill>
          </p:spPr>
          <p:txBody>
            <a:bodyPr/>
            <a:lstStyle/>
            <a:p>
              <a:endParaRPr lang="en-GB" noProof="0"/>
            </a:p>
          </p:txBody>
        </p:sp>
        <p:sp>
          <p:nvSpPr>
            <p:cNvPr id="4" name="TextBox 4">
              <a:extLst>
                <a:ext uri="{FF2B5EF4-FFF2-40B4-BE49-F238E27FC236}">
                  <a16:creationId xmlns:a16="http://schemas.microsoft.com/office/drawing/2014/main" id="{EF6F957D-7B04-A3EC-7DD2-20E85E8A057D}"/>
                </a:ext>
              </a:extLst>
            </p:cNvPr>
            <p:cNvSpPr txBox="1"/>
            <p:nvPr/>
          </p:nvSpPr>
          <p:spPr>
            <a:xfrm>
              <a:off x="0" y="-28575"/>
              <a:ext cx="4377626" cy="2381128"/>
            </a:xfrm>
            <a:prstGeom prst="rect">
              <a:avLst/>
            </a:prstGeom>
          </p:spPr>
          <p:txBody>
            <a:bodyPr lIns="50800" tIns="50800" rIns="50800" bIns="50800" rtlCol="0" anchor="ctr"/>
            <a:lstStyle/>
            <a:p>
              <a:pPr algn="ctr">
                <a:lnSpc>
                  <a:spcPts val="2103"/>
                </a:lnSpc>
              </a:pPr>
              <a:endParaRPr lang="en-GB" noProof="0"/>
            </a:p>
          </p:txBody>
        </p:sp>
      </p:grpSp>
      <p:sp>
        <p:nvSpPr>
          <p:cNvPr id="5" name="TextBox 5">
            <a:extLst>
              <a:ext uri="{FF2B5EF4-FFF2-40B4-BE49-F238E27FC236}">
                <a16:creationId xmlns:a16="http://schemas.microsoft.com/office/drawing/2014/main" id="{625100B1-A838-689A-F754-2A9678FCAC49}"/>
              </a:ext>
            </a:extLst>
          </p:cNvPr>
          <p:cNvSpPr txBox="1"/>
          <p:nvPr/>
        </p:nvSpPr>
        <p:spPr>
          <a:xfrm>
            <a:off x="1195730" y="3352137"/>
            <a:ext cx="14398895" cy="3262432"/>
          </a:xfrm>
          <a:prstGeom prst="rect">
            <a:avLst/>
          </a:prstGeom>
        </p:spPr>
        <p:txBody>
          <a:bodyPr lIns="0" tIns="0" rIns="0" bIns="0" rtlCol="0" anchor="t">
            <a:spAutoFit/>
          </a:bodyPr>
          <a:lstStyle/>
          <a:p>
            <a:pPr marL="1204595" lvl="1" indent="-685800">
              <a:spcAft>
                <a:spcPts val="1200"/>
              </a:spcAft>
              <a:buFont typeface="Arial" panose="020B0604020202020204" pitchFamily="34" charset="0"/>
              <a:buChar char="•"/>
            </a:pPr>
            <a:r>
              <a:rPr lang="en-GB" sz="4800" noProof="0" dirty="0">
                <a:solidFill>
                  <a:srgbClr val="3B2848"/>
                </a:solidFill>
                <a:latin typeface="Aptos"/>
                <a:ea typeface="Calibri (MS)"/>
                <a:cs typeface="Calibri (MS)"/>
                <a:sym typeface="Calibri (MS)"/>
              </a:rPr>
              <a:t>Setting the scene: Viv Griffiths, Homeless Link</a:t>
            </a:r>
          </a:p>
          <a:p>
            <a:pPr marL="1204595" lvl="1" indent="-685800">
              <a:spcAft>
                <a:spcPts val="1200"/>
              </a:spcAft>
              <a:buFont typeface="Arial" panose="020B0604020202020204" pitchFamily="34" charset="0"/>
              <a:buChar char="•"/>
            </a:pPr>
            <a:r>
              <a:rPr lang="en-GB" sz="4800" noProof="0" dirty="0">
                <a:solidFill>
                  <a:srgbClr val="3B2848"/>
                </a:solidFill>
                <a:latin typeface="Aptos"/>
                <a:ea typeface="Calibri (MS)"/>
                <a:cs typeface="Calibri (MS)"/>
                <a:sym typeface="Calibri (MS)"/>
              </a:rPr>
              <a:t> A visual guide to rural homelessness: Henry Meacock, St </a:t>
            </a:r>
            <a:r>
              <a:rPr lang="en-GB" sz="4800" noProof="0" dirty="0" err="1">
                <a:solidFill>
                  <a:srgbClr val="3B2848"/>
                </a:solidFill>
                <a:latin typeface="Aptos"/>
                <a:ea typeface="Calibri (MS)"/>
                <a:cs typeface="Calibri (MS)"/>
                <a:sym typeface="Calibri (MS)"/>
              </a:rPr>
              <a:t>Petrocs</a:t>
            </a:r>
            <a:r>
              <a:rPr lang="en-GB" sz="4800" noProof="0" dirty="0">
                <a:solidFill>
                  <a:srgbClr val="3B2848"/>
                </a:solidFill>
                <a:latin typeface="Aptos"/>
                <a:ea typeface="Calibri (MS)"/>
                <a:cs typeface="Calibri (MS)"/>
                <a:sym typeface="Calibri (MS)"/>
              </a:rPr>
              <a:t> Cornwall</a:t>
            </a:r>
          </a:p>
          <a:p>
            <a:pPr marL="1204595" lvl="1" indent="-685800">
              <a:spcAft>
                <a:spcPts val="1200"/>
              </a:spcAft>
              <a:buFont typeface="Arial" panose="020B0604020202020204" pitchFamily="34" charset="0"/>
              <a:buChar char="•"/>
            </a:pPr>
            <a:r>
              <a:rPr lang="en-GB" sz="4800" dirty="0">
                <a:solidFill>
                  <a:srgbClr val="3B2848"/>
                </a:solidFill>
                <a:latin typeface="Aptos"/>
                <a:ea typeface="Calibri (MS)"/>
                <a:cs typeface="Calibri (MS)"/>
                <a:sym typeface="Calibri (MS)"/>
              </a:rPr>
              <a:t>Open mic for Q&amp;A</a:t>
            </a:r>
            <a:endParaRPr lang="en-GB" sz="4800" dirty="0">
              <a:solidFill>
                <a:srgbClr val="3B2848"/>
              </a:solidFill>
              <a:latin typeface="Aptos"/>
              <a:ea typeface="Calibri (MS)"/>
              <a:cs typeface="Calibri (MS)"/>
            </a:endParaRPr>
          </a:p>
        </p:txBody>
      </p:sp>
      <p:sp>
        <p:nvSpPr>
          <p:cNvPr id="6" name="TextBox 6">
            <a:extLst>
              <a:ext uri="{FF2B5EF4-FFF2-40B4-BE49-F238E27FC236}">
                <a16:creationId xmlns:a16="http://schemas.microsoft.com/office/drawing/2014/main" id="{376C8C80-112C-5ED4-7E33-FD30C6BC9044}"/>
              </a:ext>
            </a:extLst>
          </p:cNvPr>
          <p:cNvSpPr txBox="1"/>
          <p:nvPr/>
        </p:nvSpPr>
        <p:spPr>
          <a:xfrm>
            <a:off x="1195730" y="1106202"/>
            <a:ext cx="10156436" cy="1168400"/>
          </a:xfrm>
          <a:prstGeom prst="rect">
            <a:avLst/>
          </a:prstGeom>
        </p:spPr>
        <p:txBody>
          <a:bodyPr lIns="0" tIns="0" rIns="0" bIns="0" rtlCol="0" anchor="t">
            <a:spAutoFit/>
          </a:bodyPr>
          <a:lstStyle/>
          <a:p>
            <a:pPr algn="l">
              <a:lnSpc>
                <a:spcPts val="8400"/>
              </a:lnSpc>
            </a:pPr>
            <a:r>
              <a:rPr lang="en-GB" sz="6000" b="1" noProof="0">
                <a:solidFill>
                  <a:srgbClr val="3B2848"/>
                </a:solidFill>
                <a:latin typeface="Akzidenz-Grotesk Bold"/>
                <a:ea typeface="Akzidenz-Grotesk Bold"/>
                <a:cs typeface="Akzidenz-Grotesk Bold"/>
                <a:sym typeface="Akzidenz-Grotesk Bold"/>
              </a:rPr>
              <a:t>FLOW OF THE SESSION</a:t>
            </a:r>
          </a:p>
        </p:txBody>
      </p:sp>
      <p:sp>
        <p:nvSpPr>
          <p:cNvPr id="7" name="AutoShape 7">
            <a:extLst>
              <a:ext uri="{FF2B5EF4-FFF2-40B4-BE49-F238E27FC236}">
                <a16:creationId xmlns:a16="http://schemas.microsoft.com/office/drawing/2014/main" id="{794D6017-63C9-6E81-6FD3-9DC42D17C525}"/>
              </a:ext>
            </a:extLst>
          </p:cNvPr>
          <p:cNvSpPr/>
          <p:nvPr/>
        </p:nvSpPr>
        <p:spPr>
          <a:xfrm>
            <a:off x="-1590573" y="2675589"/>
            <a:ext cx="12306345" cy="0"/>
          </a:xfrm>
          <a:prstGeom prst="line">
            <a:avLst/>
          </a:prstGeom>
          <a:ln w="95250" cap="flat">
            <a:solidFill>
              <a:srgbClr val="362C44"/>
            </a:solidFill>
            <a:prstDash val="solid"/>
            <a:headEnd type="none" w="sm" len="sm"/>
            <a:tailEnd type="none" w="sm" len="sm"/>
          </a:ln>
        </p:spPr>
        <p:txBody>
          <a:bodyPr/>
          <a:lstStyle/>
          <a:p>
            <a:endParaRPr lang="en-GB" noProof="0"/>
          </a:p>
        </p:txBody>
      </p:sp>
    </p:spTree>
    <p:extLst>
      <p:ext uri="{BB962C8B-B14F-4D97-AF65-F5344CB8AC3E}">
        <p14:creationId xmlns:p14="http://schemas.microsoft.com/office/powerpoint/2010/main" val="11991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7">
            <a:extLst>
              <a:ext uri="{FF2B5EF4-FFF2-40B4-BE49-F238E27FC236}">
                <a16:creationId xmlns:a16="http://schemas.microsoft.com/office/drawing/2014/main" id="{2DF8BF39-965C-6966-833B-39502492A2DA}"/>
              </a:ext>
            </a:extLst>
          </p:cNvPr>
          <p:cNvSpPr txBox="1">
            <a:spLocks noChangeArrowheads="1"/>
          </p:cNvSpPr>
          <p:nvPr/>
        </p:nvSpPr>
        <p:spPr bwMode="auto">
          <a:xfrm>
            <a:off x="2712720" y="5143500"/>
            <a:ext cx="8194178"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eaLnBrk="1" hangingPunct="1"/>
            <a:r>
              <a:rPr lang="en-GB" altLang="en-US" sz="6000" b="1" dirty="0">
                <a:solidFill>
                  <a:srgbClr val="6E005A"/>
                </a:solidFill>
                <a:latin typeface="Arial" panose="020B0604020202020204" pitchFamily="34" charset="0"/>
                <a:cs typeface="Arial" panose="020B0604020202020204" pitchFamily="34" charset="0"/>
              </a:rPr>
              <a:t>Rural Homelessness</a:t>
            </a:r>
            <a:endParaRPr lang="en-GB" altLang="en-US" sz="6000" dirty="0">
              <a:solidFill>
                <a:srgbClr val="6E005A"/>
              </a:solidFill>
              <a:latin typeface="Arial" panose="020B0604020202020204" pitchFamily="34" charset="0"/>
              <a:cs typeface="Arial" panose="020B0604020202020204" pitchFamily="34" charset="0"/>
            </a:endParaRPr>
          </a:p>
          <a:p>
            <a:pPr eaLnBrk="1" hangingPunct="1"/>
            <a:endParaRPr lang="en-GB" altLang="en-US" sz="3200" dirty="0">
              <a:solidFill>
                <a:srgbClr val="CC0099"/>
              </a:solidFill>
              <a:latin typeface="Arial" panose="020B0604020202020204" pitchFamily="34" charset="0"/>
              <a:cs typeface="Arial" panose="020B0604020202020204" pitchFamily="34" charset="0"/>
            </a:endParaRPr>
          </a:p>
          <a:p>
            <a:pPr eaLnBrk="1" hangingPunct="1"/>
            <a:r>
              <a:rPr lang="en-GB" altLang="en-US" sz="3200" dirty="0">
                <a:solidFill>
                  <a:srgbClr val="CC0099"/>
                </a:solidFill>
                <a:latin typeface="Arial" panose="020B0604020202020204" pitchFamily="34" charset="0"/>
                <a:cs typeface="Arial" panose="020B0604020202020204" pitchFamily="34" charset="0"/>
              </a:rPr>
              <a:t>A hidden problem and what we’re doing about it</a:t>
            </a:r>
          </a:p>
        </p:txBody>
      </p:sp>
      <p:pic>
        <p:nvPicPr>
          <p:cNvPr id="3" name="Picture 2">
            <a:extLst>
              <a:ext uri="{FF2B5EF4-FFF2-40B4-BE49-F238E27FC236}">
                <a16:creationId xmlns:a16="http://schemas.microsoft.com/office/drawing/2014/main" id="{312473E9-0DE5-96A0-F40B-A29F3D6328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674042" cy="3408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a:extLst>
              <a:ext uri="{FF2B5EF4-FFF2-40B4-BE49-F238E27FC236}">
                <a16:creationId xmlns:a16="http://schemas.microsoft.com/office/drawing/2014/main" id="{0F382BE8-EFAB-58FB-1FF1-528D8E74F7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86801" y="1171761"/>
            <a:ext cx="9601200" cy="91152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71104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42B21A0-C99F-DEEC-96B9-2FA311E38A88}"/>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2255217"/>
            <a:ext cx="8462183" cy="8031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91C0095A-4022-7150-9201-04647E3E99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09221" y="0"/>
            <a:ext cx="5278779" cy="316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
            <a:extLst>
              <a:ext uri="{FF2B5EF4-FFF2-40B4-BE49-F238E27FC236}">
                <a16:creationId xmlns:a16="http://schemas.microsoft.com/office/drawing/2014/main" id="{B9D481C2-0CBF-826C-0B8C-DDEA0EC2D57F}"/>
              </a:ext>
            </a:extLst>
          </p:cNvPr>
          <p:cNvSpPr txBox="1">
            <a:spLocks noChangeArrowheads="1"/>
          </p:cNvSpPr>
          <p:nvPr/>
        </p:nvSpPr>
        <p:spPr bwMode="auto">
          <a:xfrm>
            <a:off x="831459" y="696362"/>
            <a:ext cx="679926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eaLnBrk="1" hangingPunct="1"/>
            <a:r>
              <a:rPr lang="en-GB" altLang="en-US" sz="6000" b="1" dirty="0">
                <a:solidFill>
                  <a:srgbClr val="6E005A"/>
                </a:solidFill>
                <a:latin typeface="Arial" panose="020B0604020202020204" pitchFamily="34" charset="0"/>
                <a:cs typeface="Arial" panose="020B0604020202020204" pitchFamily="34" charset="0"/>
              </a:rPr>
              <a:t>Viv Griffiths</a:t>
            </a:r>
            <a:endParaRPr lang="en-GB" altLang="en-US" sz="6000" dirty="0">
              <a:solidFill>
                <a:srgbClr val="CC0099"/>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62F83147-05E6-FACF-1E99-2F873B21166A}"/>
              </a:ext>
            </a:extLst>
          </p:cNvPr>
          <p:cNvSpPr txBox="1"/>
          <p:nvPr/>
        </p:nvSpPr>
        <p:spPr>
          <a:xfrm>
            <a:off x="7086600" y="3194952"/>
            <a:ext cx="10485120" cy="2239844"/>
          </a:xfrm>
          <a:prstGeom prst="rect">
            <a:avLst/>
          </a:prstGeom>
          <a:noFill/>
        </p:spPr>
        <p:txBody>
          <a:bodyPr wrap="square" rtlCol="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pPr>
              <a:lnSpc>
                <a:spcPct val="150000"/>
              </a:lnSpc>
              <a:spcBef>
                <a:spcPts val="600"/>
              </a:spcBef>
              <a:spcAft>
                <a:spcPts val="600"/>
              </a:spcAft>
            </a:pPr>
            <a:r>
              <a:rPr lang="en-GB" sz="2400" dirty="0">
                <a:latin typeface="Arial" panose="020B0604020202020204" pitchFamily="34" charset="0"/>
                <a:cs typeface="Arial" panose="020B0604020202020204" pitchFamily="34" charset="0"/>
              </a:rPr>
              <a:t>The national membership charity for frontline homelessness services. We work to improve services through research, guidance and learning, and campaign for policy change that will ensure everyone has a place to call home and the support they need to keep it.</a:t>
            </a:r>
          </a:p>
        </p:txBody>
      </p:sp>
      <p:sp>
        <p:nvSpPr>
          <p:cNvPr id="9" name="TextBox 8">
            <a:extLst>
              <a:ext uri="{FF2B5EF4-FFF2-40B4-BE49-F238E27FC236}">
                <a16:creationId xmlns:a16="http://schemas.microsoft.com/office/drawing/2014/main" id="{C33F1287-709B-2484-97BF-E438EB043525}"/>
              </a:ext>
            </a:extLst>
          </p:cNvPr>
          <p:cNvSpPr txBox="1"/>
          <p:nvPr/>
        </p:nvSpPr>
        <p:spPr>
          <a:xfrm>
            <a:off x="7894320" y="5764628"/>
            <a:ext cx="9144000" cy="3416320"/>
          </a:xfrm>
          <a:prstGeom prst="rect">
            <a:avLst/>
          </a:prstGeom>
          <a:noFill/>
        </p:spPr>
        <p:txBody>
          <a:bodyPr wrap="square">
            <a:spAutoFit/>
          </a:bodyPr>
          <a:lstStyle/>
          <a:p>
            <a:pPr marL="0" marR="0" lvl="0" indent="0" algn="l" rtl="0" fontAlgn="base">
              <a:buFont typeface="Arial" panose="020B0604020202020204" pitchFamily="34" charset="0"/>
              <a:buChar char="•"/>
            </a:pPr>
            <a:r>
              <a:rPr lang="en-GB" sz="2400" b="0" i="0" u="none" strike="noStrike" spc="0" dirty="0">
                <a:solidFill>
                  <a:schemeClr val="tx1"/>
                </a:solidFill>
                <a:effectLst/>
                <a:latin typeface="+mn-lt"/>
              </a:rPr>
              <a:t>Practice Development Manager</a:t>
            </a:r>
            <a:r>
              <a:rPr lang="en-US" sz="2400" b="0" i="0" dirty="0">
                <a:solidFill>
                  <a:schemeClr val="tx1"/>
                </a:solidFill>
                <a:effectLst/>
                <a:latin typeface="+mn-lt"/>
              </a:rPr>
              <a:t>​</a:t>
            </a:r>
          </a:p>
          <a:p>
            <a:pPr marL="0" marR="0" lvl="0" indent="0" algn="l" rtl="0" fontAlgn="base"/>
            <a:endParaRPr lang="en-GB" sz="2400" b="0" i="0" dirty="0">
              <a:solidFill>
                <a:schemeClr val="tx1"/>
              </a:solidFill>
              <a:effectLst/>
              <a:latin typeface="+mn-lt"/>
            </a:endParaRPr>
          </a:p>
          <a:p>
            <a:pPr marL="0" marR="0" lvl="0" indent="0" algn="l" rtl="0" fontAlgn="base">
              <a:buFont typeface="Arial" panose="020B0604020202020204" pitchFamily="34" charset="0"/>
              <a:buChar char="•"/>
            </a:pPr>
            <a:r>
              <a:rPr lang="en-GB" sz="2400" b="0" i="0" u="none" strike="noStrike" spc="0" dirty="0">
                <a:solidFill>
                  <a:schemeClr val="tx1"/>
                </a:solidFill>
                <a:effectLst/>
                <a:latin typeface="+mn-lt"/>
              </a:rPr>
              <a:t>Innovation and Good Practice Team</a:t>
            </a:r>
            <a:r>
              <a:rPr lang="en-US" sz="2400" b="0" i="0" dirty="0">
                <a:solidFill>
                  <a:schemeClr val="tx1"/>
                </a:solidFill>
                <a:effectLst/>
                <a:latin typeface="+mn-lt"/>
              </a:rPr>
              <a:t>​</a:t>
            </a:r>
          </a:p>
          <a:p>
            <a:pPr marL="0" marR="0" lvl="0" indent="0" algn="l" rtl="0" fontAlgn="base"/>
            <a:endParaRPr lang="en-GB" sz="2400" b="0" i="0" dirty="0">
              <a:solidFill>
                <a:schemeClr val="tx1"/>
              </a:solidFill>
              <a:effectLst/>
              <a:latin typeface="+mn-lt"/>
            </a:endParaRPr>
          </a:p>
          <a:p>
            <a:pPr marL="0" marR="0" lvl="0" indent="0" algn="l" rtl="0" fontAlgn="base">
              <a:buFont typeface="Arial" panose="020B0604020202020204" pitchFamily="34" charset="0"/>
              <a:buChar char="•"/>
            </a:pPr>
            <a:r>
              <a:rPr lang="en-GB" sz="2400" b="0" i="0" u="none" strike="noStrike" spc="0" dirty="0">
                <a:solidFill>
                  <a:schemeClr val="tx1"/>
                </a:solidFill>
                <a:effectLst/>
                <a:latin typeface="+mn-lt"/>
              </a:rPr>
              <a:t>Rough sleeping outreach and approaches to ‘verification’</a:t>
            </a:r>
            <a:r>
              <a:rPr lang="en-US" sz="2400" b="0" i="0" dirty="0">
                <a:solidFill>
                  <a:schemeClr val="tx1"/>
                </a:solidFill>
                <a:effectLst/>
                <a:latin typeface="+mn-lt"/>
              </a:rPr>
              <a:t>​</a:t>
            </a:r>
          </a:p>
          <a:p>
            <a:pPr marL="0" marR="0" lvl="0" indent="0" algn="l" rtl="0" fontAlgn="base"/>
            <a:endParaRPr lang="en-GB" sz="2400" b="0" i="0" dirty="0">
              <a:solidFill>
                <a:schemeClr val="tx1"/>
              </a:solidFill>
              <a:effectLst/>
              <a:latin typeface="+mn-lt"/>
            </a:endParaRPr>
          </a:p>
          <a:p>
            <a:pPr marL="0" marR="0" lvl="0" indent="0" algn="l" rtl="0" fontAlgn="base">
              <a:buFont typeface="Arial" panose="020B0604020202020204" pitchFamily="34" charset="0"/>
              <a:buChar char="•"/>
            </a:pPr>
            <a:r>
              <a:rPr lang="en-GB" sz="2400" b="0" i="0" u="none" strike="noStrike" spc="0" dirty="0">
                <a:solidFill>
                  <a:schemeClr val="tx1"/>
                </a:solidFill>
                <a:effectLst/>
                <a:latin typeface="+mn-lt"/>
              </a:rPr>
              <a:t>Rural rough sleeping and homelessness</a:t>
            </a:r>
            <a:r>
              <a:rPr lang="en-US" sz="2400" b="0" i="0" dirty="0">
                <a:solidFill>
                  <a:schemeClr val="tx1"/>
                </a:solidFill>
                <a:effectLst/>
                <a:latin typeface="+mn-lt"/>
              </a:rPr>
              <a:t>​</a:t>
            </a:r>
          </a:p>
          <a:p>
            <a:pPr marL="0" marR="0" lvl="0" indent="0" algn="l" rtl="0" fontAlgn="base"/>
            <a:endParaRPr lang="en-GB" sz="2400" b="0" i="0" dirty="0">
              <a:solidFill>
                <a:schemeClr val="tx1"/>
              </a:solidFill>
              <a:effectLst/>
              <a:latin typeface="+mn-lt"/>
            </a:endParaRPr>
          </a:p>
          <a:p>
            <a:pPr marL="0" marR="0" lvl="0" indent="0" algn="l" rtl="0" fontAlgn="base">
              <a:buFont typeface="Arial" panose="020B0604020202020204" pitchFamily="34" charset="0"/>
              <a:buChar char="•"/>
            </a:pPr>
            <a:r>
              <a:rPr lang="en-GB" sz="2400" b="0" i="0" u="none" strike="noStrike" spc="0" dirty="0">
                <a:solidFill>
                  <a:schemeClr val="tx1"/>
                </a:solidFill>
                <a:effectLst/>
                <a:latin typeface="+mn-lt"/>
              </a:rPr>
              <a:t>Autumn rough sleeping snapshot estimates(MHCLG)</a:t>
            </a:r>
            <a:r>
              <a:rPr lang="en-US" sz="2400" b="0" i="0" dirty="0">
                <a:solidFill>
                  <a:schemeClr val="tx1"/>
                </a:solidFill>
                <a:effectLst/>
                <a:latin typeface="+mn-lt"/>
              </a:rPr>
              <a:t>​</a:t>
            </a:r>
            <a:endParaRPr lang="en-US" sz="10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19900602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F7F3A-AD95-D4B0-ADE5-907E2C880EED}"/>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3A3E5CF2-0740-B3AA-9250-B7F489FEB1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09221" y="0"/>
            <a:ext cx="5278779" cy="316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
            <a:extLst>
              <a:ext uri="{FF2B5EF4-FFF2-40B4-BE49-F238E27FC236}">
                <a16:creationId xmlns:a16="http://schemas.microsoft.com/office/drawing/2014/main" id="{5383AA3C-6033-44AB-D2BF-E6E5D70F6D51}"/>
              </a:ext>
            </a:extLst>
          </p:cNvPr>
          <p:cNvSpPr txBox="1">
            <a:spLocks noChangeArrowheads="1"/>
          </p:cNvSpPr>
          <p:nvPr/>
        </p:nvSpPr>
        <p:spPr bwMode="auto">
          <a:xfrm>
            <a:off x="831458" y="696362"/>
            <a:ext cx="1335698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eaLnBrk="1" hangingPunct="1"/>
            <a:r>
              <a:rPr lang="en-GB" altLang="en-US" sz="5400" b="1" dirty="0">
                <a:solidFill>
                  <a:srgbClr val="6E005A"/>
                </a:solidFill>
                <a:latin typeface="Arial" panose="020B0604020202020204" pitchFamily="34" charset="0"/>
                <a:cs typeface="Arial" panose="020B0604020202020204" pitchFamily="34" charset="0"/>
              </a:rPr>
              <a:t>The landscape of rural homelessness​</a:t>
            </a:r>
            <a:endParaRPr lang="en-GB" altLang="en-US" sz="5400" dirty="0">
              <a:solidFill>
                <a:srgbClr val="CC0099"/>
              </a:solidFill>
              <a:latin typeface="Arial" panose="020B0604020202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0AA0B48E-8EC5-2063-202A-0CF79B166AA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985448" y="1847851"/>
            <a:ext cx="11049000" cy="8286750"/>
          </a:xfrm>
          <a:prstGeom prst="rect">
            <a:avLst/>
          </a:prstGeom>
        </p:spPr>
      </p:pic>
    </p:spTree>
    <p:extLst>
      <p:ext uri="{BB962C8B-B14F-4D97-AF65-F5344CB8AC3E}">
        <p14:creationId xmlns:p14="http://schemas.microsoft.com/office/powerpoint/2010/main" val="39356705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5E168-F416-ECD5-6FBC-37572198922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8915BA1-7898-6F74-0885-B26EFF3EB95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09221" y="0"/>
            <a:ext cx="5278779" cy="316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
            <a:extLst>
              <a:ext uri="{FF2B5EF4-FFF2-40B4-BE49-F238E27FC236}">
                <a16:creationId xmlns:a16="http://schemas.microsoft.com/office/drawing/2014/main" id="{AC9D9CBF-9575-FFBB-CBE8-26FA6254A716}"/>
              </a:ext>
            </a:extLst>
          </p:cNvPr>
          <p:cNvSpPr txBox="1">
            <a:spLocks noChangeArrowheads="1"/>
          </p:cNvSpPr>
          <p:nvPr/>
        </p:nvSpPr>
        <p:spPr bwMode="auto">
          <a:xfrm>
            <a:off x="831458" y="696362"/>
            <a:ext cx="1335698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eaLnBrk="1" hangingPunct="1"/>
            <a:r>
              <a:rPr lang="en-GB" altLang="en-US" sz="5400" b="1" dirty="0">
                <a:solidFill>
                  <a:srgbClr val="6E005A"/>
                </a:solidFill>
                <a:latin typeface="Arial" panose="020B0604020202020204" pitchFamily="34" charset="0"/>
                <a:cs typeface="Arial" panose="020B0604020202020204" pitchFamily="34" charset="0"/>
              </a:rPr>
              <a:t>The landscape of rural homelessness​</a:t>
            </a:r>
            <a:endParaRPr lang="en-GB" altLang="en-US" sz="5400" dirty="0">
              <a:solidFill>
                <a:srgbClr val="CC0099"/>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58F41ADE-86B2-6C1E-CF49-079CB613864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121018" y="2021026"/>
            <a:ext cx="5103571" cy="3827678"/>
          </a:xfrm>
          <a:prstGeom prst="rect">
            <a:avLst/>
          </a:prstGeom>
        </p:spPr>
      </p:pic>
      <p:pic>
        <p:nvPicPr>
          <p:cNvPr id="4" name="Picture 3">
            <a:extLst>
              <a:ext uri="{FF2B5EF4-FFF2-40B4-BE49-F238E27FC236}">
                <a16:creationId xmlns:a16="http://schemas.microsoft.com/office/drawing/2014/main" id="{61E4009F-EB9C-5B05-FED5-5189C0AB732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592214" y="6250038"/>
            <a:ext cx="5103571" cy="3827678"/>
          </a:xfrm>
          <a:prstGeom prst="rect">
            <a:avLst/>
          </a:prstGeom>
        </p:spPr>
      </p:pic>
      <p:pic>
        <p:nvPicPr>
          <p:cNvPr id="7" name="Picture 6">
            <a:extLst>
              <a:ext uri="{FF2B5EF4-FFF2-40B4-BE49-F238E27FC236}">
                <a16:creationId xmlns:a16="http://schemas.microsoft.com/office/drawing/2014/main" id="{416950F7-443E-A399-960F-04296010282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592214" y="2021026"/>
            <a:ext cx="5103571" cy="3827678"/>
          </a:xfrm>
          <a:prstGeom prst="rect">
            <a:avLst/>
          </a:prstGeom>
        </p:spPr>
      </p:pic>
      <p:pic>
        <p:nvPicPr>
          <p:cNvPr id="8" name="Picture 7">
            <a:extLst>
              <a:ext uri="{FF2B5EF4-FFF2-40B4-BE49-F238E27FC236}">
                <a16:creationId xmlns:a16="http://schemas.microsoft.com/office/drawing/2014/main" id="{523F40C9-4D6E-28FA-7940-ABABABDBD73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121017" y="6250038"/>
            <a:ext cx="5103571" cy="3827678"/>
          </a:xfrm>
          <a:prstGeom prst="rect">
            <a:avLst/>
          </a:prstGeom>
        </p:spPr>
      </p:pic>
    </p:spTree>
    <p:extLst>
      <p:ext uri="{BB962C8B-B14F-4D97-AF65-F5344CB8AC3E}">
        <p14:creationId xmlns:p14="http://schemas.microsoft.com/office/powerpoint/2010/main" val="4168459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31A3CE-DB39-03E7-8DB1-B8D4C803E19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6842B91-D39A-2024-4578-22B5B9DB66FD}"/>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 y="2255217"/>
            <a:ext cx="8462183" cy="80317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a:extLst>
              <a:ext uri="{FF2B5EF4-FFF2-40B4-BE49-F238E27FC236}">
                <a16:creationId xmlns:a16="http://schemas.microsoft.com/office/drawing/2014/main" id="{E3CB172F-2347-98F6-D78B-742CE99E89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09221" y="0"/>
            <a:ext cx="5278779" cy="316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
            <a:extLst>
              <a:ext uri="{FF2B5EF4-FFF2-40B4-BE49-F238E27FC236}">
                <a16:creationId xmlns:a16="http://schemas.microsoft.com/office/drawing/2014/main" id="{A0CB1692-E276-8419-4634-24D8ABBBBA0E}"/>
              </a:ext>
            </a:extLst>
          </p:cNvPr>
          <p:cNvSpPr txBox="1">
            <a:spLocks noChangeArrowheads="1"/>
          </p:cNvSpPr>
          <p:nvPr/>
        </p:nvSpPr>
        <p:spPr bwMode="auto">
          <a:xfrm>
            <a:off x="831458" y="696362"/>
            <a:ext cx="1335698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eaLnBrk="1" hangingPunct="1"/>
            <a:r>
              <a:rPr lang="en-GB" altLang="en-US" sz="5400" b="1" dirty="0">
                <a:solidFill>
                  <a:srgbClr val="6E005A"/>
                </a:solidFill>
                <a:latin typeface="Arial" panose="020B0604020202020204" pitchFamily="34" charset="0"/>
                <a:cs typeface="Arial" panose="020B0604020202020204" pitchFamily="34" charset="0"/>
              </a:rPr>
              <a:t>Does deprivation mean urban?​</a:t>
            </a:r>
            <a:endParaRPr lang="en-GB" altLang="en-US" sz="5400" dirty="0">
              <a:solidFill>
                <a:srgbClr val="CC0099"/>
              </a:solidFill>
              <a:latin typeface="Arial" panose="020B0604020202020204" pitchFamily="34" charset="0"/>
              <a:cs typeface="Arial" panose="020B0604020202020204" pitchFamily="34" charset="0"/>
            </a:endParaRPr>
          </a:p>
        </p:txBody>
      </p:sp>
      <p:sp>
        <p:nvSpPr>
          <p:cNvPr id="2" name="TextBox 2">
            <a:extLst>
              <a:ext uri="{FF2B5EF4-FFF2-40B4-BE49-F238E27FC236}">
                <a16:creationId xmlns:a16="http://schemas.microsoft.com/office/drawing/2014/main" id="{8D7EE09B-DA25-394A-D92F-01958905983A}"/>
              </a:ext>
            </a:extLst>
          </p:cNvPr>
          <p:cNvSpPr txBox="1">
            <a:spLocks noChangeArrowheads="1"/>
          </p:cNvSpPr>
          <p:nvPr/>
        </p:nvSpPr>
        <p:spPr bwMode="auto">
          <a:xfrm>
            <a:off x="7743551" y="3409089"/>
            <a:ext cx="8051972"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marL="285750" indent="-285750" eaLnBrk="1" hangingPunct="1">
              <a:buFont typeface="Arial" panose="020B0604020202020204" pitchFamily="34" charset="0"/>
              <a:buChar char="•"/>
            </a:pPr>
            <a:r>
              <a:rPr lang="en-GB" altLang="en-US" sz="2400" dirty="0">
                <a:latin typeface="Arial" panose="020B0604020202020204" pitchFamily="34" charset="0"/>
                <a:ea typeface="Noto Sans" panose="020B0502040504020204" pitchFamily="34" charset="0"/>
                <a:cs typeface="Arial" panose="020B0604020202020204" pitchFamily="34" charset="0"/>
              </a:rPr>
              <a:t>Homelessness and rough sleeping are seen as urban issues</a:t>
            </a:r>
            <a:br>
              <a:rPr lang="en-GB" altLang="en-US" sz="2400" dirty="0">
                <a:latin typeface="Arial" panose="020B0604020202020204" pitchFamily="34" charset="0"/>
                <a:ea typeface="Noto Sans" panose="020B0502040504020204" pitchFamily="34" charset="0"/>
                <a:cs typeface="Arial" panose="020B0604020202020204" pitchFamily="34" charset="0"/>
              </a:rPr>
            </a:br>
            <a:endParaRPr lang="en-US" altLang="en-US" sz="2400" dirty="0">
              <a:latin typeface="Arial" panose="020B0604020202020204" pitchFamily="34" charset="0"/>
              <a:ea typeface="Noto Sans" panose="020B0502040504020204" pitchFamily="34" charset="0"/>
              <a:cs typeface="Arial" panose="020B0604020202020204" pitchFamily="34" charset="0"/>
            </a:endParaRPr>
          </a:p>
          <a:p>
            <a:pPr marL="285750" indent="-285750" eaLnBrk="1" hangingPunct="1">
              <a:buFont typeface="Arial" panose="020B0604020202020204" pitchFamily="34" charset="0"/>
              <a:buChar char="•"/>
            </a:pPr>
            <a:r>
              <a:rPr lang="en-US" altLang="en-US" sz="2400" dirty="0">
                <a:latin typeface="Arial" panose="020B0604020202020204" pitchFamily="34" charset="0"/>
                <a:ea typeface="Noto Sans" panose="020B0502040504020204" pitchFamily="34" charset="0"/>
                <a:cs typeface="Arial" panose="020B0604020202020204" pitchFamily="34" charset="0"/>
              </a:rPr>
              <a:t>Parts of London, Bristol, Birmingham, Leeds, Nottingham, and Brighton and Hove recorded the highest levels of rough sleeping in autumn 2025</a:t>
            </a:r>
          </a:p>
          <a:p>
            <a:pPr marL="285750" indent="-285750" eaLnBrk="1" hangingPunct="1">
              <a:buFont typeface="Arial" panose="020B0604020202020204" pitchFamily="34" charset="0"/>
              <a:buChar char="•"/>
            </a:pPr>
            <a:endParaRPr lang="en-US" altLang="en-US" sz="2400" dirty="0">
              <a:latin typeface="Arial" panose="020B0604020202020204" pitchFamily="34" charset="0"/>
              <a:ea typeface="Noto Sans" panose="020B0502040504020204" pitchFamily="34" charset="0"/>
              <a:cs typeface="Arial" panose="020B0604020202020204" pitchFamily="34" charset="0"/>
            </a:endParaRPr>
          </a:p>
          <a:p>
            <a:pPr marL="285750" indent="-285750" eaLnBrk="1" hangingPunct="1">
              <a:buFont typeface="Arial" panose="020B0604020202020204" pitchFamily="34" charset="0"/>
              <a:buChar char="•"/>
            </a:pPr>
            <a:r>
              <a:rPr lang="en-US" altLang="en-US" sz="2400" dirty="0">
                <a:latin typeface="Arial" panose="020B0604020202020204" pitchFamily="34" charset="0"/>
                <a:ea typeface="Noto Sans" panose="020B0502040504020204" pitchFamily="34" charset="0"/>
                <a:cs typeface="Arial" panose="020B0604020202020204" pitchFamily="34" charset="0"/>
              </a:rPr>
              <a:t>Somerset and Cornwall were also in the top 10</a:t>
            </a:r>
          </a:p>
          <a:p>
            <a:pPr marL="285750" indent="-285750" eaLnBrk="1" hangingPunct="1">
              <a:buFont typeface="Arial" panose="020B0604020202020204" pitchFamily="34" charset="0"/>
              <a:buChar char="•"/>
            </a:pPr>
            <a:endParaRPr lang="en-US" altLang="en-US" sz="2400" dirty="0">
              <a:latin typeface="Arial" panose="020B0604020202020204" pitchFamily="34" charset="0"/>
              <a:ea typeface="Noto Sans" panose="020B0502040504020204" pitchFamily="34" charset="0"/>
              <a:cs typeface="Arial" panose="020B0604020202020204" pitchFamily="34" charset="0"/>
            </a:endParaRPr>
          </a:p>
          <a:p>
            <a:pPr marL="285750" indent="-285750" eaLnBrk="1" hangingPunct="1">
              <a:buFont typeface="Arial" panose="020B0604020202020204" pitchFamily="34" charset="0"/>
              <a:buChar char="•"/>
            </a:pPr>
            <a:r>
              <a:rPr lang="en-GB" altLang="en-US" sz="2400" dirty="0">
                <a:latin typeface="Arial" panose="020B0604020202020204" pitchFamily="34" charset="0"/>
                <a:ea typeface="Noto Sans" panose="020B0502040504020204" pitchFamily="34" charset="0"/>
                <a:cs typeface="Arial" panose="020B0604020202020204" pitchFamily="34" charset="0"/>
              </a:rPr>
              <a:t>Impression of rural affluence</a:t>
            </a:r>
          </a:p>
        </p:txBody>
      </p:sp>
      <p:sp>
        <p:nvSpPr>
          <p:cNvPr id="4" name="TextBox 2">
            <a:extLst>
              <a:ext uri="{FF2B5EF4-FFF2-40B4-BE49-F238E27FC236}">
                <a16:creationId xmlns:a16="http://schemas.microsoft.com/office/drawing/2014/main" id="{92402D4D-0910-826B-51ED-E808A3AA72BF}"/>
              </a:ext>
            </a:extLst>
          </p:cNvPr>
          <p:cNvSpPr txBox="1">
            <a:spLocks noChangeArrowheads="1"/>
          </p:cNvSpPr>
          <p:nvPr/>
        </p:nvSpPr>
        <p:spPr bwMode="auto">
          <a:xfrm>
            <a:off x="13009221" y="7433910"/>
            <a:ext cx="399429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eaLnBrk="1" hangingPunct="1"/>
            <a:r>
              <a:rPr lang="en-GB" altLang="en-US" sz="2400" dirty="0">
                <a:latin typeface="Arial" panose="020B0604020202020204" pitchFamily="34" charset="0"/>
                <a:ea typeface="Noto Sans" panose="020B0502040504020204" pitchFamily="34" charset="0"/>
                <a:cs typeface="Arial" panose="020B0604020202020204" pitchFamily="34" charset="0"/>
              </a:rPr>
              <a:t>Forest of Dean </a:t>
            </a:r>
          </a:p>
          <a:p>
            <a:pPr eaLnBrk="1" hangingPunct="1"/>
            <a:endParaRPr lang="en-GB" altLang="en-US" sz="2400" dirty="0">
              <a:latin typeface="Arial" panose="020B0604020202020204" pitchFamily="34" charset="0"/>
              <a:ea typeface="Noto Sans" panose="020B0502040504020204" pitchFamily="34" charset="0"/>
              <a:cs typeface="Arial" panose="020B0604020202020204" pitchFamily="34" charset="0"/>
            </a:endParaRPr>
          </a:p>
          <a:p>
            <a:pPr eaLnBrk="1" hangingPunct="1"/>
            <a:r>
              <a:rPr lang="en-GB" altLang="en-US" sz="2400" dirty="0">
                <a:latin typeface="Arial" panose="020B0604020202020204" pitchFamily="34" charset="0"/>
                <a:ea typeface="Noto Sans" panose="020B0502040504020204" pitchFamily="34" charset="0"/>
                <a:cs typeface="Arial" panose="020B0604020202020204" pitchFamily="34" charset="0"/>
              </a:rPr>
              <a:t>County Durham </a:t>
            </a:r>
          </a:p>
          <a:p>
            <a:pPr eaLnBrk="1" hangingPunct="1"/>
            <a:endParaRPr lang="en-GB" altLang="en-US" sz="2400" dirty="0">
              <a:latin typeface="Arial" panose="020B0604020202020204" pitchFamily="34" charset="0"/>
              <a:ea typeface="Noto Sans" panose="020B0502040504020204" pitchFamily="34" charset="0"/>
              <a:cs typeface="Arial" panose="020B0604020202020204" pitchFamily="34" charset="0"/>
            </a:endParaRPr>
          </a:p>
          <a:p>
            <a:pPr eaLnBrk="1" hangingPunct="1"/>
            <a:r>
              <a:rPr lang="en-GB" altLang="en-US" sz="2400" dirty="0">
                <a:latin typeface="Arial" panose="020B0604020202020204" pitchFamily="34" charset="0"/>
                <a:ea typeface="Noto Sans" panose="020B0502040504020204" pitchFamily="34" charset="0"/>
                <a:cs typeface="Arial" panose="020B0604020202020204" pitchFamily="34" charset="0"/>
              </a:rPr>
              <a:t>Wisbech</a:t>
            </a:r>
            <a:endParaRPr lang="en-US" altLang="en-US" sz="2400" dirty="0">
              <a:latin typeface="Arial" panose="020B0604020202020204" pitchFamily="34" charset="0"/>
              <a:ea typeface="Noto Sans" panose="020B0502040504020204" pitchFamily="34" charset="0"/>
              <a:cs typeface="Arial" panose="020B0604020202020204" pitchFamily="34" charset="0"/>
            </a:endParaRPr>
          </a:p>
          <a:p>
            <a:pPr eaLnBrk="1" hangingPunct="1"/>
            <a:endParaRPr lang="en-US" altLang="en-US" sz="2400" dirty="0">
              <a:latin typeface="Arial" panose="020B0604020202020204" pitchFamily="34" charset="0"/>
              <a:ea typeface="Noto Sans" panose="020B0502040504020204" pitchFamily="34" charset="0"/>
              <a:cs typeface="Arial" panose="020B0604020202020204" pitchFamily="34" charset="0"/>
            </a:endParaRPr>
          </a:p>
        </p:txBody>
      </p:sp>
      <p:sp>
        <p:nvSpPr>
          <p:cNvPr id="7" name="TextBox 2">
            <a:extLst>
              <a:ext uri="{FF2B5EF4-FFF2-40B4-BE49-F238E27FC236}">
                <a16:creationId xmlns:a16="http://schemas.microsoft.com/office/drawing/2014/main" id="{D6B97044-4716-2931-5DC6-B523578E3E56}"/>
              </a:ext>
            </a:extLst>
          </p:cNvPr>
          <p:cNvSpPr txBox="1">
            <a:spLocks noChangeArrowheads="1"/>
          </p:cNvSpPr>
          <p:nvPr/>
        </p:nvSpPr>
        <p:spPr bwMode="auto">
          <a:xfrm>
            <a:off x="8462182" y="7563783"/>
            <a:ext cx="3695348"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eaLnBrk="1" hangingPunct="1"/>
            <a:r>
              <a:rPr lang="en-GB" altLang="en-US" sz="2400" dirty="0">
                <a:latin typeface="Arial" panose="020B0604020202020204" pitchFamily="34" charset="0"/>
                <a:ea typeface="Noto Sans" panose="020B0502040504020204" pitchFamily="34" charset="0"/>
                <a:cs typeface="Arial" panose="020B0604020202020204" pitchFamily="34" charset="0"/>
              </a:rPr>
              <a:t>Cotswolds</a:t>
            </a:r>
            <a:br>
              <a:rPr lang="en-GB" altLang="en-US" sz="2400" dirty="0">
                <a:latin typeface="Arial" panose="020B0604020202020204" pitchFamily="34" charset="0"/>
                <a:ea typeface="Noto Sans" panose="020B0502040504020204" pitchFamily="34" charset="0"/>
                <a:cs typeface="Arial" panose="020B0604020202020204" pitchFamily="34" charset="0"/>
              </a:rPr>
            </a:br>
            <a:endParaRPr lang="en-GB" altLang="en-US" sz="2400" dirty="0">
              <a:latin typeface="Arial" panose="020B0604020202020204" pitchFamily="34" charset="0"/>
              <a:ea typeface="Noto Sans" panose="020B0502040504020204" pitchFamily="34" charset="0"/>
              <a:cs typeface="Arial" panose="020B0604020202020204" pitchFamily="34" charset="0"/>
            </a:endParaRPr>
          </a:p>
          <a:p>
            <a:pPr eaLnBrk="1" hangingPunct="1"/>
            <a:r>
              <a:rPr lang="en-GB" altLang="en-US" sz="2400" dirty="0" err="1">
                <a:latin typeface="Arial" panose="020B0604020202020204" pitchFamily="34" charset="0"/>
                <a:ea typeface="Noto Sans" panose="020B0502040504020204" pitchFamily="34" charset="0"/>
                <a:cs typeface="Arial" panose="020B0604020202020204" pitchFamily="34" charset="0"/>
              </a:rPr>
              <a:t>Richmondshire</a:t>
            </a:r>
            <a:r>
              <a:rPr lang="en-GB" altLang="en-US" sz="2400" dirty="0">
                <a:latin typeface="Arial" panose="020B0604020202020204" pitchFamily="34" charset="0"/>
                <a:ea typeface="Noto Sans" panose="020B0502040504020204" pitchFamily="34" charset="0"/>
                <a:cs typeface="Arial" panose="020B0604020202020204" pitchFamily="34" charset="0"/>
              </a:rPr>
              <a:t> </a:t>
            </a:r>
            <a:endParaRPr lang="en-US" altLang="en-US" sz="2400" dirty="0">
              <a:latin typeface="Arial" panose="020B0604020202020204" pitchFamily="34" charset="0"/>
              <a:ea typeface="Noto Sans" panose="020B0502040504020204" pitchFamily="34" charset="0"/>
              <a:cs typeface="Arial" panose="020B0604020202020204" pitchFamily="34" charset="0"/>
            </a:endParaRPr>
          </a:p>
        </p:txBody>
      </p:sp>
      <p:sp>
        <p:nvSpPr>
          <p:cNvPr id="8" name="TextBox 2">
            <a:extLst>
              <a:ext uri="{FF2B5EF4-FFF2-40B4-BE49-F238E27FC236}">
                <a16:creationId xmlns:a16="http://schemas.microsoft.com/office/drawing/2014/main" id="{34497A84-B5F6-9C37-6497-1F4582363714}"/>
              </a:ext>
            </a:extLst>
          </p:cNvPr>
          <p:cNvSpPr txBox="1">
            <a:spLocks noChangeArrowheads="1"/>
          </p:cNvSpPr>
          <p:nvPr/>
        </p:nvSpPr>
        <p:spPr bwMode="auto">
          <a:xfrm>
            <a:off x="11725061" y="7886948"/>
            <a:ext cx="78780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eaLnBrk="1" hangingPunct="1"/>
            <a:r>
              <a:rPr lang="en-GB" altLang="en-US" sz="2400" dirty="0">
                <a:latin typeface="Arial" panose="020B0604020202020204" pitchFamily="34" charset="0"/>
                <a:ea typeface="Noto Sans" panose="020B0502040504020204" pitchFamily="34" charset="0"/>
                <a:cs typeface="Arial" panose="020B0604020202020204" pitchFamily="34" charset="0"/>
              </a:rPr>
              <a:t>Vs</a:t>
            </a:r>
            <a:endParaRPr lang="en-US" altLang="en-US" sz="2400" dirty="0">
              <a:latin typeface="Arial" panose="020B0604020202020204" pitchFamily="34" charset="0"/>
              <a:ea typeface="Noto Sans" panose="020B0502040504020204" pitchFamily="34" charset="0"/>
              <a:cs typeface="Arial" panose="020B0604020202020204" pitchFamily="34" charset="0"/>
            </a:endParaRPr>
          </a:p>
        </p:txBody>
      </p:sp>
    </p:spTree>
    <p:extLst>
      <p:ext uri="{BB962C8B-B14F-4D97-AF65-F5344CB8AC3E}">
        <p14:creationId xmlns:p14="http://schemas.microsoft.com/office/powerpoint/2010/main" val="2356207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5EEACF-D7E9-5D15-7815-E7B6FC028414}"/>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84C4530A-B525-C8FE-A9A6-01D059AFB4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09221" y="0"/>
            <a:ext cx="5278779" cy="316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
            <a:extLst>
              <a:ext uri="{FF2B5EF4-FFF2-40B4-BE49-F238E27FC236}">
                <a16:creationId xmlns:a16="http://schemas.microsoft.com/office/drawing/2014/main" id="{7EC03057-EDF4-545C-BBFB-A0FB5049998C}"/>
              </a:ext>
            </a:extLst>
          </p:cNvPr>
          <p:cNvSpPr txBox="1">
            <a:spLocks noChangeArrowheads="1"/>
          </p:cNvSpPr>
          <p:nvPr/>
        </p:nvSpPr>
        <p:spPr bwMode="auto">
          <a:xfrm>
            <a:off x="831458" y="696362"/>
            <a:ext cx="1335698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eaLnBrk="1" hangingPunct="1"/>
            <a:r>
              <a:rPr lang="en-GB" altLang="en-US" sz="5400" b="1" dirty="0">
                <a:solidFill>
                  <a:srgbClr val="6E005A"/>
                </a:solidFill>
                <a:latin typeface="Arial" panose="020B0604020202020204" pitchFamily="34" charset="0"/>
                <a:cs typeface="Arial" panose="020B0604020202020204" pitchFamily="34" charset="0"/>
              </a:rPr>
              <a:t>What are the drivers of rural</a:t>
            </a:r>
          </a:p>
          <a:p>
            <a:pPr eaLnBrk="1" hangingPunct="1"/>
            <a:r>
              <a:rPr lang="en-GB" altLang="en-US" sz="5400" b="1" dirty="0">
                <a:solidFill>
                  <a:srgbClr val="6E005A"/>
                </a:solidFill>
                <a:latin typeface="Arial" panose="020B0604020202020204" pitchFamily="34" charset="0"/>
                <a:cs typeface="Arial" panose="020B0604020202020204" pitchFamily="34" charset="0"/>
              </a:rPr>
              <a:t>homelessness?​</a:t>
            </a:r>
            <a:endParaRPr lang="en-GB" altLang="en-US" sz="5400" dirty="0">
              <a:solidFill>
                <a:srgbClr val="CC0099"/>
              </a:solidFill>
              <a:latin typeface="Arial" panose="020B0604020202020204" pitchFamily="34" charset="0"/>
              <a:cs typeface="Arial" panose="020B0604020202020204" pitchFamily="34" charset="0"/>
            </a:endParaRPr>
          </a:p>
        </p:txBody>
      </p:sp>
      <p:sp>
        <p:nvSpPr>
          <p:cNvPr id="2" name="TextBox 2">
            <a:extLst>
              <a:ext uri="{FF2B5EF4-FFF2-40B4-BE49-F238E27FC236}">
                <a16:creationId xmlns:a16="http://schemas.microsoft.com/office/drawing/2014/main" id="{249440D8-DD12-CC86-1FFF-11442DBF7341}"/>
              </a:ext>
            </a:extLst>
          </p:cNvPr>
          <p:cNvSpPr txBox="1">
            <a:spLocks noChangeArrowheads="1"/>
          </p:cNvSpPr>
          <p:nvPr/>
        </p:nvSpPr>
        <p:spPr bwMode="auto">
          <a:xfrm>
            <a:off x="7079226" y="5198766"/>
            <a:ext cx="9958145"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marL="285750" indent="-285750" eaLnBrk="1" hangingPunct="1">
              <a:buFont typeface="Arial" panose="020B0604020202020204" pitchFamily="34" charset="0"/>
              <a:buChar char="•"/>
            </a:pPr>
            <a:r>
              <a:rPr lang="en-GB" altLang="en-US" sz="2400" dirty="0">
                <a:latin typeface="Arial" panose="020B0604020202020204" pitchFamily="34" charset="0"/>
                <a:ea typeface="Noto Sans" panose="020B0502040504020204" pitchFamily="34" charset="0"/>
                <a:cs typeface="Arial" panose="020B0604020202020204" pitchFamily="34" charset="0"/>
              </a:rPr>
              <a:t>Funding - 65% less central govt funding for rural areas under previous govt, current Fair Funding Framework heavily weighted towards urban deprivation, </a:t>
            </a:r>
            <a:r>
              <a:rPr lang="en-US" altLang="en-US" sz="2400" dirty="0">
                <a:latin typeface="Arial" panose="020B0604020202020204" pitchFamily="34" charset="0"/>
                <a:ea typeface="Noto Sans" panose="020B0502040504020204" pitchFamily="34" charset="0"/>
                <a:cs typeface="Arial" panose="020B0604020202020204" pitchFamily="34" charset="0"/>
              </a:rPr>
              <a:t>local authorities in ‘predominantly rural authorities are more likely than not to experience decreased in core spending power.’</a:t>
            </a:r>
            <a:r>
              <a:rPr lang="en-GB" altLang="en-US" sz="2400" dirty="0">
                <a:latin typeface="Arial" panose="020B0604020202020204" pitchFamily="34" charset="0"/>
                <a:ea typeface="Noto Sans" panose="020B0502040504020204" pitchFamily="34" charset="0"/>
                <a:cs typeface="Arial" panose="020B0604020202020204" pitchFamily="34" charset="0"/>
              </a:rPr>
              <a:t> </a:t>
            </a:r>
          </a:p>
          <a:p>
            <a:pPr marL="285750" indent="-285750" eaLnBrk="1" hangingPunct="1">
              <a:buFont typeface="Arial" panose="020B0604020202020204" pitchFamily="34" charset="0"/>
              <a:buChar char="•"/>
            </a:pPr>
            <a:endParaRPr lang="en-GB" altLang="en-US" sz="2400" dirty="0">
              <a:latin typeface="Arial" panose="020B0604020202020204" pitchFamily="34" charset="0"/>
              <a:ea typeface="Noto Sans" panose="020B0502040504020204" pitchFamily="34" charset="0"/>
              <a:cs typeface="Arial" panose="020B0604020202020204" pitchFamily="34" charset="0"/>
            </a:endParaRPr>
          </a:p>
          <a:p>
            <a:pPr marL="285750" indent="-285750" eaLnBrk="1" hangingPunct="1">
              <a:buFont typeface="Arial" panose="020B0604020202020204" pitchFamily="34" charset="0"/>
              <a:buChar char="•"/>
            </a:pPr>
            <a:r>
              <a:rPr lang="en-GB" altLang="en-US" sz="2400" dirty="0">
                <a:latin typeface="Arial" panose="020B0604020202020204" pitchFamily="34" charset="0"/>
                <a:ea typeface="Noto Sans" panose="020B0502040504020204" pitchFamily="34" charset="0"/>
                <a:cs typeface="Arial" panose="020B0604020202020204" pitchFamily="34" charset="0"/>
              </a:rPr>
              <a:t>Distance – rural local authorities tend to be geographically large and spread out, Cornwall 1375 </a:t>
            </a:r>
            <a:r>
              <a:rPr lang="en-GB" altLang="en-US" sz="2400" dirty="0" err="1">
                <a:latin typeface="Arial" panose="020B0604020202020204" pitchFamily="34" charset="0"/>
                <a:ea typeface="Noto Sans" panose="020B0502040504020204" pitchFamily="34" charset="0"/>
                <a:cs typeface="Arial" panose="020B0604020202020204" pitchFamily="34" charset="0"/>
              </a:rPr>
              <a:t>sq</a:t>
            </a:r>
            <a:r>
              <a:rPr lang="en-GB" altLang="en-US" sz="2400" dirty="0">
                <a:latin typeface="Arial" panose="020B0604020202020204" pitchFamily="34" charset="0"/>
                <a:ea typeface="Noto Sans" panose="020B0502040504020204" pitchFamily="34" charset="0"/>
                <a:cs typeface="Arial" panose="020B0604020202020204" pitchFamily="34" charset="0"/>
              </a:rPr>
              <a:t> mi, Somerset 1333 </a:t>
            </a:r>
            <a:r>
              <a:rPr lang="en-GB" altLang="en-US" sz="2400" dirty="0" err="1">
                <a:latin typeface="Arial" panose="020B0604020202020204" pitchFamily="34" charset="0"/>
                <a:ea typeface="Noto Sans" panose="020B0502040504020204" pitchFamily="34" charset="0"/>
                <a:cs typeface="Arial" panose="020B0604020202020204" pitchFamily="34" charset="0"/>
              </a:rPr>
              <a:t>sq</a:t>
            </a:r>
            <a:r>
              <a:rPr lang="en-GB" altLang="en-US" sz="2400" dirty="0">
                <a:latin typeface="Arial" panose="020B0604020202020204" pitchFamily="34" charset="0"/>
                <a:ea typeface="Noto Sans" panose="020B0502040504020204" pitchFamily="34" charset="0"/>
                <a:cs typeface="Arial" panose="020B0604020202020204" pitchFamily="34" charset="0"/>
              </a:rPr>
              <a:t> mi, North Yorkshire 3103 </a:t>
            </a:r>
            <a:r>
              <a:rPr lang="en-GB" altLang="en-US" sz="2400" dirty="0" err="1">
                <a:latin typeface="Arial" panose="020B0604020202020204" pitchFamily="34" charset="0"/>
                <a:ea typeface="Noto Sans" panose="020B0502040504020204" pitchFamily="34" charset="0"/>
                <a:cs typeface="Arial" panose="020B0604020202020204" pitchFamily="34" charset="0"/>
              </a:rPr>
              <a:t>sq</a:t>
            </a:r>
            <a:r>
              <a:rPr lang="en-GB" altLang="en-US" sz="2400" dirty="0">
                <a:latin typeface="Arial" panose="020B0604020202020204" pitchFamily="34" charset="0"/>
                <a:ea typeface="Noto Sans" panose="020B0502040504020204" pitchFamily="34" charset="0"/>
                <a:cs typeface="Arial" panose="020B0604020202020204" pitchFamily="34" charset="0"/>
              </a:rPr>
              <a:t> mi, Herefordshire 842 </a:t>
            </a:r>
            <a:r>
              <a:rPr lang="en-GB" altLang="en-US" sz="2400" dirty="0" err="1">
                <a:latin typeface="Arial" panose="020B0604020202020204" pitchFamily="34" charset="0"/>
                <a:ea typeface="Noto Sans" panose="020B0502040504020204" pitchFamily="34" charset="0"/>
                <a:cs typeface="Arial" panose="020B0604020202020204" pitchFamily="34" charset="0"/>
              </a:rPr>
              <a:t>sq</a:t>
            </a:r>
            <a:r>
              <a:rPr lang="en-GB" altLang="en-US" sz="2400" dirty="0">
                <a:latin typeface="Arial" panose="020B0604020202020204" pitchFamily="34" charset="0"/>
                <a:ea typeface="Noto Sans" panose="020B0502040504020204" pitchFamily="34" charset="0"/>
                <a:cs typeface="Arial" panose="020B0604020202020204" pitchFamily="34" charset="0"/>
              </a:rPr>
              <a:t> mi, little public transport provision</a:t>
            </a:r>
          </a:p>
          <a:p>
            <a:pPr marL="285750" indent="-285750" eaLnBrk="1" hangingPunct="1">
              <a:buFont typeface="Arial" panose="020B0604020202020204" pitchFamily="34" charset="0"/>
              <a:buChar char="•"/>
            </a:pPr>
            <a:endParaRPr lang="en-GB" altLang="en-US" sz="2400" dirty="0">
              <a:latin typeface="Arial" panose="020B0604020202020204" pitchFamily="34" charset="0"/>
              <a:ea typeface="Noto Sans" panose="020B0502040504020204" pitchFamily="34" charset="0"/>
              <a:cs typeface="Arial" panose="020B0604020202020204" pitchFamily="34" charset="0"/>
            </a:endParaRPr>
          </a:p>
          <a:p>
            <a:pPr marL="285750" indent="-285750" eaLnBrk="1" hangingPunct="1">
              <a:buFont typeface="Arial" panose="020B0604020202020204" pitchFamily="34" charset="0"/>
              <a:buChar char="•"/>
            </a:pPr>
            <a:r>
              <a:rPr lang="en-GB" altLang="en-US" sz="2400" dirty="0">
                <a:latin typeface="Arial" panose="020B0604020202020204" pitchFamily="34" charset="0"/>
                <a:ea typeface="Noto Sans" panose="020B0502040504020204" pitchFamily="34" charset="0"/>
                <a:cs typeface="Arial" panose="020B0604020202020204" pitchFamily="34" charset="0"/>
              </a:rPr>
              <a:t>Services – difficult to access for those in need, difficult to deliver for frontline organisations</a:t>
            </a:r>
          </a:p>
        </p:txBody>
      </p:sp>
      <p:sp>
        <p:nvSpPr>
          <p:cNvPr id="4" name="TextBox 2">
            <a:extLst>
              <a:ext uri="{FF2B5EF4-FFF2-40B4-BE49-F238E27FC236}">
                <a16:creationId xmlns:a16="http://schemas.microsoft.com/office/drawing/2014/main" id="{BE144124-54D4-D554-A6F8-7DB2993CFE52}"/>
              </a:ext>
            </a:extLst>
          </p:cNvPr>
          <p:cNvSpPr txBox="1">
            <a:spLocks noChangeArrowheads="1"/>
          </p:cNvSpPr>
          <p:nvPr/>
        </p:nvSpPr>
        <p:spPr bwMode="auto">
          <a:xfrm>
            <a:off x="4793530" y="2860944"/>
            <a:ext cx="1051529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marL="285750" indent="-285750" eaLnBrk="1" hangingPunct="1">
              <a:buFont typeface="Arial" panose="020B0604020202020204" pitchFamily="34" charset="0"/>
              <a:buChar char="•"/>
            </a:pPr>
            <a:r>
              <a:rPr lang="en-GB" altLang="en-US" sz="2400" dirty="0">
                <a:latin typeface="Arial" panose="020B0604020202020204" pitchFamily="34" charset="0"/>
                <a:ea typeface="Noto Sans" panose="020B0502040504020204" pitchFamily="34" charset="0"/>
                <a:cs typeface="Arial" panose="020B0604020202020204" pitchFamily="34" charset="0"/>
              </a:rPr>
              <a:t>Employment - low paid, hospitality, tourism, care-work, agriculture – most zero hours, many only seasonal</a:t>
            </a:r>
          </a:p>
          <a:p>
            <a:pPr marL="285750" indent="-285750" eaLnBrk="1" hangingPunct="1">
              <a:buFont typeface="Arial" panose="020B0604020202020204" pitchFamily="34" charset="0"/>
              <a:buChar char="•"/>
            </a:pPr>
            <a:endParaRPr lang="en-GB" altLang="en-US" sz="2400" dirty="0">
              <a:latin typeface="Arial" panose="020B0604020202020204" pitchFamily="34" charset="0"/>
              <a:ea typeface="Noto Sans" panose="020B0502040504020204" pitchFamily="34" charset="0"/>
              <a:cs typeface="Arial" panose="020B0604020202020204" pitchFamily="34" charset="0"/>
            </a:endParaRPr>
          </a:p>
          <a:p>
            <a:pPr marL="285750" indent="-285750" eaLnBrk="1" hangingPunct="1">
              <a:buFont typeface="Arial" panose="020B0604020202020204" pitchFamily="34" charset="0"/>
              <a:buChar char="•"/>
            </a:pPr>
            <a:r>
              <a:rPr lang="en-GB" altLang="en-US" sz="2400" dirty="0">
                <a:latin typeface="Arial" panose="020B0604020202020204" pitchFamily="34" charset="0"/>
                <a:ea typeface="Noto Sans" panose="020B0502040504020204" pitchFamily="34" charset="0"/>
                <a:cs typeface="Arial" panose="020B0604020202020204" pitchFamily="34" charset="0"/>
              </a:rPr>
              <a:t>Affordability – limited supply of all housing, </a:t>
            </a:r>
            <a:r>
              <a:rPr lang="en-US" altLang="en-US" sz="2400" dirty="0">
                <a:latin typeface="Arial" panose="020B0604020202020204" pitchFamily="34" charset="0"/>
                <a:ea typeface="Noto Sans" panose="020B0502040504020204" pitchFamily="34" charset="0"/>
                <a:cs typeface="Arial" panose="020B0604020202020204" pitchFamily="34" charset="0"/>
              </a:rPr>
              <a:t>just 8% of homes in rural areas are affordable, compared with 17% in urban areas</a:t>
            </a:r>
            <a:endParaRPr lang="en-GB" altLang="en-US" sz="2400" dirty="0">
              <a:latin typeface="Arial" panose="020B0604020202020204" pitchFamily="34" charset="0"/>
              <a:ea typeface="Noto Sans" panose="020B0502040504020204" pitchFamily="34" charset="0"/>
              <a:cs typeface="Arial" panose="020B0604020202020204" pitchFamily="34" charset="0"/>
            </a:endParaRPr>
          </a:p>
        </p:txBody>
      </p:sp>
      <p:pic>
        <p:nvPicPr>
          <p:cNvPr id="7" name="Picture 6">
            <a:extLst>
              <a:ext uri="{FF2B5EF4-FFF2-40B4-BE49-F238E27FC236}">
                <a16:creationId xmlns:a16="http://schemas.microsoft.com/office/drawing/2014/main" id="{8BE3580F-DA1A-00B4-0A36-1A10C6DEB90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0" y="4428307"/>
            <a:ext cx="6173061" cy="5858693"/>
          </a:xfrm>
          <a:prstGeom prst="rect">
            <a:avLst/>
          </a:prstGeom>
        </p:spPr>
      </p:pic>
    </p:spTree>
    <p:extLst>
      <p:ext uri="{BB962C8B-B14F-4D97-AF65-F5344CB8AC3E}">
        <p14:creationId xmlns:p14="http://schemas.microsoft.com/office/powerpoint/2010/main" val="39898303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81603-9B2E-0CEE-5085-F8851A960DB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7EDA321-A65A-3DA1-4939-3833D1F095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09221" y="0"/>
            <a:ext cx="5278779" cy="316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
            <a:extLst>
              <a:ext uri="{FF2B5EF4-FFF2-40B4-BE49-F238E27FC236}">
                <a16:creationId xmlns:a16="http://schemas.microsoft.com/office/drawing/2014/main" id="{36D85059-9519-98FC-F406-D65C95512E46}"/>
              </a:ext>
            </a:extLst>
          </p:cNvPr>
          <p:cNvSpPr txBox="1">
            <a:spLocks noChangeArrowheads="1"/>
          </p:cNvSpPr>
          <p:nvPr/>
        </p:nvSpPr>
        <p:spPr bwMode="auto">
          <a:xfrm>
            <a:off x="831458" y="696362"/>
            <a:ext cx="1335698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eaLnBrk="1" hangingPunct="1"/>
            <a:r>
              <a:rPr lang="en-GB" altLang="en-US" sz="5400" b="1" dirty="0">
                <a:solidFill>
                  <a:srgbClr val="6E005A"/>
                </a:solidFill>
                <a:latin typeface="Arial" panose="020B0604020202020204" pitchFamily="34" charset="0"/>
                <a:cs typeface="Arial" panose="020B0604020202020204" pitchFamily="34" charset="0"/>
              </a:rPr>
              <a:t>Out of sight, out of mind</a:t>
            </a:r>
            <a:endParaRPr lang="en-GB" altLang="en-US" sz="5400" dirty="0">
              <a:solidFill>
                <a:srgbClr val="CC0099"/>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4D90AAA9-7049-9A3E-57E6-6C87E8E7019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650347" y="2766527"/>
            <a:ext cx="10641330" cy="7098546"/>
          </a:xfrm>
          <a:prstGeom prst="rect">
            <a:avLst/>
          </a:prstGeom>
        </p:spPr>
      </p:pic>
      <p:sp>
        <p:nvSpPr>
          <p:cNvPr id="7" name="TextBox 6">
            <a:extLst>
              <a:ext uri="{FF2B5EF4-FFF2-40B4-BE49-F238E27FC236}">
                <a16:creationId xmlns:a16="http://schemas.microsoft.com/office/drawing/2014/main" id="{E25824C1-3541-A96B-4963-85FF6DE4D689}"/>
              </a:ext>
            </a:extLst>
          </p:cNvPr>
          <p:cNvSpPr txBox="1"/>
          <p:nvPr/>
        </p:nvSpPr>
        <p:spPr>
          <a:xfrm>
            <a:off x="442452" y="1962277"/>
            <a:ext cx="12683613" cy="461665"/>
          </a:xfrm>
          <a:prstGeom prst="rect">
            <a:avLst/>
          </a:prstGeom>
          <a:noFill/>
        </p:spPr>
        <p:txBody>
          <a:bodyPr wrap="square">
            <a:spAutoFit/>
          </a:bodyPr>
          <a:lstStyle/>
          <a:p>
            <a:pPr marL="0" marR="0" lvl="0" indent="0" algn="l" rtl="0" fontAlgn="base"/>
            <a:r>
              <a:rPr lang="en-US" sz="2400" b="0" i="0" u="none" strike="noStrike" spc="0" dirty="0">
                <a:solidFill>
                  <a:schemeClr val="tx1"/>
                </a:solidFill>
                <a:effectLst/>
                <a:latin typeface="+mn-lt"/>
              </a:rPr>
              <a:t>Why are people experiencing homelessness and rough sleeping in rural areas not more visible?</a:t>
            </a:r>
            <a:r>
              <a:rPr lang="en-US" sz="2400" b="0" i="0" dirty="0">
                <a:solidFill>
                  <a:schemeClr val="tx1"/>
                </a:solidFill>
                <a:effectLst/>
                <a:latin typeface="+mn-lt"/>
              </a:rPr>
              <a:t>​</a:t>
            </a:r>
            <a:endParaRPr lang="en-US" sz="1000" b="0" i="0" dirty="0">
              <a:solidFill>
                <a:srgbClr val="000000"/>
              </a:solidFill>
              <a:effectLst/>
              <a:latin typeface="Arial" panose="020B0604020202020204" pitchFamily="34" charset="0"/>
            </a:endParaRPr>
          </a:p>
        </p:txBody>
      </p:sp>
    </p:spTree>
    <p:extLst>
      <p:ext uri="{BB962C8B-B14F-4D97-AF65-F5344CB8AC3E}">
        <p14:creationId xmlns:p14="http://schemas.microsoft.com/office/powerpoint/2010/main" val="752683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2F52C7-4F1C-5BCA-603E-4A924A65631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D190F9B5-0AE7-6BD5-2183-AA1411DD0C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09221" y="0"/>
            <a:ext cx="5278779" cy="316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
            <a:extLst>
              <a:ext uri="{FF2B5EF4-FFF2-40B4-BE49-F238E27FC236}">
                <a16:creationId xmlns:a16="http://schemas.microsoft.com/office/drawing/2014/main" id="{E8C9D9B6-6936-A925-276B-BAF152236021}"/>
              </a:ext>
            </a:extLst>
          </p:cNvPr>
          <p:cNvSpPr txBox="1">
            <a:spLocks noChangeArrowheads="1"/>
          </p:cNvSpPr>
          <p:nvPr/>
        </p:nvSpPr>
        <p:spPr bwMode="auto">
          <a:xfrm>
            <a:off x="831458" y="696362"/>
            <a:ext cx="1335698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eaLnBrk="1" hangingPunct="1"/>
            <a:r>
              <a:rPr lang="en-GB" altLang="en-US" sz="5400" b="1" dirty="0">
                <a:solidFill>
                  <a:srgbClr val="6E005A"/>
                </a:solidFill>
                <a:latin typeface="Arial" panose="020B0604020202020204" pitchFamily="34" charset="0"/>
                <a:cs typeface="Arial" panose="020B0604020202020204" pitchFamily="34" charset="0"/>
              </a:rPr>
              <a:t>Out of sight, out of mind</a:t>
            </a:r>
            <a:endParaRPr lang="en-GB" altLang="en-US" sz="5400" dirty="0">
              <a:solidFill>
                <a:srgbClr val="CC0099"/>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6CD7EE5C-DD2F-24D5-9DFC-B0CEB57B6EBE}"/>
              </a:ext>
            </a:extLst>
          </p:cNvPr>
          <p:cNvPicPr>
            <a:picLocks noChangeAspect="1"/>
          </p:cNvPicPr>
          <p:nvPr/>
        </p:nvPicPr>
        <p:blipFill>
          <a:blip r:embed="rId3"/>
          <a:stretch>
            <a:fillRect/>
          </a:stretch>
        </p:blipFill>
        <p:spPr>
          <a:xfrm>
            <a:off x="1805869" y="1866153"/>
            <a:ext cx="6543882" cy="7090216"/>
          </a:xfrm>
          <a:prstGeom prst="rect">
            <a:avLst/>
          </a:prstGeom>
        </p:spPr>
      </p:pic>
      <p:pic>
        <p:nvPicPr>
          <p:cNvPr id="4" name="Picture 3">
            <a:extLst>
              <a:ext uri="{FF2B5EF4-FFF2-40B4-BE49-F238E27FC236}">
                <a16:creationId xmlns:a16="http://schemas.microsoft.com/office/drawing/2014/main" id="{153E57CA-AEE0-F459-1290-3B0E30EECF91}"/>
              </a:ext>
            </a:extLst>
          </p:cNvPr>
          <p:cNvPicPr>
            <a:picLocks noChangeAspect="1"/>
          </p:cNvPicPr>
          <p:nvPr/>
        </p:nvPicPr>
        <p:blipFill>
          <a:blip r:embed="rId4"/>
          <a:stretch>
            <a:fillRect/>
          </a:stretch>
        </p:blipFill>
        <p:spPr>
          <a:xfrm>
            <a:off x="9724170" y="2770029"/>
            <a:ext cx="6570101" cy="7134167"/>
          </a:xfrm>
          <a:prstGeom prst="rect">
            <a:avLst/>
          </a:prstGeom>
        </p:spPr>
      </p:pic>
      <p:sp>
        <p:nvSpPr>
          <p:cNvPr id="7" name="TextBox 9">
            <a:extLst>
              <a:ext uri="{FF2B5EF4-FFF2-40B4-BE49-F238E27FC236}">
                <a16:creationId xmlns:a16="http://schemas.microsoft.com/office/drawing/2014/main" id="{FE29B885-66BD-48B1-EA93-90BBFF3C0A96}"/>
              </a:ext>
            </a:extLst>
          </p:cNvPr>
          <p:cNvSpPr txBox="1"/>
          <p:nvPr/>
        </p:nvSpPr>
        <p:spPr>
          <a:xfrm>
            <a:off x="628163" y="9202830"/>
            <a:ext cx="8899295"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r>
              <a:rPr lang="en-US" dirty="0"/>
              <a:t>Photo credit: Shirley Hilton </a:t>
            </a:r>
            <a:r>
              <a:rPr lang="en-GB" dirty="0"/>
              <a:t>Central Rough Sleeper Resettlement Team Manager, Cornwall</a:t>
            </a:r>
          </a:p>
        </p:txBody>
      </p:sp>
    </p:spTree>
    <p:extLst>
      <p:ext uri="{BB962C8B-B14F-4D97-AF65-F5344CB8AC3E}">
        <p14:creationId xmlns:p14="http://schemas.microsoft.com/office/powerpoint/2010/main" val="29812985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7FD753-13A1-E9AB-3AD6-50E5BCF5156E}"/>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9EE1D0B-B536-678B-1916-7992E894C3F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09221" y="0"/>
            <a:ext cx="5278779" cy="316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
            <a:extLst>
              <a:ext uri="{FF2B5EF4-FFF2-40B4-BE49-F238E27FC236}">
                <a16:creationId xmlns:a16="http://schemas.microsoft.com/office/drawing/2014/main" id="{7494FD34-FF6A-BC01-2067-0C69FD34CC39}"/>
              </a:ext>
            </a:extLst>
          </p:cNvPr>
          <p:cNvSpPr txBox="1">
            <a:spLocks noChangeArrowheads="1"/>
          </p:cNvSpPr>
          <p:nvPr/>
        </p:nvSpPr>
        <p:spPr bwMode="auto">
          <a:xfrm>
            <a:off x="831458" y="696362"/>
            <a:ext cx="1335698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eaLnBrk="1" hangingPunct="1"/>
            <a:r>
              <a:rPr lang="en-GB" altLang="en-US" sz="5400" b="1" dirty="0">
                <a:solidFill>
                  <a:srgbClr val="6E005A"/>
                </a:solidFill>
                <a:latin typeface="Arial" panose="020B0604020202020204" pitchFamily="34" charset="0"/>
                <a:cs typeface="Arial" panose="020B0604020202020204" pitchFamily="34" charset="0"/>
              </a:rPr>
              <a:t>Out of sight, out of mind</a:t>
            </a:r>
            <a:endParaRPr lang="en-GB" altLang="en-US" sz="5400" dirty="0">
              <a:solidFill>
                <a:srgbClr val="CC0099"/>
              </a:solidFill>
              <a:latin typeface="Arial" panose="020B0604020202020204" pitchFamily="34" charset="0"/>
              <a:cs typeface="Arial" panose="020B0604020202020204" pitchFamily="34" charset="0"/>
            </a:endParaRPr>
          </a:p>
        </p:txBody>
      </p:sp>
      <p:pic>
        <p:nvPicPr>
          <p:cNvPr id="2" name="Picture 1">
            <a:extLst>
              <a:ext uri="{FF2B5EF4-FFF2-40B4-BE49-F238E27FC236}">
                <a16:creationId xmlns:a16="http://schemas.microsoft.com/office/drawing/2014/main" id="{5797FC52-B04C-BA52-B081-DB99FA1F3AAE}"/>
              </a:ext>
            </a:extLst>
          </p:cNvPr>
          <p:cNvPicPr>
            <a:picLocks noChangeAspect="1"/>
          </p:cNvPicPr>
          <p:nvPr/>
        </p:nvPicPr>
        <p:blipFill>
          <a:blip r:embed="rId3"/>
          <a:stretch>
            <a:fillRect/>
          </a:stretch>
        </p:blipFill>
        <p:spPr>
          <a:xfrm>
            <a:off x="2254737" y="1852007"/>
            <a:ext cx="6505981" cy="7049151"/>
          </a:xfrm>
          <a:prstGeom prst="rect">
            <a:avLst/>
          </a:prstGeom>
        </p:spPr>
      </p:pic>
      <p:pic>
        <p:nvPicPr>
          <p:cNvPr id="4" name="Picture 3">
            <a:extLst>
              <a:ext uri="{FF2B5EF4-FFF2-40B4-BE49-F238E27FC236}">
                <a16:creationId xmlns:a16="http://schemas.microsoft.com/office/drawing/2014/main" id="{3F410C5E-E751-4F79-A9BA-AA416EA6CBF5}"/>
              </a:ext>
            </a:extLst>
          </p:cNvPr>
          <p:cNvPicPr>
            <a:picLocks noChangeAspect="1"/>
          </p:cNvPicPr>
          <p:nvPr/>
        </p:nvPicPr>
        <p:blipFill>
          <a:blip r:embed="rId4"/>
          <a:stretch>
            <a:fillRect/>
          </a:stretch>
        </p:blipFill>
        <p:spPr>
          <a:xfrm>
            <a:off x="10176886" y="2758713"/>
            <a:ext cx="6505981" cy="7064539"/>
          </a:xfrm>
          <a:prstGeom prst="rect">
            <a:avLst/>
          </a:prstGeom>
        </p:spPr>
      </p:pic>
      <p:sp>
        <p:nvSpPr>
          <p:cNvPr id="7" name="TextBox 9">
            <a:extLst>
              <a:ext uri="{FF2B5EF4-FFF2-40B4-BE49-F238E27FC236}">
                <a16:creationId xmlns:a16="http://schemas.microsoft.com/office/drawing/2014/main" id="{141EC602-22EB-160F-BC37-5880615FA77C}"/>
              </a:ext>
            </a:extLst>
          </p:cNvPr>
          <p:cNvSpPr txBox="1"/>
          <p:nvPr/>
        </p:nvSpPr>
        <p:spPr>
          <a:xfrm>
            <a:off x="1221362" y="9133473"/>
            <a:ext cx="9674078" cy="369332"/>
          </a:xfrm>
          <a:prstGeom prst="rect">
            <a:avLst/>
          </a:prstGeom>
          <a:noFill/>
        </p:spPr>
        <p:txBody>
          <a:bodyPr wrap="square" rtlCol="0">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a:lstStyle>
          <a:p>
            <a:r>
              <a:rPr lang="en-US" dirty="0"/>
              <a:t>Photo credit: Shirley Hilton </a:t>
            </a:r>
            <a:r>
              <a:rPr lang="en-GB" dirty="0"/>
              <a:t>Central Rough Sleeper Resettlement Team Manager, Cornwall</a:t>
            </a:r>
          </a:p>
        </p:txBody>
      </p:sp>
    </p:spTree>
    <p:extLst>
      <p:ext uri="{BB962C8B-B14F-4D97-AF65-F5344CB8AC3E}">
        <p14:creationId xmlns:p14="http://schemas.microsoft.com/office/powerpoint/2010/main" val="4274812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ADB99-5ABC-0181-F954-12AF2FE87A7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ADEABB7-F829-A0C5-B697-1D90181F5CD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09221" y="0"/>
            <a:ext cx="5278779" cy="316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1">
            <a:extLst>
              <a:ext uri="{FF2B5EF4-FFF2-40B4-BE49-F238E27FC236}">
                <a16:creationId xmlns:a16="http://schemas.microsoft.com/office/drawing/2014/main" id="{7825A0E5-F731-DAAC-7ACC-438AC865898A}"/>
              </a:ext>
            </a:extLst>
          </p:cNvPr>
          <p:cNvSpPr txBox="1">
            <a:spLocks noChangeArrowheads="1"/>
          </p:cNvSpPr>
          <p:nvPr/>
        </p:nvSpPr>
        <p:spPr bwMode="auto">
          <a:xfrm>
            <a:off x="831458" y="696362"/>
            <a:ext cx="1335698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eaLnBrk="1" hangingPunct="1"/>
            <a:r>
              <a:rPr lang="en-GB" altLang="en-US" sz="5400" b="1" dirty="0">
                <a:solidFill>
                  <a:srgbClr val="6E005A"/>
                </a:solidFill>
                <a:latin typeface="Arial" panose="020B0604020202020204" pitchFamily="34" charset="0"/>
                <a:cs typeface="Arial" panose="020B0604020202020204" pitchFamily="34" charset="0"/>
              </a:rPr>
              <a:t>What are we doing about it?​</a:t>
            </a:r>
            <a:endParaRPr lang="en-GB" altLang="en-US" sz="5400" dirty="0">
              <a:solidFill>
                <a:srgbClr val="CC0099"/>
              </a:solidFill>
              <a:latin typeface="Arial" panose="020B0604020202020204" pitchFamily="34" charset="0"/>
              <a:cs typeface="Arial" panose="020B0604020202020204" pitchFamily="34" charset="0"/>
            </a:endParaRPr>
          </a:p>
        </p:txBody>
      </p:sp>
      <p:sp>
        <p:nvSpPr>
          <p:cNvPr id="2" name="TextBox 2">
            <a:extLst>
              <a:ext uri="{FF2B5EF4-FFF2-40B4-BE49-F238E27FC236}">
                <a16:creationId xmlns:a16="http://schemas.microsoft.com/office/drawing/2014/main" id="{E427BB1D-DCE8-41C7-10C2-293E1A4EBE28}"/>
              </a:ext>
            </a:extLst>
          </p:cNvPr>
          <p:cNvSpPr txBox="1">
            <a:spLocks noChangeArrowheads="1"/>
          </p:cNvSpPr>
          <p:nvPr/>
        </p:nvSpPr>
        <p:spPr bwMode="auto">
          <a:xfrm>
            <a:off x="1241116" y="2635744"/>
            <a:ext cx="95842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marL="285750" indent="-285750" eaLnBrk="1" hangingPunct="1">
              <a:buFont typeface="Arial" panose="020B0604020202020204" pitchFamily="34" charset="0"/>
              <a:buChar char="•"/>
            </a:pPr>
            <a:r>
              <a:rPr lang="en-GB" altLang="en-US" sz="2400" dirty="0">
                <a:latin typeface="Arial" panose="020B0604020202020204" pitchFamily="34" charset="0"/>
                <a:ea typeface="Noto Sans" panose="020B0502040504020204" pitchFamily="34" charset="0"/>
                <a:cs typeface="Arial" panose="020B0604020202020204" pitchFamily="34" charset="0"/>
              </a:rPr>
              <a:t>Rural Homelessness Advisory Group (Rural Services Network, English Rural, Homeless Link, P3, St Basil’s, Porchlight, National Housing Federation, ACRE, Crisis)</a:t>
            </a:r>
          </a:p>
          <a:p>
            <a:pPr eaLnBrk="1" hangingPunct="1"/>
            <a:endParaRPr lang="en-GB" altLang="en-US" sz="2400" dirty="0">
              <a:latin typeface="Arial" panose="020B0604020202020204" pitchFamily="34" charset="0"/>
              <a:ea typeface="Noto Sans" panose="020B0502040504020204" pitchFamily="34" charset="0"/>
              <a:cs typeface="Arial" panose="020B0604020202020204" pitchFamily="34" charset="0"/>
            </a:endParaRPr>
          </a:p>
          <a:p>
            <a:pPr marL="285750" indent="-285750" eaLnBrk="1" hangingPunct="1">
              <a:buFont typeface="Arial" panose="020B0604020202020204" pitchFamily="34" charset="0"/>
              <a:buChar char="•"/>
            </a:pPr>
            <a:r>
              <a:rPr lang="en-GB" altLang="en-US" sz="2400" dirty="0">
                <a:latin typeface="Arial" panose="020B0604020202020204" pitchFamily="34" charset="0"/>
                <a:ea typeface="Noto Sans" panose="020B0502040504020204" pitchFamily="34" charset="0"/>
                <a:cs typeface="Arial" panose="020B0604020202020204" pitchFamily="34" charset="0"/>
              </a:rPr>
              <a:t>A census of rural homelessness and rough sleeping</a:t>
            </a:r>
          </a:p>
          <a:p>
            <a:pPr marL="285750" indent="-285750" eaLnBrk="1" hangingPunct="1">
              <a:buFont typeface="Arial" panose="020B0604020202020204" pitchFamily="34" charset="0"/>
              <a:buChar char="•"/>
            </a:pPr>
            <a:endParaRPr lang="en-GB" altLang="en-US" sz="2400" dirty="0">
              <a:latin typeface="Arial" panose="020B0604020202020204" pitchFamily="34" charset="0"/>
              <a:ea typeface="Noto Sans" panose="020B0502040504020204" pitchFamily="34" charset="0"/>
              <a:cs typeface="Arial" panose="020B0604020202020204" pitchFamily="34" charset="0"/>
            </a:endParaRPr>
          </a:p>
          <a:p>
            <a:pPr marL="1028700" lvl="1" eaLnBrk="1" hangingPunct="1">
              <a:buFont typeface="Arial" panose="020B0604020202020204" pitchFamily="34" charset="0"/>
              <a:buChar char="•"/>
            </a:pPr>
            <a:r>
              <a:rPr lang="en-GB" altLang="en-US" sz="2400" dirty="0">
                <a:latin typeface="Arial" panose="020B0604020202020204" pitchFamily="34" charset="0"/>
                <a:ea typeface="Noto Sans" panose="020B0502040504020204" pitchFamily="34" charset="0"/>
                <a:cs typeface="Arial" panose="020B0604020202020204" pitchFamily="34" charset="0"/>
              </a:rPr>
              <a:t>Homeless Link, University of Kent, P3</a:t>
            </a:r>
          </a:p>
          <a:p>
            <a:pPr marL="285750" indent="-285750" eaLnBrk="1" hangingPunct="1">
              <a:buFont typeface="Arial" panose="020B0604020202020204" pitchFamily="34" charset="0"/>
              <a:buChar char="•"/>
            </a:pPr>
            <a:endParaRPr lang="en-GB" altLang="en-US" sz="2400" dirty="0">
              <a:latin typeface="Arial" panose="020B0604020202020204" pitchFamily="34" charset="0"/>
              <a:ea typeface="Noto Sans" panose="020B0502040504020204" pitchFamily="34" charset="0"/>
              <a:cs typeface="Arial" panose="020B0604020202020204" pitchFamily="34" charset="0"/>
            </a:endParaRPr>
          </a:p>
          <a:p>
            <a:pPr marL="1028700" lvl="1" eaLnBrk="1" hangingPunct="1">
              <a:buFont typeface="Arial" panose="020B0604020202020204" pitchFamily="34" charset="0"/>
              <a:buChar char="•"/>
            </a:pPr>
            <a:r>
              <a:rPr lang="en-GB" altLang="en-US" sz="2400" dirty="0">
                <a:latin typeface="Arial" panose="020B0604020202020204" pitchFamily="34" charset="0"/>
                <a:ea typeface="Noto Sans" panose="020B0502040504020204" pitchFamily="34" charset="0"/>
                <a:cs typeface="Arial" panose="020B0604020202020204" pitchFamily="34" charset="0"/>
              </a:rPr>
              <a:t>Inspired by the Women’s Rough Sleeping Census</a:t>
            </a:r>
          </a:p>
          <a:p>
            <a:pPr marL="285750" indent="-285750" eaLnBrk="1" hangingPunct="1">
              <a:buFont typeface="Arial" panose="020B0604020202020204" pitchFamily="34" charset="0"/>
              <a:buChar char="•"/>
            </a:pPr>
            <a:endParaRPr lang="en-GB" altLang="en-US" sz="2400" dirty="0">
              <a:latin typeface="Arial" panose="020B0604020202020204" pitchFamily="34" charset="0"/>
              <a:ea typeface="Noto Sans" panose="020B0502040504020204" pitchFamily="34" charset="0"/>
              <a:cs typeface="Arial" panose="020B0604020202020204" pitchFamily="34" charset="0"/>
            </a:endParaRPr>
          </a:p>
          <a:p>
            <a:pPr marL="285750" indent="-285750" eaLnBrk="1" hangingPunct="1">
              <a:buFont typeface="Arial" panose="020B0604020202020204" pitchFamily="34" charset="0"/>
              <a:buChar char="•"/>
            </a:pPr>
            <a:r>
              <a:rPr lang="en-GB" altLang="en-US" sz="2400" dirty="0">
                <a:latin typeface="Arial" panose="020B0604020202020204" pitchFamily="34" charset="0"/>
                <a:ea typeface="Noto Sans" panose="020B0502040504020204" pitchFamily="34" charset="0"/>
                <a:cs typeface="Arial" panose="020B0604020202020204" pitchFamily="34" charset="0"/>
              </a:rPr>
              <a:t>Influencing MHCLG Outreach Toolkit</a:t>
            </a:r>
          </a:p>
          <a:p>
            <a:pPr marL="285750" indent="-285750" eaLnBrk="1" hangingPunct="1">
              <a:buFont typeface="Arial" panose="020B0604020202020204" pitchFamily="34" charset="0"/>
              <a:buChar char="•"/>
            </a:pPr>
            <a:endParaRPr lang="en-GB" altLang="en-US" sz="2400" dirty="0">
              <a:latin typeface="Arial" panose="020B0604020202020204" pitchFamily="34" charset="0"/>
              <a:ea typeface="Noto Sans" panose="020B0502040504020204" pitchFamily="34" charset="0"/>
              <a:cs typeface="Arial" panose="020B0604020202020204" pitchFamily="34" charset="0"/>
            </a:endParaRPr>
          </a:p>
          <a:p>
            <a:pPr marL="285750" indent="-285750" eaLnBrk="1" hangingPunct="1">
              <a:buFont typeface="Arial" panose="020B0604020202020204" pitchFamily="34" charset="0"/>
              <a:buChar char="•"/>
            </a:pPr>
            <a:r>
              <a:rPr lang="en-GB" altLang="en-US" sz="2400" dirty="0">
                <a:latin typeface="Arial" panose="020B0604020202020204" pitchFamily="34" charset="0"/>
                <a:ea typeface="Noto Sans" panose="020B0502040504020204" pitchFamily="34" charset="0"/>
                <a:cs typeface="Arial" panose="020B0604020202020204" pitchFamily="34" charset="0"/>
              </a:rPr>
              <a:t>Lobbying for a rural-focused session at the </a:t>
            </a:r>
            <a:br>
              <a:rPr lang="en-GB" altLang="en-US" sz="2400" dirty="0">
                <a:latin typeface="Arial" panose="020B0604020202020204" pitchFamily="34" charset="0"/>
                <a:ea typeface="Noto Sans" panose="020B0502040504020204" pitchFamily="34" charset="0"/>
                <a:cs typeface="Arial" panose="020B0604020202020204" pitchFamily="34" charset="0"/>
              </a:rPr>
            </a:br>
            <a:r>
              <a:rPr lang="en-GB" altLang="en-US" sz="2400" dirty="0">
                <a:latin typeface="Arial" panose="020B0604020202020204" pitchFamily="34" charset="0"/>
                <a:ea typeface="Noto Sans" panose="020B0502040504020204" pitchFamily="34" charset="0"/>
                <a:cs typeface="Arial" panose="020B0604020202020204" pitchFamily="34" charset="0"/>
              </a:rPr>
              <a:t>APPG on Ending Homelessness</a:t>
            </a:r>
          </a:p>
          <a:p>
            <a:pPr eaLnBrk="1" hangingPunct="1"/>
            <a:endParaRPr lang="en-GB" altLang="en-US" sz="2400" dirty="0">
              <a:latin typeface="Arial" panose="020B0604020202020204" pitchFamily="34" charset="0"/>
              <a:ea typeface="Noto Sans" panose="020B050204050402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BEAFBC26-0DE7-A31F-2B95-2A27A6740EF8}"/>
              </a:ext>
              <a:ext uri="{C183D7F6-B498-43B3-948B-1728B52AA6E4}">
                <adec:decorative xmlns:adec="http://schemas.microsoft.com/office/drawing/2017/decorative" val="1"/>
              </a:ext>
            </a:extLst>
          </p:cNvPr>
          <p:cNvPicPr>
            <a:picLocks noChangeAspect="1"/>
          </p:cNvPicPr>
          <p:nvPr/>
        </p:nvPicPr>
        <p:blipFill>
          <a:blip r:embed="rId3"/>
          <a:srcRect t="22876" b="26979"/>
          <a:stretch>
            <a:fillRect/>
          </a:stretch>
        </p:blipFill>
        <p:spPr>
          <a:xfrm>
            <a:off x="10559845" y="4080397"/>
            <a:ext cx="7728155" cy="6206604"/>
          </a:xfrm>
          <a:prstGeom prst="rect">
            <a:avLst/>
          </a:prstGeom>
        </p:spPr>
      </p:pic>
    </p:spTree>
    <p:extLst>
      <p:ext uri="{BB962C8B-B14F-4D97-AF65-F5344CB8AC3E}">
        <p14:creationId xmlns:p14="http://schemas.microsoft.com/office/powerpoint/2010/main" val="2426762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B67D0F-8DC4-276F-111F-CC9B2A9A2D6B}"/>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F83DF517-C205-D07F-7B2B-E3CCA297C69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09221" y="0"/>
            <a:ext cx="5278779" cy="316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CCC37C2C-AF60-D025-88C1-4CC4C624A6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0286" t="33311" r="13634" b="30713"/>
          <a:stretch>
            <a:fillRect/>
          </a:stretch>
        </p:blipFill>
        <p:spPr bwMode="auto">
          <a:xfrm>
            <a:off x="851061" y="1887794"/>
            <a:ext cx="11177428" cy="2108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6">
            <a:extLst>
              <a:ext uri="{FF2B5EF4-FFF2-40B4-BE49-F238E27FC236}">
                <a16:creationId xmlns:a16="http://schemas.microsoft.com/office/drawing/2014/main" id="{B08E9062-F88A-A61A-8047-7B7ADDA56123}"/>
              </a:ext>
            </a:extLst>
          </p:cNvPr>
          <p:cNvSpPr txBox="1">
            <a:spLocks noChangeArrowheads="1"/>
          </p:cNvSpPr>
          <p:nvPr/>
        </p:nvSpPr>
        <p:spPr bwMode="auto">
          <a:xfrm>
            <a:off x="1845060" y="4675110"/>
            <a:ext cx="7298940"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eaLnBrk="1" hangingPunct="1"/>
            <a:r>
              <a:rPr lang="en-GB" altLang="en-US" sz="3600" b="1" dirty="0">
                <a:solidFill>
                  <a:srgbClr val="6E005A"/>
                </a:solidFill>
                <a:latin typeface="Arial" panose="020B0604020202020204" pitchFamily="34" charset="0"/>
                <a:ea typeface="ＭＳ Ｐ明朝" panose="02020600040205080304" pitchFamily="18" charset="-128"/>
                <a:cs typeface="Arial" panose="020B0604020202020204" pitchFamily="34" charset="0"/>
              </a:rPr>
              <a:t>What we do</a:t>
            </a:r>
          </a:p>
          <a:p>
            <a:pPr eaLnBrk="1" hangingPunct="1"/>
            <a:endParaRPr lang="en-GB" altLang="en-US" sz="2400" b="1" dirty="0">
              <a:solidFill>
                <a:srgbClr val="6E005A"/>
              </a:solidFill>
              <a:latin typeface="Arial" panose="020B0604020202020204" pitchFamily="34" charset="0"/>
              <a:ea typeface="Noto Sans" panose="020B0502040504020204" pitchFamily="34" charset="0"/>
              <a:cs typeface="Arial" panose="020B0604020202020204" pitchFamily="34" charset="0"/>
            </a:endParaRPr>
          </a:p>
          <a:p>
            <a:pPr eaLnBrk="1" hangingPunct="1"/>
            <a:r>
              <a:rPr lang="en-GB" altLang="en-US" sz="2400" dirty="0">
                <a:latin typeface="Arial" panose="020B0604020202020204" pitchFamily="34" charset="0"/>
                <a:ea typeface="Noto Sans" panose="020B0502040504020204" pitchFamily="34" charset="0"/>
                <a:cs typeface="Arial" panose="020B0604020202020204" pitchFamily="34" charset="0"/>
              </a:rPr>
              <a:t>Homeless Link is the national membership charity for frontline homelessness services. We work to improve services through research, guidance and learning, and campaign for policy change that will ensure everyone has a place to call home and the support they need to keep it.</a:t>
            </a:r>
          </a:p>
          <a:p>
            <a:pPr eaLnBrk="1" hangingPunct="1"/>
            <a:endParaRPr lang="en-US" altLang="en-US" sz="3200" dirty="0">
              <a:latin typeface="Arial" panose="020B0604020202020204" pitchFamily="34" charset="0"/>
              <a:cs typeface="Arial" panose="020B0604020202020204" pitchFamily="34" charset="0"/>
            </a:endParaRPr>
          </a:p>
        </p:txBody>
      </p:sp>
      <p:sp>
        <p:nvSpPr>
          <p:cNvPr id="7" name="TextBox 7">
            <a:extLst>
              <a:ext uri="{FF2B5EF4-FFF2-40B4-BE49-F238E27FC236}">
                <a16:creationId xmlns:a16="http://schemas.microsoft.com/office/drawing/2014/main" id="{AE27E9A6-D772-FFC7-C384-F3CAA7D28CBE}"/>
              </a:ext>
            </a:extLst>
          </p:cNvPr>
          <p:cNvSpPr txBox="1">
            <a:spLocks noChangeArrowheads="1"/>
          </p:cNvSpPr>
          <p:nvPr/>
        </p:nvSpPr>
        <p:spPr bwMode="auto">
          <a:xfrm>
            <a:off x="11481080" y="5506106"/>
            <a:ext cx="4961860"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742950" indent="-28575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1430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6002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057400" indent="-228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5146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6pPr>
            <a:lvl7pPr marL="29718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7pPr>
            <a:lvl8pPr marL="34290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8pPr>
            <a:lvl9pPr marL="3886200" indent="-228600" algn="l" defTabSz="914400" rtl="0" eaLnBrk="1" fontAlgn="base" latinLnBrk="0" hangingPunct="1">
              <a:spcBef>
                <a:spcPct val="0"/>
              </a:spcBef>
              <a:spcAft>
                <a:spcPct val="0"/>
              </a:spcAft>
              <a:defRPr kern="1200">
                <a:solidFill>
                  <a:schemeClr val="tx1"/>
                </a:solidFill>
                <a:latin typeface="Calibri" panose="020F0502020204030204" pitchFamily="34" charset="0"/>
                <a:ea typeface="+mn-ea"/>
                <a:cs typeface="+mn-cs"/>
              </a:defRPr>
            </a:lvl9pPr>
          </a:lstStyle>
          <a:p>
            <a:pPr eaLnBrk="1" hangingPunct="1"/>
            <a:r>
              <a:rPr lang="en-GB" altLang="en-US" sz="3200" b="1" dirty="0">
                <a:solidFill>
                  <a:srgbClr val="6E005A"/>
                </a:solidFill>
                <a:latin typeface="Arial" panose="020B0604020202020204" pitchFamily="34" charset="0"/>
                <a:ea typeface="ＭＳ Ｐ明朝" panose="02020600040205080304" pitchFamily="18" charset="-128"/>
                <a:cs typeface="Arial" panose="020B0604020202020204" pitchFamily="34" charset="0"/>
              </a:rPr>
              <a:t>homeless.org.uk</a:t>
            </a:r>
          </a:p>
          <a:p>
            <a:pPr eaLnBrk="1" hangingPunct="1"/>
            <a:endParaRPr lang="en-GB" altLang="en-US" sz="3200" b="1" dirty="0">
              <a:solidFill>
                <a:srgbClr val="6E005A"/>
              </a:solidFill>
              <a:latin typeface="Arial" panose="020B0604020202020204" pitchFamily="34" charset="0"/>
              <a:ea typeface="ＭＳ Ｐ明朝" panose="02020600040205080304" pitchFamily="18" charset="-128"/>
              <a:cs typeface="Arial" panose="020B0604020202020204" pitchFamily="34" charset="0"/>
            </a:endParaRPr>
          </a:p>
          <a:p>
            <a:pPr eaLnBrk="1" hangingPunct="1"/>
            <a:r>
              <a:rPr lang="en-GB" altLang="en-US" sz="3200" b="1" dirty="0">
                <a:solidFill>
                  <a:srgbClr val="6E005A"/>
                </a:solidFill>
                <a:latin typeface="Arial" panose="020B0604020202020204" pitchFamily="34" charset="0"/>
                <a:ea typeface="ＭＳ Ｐ明朝" panose="02020600040205080304" pitchFamily="18" charset="-128"/>
                <a:cs typeface="Arial" panose="020B0604020202020204" pitchFamily="34" charset="0"/>
              </a:rPr>
              <a:t>@HomelessLink</a:t>
            </a:r>
          </a:p>
          <a:p>
            <a:pPr eaLnBrk="1" hangingPunct="1"/>
            <a:endParaRPr lang="en-US" altLang="en-US" sz="3200" dirty="0">
              <a:latin typeface="Arial" panose="020B0604020202020204" pitchFamily="34" charset="0"/>
              <a:ea typeface="ＭＳ Ｐ明朝" panose="02020600040205080304" pitchFamily="18" charset="-128"/>
              <a:cs typeface="Arial" panose="020B0604020202020204" pitchFamily="34" charset="0"/>
            </a:endParaRPr>
          </a:p>
        </p:txBody>
      </p:sp>
    </p:spTree>
    <p:extLst>
      <p:ext uri="{BB962C8B-B14F-4D97-AF65-F5344CB8AC3E}">
        <p14:creationId xmlns:p14="http://schemas.microsoft.com/office/powerpoint/2010/main" val="38592207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0273C"/>
        </a:solidFill>
        <a:effectLst/>
      </p:bgPr>
    </p:bg>
    <p:spTree>
      <p:nvGrpSpPr>
        <p:cNvPr id="1" name="">
          <a:extLst>
            <a:ext uri="{FF2B5EF4-FFF2-40B4-BE49-F238E27FC236}">
              <a16:creationId xmlns:a16="http://schemas.microsoft.com/office/drawing/2014/main" id="{DE3F4F1A-9919-4E30-BF3A-7B8C00D9E6C4}"/>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E1C623DB-A9A6-1D9E-DD16-036AD9FAC292}"/>
              </a:ext>
            </a:extLst>
          </p:cNvPr>
          <p:cNvSpPr/>
          <p:nvPr/>
        </p:nvSpPr>
        <p:spPr>
          <a:xfrm>
            <a:off x="-67" y="6544448"/>
            <a:ext cx="11774138" cy="159600"/>
          </a:xfrm>
          <a:custGeom>
            <a:avLst/>
            <a:gdLst/>
            <a:ahLst/>
            <a:cxnLst/>
            <a:rect l="l" t="t" r="r" b="b"/>
            <a:pathLst>
              <a:path w="11774138" h="159600">
                <a:moveTo>
                  <a:pt x="0" y="0"/>
                </a:moveTo>
                <a:lnTo>
                  <a:pt x="11774139" y="0"/>
                </a:lnTo>
                <a:lnTo>
                  <a:pt x="11774139" y="159600"/>
                </a:lnTo>
                <a:lnTo>
                  <a:pt x="0" y="1596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noProof="0"/>
          </a:p>
        </p:txBody>
      </p:sp>
      <p:sp>
        <p:nvSpPr>
          <p:cNvPr id="3" name="Freeform 3">
            <a:extLst>
              <a:ext uri="{FF2B5EF4-FFF2-40B4-BE49-F238E27FC236}">
                <a16:creationId xmlns:a16="http://schemas.microsoft.com/office/drawing/2014/main" id="{29A75E11-451D-8A82-91F1-0E517B660625}"/>
              </a:ext>
            </a:extLst>
          </p:cNvPr>
          <p:cNvSpPr/>
          <p:nvPr/>
        </p:nvSpPr>
        <p:spPr>
          <a:xfrm>
            <a:off x="13090522" y="-63503"/>
            <a:ext cx="5260972" cy="10413997"/>
          </a:xfrm>
          <a:custGeom>
            <a:avLst/>
            <a:gdLst/>
            <a:ahLst/>
            <a:cxnLst/>
            <a:rect l="l" t="t" r="r" b="b"/>
            <a:pathLst>
              <a:path w="5260972" h="10413997">
                <a:moveTo>
                  <a:pt x="0" y="0"/>
                </a:moveTo>
                <a:lnTo>
                  <a:pt x="5260972" y="0"/>
                </a:lnTo>
                <a:lnTo>
                  <a:pt x="5260972" y="10413997"/>
                </a:lnTo>
                <a:lnTo>
                  <a:pt x="0" y="1041399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noProof="0"/>
          </a:p>
        </p:txBody>
      </p:sp>
      <p:sp>
        <p:nvSpPr>
          <p:cNvPr id="4" name="TextBox 4">
            <a:extLst>
              <a:ext uri="{FF2B5EF4-FFF2-40B4-BE49-F238E27FC236}">
                <a16:creationId xmlns:a16="http://schemas.microsoft.com/office/drawing/2014/main" id="{92BB0A34-C0FA-CD29-14D6-05B070FA3E3B}"/>
              </a:ext>
            </a:extLst>
          </p:cNvPr>
          <p:cNvSpPr txBox="1"/>
          <p:nvPr/>
        </p:nvSpPr>
        <p:spPr>
          <a:xfrm>
            <a:off x="1028700" y="7223970"/>
            <a:ext cx="11050172" cy="1674113"/>
          </a:xfrm>
          <a:prstGeom prst="rect">
            <a:avLst/>
          </a:prstGeom>
        </p:spPr>
        <p:txBody>
          <a:bodyPr lIns="0" tIns="0" rIns="0" bIns="0" rtlCol="0" anchor="t">
            <a:spAutoFit/>
          </a:bodyPr>
          <a:lstStyle/>
          <a:p>
            <a:pPr>
              <a:lnSpc>
                <a:spcPts val="6723"/>
              </a:lnSpc>
            </a:pPr>
            <a:r>
              <a:rPr lang="en-GB" sz="4800" b="1" noProof="0" dirty="0">
                <a:solidFill>
                  <a:srgbClr val="FA908C"/>
                </a:solidFill>
                <a:latin typeface="Aptos Bold"/>
                <a:ea typeface="Aptos Bold"/>
                <a:cs typeface="Aptos Bold"/>
                <a:sym typeface="Aptos Bold"/>
              </a:rPr>
              <a:t>With Viv Griffiths from Homeless Link and Henry Meacock from St </a:t>
            </a:r>
            <a:r>
              <a:rPr lang="en-GB" sz="4800" b="1" noProof="0" dirty="0" err="1">
                <a:solidFill>
                  <a:srgbClr val="FA908C"/>
                </a:solidFill>
                <a:latin typeface="Aptos Bold"/>
                <a:ea typeface="Aptos Bold"/>
                <a:cs typeface="Aptos Bold"/>
                <a:sym typeface="Aptos Bold"/>
              </a:rPr>
              <a:t>Petrocs</a:t>
            </a:r>
            <a:r>
              <a:rPr lang="en-GB" sz="4800" b="1" noProof="0" dirty="0">
                <a:solidFill>
                  <a:srgbClr val="FA908C"/>
                </a:solidFill>
                <a:latin typeface="Aptos Bold"/>
                <a:ea typeface="Aptos Bold"/>
                <a:cs typeface="Aptos Bold"/>
                <a:sym typeface="Aptos Bold"/>
              </a:rPr>
              <a:t> </a:t>
            </a:r>
            <a:endParaRPr lang="en-GB" sz="4800" b="1" noProof="0" dirty="0">
              <a:solidFill>
                <a:srgbClr val="FA908C"/>
              </a:solidFill>
              <a:latin typeface="Aptos Bold"/>
              <a:ea typeface="Aptos Bold"/>
              <a:cs typeface="Aptos Bold"/>
            </a:endParaRPr>
          </a:p>
        </p:txBody>
      </p:sp>
      <p:sp>
        <p:nvSpPr>
          <p:cNvPr id="5" name="TextBox 5">
            <a:extLst>
              <a:ext uri="{FF2B5EF4-FFF2-40B4-BE49-F238E27FC236}">
                <a16:creationId xmlns:a16="http://schemas.microsoft.com/office/drawing/2014/main" id="{425C5B8B-8932-D308-9CBE-947438D2F636}"/>
              </a:ext>
            </a:extLst>
          </p:cNvPr>
          <p:cNvSpPr txBox="1"/>
          <p:nvPr/>
        </p:nvSpPr>
        <p:spPr>
          <a:xfrm>
            <a:off x="1028700" y="1560799"/>
            <a:ext cx="10745372" cy="3693319"/>
          </a:xfrm>
          <a:prstGeom prst="rect">
            <a:avLst/>
          </a:prstGeom>
        </p:spPr>
        <p:txBody>
          <a:bodyPr lIns="0" tIns="0" rIns="0" bIns="0" rtlCol="0" anchor="t">
            <a:spAutoFit/>
          </a:bodyPr>
          <a:lstStyle/>
          <a:p>
            <a:pPr>
              <a:lnSpc>
                <a:spcPts val="7200"/>
              </a:lnSpc>
            </a:pPr>
            <a:r>
              <a:rPr lang="en-US" sz="6000" b="1" dirty="0">
                <a:solidFill>
                  <a:srgbClr val="FFFFFF"/>
                </a:solidFill>
                <a:latin typeface="Aptos Bold"/>
                <a:ea typeface="Aptos Bold"/>
                <a:cs typeface="Aptos Bold"/>
              </a:rPr>
              <a:t>SUPPORTING PEOPLE IN RURAL AREAS: HIDDEN HOMELESSNESS AND LIMITED INFASTRUCTURE</a:t>
            </a:r>
            <a:endParaRPr lang="en-GB" sz="6000" b="1" noProof="0" dirty="0">
              <a:solidFill>
                <a:srgbClr val="FFFFFF"/>
              </a:solidFill>
              <a:latin typeface="Aptos Bold"/>
              <a:ea typeface="Aptos Bold"/>
              <a:cs typeface="Aptos Bold"/>
            </a:endParaRPr>
          </a:p>
        </p:txBody>
      </p:sp>
      <p:sp>
        <p:nvSpPr>
          <p:cNvPr id="6" name="TextBox 6">
            <a:extLst>
              <a:ext uri="{FF2B5EF4-FFF2-40B4-BE49-F238E27FC236}">
                <a16:creationId xmlns:a16="http://schemas.microsoft.com/office/drawing/2014/main" id="{DD78A494-DC2A-1E83-99B9-B534BF86B37D}"/>
              </a:ext>
            </a:extLst>
          </p:cNvPr>
          <p:cNvSpPr txBox="1"/>
          <p:nvPr/>
        </p:nvSpPr>
        <p:spPr>
          <a:xfrm rot="-5400000">
            <a:off x="11336966" y="4693633"/>
            <a:ext cx="7021437" cy="899733"/>
          </a:xfrm>
          <a:prstGeom prst="rect">
            <a:avLst/>
          </a:prstGeom>
        </p:spPr>
        <p:txBody>
          <a:bodyPr lIns="0" tIns="0" rIns="0" bIns="0" rtlCol="0" anchor="t">
            <a:spAutoFit/>
          </a:bodyPr>
          <a:lstStyle/>
          <a:p>
            <a:pPr algn="l">
              <a:lnSpc>
                <a:spcPts val="6209"/>
              </a:lnSpc>
            </a:pPr>
            <a:r>
              <a:rPr lang="en-GB" sz="5161" b="1" noProof="0">
                <a:solidFill>
                  <a:srgbClr val="FFFFFF"/>
                </a:solidFill>
                <a:latin typeface="Akzidenz-Grotesk Bold"/>
                <a:ea typeface="Akzidenz-Grotesk Bold"/>
                <a:cs typeface="Akzidenz-Grotesk Bold"/>
                <a:sym typeface="Akzidenz-Grotesk Bold"/>
              </a:rPr>
              <a:t>BREAKOUT SESSION</a:t>
            </a:r>
          </a:p>
        </p:txBody>
      </p:sp>
    </p:spTree>
    <p:extLst>
      <p:ext uri="{BB962C8B-B14F-4D97-AF65-F5344CB8AC3E}">
        <p14:creationId xmlns:p14="http://schemas.microsoft.com/office/powerpoint/2010/main" val="35595886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B5F19BDF-0293-6CDA-6B04-06010CF1EC8B}"/>
              </a:ext>
            </a:extLst>
          </p:cNvPr>
          <p:cNvPicPr>
            <a:picLocks noChangeAspect="1"/>
          </p:cNvPicPr>
          <p:nvPr/>
        </p:nvPicPr>
        <p:blipFill rotWithShape="1">
          <a:blip r:embed="rId2">
            <a:extLst>
              <a:ext uri="{28A0092B-C50C-407E-A947-70E740481C1C}">
                <a14:useLocalDpi xmlns:a14="http://schemas.microsoft.com/office/drawing/2010/main" val="0"/>
              </a:ext>
            </a:extLst>
          </a:blip>
          <a:srcRect t="16357"/>
          <a:stretch/>
        </p:blipFill>
        <p:spPr>
          <a:xfrm>
            <a:off x="-64637" y="0"/>
            <a:ext cx="18417273" cy="10359699"/>
          </a:xfrm>
          <a:prstGeom prst="rect">
            <a:avLst/>
          </a:prstGeom>
        </p:spPr>
      </p:pic>
    </p:spTree>
    <p:extLst>
      <p:ext uri="{BB962C8B-B14F-4D97-AF65-F5344CB8AC3E}">
        <p14:creationId xmlns:p14="http://schemas.microsoft.com/office/powerpoint/2010/main" val="28547064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Logo&#10;&#10;Description automatically generated">
            <a:extLst>
              <a:ext uri="{FF2B5EF4-FFF2-40B4-BE49-F238E27FC236}">
                <a16:creationId xmlns:a16="http://schemas.microsoft.com/office/drawing/2014/main" id="{D07CFAD1-4563-4769-A634-84F19A64C2C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67128" y="529124"/>
            <a:ext cx="5326161" cy="1641272"/>
          </a:xfrm>
          <a:prstGeom prst="rect">
            <a:avLst/>
          </a:prstGeom>
        </p:spPr>
      </p:pic>
      <p:pic>
        <p:nvPicPr>
          <p:cNvPr id="11" name="Picture 10">
            <a:extLst>
              <a:ext uri="{FF2B5EF4-FFF2-40B4-BE49-F238E27FC236}">
                <a16:creationId xmlns:a16="http://schemas.microsoft.com/office/drawing/2014/main" id="{EF428C43-0F36-4099-A95A-473A26EAB74F}"/>
              </a:ext>
            </a:extLst>
          </p:cNvPr>
          <p:cNvPicPr>
            <a:picLocks noChangeAspect="1"/>
          </p:cNvPicPr>
          <p:nvPr/>
        </p:nvPicPr>
        <p:blipFill>
          <a:blip r:embed="rId3"/>
          <a:stretch>
            <a:fillRect/>
          </a:stretch>
        </p:blipFill>
        <p:spPr>
          <a:xfrm>
            <a:off x="0" y="2601558"/>
            <a:ext cx="18288000" cy="7001472"/>
          </a:xfrm>
          <a:prstGeom prst="rect">
            <a:avLst/>
          </a:prstGeom>
        </p:spPr>
      </p:pic>
    </p:spTree>
    <p:extLst>
      <p:ext uri="{BB962C8B-B14F-4D97-AF65-F5344CB8AC3E}">
        <p14:creationId xmlns:p14="http://schemas.microsoft.com/office/powerpoint/2010/main" val="17161128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FCC3F7B9-C557-A311-A378-DF4533342D93}"/>
              </a:ext>
            </a:extLst>
          </p:cNvPr>
          <p:cNvPicPr>
            <a:picLocks noGrp="1" noChangeAspect="1"/>
          </p:cNvPicPr>
          <p:nvPr>
            <p:ph idx="1"/>
          </p:nvPr>
        </p:nvPicPr>
        <p:blipFill>
          <a:blip r:embed="rId2"/>
          <a:srcRect t="9480" b="5949"/>
          <a:stretch>
            <a:fillRect/>
          </a:stretch>
        </p:blipFill>
        <p:spPr>
          <a:xfrm>
            <a:off x="30" y="1923"/>
            <a:ext cx="18287970" cy="10285077"/>
          </a:xfrm>
          <a:prstGeom prst="rect">
            <a:avLst/>
          </a:prstGeom>
        </p:spPr>
      </p:pic>
    </p:spTree>
    <p:extLst>
      <p:ext uri="{BB962C8B-B14F-4D97-AF65-F5344CB8AC3E}">
        <p14:creationId xmlns:p14="http://schemas.microsoft.com/office/powerpoint/2010/main" val="15877290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05128C6-FF9F-3C24-32CA-104B46FA6168}"/>
              </a:ext>
            </a:extLst>
          </p:cNvPr>
          <p:cNvPicPr>
            <a:picLocks noChangeAspect="1"/>
          </p:cNvPicPr>
          <p:nvPr/>
        </p:nvPicPr>
        <p:blipFill>
          <a:blip r:embed="rId2"/>
          <a:srcRect t="15429"/>
          <a:stretch>
            <a:fillRect/>
          </a:stretch>
        </p:blipFill>
        <p:spPr>
          <a:xfrm>
            <a:off x="30" y="1923"/>
            <a:ext cx="18287970" cy="10285077"/>
          </a:xfrm>
          <a:prstGeom prst="rect">
            <a:avLst/>
          </a:prstGeom>
        </p:spPr>
      </p:pic>
    </p:spTree>
    <p:extLst>
      <p:ext uri="{BB962C8B-B14F-4D97-AF65-F5344CB8AC3E}">
        <p14:creationId xmlns:p14="http://schemas.microsoft.com/office/powerpoint/2010/main" val="6410529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EA4CB3A-D9D1-4DB6-6A79-9917AB553306}"/>
              </a:ext>
            </a:extLst>
          </p:cNvPr>
          <p:cNvPicPr>
            <a:picLocks noChangeAspect="1"/>
          </p:cNvPicPr>
          <p:nvPr/>
        </p:nvPicPr>
        <p:blipFill>
          <a:blip r:embed="rId2"/>
          <a:stretch>
            <a:fillRect/>
          </a:stretch>
        </p:blipFill>
        <p:spPr>
          <a:xfrm>
            <a:off x="1505366" y="409640"/>
            <a:ext cx="7134329" cy="9576279"/>
          </a:xfrm>
          <a:prstGeom prst="rect">
            <a:avLst/>
          </a:prstGeom>
        </p:spPr>
      </p:pic>
      <p:pic>
        <p:nvPicPr>
          <p:cNvPr id="7" name="Picture 6">
            <a:extLst>
              <a:ext uri="{FF2B5EF4-FFF2-40B4-BE49-F238E27FC236}">
                <a16:creationId xmlns:a16="http://schemas.microsoft.com/office/drawing/2014/main" id="{D1202F51-03B3-4069-600B-0922DB176958}"/>
              </a:ext>
            </a:extLst>
          </p:cNvPr>
          <p:cNvPicPr>
            <a:picLocks noChangeAspect="1"/>
          </p:cNvPicPr>
          <p:nvPr/>
        </p:nvPicPr>
        <p:blipFill>
          <a:blip r:embed="rId3"/>
          <a:stretch>
            <a:fillRect/>
          </a:stretch>
        </p:blipFill>
        <p:spPr>
          <a:xfrm>
            <a:off x="9993084" y="409640"/>
            <a:ext cx="7134330" cy="9540093"/>
          </a:xfrm>
          <a:prstGeom prst="rect">
            <a:avLst/>
          </a:prstGeom>
        </p:spPr>
      </p:pic>
    </p:spTree>
    <p:extLst>
      <p:ext uri="{BB962C8B-B14F-4D97-AF65-F5344CB8AC3E}">
        <p14:creationId xmlns:p14="http://schemas.microsoft.com/office/powerpoint/2010/main" val="2241575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0E81CF-6F13-ECF8-A262-80F94CA8541D}"/>
              </a:ext>
            </a:extLst>
          </p:cNvPr>
          <p:cNvPicPr>
            <a:picLocks noChangeAspect="1"/>
          </p:cNvPicPr>
          <p:nvPr/>
        </p:nvPicPr>
        <p:blipFill>
          <a:blip r:embed="rId2"/>
          <a:stretch>
            <a:fillRect/>
          </a:stretch>
        </p:blipFill>
        <p:spPr>
          <a:xfrm>
            <a:off x="5223170" y="336769"/>
            <a:ext cx="7841660" cy="9613463"/>
          </a:xfrm>
          <a:prstGeom prst="rect">
            <a:avLst/>
          </a:prstGeom>
        </p:spPr>
      </p:pic>
    </p:spTree>
    <p:extLst>
      <p:ext uri="{BB962C8B-B14F-4D97-AF65-F5344CB8AC3E}">
        <p14:creationId xmlns:p14="http://schemas.microsoft.com/office/powerpoint/2010/main" val="2390174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523480B-F0DC-FF10-F5E4-A040B0A1EF17}"/>
              </a:ext>
            </a:extLst>
          </p:cNvPr>
          <p:cNvPicPr>
            <a:picLocks noChangeAspect="1"/>
          </p:cNvPicPr>
          <p:nvPr/>
        </p:nvPicPr>
        <p:blipFill>
          <a:blip r:embed="rId2"/>
          <a:srcRect b="15110"/>
          <a:stretch>
            <a:fillRect/>
          </a:stretch>
        </p:blipFill>
        <p:spPr>
          <a:xfrm>
            <a:off x="30" y="1923"/>
            <a:ext cx="18287970" cy="10285077"/>
          </a:xfrm>
          <a:prstGeom prst="rect">
            <a:avLst/>
          </a:prstGeom>
        </p:spPr>
      </p:pic>
    </p:spTree>
    <p:extLst>
      <p:ext uri="{BB962C8B-B14F-4D97-AF65-F5344CB8AC3E}">
        <p14:creationId xmlns:p14="http://schemas.microsoft.com/office/powerpoint/2010/main" val="1766835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C91E362-EBB1-DBC0-CA11-2A30BFEB7BEE}"/>
              </a:ext>
            </a:extLst>
          </p:cNvPr>
          <p:cNvPicPr>
            <a:picLocks noChangeAspect="1"/>
          </p:cNvPicPr>
          <p:nvPr/>
        </p:nvPicPr>
        <p:blipFill>
          <a:blip r:embed="rId2"/>
          <a:srcRect b="25263"/>
          <a:stretch>
            <a:fillRect/>
          </a:stretch>
        </p:blipFill>
        <p:spPr>
          <a:xfrm>
            <a:off x="30" y="1923"/>
            <a:ext cx="18287970" cy="10285077"/>
          </a:xfrm>
          <a:prstGeom prst="rect">
            <a:avLst/>
          </a:prstGeom>
        </p:spPr>
      </p:pic>
    </p:spTree>
    <p:extLst>
      <p:ext uri="{BB962C8B-B14F-4D97-AF65-F5344CB8AC3E}">
        <p14:creationId xmlns:p14="http://schemas.microsoft.com/office/powerpoint/2010/main" val="1734176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9C3C870-4CAE-6011-5ED7-C26B0D4790CB}"/>
              </a:ext>
            </a:extLst>
          </p:cNvPr>
          <p:cNvPicPr>
            <a:picLocks noChangeAspect="1"/>
          </p:cNvPicPr>
          <p:nvPr/>
        </p:nvPicPr>
        <p:blipFill>
          <a:blip r:embed="rId2"/>
          <a:srcRect r="11539"/>
          <a:stretch>
            <a:fillRect/>
          </a:stretch>
        </p:blipFill>
        <p:spPr>
          <a:xfrm>
            <a:off x="30" y="1923"/>
            <a:ext cx="18287970" cy="10285077"/>
          </a:xfrm>
          <a:prstGeom prst="rect">
            <a:avLst/>
          </a:prstGeom>
        </p:spPr>
      </p:pic>
    </p:spTree>
    <p:extLst>
      <p:ext uri="{BB962C8B-B14F-4D97-AF65-F5344CB8AC3E}">
        <p14:creationId xmlns:p14="http://schemas.microsoft.com/office/powerpoint/2010/main" val="29803585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MHCLG Theme">
      <a:dk1>
        <a:srgbClr val="000000"/>
      </a:dk1>
      <a:lt1>
        <a:srgbClr val="FFFFFF"/>
      </a:lt1>
      <a:dk2>
        <a:srgbClr val="00625E"/>
      </a:dk2>
      <a:lt2>
        <a:srgbClr val="E5E5E5"/>
      </a:lt2>
      <a:accent1>
        <a:srgbClr val="932A71"/>
      </a:accent1>
      <a:accent2>
        <a:srgbClr val="00625E"/>
      </a:accent2>
      <a:accent3>
        <a:srgbClr val="BF491D"/>
      </a:accent3>
      <a:accent4>
        <a:srgbClr val="40611F"/>
      </a:accent4>
      <a:accent5>
        <a:srgbClr val="205083"/>
      </a:accent5>
      <a:accent6>
        <a:srgbClr val="85282A"/>
      </a:accent6>
      <a:hlink>
        <a:srgbClr val="0099CC"/>
      </a:hlink>
      <a:folHlink>
        <a:srgbClr val="00625E"/>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HCLG_Powerpoint_Template-2024  -  Read-Only" id="{16696DD1-54D1-4D10-AC56-045E290949D7}" vid="{18E08745-4E01-4256-90E5-B255E78DF9A8}"/>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7111c0eb-0720-438c-8b7f-594f2e72c27f">
      <Terms xmlns="http://schemas.microsoft.com/office/infopath/2007/PartnerControls"/>
    </lcf76f155ced4ddcb4097134ff3c332f>
    <TaxCatchAll xmlns="d917586c-8e5f-47fe-bf36-210493dfe7d7" xsi:nil="true"/>
    <_Flow_SignoffStatus xmlns="7111c0eb-0720-438c-8b7f-594f2e72c27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9945BC7B82854428A89C4B16AA341EA" ma:contentTypeVersion="20" ma:contentTypeDescription="Create a new document." ma:contentTypeScope="" ma:versionID="e3c28de3769b840e762c5ccd129a4295">
  <xsd:schema xmlns:xsd="http://www.w3.org/2001/XMLSchema" xmlns:xs="http://www.w3.org/2001/XMLSchema" xmlns:p="http://schemas.microsoft.com/office/2006/metadata/properties" xmlns:ns2="7111c0eb-0720-438c-8b7f-594f2e72c27f" xmlns:ns3="d917586c-8e5f-47fe-bf36-210493dfe7d7" targetNamespace="http://schemas.microsoft.com/office/2006/metadata/properties" ma:root="true" ma:fieldsID="35e7a3879a74710ceb1d7f8d8cc8a702" ns2:_="" ns3:_="">
    <xsd:import namespace="7111c0eb-0720-438c-8b7f-594f2e72c27f"/>
    <xsd:import namespace="d917586c-8e5f-47fe-bf36-210493dfe7d7"/>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lcf76f155ced4ddcb4097134ff3c332f" minOccurs="0"/>
                <xsd:element ref="ns3:TaxCatchAll" minOccurs="0"/>
                <xsd:element ref="ns2:_Flow_SignoffStatu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11c0eb-0720-438c-8b7f-594f2e72c27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918b09a-f137-4773-afa9-e5f9bfa50c0c" ma:termSetId="09814cd3-568e-fe90-9814-8d621ff8fb84" ma:anchorId="fba54fb3-c3e1-fe81-a776-ca4b69148c4d" ma:open="true" ma:isKeyword="false">
      <xsd:complexType>
        <xsd:sequence>
          <xsd:element ref="pc:Terms" minOccurs="0" maxOccurs="1"/>
        </xsd:sequence>
      </xsd:complexType>
    </xsd:element>
    <xsd:element name="_Flow_SignoffStatus" ma:index="24" nillable="true" ma:displayName="Sign-off status" ma:internalName="Sign_x002d_off_x0020_status">
      <xsd:simpleType>
        <xsd:restriction base="dms:Text"/>
      </xsd:simple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7"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917586c-8e5f-47fe-bf36-210493dfe7d7"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ebfb1ed-be86-485b-ac83-fb7b05747039}" ma:internalName="TaxCatchAll" ma:showField="CatchAllData" ma:web="d917586c-8e5f-47fe-bf36-210493dfe7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E5ACEC8-4B26-4BA3-BE63-4B1BCE59D477}">
  <ds:schemaRefs>
    <ds:schemaRef ds:uri="7111c0eb-0720-438c-8b7f-594f2e72c27f"/>
    <ds:schemaRef ds:uri="d917586c-8e5f-47fe-bf36-210493dfe7d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614F7C68-9501-4208-990F-79DB75598ABE}">
  <ds:schemaRefs>
    <ds:schemaRef ds:uri="http://schemas.microsoft.com/sharepoint/v3/contenttype/forms"/>
  </ds:schemaRefs>
</ds:datastoreItem>
</file>

<file path=customXml/itemProps3.xml><?xml version="1.0" encoding="utf-8"?>
<ds:datastoreItem xmlns:ds="http://schemas.openxmlformats.org/officeDocument/2006/customXml" ds:itemID="{B648EC0E-5724-44DB-895A-59956E86E1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11c0eb-0720-438c-8b7f-594f2e72c27f"/>
    <ds:schemaRef ds:uri="d917586c-8e5f-47fe-bf36-210493dfe7d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3068</TotalTime>
  <Words>606</Words>
  <Application>Microsoft Office PowerPoint</Application>
  <PresentationFormat>Custom</PresentationFormat>
  <Paragraphs>75</Paragraphs>
  <Slides>23</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23</vt:i4>
      </vt:variant>
    </vt:vector>
  </HeadingPairs>
  <TitlesOfParts>
    <vt:vector size="31" baseType="lpstr">
      <vt:lpstr>Arial</vt:lpstr>
      <vt:lpstr>Aptos</vt:lpstr>
      <vt:lpstr>Calibri</vt:lpstr>
      <vt:lpstr>Akzidenz-Grotesk Bold</vt:lpstr>
      <vt:lpstr>Helvetica Neue</vt:lpstr>
      <vt:lpstr>Aptos Bold</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dc:title>
  <dc:creator>Olivia Dunphy</dc:creator>
  <cp:lastModifiedBy>Olivia Dunphy</cp:lastModifiedBy>
  <cp:revision>58</cp:revision>
  <dcterms:created xsi:type="dcterms:W3CDTF">2006-08-16T00:00:00Z</dcterms:created>
  <dcterms:modified xsi:type="dcterms:W3CDTF">2026-09-24T14:56:28Z</dcterms:modified>
  <dc:identifier>DAG4knAMv0E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0x01010049945BC7B82854428A89C4B16AA341EA</vt:lpwstr>
  </property>
  <property fmtid="{D5CDD505-2E9C-101B-9397-08002B2CF9AE}" pid="3" name="MediaServiceImageTags">
    <vt:lpwstr/>
  </property>
</Properties>
</file>