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1848" r:id="rId3"/>
    <p:sldId id="275" r:id="rId4"/>
    <p:sldId id="276" r:id="rId5"/>
    <p:sldId id="1921" r:id="rId6"/>
    <p:sldId id="278" r:id="rId7"/>
    <p:sldId id="287" r:id="rId8"/>
    <p:sldId id="1853" r:id="rId9"/>
    <p:sldId id="1918" r:id="rId10"/>
    <p:sldId id="1919" r:id="rId11"/>
    <p:sldId id="1916" r:id="rId12"/>
    <p:sldId id="280" r:id="rId13"/>
    <p:sldId id="259" r:id="rId14"/>
    <p:sldId id="281" r:id="rId15"/>
    <p:sldId id="282" r:id="rId16"/>
    <p:sldId id="1917" r:id="rId17"/>
    <p:sldId id="1855" r:id="rId18"/>
    <p:sldId id="1922" r:id="rId19"/>
    <p:sldId id="1861" r:id="rId20"/>
    <p:sldId id="2147478296" r:id="rId21"/>
    <p:sldId id="192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6C1F"/>
    <a:srgbClr val="A4D6CF"/>
    <a:srgbClr val="C2D6DE"/>
    <a:srgbClr val="F18A39"/>
    <a:srgbClr val="FCDABD"/>
    <a:srgbClr val="829B36"/>
    <a:srgbClr val="D1DD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EB7BCF-C28D-4084-B187-D48A34CF419A}" v="1" dt="2026-09-24T14:50:42.2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Light Style 3 –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–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9" autoAdjust="0"/>
    <p:restoredTop sz="94660"/>
  </p:normalViewPr>
  <p:slideViewPr>
    <p:cSldViewPr snapToGrid="0">
      <p:cViewPr varScale="1">
        <p:scale>
          <a:sx n="70" d="100"/>
          <a:sy n="70" d="100"/>
        </p:scale>
        <p:origin x="4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ivia Dunphy" userId="09d12d69-3e99-46e3-99e9-accaaa0ce3ae" providerId="ADAL" clId="{F2A4C8F1-3C6C-4D54-8FD1-B8243DB25C65}"/>
    <pc:docChg chg="custSel addSld modSld">
      <pc:chgData name="Olivia Dunphy" userId="09d12d69-3e99-46e3-99e9-accaaa0ce3ae" providerId="ADAL" clId="{F2A4C8F1-3C6C-4D54-8FD1-B8243DB25C65}" dt="2026-09-24T14:50:52.125" v="24" actId="27636"/>
      <pc:docMkLst>
        <pc:docMk/>
      </pc:docMkLst>
      <pc:sldChg chg="modSp add mod">
        <pc:chgData name="Olivia Dunphy" userId="09d12d69-3e99-46e3-99e9-accaaa0ce3ae" providerId="ADAL" clId="{F2A4C8F1-3C6C-4D54-8FD1-B8243DB25C65}" dt="2026-09-24T14:50:52.125" v="24" actId="27636"/>
        <pc:sldMkLst>
          <pc:docMk/>
          <pc:sldMk cId="3599034058" sldId="2147478296"/>
        </pc:sldMkLst>
        <pc:spChg chg="mod">
          <ac:chgData name="Olivia Dunphy" userId="09d12d69-3e99-46e3-99e9-accaaa0ce3ae" providerId="ADAL" clId="{F2A4C8F1-3C6C-4D54-8FD1-B8243DB25C65}" dt="2026-09-24T14:50:52.125" v="24" actId="27636"/>
          <ac:spMkLst>
            <pc:docMk/>
            <pc:sldMk cId="3599034058" sldId="2147478296"/>
            <ac:spMk id="3" creationId="{6226FCB0-B3DD-EB9F-8F77-2803CF9F687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20AB38-4FFF-4165-9CDD-E0904E43D352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B53AD-8317-4C84-AC3A-FF153F416C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033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200" b="1" dirty="0"/>
              <a:t>Preventing burnout &amp; protecting wellbeing</a:t>
            </a:r>
            <a:r>
              <a:rPr lang="en-GB" sz="1200" dirty="0"/>
              <a:t> — sustaining staff and volunteers emotionally and practically when demand always outstrips capacity, and modelling healthy limits from the top.</a:t>
            </a:r>
          </a:p>
          <a:p>
            <a:pPr lvl="0"/>
            <a:r>
              <a:rPr lang="en-GB" sz="1200" b="1" dirty="0"/>
              <a:t>Staying true to values while staying open</a:t>
            </a:r>
            <a:r>
              <a:rPr lang="en-GB" sz="1200" dirty="0"/>
              <a:t> — holding onto faith identity and mission while remaining genuinely welcoming and inclusive to people of all beliefs and backgrounds.</a:t>
            </a:r>
          </a:p>
          <a:p>
            <a:pPr lvl="0"/>
            <a:r>
              <a:rPr lang="en-GB" sz="1200" b="1" dirty="0"/>
              <a:t>Sharing power &amp; valuing lived experience</a:t>
            </a:r>
            <a:r>
              <a:rPr lang="en-GB" sz="1200" dirty="0"/>
              <a:t> — shifting from "doing for" to "doing with," and making space for people with direct experience of homelessness in how decisions get made.</a:t>
            </a:r>
          </a:p>
          <a:p>
            <a:pPr lvl="0"/>
            <a:r>
              <a:rPr lang="en-GB" sz="1200" b="1" dirty="0"/>
              <a:t>Leading beyond crisis mode</a:t>
            </a:r>
            <a:r>
              <a:rPr lang="en-GB" sz="1200" dirty="0"/>
              <a:t> — creating room to reflect, learn and plan rather than permanently firefighting, so culture is shaped intentionally rather than by whatever's most urgent.</a:t>
            </a:r>
          </a:p>
          <a:p>
            <a:pPr lvl="0"/>
            <a:r>
              <a:rPr lang="en-GB" sz="1200" b="1" dirty="0"/>
              <a:t>Growing and keeping good leaders</a:t>
            </a:r>
            <a:r>
              <a:rPr lang="en-GB" sz="1200" dirty="0"/>
              <a:t> — developing people, handling difficult conversations well, and thinking about succession when the team is small and stretched thin.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4B53AD-8317-4C84-AC3A-FF153F416C5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422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orange gradient&#10;&#10;Description automatically generated">
            <a:extLst>
              <a:ext uri="{FF2B5EF4-FFF2-40B4-BE49-F238E27FC236}">
                <a16:creationId xmlns:a16="http://schemas.microsoft.com/office/drawing/2014/main" id="{66FCF788-ED37-CC05-5DA2-A7CEFD4E0C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573CA2-8BDA-9188-8D7F-3D24B59384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1766" y="2687330"/>
            <a:ext cx="5834378" cy="40359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FE94A2-CDDC-814D-6735-EB7B965A6C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04851"/>
            <a:ext cx="9144000" cy="2387600"/>
          </a:xfrm>
        </p:spPr>
        <p:txBody>
          <a:bodyPr anchor="ctr"/>
          <a:lstStyle>
            <a:lvl1pPr algn="ctr">
              <a:defRPr sz="6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8593BF-74E3-B835-5D68-C72C3DFF35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59839" y="4341309"/>
            <a:ext cx="4505325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="0">
                <a:solidFill>
                  <a:schemeClr val="bg2">
                    <a:lumMod val="60000"/>
                    <a:lumOff val="40000"/>
                  </a:schemeClr>
                </a:solidFill>
                <a:latin typeface="Aptos ExtraBold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6453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9C1844A-D8A4-4321-8824-3A3D6F300A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335" y="312468"/>
            <a:ext cx="11162743" cy="1359526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accent6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accent6"/>
              </a:solidFill>
              <a:latin typeface="Aptos ExtraBold" panose="020B0004020202020204" pitchFamily="34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508B51D-9DE7-7D2D-8B9C-4FB3E13FD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37DB6BA-54B2-5117-37DB-30270E65C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120000">
            <a:off x="1303949" y="385198"/>
            <a:ext cx="9063089" cy="1325563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1777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3FB015-19FA-2BD8-523B-E2FD2939E50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937" y="312468"/>
            <a:ext cx="11162743" cy="1359526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accent6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accent6"/>
              </a:solidFill>
              <a:latin typeface="Aptos ExtraBold" panose="020B00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F681795-1CD3-BBCA-3A0B-97763BA461F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D7F86AC-AA7F-658C-5148-B85126E00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120000">
            <a:off x="1303949" y="385198"/>
            <a:ext cx="9063089" cy="1325563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3888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2A49180-9EA7-8A3F-E551-9F9857B604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335" y="312468"/>
            <a:ext cx="11162743" cy="1359526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accent6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accent6"/>
              </a:solidFill>
              <a:latin typeface="Aptos ExtraBold" panose="020B00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F681795-1CD3-BBCA-3A0B-97763BA461F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D7F86AC-AA7F-658C-5148-B85126E002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120000">
            <a:off x="1303949" y="385198"/>
            <a:ext cx="9063089" cy="1325563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6929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872B4A0-B777-290E-9C75-A6F4055C66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335" y="312468"/>
            <a:ext cx="11162743" cy="1359526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accent6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accent6"/>
              </a:solidFill>
              <a:latin typeface="Aptos ExtraBold" panose="020B00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D80AED5-4A0D-9281-D956-69302B14E00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A1A9282-972D-6D55-8E99-4F9EBA59B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120000">
            <a:off x="1303949" y="385198"/>
            <a:ext cx="9063089" cy="1325563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2395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and Content">
    <p:bg>
      <p:bgPr>
        <a:solidFill>
          <a:srgbClr val="C2D6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AA2E377-88EF-6961-4BD1-F59B69A199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1335" y="307001"/>
            <a:ext cx="11162743" cy="1359526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accent6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accent6"/>
              </a:solidFill>
              <a:latin typeface="Aptos ExtraBold" panose="020B00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D80AED5-4A0D-9281-D956-69302B14E00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A1A9282-972D-6D55-8E99-4F9EBA59B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120000">
            <a:off x="1303949" y="385198"/>
            <a:ext cx="9063089" cy="1325563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035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2D51A4-7DB7-21A7-15CE-AE9BE65150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937" y="312468"/>
            <a:ext cx="11162743" cy="1359526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tx2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tx2"/>
              </a:solidFill>
              <a:latin typeface="Aptos ExtraBold" panose="020B00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5248875-4DE6-6C4A-2EAA-7C4CBCC6BAE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E69B90C-00DF-AA4E-34E0-DA0389BD7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120000">
            <a:off x="1303949" y="385198"/>
            <a:ext cx="9063089" cy="1325563"/>
          </a:xfrm>
        </p:spPr>
        <p:txBody>
          <a:bodyPr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9306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AE2BE59-851D-AEDA-44D6-38D95297CF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937" y="312468"/>
            <a:ext cx="11162743" cy="1359526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tx2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tx2"/>
              </a:solidFill>
              <a:latin typeface="Aptos ExtraBold" panose="020B00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945106D-C411-F3F4-A8D0-91BBC94535D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1DCFCDF-C261-9C89-E65C-AC946E77C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120000">
            <a:off x="1303949" y="385198"/>
            <a:ext cx="9063089" cy="1325563"/>
          </a:xfrm>
        </p:spPr>
        <p:txBody>
          <a:bodyPr/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0813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EB6714-3BAF-6E3F-8C48-3A10FDDE2A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937" y="312468"/>
            <a:ext cx="11162743" cy="1359526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tx2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tx2"/>
              </a:solidFill>
              <a:latin typeface="Aptos ExtraBold" panose="020B00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97587ED-328D-2DA0-D4EC-A33BD9BD948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4A424A-6DF5-06C3-B6D8-D079D917C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120000">
            <a:off x="1303949" y="385198"/>
            <a:ext cx="9063089" cy="1325563"/>
          </a:xfrm>
        </p:spPr>
        <p:txBody>
          <a:bodyPr/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1991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FD6943-D8D6-8B39-190B-76F06AF545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937" y="384807"/>
            <a:ext cx="8730229" cy="12863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328346-3E42-98F2-50D0-36A565DC9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1480000">
            <a:off x="1504990" y="355348"/>
            <a:ext cx="6377888" cy="1325563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accent6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accent6"/>
              </a:solidFill>
              <a:latin typeface="Aptos ExtraBold" panose="020B00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C93AA95-2F8D-4EAE-25B1-485C7CFCCA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2212347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75F5F8-FBB1-FF33-F6E3-1FEAFD63192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937" y="374945"/>
            <a:ext cx="8730229" cy="1286367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accent6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accent6"/>
              </a:solidFill>
              <a:latin typeface="Aptos ExtraBold" panose="020B00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907B8A5-D1A2-B217-48BC-7E92B9A737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0EF06E-3D17-261E-D895-482BC1BB4B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1480000">
            <a:off x="1504990" y="355348"/>
            <a:ext cx="6377888" cy="1325563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4753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8EB4626-5E83-1778-BC32-91A47CCD30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937" y="411155"/>
            <a:ext cx="8730229" cy="1286367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accent6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accent6"/>
              </a:solidFill>
              <a:latin typeface="Aptos ExtraBold" panose="020B00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907B8A5-D1A2-B217-48BC-7E92B9A737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0EF06E-3D17-261E-D895-482BC1BB4B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1480000">
            <a:off x="1504990" y="355348"/>
            <a:ext cx="6377888" cy="1325563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1076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7C1220-42F1-C531-547B-45CC96E245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937" y="384807"/>
            <a:ext cx="8730229" cy="1286367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accent6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accent6"/>
              </a:solidFill>
              <a:latin typeface="Aptos ExtraBold" panose="020B0004020202020204" pitchFamily="34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4D7E09E-FE6F-800C-1C0D-B41BE205A4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D80F8A-7327-4046-4B41-4F1AFF5451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1480000">
            <a:off x="1504990" y="355348"/>
            <a:ext cx="6377888" cy="1325563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41540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bg>
      <p:bgPr>
        <a:solidFill>
          <a:srgbClr val="C2D6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1F52A8C-A1DD-C8F6-FA65-9C811C46D1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2469" y="384807"/>
            <a:ext cx="8730229" cy="1286367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accent6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accent6"/>
              </a:solidFill>
              <a:latin typeface="Aptos ExtraBold" panose="020B0004020202020204" pitchFamily="34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4D7E09E-FE6F-800C-1C0D-B41BE205A4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D80F8A-7327-4046-4B41-4F1AFF5451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1480000">
            <a:off x="1504990" y="355348"/>
            <a:ext cx="6377888" cy="1325563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4161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039525-3DB8-3C2C-ABD9-625E266F40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937" y="384807"/>
            <a:ext cx="8730229" cy="1286367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tx2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tx2"/>
              </a:solidFill>
              <a:latin typeface="Aptos ExtraBold" panose="020B00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FF61DE1-FAA3-3941-56D7-B31C57242B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2FBB52-F726-73D8-DB3A-77D62DBEA6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1480000">
            <a:off x="1504990" y="355348"/>
            <a:ext cx="6377888" cy="1325563"/>
          </a:xfrm>
        </p:spPr>
        <p:txBody>
          <a:bodyPr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33251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72C1A8-0A67-DE97-1DE3-39895E89D5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937" y="384807"/>
            <a:ext cx="8730229" cy="1286367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tx2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tx2"/>
              </a:solidFill>
              <a:latin typeface="Aptos ExtraBold" panose="020B00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6475768-0EC1-A70B-62D4-CB6134ADFB7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5E096F-048D-EB86-4DE9-4AAB992D12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1480000">
            <a:off x="1504990" y="355348"/>
            <a:ext cx="6377888" cy="1325563"/>
          </a:xfrm>
        </p:spPr>
        <p:txBody>
          <a:bodyPr/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925846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05135A-7348-206E-102C-D6BA14CEF8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4937" y="384807"/>
            <a:ext cx="8730229" cy="1286367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tx2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tx2"/>
              </a:solidFill>
              <a:latin typeface="Aptos ExtraBold" panose="020B00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6BF8BA1-5D2C-849C-2F09-4C964CE76C2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57DA14-DA8C-612E-4A75-6D08B584FE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1480000">
            <a:off x="1504990" y="355348"/>
            <a:ext cx="6377888" cy="1325563"/>
          </a:xfrm>
        </p:spPr>
        <p:txBody>
          <a:bodyPr/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37647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A20E60-439E-B258-D624-7D88AE2782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8210" y="372632"/>
            <a:ext cx="6657409" cy="1286367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accent6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accent6"/>
              </a:solidFill>
              <a:latin typeface="Aptos ExtraBold" panose="020B00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907B8A5-D1A2-B217-48BC-7E92B9A737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CE826FD-E420-CF00-D993-CD4ECFF390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1480000">
            <a:off x="1349497" y="383222"/>
            <a:ext cx="5092448" cy="1325563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3185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61EA30F-5056-988D-5B20-4CD88D9011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974" y="371385"/>
            <a:ext cx="6657409" cy="1286367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accent6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accent6"/>
              </a:solidFill>
              <a:latin typeface="Aptos ExtraBold" panose="020B00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D10E659-267E-F297-8D7D-00D02B98AA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1480000">
            <a:off x="1349497" y="383222"/>
            <a:ext cx="5092448" cy="1325563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907B8A5-D1A2-B217-48BC-7E92B9A737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</p:spTree>
    <p:extLst>
      <p:ext uri="{BB962C8B-B14F-4D97-AF65-F5344CB8AC3E}">
        <p14:creationId xmlns:p14="http://schemas.microsoft.com/office/powerpoint/2010/main" val="42741600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65FF7D-9AB4-8DF7-9BED-C84185347F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3974" y="372632"/>
            <a:ext cx="6657409" cy="1286367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accent6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accent6"/>
              </a:solidFill>
              <a:latin typeface="Aptos ExtraBold" panose="020B00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907B8A5-D1A2-B217-48BC-7E92B9A7379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3D79C90-8238-0018-BFA7-6D1B59DD2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1480000">
            <a:off x="1349497" y="383222"/>
            <a:ext cx="5092448" cy="1325563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99482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051637-9775-6537-3684-6A4279033B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8210" y="372632"/>
            <a:ext cx="6657409" cy="1286367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accent6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accent6"/>
              </a:solidFill>
              <a:latin typeface="Aptos ExtraBold" panose="020B0004020202020204" pitchFamily="34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4D7E09E-FE6F-800C-1C0D-B41BE205A4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945231D-AC34-A57B-B937-9FE0267C52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1480000">
            <a:off x="1349497" y="383222"/>
            <a:ext cx="5092448" cy="1325563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47170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and Content">
    <p:bg>
      <p:bgPr>
        <a:solidFill>
          <a:srgbClr val="C2D6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5E65890-D490-874D-2A69-895CCA7F0E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8973" y="356639"/>
            <a:ext cx="6657409" cy="1286367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accent6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accent6"/>
              </a:solidFill>
              <a:latin typeface="Aptos ExtraBold" panose="020B0004020202020204" pitchFamily="34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24D7E09E-FE6F-800C-1C0D-B41BE205A4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945231D-AC34-A57B-B937-9FE0267C52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1480000">
            <a:off x="1349497" y="383222"/>
            <a:ext cx="5092448" cy="1325563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47685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and Conten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F752EEA-8B14-430B-30FF-9B9E5340F1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8210" y="372632"/>
            <a:ext cx="6657409" cy="1286367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tx2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tx2"/>
              </a:solidFill>
              <a:latin typeface="Aptos ExtraBold" panose="020B00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FF61DE1-FAA3-3941-56D7-B31C57242B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7207F5A-64F5-53C4-8E33-7FE3B780B4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1480000">
            <a:off x="1349497" y="383222"/>
            <a:ext cx="5092448" cy="1325563"/>
          </a:xfrm>
        </p:spPr>
        <p:txBody>
          <a:bodyPr/>
          <a:lstStyle>
            <a:lvl1pPr algn="ctr">
              <a:defRPr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14796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and Content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C5F04A-E934-AEE2-7FAC-391DA981D5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8210" y="372632"/>
            <a:ext cx="6657409" cy="1286367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tx2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tx2"/>
              </a:solidFill>
              <a:latin typeface="Aptos ExtraBold" panose="020B00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6475768-0EC1-A70B-62D4-CB6134ADFB7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A00230D-6027-E143-A3B0-A91F5789E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1480000">
            <a:off x="1349497" y="383222"/>
            <a:ext cx="5092448" cy="1325563"/>
          </a:xfrm>
        </p:spPr>
        <p:txBody>
          <a:bodyPr/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2904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and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CEEC5DE-FCE7-74BB-43CE-311C6FFBC6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8210" y="372632"/>
            <a:ext cx="6657409" cy="1286367"/>
          </a:xfrm>
          <a:prstGeom prst="rect">
            <a:avLst/>
          </a:prstGeom>
        </p:spPr>
      </p:pic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id="{7F42CE9B-D564-F790-459B-63DB8C210D14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tx2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tx2"/>
              </a:solidFill>
              <a:latin typeface="Aptos ExtraBold" panose="020B00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6BF8BA1-5D2C-849C-2F09-4C964CE76C2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958975"/>
            <a:ext cx="5600700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 sz="28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Text</a:t>
            </a:r>
          </a:p>
          <a:p>
            <a:pPr lvl="1"/>
            <a:r>
              <a:rPr lang="en-US" dirty="0"/>
              <a:t>Bullet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D65C0E0-D683-CFCA-4676-977151117C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1480000">
            <a:off x="1349497" y="383222"/>
            <a:ext cx="5092448" cy="1325563"/>
          </a:xfrm>
        </p:spPr>
        <p:txBody>
          <a:bodyPr/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3794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30C1AF65-317C-4759-4F83-A64FF539D281}"/>
              </a:ext>
            </a:extLst>
          </p:cNvPr>
          <p:cNvSpPr txBox="1">
            <a:spLocks/>
          </p:cNvSpPr>
          <p:nvPr userDrawn="1"/>
        </p:nvSpPr>
        <p:spPr>
          <a:xfrm>
            <a:off x="11219601" y="6295446"/>
            <a:ext cx="64895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400">
              <a:defRPr/>
            </a:pPr>
            <a:fld id="{9DA07E7F-5CC8-4722-817E-AFB9402B2EDC}" type="slidenum">
              <a:rPr lang="en-GB" sz="1600" noProof="0" smtClean="0">
                <a:solidFill>
                  <a:schemeClr val="accent6"/>
                </a:solidFill>
                <a:latin typeface="Aptos ExtraBold" panose="020B0004020202020204" pitchFamily="34" charset="0"/>
              </a:rPr>
              <a:pPr algn="r" defTabSz="914400">
                <a:defRPr/>
              </a:pPr>
              <a:t>‹#›</a:t>
            </a:fld>
            <a:endParaRPr lang="en-GB" sz="1600" noProof="0" dirty="0">
              <a:solidFill>
                <a:schemeClr val="accent6"/>
              </a:solidFill>
              <a:latin typeface="Aptos ExtraBold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448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A40E6C-4875-C7C6-C4AD-3D349CBA2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658831-0DEB-20E9-8E3C-8C0AA434B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9A31A-559D-4372-8F37-94C12BD272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330047-17E8-489A-A7F2-988A3BCE86EC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D5F6AB-B3EE-D810-85EA-8699A5D891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01EC12-525E-9975-EEAA-12B4321E6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188D25-3EA6-4D73-B959-5010BD2949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41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81" r:id="rId4"/>
    <p:sldLayoutId id="2147483661" r:id="rId5"/>
    <p:sldLayoutId id="2147483680" r:id="rId6"/>
    <p:sldLayoutId id="2147483660" r:id="rId7"/>
    <p:sldLayoutId id="2147483663" r:id="rId8"/>
    <p:sldLayoutId id="2147483669" r:id="rId9"/>
    <p:sldLayoutId id="2147483664" r:id="rId10"/>
    <p:sldLayoutId id="2147483665" r:id="rId11"/>
    <p:sldLayoutId id="2147483682" r:id="rId12"/>
    <p:sldLayoutId id="2147483666" r:id="rId13"/>
    <p:sldLayoutId id="2147483679" r:id="rId14"/>
    <p:sldLayoutId id="2147483667" r:id="rId15"/>
    <p:sldLayoutId id="2147483668" r:id="rId16"/>
    <p:sldLayoutId id="2147483670" r:id="rId17"/>
    <p:sldLayoutId id="2147483677" r:id="rId18"/>
    <p:sldLayoutId id="2147483671" r:id="rId19"/>
    <p:sldLayoutId id="2147483672" r:id="rId20"/>
    <p:sldLayoutId id="2147483673" r:id="rId21"/>
    <p:sldLayoutId id="2147483678" r:id="rId22"/>
    <p:sldLayoutId id="2147483674" r:id="rId23"/>
    <p:sldLayoutId id="2147483675" r:id="rId24"/>
    <p:sldLayoutId id="2147483676" r:id="rId25"/>
    <p:sldLayoutId id="2147483655" r:id="rId2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CDCE1-A86F-75CA-B5C8-63D259AC42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0702" y="440305"/>
            <a:ext cx="9730596" cy="2387600"/>
          </a:xfrm>
        </p:spPr>
        <p:txBody>
          <a:bodyPr>
            <a:noAutofit/>
          </a:bodyPr>
          <a:lstStyle/>
          <a:p>
            <a:r>
              <a:rPr lang="en-GB" sz="4400" dirty="0"/>
              <a:t>Housing Justice</a:t>
            </a:r>
            <a:br>
              <a:rPr lang="en-GB" sz="4400" dirty="0"/>
            </a:br>
            <a:r>
              <a:rPr lang="en-GB" sz="4400" dirty="0"/>
              <a:t>Faith and Community Services Annual Conference 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E7B97C-9917-376F-6166-A1BAE8F1D1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33731" y="4330460"/>
            <a:ext cx="4819360" cy="1951468"/>
          </a:xfrm>
          <a:prstGeom prst="roundRect">
            <a:avLst/>
          </a:prstGeom>
          <a:solidFill>
            <a:schemeClr val="tx2">
              <a:alpha val="30000"/>
            </a:schemeClr>
          </a:solidFill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tx1"/>
                </a:solidFill>
              </a:rPr>
              <a:t>Leadership and Team building </a:t>
            </a:r>
          </a:p>
        </p:txBody>
      </p:sp>
    </p:spTree>
    <p:extLst>
      <p:ext uri="{BB962C8B-B14F-4D97-AF65-F5344CB8AC3E}">
        <p14:creationId xmlns:p14="http://schemas.microsoft.com/office/powerpoint/2010/main" val="2163941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50A8A0-EA68-DC98-ADDB-67FAD1C91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4738" y="2696513"/>
            <a:ext cx="5182049" cy="2670279"/>
          </a:xfrm>
          <a:prstGeom prst="rect">
            <a:avLst/>
          </a:prstGeom>
        </p:spPr>
      </p:pic>
      <p:grpSp>
        <p:nvGrpSpPr>
          <p:cNvPr id="4" name="Graphic 4">
            <a:extLst>
              <a:ext uri="{FF2B5EF4-FFF2-40B4-BE49-F238E27FC236}">
                <a16:creationId xmlns:a16="http://schemas.microsoft.com/office/drawing/2014/main" id="{737297A0-3048-B423-14AA-7D4FA99A3C1E}"/>
              </a:ext>
            </a:extLst>
          </p:cNvPr>
          <p:cNvGrpSpPr/>
          <p:nvPr/>
        </p:nvGrpSpPr>
        <p:grpSpPr>
          <a:xfrm>
            <a:off x="0" y="6255301"/>
            <a:ext cx="12192000" cy="428625"/>
            <a:chOff x="0" y="6340659"/>
            <a:chExt cx="12192000" cy="428625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1D2120A0-F4BE-4429-7EC5-EE3DE3B56419}"/>
                </a:ext>
              </a:extLst>
            </p:cNvPr>
            <p:cNvSpPr/>
            <p:nvPr/>
          </p:nvSpPr>
          <p:spPr>
            <a:xfrm>
              <a:off x="0" y="6340659"/>
              <a:ext cx="12192000" cy="201951"/>
            </a:xfrm>
            <a:custGeom>
              <a:avLst/>
              <a:gdLst>
                <a:gd name="connsiteX0" fmla="*/ 0 w 12192000"/>
                <a:gd name="connsiteY0" fmla="*/ 185738 h 201951"/>
                <a:gd name="connsiteX1" fmla="*/ 80486 w 12192000"/>
                <a:gd name="connsiteY1" fmla="*/ 191738 h 201951"/>
                <a:gd name="connsiteX2" fmla="*/ 2740438 w 12192000"/>
                <a:gd name="connsiteY2" fmla="*/ 143447 h 201951"/>
                <a:gd name="connsiteX3" fmla="*/ 3878009 w 12192000"/>
                <a:gd name="connsiteY3" fmla="*/ 112300 h 201951"/>
                <a:gd name="connsiteX4" fmla="*/ 5113115 w 12192000"/>
                <a:gd name="connsiteY4" fmla="*/ 124778 h 201951"/>
                <a:gd name="connsiteX5" fmla="*/ 7555420 w 12192000"/>
                <a:gd name="connsiteY5" fmla="*/ 129254 h 201951"/>
                <a:gd name="connsiteX6" fmla="*/ 8757190 w 12192000"/>
                <a:gd name="connsiteY6" fmla="*/ 91916 h 201951"/>
                <a:gd name="connsiteX7" fmla="*/ 9994488 w 12192000"/>
                <a:gd name="connsiteY7" fmla="*/ 87725 h 201951"/>
                <a:gd name="connsiteX8" fmla="*/ 11204543 w 12192000"/>
                <a:gd name="connsiteY8" fmla="*/ 119158 h 201951"/>
                <a:gd name="connsiteX9" fmla="*/ 11832145 w 12192000"/>
                <a:gd name="connsiteY9" fmla="*/ 136493 h 201951"/>
                <a:gd name="connsiteX10" fmla="*/ 12153995 w 12192000"/>
                <a:gd name="connsiteY10" fmla="*/ 145447 h 201951"/>
                <a:gd name="connsiteX11" fmla="*/ 12192000 w 12192000"/>
                <a:gd name="connsiteY11" fmla="*/ 146304 h 201951"/>
                <a:gd name="connsiteX12" fmla="*/ 12192000 w 12192000"/>
                <a:gd name="connsiteY12" fmla="*/ 44672 h 201951"/>
                <a:gd name="connsiteX13" fmla="*/ 11880438 w 12192000"/>
                <a:gd name="connsiteY13" fmla="*/ 36100 h 201951"/>
                <a:gd name="connsiteX14" fmla="*/ 11172348 w 12192000"/>
                <a:gd name="connsiteY14" fmla="*/ 16478 h 201951"/>
                <a:gd name="connsiteX15" fmla="*/ 10589228 w 12192000"/>
                <a:gd name="connsiteY15" fmla="*/ 0 h 201951"/>
                <a:gd name="connsiteX16" fmla="*/ 8465439 w 12192000"/>
                <a:gd name="connsiteY16" fmla="*/ 0 h 201951"/>
                <a:gd name="connsiteX17" fmla="*/ 7333774 w 12192000"/>
                <a:gd name="connsiteY17" fmla="*/ 32766 h 201951"/>
                <a:gd name="connsiteX18" fmla="*/ 4858989 w 12192000"/>
                <a:gd name="connsiteY18" fmla="*/ 17812 h 201951"/>
                <a:gd name="connsiteX19" fmla="*/ 3633502 w 12192000"/>
                <a:gd name="connsiteY19" fmla="*/ 14097 h 201951"/>
                <a:gd name="connsiteX20" fmla="*/ 2423922 w 12192000"/>
                <a:gd name="connsiteY20" fmla="*/ 53721 h 201951"/>
                <a:gd name="connsiteX21" fmla="*/ 80486 w 12192000"/>
                <a:gd name="connsiteY21" fmla="*/ 90011 h 201951"/>
                <a:gd name="connsiteX22" fmla="*/ 0 w 12192000"/>
                <a:gd name="connsiteY22" fmla="*/ 93726 h 201951"/>
                <a:gd name="connsiteX23" fmla="*/ 0 w 12192000"/>
                <a:gd name="connsiteY23" fmla="*/ 185738 h 201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192000" h="201951">
                  <a:moveTo>
                    <a:pt x="0" y="185738"/>
                  </a:moveTo>
                  <a:cubicBezTo>
                    <a:pt x="24765" y="188690"/>
                    <a:pt x="52102" y="190786"/>
                    <a:pt x="80486" y="191738"/>
                  </a:cubicBezTo>
                  <a:cubicBezTo>
                    <a:pt x="970883" y="222314"/>
                    <a:pt x="1861661" y="177737"/>
                    <a:pt x="2740438" y="143447"/>
                  </a:cubicBezTo>
                  <a:cubicBezTo>
                    <a:pt x="3117628" y="128778"/>
                    <a:pt x="3496628" y="116110"/>
                    <a:pt x="3878009" y="112300"/>
                  </a:cubicBezTo>
                  <a:cubicBezTo>
                    <a:pt x="4290441" y="108204"/>
                    <a:pt x="4702302" y="116110"/>
                    <a:pt x="5113115" y="124778"/>
                  </a:cubicBezTo>
                  <a:cubicBezTo>
                    <a:pt x="5928074" y="142018"/>
                    <a:pt x="6740176" y="151067"/>
                    <a:pt x="7555420" y="129254"/>
                  </a:cubicBezTo>
                  <a:cubicBezTo>
                    <a:pt x="7956804" y="118491"/>
                    <a:pt x="8355616" y="102299"/>
                    <a:pt x="8757190" y="91916"/>
                  </a:cubicBezTo>
                  <a:cubicBezTo>
                    <a:pt x="9169813" y="81248"/>
                    <a:pt x="9580912" y="79915"/>
                    <a:pt x="9994488" y="87725"/>
                  </a:cubicBezTo>
                  <a:cubicBezTo>
                    <a:pt x="10398728" y="95345"/>
                    <a:pt x="10801636" y="108014"/>
                    <a:pt x="11204543" y="119158"/>
                  </a:cubicBezTo>
                  <a:cubicBezTo>
                    <a:pt x="11413713" y="124968"/>
                    <a:pt x="11622977" y="130778"/>
                    <a:pt x="11832145" y="136493"/>
                  </a:cubicBezTo>
                  <a:cubicBezTo>
                    <a:pt x="11939397" y="139446"/>
                    <a:pt x="12046744" y="142399"/>
                    <a:pt x="12153995" y="145447"/>
                  </a:cubicBezTo>
                  <a:cubicBezTo>
                    <a:pt x="12167426" y="145828"/>
                    <a:pt x="12179998" y="146114"/>
                    <a:pt x="12192000" y="146304"/>
                  </a:cubicBezTo>
                  <a:lnTo>
                    <a:pt x="12192000" y="44672"/>
                  </a:lnTo>
                  <a:cubicBezTo>
                    <a:pt x="12088177" y="41720"/>
                    <a:pt x="11984259" y="38957"/>
                    <a:pt x="11880438" y="36100"/>
                  </a:cubicBezTo>
                  <a:cubicBezTo>
                    <a:pt x="11644408" y="29528"/>
                    <a:pt x="11408378" y="23051"/>
                    <a:pt x="11172348" y="16478"/>
                  </a:cubicBezTo>
                  <a:cubicBezTo>
                    <a:pt x="10978039" y="11144"/>
                    <a:pt x="10783729" y="5334"/>
                    <a:pt x="10589228" y="0"/>
                  </a:cubicBezTo>
                  <a:lnTo>
                    <a:pt x="8465439" y="0"/>
                  </a:lnTo>
                  <a:cubicBezTo>
                    <a:pt x="8089011" y="11239"/>
                    <a:pt x="7712964" y="24860"/>
                    <a:pt x="7333774" y="32766"/>
                  </a:cubicBezTo>
                  <a:cubicBezTo>
                    <a:pt x="6504908" y="50102"/>
                    <a:pt x="5685568" y="33814"/>
                    <a:pt x="4858989" y="17812"/>
                  </a:cubicBezTo>
                  <a:cubicBezTo>
                    <a:pt x="4450556" y="9906"/>
                    <a:pt x="4042410" y="6287"/>
                    <a:pt x="3633502" y="14097"/>
                  </a:cubicBezTo>
                  <a:cubicBezTo>
                    <a:pt x="3228118" y="21812"/>
                    <a:pt x="2825496" y="37624"/>
                    <a:pt x="2423922" y="53721"/>
                  </a:cubicBezTo>
                  <a:cubicBezTo>
                    <a:pt x="1648778" y="84868"/>
                    <a:pt x="865061" y="116967"/>
                    <a:pt x="80486" y="90011"/>
                  </a:cubicBezTo>
                  <a:cubicBezTo>
                    <a:pt x="52007" y="88964"/>
                    <a:pt x="24765" y="90488"/>
                    <a:pt x="0" y="93726"/>
                  </a:cubicBezTo>
                  <a:lnTo>
                    <a:pt x="0" y="185738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D8947CA-3D10-D560-212D-0CE7F53C9A90}"/>
                </a:ext>
              </a:extLst>
            </p:cNvPr>
            <p:cNvSpPr/>
            <p:nvPr/>
          </p:nvSpPr>
          <p:spPr>
            <a:xfrm>
              <a:off x="0" y="6557651"/>
              <a:ext cx="12192000" cy="211632"/>
            </a:xfrm>
            <a:custGeom>
              <a:avLst/>
              <a:gdLst>
                <a:gd name="connsiteX0" fmla="*/ 12192000 w 12192000"/>
                <a:gd name="connsiteY0" fmla="*/ 84950 h 211632"/>
                <a:gd name="connsiteX1" fmla="*/ 12163520 w 12192000"/>
                <a:gd name="connsiteY1" fmla="*/ 83807 h 211632"/>
                <a:gd name="connsiteX2" fmla="*/ 11809476 w 12192000"/>
                <a:gd name="connsiteY2" fmla="*/ 71139 h 211632"/>
                <a:gd name="connsiteX3" fmla="*/ 11101388 w 12192000"/>
                <a:gd name="connsiteY3" fmla="*/ 45897 h 211632"/>
                <a:gd name="connsiteX4" fmla="*/ 9717691 w 12192000"/>
                <a:gd name="connsiteY4" fmla="*/ 2178 h 211632"/>
                <a:gd name="connsiteX5" fmla="*/ 7262908 w 12192000"/>
                <a:gd name="connsiteY5" fmla="*/ 66852 h 211632"/>
                <a:gd name="connsiteX6" fmla="*/ 4788123 w 12192000"/>
                <a:gd name="connsiteY6" fmla="*/ 47517 h 211632"/>
                <a:gd name="connsiteX7" fmla="*/ 3562636 w 12192000"/>
                <a:gd name="connsiteY7" fmla="*/ 42754 h 211632"/>
                <a:gd name="connsiteX8" fmla="*/ 2378964 w 12192000"/>
                <a:gd name="connsiteY8" fmla="*/ 92665 h 211632"/>
                <a:gd name="connsiteX9" fmla="*/ 9525 w 12192000"/>
                <a:gd name="connsiteY9" fmla="*/ 140576 h 211632"/>
                <a:gd name="connsiteX10" fmla="*/ 0 w 12192000"/>
                <a:gd name="connsiteY10" fmla="*/ 140385 h 211632"/>
                <a:gd name="connsiteX11" fmla="*/ 0 w 12192000"/>
                <a:gd name="connsiteY11" fmla="*/ 205727 h 211632"/>
                <a:gd name="connsiteX12" fmla="*/ 9525 w 12192000"/>
                <a:gd name="connsiteY12" fmla="*/ 206298 h 211632"/>
                <a:gd name="connsiteX13" fmla="*/ 149828 w 12192000"/>
                <a:gd name="connsiteY13" fmla="*/ 211632 h 211632"/>
                <a:gd name="connsiteX14" fmla="*/ 1171861 w 12192000"/>
                <a:gd name="connsiteY14" fmla="*/ 211632 h 211632"/>
                <a:gd name="connsiteX15" fmla="*/ 2643569 w 12192000"/>
                <a:gd name="connsiteY15" fmla="*/ 145148 h 211632"/>
                <a:gd name="connsiteX16" fmla="*/ 3807047 w 12192000"/>
                <a:gd name="connsiteY16" fmla="*/ 103809 h 211632"/>
                <a:gd name="connsiteX17" fmla="*/ 5042154 w 12192000"/>
                <a:gd name="connsiteY17" fmla="*/ 119907 h 211632"/>
                <a:gd name="connsiteX18" fmla="*/ 7484460 w 12192000"/>
                <a:gd name="connsiteY18" fmla="*/ 125622 h 211632"/>
                <a:gd name="connsiteX19" fmla="*/ 8686229 w 12192000"/>
                <a:gd name="connsiteY19" fmla="*/ 77520 h 211632"/>
                <a:gd name="connsiteX20" fmla="*/ 9923526 w 12192000"/>
                <a:gd name="connsiteY20" fmla="*/ 72091 h 211632"/>
                <a:gd name="connsiteX21" fmla="*/ 11133582 w 12192000"/>
                <a:gd name="connsiteY21" fmla="*/ 112668 h 211632"/>
                <a:gd name="connsiteX22" fmla="*/ 11761184 w 12192000"/>
                <a:gd name="connsiteY22" fmla="*/ 135051 h 211632"/>
                <a:gd name="connsiteX23" fmla="*/ 12083035 w 12192000"/>
                <a:gd name="connsiteY23" fmla="*/ 146577 h 211632"/>
                <a:gd name="connsiteX24" fmla="*/ 12192000 w 12192000"/>
                <a:gd name="connsiteY24" fmla="*/ 150482 h 211632"/>
                <a:gd name="connsiteX25" fmla="*/ 12192000 w 12192000"/>
                <a:gd name="connsiteY25" fmla="*/ 84950 h 211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2192000" h="211632">
                  <a:moveTo>
                    <a:pt x="12192000" y="84950"/>
                  </a:moveTo>
                  <a:cubicBezTo>
                    <a:pt x="12182475" y="84569"/>
                    <a:pt x="12173045" y="84188"/>
                    <a:pt x="12163520" y="83807"/>
                  </a:cubicBezTo>
                  <a:cubicBezTo>
                    <a:pt x="12045601" y="79330"/>
                    <a:pt x="11927491" y="75425"/>
                    <a:pt x="11809476" y="71139"/>
                  </a:cubicBezTo>
                  <a:cubicBezTo>
                    <a:pt x="11573447" y="62757"/>
                    <a:pt x="11337417" y="54279"/>
                    <a:pt x="11101388" y="45897"/>
                  </a:cubicBezTo>
                  <a:cubicBezTo>
                    <a:pt x="10641045" y="29419"/>
                    <a:pt x="10180225" y="9988"/>
                    <a:pt x="9717691" y="2178"/>
                  </a:cubicBezTo>
                  <a:cubicBezTo>
                    <a:pt x="8890254" y="-11729"/>
                    <a:pt x="8083773" y="44659"/>
                    <a:pt x="7262908" y="66852"/>
                  </a:cubicBezTo>
                  <a:cubicBezTo>
                    <a:pt x="6434042" y="89236"/>
                    <a:pt x="5614702" y="68186"/>
                    <a:pt x="4788123" y="47517"/>
                  </a:cubicBezTo>
                  <a:cubicBezTo>
                    <a:pt x="4379690" y="37325"/>
                    <a:pt x="3971544" y="32658"/>
                    <a:pt x="3562636" y="42754"/>
                  </a:cubicBezTo>
                  <a:cubicBezTo>
                    <a:pt x="3165824" y="52470"/>
                    <a:pt x="2771966" y="72377"/>
                    <a:pt x="2378964" y="92665"/>
                  </a:cubicBezTo>
                  <a:cubicBezTo>
                    <a:pt x="1595438" y="133242"/>
                    <a:pt x="802481" y="175818"/>
                    <a:pt x="9525" y="140576"/>
                  </a:cubicBezTo>
                  <a:cubicBezTo>
                    <a:pt x="6287" y="140481"/>
                    <a:pt x="3143" y="140385"/>
                    <a:pt x="0" y="140385"/>
                  </a:cubicBezTo>
                  <a:lnTo>
                    <a:pt x="0" y="205727"/>
                  </a:lnTo>
                  <a:cubicBezTo>
                    <a:pt x="3143" y="205917"/>
                    <a:pt x="6382" y="206108"/>
                    <a:pt x="9525" y="206298"/>
                  </a:cubicBezTo>
                  <a:cubicBezTo>
                    <a:pt x="56293" y="208394"/>
                    <a:pt x="103061" y="210108"/>
                    <a:pt x="149828" y="211632"/>
                  </a:cubicBezTo>
                  <a:lnTo>
                    <a:pt x="1171861" y="211632"/>
                  </a:lnTo>
                  <a:cubicBezTo>
                    <a:pt x="1664684" y="198202"/>
                    <a:pt x="2155793" y="169722"/>
                    <a:pt x="2643569" y="145148"/>
                  </a:cubicBezTo>
                  <a:cubicBezTo>
                    <a:pt x="3029331" y="125717"/>
                    <a:pt x="3416903" y="108858"/>
                    <a:pt x="3807047" y="103809"/>
                  </a:cubicBezTo>
                  <a:cubicBezTo>
                    <a:pt x="4219480" y="98475"/>
                    <a:pt x="4631341" y="108667"/>
                    <a:pt x="5042154" y="119907"/>
                  </a:cubicBezTo>
                  <a:cubicBezTo>
                    <a:pt x="5857113" y="142195"/>
                    <a:pt x="6669215" y="153816"/>
                    <a:pt x="7484460" y="125622"/>
                  </a:cubicBezTo>
                  <a:cubicBezTo>
                    <a:pt x="7885843" y="111810"/>
                    <a:pt x="8284655" y="90855"/>
                    <a:pt x="8686229" y="77520"/>
                  </a:cubicBezTo>
                  <a:cubicBezTo>
                    <a:pt x="9098852" y="63804"/>
                    <a:pt x="9509950" y="61995"/>
                    <a:pt x="9923526" y="72091"/>
                  </a:cubicBezTo>
                  <a:cubicBezTo>
                    <a:pt x="10327767" y="81902"/>
                    <a:pt x="10730674" y="98285"/>
                    <a:pt x="11133582" y="112668"/>
                  </a:cubicBezTo>
                  <a:cubicBezTo>
                    <a:pt x="11342751" y="120097"/>
                    <a:pt x="11552016" y="127622"/>
                    <a:pt x="11761184" y="135051"/>
                  </a:cubicBezTo>
                  <a:cubicBezTo>
                    <a:pt x="11868436" y="138861"/>
                    <a:pt x="11975783" y="142671"/>
                    <a:pt x="12083035" y="146577"/>
                  </a:cubicBezTo>
                  <a:cubicBezTo>
                    <a:pt x="12118847" y="147815"/>
                    <a:pt x="12155995" y="148577"/>
                    <a:pt x="12192000" y="150482"/>
                  </a:cubicBezTo>
                  <a:lnTo>
                    <a:pt x="12192000" y="84950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E955F988-C6B5-C144-F2D8-2BE5D6231B17}"/>
              </a:ext>
            </a:extLst>
          </p:cNvPr>
          <p:cNvSpPr txBox="1">
            <a:spLocks/>
          </p:cNvSpPr>
          <p:nvPr/>
        </p:nvSpPr>
        <p:spPr>
          <a:xfrm rot="21480000">
            <a:off x="1505455" y="381996"/>
            <a:ext cx="485074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Who are we?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F2DC249-4B6C-A9C6-19CA-4A574C20E88D}"/>
              </a:ext>
            </a:extLst>
          </p:cNvPr>
          <p:cNvSpPr txBox="1">
            <a:spLocks/>
          </p:cNvSpPr>
          <p:nvPr/>
        </p:nvSpPr>
        <p:spPr>
          <a:xfrm>
            <a:off x="828962" y="2346946"/>
            <a:ext cx="5774425" cy="3287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3600"/>
              </a:spcAft>
            </a:pPr>
            <a:r>
              <a:rPr lang="en-US">
                <a:solidFill>
                  <a:schemeClr val="accent5"/>
                </a:solidFill>
                <a:latin typeface="Aptos SemiBold" panose="020B0004020202020204" pitchFamily="34" charset="0"/>
              </a:rPr>
              <a:t>Our Vision: </a:t>
            </a:r>
            <a:r>
              <a:rPr lang="en-US">
                <a:latin typeface="Aptos SemiBold" panose="020B0004020202020204" pitchFamily="34" charset="0"/>
              </a:rPr>
              <a:t>Change makers creating a sustainable future</a:t>
            </a:r>
          </a:p>
          <a:p>
            <a:pPr>
              <a:spcAft>
                <a:spcPts val="3600"/>
              </a:spcAft>
            </a:pPr>
            <a:r>
              <a:rPr lang="en-US">
                <a:solidFill>
                  <a:schemeClr val="accent5"/>
                </a:solidFill>
                <a:latin typeface="Aptos SemiBold" panose="020B0004020202020204" pitchFamily="34" charset="0"/>
              </a:rPr>
              <a:t>Our Purpose: </a:t>
            </a:r>
            <a:r>
              <a:rPr lang="en-US">
                <a:latin typeface="Aptos SemiBold" panose="020B0004020202020204" pitchFamily="34" charset="0"/>
              </a:rPr>
              <a:t>To be courageous, compassionate and creative in facilitating transformational change</a:t>
            </a:r>
          </a:p>
          <a:p>
            <a:pPr>
              <a:spcAft>
                <a:spcPts val="3600"/>
              </a:spcAft>
            </a:pPr>
            <a:endParaRPr lang="en-GB" dirty="0">
              <a:latin typeface="Aptos SemiBold" panose="020B0004020202020204" pitchFamily="34" charset="0"/>
            </a:endParaRPr>
          </a:p>
        </p:txBody>
      </p:sp>
      <p:grpSp>
        <p:nvGrpSpPr>
          <p:cNvPr id="10" name="Graphic 50">
            <a:extLst>
              <a:ext uri="{FF2B5EF4-FFF2-40B4-BE49-F238E27FC236}">
                <a16:creationId xmlns:a16="http://schemas.microsoft.com/office/drawing/2014/main" id="{97AE3E16-4865-3735-3F56-A55FBAAE92D6}"/>
              </a:ext>
            </a:extLst>
          </p:cNvPr>
          <p:cNvGrpSpPr/>
          <p:nvPr/>
        </p:nvGrpSpPr>
        <p:grpSpPr>
          <a:xfrm>
            <a:off x="7334093" y="711932"/>
            <a:ext cx="2868731" cy="1551797"/>
            <a:chOff x="10731573" y="8750306"/>
            <a:chExt cx="2223102" cy="1202554"/>
          </a:xfrm>
          <a:solidFill>
            <a:schemeClr val="accent3">
              <a:lumMod val="75000"/>
            </a:schemeClr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699A5B94-6C7B-576C-80EE-C5323C0CEE72}"/>
                </a:ext>
              </a:extLst>
            </p:cNvPr>
            <p:cNvSpPr/>
            <p:nvPr/>
          </p:nvSpPr>
          <p:spPr>
            <a:xfrm>
              <a:off x="10876594" y="9339513"/>
              <a:ext cx="2078082" cy="516240"/>
            </a:xfrm>
            <a:custGeom>
              <a:avLst/>
              <a:gdLst>
                <a:gd name="connsiteX0" fmla="*/ 61392 w 2078082"/>
                <a:gd name="connsiteY0" fmla="*/ 8571 h 516240"/>
                <a:gd name="connsiteX1" fmla="*/ 54137 w 2078082"/>
                <a:gd name="connsiteY1" fmla="*/ 18568 h 516240"/>
                <a:gd name="connsiteX2" fmla="*/ 23377 w 2078082"/>
                <a:gd name="connsiteY2" fmla="*/ 69522 h 516240"/>
                <a:gd name="connsiteX3" fmla="*/ 13272 w 2078082"/>
                <a:gd name="connsiteY3" fmla="*/ 111296 h 516240"/>
                <a:gd name="connsiteX4" fmla="*/ 24054 w 2078082"/>
                <a:gd name="connsiteY4" fmla="*/ 171169 h 516240"/>
                <a:gd name="connsiteX5" fmla="*/ 73083 w 2078082"/>
                <a:gd name="connsiteY5" fmla="*/ 242255 h 516240"/>
                <a:gd name="connsiteX6" fmla="*/ 122651 w 2078082"/>
                <a:gd name="connsiteY6" fmla="*/ 283921 h 516240"/>
                <a:gd name="connsiteX7" fmla="*/ 172296 w 2078082"/>
                <a:gd name="connsiteY7" fmla="*/ 315421 h 516240"/>
                <a:gd name="connsiteX8" fmla="*/ 196710 w 2078082"/>
                <a:gd name="connsiteY8" fmla="*/ 329315 h 516240"/>
                <a:gd name="connsiteX9" fmla="*/ 230659 w 2078082"/>
                <a:gd name="connsiteY9" fmla="*/ 347182 h 516240"/>
                <a:gd name="connsiteX10" fmla="*/ 284448 w 2078082"/>
                <a:gd name="connsiteY10" fmla="*/ 370703 h 516240"/>
                <a:gd name="connsiteX11" fmla="*/ 312143 w 2078082"/>
                <a:gd name="connsiteY11" fmla="*/ 381686 h 516240"/>
                <a:gd name="connsiteX12" fmla="*/ 375990 w 2078082"/>
                <a:gd name="connsiteY12" fmla="*/ 403066 h 516240"/>
                <a:gd name="connsiteX13" fmla="*/ 460554 w 2078082"/>
                <a:gd name="connsiteY13" fmla="*/ 426155 h 516240"/>
                <a:gd name="connsiteX14" fmla="*/ 496906 w 2078082"/>
                <a:gd name="connsiteY14" fmla="*/ 435259 h 516240"/>
                <a:gd name="connsiteX15" fmla="*/ 571904 w 2078082"/>
                <a:gd name="connsiteY15" fmla="*/ 450739 h 516240"/>
                <a:gd name="connsiteX16" fmla="*/ 638077 w 2078082"/>
                <a:gd name="connsiteY16" fmla="*/ 462476 h 516240"/>
                <a:gd name="connsiteX17" fmla="*/ 692728 w 2078082"/>
                <a:gd name="connsiteY17" fmla="*/ 470717 h 516240"/>
                <a:gd name="connsiteX18" fmla="*/ 757807 w 2078082"/>
                <a:gd name="connsiteY18" fmla="*/ 478542 h 516240"/>
                <a:gd name="connsiteX19" fmla="*/ 804340 w 2078082"/>
                <a:gd name="connsiteY19" fmla="*/ 483255 h 516240"/>
                <a:gd name="connsiteX20" fmla="*/ 854155 w 2078082"/>
                <a:gd name="connsiteY20" fmla="*/ 486875 h 516240"/>
                <a:gd name="connsiteX21" fmla="*/ 894974 w 2078082"/>
                <a:gd name="connsiteY21" fmla="*/ 489016 h 516240"/>
                <a:gd name="connsiteX22" fmla="*/ 932296 w 2078082"/>
                <a:gd name="connsiteY22" fmla="*/ 490480 h 516240"/>
                <a:gd name="connsiteX23" fmla="*/ 1005647 w 2078082"/>
                <a:gd name="connsiteY23" fmla="*/ 492158 h 516240"/>
                <a:gd name="connsiteX24" fmla="*/ 1025101 w 2078082"/>
                <a:gd name="connsiteY24" fmla="*/ 491958 h 516240"/>
                <a:gd name="connsiteX25" fmla="*/ 1068430 w 2078082"/>
                <a:gd name="connsiteY25" fmla="*/ 492513 h 516240"/>
                <a:gd name="connsiteX26" fmla="*/ 1141858 w 2078082"/>
                <a:gd name="connsiteY26" fmla="*/ 491404 h 516240"/>
                <a:gd name="connsiteX27" fmla="*/ 1175992 w 2078082"/>
                <a:gd name="connsiteY27" fmla="*/ 490418 h 516240"/>
                <a:gd name="connsiteX28" fmla="*/ 1218736 w 2078082"/>
                <a:gd name="connsiteY28" fmla="*/ 489447 h 516240"/>
                <a:gd name="connsiteX29" fmla="*/ 1268951 w 2078082"/>
                <a:gd name="connsiteY29" fmla="*/ 486552 h 516240"/>
                <a:gd name="connsiteX30" fmla="*/ 1310601 w 2078082"/>
                <a:gd name="connsiteY30" fmla="*/ 483471 h 516240"/>
                <a:gd name="connsiteX31" fmla="*/ 1369796 w 2078082"/>
                <a:gd name="connsiteY31" fmla="*/ 477186 h 516240"/>
                <a:gd name="connsiteX32" fmla="*/ 1421906 w 2078082"/>
                <a:gd name="connsiteY32" fmla="*/ 469392 h 516240"/>
                <a:gd name="connsiteX33" fmla="*/ 1467761 w 2078082"/>
                <a:gd name="connsiteY33" fmla="*/ 460243 h 516240"/>
                <a:gd name="connsiteX34" fmla="*/ 1482795 w 2078082"/>
                <a:gd name="connsiteY34" fmla="*/ 457224 h 516240"/>
                <a:gd name="connsiteX35" fmla="*/ 1568438 w 2078082"/>
                <a:gd name="connsiteY35" fmla="*/ 438617 h 516240"/>
                <a:gd name="connsiteX36" fmla="*/ 1639524 w 2078082"/>
                <a:gd name="connsiteY36" fmla="*/ 421026 h 516240"/>
                <a:gd name="connsiteX37" fmla="*/ 1725012 w 2078082"/>
                <a:gd name="connsiteY37" fmla="*/ 394979 h 516240"/>
                <a:gd name="connsiteX38" fmla="*/ 1729125 w 2078082"/>
                <a:gd name="connsiteY38" fmla="*/ 393839 h 516240"/>
                <a:gd name="connsiteX39" fmla="*/ 1797731 w 2078082"/>
                <a:gd name="connsiteY39" fmla="*/ 370519 h 516240"/>
                <a:gd name="connsiteX40" fmla="*/ 1838766 w 2078082"/>
                <a:gd name="connsiteY40" fmla="*/ 353791 h 516240"/>
                <a:gd name="connsiteX41" fmla="*/ 1915844 w 2078082"/>
                <a:gd name="connsiteY41" fmla="*/ 311955 h 516240"/>
                <a:gd name="connsiteX42" fmla="*/ 1983018 w 2078082"/>
                <a:gd name="connsiteY42" fmla="*/ 255332 h 516240"/>
                <a:gd name="connsiteX43" fmla="*/ 2009820 w 2078082"/>
                <a:gd name="connsiteY43" fmla="*/ 226636 h 516240"/>
                <a:gd name="connsiteX44" fmla="*/ 2050392 w 2078082"/>
                <a:gd name="connsiteY44" fmla="*/ 160818 h 516240"/>
                <a:gd name="connsiteX45" fmla="*/ 2062622 w 2078082"/>
                <a:gd name="connsiteY45" fmla="*/ 108015 h 516240"/>
                <a:gd name="connsiteX46" fmla="*/ 2053334 w 2078082"/>
                <a:gd name="connsiteY46" fmla="*/ 52024 h 516240"/>
                <a:gd name="connsiteX47" fmla="*/ 2037330 w 2078082"/>
                <a:gd name="connsiteY47" fmla="*/ 11621 h 516240"/>
                <a:gd name="connsiteX48" fmla="*/ 2037730 w 2078082"/>
                <a:gd name="connsiteY48" fmla="*/ 361 h 516240"/>
                <a:gd name="connsiteX49" fmla="*/ 2046125 w 2078082"/>
                <a:gd name="connsiteY49" fmla="*/ 7200 h 516240"/>
                <a:gd name="connsiteX50" fmla="*/ 2074329 w 2078082"/>
                <a:gd name="connsiteY50" fmla="*/ 69630 h 516240"/>
                <a:gd name="connsiteX51" fmla="*/ 2078026 w 2078082"/>
                <a:gd name="connsiteY51" fmla="*/ 109278 h 516240"/>
                <a:gd name="connsiteX52" fmla="*/ 2062622 w 2078082"/>
                <a:gd name="connsiteY52" fmla="*/ 174973 h 516240"/>
                <a:gd name="connsiteX53" fmla="*/ 2022820 w 2078082"/>
                <a:gd name="connsiteY53" fmla="*/ 242378 h 516240"/>
                <a:gd name="connsiteX54" fmla="*/ 1959266 w 2078082"/>
                <a:gd name="connsiteY54" fmla="*/ 308566 h 516240"/>
                <a:gd name="connsiteX55" fmla="*/ 1936854 w 2078082"/>
                <a:gd name="connsiteY55" fmla="*/ 324201 h 516240"/>
                <a:gd name="connsiteX56" fmla="*/ 1877536 w 2078082"/>
                <a:gd name="connsiteY56" fmla="*/ 357703 h 516240"/>
                <a:gd name="connsiteX57" fmla="*/ 1813874 w 2078082"/>
                <a:gd name="connsiteY57" fmla="*/ 386353 h 516240"/>
                <a:gd name="connsiteX58" fmla="*/ 1748934 w 2078082"/>
                <a:gd name="connsiteY58" fmla="*/ 409597 h 516240"/>
                <a:gd name="connsiteX59" fmla="*/ 1702046 w 2078082"/>
                <a:gd name="connsiteY59" fmla="*/ 424677 h 516240"/>
                <a:gd name="connsiteX60" fmla="*/ 1686458 w 2078082"/>
                <a:gd name="connsiteY60" fmla="*/ 429159 h 516240"/>
                <a:gd name="connsiteX61" fmla="*/ 1595933 w 2078082"/>
                <a:gd name="connsiteY61" fmla="*/ 452942 h 516240"/>
                <a:gd name="connsiteX62" fmla="*/ 1522921 w 2078082"/>
                <a:gd name="connsiteY62" fmla="*/ 469808 h 516240"/>
                <a:gd name="connsiteX63" fmla="*/ 1441406 w 2078082"/>
                <a:gd name="connsiteY63" fmla="*/ 487260 h 516240"/>
                <a:gd name="connsiteX64" fmla="*/ 1384429 w 2078082"/>
                <a:gd name="connsiteY64" fmla="*/ 496995 h 516240"/>
                <a:gd name="connsiteX65" fmla="*/ 1315176 w 2078082"/>
                <a:gd name="connsiteY65" fmla="*/ 505636 h 516240"/>
                <a:gd name="connsiteX66" fmla="*/ 1287265 w 2078082"/>
                <a:gd name="connsiteY66" fmla="*/ 507824 h 516240"/>
                <a:gd name="connsiteX67" fmla="*/ 1242288 w 2078082"/>
                <a:gd name="connsiteY67" fmla="*/ 511474 h 516240"/>
                <a:gd name="connsiteX68" fmla="*/ 1233785 w 2078082"/>
                <a:gd name="connsiteY68" fmla="*/ 512152 h 516240"/>
                <a:gd name="connsiteX69" fmla="*/ 1158601 w 2078082"/>
                <a:gd name="connsiteY69" fmla="*/ 514925 h 516240"/>
                <a:gd name="connsiteX70" fmla="*/ 1117752 w 2078082"/>
                <a:gd name="connsiteY70" fmla="*/ 515448 h 516240"/>
                <a:gd name="connsiteX71" fmla="*/ 1057093 w 2078082"/>
                <a:gd name="connsiteY71" fmla="*/ 516095 h 516240"/>
                <a:gd name="connsiteX72" fmla="*/ 1010961 w 2078082"/>
                <a:gd name="connsiteY72" fmla="*/ 515880 h 516240"/>
                <a:gd name="connsiteX73" fmla="*/ 970804 w 2078082"/>
                <a:gd name="connsiteY73" fmla="*/ 515510 h 516240"/>
                <a:gd name="connsiteX74" fmla="*/ 916276 w 2078082"/>
                <a:gd name="connsiteY74" fmla="*/ 513384 h 516240"/>
                <a:gd name="connsiteX75" fmla="*/ 890029 w 2078082"/>
                <a:gd name="connsiteY75" fmla="*/ 512229 h 516240"/>
                <a:gd name="connsiteX76" fmla="*/ 849195 w 2078082"/>
                <a:gd name="connsiteY76" fmla="*/ 510350 h 516240"/>
                <a:gd name="connsiteX77" fmla="*/ 799920 w 2078082"/>
                <a:gd name="connsiteY77" fmla="*/ 506745 h 516240"/>
                <a:gd name="connsiteX78" fmla="*/ 744314 w 2078082"/>
                <a:gd name="connsiteY78" fmla="*/ 500985 h 516240"/>
                <a:gd name="connsiteX79" fmla="*/ 660889 w 2078082"/>
                <a:gd name="connsiteY79" fmla="*/ 489694 h 516240"/>
                <a:gd name="connsiteX80" fmla="*/ 605576 w 2078082"/>
                <a:gd name="connsiteY80" fmla="*/ 480514 h 516240"/>
                <a:gd name="connsiteX81" fmla="*/ 537077 w 2078082"/>
                <a:gd name="connsiteY81" fmla="*/ 467405 h 516240"/>
                <a:gd name="connsiteX82" fmla="*/ 474894 w 2078082"/>
                <a:gd name="connsiteY82" fmla="*/ 452788 h 516240"/>
                <a:gd name="connsiteX83" fmla="*/ 424063 w 2078082"/>
                <a:gd name="connsiteY83" fmla="*/ 438786 h 516240"/>
                <a:gd name="connsiteX84" fmla="*/ 348294 w 2078082"/>
                <a:gd name="connsiteY84" fmla="*/ 415373 h 516240"/>
                <a:gd name="connsiteX85" fmla="*/ 299604 w 2078082"/>
                <a:gd name="connsiteY85" fmla="*/ 397613 h 516240"/>
                <a:gd name="connsiteX86" fmla="*/ 222542 w 2078082"/>
                <a:gd name="connsiteY86" fmla="*/ 363356 h 516240"/>
                <a:gd name="connsiteX87" fmla="*/ 166381 w 2078082"/>
                <a:gd name="connsiteY87" fmla="*/ 332780 h 516240"/>
                <a:gd name="connsiteX88" fmla="*/ 95772 w 2078082"/>
                <a:gd name="connsiteY88" fmla="*/ 285015 h 516240"/>
                <a:gd name="connsiteX89" fmla="*/ 35823 w 2078082"/>
                <a:gd name="connsiteY89" fmla="*/ 223417 h 516240"/>
                <a:gd name="connsiteX90" fmla="*/ 4323 w 2078082"/>
                <a:gd name="connsiteY90" fmla="*/ 158615 h 516240"/>
                <a:gd name="connsiteX91" fmla="*/ 426 w 2078082"/>
                <a:gd name="connsiteY91" fmla="*/ 134232 h 516240"/>
                <a:gd name="connsiteX92" fmla="*/ 18864 w 2078082"/>
                <a:gd name="connsiteY92" fmla="*/ 55197 h 516240"/>
                <a:gd name="connsiteX93" fmla="*/ 54707 w 2078082"/>
                <a:gd name="connsiteY93" fmla="*/ 11082 h 516240"/>
                <a:gd name="connsiteX94" fmla="*/ 61392 w 2078082"/>
                <a:gd name="connsiteY94" fmla="*/ 8571 h 516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078082" h="516240">
                  <a:moveTo>
                    <a:pt x="61392" y="8571"/>
                  </a:moveTo>
                  <a:cubicBezTo>
                    <a:pt x="58989" y="11914"/>
                    <a:pt x="56787" y="15441"/>
                    <a:pt x="54137" y="18568"/>
                  </a:cubicBezTo>
                  <a:cubicBezTo>
                    <a:pt x="41183" y="33941"/>
                    <a:pt x="31479" y="51300"/>
                    <a:pt x="23377" y="69522"/>
                  </a:cubicBezTo>
                  <a:cubicBezTo>
                    <a:pt x="17493" y="82754"/>
                    <a:pt x="14612" y="96786"/>
                    <a:pt x="13272" y="111296"/>
                  </a:cubicBezTo>
                  <a:cubicBezTo>
                    <a:pt x="11331" y="132368"/>
                    <a:pt x="16399" y="152284"/>
                    <a:pt x="24054" y="171169"/>
                  </a:cubicBezTo>
                  <a:cubicBezTo>
                    <a:pt x="35037" y="198263"/>
                    <a:pt x="51688" y="221877"/>
                    <a:pt x="73083" y="242255"/>
                  </a:cubicBezTo>
                  <a:cubicBezTo>
                    <a:pt x="88779" y="257212"/>
                    <a:pt x="105245" y="271136"/>
                    <a:pt x="122651" y="283921"/>
                  </a:cubicBezTo>
                  <a:cubicBezTo>
                    <a:pt x="138455" y="295520"/>
                    <a:pt x="154952" y="306148"/>
                    <a:pt x="172296" y="315421"/>
                  </a:cubicBezTo>
                  <a:cubicBezTo>
                    <a:pt x="180552" y="319826"/>
                    <a:pt x="188562" y="324694"/>
                    <a:pt x="196710" y="329315"/>
                  </a:cubicBezTo>
                  <a:cubicBezTo>
                    <a:pt x="207847" y="335630"/>
                    <a:pt x="219245" y="341514"/>
                    <a:pt x="230659" y="347182"/>
                  </a:cubicBezTo>
                  <a:cubicBezTo>
                    <a:pt x="248157" y="355870"/>
                    <a:pt x="266087" y="363818"/>
                    <a:pt x="284448" y="370703"/>
                  </a:cubicBezTo>
                  <a:cubicBezTo>
                    <a:pt x="293736" y="374185"/>
                    <a:pt x="302808" y="378220"/>
                    <a:pt x="312143" y="381686"/>
                  </a:cubicBezTo>
                  <a:cubicBezTo>
                    <a:pt x="333199" y="389495"/>
                    <a:pt x="354394" y="396966"/>
                    <a:pt x="375990" y="403066"/>
                  </a:cubicBezTo>
                  <a:cubicBezTo>
                    <a:pt x="404101" y="411014"/>
                    <a:pt x="432042" y="419655"/>
                    <a:pt x="460554" y="426155"/>
                  </a:cubicBezTo>
                  <a:cubicBezTo>
                    <a:pt x="472738" y="428928"/>
                    <a:pt x="484706" y="432578"/>
                    <a:pt x="496906" y="435259"/>
                  </a:cubicBezTo>
                  <a:cubicBezTo>
                    <a:pt x="521844" y="440727"/>
                    <a:pt x="546751" y="446349"/>
                    <a:pt x="571904" y="450739"/>
                  </a:cubicBezTo>
                  <a:cubicBezTo>
                    <a:pt x="593977" y="454590"/>
                    <a:pt x="615989" y="458779"/>
                    <a:pt x="638077" y="462476"/>
                  </a:cubicBezTo>
                  <a:cubicBezTo>
                    <a:pt x="656253" y="465526"/>
                    <a:pt x="674444" y="468638"/>
                    <a:pt x="692728" y="470717"/>
                  </a:cubicBezTo>
                  <a:cubicBezTo>
                    <a:pt x="714431" y="473166"/>
                    <a:pt x="736027" y="476447"/>
                    <a:pt x="757807" y="478542"/>
                  </a:cubicBezTo>
                  <a:cubicBezTo>
                    <a:pt x="773303" y="480036"/>
                    <a:pt x="788814" y="481854"/>
                    <a:pt x="804340" y="483255"/>
                  </a:cubicBezTo>
                  <a:cubicBezTo>
                    <a:pt x="820914" y="484750"/>
                    <a:pt x="837596" y="485227"/>
                    <a:pt x="854155" y="486875"/>
                  </a:cubicBezTo>
                  <a:cubicBezTo>
                    <a:pt x="867741" y="488215"/>
                    <a:pt x="881419" y="488585"/>
                    <a:pt x="894974" y="489016"/>
                  </a:cubicBezTo>
                  <a:cubicBezTo>
                    <a:pt x="907389" y="489417"/>
                    <a:pt x="919896" y="489971"/>
                    <a:pt x="932296" y="490480"/>
                  </a:cubicBezTo>
                  <a:cubicBezTo>
                    <a:pt x="956756" y="491511"/>
                    <a:pt x="981201" y="491450"/>
                    <a:pt x="1005647" y="492158"/>
                  </a:cubicBezTo>
                  <a:cubicBezTo>
                    <a:pt x="1012178" y="492343"/>
                    <a:pt x="1018647" y="491465"/>
                    <a:pt x="1025101" y="491958"/>
                  </a:cubicBezTo>
                  <a:cubicBezTo>
                    <a:pt x="1039534" y="493067"/>
                    <a:pt x="1054090" y="492867"/>
                    <a:pt x="1068430" y="492513"/>
                  </a:cubicBezTo>
                  <a:cubicBezTo>
                    <a:pt x="1092906" y="491912"/>
                    <a:pt x="1117398" y="492852"/>
                    <a:pt x="1141858" y="491404"/>
                  </a:cubicBezTo>
                  <a:cubicBezTo>
                    <a:pt x="1153210" y="490726"/>
                    <a:pt x="1164593" y="491234"/>
                    <a:pt x="1175992" y="490418"/>
                  </a:cubicBezTo>
                  <a:cubicBezTo>
                    <a:pt x="1190194" y="489401"/>
                    <a:pt x="1204503" y="490125"/>
                    <a:pt x="1218736" y="489447"/>
                  </a:cubicBezTo>
                  <a:cubicBezTo>
                    <a:pt x="1235479" y="488662"/>
                    <a:pt x="1252223" y="487861"/>
                    <a:pt x="1268951" y="486552"/>
                  </a:cubicBezTo>
                  <a:cubicBezTo>
                    <a:pt x="1282829" y="485473"/>
                    <a:pt x="1296723" y="484488"/>
                    <a:pt x="1310601" y="483471"/>
                  </a:cubicBezTo>
                  <a:cubicBezTo>
                    <a:pt x="1330426" y="482039"/>
                    <a:pt x="1350065" y="479312"/>
                    <a:pt x="1369796" y="477186"/>
                  </a:cubicBezTo>
                  <a:cubicBezTo>
                    <a:pt x="1387294" y="475307"/>
                    <a:pt x="1404654" y="472612"/>
                    <a:pt x="1421906" y="469392"/>
                  </a:cubicBezTo>
                  <a:cubicBezTo>
                    <a:pt x="1437217" y="466527"/>
                    <a:pt x="1452682" y="464355"/>
                    <a:pt x="1467761" y="460243"/>
                  </a:cubicBezTo>
                  <a:cubicBezTo>
                    <a:pt x="1472675" y="458903"/>
                    <a:pt x="1477804" y="458302"/>
                    <a:pt x="1482795" y="457224"/>
                  </a:cubicBezTo>
                  <a:cubicBezTo>
                    <a:pt x="1511353" y="451062"/>
                    <a:pt x="1539957" y="445117"/>
                    <a:pt x="1568438" y="438617"/>
                  </a:cubicBezTo>
                  <a:cubicBezTo>
                    <a:pt x="1592236" y="433179"/>
                    <a:pt x="1616095" y="427834"/>
                    <a:pt x="1639524" y="421026"/>
                  </a:cubicBezTo>
                  <a:cubicBezTo>
                    <a:pt x="1668128" y="412708"/>
                    <a:pt x="1696994" y="405222"/>
                    <a:pt x="1725012" y="394979"/>
                  </a:cubicBezTo>
                  <a:cubicBezTo>
                    <a:pt x="1726337" y="394486"/>
                    <a:pt x="1727754" y="394255"/>
                    <a:pt x="1729125" y="393839"/>
                  </a:cubicBezTo>
                  <a:cubicBezTo>
                    <a:pt x="1752276" y="386923"/>
                    <a:pt x="1775135" y="379067"/>
                    <a:pt x="1797731" y="370519"/>
                  </a:cubicBezTo>
                  <a:cubicBezTo>
                    <a:pt x="1811548" y="365281"/>
                    <a:pt x="1825503" y="360229"/>
                    <a:pt x="1838766" y="353791"/>
                  </a:cubicBezTo>
                  <a:cubicBezTo>
                    <a:pt x="1865075" y="341037"/>
                    <a:pt x="1891892" y="329253"/>
                    <a:pt x="1915844" y="311955"/>
                  </a:cubicBezTo>
                  <a:cubicBezTo>
                    <a:pt x="1939688" y="294734"/>
                    <a:pt x="1961885" y="275711"/>
                    <a:pt x="1983018" y="255332"/>
                  </a:cubicBezTo>
                  <a:cubicBezTo>
                    <a:pt x="1992460" y="246229"/>
                    <a:pt x="2001517" y="236756"/>
                    <a:pt x="2009820" y="226636"/>
                  </a:cubicBezTo>
                  <a:cubicBezTo>
                    <a:pt x="2026317" y="206566"/>
                    <a:pt x="2040195" y="184739"/>
                    <a:pt x="2050392" y="160818"/>
                  </a:cubicBezTo>
                  <a:cubicBezTo>
                    <a:pt x="2057539" y="144044"/>
                    <a:pt x="2062376" y="126299"/>
                    <a:pt x="2062622" y="108015"/>
                  </a:cubicBezTo>
                  <a:cubicBezTo>
                    <a:pt x="2062869" y="88961"/>
                    <a:pt x="2060050" y="70200"/>
                    <a:pt x="2053334" y="52024"/>
                  </a:cubicBezTo>
                  <a:cubicBezTo>
                    <a:pt x="2048313" y="38423"/>
                    <a:pt x="2041535" y="25530"/>
                    <a:pt x="2037330" y="11621"/>
                  </a:cubicBezTo>
                  <a:cubicBezTo>
                    <a:pt x="2036144" y="7709"/>
                    <a:pt x="2032925" y="2549"/>
                    <a:pt x="2037730" y="361"/>
                  </a:cubicBezTo>
                  <a:cubicBezTo>
                    <a:pt x="2041705" y="-1456"/>
                    <a:pt x="2043984" y="4012"/>
                    <a:pt x="2046125" y="7200"/>
                  </a:cubicBezTo>
                  <a:cubicBezTo>
                    <a:pt x="2059018" y="26424"/>
                    <a:pt x="2069985" y="46587"/>
                    <a:pt x="2074329" y="69630"/>
                  </a:cubicBezTo>
                  <a:cubicBezTo>
                    <a:pt x="2076793" y="82707"/>
                    <a:pt x="2078411" y="95723"/>
                    <a:pt x="2078026" y="109278"/>
                  </a:cubicBezTo>
                  <a:cubicBezTo>
                    <a:pt x="2077363" y="132429"/>
                    <a:pt x="2071602" y="153994"/>
                    <a:pt x="2062622" y="174973"/>
                  </a:cubicBezTo>
                  <a:cubicBezTo>
                    <a:pt x="2052271" y="199157"/>
                    <a:pt x="2038193" y="221029"/>
                    <a:pt x="2022820" y="242378"/>
                  </a:cubicBezTo>
                  <a:cubicBezTo>
                    <a:pt x="2004675" y="267563"/>
                    <a:pt x="1982540" y="288557"/>
                    <a:pt x="1959266" y="308566"/>
                  </a:cubicBezTo>
                  <a:cubicBezTo>
                    <a:pt x="1952396" y="314481"/>
                    <a:pt x="1944648" y="319518"/>
                    <a:pt x="1936854" y="324201"/>
                  </a:cubicBezTo>
                  <a:cubicBezTo>
                    <a:pt x="1917384" y="335892"/>
                    <a:pt x="1897838" y="347398"/>
                    <a:pt x="1877536" y="357703"/>
                  </a:cubicBezTo>
                  <a:cubicBezTo>
                    <a:pt x="1856726" y="368270"/>
                    <a:pt x="1835423" y="377635"/>
                    <a:pt x="1813874" y="386353"/>
                  </a:cubicBezTo>
                  <a:cubicBezTo>
                    <a:pt x="1792571" y="394964"/>
                    <a:pt x="1770806" y="402434"/>
                    <a:pt x="1748934" y="409597"/>
                  </a:cubicBezTo>
                  <a:cubicBezTo>
                    <a:pt x="1733330" y="414695"/>
                    <a:pt x="1717341" y="418577"/>
                    <a:pt x="1702046" y="424677"/>
                  </a:cubicBezTo>
                  <a:cubicBezTo>
                    <a:pt x="1697055" y="426679"/>
                    <a:pt x="1691664" y="427696"/>
                    <a:pt x="1686458" y="429159"/>
                  </a:cubicBezTo>
                  <a:cubicBezTo>
                    <a:pt x="1656421" y="437600"/>
                    <a:pt x="1626416" y="446133"/>
                    <a:pt x="1595933" y="452942"/>
                  </a:cubicBezTo>
                  <a:cubicBezTo>
                    <a:pt x="1571564" y="458394"/>
                    <a:pt x="1547273" y="464279"/>
                    <a:pt x="1522921" y="469808"/>
                  </a:cubicBezTo>
                  <a:cubicBezTo>
                    <a:pt x="1495811" y="475970"/>
                    <a:pt x="1468624" y="481746"/>
                    <a:pt x="1441406" y="487260"/>
                  </a:cubicBezTo>
                  <a:cubicBezTo>
                    <a:pt x="1422537" y="491080"/>
                    <a:pt x="1403576" y="494515"/>
                    <a:pt x="1384429" y="496995"/>
                  </a:cubicBezTo>
                  <a:cubicBezTo>
                    <a:pt x="1361355" y="499983"/>
                    <a:pt x="1338312" y="503141"/>
                    <a:pt x="1315176" y="505636"/>
                  </a:cubicBezTo>
                  <a:cubicBezTo>
                    <a:pt x="1305857" y="506638"/>
                    <a:pt x="1296477" y="506545"/>
                    <a:pt x="1287265" y="507824"/>
                  </a:cubicBezTo>
                  <a:cubicBezTo>
                    <a:pt x="1272324" y="509903"/>
                    <a:pt x="1257213" y="509610"/>
                    <a:pt x="1242288" y="511474"/>
                  </a:cubicBezTo>
                  <a:cubicBezTo>
                    <a:pt x="1239469" y="511829"/>
                    <a:pt x="1236619" y="512090"/>
                    <a:pt x="1233785" y="512152"/>
                  </a:cubicBezTo>
                  <a:cubicBezTo>
                    <a:pt x="1208708" y="512691"/>
                    <a:pt x="1183678" y="514308"/>
                    <a:pt x="1158601" y="514925"/>
                  </a:cubicBezTo>
                  <a:cubicBezTo>
                    <a:pt x="1144985" y="515263"/>
                    <a:pt x="1131368" y="514940"/>
                    <a:pt x="1117752" y="515448"/>
                  </a:cubicBezTo>
                  <a:cubicBezTo>
                    <a:pt x="1097543" y="516203"/>
                    <a:pt x="1077303" y="516419"/>
                    <a:pt x="1057093" y="516095"/>
                  </a:cubicBezTo>
                  <a:cubicBezTo>
                    <a:pt x="1041721" y="515849"/>
                    <a:pt x="1026333" y="516080"/>
                    <a:pt x="1010961" y="515880"/>
                  </a:cubicBezTo>
                  <a:cubicBezTo>
                    <a:pt x="997590" y="515710"/>
                    <a:pt x="984174" y="515803"/>
                    <a:pt x="970804" y="515510"/>
                  </a:cubicBezTo>
                  <a:cubicBezTo>
                    <a:pt x="952628" y="515125"/>
                    <a:pt x="934437" y="514139"/>
                    <a:pt x="916276" y="513384"/>
                  </a:cubicBezTo>
                  <a:cubicBezTo>
                    <a:pt x="907543" y="513030"/>
                    <a:pt x="898778" y="511767"/>
                    <a:pt x="890029" y="512229"/>
                  </a:cubicBezTo>
                  <a:cubicBezTo>
                    <a:pt x="876336" y="512938"/>
                    <a:pt x="862811" y="510796"/>
                    <a:pt x="849195" y="510350"/>
                  </a:cubicBezTo>
                  <a:cubicBezTo>
                    <a:pt x="832744" y="509811"/>
                    <a:pt x="816340" y="508009"/>
                    <a:pt x="799920" y="506745"/>
                  </a:cubicBezTo>
                  <a:cubicBezTo>
                    <a:pt x="781328" y="505313"/>
                    <a:pt x="762844" y="503002"/>
                    <a:pt x="744314" y="500985"/>
                  </a:cubicBezTo>
                  <a:cubicBezTo>
                    <a:pt x="716388" y="497950"/>
                    <a:pt x="688631" y="493976"/>
                    <a:pt x="660889" y="489694"/>
                  </a:cubicBezTo>
                  <a:cubicBezTo>
                    <a:pt x="642421" y="486844"/>
                    <a:pt x="623998" y="483656"/>
                    <a:pt x="605576" y="480514"/>
                  </a:cubicBezTo>
                  <a:cubicBezTo>
                    <a:pt x="582641" y="476601"/>
                    <a:pt x="559797" y="472288"/>
                    <a:pt x="537077" y="467405"/>
                  </a:cubicBezTo>
                  <a:cubicBezTo>
                    <a:pt x="516268" y="462923"/>
                    <a:pt x="495488" y="458287"/>
                    <a:pt x="474894" y="452788"/>
                  </a:cubicBezTo>
                  <a:cubicBezTo>
                    <a:pt x="457904" y="448259"/>
                    <a:pt x="440992" y="443484"/>
                    <a:pt x="424063" y="438786"/>
                  </a:cubicBezTo>
                  <a:cubicBezTo>
                    <a:pt x="398571" y="431716"/>
                    <a:pt x="373309" y="423968"/>
                    <a:pt x="348294" y="415373"/>
                  </a:cubicBezTo>
                  <a:cubicBezTo>
                    <a:pt x="331951" y="409751"/>
                    <a:pt x="315686" y="404021"/>
                    <a:pt x="299604" y="397613"/>
                  </a:cubicBezTo>
                  <a:cubicBezTo>
                    <a:pt x="273465" y="387169"/>
                    <a:pt x="247772" y="375771"/>
                    <a:pt x="222542" y="363356"/>
                  </a:cubicBezTo>
                  <a:cubicBezTo>
                    <a:pt x="203426" y="353945"/>
                    <a:pt x="184819" y="343516"/>
                    <a:pt x="166381" y="332780"/>
                  </a:cubicBezTo>
                  <a:cubicBezTo>
                    <a:pt x="141736" y="318440"/>
                    <a:pt x="118277" y="302390"/>
                    <a:pt x="95772" y="285015"/>
                  </a:cubicBezTo>
                  <a:cubicBezTo>
                    <a:pt x="72929" y="267378"/>
                    <a:pt x="52920" y="246891"/>
                    <a:pt x="35823" y="223417"/>
                  </a:cubicBezTo>
                  <a:cubicBezTo>
                    <a:pt x="21374" y="203593"/>
                    <a:pt x="11301" y="181905"/>
                    <a:pt x="4323" y="158615"/>
                  </a:cubicBezTo>
                  <a:cubicBezTo>
                    <a:pt x="1951" y="150713"/>
                    <a:pt x="1073" y="142457"/>
                    <a:pt x="426" y="134232"/>
                  </a:cubicBezTo>
                  <a:cubicBezTo>
                    <a:pt x="-1762" y="105951"/>
                    <a:pt x="4492" y="79658"/>
                    <a:pt x="18864" y="55197"/>
                  </a:cubicBezTo>
                  <a:cubicBezTo>
                    <a:pt x="28583" y="38654"/>
                    <a:pt x="39766" y="23359"/>
                    <a:pt x="54707" y="11082"/>
                  </a:cubicBezTo>
                  <a:cubicBezTo>
                    <a:pt x="56432" y="9757"/>
                    <a:pt x="58050" y="8155"/>
                    <a:pt x="61392" y="8571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EE98638-DBAF-F031-5CF1-B82CFFCAA812}"/>
                </a:ext>
              </a:extLst>
            </p:cNvPr>
            <p:cNvSpPr/>
            <p:nvPr/>
          </p:nvSpPr>
          <p:spPr>
            <a:xfrm>
              <a:off x="11000104" y="9354200"/>
              <a:ext cx="1849460" cy="428203"/>
            </a:xfrm>
            <a:custGeom>
              <a:avLst/>
              <a:gdLst>
                <a:gd name="connsiteX0" fmla="*/ 36094 w 1849460"/>
                <a:gd name="connsiteY0" fmla="*/ 0 h 428203"/>
                <a:gd name="connsiteX1" fmla="*/ 32690 w 1849460"/>
                <a:gd name="connsiteY1" fmla="*/ 7471 h 428203"/>
                <a:gd name="connsiteX2" fmla="*/ 13928 w 1849460"/>
                <a:gd name="connsiteY2" fmla="*/ 57085 h 428203"/>
                <a:gd name="connsiteX3" fmla="*/ 10786 w 1849460"/>
                <a:gd name="connsiteY3" fmla="*/ 94407 h 428203"/>
                <a:gd name="connsiteX4" fmla="*/ 15161 w 1849460"/>
                <a:gd name="connsiteY4" fmla="*/ 121147 h 428203"/>
                <a:gd name="connsiteX5" fmla="*/ 46707 w 1849460"/>
                <a:gd name="connsiteY5" fmla="*/ 173164 h 428203"/>
                <a:gd name="connsiteX6" fmla="*/ 97907 w 1849460"/>
                <a:gd name="connsiteY6" fmla="*/ 216802 h 428203"/>
                <a:gd name="connsiteX7" fmla="*/ 147537 w 1849460"/>
                <a:gd name="connsiteY7" fmla="*/ 244928 h 428203"/>
                <a:gd name="connsiteX8" fmla="*/ 182687 w 1849460"/>
                <a:gd name="connsiteY8" fmla="*/ 262303 h 428203"/>
                <a:gd name="connsiteX9" fmla="*/ 260243 w 1849460"/>
                <a:gd name="connsiteY9" fmla="*/ 293017 h 428203"/>
                <a:gd name="connsiteX10" fmla="*/ 307007 w 1849460"/>
                <a:gd name="connsiteY10" fmla="*/ 308667 h 428203"/>
                <a:gd name="connsiteX11" fmla="*/ 392865 w 1849460"/>
                <a:gd name="connsiteY11" fmla="*/ 333405 h 428203"/>
                <a:gd name="connsiteX12" fmla="*/ 432344 w 1849460"/>
                <a:gd name="connsiteY12" fmla="*/ 343910 h 428203"/>
                <a:gd name="connsiteX13" fmla="*/ 522962 w 1849460"/>
                <a:gd name="connsiteY13" fmla="*/ 363950 h 428203"/>
                <a:gd name="connsiteX14" fmla="*/ 557219 w 1849460"/>
                <a:gd name="connsiteY14" fmla="*/ 370727 h 428203"/>
                <a:gd name="connsiteX15" fmla="*/ 610930 w 1849460"/>
                <a:gd name="connsiteY15" fmla="*/ 379476 h 428203"/>
                <a:gd name="connsiteX16" fmla="*/ 687670 w 1849460"/>
                <a:gd name="connsiteY16" fmla="*/ 389565 h 428203"/>
                <a:gd name="connsiteX17" fmla="*/ 728920 w 1849460"/>
                <a:gd name="connsiteY17" fmla="*/ 394140 h 428203"/>
                <a:gd name="connsiteX18" fmla="*/ 771310 w 1849460"/>
                <a:gd name="connsiteY18" fmla="*/ 397051 h 428203"/>
                <a:gd name="connsiteX19" fmla="*/ 818952 w 1849460"/>
                <a:gd name="connsiteY19" fmla="*/ 399470 h 428203"/>
                <a:gd name="connsiteX20" fmla="*/ 859678 w 1849460"/>
                <a:gd name="connsiteY20" fmla="*/ 400286 h 428203"/>
                <a:gd name="connsiteX21" fmla="*/ 868119 w 1849460"/>
                <a:gd name="connsiteY21" fmla="*/ 401148 h 428203"/>
                <a:gd name="connsiteX22" fmla="*/ 944135 w 1849460"/>
                <a:gd name="connsiteY22" fmla="*/ 401734 h 428203"/>
                <a:gd name="connsiteX23" fmla="*/ 1020119 w 1849460"/>
                <a:gd name="connsiteY23" fmla="*/ 399593 h 428203"/>
                <a:gd name="connsiteX24" fmla="*/ 1078036 w 1849460"/>
                <a:gd name="connsiteY24" fmla="*/ 396543 h 428203"/>
                <a:gd name="connsiteX25" fmla="*/ 1131408 w 1849460"/>
                <a:gd name="connsiteY25" fmla="*/ 391475 h 428203"/>
                <a:gd name="connsiteX26" fmla="*/ 1189448 w 1849460"/>
                <a:gd name="connsiteY26" fmla="*/ 383650 h 428203"/>
                <a:gd name="connsiteX27" fmla="*/ 1230575 w 1849460"/>
                <a:gd name="connsiteY27" fmla="*/ 377166 h 428203"/>
                <a:gd name="connsiteX28" fmla="*/ 1311658 w 1849460"/>
                <a:gd name="connsiteY28" fmla="*/ 362024 h 428203"/>
                <a:gd name="connsiteX29" fmla="*/ 1372301 w 1849460"/>
                <a:gd name="connsiteY29" fmla="*/ 348485 h 428203"/>
                <a:gd name="connsiteX30" fmla="*/ 1449810 w 1849460"/>
                <a:gd name="connsiteY30" fmla="*/ 328661 h 428203"/>
                <a:gd name="connsiteX31" fmla="*/ 1526873 w 1849460"/>
                <a:gd name="connsiteY31" fmla="*/ 303861 h 428203"/>
                <a:gd name="connsiteX32" fmla="*/ 1576318 w 1849460"/>
                <a:gd name="connsiteY32" fmla="*/ 285377 h 428203"/>
                <a:gd name="connsiteX33" fmla="*/ 1608249 w 1849460"/>
                <a:gd name="connsiteY33" fmla="*/ 273393 h 428203"/>
                <a:gd name="connsiteX34" fmla="*/ 1701085 w 1849460"/>
                <a:gd name="connsiteY34" fmla="*/ 230726 h 428203"/>
                <a:gd name="connsiteX35" fmla="*/ 1756645 w 1849460"/>
                <a:gd name="connsiteY35" fmla="*/ 194421 h 428203"/>
                <a:gd name="connsiteX36" fmla="*/ 1813360 w 1849460"/>
                <a:gd name="connsiteY36" fmla="*/ 130019 h 428203"/>
                <a:gd name="connsiteX37" fmla="*/ 1827946 w 1849460"/>
                <a:gd name="connsiteY37" fmla="*/ 84102 h 428203"/>
                <a:gd name="connsiteX38" fmla="*/ 1810110 w 1849460"/>
                <a:gd name="connsiteY38" fmla="*/ 33225 h 428203"/>
                <a:gd name="connsiteX39" fmla="*/ 1794506 w 1849460"/>
                <a:gd name="connsiteY39" fmla="*/ 16327 h 428203"/>
                <a:gd name="connsiteX40" fmla="*/ 1790101 w 1849460"/>
                <a:gd name="connsiteY40" fmla="*/ 6007 h 428203"/>
                <a:gd name="connsiteX41" fmla="*/ 1800159 w 1849460"/>
                <a:gd name="connsiteY41" fmla="*/ 5946 h 428203"/>
                <a:gd name="connsiteX42" fmla="*/ 1803193 w 1849460"/>
                <a:gd name="connsiteY42" fmla="*/ 7178 h 428203"/>
                <a:gd name="connsiteX43" fmla="*/ 1845260 w 1849460"/>
                <a:gd name="connsiteY43" fmla="*/ 53896 h 428203"/>
                <a:gd name="connsiteX44" fmla="*/ 1848371 w 1849460"/>
                <a:gd name="connsiteY44" fmla="*/ 70593 h 428203"/>
                <a:gd name="connsiteX45" fmla="*/ 1839699 w 1849460"/>
                <a:gd name="connsiteY45" fmla="*/ 131344 h 428203"/>
                <a:gd name="connsiteX46" fmla="*/ 1803301 w 1849460"/>
                <a:gd name="connsiteY46" fmla="*/ 183700 h 428203"/>
                <a:gd name="connsiteX47" fmla="*/ 1729719 w 1849460"/>
                <a:gd name="connsiteY47" fmla="*/ 244219 h 428203"/>
                <a:gd name="connsiteX48" fmla="*/ 1635621 w 1849460"/>
                <a:gd name="connsiteY48" fmla="*/ 292047 h 428203"/>
                <a:gd name="connsiteX49" fmla="*/ 1551488 w 1849460"/>
                <a:gd name="connsiteY49" fmla="*/ 324917 h 428203"/>
                <a:gd name="connsiteX50" fmla="*/ 1472392 w 1849460"/>
                <a:gd name="connsiteY50" fmla="*/ 351442 h 428203"/>
                <a:gd name="connsiteX51" fmla="*/ 1397547 w 1849460"/>
                <a:gd name="connsiteY51" fmla="*/ 371251 h 428203"/>
                <a:gd name="connsiteX52" fmla="*/ 1328771 w 1849460"/>
                <a:gd name="connsiteY52" fmla="*/ 387147 h 428203"/>
                <a:gd name="connsiteX53" fmla="*/ 1257007 w 1849460"/>
                <a:gd name="connsiteY53" fmla="*/ 400733 h 428203"/>
                <a:gd name="connsiteX54" fmla="*/ 1187446 w 1849460"/>
                <a:gd name="connsiteY54" fmla="*/ 411992 h 428203"/>
                <a:gd name="connsiteX55" fmla="*/ 1119132 w 1849460"/>
                <a:gd name="connsiteY55" fmla="*/ 420480 h 428203"/>
                <a:gd name="connsiteX56" fmla="*/ 1062171 w 1849460"/>
                <a:gd name="connsiteY56" fmla="*/ 424762 h 428203"/>
                <a:gd name="connsiteX57" fmla="*/ 964020 w 1849460"/>
                <a:gd name="connsiteY57" fmla="*/ 428151 h 428203"/>
                <a:gd name="connsiteX58" fmla="*/ 936788 w 1849460"/>
                <a:gd name="connsiteY58" fmla="*/ 427889 h 428203"/>
                <a:gd name="connsiteX59" fmla="*/ 874758 w 1849460"/>
                <a:gd name="connsiteY59" fmla="*/ 427534 h 428203"/>
                <a:gd name="connsiteX60" fmla="*/ 806013 w 1849460"/>
                <a:gd name="connsiteY60" fmla="*/ 425239 h 428203"/>
                <a:gd name="connsiteX61" fmla="*/ 755953 w 1849460"/>
                <a:gd name="connsiteY61" fmla="*/ 421573 h 428203"/>
                <a:gd name="connsiteX62" fmla="*/ 711036 w 1849460"/>
                <a:gd name="connsiteY62" fmla="*/ 417245 h 428203"/>
                <a:gd name="connsiteX63" fmla="*/ 637640 w 1849460"/>
                <a:gd name="connsiteY63" fmla="*/ 407664 h 428203"/>
                <a:gd name="connsiteX64" fmla="*/ 593170 w 1849460"/>
                <a:gd name="connsiteY64" fmla="*/ 400286 h 428203"/>
                <a:gd name="connsiteX65" fmla="*/ 528846 w 1849460"/>
                <a:gd name="connsiteY65" fmla="*/ 388225 h 428203"/>
                <a:gd name="connsiteX66" fmla="*/ 500596 w 1849460"/>
                <a:gd name="connsiteY66" fmla="*/ 382079 h 428203"/>
                <a:gd name="connsiteX67" fmla="*/ 432005 w 1849460"/>
                <a:gd name="connsiteY67" fmla="*/ 365166 h 428203"/>
                <a:gd name="connsiteX68" fmla="*/ 381128 w 1849460"/>
                <a:gd name="connsiteY68" fmla="*/ 351149 h 428203"/>
                <a:gd name="connsiteX69" fmla="*/ 306283 w 1849460"/>
                <a:gd name="connsiteY69" fmla="*/ 328060 h 428203"/>
                <a:gd name="connsiteX70" fmla="*/ 248197 w 1849460"/>
                <a:gd name="connsiteY70" fmla="*/ 308467 h 428203"/>
                <a:gd name="connsiteX71" fmla="*/ 188356 w 1849460"/>
                <a:gd name="connsiteY71" fmla="*/ 283791 h 428203"/>
                <a:gd name="connsiteX72" fmla="*/ 134706 w 1849460"/>
                <a:gd name="connsiteY72" fmla="*/ 257805 h 428203"/>
                <a:gd name="connsiteX73" fmla="*/ 79685 w 1849460"/>
                <a:gd name="connsiteY73" fmla="*/ 223595 h 428203"/>
                <a:gd name="connsiteX74" fmla="*/ 35401 w 1849460"/>
                <a:gd name="connsiteY74" fmla="*/ 182498 h 428203"/>
                <a:gd name="connsiteX75" fmla="*/ 558 w 1849460"/>
                <a:gd name="connsiteY75" fmla="*/ 107053 h 428203"/>
                <a:gd name="connsiteX76" fmla="*/ 3315 w 1849460"/>
                <a:gd name="connsiteY76" fmla="*/ 62876 h 428203"/>
                <a:gd name="connsiteX77" fmla="*/ 15022 w 1849460"/>
                <a:gd name="connsiteY77" fmla="*/ 25508 h 428203"/>
                <a:gd name="connsiteX78" fmla="*/ 36094 w 1849460"/>
                <a:gd name="connsiteY78" fmla="*/ 0 h 428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1849460" h="428203">
                  <a:moveTo>
                    <a:pt x="36094" y="0"/>
                  </a:moveTo>
                  <a:cubicBezTo>
                    <a:pt x="36525" y="4806"/>
                    <a:pt x="33983" y="5807"/>
                    <a:pt x="32690" y="7471"/>
                  </a:cubicBezTo>
                  <a:cubicBezTo>
                    <a:pt x="21353" y="22119"/>
                    <a:pt x="16963" y="39186"/>
                    <a:pt x="13928" y="57085"/>
                  </a:cubicBezTo>
                  <a:cubicBezTo>
                    <a:pt x="11818" y="69515"/>
                    <a:pt x="10647" y="81838"/>
                    <a:pt x="10786" y="94407"/>
                  </a:cubicBezTo>
                  <a:cubicBezTo>
                    <a:pt x="10894" y="103603"/>
                    <a:pt x="12311" y="112352"/>
                    <a:pt x="15161" y="121147"/>
                  </a:cubicBezTo>
                  <a:cubicBezTo>
                    <a:pt x="21599" y="141048"/>
                    <a:pt x="32474" y="157838"/>
                    <a:pt x="46707" y="173164"/>
                  </a:cubicBezTo>
                  <a:cubicBezTo>
                    <a:pt x="62141" y="189784"/>
                    <a:pt x="79146" y="204356"/>
                    <a:pt x="97907" y="216802"/>
                  </a:cubicBezTo>
                  <a:cubicBezTo>
                    <a:pt x="113742" y="227307"/>
                    <a:pt x="130208" y="236888"/>
                    <a:pt x="147537" y="244928"/>
                  </a:cubicBezTo>
                  <a:cubicBezTo>
                    <a:pt x="159382" y="250427"/>
                    <a:pt x="170811" y="256835"/>
                    <a:pt x="182687" y="262303"/>
                  </a:cubicBezTo>
                  <a:cubicBezTo>
                    <a:pt x="207979" y="273933"/>
                    <a:pt x="234103" y="283513"/>
                    <a:pt x="260243" y="293017"/>
                  </a:cubicBezTo>
                  <a:cubicBezTo>
                    <a:pt x="275692" y="298624"/>
                    <a:pt x="291250" y="304046"/>
                    <a:pt x="307007" y="308667"/>
                  </a:cubicBezTo>
                  <a:cubicBezTo>
                    <a:pt x="335580" y="317046"/>
                    <a:pt x="363769" y="326766"/>
                    <a:pt x="392865" y="333405"/>
                  </a:cubicBezTo>
                  <a:cubicBezTo>
                    <a:pt x="406128" y="336424"/>
                    <a:pt x="419082" y="340798"/>
                    <a:pt x="432344" y="343910"/>
                  </a:cubicBezTo>
                  <a:cubicBezTo>
                    <a:pt x="462458" y="350980"/>
                    <a:pt x="492463" y="358558"/>
                    <a:pt x="522962" y="363950"/>
                  </a:cubicBezTo>
                  <a:cubicBezTo>
                    <a:pt x="534422" y="365967"/>
                    <a:pt x="545759" y="368725"/>
                    <a:pt x="557219" y="370727"/>
                  </a:cubicBezTo>
                  <a:cubicBezTo>
                    <a:pt x="575087" y="373838"/>
                    <a:pt x="593001" y="376703"/>
                    <a:pt x="610930" y="379476"/>
                  </a:cubicBezTo>
                  <a:cubicBezTo>
                    <a:pt x="636423" y="383419"/>
                    <a:pt x="661961" y="387101"/>
                    <a:pt x="687670" y="389565"/>
                  </a:cubicBezTo>
                  <a:cubicBezTo>
                    <a:pt x="701440" y="390875"/>
                    <a:pt x="715134" y="393339"/>
                    <a:pt x="728920" y="394140"/>
                  </a:cubicBezTo>
                  <a:cubicBezTo>
                    <a:pt x="743060" y="394957"/>
                    <a:pt x="757200" y="396081"/>
                    <a:pt x="771310" y="397051"/>
                  </a:cubicBezTo>
                  <a:cubicBezTo>
                    <a:pt x="787175" y="398129"/>
                    <a:pt x="803087" y="398777"/>
                    <a:pt x="818952" y="399470"/>
                  </a:cubicBezTo>
                  <a:cubicBezTo>
                    <a:pt x="832476" y="400070"/>
                    <a:pt x="846062" y="401626"/>
                    <a:pt x="859678" y="400286"/>
                  </a:cubicBezTo>
                  <a:cubicBezTo>
                    <a:pt x="862436" y="400009"/>
                    <a:pt x="865301" y="401118"/>
                    <a:pt x="868119" y="401148"/>
                  </a:cubicBezTo>
                  <a:cubicBezTo>
                    <a:pt x="893458" y="401426"/>
                    <a:pt x="918796" y="401996"/>
                    <a:pt x="944135" y="401734"/>
                  </a:cubicBezTo>
                  <a:cubicBezTo>
                    <a:pt x="969473" y="401457"/>
                    <a:pt x="994796" y="400163"/>
                    <a:pt x="1020119" y="399593"/>
                  </a:cubicBezTo>
                  <a:cubicBezTo>
                    <a:pt x="1039466" y="399162"/>
                    <a:pt x="1058736" y="397929"/>
                    <a:pt x="1078036" y="396543"/>
                  </a:cubicBezTo>
                  <a:cubicBezTo>
                    <a:pt x="1095873" y="395265"/>
                    <a:pt x="1113664" y="393524"/>
                    <a:pt x="1131408" y="391475"/>
                  </a:cubicBezTo>
                  <a:cubicBezTo>
                    <a:pt x="1150801" y="389242"/>
                    <a:pt x="1170132" y="386408"/>
                    <a:pt x="1189448" y="383650"/>
                  </a:cubicBezTo>
                  <a:cubicBezTo>
                    <a:pt x="1203188" y="381679"/>
                    <a:pt x="1216943" y="379738"/>
                    <a:pt x="1230575" y="377166"/>
                  </a:cubicBezTo>
                  <a:cubicBezTo>
                    <a:pt x="1257593" y="372067"/>
                    <a:pt x="1284733" y="367631"/>
                    <a:pt x="1311658" y="362024"/>
                  </a:cubicBezTo>
                  <a:cubicBezTo>
                    <a:pt x="1331944" y="357804"/>
                    <a:pt x="1352123" y="353106"/>
                    <a:pt x="1372301" y="348485"/>
                  </a:cubicBezTo>
                  <a:cubicBezTo>
                    <a:pt x="1398286" y="342524"/>
                    <a:pt x="1424195" y="336039"/>
                    <a:pt x="1449810" y="328661"/>
                  </a:cubicBezTo>
                  <a:cubicBezTo>
                    <a:pt x="1475734" y="321190"/>
                    <a:pt x="1501489" y="312980"/>
                    <a:pt x="1526873" y="303861"/>
                  </a:cubicBezTo>
                  <a:cubicBezTo>
                    <a:pt x="1543416" y="297916"/>
                    <a:pt x="1560237" y="292678"/>
                    <a:pt x="1576318" y="285377"/>
                  </a:cubicBezTo>
                  <a:cubicBezTo>
                    <a:pt x="1586654" y="280695"/>
                    <a:pt x="1597636" y="277475"/>
                    <a:pt x="1608249" y="273393"/>
                  </a:cubicBezTo>
                  <a:cubicBezTo>
                    <a:pt x="1640088" y="261132"/>
                    <a:pt x="1671418" y="247547"/>
                    <a:pt x="1701085" y="230726"/>
                  </a:cubicBezTo>
                  <a:cubicBezTo>
                    <a:pt x="1720293" y="219836"/>
                    <a:pt x="1739732" y="208946"/>
                    <a:pt x="1756645" y="194421"/>
                  </a:cubicBezTo>
                  <a:cubicBezTo>
                    <a:pt x="1778548" y="175598"/>
                    <a:pt x="1798665" y="155158"/>
                    <a:pt x="1813360" y="130019"/>
                  </a:cubicBezTo>
                  <a:cubicBezTo>
                    <a:pt x="1821631" y="115864"/>
                    <a:pt x="1826991" y="100537"/>
                    <a:pt x="1827946" y="84102"/>
                  </a:cubicBezTo>
                  <a:cubicBezTo>
                    <a:pt x="1829071" y="64817"/>
                    <a:pt x="1823356" y="47627"/>
                    <a:pt x="1810110" y="33225"/>
                  </a:cubicBezTo>
                  <a:cubicBezTo>
                    <a:pt x="1804919" y="27587"/>
                    <a:pt x="1799774" y="21903"/>
                    <a:pt x="1794506" y="16327"/>
                  </a:cubicBezTo>
                  <a:cubicBezTo>
                    <a:pt x="1791687" y="13355"/>
                    <a:pt x="1788437" y="9458"/>
                    <a:pt x="1790101" y="6007"/>
                  </a:cubicBezTo>
                  <a:cubicBezTo>
                    <a:pt x="1792211" y="1663"/>
                    <a:pt x="1796647" y="6762"/>
                    <a:pt x="1800159" y="5946"/>
                  </a:cubicBezTo>
                  <a:cubicBezTo>
                    <a:pt x="1801037" y="5745"/>
                    <a:pt x="1802285" y="6562"/>
                    <a:pt x="1803193" y="7178"/>
                  </a:cubicBezTo>
                  <a:cubicBezTo>
                    <a:pt x="1821154" y="19192"/>
                    <a:pt x="1837312" y="32855"/>
                    <a:pt x="1845260" y="53896"/>
                  </a:cubicBezTo>
                  <a:cubicBezTo>
                    <a:pt x="1847293" y="59272"/>
                    <a:pt x="1847617" y="64987"/>
                    <a:pt x="1848371" y="70593"/>
                  </a:cubicBezTo>
                  <a:cubicBezTo>
                    <a:pt x="1851175" y="91634"/>
                    <a:pt x="1848664" y="111905"/>
                    <a:pt x="1839699" y="131344"/>
                  </a:cubicBezTo>
                  <a:cubicBezTo>
                    <a:pt x="1830642" y="150968"/>
                    <a:pt x="1817734" y="167834"/>
                    <a:pt x="1803301" y="183700"/>
                  </a:cubicBezTo>
                  <a:cubicBezTo>
                    <a:pt x="1781706" y="207437"/>
                    <a:pt x="1757245" y="227492"/>
                    <a:pt x="1729719" y="244219"/>
                  </a:cubicBezTo>
                  <a:cubicBezTo>
                    <a:pt x="1699514" y="262565"/>
                    <a:pt x="1668322" y="278661"/>
                    <a:pt x="1635621" y="292047"/>
                  </a:cubicBezTo>
                  <a:cubicBezTo>
                    <a:pt x="1607741" y="303461"/>
                    <a:pt x="1579707" y="314366"/>
                    <a:pt x="1551488" y="324917"/>
                  </a:cubicBezTo>
                  <a:cubicBezTo>
                    <a:pt x="1525410" y="334683"/>
                    <a:pt x="1499040" y="343417"/>
                    <a:pt x="1472392" y="351442"/>
                  </a:cubicBezTo>
                  <a:cubicBezTo>
                    <a:pt x="1447654" y="358897"/>
                    <a:pt x="1422654" y="365228"/>
                    <a:pt x="1397547" y="371251"/>
                  </a:cubicBezTo>
                  <a:cubicBezTo>
                    <a:pt x="1374658" y="376750"/>
                    <a:pt x="1351815" y="382310"/>
                    <a:pt x="1328771" y="387147"/>
                  </a:cubicBezTo>
                  <a:cubicBezTo>
                    <a:pt x="1304927" y="392153"/>
                    <a:pt x="1281005" y="396543"/>
                    <a:pt x="1257007" y="400733"/>
                  </a:cubicBezTo>
                  <a:cubicBezTo>
                    <a:pt x="1233856" y="404768"/>
                    <a:pt x="1210643" y="408296"/>
                    <a:pt x="1187446" y="411992"/>
                  </a:cubicBezTo>
                  <a:cubicBezTo>
                    <a:pt x="1164757" y="415612"/>
                    <a:pt x="1141991" y="418277"/>
                    <a:pt x="1119132" y="420480"/>
                  </a:cubicBezTo>
                  <a:cubicBezTo>
                    <a:pt x="1100170" y="422313"/>
                    <a:pt x="1081178" y="423514"/>
                    <a:pt x="1062171" y="424762"/>
                  </a:cubicBezTo>
                  <a:cubicBezTo>
                    <a:pt x="1029469" y="426918"/>
                    <a:pt x="996737" y="427149"/>
                    <a:pt x="964020" y="428151"/>
                  </a:cubicBezTo>
                  <a:cubicBezTo>
                    <a:pt x="954902" y="428428"/>
                    <a:pt x="945876" y="427504"/>
                    <a:pt x="936788" y="427889"/>
                  </a:cubicBezTo>
                  <a:cubicBezTo>
                    <a:pt x="916101" y="428751"/>
                    <a:pt x="895414" y="427504"/>
                    <a:pt x="874758" y="427534"/>
                  </a:cubicBezTo>
                  <a:cubicBezTo>
                    <a:pt x="851792" y="427565"/>
                    <a:pt x="828887" y="426287"/>
                    <a:pt x="806013" y="425239"/>
                  </a:cubicBezTo>
                  <a:cubicBezTo>
                    <a:pt x="789347" y="424485"/>
                    <a:pt x="772619" y="423545"/>
                    <a:pt x="755953" y="421573"/>
                  </a:cubicBezTo>
                  <a:cubicBezTo>
                    <a:pt x="741042" y="419817"/>
                    <a:pt x="725962" y="419047"/>
                    <a:pt x="711036" y="417245"/>
                  </a:cubicBezTo>
                  <a:cubicBezTo>
                    <a:pt x="686545" y="414272"/>
                    <a:pt x="661992" y="411546"/>
                    <a:pt x="637640" y="407664"/>
                  </a:cubicBezTo>
                  <a:cubicBezTo>
                    <a:pt x="622806" y="405307"/>
                    <a:pt x="607957" y="402935"/>
                    <a:pt x="593170" y="400286"/>
                  </a:cubicBezTo>
                  <a:cubicBezTo>
                    <a:pt x="571698" y="396451"/>
                    <a:pt x="550257" y="392384"/>
                    <a:pt x="528846" y="388225"/>
                  </a:cubicBezTo>
                  <a:cubicBezTo>
                    <a:pt x="519388" y="386392"/>
                    <a:pt x="509962" y="384282"/>
                    <a:pt x="500596" y="382079"/>
                  </a:cubicBezTo>
                  <a:cubicBezTo>
                    <a:pt x="477691" y="376673"/>
                    <a:pt x="454771" y="371235"/>
                    <a:pt x="432005" y="365166"/>
                  </a:cubicBezTo>
                  <a:cubicBezTo>
                    <a:pt x="415000" y="360638"/>
                    <a:pt x="398118" y="355663"/>
                    <a:pt x="381128" y="351149"/>
                  </a:cubicBezTo>
                  <a:cubicBezTo>
                    <a:pt x="355851" y="344449"/>
                    <a:pt x="330975" y="336624"/>
                    <a:pt x="306283" y="328060"/>
                  </a:cubicBezTo>
                  <a:cubicBezTo>
                    <a:pt x="286983" y="321359"/>
                    <a:pt x="267174" y="315968"/>
                    <a:pt x="248197" y="308467"/>
                  </a:cubicBezTo>
                  <a:cubicBezTo>
                    <a:pt x="228158" y="300534"/>
                    <a:pt x="208072" y="292632"/>
                    <a:pt x="188356" y="283791"/>
                  </a:cubicBezTo>
                  <a:cubicBezTo>
                    <a:pt x="170195" y="275658"/>
                    <a:pt x="152219" y="267155"/>
                    <a:pt x="134706" y="257805"/>
                  </a:cubicBezTo>
                  <a:cubicBezTo>
                    <a:pt x="115652" y="247639"/>
                    <a:pt x="97122" y="236472"/>
                    <a:pt x="79685" y="223595"/>
                  </a:cubicBezTo>
                  <a:cubicBezTo>
                    <a:pt x="63358" y="211534"/>
                    <a:pt x="48401" y="197979"/>
                    <a:pt x="35401" y="182498"/>
                  </a:cubicBezTo>
                  <a:cubicBezTo>
                    <a:pt x="17009" y="160595"/>
                    <a:pt x="2977" y="136258"/>
                    <a:pt x="558" y="107053"/>
                  </a:cubicBezTo>
                  <a:cubicBezTo>
                    <a:pt x="-659" y="92327"/>
                    <a:pt x="50" y="77494"/>
                    <a:pt x="3315" y="62876"/>
                  </a:cubicBezTo>
                  <a:cubicBezTo>
                    <a:pt x="6180" y="50076"/>
                    <a:pt x="10416" y="37723"/>
                    <a:pt x="15022" y="25508"/>
                  </a:cubicBezTo>
                  <a:cubicBezTo>
                    <a:pt x="18888" y="15049"/>
                    <a:pt x="27560" y="8333"/>
                    <a:pt x="36094" y="0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462EDA4-FFAC-B686-2E59-DAE8BBDD3B5F}"/>
                </a:ext>
              </a:extLst>
            </p:cNvPr>
            <p:cNvSpPr/>
            <p:nvPr/>
          </p:nvSpPr>
          <p:spPr>
            <a:xfrm>
              <a:off x="10947715" y="9685279"/>
              <a:ext cx="1913329" cy="223190"/>
            </a:xfrm>
            <a:custGeom>
              <a:avLst/>
              <a:gdLst>
                <a:gd name="connsiteX0" fmla="*/ 2147 w 1913329"/>
                <a:gd name="connsiteY0" fmla="*/ 6931 h 223190"/>
                <a:gd name="connsiteX1" fmla="*/ 51808 w 1913329"/>
                <a:gd name="connsiteY1" fmla="*/ 29174 h 223190"/>
                <a:gd name="connsiteX2" fmla="*/ 123803 w 1913329"/>
                <a:gd name="connsiteY2" fmla="*/ 57686 h 223190"/>
                <a:gd name="connsiteX3" fmla="*/ 195120 w 1913329"/>
                <a:gd name="connsiteY3" fmla="*/ 83024 h 223190"/>
                <a:gd name="connsiteX4" fmla="*/ 253622 w 1913329"/>
                <a:gd name="connsiteY4" fmla="*/ 101400 h 223190"/>
                <a:gd name="connsiteX5" fmla="*/ 280424 w 1913329"/>
                <a:gd name="connsiteY5" fmla="*/ 109703 h 223190"/>
                <a:gd name="connsiteX6" fmla="*/ 347890 w 1913329"/>
                <a:gd name="connsiteY6" fmla="*/ 127570 h 223190"/>
                <a:gd name="connsiteX7" fmla="*/ 426648 w 1913329"/>
                <a:gd name="connsiteY7" fmla="*/ 145469 h 223190"/>
                <a:gd name="connsiteX8" fmla="*/ 480975 w 1913329"/>
                <a:gd name="connsiteY8" fmla="*/ 155913 h 223190"/>
                <a:gd name="connsiteX9" fmla="*/ 561442 w 1913329"/>
                <a:gd name="connsiteY9" fmla="*/ 169529 h 223190"/>
                <a:gd name="connsiteX10" fmla="*/ 617787 w 1913329"/>
                <a:gd name="connsiteY10" fmla="*/ 178109 h 223190"/>
                <a:gd name="connsiteX11" fmla="*/ 670929 w 1913329"/>
                <a:gd name="connsiteY11" fmla="*/ 184917 h 223190"/>
                <a:gd name="connsiteX12" fmla="*/ 737718 w 1913329"/>
                <a:gd name="connsiteY12" fmla="*/ 192110 h 223190"/>
                <a:gd name="connsiteX13" fmla="*/ 784128 w 1913329"/>
                <a:gd name="connsiteY13" fmla="*/ 196793 h 223190"/>
                <a:gd name="connsiteX14" fmla="*/ 823160 w 1913329"/>
                <a:gd name="connsiteY14" fmla="*/ 199196 h 223190"/>
                <a:gd name="connsiteX15" fmla="*/ 874176 w 1913329"/>
                <a:gd name="connsiteY15" fmla="*/ 202045 h 223190"/>
                <a:gd name="connsiteX16" fmla="*/ 913392 w 1913329"/>
                <a:gd name="connsiteY16" fmla="*/ 202708 h 223190"/>
                <a:gd name="connsiteX17" fmla="*/ 951593 w 1913329"/>
                <a:gd name="connsiteY17" fmla="*/ 203678 h 223190"/>
                <a:gd name="connsiteX18" fmla="*/ 969476 w 1913329"/>
                <a:gd name="connsiteY18" fmla="*/ 202954 h 223190"/>
                <a:gd name="connsiteX19" fmla="*/ 984001 w 1913329"/>
                <a:gd name="connsiteY19" fmla="*/ 202846 h 223190"/>
                <a:gd name="connsiteX20" fmla="*/ 1038529 w 1913329"/>
                <a:gd name="connsiteY20" fmla="*/ 201645 h 223190"/>
                <a:gd name="connsiteX21" fmla="*/ 1067564 w 1913329"/>
                <a:gd name="connsiteY21" fmla="*/ 200505 h 223190"/>
                <a:gd name="connsiteX22" fmla="*/ 1119504 w 1913329"/>
                <a:gd name="connsiteY22" fmla="*/ 197240 h 223190"/>
                <a:gd name="connsiteX23" fmla="*/ 1183967 w 1913329"/>
                <a:gd name="connsiteY23" fmla="*/ 191463 h 223190"/>
                <a:gd name="connsiteX24" fmla="*/ 1225171 w 1913329"/>
                <a:gd name="connsiteY24" fmla="*/ 185980 h 223190"/>
                <a:gd name="connsiteX25" fmla="*/ 1240405 w 1913329"/>
                <a:gd name="connsiteY25" fmla="*/ 184378 h 223190"/>
                <a:gd name="connsiteX26" fmla="*/ 1284150 w 1913329"/>
                <a:gd name="connsiteY26" fmla="*/ 178309 h 223190"/>
                <a:gd name="connsiteX27" fmla="*/ 1326047 w 1913329"/>
                <a:gd name="connsiteY27" fmla="*/ 171424 h 223190"/>
                <a:gd name="connsiteX28" fmla="*/ 1340373 w 1913329"/>
                <a:gd name="connsiteY28" fmla="*/ 169360 h 223190"/>
                <a:gd name="connsiteX29" fmla="*/ 1388107 w 1913329"/>
                <a:gd name="connsiteY29" fmla="*/ 161180 h 223190"/>
                <a:gd name="connsiteX30" fmla="*/ 1459070 w 1913329"/>
                <a:gd name="connsiteY30" fmla="*/ 147656 h 223190"/>
                <a:gd name="connsiteX31" fmla="*/ 1529756 w 1913329"/>
                <a:gd name="connsiteY31" fmla="*/ 132161 h 223190"/>
                <a:gd name="connsiteX32" fmla="*/ 1603477 w 1913329"/>
                <a:gd name="connsiteY32" fmla="*/ 114801 h 223190"/>
                <a:gd name="connsiteX33" fmla="*/ 1678152 w 1913329"/>
                <a:gd name="connsiteY33" fmla="*/ 94068 h 223190"/>
                <a:gd name="connsiteX34" fmla="*/ 1757279 w 1913329"/>
                <a:gd name="connsiteY34" fmla="*/ 67482 h 223190"/>
                <a:gd name="connsiteX35" fmla="*/ 1825253 w 1913329"/>
                <a:gd name="connsiteY35" fmla="*/ 37938 h 223190"/>
                <a:gd name="connsiteX36" fmla="*/ 1896294 w 1913329"/>
                <a:gd name="connsiteY36" fmla="*/ 5068 h 223190"/>
                <a:gd name="connsiteX37" fmla="*/ 1913330 w 1913329"/>
                <a:gd name="connsiteY37" fmla="*/ 0 h 223190"/>
                <a:gd name="connsiteX38" fmla="*/ 1904026 w 1913329"/>
                <a:gd name="connsiteY38" fmla="*/ 8595 h 223190"/>
                <a:gd name="connsiteX39" fmla="*/ 1845001 w 1913329"/>
                <a:gd name="connsiteY39" fmla="*/ 41065 h 223190"/>
                <a:gd name="connsiteX40" fmla="*/ 1788763 w 1913329"/>
                <a:gd name="connsiteY40" fmla="*/ 69361 h 223190"/>
                <a:gd name="connsiteX41" fmla="*/ 1782586 w 1913329"/>
                <a:gd name="connsiteY41" fmla="*/ 72272 h 223190"/>
                <a:gd name="connsiteX42" fmla="*/ 1716198 w 1913329"/>
                <a:gd name="connsiteY42" fmla="*/ 96409 h 223190"/>
                <a:gd name="connsiteX43" fmla="*/ 1636547 w 1913329"/>
                <a:gd name="connsiteY43" fmla="*/ 120947 h 223190"/>
                <a:gd name="connsiteX44" fmla="*/ 1564876 w 1913329"/>
                <a:gd name="connsiteY44" fmla="*/ 139539 h 223190"/>
                <a:gd name="connsiteX45" fmla="*/ 1489415 w 1913329"/>
                <a:gd name="connsiteY45" fmla="*/ 157129 h 223190"/>
                <a:gd name="connsiteX46" fmla="*/ 1421194 w 1913329"/>
                <a:gd name="connsiteY46" fmla="*/ 171624 h 223190"/>
                <a:gd name="connsiteX47" fmla="*/ 1350939 w 1913329"/>
                <a:gd name="connsiteY47" fmla="*/ 184640 h 223190"/>
                <a:gd name="connsiteX48" fmla="*/ 1281331 w 1913329"/>
                <a:gd name="connsiteY48" fmla="*/ 196362 h 223190"/>
                <a:gd name="connsiteX49" fmla="*/ 1213264 w 1913329"/>
                <a:gd name="connsiteY49" fmla="*/ 206158 h 223190"/>
                <a:gd name="connsiteX50" fmla="*/ 1137218 w 1913329"/>
                <a:gd name="connsiteY50" fmla="*/ 214599 h 223190"/>
                <a:gd name="connsiteX51" fmla="*/ 1090469 w 1913329"/>
                <a:gd name="connsiteY51" fmla="*/ 218142 h 223190"/>
                <a:gd name="connsiteX52" fmla="*/ 1020584 w 1913329"/>
                <a:gd name="connsiteY52" fmla="*/ 221484 h 223190"/>
                <a:gd name="connsiteX53" fmla="*/ 960865 w 1913329"/>
                <a:gd name="connsiteY53" fmla="*/ 222994 h 223190"/>
                <a:gd name="connsiteX54" fmla="*/ 910497 w 1913329"/>
                <a:gd name="connsiteY54" fmla="*/ 222886 h 223190"/>
                <a:gd name="connsiteX55" fmla="*/ 841705 w 1913329"/>
                <a:gd name="connsiteY55" fmla="*/ 220206 h 223190"/>
                <a:gd name="connsiteX56" fmla="*/ 780708 w 1913329"/>
                <a:gd name="connsiteY56" fmla="*/ 215616 h 223190"/>
                <a:gd name="connsiteX57" fmla="*/ 726750 w 1913329"/>
                <a:gd name="connsiteY57" fmla="*/ 210348 h 223190"/>
                <a:gd name="connsiteX58" fmla="*/ 663319 w 1913329"/>
                <a:gd name="connsiteY58" fmla="*/ 202985 h 223190"/>
                <a:gd name="connsiteX59" fmla="*/ 622069 w 1913329"/>
                <a:gd name="connsiteY59" fmla="*/ 197039 h 223190"/>
                <a:gd name="connsiteX60" fmla="*/ 552323 w 1913329"/>
                <a:gd name="connsiteY60" fmla="*/ 185672 h 223190"/>
                <a:gd name="connsiteX61" fmla="*/ 511412 w 1913329"/>
                <a:gd name="connsiteY61" fmla="*/ 177970 h 223190"/>
                <a:gd name="connsiteX62" fmla="*/ 444592 w 1913329"/>
                <a:gd name="connsiteY62" fmla="*/ 164970 h 223190"/>
                <a:gd name="connsiteX63" fmla="*/ 417236 w 1913329"/>
                <a:gd name="connsiteY63" fmla="*/ 158577 h 223190"/>
                <a:gd name="connsiteX64" fmla="*/ 350339 w 1913329"/>
                <a:gd name="connsiteY64" fmla="*/ 141880 h 223190"/>
                <a:gd name="connsiteX65" fmla="*/ 272645 w 1913329"/>
                <a:gd name="connsiteY65" fmla="*/ 119299 h 223190"/>
                <a:gd name="connsiteX66" fmla="*/ 201697 w 1913329"/>
                <a:gd name="connsiteY66" fmla="*/ 95362 h 223190"/>
                <a:gd name="connsiteX67" fmla="*/ 119829 w 1913329"/>
                <a:gd name="connsiteY67" fmla="*/ 64232 h 223190"/>
                <a:gd name="connsiteX68" fmla="*/ 93243 w 1913329"/>
                <a:gd name="connsiteY68" fmla="*/ 52818 h 223190"/>
                <a:gd name="connsiteX69" fmla="*/ 33278 w 1913329"/>
                <a:gd name="connsiteY69" fmla="*/ 26032 h 223190"/>
                <a:gd name="connsiteX70" fmla="*/ 53 w 1913329"/>
                <a:gd name="connsiteY70" fmla="*/ 8765 h 223190"/>
                <a:gd name="connsiteX71" fmla="*/ 2147 w 1913329"/>
                <a:gd name="connsiteY71" fmla="*/ 6931 h 223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913329" h="223190">
                  <a:moveTo>
                    <a:pt x="2147" y="6931"/>
                  </a:moveTo>
                  <a:cubicBezTo>
                    <a:pt x="18691" y="14371"/>
                    <a:pt x="35064" y="22227"/>
                    <a:pt x="51808" y="29174"/>
                  </a:cubicBezTo>
                  <a:cubicBezTo>
                    <a:pt x="75652" y="39063"/>
                    <a:pt x="99650" y="48598"/>
                    <a:pt x="123803" y="57686"/>
                  </a:cubicBezTo>
                  <a:cubicBezTo>
                    <a:pt x="147416" y="66573"/>
                    <a:pt x="171183" y="75061"/>
                    <a:pt x="195120" y="83024"/>
                  </a:cubicBezTo>
                  <a:cubicBezTo>
                    <a:pt x="214513" y="89463"/>
                    <a:pt x="233844" y="96101"/>
                    <a:pt x="253622" y="101400"/>
                  </a:cubicBezTo>
                  <a:cubicBezTo>
                    <a:pt x="262648" y="103818"/>
                    <a:pt x="271320" y="107377"/>
                    <a:pt x="280424" y="109703"/>
                  </a:cubicBezTo>
                  <a:cubicBezTo>
                    <a:pt x="302974" y="115448"/>
                    <a:pt x="325309" y="122025"/>
                    <a:pt x="347890" y="127570"/>
                  </a:cubicBezTo>
                  <a:cubicBezTo>
                    <a:pt x="374030" y="133978"/>
                    <a:pt x="400277" y="140109"/>
                    <a:pt x="426648" y="145469"/>
                  </a:cubicBezTo>
                  <a:cubicBezTo>
                    <a:pt x="444716" y="149150"/>
                    <a:pt x="462830" y="152601"/>
                    <a:pt x="480975" y="155913"/>
                  </a:cubicBezTo>
                  <a:cubicBezTo>
                    <a:pt x="507731" y="160795"/>
                    <a:pt x="534594" y="165155"/>
                    <a:pt x="561442" y="169529"/>
                  </a:cubicBezTo>
                  <a:cubicBezTo>
                    <a:pt x="580188" y="172579"/>
                    <a:pt x="598980" y="175444"/>
                    <a:pt x="617787" y="178109"/>
                  </a:cubicBezTo>
                  <a:cubicBezTo>
                    <a:pt x="635470" y="180604"/>
                    <a:pt x="653169" y="183145"/>
                    <a:pt x="670929" y="184917"/>
                  </a:cubicBezTo>
                  <a:cubicBezTo>
                    <a:pt x="693217" y="187135"/>
                    <a:pt x="715367" y="190462"/>
                    <a:pt x="737718" y="192110"/>
                  </a:cubicBezTo>
                  <a:cubicBezTo>
                    <a:pt x="753213" y="193266"/>
                    <a:pt x="768632" y="195468"/>
                    <a:pt x="784128" y="196793"/>
                  </a:cubicBezTo>
                  <a:cubicBezTo>
                    <a:pt x="797113" y="197902"/>
                    <a:pt x="810144" y="198441"/>
                    <a:pt x="823160" y="199196"/>
                  </a:cubicBezTo>
                  <a:cubicBezTo>
                    <a:pt x="840165" y="200182"/>
                    <a:pt x="857170" y="201352"/>
                    <a:pt x="874176" y="202045"/>
                  </a:cubicBezTo>
                  <a:cubicBezTo>
                    <a:pt x="887238" y="202584"/>
                    <a:pt x="900330" y="202430"/>
                    <a:pt x="913392" y="202708"/>
                  </a:cubicBezTo>
                  <a:cubicBezTo>
                    <a:pt x="926131" y="202985"/>
                    <a:pt x="938854" y="203539"/>
                    <a:pt x="951593" y="203678"/>
                  </a:cubicBezTo>
                  <a:cubicBezTo>
                    <a:pt x="957538" y="203740"/>
                    <a:pt x="963469" y="204048"/>
                    <a:pt x="969476" y="202954"/>
                  </a:cubicBezTo>
                  <a:cubicBezTo>
                    <a:pt x="974174" y="202107"/>
                    <a:pt x="979149" y="202662"/>
                    <a:pt x="984001" y="202846"/>
                  </a:cubicBezTo>
                  <a:cubicBezTo>
                    <a:pt x="1002208" y="203539"/>
                    <a:pt x="1020415" y="203047"/>
                    <a:pt x="1038529" y="201645"/>
                  </a:cubicBezTo>
                  <a:cubicBezTo>
                    <a:pt x="1048218" y="200890"/>
                    <a:pt x="1057891" y="201029"/>
                    <a:pt x="1067564" y="200505"/>
                  </a:cubicBezTo>
                  <a:cubicBezTo>
                    <a:pt x="1084893" y="199550"/>
                    <a:pt x="1102206" y="198333"/>
                    <a:pt x="1119504" y="197240"/>
                  </a:cubicBezTo>
                  <a:cubicBezTo>
                    <a:pt x="1141023" y="195884"/>
                    <a:pt x="1162587" y="194205"/>
                    <a:pt x="1183967" y="191463"/>
                  </a:cubicBezTo>
                  <a:cubicBezTo>
                    <a:pt x="1197676" y="189707"/>
                    <a:pt x="1211647" y="189584"/>
                    <a:pt x="1225171" y="185980"/>
                  </a:cubicBezTo>
                  <a:cubicBezTo>
                    <a:pt x="1230054" y="184686"/>
                    <a:pt x="1235306" y="184809"/>
                    <a:pt x="1240405" y="184378"/>
                  </a:cubicBezTo>
                  <a:cubicBezTo>
                    <a:pt x="1255084" y="183115"/>
                    <a:pt x="1269671" y="180696"/>
                    <a:pt x="1284150" y="178309"/>
                  </a:cubicBezTo>
                  <a:cubicBezTo>
                    <a:pt x="1298106" y="176014"/>
                    <a:pt x="1312323" y="175213"/>
                    <a:pt x="1326047" y="171424"/>
                  </a:cubicBezTo>
                  <a:cubicBezTo>
                    <a:pt x="1330668" y="170145"/>
                    <a:pt x="1335598" y="170053"/>
                    <a:pt x="1340373" y="169360"/>
                  </a:cubicBezTo>
                  <a:cubicBezTo>
                    <a:pt x="1356346" y="167018"/>
                    <a:pt x="1372242" y="164076"/>
                    <a:pt x="1388107" y="161180"/>
                  </a:cubicBezTo>
                  <a:cubicBezTo>
                    <a:pt x="1411782" y="156868"/>
                    <a:pt x="1435473" y="152462"/>
                    <a:pt x="1459070" y="147656"/>
                  </a:cubicBezTo>
                  <a:cubicBezTo>
                    <a:pt x="1482699" y="142850"/>
                    <a:pt x="1506235" y="137521"/>
                    <a:pt x="1529756" y="132161"/>
                  </a:cubicBezTo>
                  <a:cubicBezTo>
                    <a:pt x="1554371" y="126569"/>
                    <a:pt x="1579031" y="121055"/>
                    <a:pt x="1603477" y="114801"/>
                  </a:cubicBezTo>
                  <a:cubicBezTo>
                    <a:pt x="1628507" y="108393"/>
                    <a:pt x="1653476" y="101677"/>
                    <a:pt x="1678152" y="94068"/>
                  </a:cubicBezTo>
                  <a:cubicBezTo>
                    <a:pt x="1704738" y="85873"/>
                    <a:pt x="1731062" y="76801"/>
                    <a:pt x="1757279" y="67482"/>
                  </a:cubicBezTo>
                  <a:cubicBezTo>
                    <a:pt x="1780584" y="59195"/>
                    <a:pt x="1802826" y="48320"/>
                    <a:pt x="1825253" y="37938"/>
                  </a:cubicBezTo>
                  <a:cubicBezTo>
                    <a:pt x="1848928" y="26971"/>
                    <a:pt x="1872526" y="15835"/>
                    <a:pt x="1896294" y="5068"/>
                  </a:cubicBezTo>
                  <a:cubicBezTo>
                    <a:pt x="1901377" y="2773"/>
                    <a:pt x="1907061" y="1818"/>
                    <a:pt x="1913330" y="0"/>
                  </a:cubicBezTo>
                  <a:cubicBezTo>
                    <a:pt x="1911096" y="5021"/>
                    <a:pt x="1907353" y="6654"/>
                    <a:pt x="1904026" y="8595"/>
                  </a:cubicBezTo>
                  <a:cubicBezTo>
                    <a:pt x="1884618" y="19917"/>
                    <a:pt x="1864809" y="30468"/>
                    <a:pt x="1845001" y="41065"/>
                  </a:cubicBezTo>
                  <a:cubicBezTo>
                    <a:pt x="1826470" y="50970"/>
                    <a:pt x="1807247" y="59426"/>
                    <a:pt x="1788763" y="69361"/>
                  </a:cubicBezTo>
                  <a:cubicBezTo>
                    <a:pt x="1786761" y="70440"/>
                    <a:pt x="1784727" y="71502"/>
                    <a:pt x="1782586" y="72272"/>
                  </a:cubicBezTo>
                  <a:cubicBezTo>
                    <a:pt x="1760436" y="80251"/>
                    <a:pt x="1738548" y="88939"/>
                    <a:pt x="1716198" y="96409"/>
                  </a:cubicBezTo>
                  <a:cubicBezTo>
                    <a:pt x="1689828" y="105220"/>
                    <a:pt x="1663303" y="113430"/>
                    <a:pt x="1636547" y="120947"/>
                  </a:cubicBezTo>
                  <a:cubicBezTo>
                    <a:pt x="1612780" y="127632"/>
                    <a:pt x="1588890" y="133778"/>
                    <a:pt x="1564876" y="139539"/>
                  </a:cubicBezTo>
                  <a:cubicBezTo>
                    <a:pt x="1539753" y="145561"/>
                    <a:pt x="1514599" y="151353"/>
                    <a:pt x="1489415" y="157129"/>
                  </a:cubicBezTo>
                  <a:cubicBezTo>
                    <a:pt x="1466741" y="162336"/>
                    <a:pt x="1444006" y="167111"/>
                    <a:pt x="1421194" y="171624"/>
                  </a:cubicBezTo>
                  <a:cubicBezTo>
                    <a:pt x="1397827" y="176245"/>
                    <a:pt x="1374398" y="180527"/>
                    <a:pt x="1350939" y="184640"/>
                  </a:cubicBezTo>
                  <a:cubicBezTo>
                    <a:pt x="1327757" y="188706"/>
                    <a:pt x="1304606" y="192819"/>
                    <a:pt x="1281331" y="196362"/>
                  </a:cubicBezTo>
                  <a:cubicBezTo>
                    <a:pt x="1258658" y="199827"/>
                    <a:pt x="1235938" y="202800"/>
                    <a:pt x="1213264" y="206158"/>
                  </a:cubicBezTo>
                  <a:cubicBezTo>
                    <a:pt x="1187987" y="209901"/>
                    <a:pt x="1162587" y="212227"/>
                    <a:pt x="1137218" y="214599"/>
                  </a:cubicBezTo>
                  <a:cubicBezTo>
                    <a:pt x="1121707" y="216047"/>
                    <a:pt x="1106103" y="217372"/>
                    <a:pt x="1090469" y="218142"/>
                  </a:cubicBezTo>
                  <a:cubicBezTo>
                    <a:pt x="1067179" y="219297"/>
                    <a:pt x="1043920" y="220837"/>
                    <a:pt x="1020584" y="221484"/>
                  </a:cubicBezTo>
                  <a:cubicBezTo>
                    <a:pt x="1000683" y="222039"/>
                    <a:pt x="980782" y="222932"/>
                    <a:pt x="960865" y="222994"/>
                  </a:cubicBezTo>
                  <a:cubicBezTo>
                    <a:pt x="944076" y="223040"/>
                    <a:pt x="927255" y="223471"/>
                    <a:pt x="910497" y="222886"/>
                  </a:cubicBezTo>
                  <a:cubicBezTo>
                    <a:pt x="887561" y="222085"/>
                    <a:pt x="864626" y="221715"/>
                    <a:pt x="841705" y="220206"/>
                  </a:cubicBezTo>
                  <a:cubicBezTo>
                    <a:pt x="821358" y="218866"/>
                    <a:pt x="801025" y="217402"/>
                    <a:pt x="780708" y="215616"/>
                  </a:cubicBezTo>
                  <a:cubicBezTo>
                    <a:pt x="762702" y="214029"/>
                    <a:pt x="744695" y="212597"/>
                    <a:pt x="726750" y="210348"/>
                  </a:cubicBezTo>
                  <a:cubicBezTo>
                    <a:pt x="705632" y="207698"/>
                    <a:pt x="684437" y="205604"/>
                    <a:pt x="663319" y="202985"/>
                  </a:cubicBezTo>
                  <a:cubicBezTo>
                    <a:pt x="649534" y="201275"/>
                    <a:pt x="635794" y="199211"/>
                    <a:pt x="622069" y="197039"/>
                  </a:cubicBezTo>
                  <a:cubicBezTo>
                    <a:pt x="598795" y="193373"/>
                    <a:pt x="575551" y="189630"/>
                    <a:pt x="552323" y="185672"/>
                  </a:cubicBezTo>
                  <a:cubicBezTo>
                    <a:pt x="538645" y="183346"/>
                    <a:pt x="525044" y="180604"/>
                    <a:pt x="511412" y="177970"/>
                  </a:cubicBezTo>
                  <a:cubicBezTo>
                    <a:pt x="489139" y="173672"/>
                    <a:pt x="466881" y="169267"/>
                    <a:pt x="444592" y="164970"/>
                  </a:cubicBezTo>
                  <a:cubicBezTo>
                    <a:pt x="435397" y="163198"/>
                    <a:pt x="426355" y="160718"/>
                    <a:pt x="417236" y="158577"/>
                  </a:cubicBezTo>
                  <a:cubicBezTo>
                    <a:pt x="394870" y="153340"/>
                    <a:pt x="372536" y="147918"/>
                    <a:pt x="350339" y="141880"/>
                  </a:cubicBezTo>
                  <a:cubicBezTo>
                    <a:pt x="324308" y="134794"/>
                    <a:pt x="298353" y="127524"/>
                    <a:pt x="272645" y="119299"/>
                  </a:cubicBezTo>
                  <a:cubicBezTo>
                    <a:pt x="248862" y="111689"/>
                    <a:pt x="225203" y="103803"/>
                    <a:pt x="201697" y="95362"/>
                  </a:cubicBezTo>
                  <a:cubicBezTo>
                    <a:pt x="174202" y="85488"/>
                    <a:pt x="147077" y="74691"/>
                    <a:pt x="119829" y="64232"/>
                  </a:cubicBezTo>
                  <a:cubicBezTo>
                    <a:pt x="110833" y="60782"/>
                    <a:pt x="102023" y="56746"/>
                    <a:pt x="93243" y="52818"/>
                  </a:cubicBezTo>
                  <a:cubicBezTo>
                    <a:pt x="73249" y="43899"/>
                    <a:pt x="52886" y="35844"/>
                    <a:pt x="33278" y="26032"/>
                  </a:cubicBezTo>
                  <a:cubicBezTo>
                    <a:pt x="22110" y="20456"/>
                    <a:pt x="11081" y="14603"/>
                    <a:pt x="53" y="8765"/>
                  </a:cubicBezTo>
                  <a:cubicBezTo>
                    <a:pt x="-163" y="7147"/>
                    <a:pt x="237" y="6208"/>
                    <a:pt x="2147" y="6931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0B9B091-6C47-AF6A-71AA-6C1CCD8EFB64}"/>
                </a:ext>
              </a:extLst>
            </p:cNvPr>
            <p:cNvSpPr/>
            <p:nvPr/>
          </p:nvSpPr>
          <p:spPr>
            <a:xfrm>
              <a:off x="11205527" y="9191978"/>
              <a:ext cx="611310" cy="398262"/>
            </a:xfrm>
            <a:custGeom>
              <a:avLst/>
              <a:gdLst>
                <a:gd name="connsiteX0" fmla="*/ 250611 w 611310"/>
                <a:gd name="connsiteY0" fmla="*/ 398262 h 398262"/>
                <a:gd name="connsiteX1" fmla="*/ 205356 w 611310"/>
                <a:gd name="connsiteY1" fmla="*/ 392054 h 398262"/>
                <a:gd name="connsiteX2" fmla="*/ 143497 w 611310"/>
                <a:gd name="connsiteY2" fmla="*/ 376251 h 398262"/>
                <a:gd name="connsiteX3" fmla="*/ 112952 w 611310"/>
                <a:gd name="connsiteY3" fmla="*/ 365438 h 398262"/>
                <a:gd name="connsiteX4" fmla="*/ 50460 w 611310"/>
                <a:gd name="connsiteY4" fmla="*/ 334200 h 398262"/>
                <a:gd name="connsiteX5" fmla="*/ 2002 w 611310"/>
                <a:gd name="connsiteY5" fmla="*/ 266764 h 398262"/>
                <a:gd name="connsiteX6" fmla="*/ 6962 w 611310"/>
                <a:gd name="connsiteY6" fmla="*/ 210696 h 398262"/>
                <a:gd name="connsiteX7" fmla="*/ 33055 w 611310"/>
                <a:gd name="connsiteY7" fmla="*/ 170170 h 398262"/>
                <a:gd name="connsiteX8" fmla="*/ 96717 w 611310"/>
                <a:gd name="connsiteY8" fmla="*/ 121773 h 398262"/>
                <a:gd name="connsiteX9" fmla="*/ 155881 w 611310"/>
                <a:gd name="connsiteY9" fmla="*/ 91551 h 398262"/>
                <a:gd name="connsiteX10" fmla="*/ 198379 w 611310"/>
                <a:gd name="connsiteY10" fmla="*/ 74161 h 398262"/>
                <a:gd name="connsiteX11" fmla="*/ 277536 w 611310"/>
                <a:gd name="connsiteY11" fmla="*/ 47744 h 398262"/>
                <a:gd name="connsiteX12" fmla="*/ 350794 w 611310"/>
                <a:gd name="connsiteY12" fmla="*/ 28367 h 398262"/>
                <a:gd name="connsiteX13" fmla="*/ 423190 w 611310"/>
                <a:gd name="connsiteY13" fmla="*/ 13195 h 398262"/>
                <a:gd name="connsiteX14" fmla="*/ 489748 w 611310"/>
                <a:gd name="connsiteY14" fmla="*/ 4430 h 398262"/>
                <a:gd name="connsiteX15" fmla="*/ 535496 w 611310"/>
                <a:gd name="connsiteY15" fmla="*/ 502 h 398262"/>
                <a:gd name="connsiteX16" fmla="*/ 549112 w 611310"/>
                <a:gd name="connsiteY16" fmla="*/ 964 h 398262"/>
                <a:gd name="connsiteX17" fmla="*/ 552486 w 611310"/>
                <a:gd name="connsiteY17" fmla="*/ 1334 h 398262"/>
                <a:gd name="connsiteX18" fmla="*/ 600867 w 611310"/>
                <a:gd name="connsiteY18" fmla="*/ 2089 h 398262"/>
                <a:gd name="connsiteX19" fmla="*/ 609231 w 611310"/>
                <a:gd name="connsiteY19" fmla="*/ 3290 h 398262"/>
                <a:gd name="connsiteX20" fmla="*/ 611311 w 611310"/>
                <a:gd name="connsiteY20" fmla="*/ 5554 h 398262"/>
                <a:gd name="connsiteX21" fmla="*/ 609016 w 611310"/>
                <a:gd name="connsiteY21" fmla="*/ 7464 h 398262"/>
                <a:gd name="connsiteX22" fmla="*/ 607306 w 611310"/>
                <a:gd name="connsiteY22" fmla="*/ 7526 h 398262"/>
                <a:gd name="connsiteX23" fmla="*/ 560372 w 611310"/>
                <a:gd name="connsiteY23" fmla="*/ 8959 h 398262"/>
                <a:gd name="connsiteX24" fmla="*/ 516426 w 611310"/>
                <a:gd name="connsiteY24" fmla="*/ 13657 h 398262"/>
                <a:gd name="connsiteX25" fmla="*/ 493691 w 611310"/>
                <a:gd name="connsiteY25" fmla="*/ 16861 h 398262"/>
                <a:gd name="connsiteX26" fmla="*/ 432817 w 611310"/>
                <a:gd name="connsiteY26" fmla="*/ 28459 h 398262"/>
                <a:gd name="connsiteX27" fmla="*/ 372606 w 611310"/>
                <a:gd name="connsiteY27" fmla="*/ 43524 h 398262"/>
                <a:gd name="connsiteX28" fmla="*/ 311886 w 611310"/>
                <a:gd name="connsiteY28" fmla="*/ 60252 h 398262"/>
                <a:gd name="connsiteX29" fmla="*/ 258313 w 611310"/>
                <a:gd name="connsiteY29" fmla="*/ 77319 h 398262"/>
                <a:gd name="connsiteX30" fmla="*/ 227583 w 611310"/>
                <a:gd name="connsiteY30" fmla="*/ 87562 h 398262"/>
                <a:gd name="connsiteX31" fmla="*/ 142526 w 611310"/>
                <a:gd name="connsiteY31" fmla="*/ 122435 h 398262"/>
                <a:gd name="connsiteX32" fmla="*/ 58147 w 611310"/>
                <a:gd name="connsiteY32" fmla="*/ 173759 h 398262"/>
                <a:gd name="connsiteX33" fmla="*/ 27448 w 611310"/>
                <a:gd name="connsiteY33" fmla="*/ 206830 h 398262"/>
                <a:gd name="connsiteX34" fmla="*/ 17482 w 611310"/>
                <a:gd name="connsiteY34" fmla="*/ 268859 h 398262"/>
                <a:gd name="connsiteX35" fmla="*/ 48412 w 611310"/>
                <a:gd name="connsiteY35" fmla="*/ 313806 h 398262"/>
                <a:gd name="connsiteX36" fmla="*/ 84240 w 611310"/>
                <a:gd name="connsiteY36" fmla="*/ 334924 h 398262"/>
                <a:gd name="connsiteX37" fmla="*/ 110641 w 611310"/>
                <a:gd name="connsiteY37" fmla="*/ 346723 h 398262"/>
                <a:gd name="connsiteX38" fmla="*/ 144960 w 611310"/>
                <a:gd name="connsiteY38" fmla="*/ 359492 h 398262"/>
                <a:gd name="connsiteX39" fmla="*/ 206327 w 611310"/>
                <a:gd name="connsiteY39" fmla="*/ 377360 h 398262"/>
                <a:gd name="connsiteX40" fmla="*/ 249903 w 611310"/>
                <a:gd name="connsiteY40" fmla="*/ 394565 h 398262"/>
                <a:gd name="connsiteX41" fmla="*/ 250611 w 611310"/>
                <a:gd name="connsiteY41" fmla="*/ 398262 h 398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611310" h="398262">
                  <a:moveTo>
                    <a:pt x="250611" y="398262"/>
                  </a:moveTo>
                  <a:cubicBezTo>
                    <a:pt x="235531" y="396260"/>
                    <a:pt x="220359" y="395628"/>
                    <a:pt x="205356" y="392054"/>
                  </a:cubicBezTo>
                  <a:cubicBezTo>
                    <a:pt x="184639" y="387141"/>
                    <a:pt x="164029" y="381827"/>
                    <a:pt x="143497" y="376251"/>
                  </a:cubicBezTo>
                  <a:cubicBezTo>
                    <a:pt x="133099" y="373432"/>
                    <a:pt x="122918" y="369597"/>
                    <a:pt x="112952" y="365438"/>
                  </a:cubicBezTo>
                  <a:cubicBezTo>
                    <a:pt x="91418" y="356457"/>
                    <a:pt x="69899" y="347246"/>
                    <a:pt x="50460" y="334200"/>
                  </a:cubicBezTo>
                  <a:cubicBezTo>
                    <a:pt x="26092" y="317841"/>
                    <a:pt x="8086" y="296508"/>
                    <a:pt x="2002" y="266764"/>
                  </a:cubicBezTo>
                  <a:cubicBezTo>
                    <a:pt x="-1926" y="247541"/>
                    <a:pt x="30" y="228995"/>
                    <a:pt x="6962" y="210696"/>
                  </a:cubicBezTo>
                  <a:cubicBezTo>
                    <a:pt x="12815" y="195277"/>
                    <a:pt x="21456" y="181892"/>
                    <a:pt x="33055" y="170170"/>
                  </a:cubicBezTo>
                  <a:cubicBezTo>
                    <a:pt x="52001" y="151008"/>
                    <a:pt x="73504" y="135374"/>
                    <a:pt x="96717" y="121773"/>
                  </a:cubicBezTo>
                  <a:cubicBezTo>
                    <a:pt x="115878" y="110544"/>
                    <a:pt x="135687" y="100747"/>
                    <a:pt x="155881" y="91551"/>
                  </a:cubicBezTo>
                  <a:cubicBezTo>
                    <a:pt x="169852" y="85190"/>
                    <a:pt x="184100" y="79691"/>
                    <a:pt x="198379" y="74161"/>
                  </a:cubicBezTo>
                  <a:cubicBezTo>
                    <a:pt x="224349" y="64102"/>
                    <a:pt x="250858" y="55754"/>
                    <a:pt x="277536" y="47744"/>
                  </a:cubicBezTo>
                  <a:cubicBezTo>
                    <a:pt x="301766" y="40474"/>
                    <a:pt x="326149" y="34035"/>
                    <a:pt x="350794" y="28367"/>
                  </a:cubicBezTo>
                  <a:cubicBezTo>
                    <a:pt x="374839" y="22837"/>
                    <a:pt x="398822" y="17276"/>
                    <a:pt x="423190" y="13195"/>
                  </a:cubicBezTo>
                  <a:cubicBezTo>
                    <a:pt x="445309" y="9482"/>
                    <a:pt x="467475" y="6910"/>
                    <a:pt x="489748" y="4430"/>
                  </a:cubicBezTo>
                  <a:cubicBezTo>
                    <a:pt x="504982" y="2736"/>
                    <a:pt x="520339" y="3044"/>
                    <a:pt x="535496" y="502"/>
                  </a:cubicBezTo>
                  <a:cubicBezTo>
                    <a:pt x="539886" y="-237"/>
                    <a:pt x="544599" y="-222"/>
                    <a:pt x="549112" y="964"/>
                  </a:cubicBezTo>
                  <a:cubicBezTo>
                    <a:pt x="550190" y="1257"/>
                    <a:pt x="551377" y="1442"/>
                    <a:pt x="552486" y="1334"/>
                  </a:cubicBezTo>
                  <a:cubicBezTo>
                    <a:pt x="568644" y="-176"/>
                    <a:pt x="584740" y="2258"/>
                    <a:pt x="600867" y="2089"/>
                  </a:cubicBezTo>
                  <a:cubicBezTo>
                    <a:pt x="603655" y="2058"/>
                    <a:pt x="606459" y="2782"/>
                    <a:pt x="609231" y="3290"/>
                  </a:cubicBezTo>
                  <a:cubicBezTo>
                    <a:pt x="610371" y="3490"/>
                    <a:pt x="611311" y="4199"/>
                    <a:pt x="611311" y="5554"/>
                  </a:cubicBezTo>
                  <a:cubicBezTo>
                    <a:pt x="611295" y="7064"/>
                    <a:pt x="610156" y="7310"/>
                    <a:pt x="609016" y="7464"/>
                  </a:cubicBezTo>
                  <a:cubicBezTo>
                    <a:pt x="608461" y="7541"/>
                    <a:pt x="607876" y="7572"/>
                    <a:pt x="607306" y="7526"/>
                  </a:cubicBezTo>
                  <a:cubicBezTo>
                    <a:pt x="591625" y="6448"/>
                    <a:pt x="575991" y="8312"/>
                    <a:pt x="560372" y="8959"/>
                  </a:cubicBezTo>
                  <a:cubicBezTo>
                    <a:pt x="545723" y="9559"/>
                    <a:pt x="530952" y="10684"/>
                    <a:pt x="516426" y="13657"/>
                  </a:cubicBezTo>
                  <a:cubicBezTo>
                    <a:pt x="508940" y="15197"/>
                    <a:pt x="501239" y="15597"/>
                    <a:pt x="493691" y="16861"/>
                  </a:cubicBezTo>
                  <a:cubicBezTo>
                    <a:pt x="473312" y="20249"/>
                    <a:pt x="452965" y="23884"/>
                    <a:pt x="432817" y="28459"/>
                  </a:cubicBezTo>
                  <a:cubicBezTo>
                    <a:pt x="412639" y="33049"/>
                    <a:pt x="392645" y="38348"/>
                    <a:pt x="372606" y="43524"/>
                  </a:cubicBezTo>
                  <a:cubicBezTo>
                    <a:pt x="352273" y="48776"/>
                    <a:pt x="331956" y="54136"/>
                    <a:pt x="311886" y="60252"/>
                  </a:cubicBezTo>
                  <a:cubicBezTo>
                    <a:pt x="293972" y="65704"/>
                    <a:pt x="275796" y="70387"/>
                    <a:pt x="258313" y="77319"/>
                  </a:cubicBezTo>
                  <a:cubicBezTo>
                    <a:pt x="248285" y="81293"/>
                    <a:pt x="237749" y="83942"/>
                    <a:pt x="227583" y="87562"/>
                  </a:cubicBezTo>
                  <a:cubicBezTo>
                    <a:pt x="198687" y="97836"/>
                    <a:pt x="170206" y="109250"/>
                    <a:pt x="142526" y="122435"/>
                  </a:cubicBezTo>
                  <a:cubicBezTo>
                    <a:pt x="112690" y="136637"/>
                    <a:pt x="84163" y="153226"/>
                    <a:pt x="58147" y="173759"/>
                  </a:cubicBezTo>
                  <a:cubicBezTo>
                    <a:pt x="46240" y="183155"/>
                    <a:pt x="35504" y="193875"/>
                    <a:pt x="27448" y="206830"/>
                  </a:cubicBezTo>
                  <a:cubicBezTo>
                    <a:pt x="15495" y="226038"/>
                    <a:pt x="11459" y="247171"/>
                    <a:pt x="17482" y="268859"/>
                  </a:cubicBezTo>
                  <a:cubicBezTo>
                    <a:pt x="22504" y="286942"/>
                    <a:pt x="33193" y="302222"/>
                    <a:pt x="48412" y="313806"/>
                  </a:cubicBezTo>
                  <a:cubicBezTo>
                    <a:pt x="59518" y="322247"/>
                    <a:pt x="71424" y="329286"/>
                    <a:pt x="84240" y="334924"/>
                  </a:cubicBezTo>
                  <a:cubicBezTo>
                    <a:pt x="93066" y="338805"/>
                    <a:pt x="101784" y="342887"/>
                    <a:pt x="110641" y="346723"/>
                  </a:cubicBezTo>
                  <a:cubicBezTo>
                    <a:pt x="121886" y="351590"/>
                    <a:pt x="133407" y="355826"/>
                    <a:pt x="144960" y="359492"/>
                  </a:cubicBezTo>
                  <a:cubicBezTo>
                    <a:pt x="165246" y="365931"/>
                    <a:pt x="185794" y="371645"/>
                    <a:pt x="206327" y="377360"/>
                  </a:cubicBezTo>
                  <a:cubicBezTo>
                    <a:pt x="221345" y="381534"/>
                    <a:pt x="236132" y="386910"/>
                    <a:pt x="249903" y="394565"/>
                  </a:cubicBezTo>
                  <a:cubicBezTo>
                    <a:pt x="250673" y="395027"/>
                    <a:pt x="251104" y="395674"/>
                    <a:pt x="250611" y="398262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32FE3FB-5D88-7E34-21E8-6841F6829307}"/>
                </a:ext>
              </a:extLst>
            </p:cNvPr>
            <p:cNvSpPr/>
            <p:nvPr/>
          </p:nvSpPr>
          <p:spPr>
            <a:xfrm>
              <a:off x="11731907" y="8898348"/>
              <a:ext cx="201130" cy="457630"/>
            </a:xfrm>
            <a:custGeom>
              <a:avLst/>
              <a:gdLst>
                <a:gd name="connsiteX0" fmla="*/ 201088 w 201130"/>
                <a:gd name="connsiteY0" fmla="*/ 42827 h 457630"/>
                <a:gd name="connsiteX1" fmla="*/ 197653 w 201130"/>
                <a:gd name="connsiteY1" fmla="*/ 72340 h 457630"/>
                <a:gd name="connsiteX2" fmla="*/ 188888 w 201130"/>
                <a:gd name="connsiteY2" fmla="*/ 104394 h 457630"/>
                <a:gd name="connsiteX3" fmla="*/ 187302 w 201130"/>
                <a:gd name="connsiteY3" fmla="*/ 108353 h 457630"/>
                <a:gd name="connsiteX4" fmla="*/ 185053 w 201130"/>
                <a:gd name="connsiteY4" fmla="*/ 110340 h 457630"/>
                <a:gd name="connsiteX5" fmla="*/ 183312 w 201130"/>
                <a:gd name="connsiteY5" fmla="*/ 107922 h 457630"/>
                <a:gd name="connsiteX6" fmla="*/ 183913 w 201130"/>
                <a:gd name="connsiteY6" fmla="*/ 95137 h 457630"/>
                <a:gd name="connsiteX7" fmla="*/ 185515 w 201130"/>
                <a:gd name="connsiteY7" fmla="*/ 53425 h 457630"/>
                <a:gd name="connsiteX8" fmla="*/ 181911 w 201130"/>
                <a:gd name="connsiteY8" fmla="*/ 39438 h 457630"/>
                <a:gd name="connsiteX9" fmla="*/ 180447 w 201130"/>
                <a:gd name="connsiteY9" fmla="*/ 37421 h 457630"/>
                <a:gd name="connsiteX10" fmla="*/ 129555 w 201130"/>
                <a:gd name="connsiteY10" fmla="*/ 36943 h 457630"/>
                <a:gd name="connsiteX11" fmla="*/ 128923 w 201130"/>
                <a:gd name="connsiteY11" fmla="*/ 37513 h 457630"/>
                <a:gd name="connsiteX12" fmla="*/ 112827 w 201130"/>
                <a:gd name="connsiteY12" fmla="*/ 83492 h 457630"/>
                <a:gd name="connsiteX13" fmla="*/ 117663 w 201130"/>
                <a:gd name="connsiteY13" fmla="*/ 107644 h 457630"/>
                <a:gd name="connsiteX14" fmla="*/ 132497 w 201130"/>
                <a:gd name="connsiteY14" fmla="*/ 163543 h 457630"/>
                <a:gd name="connsiteX15" fmla="*/ 143294 w 201130"/>
                <a:gd name="connsiteY15" fmla="*/ 223801 h 457630"/>
                <a:gd name="connsiteX16" fmla="*/ 144912 w 201130"/>
                <a:gd name="connsiteY16" fmla="*/ 255239 h 457630"/>
                <a:gd name="connsiteX17" fmla="*/ 139906 w 201130"/>
                <a:gd name="connsiteY17" fmla="*/ 292222 h 457630"/>
                <a:gd name="connsiteX18" fmla="*/ 124903 w 201130"/>
                <a:gd name="connsiteY18" fmla="*/ 333888 h 457630"/>
                <a:gd name="connsiteX19" fmla="*/ 82174 w 201130"/>
                <a:gd name="connsiteY19" fmla="*/ 402418 h 457630"/>
                <a:gd name="connsiteX20" fmla="*/ 46177 w 201130"/>
                <a:gd name="connsiteY20" fmla="*/ 441142 h 457630"/>
                <a:gd name="connsiteX21" fmla="*/ 18774 w 201130"/>
                <a:gd name="connsiteY21" fmla="*/ 456606 h 457630"/>
                <a:gd name="connsiteX22" fmla="*/ 8839 w 201130"/>
                <a:gd name="connsiteY22" fmla="*/ 456899 h 457630"/>
                <a:gd name="connsiteX23" fmla="*/ 352 w 201130"/>
                <a:gd name="connsiteY23" fmla="*/ 443775 h 457630"/>
                <a:gd name="connsiteX24" fmla="*/ 6960 w 201130"/>
                <a:gd name="connsiteY24" fmla="*/ 431253 h 457630"/>
                <a:gd name="connsiteX25" fmla="*/ 22841 w 201130"/>
                <a:gd name="connsiteY25" fmla="*/ 417035 h 457630"/>
                <a:gd name="connsiteX26" fmla="*/ 53508 w 201130"/>
                <a:gd name="connsiteY26" fmla="*/ 386090 h 457630"/>
                <a:gd name="connsiteX27" fmla="*/ 106989 w 201130"/>
                <a:gd name="connsiteY27" fmla="*/ 302496 h 457630"/>
                <a:gd name="connsiteX28" fmla="*/ 118357 w 201130"/>
                <a:gd name="connsiteY28" fmla="*/ 252959 h 457630"/>
                <a:gd name="connsiteX29" fmla="*/ 115568 w 201130"/>
                <a:gd name="connsiteY29" fmla="*/ 209784 h 457630"/>
                <a:gd name="connsiteX30" fmla="*/ 113920 w 201130"/>
                <a:gd name="connsiteY30" fmla="*/ 193703 h 457630"/>
                <a:gd name="connsiteX31" fmla="*/ 104416 w 201130"/>
                <a:gd name="connsiteY31" fmla="*/ 147092 h 457630"/>
                <a:gd name="connsiteX32" fmla="*/ 92926 w 201130"/>
                <a:gd name="connsiteY32" fmla="*/ 103485 h 457630"/>
                <a:gd name="connsiteX33" fmla="*/ 88643 w 201130"/>
                <a:gd name="connsiteY33" fmla="*/ 73187 h 457630"/>
                <a:gd name="connsiteX34" fmla="*/ 95020 w 201130"/>
                <a:gd name="connsiteY34" fmla="*/ 36003 h 457630"/>
                <a:gd name="connsiteX35" fmla="*/ 136686 w 201130"/>
                <a:gd name="connsiteY35" fmla="*/ 2378 h 457630"/>
                <a:gd name="connsiteX36" fmla="*/ 192616 w 201130"/>
                <a:gd name="connsiteY36" fmla="*/ 17812 h 457630"/>
                <a:gd name="connsiteX37" fmla="*/ 201088 w 201130"/>
                <a:gd name="connsiteY37" fmla="*/ 42827 h 45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1130" h="457630">
                  <a:moveTo>
                    <a:pt x="201088" y="42827"/>
                  </a:moveTo>
                  <a:cubicBezTo>
                    <a:pt x="200379" y="52701"/>
                    <a:pt x="200595" y="62697"/>
                    <a:pt x="197653" y="72340"/>
                  </a:cubicBezTo>
                  <a:cubicBezTo>
                    <a:pt x="194418" y="82937"/>
                    <a:pt x="193941" y="94290"/>
                    <a:pt x="188888" y="104394"/>
                  </a:cubicBezTo>
                  <a:cubicBezTo>
                    <a:pt x="188257" y="105657"/>
                    <a:pt x="187748" y="107013"/>
                    <a:pt x="187302" y="108353"/>
                  </a:cubicBezTo>
                  <a:cubicBezTo>
                    <a:pt x="186917" y="109493"/>
                    <a:pt x="186485" y="110478"/>
                    <a:pt x="185053" y="110340"/>
                  </a:cubicBezTo>
                  <a:cubicBezTo>
                    <a:pt x="183605" y="110201"/>
                    <a:pt x="183281" y="109092"/>
                    <a:pt x="183312" y="107922"/>
                  </a:cubicBezTo>
                  <a:cubicBezTo>
                    <a:pt x="183451" y="103655"/>
                    <a:pt x="183235" y="99326"/>
                    <a:pt x="183913" y="95137"/>
                  </a:cubicBezTo>
                  <a:cubicBezTo>
                    <a:pt x="186147" y="81289"/>
                    <a:pt x="185222" y="67334"/>
                    <a:pt x="185515" y="53425"/>
                  </a:cubicBezTo>
                  <a:cubicBezTo>
                    <a:pt x="185623" y="48419"/>
                    <a:pt x="183004" y="44136"/>
                    <a:pt x="181911" y="39438"/>
                  </a:cubicBezTo>
                  <a:cubicBezTo>
                    <a:pt x="181741" y="38684"/>
                    <a:pt x="181063" y="37960"/>
                    <a:pt x="180447" y="37421"/>
                  </a:cubicBezTo>
                  <a:cubicBezTo>
                    <a:pt x="167847" y="26161"/>
                    <a:pt x="143495" y="25945"/>
                    <a:pt x="129555" y="36943"/>
                  </a:cubicBezTo>
                  <a:cubicBezTo>
                    <a:pt x="129324" y="37112"/>
                    <a:pt x="129154" y="37359"/>
                    <a:pt x="128923" y="37513"/>
                  </a:cubicBezTo>
                  <a:cubicBezTo>
                    <a:pt x="112334" y="48896"/>
                    <a:pt x="109207" y="65239"/>
                    <a:pt x="112827" y="83492"/>
                  </a:cubicBezTo>
                  <a:cubicBezTo>
                    <a:pt x="114413" y="91548"/>
                    <a:pt x="115630" y="99696"/>
                    <a:pt x="117663" y="107644"/>
                  </a:cubicBezTo>
                  <a:cubicBezTo>
                    <a:pt x="122438" y="126329"/>
                    <a:pt x="128061" y="144797"/>
                    <a:pt x="132497" y="163543"/>
                  </a:cubicBezTo>
                  <a:cubicBezTo>
                    <a:pt x="137195" y="183398"/>
                    <a:pt x="141123" y="203422"/>
                    <a:pt x="143294" y="223801"/>
                  </a:cubicBezTo>
                  <a:cubicBezTo>
                    <a:pt x="144419" y="234306"/>
                    <a:pt x="144450" y="244749"/>
                    <a:pt x="144912" y="255239"/>
                  </a:cubicBezTo>
                  <a:cubicBezTo>
                    <a:pt x="145451" y="267916"/>
                    <a:pt x="142832" y="280208"/>
                    <a:pt x="139906" y="292222"/>
                  </a:cubicBezTo>
                  <a:cubicBezTo>
                    <a:pt x="136409" y="306517"/>
                    <a:pt x="131434" y="320456"/>
                    <a:pt x="124903" y="333888"/>
                  </a:cubicBezTo>
                  <a:cubicBezTo>
                    <a:pt x="113027" y="358272"/>
                    <a:pt x="98871" y="381223"/>
                    <a:pt x="82174" y="402418"/>
                  </a:cubicBezTo>
                  <a:cubicBezTo>
                    <a:pt x="71284" y="416234"/>
                    <a:pt x="59377" y="429420"/>
                    <a:pt x="46177" y="441142"/>
                  </a:cubicBezTo>
                  <a:cubicBezTo>
                    <a:pt x="38275" y="448165"/>
                    <a:pt x="28417" y="452340"/>
                    <a:pt x="18774" y="456606"/>
                  </a:cubicBezTo>
                  <a:cubicBezTo>
                    <a:pt x="15478" y="458070"/>
                    <a:pt x="12212" y="457777"/>
                    <a:pt x="8839" y="456899"/>
                  </a:cubicBezTo>
                  <a:cubicBezTo>
                    <a:pt x="1430" y="454989"/>
                    <a:pt x="-989" y="451354"/>
                    <a:pt x="352" y="443775"/>
                  </a:cubicBezTo>
                  <a:cubicBezTo>
                    <a:pt x="1214" y="438908"/>
                    <a:pt x="3016" y="434610"/>
                    <a:pt x="6960" y="431253"/>
                  </a:cubicBezTo>
                  <a:cubicBezTo>
                    <a:pt x="12366" y="426647"/>
                    <a:pt x="17311" y="421471"/>
                    <a:pt x="22841" y="417035"/>
                  </a:cubicBezTo>
                  <a:cubicBezTo>
                    <a:pt x="34270" y="407886"/>
                    <a:pt x="43958" y="396949"/>
                    <a:pt x="53508" y="386090"/>
                  </a:cubicBezTo>
                  <a:cubicBezTo>
                    <a:pt x="75551" y="361044"/>
                    <a:pt x="93958" y="333380"/>
                    <a:pt x="106989" y="302496"/>
                  </a:cubicBezTo>
                  <a:cubicBezTo>
                    <a:pt x="113628" y="286739"/>
                    <a:pt x="117925" y="269980"/>
                    <a:pt x="118357" y="252959"/>
                  </a:cubicBezTo>
                  <a:cubicBezTo>
                    <a:pt x="118726" y="238634"/>
                    <a:pt x="119157" y="224062"/>
                    <a:pt x="115568" y="209784"/>
                  </a:cubicBezTo>
                  <a:cubicBezTo>
                    <a:pt x="114275" y="204654"/>
                    <a:pt x="114660" y="199078"/>
                    <a:pt x="113920" y="193703"/>
                  </a:cubicBezTo>
                  <a:cubicBezTo>
                    <a:pt x="111733" y="177960"/>
                    <a:pt x="108452" y="162341"/>
                    <a:pt x="104416" y="147092"/>
                  </a:cubicBezTo>
                  <a:cubicBezTo>
                    <a:pt x="100581" y="132582"/>
                    <a:pt x="97054" y="117949"/>
                    <a:pt x="92926" y="103485"/>
                  </a:cubicBezTo>
                  <a:cubicBezTo>
                    <a:pt x="90122" y="93673"/>
                    <a:pt x="90138" y="83261"/>
                    <a:pt x="88643" y="73187"/>
                  </a:cubicBezTo>
                  <a:cubicBezTo>
                    <a:pt x="86672" y="59802"/>
                    <a:pt x="89614" y="47618"/>
                    <a:pt x="95020" y="36003"/>
                  </a:cubicBezTo>
                  <a:cubicBezTo>
                    <a:pt x="103307" y="18213"/>
                    <a:pt x="117571" y="7831"/>
                    <a:pt x="136686" y="2378"/>
                  </a:cubicBezTo>
                  <a:cubicBezTo>
                    <a:pt x="159067" y="-3999"/>
                    <a:pt x="176689" y="2886"/>
                    <a:pt x="192616" y="17812"/>
                  </a:cubicBezTo>
                  <a:cubicBezTo>
                    <a:pt x="199840" y="24636"/>
                    <a:pt x="201427" y="33400"/>
                    <a:pt x="201088" y="42827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A98A9F6-8BA0-8D46-BE69-E0E2E4965FD1}"/>
                </a:ext>
              </a:extLst>
            </p:cNvPr>
            <p:cNvSpPr/>
            <p:nvPr/>
          </p:nvSpPr>
          <p:spPr>
            <a:xfrm>
              <a:off x="12098820" y="9293377"/>
              <a:ext cx="492086" cy="370341"/>
            </a:xfrm>
            <a:custGeom>
              <a:avLst/>
              <a:gdLst>
                <a:gd name="connsiteX0" fmla="*/ 491958 w 492086"/>
                <a:gd name="connsiteY0" fmla="*/ 137885 h 370341"/>
                <a:gd name="connsiteX1" fmla="*/ 464047 w 492086"/>
                <a:gd name="connsiteY1" fmla="*/ 215287 h 370341"/>
                <a:gd name="connsiteX2" fmla="*/ 409627 w 492086"/>
                <a:gd name="connsiteY2" fmla="*/ 271201 h 370341"/>
                <a:gd name="connsiteX3" fmla="*/ 363772 w 492086"/>
                <a:gd name="connsiteY3" fmla="*/ 297217 h 370341"/>
                <a:gd name="connsiteX4" fmla="*/ 281857 w 492086"/>
                <a:gd name="connsiteY4" fmla="*/ 325359 h 370341"/>
                <a:gd name="connsiteX5" fmla="*/ 212080 w 492086"/>
                <a:gd name="connsiteY5" fmla="*/ 340685 h 370341"/>
                <a:gd name="connsiteX6" fmla="*/ 139499 w 492086"/>
                <a:gd name="connsiteY6" fmla="*/ 355103 h 370341"/>
                <a:gd name="connsiteX7" fmla="*/ 73157 w 492086"/>
                <a:gd name="connsiteY7" fmla="*/ 365685 h 370341"/>
                <a:gd name="connsiteX8" fmla="*/ 36852 w 492086"/>
                <a:gd name="connsiteY8" fmla="*/ 370090 h 370341"/>
                <a:gd name="connsiteX9" fmla="*/ 2826 w 492086"/>
                <a:gd name="connsiteY9" fmla="*/ 368750 h 370341"/>
                <a:gd name="connsiteX10" fmla="*/ 115 w 492086"/>
                <a:gd name="connsiteY10" fmla="*/ 367287 h 370341"/>
                <a:gd name="connsiteX11" fmla="*/ 2348 w 492086"/>
                <a:gd name="connsiteY11" fmla="*/ 364330 h 370341"/>
                <a:gd name="connsiteX12" fmla="*/ 24775 w 492086"/>
                <a:gd name="connsiteY12" fmla="*/ 356520 h 370341"/>
                <a:gd name="connsiteX13" fmla="*/ 73804 w 492086"/>
                <a:gd name="connsiteY13" fmla="*/ 345661 h 370341"/>
                <a:gd name="connsiteX14" fmla="*/ 150482 w 492086"/>
                <a:gd name="connsiteY14" fmla="*/ 330042 h 370341"/>
                <a:gd name="connsiteX15" fmla="*/ 220321 w 492086"/>
                <a:gd name="connsiteY15" fmla="*/ 314916 h 370341"/>
                <a:gd name="connsiteX16" fmla="*/ 291530 w 492086"/>
                <a:gd name="connsiteY16" fmla="*/ 298003 h 370341"/>
                <a:gd name="connsiteX17" fmla="*/ 380916 w 492086"/>
                <a:gd name="connsiteY17" fmla="*/ 260773 h 370341"/>
                <a:gd name="connsiteX18" fmla="*/ 454544 w 492086"/>
                <a:gd name="connsiteY18" fmla="*/ 190873 h 370341"/>
                <a:gd name="connsiteX19" fmla="*/ 473413 w 492086"/>
                <a:gd name="connsiteY19" fmla="*/ 145572 h 370341"/>
                <a:gd name="connsiteX20" fmla="*/ 467806 w 492086"/>
                <a:gd name="connsiteY20" fmla="*/ 102442 h 370341"/>
                <a:gd name="connsiteX21" fmla="*/ 427110 w 492086"/>
                <a:gd name="connsiteY21" fmla="*/ 54707 h 370341"/>
                <a:gd name="connsiteX22" fmla="*/ 355777 w 492086"/>
                <a:gd name="connsiteY22" fmla="*/ 8236 h 370341"/>
                <a:gd name="connsiteX23" fmla="*/ 337910 w 492086"/>
                <a:gd name="connsiteY23" fmla="*/ 3568 h 370341"/>
                <a:gd name="connsiteX24" fmla="*/ 335383 w 492086"/>
                <a:gd name="connsiteY24" fmla="*/ 2475 h 370341"/>
                <a:gd name="connsiteX25" fmla="*/ 338064 w 492086"/>
                <a:gd name="connsiteY25" fmla="*/ 41 h 370341"/>
                <a:gd name="connsiteX26" fmla="*/ 362016 w 492086"/>
                <a:gd name="connsiteY26" fmla="*/ 4831 h 370341"/>
                <a:gd name="connsiteX27" fmla="*/ 403358 w 492086"/>
                <a:gd name="connsiteY27" fmla="*/ 26997 h 370341"/>
                <a:gd name="connsiteX28" fmla="*/ 458579 w 492086"/>
                <a:gd name="connsiteY28" fmla="*/ 66737 h 370341"/>
                <a:gd name="connsiteX29" fmla="*/ 486998 w 492086"/>
                <a:gd name="connsiteY29" fmla="*/ 108696 h 370341"/>
                <a:gd name="connsiteX30" fmla="*/ 491958 w 492086"/>
                <a:gd name="connsiteY30" fmla="*/ 137885 h 370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492086" h="370341">
                  <a:moveTo>
                    <a:pt x="491958" y="137885"/>
                  </a:moveTo>
                  <a:cubicBezTo>
                    <a:pt x="490895" y="166643"/>
                    <a:pt x="479897" y="191843"/>
                    <a:pt x="464047" y="215287"/>
                  </a:cubicBezTo>
                  <a:cubicBezTo>
                    <a:pt x="449245" y="237160"/>
                    <a:pt x="431192" y="255705"/>
                    <a:pt x="409627" y="271201"/>
                  </a:cubicBezTo>
                  <a:cubicBezTo>
                    <a:pt x="395179" y="281598"/>
                    <a:pt x="379730" y="289654"/>
                    <a:pt x="363772" y="297217"/>
                  </a:cubicBezTo>
                  <a:cubicBezTo>
                    <a:pt x="337478" y="309678"/>
                    <a:pt x="309999" y="318381"/>
                    <a:pt x="281857" y="325359"/>
                  </a:cubicBezTo>
                  <a:cubicBezTo>
                    <a:pt x="258737" y="331089"/>
                    <a:pt x="235354" y="335618"/>
                    <a:pt x="212080" y="340685"/>
                  </a:cubicBezTo>
                  <a:cubicBezTo>
                    <a:pt x="187974" y="345938"/>
                    <a:pt x="163806" y="350821"/>
                    <a:pt x="139499" y="355103"/>
                  </a:cubicBezTo>
                  <a:cubicBezTo>
                    <a:pt x="117426" y="359000"/>
                    <a:pt x="95369" y="362697"/>
                    <a:pt x="73157" y="365685"/>
                  </a:cubicBezTo>
                  <a:cubicBezTo>
                    <a:pt x="61066" y="367318"/>
                    <a:pt x="49005" y="368904"/>
                    <a:pt x="36852" y="370090"/>
                  </a:cubicBezTo>
                  <a:cubicBezTo>
                    <a:pt x="25376" y="371215"/>
                    <a:pt x="14209" y="368165"/>
                    <a:pt x="2826" y="368750"/>
                  </a:cubicBezTo>
                  <a:cubicBezTo>
                    <a:pt x="1778" y="368812"/>
                    <a:pt x="515" y="368720"/>
                    <a:pt x="115" y="367287"/>
                  </a:cubicBezTo>
                  <a:cubicBezTo>
                    <a:pt x="-440" y="365315"/>
                    <a:pt x="1131" y="364838"/>
                    <a:pt x="2348" y="364330"/>
                  </a:cubicBezTo>
                  <a:cubicBezTo>
                    <a:pt x="9665" y="361264"/>
                    <a:pt x="16997" y="358291"/>
                    <a:pt x="24775" y="356520"/>
                  </a:cubicBezTo>
                  <a:cubicBezTo>
                    <a:pt x="41088" y="352792"/>
                    <a:pt x="57354" y="348911"/>
                    <a:pt x="73804" y="345661"/>
                  </a:cubicBezTo>
                  <a:cubicBezTo>
                    <a:pt x="99389" y="340593"/>
                    <a:pt x="124959" y="335418"/>
                    <a:pt x="150482" y="330042"/>
                  </a:cubicBezTo>
                  <a:cubicBezTo>
                    <a:pt x="173787" y="325128"/>
                    <a:pt x="197062" y="320076"/>
                    <a:pt x="220321" y="314916"/>
                  </a:cubicBezTo>
                  <a:cubicBezTo>
                    <a:pt x="244134" y="309648"/>
                    <a:pt x="268086" y="304688"/>
                    <a:pt x="291530" y="298003"/>
                  </a:cubicBezTo>
                  <a:cubicBezTo>
                    <a:pt x="322691" y="289115"/>
                    <a:pt x="352959" y="277424"/>
                    <a:pt x="380916" y="260773"/>
                  </a:cubicBezTo>
                  <a:cubicBezTo>
                    <a:pt x="410644" y="243075"/>
                    <a:pt x="435397" y="219785"/>
                    <a:pt x="454544" y="190873"/>
                  </a:cubicBezTo>
                  <a:cubicBezTo>
                    <a:pt x="463693" y="177041"/>
                    <a:pt x="470979" y="162069"/>
                    <a:pt x="473413" y="145572"/>
                  </a:cubicBezTo>
                  <a:cubicBezTo>
                    <a:pt x="475569" y="130923"/>
                    <a:pt x="475061" y="116352"/>
                    <a:pt x="467806" y="102442"/>
                  </a:cubicBezTo>
                  <a:cubicBezTo>
                    <a:pt x="457824" y="83327"/>
                    <a:pt x="443515" y="68047"/>
                    <a:pt x="427110" y="54707"/>
                  </a:cubicBezTo>
                  <a:cubicBezTo>
                    <a:pt x="405006" y="36747"/>
                    <a:pt x="381116" y="21344"/>
                    <a:pt x="355777" y="8236"/>
                  </a:cubicBezTo>
                  <a:cubicBezTo>
                    <a:pt x="350140" y="5309"/>
                    <a:pt x="344225" y="3692"/>
                    <a:pt x="337910" y="3568"/>
                  </a:cubicBezTo>
                  <a:cubicBezTo>
                    <a:pt x="336770" y="3553"/>
                    <a:pt x="335553" y="4092"/>
                    <a:pt x="335383" y="2475"/>
                  </a:cubicBezTo>
                  <a:cubicBezTo>
                    <a:pt x="335199" y="642"/>
                    <a:pt x="336446" y="103"/>
                    <a:pt x="338064" y="41"/>
                  </a:cubicBezTo>
                  <a:cubicBezTo>
                    <a:pt x="346443" y="-282"/>
                    <a:pt x="354376" y="1304"/>
                    <a:pt x="362016" y="4831"/>
                  </a:cubicBezTo>
                  <a:cubicBezTo>
                    <a:pt x="376233" y="11409"/>
                    <a:pt x="389788" y="19203"/>
                    <a:pt x="403358" y="26997"/>
                  </a:cubicBezTo>
                  <a:cubicBezTo>
                    <a:pt x="423167" y="38349"/>
                    <a:pt x="441882" y="51257"/>
                    <a:pt x="458579" y="66737"/>
                  </a:cubicBezTo>
                  <a:cubicBezTo>
                    <a:pt x="471179" y="78413"/>
                    <a:pt x="481468" y="91999"/>
                    <a:pt x="486998" y="108696"/>
                  </a:cubicBezTo>
                  <a:cubicBezTo>
                    <a:pt x="491250" y="121619"/>
                    <a:pt x="492528" y="128181"/>
                    <a:pt x="491958" y="137885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4FC459E-C3D9-A2BA-C7B8-4DAFD161A92F}"/>
                </a:ext>
              </a:extLst>
            </p:cNvPr>
            <p:cNvSpPr/>
            <p:nvPr/>
          </p:nvSpPr>
          <p:spPr>
            <a:xfrm>
              <a:off x="11814481" y="9022074"/>
              <a:ext cx="283478" cy="414390"/>
            </a:xfrm>
            <a:custGeom>
              <a:avLst/>
              <a:gdLst>
                <a:gd name="connsiteX0" fmla="*/ 0 w 283478"/>
                <a:gd name="connsiteY0" fmla="*/ 406031 h 414390"/>
                <a:gd name="connsiteX1" fmla="*/ 9273 w 283478"/>
                <a:gd name="connsiteY1" fmla="*/ 399839 h 414390"/>
                <a:gd name="connsiteX2" fmla="*/ 26216 w 283478"/>
                <a:gd name="connsiteY2" fmla="*/ 398099 h 414390"/>
                <a:gd name="connsiteX3" fmla="*/ 90248 w 283478"/>
                <a:gd name="connsiteY3" fmla="*/ 396266 h 414390"/>
                <a:gd name="connsiteX4" fmla="*/ 156698 w 283478"/>
                <a:gd name="connsiteY4" fmla="*/ 387732 h 414390"/>
                <a:gd name="connsiteX5" fmla="*/ 195838 w 283478"/>
                <a:gd name="connsiteY5" fmla="*/ 376395 h 414390"/>
                <a:gd name="connsiteX6" fmla="*/ 229617 w 283478"/>
                <a:gd name="connsiteY6" fmla="*/ 353460 h 414390"/>
                <a:gd name="connsiteX7" fmla="*/ 241154 w 283478"/>
                <a:gd name="connsiteY7" fmla="*/ 337687 h 414390"/>
                <a:gd name="connsiteX8" fmla="*/ 237396 w 283478"/>
                <a:gd name="connsiteY8" fmla="*/ 307342 h 414390"/>
                <a:gd name="connsiteX9" fmla="*/ 207129 w 283478"/>
                <a:gd name="connsiteY9" fmla="*/ 278584 h 414390"/>
                <a:gd name="connsiteX10" fmla="*/ 176923 w 283478"/>
                <a:gd name="connsiteY10" fmla="*/ 253631 h 414390"/>
                <a:gd name="connsiteX11" fmla="*/ 151322 w 283478"/>
                <a:gd name="connsiteY11" fmla="*/ 229771 h 414390"/>
                <a:gd name="connsiteX12" fmla="*/ 108085 w 283478"/>
                <a:gd name="connsiteY12" fmla="*/ 176121 h 414390"/>
                <a:gd name="connsiteX13" fmla="*/ 87306 w 283478"/>
                <a:gd name="connsiteY13" fmla="*/ 102247 h 414390"/>
                <a:gd name="connsiteX14" fmla="*/ 85458 w 283478"/>
                <a:gd name="connsiteY14" fmla="*/ 60504 h 414390"/>
                <a:gd name="connsiteX15" fmla="*/ 89832 w 283478"/>
                <a:gd name="connsiteY15" fmla="*/ 23444 h 414390"/>
                <a:gd name="connsiteX16" fmla="*/ 92728 w 283478"/>
                <a:gd name="connsiteY16" fmla="*/ 8364 h 414390"/>
                <a:gd name="connsiteX17" fmla="*/ 97318 w 283478"/>
                <a:gd name="connsiteY17" fmla="*/ 0 h 414390"/>
                <a:gd name="connsiteX18" fmla="*/ 98674 w 283478"/>
                <a:gd name="connsiteY18" fmla="*/ 18191 h 414390"/>
                <a:gd name="connsiteX19" fmla="*/ 95039 w 283478"/>
                <a:gd name="connsiteY19" fmla="*/ 57100 h 414390"/>
                <a:gd name="connsiteX20" fmla="*/ 96718 w 283478"/>
                <a:gd name="connsiteY20" fmla="*/ 87706 h 414390"/>
                <a:gd name="connsiteX21" fmla="*/ 103526 w 283478"/>
                <a:gd name="connsiteY21" fmla="*/ 128818 h 414390"/>
                <a:gd name="connsiteX22" fmla="*/ 118575 w 283478"/>
                <a:gd name="connsiteY22" fmla="*/ 162582 h 414390"/>
                <a:gd name="connsiteX23" fmla="*/ 148503 w 283478"/>
                <a:gd name="connsiteY23" fmla="*/ 198626 h 414390"/>
                <a:gd name="connsiteX24" fmla="*/ 183500 w 283478"/>
                <a:gd name="connsiteY24" fmla="*/ 227076 h 414390"/>
                <a:gd name="connsiteX25" fmla="*/ 200952 w 283478"/>
                <a:gd name="connsiteY25" fmla="*/ 240754 h 414390"/>
                <a:gd name="connsiteX26" fmla="*/ 267278 w 283478"/>
                <a:gd name="connsiteY26" fmla="*/ 292971 h 414390"/>
                <a:gd name="connsiteX27" fmla="*/ 280864 w 283478"/>
                <a:gd name="connsiteY27" fmla="*/ 341892 h 414390"/>
                <a:gd name="connsiteX28" fmla="*/ 254186 w 283478"/>
                <a:gd name="connsiteY28" fmla="*/ 378382 h 414390"/>
                <a:gd name="connsiteX29" fmla="*/ 184655 w 283478"/>
                <a:gd name="connsiteY29" fmla="*/ 410760 h 414390"/>
                <a:gd name="connsiteX30" fmla="*/ 155974 w 283478"/>
                <a:gd name="connsiteY30" fmla="*/ 414149 h 414390"/>
                <a:gd name="connsiteX31" fmla="*/ 111782 w 283478"/>
                <a:gd name="connsiteY31" fmla="*/ 413779 h 414390"/>
                <a:gd name="connsiteX32" fmla="*/ 99998 w 283478"/>
                <a:gd name="connsiteY32" fmla="*/ 412131 h 414390"/>
                <a:gd name="connsiteX33" fmla="*/ 56761 w 283478"/>
                <a:gd name="connsiteY33" fmla="*/ 408573 h 414390"/>
                <a:gd name="connsiteX34" fmla="*/ 42405 w 283478"/>
                <a:gd name="connsiteY34" fmla="*/ 407387 h 414390"/>
                <a:gd name="connsiteX35" fmla="*/ 4529 w 283478"/>
                <a:gd name="connsiteY35" fmla="*/ 406524 h 414390"/>
                <a:gd name="connsiteX36" fmla="*/ 0 w 283478"/>
                <a:gd name="connsiteY36" fmla="*/ 406031 h 414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283478" h="414390">
                  <a:moveTo>
                    <a:pt x="0" y="406031"/>
                  </a:moveTo>
                  <a:cubicBezTo>
                    <a:pt x="1879" y="402181"/>
                    <a:pt x="5253" y="400363"/>
                    <a:pt x="9273" y="399839"/>
                  </a:cubicBezTo>
                  <a:cubicBezTo>
                    <a:pt x="14895" y="399100"/>
                    <a:pt x="20471" y="397960"/>
                    <a:pt x="26216" y="398099"/>
                  </a:cubicBezTo>
                  <a:cubicBezTo>
                    <a:pt x="47596" y="398653"/>
                    <a:pt x="68961" y="398083"/>
                    <a:pt x="90248" y="396266"/>
                  </a:cubicBezTo>
                  <a:cubicBezTo>
                    <a:pt x="112506" y="394371"/>
                    <a:pt x="134841" y="392584"/>
                    <a:pt x="156698" y="387732"/>
                  </a:cubicBezTo>
                  <a:cubicBezTo>
                    <a:pt x="169930" y="384790"/>
                    <a:pt x="183592" y="382988"/>
                    <a:pt x="195838" y="376395"/>
                  </a:cubicBezTo>
                  <a:cubicBezTo>
                    <a:pt x="207899" y="369911"/>
                    <a:pt x="219359" y="362548"/>
                    <a:pt x="229617" y="353460"/>
                  </a:cubicBezTo>
                  <a:cubicBezTo>
                    <a:pt x="234577" y="349070"/>
                    <a:pt x="238320" y="343509"/>
                    <a:pt x="241154" y="337687"/>
                  </a:cubicBezTo>
                  <a:cubicBezTo>
                    <a:pt x="246330" y="327012"/>
                    <a:pt x="244620" y="316507"/>
                    <a:pt x="237396" y="307342"/>
                  </a:cubicBezTo>
                  <a:cubicBezTo>
                    <a:pt x="228724" y="296344"/>
                    <a:pt x="217988" y="287333"/>
                    <a:pt x="207129" y="278584"/>
                  </a:cubicBezTo>
                  <a:cubicBezTo>
                    <a:pt x="196962" y="270374"/>
                    <a:pt x="186580" y="262457"/>
                    <a:pt x="176923" y="253631"/>
                  </a:cubicBezTo>
                  <a:cubicBezTo>
                    <a:pt x="168312" y="245760"/>
                    <a:pt x="159363" y="238228"/>
                    <a:pt x="151322" y="229771"/>
                  </a:cubicBezTo>
                  <a:cubicBezTo>
                    <a:pt x="135457" y="213074"/>
                    <a:pt x="120177" y="195992"/>
                    <a:pt x="108085" y="176121"/>
                  </a:cubicBezTo>
                  <a:cubicBezTo>
                    <a:pt x="94176" y="153278"/>
                    <a:pt x="90587" y="128002"/>
                    <a:pt x="87306" y="102247"/>
                  </a:cubicBezTo>
                  <a:cubicBezTo>
                    <a:pt x="85535" y="88307"/>
                    <a:pt x="86074" y="74398"/>
                    <a:pt x="85458" y="60504"/>
                  </a:cubicBezTo>
                  <a:cubicBezTo>
                    <a:pt x="84903" y="48074"/>
                    <a:pt x="87953" y="35751"/>
                    <a:pt x="89832" y="23444"/>
                  </a:cubicBezTo>
                  <a:cubicBezTo>
                    <a:pt x="90602" y="18392"/>
                    <a:pt x="91927" y="13416"/>
                    <a:pt x="92728" y="8364"/>
                  </a:cubicBezTo>
                  <a:cubicBezTo>
                    <a:pt x="93236" y="5160"/>
                    <a:pt x="94315" y="2418"/>
                    <a:pt x="97318" y="0"/>
                  </a:cubicBezTo>
                  <a:cubicBezTo>
                    <a:pt x="100337" y="6053"/>
                    <a:pt x="99244" y="12169"/>
                    <a:pt x="98674" y="18191"/>
                  </a:cubicBezTo>
                  <a:cubicBezTo>
                    <a:pt x="97426" y="31161"/>
                    <a:pt x="95516" y="44115"/>
                    <a:pt x="95039" y="57100"/>
                  </a:cubicBezTo>
                  <a:cubicBezTo>
                    <a:pt x="94654" y="67282"/>
                    <a:pt x="95455" y="77587"/>
                    <a:pt x="96718" y="87706"/>
                  </a:cubicBezTo>
                  <a:cubicBezTo>
                    <a:pt x="98427" y="101477"/>
                    <a:pt x="100445" y="115294"/>
                    <a:pt x="103526" y="128818"/>
                  </a:cubicBezTo>
                  <a:cubicBezTo>
                    <a:pt x="106268" y="140894"/>
                    <a:pt x="109918" y="152739"/>
                    <a:pt x="118575" y="162582"/>
                  </a:cubicBezTo>
                  <a:cubicBezTo>
                    <a:pt x="128880" y="174288"/>
                    <a:pt x="136920" y="187951"/>
                    <a:pt x="148503" y="198626"/>
                  </a:cubicBezTo>
                  <a:cubicBezTo>
                    <a:pt x="159563" y="208823"/>
                    <a:pt x="171100" y="218465"/>
                    <a:pt x="183500" y="227076"/>
                  </a:cubicBezTo>
                  <a:cubicBezTo>
                    <a:pt x="189553" y="231281"/>
                    <a:pt x="195114" y="236225"/>
                    <a:pt x="200952" y="240754"/>
                  </a:cubicBezTo>
                  <a:cubicBezTo>
                    <a:pt x="223163" y="258036"/>
                    <a:pt x="246345" y="274241"/>
                    <a:pt x="267278" y="292971"/>
                  </a:cubicBezTo>
                  <a:cubicBezTo>
                    <a:pt x="279247" y="303676"/>
                    <a:pt x="288104" y="323254"/>
                    <a:pt x="280864" y="341892"/>
                  </a:cubicBezTo>
                  <a:cubicBezTo>
                    <a:pt x="275119" y="356679"/>
                    <a:pt x="266154" y="367908"/>
                    <a:pt x="254186" y="378382"/>
                  </a:cubicBezTo>
                  <a:cubicBezTo>
                    <a:pt x="233869" y="396173"/>
                    <a:pt x="209747" y="404168"/>
                    <a:pt x="184655" y="410760"/>
                  </a:cubicBezTo>
                  <a:cubicBezTo>
                    <a:pt x="175274" y="413225"/>
                    <a:pt x="165663" y="413702"/>
                    <a:pt x="155974" y="414149"/>
                  </a:cubicBezTo>
                  <a:cubicBezTo>
                    <a:pt x="141202" y="414842"/>
                    <a:pt x="126507" y="413825"/>
                    <a:pt x="111782" y="413779"/>
                  </a:cubicBezTo>
                  <a:cubicBezTo>
                    <a:pt x="107854" y="413764"/>
                    <a:pt x="103865" y="412947"/>
                    <a:pt x="99998" y="412131"/>
                  </a:cubicBezTo>
                  <a:cubicBezTo>
                    <a:pt x="85735" y="409097"/>
                    <a:pt x="71133" y="410298"/>
                    <a:pt x="56761" y="408573"/>
                  </a:cubicBezTo>
                  <a:cubicBezTo>
                    <a:pt x="52017" y="408003"/>
                    <a:pt x="47196" y="407957"/>
                    <a:pt x="42405" y="407387"/>
                  </a:cubicBezTo>
                  <a:cubicBezTo>
                    <a:pt x="29821" y="405908"/>
                    <a:pt x="17206" y="404229"/>
                    <a:pt x="4529" y="406524"/>
                  </a:cubicBezTo>
                  <a:cubicBezTo>
                    <a:pt x="3050" y="406771"/>
                    <a:pt x="1679" y="407310"/>
                    <a:pt x="0" y="406031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C94762F-8A87-2768-E1A2-EA053F4BAB20}"/>
                </a:ext>
              </a:extLst>
            </p:cNvPr>
            <p:cNvSpPr/>
            <p:nvPr/>
          </p:nvSpPr>
          <p:spPr>
            <a:xfrm>
              <a:off x="12134932" y="9106439"/>
              <a:ext cx="673279" cy="173199"/>
            </a:xfrm>
            <a:custGeom>
              <a:avLst/>
              <a:gdLst>
                <a:gd name="connsiteX0" fmla="*/ 0 w 673279"/>
                <a:gd name="connsiteY0" fmla="*/ 6822 h 173199"/>
                <a:gd name="connsiteX1" fmla="*/ 6423 w 673279"/>
                <a:gd name="connsiteY1" fmla="*/ 2432 h 173199"/>
                <a:gd name="connsiteX2" fmla="*/ 44608 w 673279"/>
                <a:gd name="connsiteY2" fmla="*/ 861 h 173199"/>
                <a:gd name="connsiteX3" fmla="*/ 45409 w 673279"/>
                <a:gd name="connsiteY3" fmla="*/ 1138 h 173199"/>
                <a:gd name="connsiteX4" fmla="*/ 79358 w 673279"/>
                <a:gd name="connsiteY4" fmla="*/ 1739 h 173199"/>
                <a:gd name="connsiteX5" fmla="*/ 100553 w 673279"/>
                <a:gd name="connsiteY5" fmla="*/ 2647 h 173199"/>
                <a:gd name="connsiteX6" fmla="*/ 139585 w 673279"/>
                <a:gd name="connsiteY6" fmla="*/ 5189 h 173199"/>
                <a:gd name="connsiteX7" fmla="*/ 184470 w 673279"/>
                <a:gd name="connsiteY7" fmla="*/ 9933 h 173199"/>
                <a:gd name="connsiteX8" fmla="*/ 244959 w 673279"/>
                <a:gd name="connsiteY8" fmla="*/ 18482 h 173199"/>
                <a:gd name="connsiteX9" fmla="*/ 327814 w 673279"/>
                <a:gd name="connsiteY9" fmla="*/ 33331 h 173199"/>
                <a:gd name="connsiteX10" fmla="*/ 404121 w 673279"/>
                <a:gd name="connsiteY10" fmla="*/ 50891 h 173199"/>
                <a:gd name="connsiteX11" fmla="*/ 481662 w 673279"/>
                <a:gd name="connsiteY11" fmla="*/ 73749 h 173199"/>
                <a:gd name="connsiteX12" fmla="*/ 545416 w 673279"/>
                <a:gd name="connsiteY12" fmla="*/ 97624 h 173199"/>
                <a:gd name="connsiteX13" fmla="*/ 620014 w 673279"/>
                <a:gd name="connsiteY13" fmla="*/ 134762 h 173199"/>
                <a:gd name="connsiteX14" fmla="*/ 666918 w 673279"/>
                <a:gd name="connsiteY14" fmla="*/ 165460 h 173199"/>
                <a:gd name="connsiteX15" fmla="*/ 673279 w 673279"/>
                <a:gd name="connsiteY15" fmla="*/ 173193 h 173199"/>
                <a:gd name="connsiteX16" fmla="*/ 652978 w 673279"/>
                <a:gd name="connsiteY16" fmla="*/ 170328 h 173199"/>
                <a:gd name="connsiteX17" fmla="*/ 626900 w 673279"/>
                <a:gd name="connsiteY17" fmla="*/ 159961 h 173199"/>
                <a:gd name="connsiteX18" fmla="*/ 549313 w 673279"/>
                <a:gd name="connsiteY18" fmla="*/ 122716 h 173199"/>
                <a:gd name="connsiteX19" fmla="*/ 477272 w 673279"/>
                <a:gd name="connsiteY19" fmla="*/ 94158 h 173199"/>
                <a:gd name="connsiteX20" fmla="*/ 428736 w 673279"/>
                <a:gd name="connsiteY20" fmla="*/ 78231 h 173199"/>
                <a:gd name="connsiteX21" fmla="*/ 369510 w 673279"/>
                <a:gd name="connsiteY21" fmla="*/ 62458 h 173199"/>
                <a:gd name="connsiteX22" fmla="*/ 342308 w 673279"/>
                <a:gd name="connsiteY22" fmla="*/ 55465 h 173199"/>
                <a:gd name="connsiteX23" fmla="*/ 298347 w 673279"/>
                <a:gd name="connsiteY23" fmla="*/ 45315 h 173199"/>
                <a:gd name="connsiteX24" fmla="*/ 239075 w 673279"/>
                <a:gd name="connsiteY24" fmla="*/ 33762 h 173199"/>
                <a:gd name="connsiteX25" fmla="*/ 192988 w 673279"/>
                <a:gd name="connsiteY25" fmla="*/ 25383 h 173199"/>
                <a:gd name="connsiteX26" fmla="*/ 130112 w 673279"/>
                <a:gd name="connsiteY26" fmla="*/ 16372 h 173199"/>
                <a:gd name="connsiteX27" fmla="*/ 88800 w 673279"/>
                <a:gd name="connsiteY27" fmla="*/ 11643 h 173199"/>
                <a:gd name="connsiteX28" fmla="*/ 28496 w 673279"/>
                <a:gd name="connsiteY28" fmla="*/ 6806 h 173199"/>
                <a:gd name="connsiteX29" fmla="*/ 0 w 673279"/>
                <a:gd name="connsiteY29" fmla="*/ 6822 h 1731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73279" h="173199">
                  <a:moveTo>
                    <a:pt x="0" y="6822"/>
                  </a:moveTo>
                  <a:cubicBezTo>
                    <a:pt x="1771" y="2817"/>
                    <a:pt x="4421" y="2601"/>
                    <a:pt x="6423" y="2432"/>
                  </a:cubicBezTo>
                  <a:cubicBezTo>
                    <a:pt x="19131" y="1400"/>
                    <a:pt x="31777" y="-1404"/>
                    <a:pt x="44608" y="861"/>
                  </a:cubicBezTo>
                  <a:cubicBezTo>
                    <a:pt x="44885" y="907"/>
                    <a:pt x="45163" y="1184"/>
                    <a:pt x="45409" y="1138"/>
                  </a:cubicBezTo>
                  <a:cubicBezTo>
                    <a:pt x="56777" y="-926"/>
                    <a:pt x="68052" y="1954"/>
                    <a:pt x="79358" y="1739"/>
                  </a:cubicBezTo>
                  <a:cubicBezTo>
                    <a:pt x="86490" y="1600"/>
                    <a:pt x="93513" y="2570"/>
                    <a:pt x="100553" y="2647"/>
                  </a:cubicBezTo>
                  <a:cubicBezTo>
                    <a:pt x="113630" y="2786"/>
                    <a:pt x="126569" y="4419"/>
                    <a:pt x="139585" y="5189"/>
                  </a:cubicBezTo>
                  <a:cubicBezTo>
                    <a:pt x="154588" y="6098"/>
                    <a:pt x="169514" y="8239"/>
                    <a:pt x="184470" y="9933"/>
                  </a:cubicBezTo>
                  <a:cubicBezTo>
                    <a:pt x="204710" y="12228"/>
                    <a:pt x="224858" y="15078"/>
                    <a:pt x="244959" y="18482"/>
                  </a:cubicBezTo>
                  <a:cubicBezTo>
                    <a:pt x="272623" y="23180"/>
                    <a:pt x="300318" y="27616"/>
                    <a:pt x="327814" y="33331"/>
                  </a:cubicBezTo>
                  <a:cubicBezTo>
                    <a:pt x="353383" y="38645"/>
                    <a:pt x="378768" y="44637"/>
                    <a:pt x="404121" y="50891"/>
                  </a:cubicBezTo>
                  <a:cubicBezTo>
                    <a:pt x="430338" y="57360"/>
                    <a:pt x="456077" y="65231"/>
                    <a:pt x="481662" y="73749"/>
                  </a:cubicBezTo>
                  <a:cubicBezTo>
                    <a:pt x="503227" y="80927"/>
                    <a:pt x="524652" y="88459"/>
                    <a:pt x="545416" y="97624"/>
                  </a:cubicBezTo>
                  <a:cubicBezTo>
                    <a:pt x="570847" y="108838"/>
                    <a:pt x="595893" y="120822"/>
                    <a:pt x="620014" y="134762"/>
                  </a:cubicBezTo>
                  <a:cubicBezTo>
                    <a:pt x="636265" y="144158"/>
                    <a:pt x="652300" y="153677"/>
                    <a:pt x="666918" y="165460"/>
                  </a:cubicBezTo>
                  <a:cubicBezTo>
                    <a:pt x="669259" y="167355"/>
                    <a:pt x="671893" y="169188"/>
                    <a:pt x="673279" y="173193"/>
                  </a:cubicBezTo>
                  <a:cubicBezTo>
                    <a:pt x="665870" y="173301"/>
                    <a:pt x="659308" y="172130"/>
                    <a:pt x="652978" y="170328"/>
                  </a:cubicBezTo>
                  <a:cubicBezTo>
                    <a:pt x="643967" y="167771"/>
                    <a:pt x="635356" y="164151"/>
                    <a:pt x="626900" y="159961"/>
                  </a:cubicBezTo>
                  <a:cubicBezTo>
                    <a:pt x="601192" y="147223"/>
                    <a:pt x="575453" y="134546"/>
                    <a:pt x="549313" y="122716"/>
                  </a:cubicBezTo>
                  <a:cubicBezTo>
                    <a:pt x="525777" y="112057"/>
                    <a:pt x="501717" y="102584"/>
                    <a:pt x="477272" y="94158"/>
                  </a:cubicBezTo>
                  <a:cubicBezTo>
                    <a:pt x="461175" y="88613"/>
                    <a:pt x="445125" y="82806"/>
                    <a:pt x="428736" y="78231"/>
                  </a:cubicBezTo>
                  <a:cubicBezTo>
                    <a:pt x="409066" y="72748"/>
                    <a:pt x="389519" y="66756"/>
                    <a:pt x="369510" y="62458"/>
                  </a:cubicBezTo>
                  <a:cubicBezTo>
                    <a:pt x="360376" y="60502"/>
                    <a:pt x="351519" y="57360"/>
                    <a:pt x="342308" y="55465"/>
                  </a:cubicBezTo>
                  <a:cubicBezTo>
                    <a:pt x="327582" y="52431"/>
                    <a:pt x="313119" y="48025"/>
                    <a:pt x="298347" y="45315"/>
                  </a:cubicBezTo>
                  <a:cubicBezTo>
                    <a:pt x="278554" y="41679"/>
                    <a:pt x="258837" y="37536"/>
                    <a:pt x="239075" y="33762"/>
                  </a:cubicBezTo>
                  <a:cubicBezTo>
                    <a:pt x="223749" y="30835"/>
                    <a:pt x="208361" y="28017"/>
                    <a:pt x="192988" y="25383"/>
                  </a:cubicBezTo>
                  <a:cubicBezTo>
                    <a:pt x="172132" y="21825"/>
                    <a:pt x="151168" y="18836"/>
                    <a:pt x="130112" y="16372"/>
                  </a:cubicBezTo>
                  <a:cubicBezTo>
                    <a:pt x="116357" y="14754"/>
                    <a:pt x="102586" y="13168"/>
                    <a:pt x="88800" y="11643"/>
                  </a:cubicBezTo>
                  <a:cubicBezTo>
                    <a:pt x="68745" y="9440"/>
                    <a:pt x="48705" y="7037"/>
                    <a:pt x="28496" y="6806"/>
                  </a:cubicBezTo>
                  <a:cubicBezTo>
                    <a:pt x="19239" y="6745"/>
                    <a:pt x="9966" y="6822"/>
                    <a:pt x="0" y="6822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FC4F949-023D-3193-B41B-100A5BEABF10}"/>
                </a:ext>
              </a:extLst>
            </p:cNvPr>
            <p:cNvSpPr/>
            <p:nvPr/>
          </p:nvSpPr>
          <p:spPr>
            <a:xfrm>
              <a:off x="11575908" y="9387259"/>
              <a:ext cx="500984" cy="148285"/>
            </a:xfrm>
            <a:custGeom>
              <a:avLst/>
              <a:gdLst>
                <a:gd name="connsiteX0" fmla="*/ 500984 w 500984"/>
                <a:gd name="connsiteY0" fmla="*/ 130463 h 148285"/>
                <a:gd name="connsiteX1" fmla="*/ 495038 w 500984"/>
                <a:gd name="connsiteY1" fmla="*/ 134976 h 148285"/>
                <a:gd name="connsiteX2" fmla="*/ 447735 w 500984"/>
                <a:gd name="connsiteY2" fmla="*/ 144880 h 148285"/>
                <a:gd name="connsiteX3" fmla="*/ 359043 w 500984"/>
                <a:gd name="connsiteY3" fmla="*/ 148100 h 148285"/>
                <a:gd name="connsiteX4" fmla="*/ 308751 w 500984"/>
                <a:gd name="connsiteY4" fmla="*/ 147268 h 148285"/>
                <a:gd name="connsiteX5" fmla="*/ 264035 w 500984"/>
                <a:gd name="connsiteY5" fmla="*/ 143186 h 148285"/>
                <a:gd name="connsiteX6" fmla="*/ 221075 w 500984"/>
                <a:gd name="connsiteY6" fmla="*/ 137286 h 148285"/>
                <a:gd name="connsiteX7" fmla="*/ 130149 w 500984"/>
                <a:gd name="connsiteY7" fmla="*/ 115214 h 148285"/>
                <a:gd name="connsiteX8" fmla="*/ 65625 w 500984"/>
                <a:gd name="connsiteY8" fmla="*/ 91184 h 148285"/>
                <a:gd name="connsiteX9" fmla="*/ 31106 w 500984"/>
                <a:gd name="connsiteY9" fmla="*/ 69373 h 148285"/>
                <a:gd name="connsiteX10" fmla="*/ 361 w 500984"/>
                <a:gd name="connsiteY10" fmla="*/ 17680 h 148285"/>
                <a:gd name="connsiteX11" fmla="*/ 2687 w 500984"/>
                <a:gd name="connsiteY11" fmla="*/ 2769 h 148285"/>
                <a:gd name="connsiteX12" fmla="*/ 7446 w 500984"/>
                <a:gd name="connsiteY12" fmla="*/ 305 h 148285"/>
                <a:gd name="connsiteX13" fmla="*/ 8124 w 500984"/>
                <a:gd name="connsiteY13" fmla="*/ 4664 h 148285"/>
                <a:gd name="connsiteX14" fmla="*/ 9711 w 500984"/>
                <a:gd name="connsiteY14" fmla="*/ 22963 h 148285"/>
                <a:gd name="connsiteX15" fmla="*/ 39809 w 500984"/>
                <a:gd name="connsiteY15" fmla="*/ 58160 h 148285"/>
                <a:gd name="connsiteX16" fmla="*/ 114838 w 500984"/>
                <a:gd name="connsiteY16" fmla="*/ 87549 h 148285"/>
                <a:gd name="connsiteX17" fmla="*/ 157690 w 500984"/>
                <a:gd name="connsiteY17" fmla="*/ 98609 h 148285"/>
                <a:gd name="connsiteX18" fmla="*/ 217563 w 500984"/>
                <a:gd name="connsiteY18" fmla="*/ 110885 h 148285"/>
                <a:gd name="connsiteX19" fmla="*/ 259645 w 500984"/>
                <a:gd name="connsiteY19" fmla="*/ 117262 h 148285"/>
                <a:gd name="connsiteX20" fmla="*/ 303637 w 500984"/>
                <a:gd name="connsiteY20" fmla="*/ 122268 h 148285"/>
                <a:gd name="connsiteX21" fmla="*/ 352928 w 500984"/>
                <a:gd name="connsiteY21" fmla="*/ 124918 h 148285"/>
                <a:gd name="connsiteX22" fmla="*/ 389556 w 500984"/>
                <a:gd name="connsiteY22" fmla="*/ 125349 h 148285"/>
                <a:gd name="connsiteX23" fmla="*/ 439864 w 500984"/>
                <a:gd name="connsiteY23" fmla="*/ 126335 h 148285"/>
                <a:gd name="connsiteX24" fmla="*/ 443252 w 500984"/>
                <a:gd name="connsiteY24" fmla="*/ 126520 h 148285"/>
                <a:gd name="connsiteX25" fmla="*/ 479743 w 500984"/>
                <a:gd name="connsiteY25" fmla="*/ 126966 h 148285"/>
                <a:gd name="connsiteX26" fmla="*/ 500984 w 500984"/>
                <a:gd name="connsiteY26" fmla="*/ 130463 h 148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0984" h="148285">
                  <a:moveTo>
                    <a:pt x="500984" y="130463"/>
                  </a:moveTo>
                  <a:cubicBezTo>
                    <a:pt x="499675" y="134160"/>
                    <a:pt x="497041" y="134375"/>
                    <a:pt x="495038" y="134976"/>
                  </a:cubicBezTo>
                  <a:cubicBezTo>
                    <a:pt x="479574" y="139612"/>
                    <a:pt x="464170" y="143971"/>
                    <a:pt x="447735" y="144880"/>
                  </a:cubicBezTo>
                  <a:cubicBezTo>
                    <a:pt x="418176" y="146513"/>
                    <a:pt x="388632" y="147715"/>
                    <a:pt x="359043" y="148100"/>
                  </a:cubicBezTo>
                  <a:cubicBezTo>
                    <a:pt x="342284" y="148315"/>
                    <a:pt x="325432" y="148608"/>
                    <a:pt x="308751" y="147268"/>
                  </a:cubicBezTo>
                  <a:cubicBezTo>
                    <a:pt x="293856" y="146066"/>
                    <a:pt x="278914" y="145204"/>
                    <a:pt x="264035" y="143186"/>
                  </a:cubicBezTo>
                  <a:cubicBezTo>
                    <a:pt x="249710" y="141230"/>
                    <a:pt x="235308" y="139690"/>
                    <a:pt x="221075" y="137286"/>
                  </a:cubicBezTo>
                  <a:cubicBezTo>
                    <a:pt x="190268" y="132080"/>
                    <a:pt x="160016" y="124517"/>
                    <a:pt x="130149" y="115214"/>
                  </a:cubicBezTo>
                  <a:cubicBezTo>
                    <a:pt x="108169" y="108359"/>
                    <a:pt x="86512" y="100873"/>
                    <a:pt x="65625" y="91184"/>
                  </a:cubicBezTo>
                  <a:cubicBezTo>
                    <a:pt x="53194" y="85408"/>
                    <a:pt x="41673" y="78122"/>
                    <a:pt x="31106" y="69373"/>
                  </a:cubicBezTo>
                  <a:cubicBezTo>
                    <a:pt x="14732" y="55818"/>
                    <a:pt x="4165" y="38705"/>
                    <a:pt x="361" y="17680"/>
                  </a:cubicBezTo>
                  <a:cubicBezTo>
                    <a:pt x="-563" y="12581"/>
                    <a:pt x="315" y="7452"/>
                    <a:pt x="2687" y="2769"/>
                  </a:cubicBezTo>
                  <a:cubicBezTo>
                    <a:pt x="3611" y="936"/>
                    <a:pt x="5136" y="-696"/>
                    <a:pt x="7446" y="305"/>
                  </a:cubicBezTo>
                  <a:cubicBezTo>
                    <a:pt x="9603" y="1244"/>
                    <a:pt x="8694" y="3047"/>
                    <a:pt x="8124" y="4664"/>
                  </a:cubicBezTo>
                  <a:cubicBezTo>
                    <a:pt x="5952" y="10979"/>
                    <a:pt x="7184" y="17187"/>
                    <a:pt x="9711" y="22963"/>
                  </a:cubicBezTo>
                  <a:cubicBezTo>
                    <a:pt x="16118" y="37720"/>
                    <a:pt x="26377" y="49534"/>
                    <a:pt x="39809" y="58160"/>
                  </a:cubicBezTo>
                  <a:cubicBezTo>
                    <a:pt x="62806" y="72916"/>
                    <a:pt x="88622" y="80818"/>
                    <a:pt x="114838" y="87549"/>
                  </a:cubicBezTo>
                  <a:cubicBezTo>
                    <a:pt x="129133" y="91215"/>
                    <a:pt x="143334" y="95205"/>
                    <a:pt x="157690" y="98609"/>
                  </a:cubicBezTo>
                  <a:cubicBezTo>
                    <a:pt x="177515" y="103307"/>
                    <a:pt x="197415" y="107543"/>
                    <a:pt x="217563" y="110885"/>
                  </a:cubicBezTo>
                  <a:cubicBezTo>
                    <a:pt x="231565" y="113211"/>
                    <a:pt x="245566" y="115491"/>
                    <a:pt x="259645" y="117262"/>
                  </a:cubicBezTo>
                  <a:cubicBezTo>
                    <a:pt x="274278" y="119095"/>
                    <a:pt x="288880" y="121144"/>
                    <a:pt x="303637" y="122268"/>
                  </a:cubicBezTo>
                  <a:cubicBezTo>
                    <a:pt x="320057" y="123516"/>
                    <a:pt x="336508" y="124656"/>
                    <a:pt x="352928" y="124918"/>
                  </a:cubicBezTo>
                  <a:cubicBezTo>
                    <a:pt x="365111" y="125103"/>
                    <a:pt x="377357" y="125334"/>
                    <a:pt x="389556" y="125349"/>
                  </a:cubicBezTo>
                  <a:cubicBezTo>
                    <a:pt x="406315" y="125380"/>
                    <a:pt x="423136" y="124563"/>
                    <a:pt x="439864" y="126335"/>
                  </a:cubicBezTo>
                  <a:cubicBezTo>
                    <a:pt x="440988" y="126458"/>
                    <a:pt x="442190" y="126751"/>
                    <a:pt x="443252" y="126520"/>
                  </a:cubicBezTo>
                  <a:cubicBezTo>
                    <a:pt x="455452" y="123932"/>
                    <a:pt x="467574" y="126951"/>
                    <a:pt x="479743" y="126966"/>
                  </a:cubicBezTo>
                  <a:cubicBezTo>
                    <a:pt x="486798" y="126951"/>
                    <a:pt x="493729" y="128522"/>
                    <a:pt x="500984" y="130463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C78408F-A7A3-DA92-82DC-082E7C335E9A}"/>
                </a:ext>
              </a:extLst>
            </p:cNvPr>
            <p:cNvSpPr/>
            <p:nvPr/>
          </p:nvSpPr>
          <p:spPr>
            <a:xfrm>
              <a:off x="11143550" y="9145753"/>
              <a:ext cx="685425" cy="132731"/>
            </a:xfrm>
            <a:custGeom>
              <a:avLst/>
              <a:gdLst>
                <a:gd name="connsiteX0" fmla="*/ 685425 w 685425"/>
                <a:gd name="connsiteY0" fmla="*/ 6802 h 132731"/>
                <a:gd name="connsiteX1" fmla="*/ 664924 w 685425"/>
                <a:gd name="connsiteY1" fmla="*/ 6063 h 132731"/>
                <a:gd name="connsiteX2" fmla="*/ 619700 w 685425"/>
                <a:gd name="connsiteY2" fmla="*/ 7372 h 132731"/>
                <a:gd name="connsiteX3" fmla="*/ 590911 w 685425"/>
                <a:gd name="connsiteY3" fmla="*/ 8851 h 132731"/>
                <a:gd name="connsiteX4" fmla="*/ 548536 w 685425"/>
                <a:gd name="connsiteY4" fmla="*/ 12286 h 132731"/>
                <a:gd name="connsiteX5" fmla="*/ 532394 w 685425"/>
                <a:gd name="connsiteY5" fmla="*/ 13533 h 132731"/>
                <a:gd name="connsiteX6" fmla="*/ 492715 w 685425"/>
                <a:gd name="connsiteY6" fmla="*/ 17415 h 132731"/>
                <a:gd name="connsiteX7" fmla="*/ 450633 w 685425"/>
                <a:gd name="connsiteY7" fmla="*/ 23284 h 132731"/>
                <a:gd name="connsiteX8" fmla="*/ 424617 w 685425"/>
                <a:gd name="connsiteY8" fmla="*/ 27396 h 132731"/>
                <a:gd name="connsiteX9" fmla="*/ 356210 w 685425"/>
                <a:gd name="connsiteY9" fmla="*/ 40320 h 132731"/>
                <a:gd name="connsiteX10" fmla="*/ 281458 w 685425"/>
                <a:gd name="connsiteY10" fmla="*/ 56801 h 132731"/>
                <a:gd name="connsiteX11" fmla="*/ 208924 w 685425"/>
                <a:gd name="connsiteY11" fmla="*/ 75378 h 132731"/>
                <a:gd name="connsiteX12" fmla="*/ 133494 w 685425"/>
                <a:gd name="connsiteY12" fmla="*/ 96634 h 132731"/>
                <a:gd name="connsiteX13" fmla="*/ 56261 w 685425"/>
                <a:gd name="connsiteY13" fmla="*/ 120617 h 132731"/>
                <a:gd name="connsiteX14" fmla="*/ 11931 w 685425"/>
                <a:gd name="connsiteY14" fmla="*/ 131692 h 132731"/>
                <a:gd name="connsiteX15" fmla="*/ 209 w 685425"/>
                <a:gd name="connsiteY15" fmla="*/ 130630 h 132731"/>
                <a:gd name="connsiteX16" fmla="*/ 8942 w 685425"/>
                <a:gd name="connsiteY16" fmla="*/ 123529 h 132731"/>
                <a:gd name="connsiteX17" fmla="*/ 55738 w 685425"/>
                <a:gd name="connsiteY17" fmla="*/ 103181 h 132731"/>
                <a:gd name="connsiteX18" fmla="*/ 142643 w 685425"/>
                <a:gd name="connsiteY18" fmla="*/ 73514 h 132731"/>
                <a:gd name="connsiteX19" fmla="*/ 176946 w 685425"/>
                <a:gd name="connsiteY19" fmla="*/ 63517 h 132731"/>
                <a:gd name="connsiteX20" fmla="*/ 259986 w 685425"/>
                <a:gd name="connsiteY20" fmla="*/ 41537 h 132731"/>
                <a:gd name="connsiteX21" fmla="*/ 322323 w 685425"/>
                <a:gd name="connsiteY21" fmla="*/ 27889 h 132731"/>
                <a:gd name="connsiteX22" fmla="*/ 405100 w 685425"/>
                <a:gd name="connsiteY22" fmla="*/ 13210 h 132731"/>
                <a:gd name="connsiteX23" fmla="*/ 455762 w 685425"/>
                <a:gd name="connsiteY23" fmla="*/ 6864 h 132731"/>
                <a:gd name="connsiteX24" fmla="*/ 554497 w 685425"/>
                <a:gd name="connsiteY24" fmla="*/ 1057 h 132731"/>
                <a:gd name="connsiteX25" fmla="*/ 593699 w 685425"/>
                <a:gd name="connsiteY25" fmla="*/ 9 h 132731"/>
                <a:gd name="connsiteX26" fmla="*/ 646501 w 685425"/>
                <a:gd name="connsiteY26" fmla="*/ 780 h 132731"/>
                <a:gd name="connsiteX27" fmla="*/ 678479 w 685425"/>
                <a:gd name="connsiteY27" fmla="*/ 3675 h 132731"/>
                <a:gd name="connsiteX28" fmla="*/ 685425 w 685425"/>
                <a:gd name="connsiteY28" fmla="*/ 6802 h 132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85425" h="132731">
                  <a:moveTo>
                    <a:pt x="685425" y="6802"/>
                  </a:moveTo>
                  <a:cubicBezTo>
                    <a:pt x="677647" y="6448"/>
                    <a:pt x="671331" y="6402"/>
                    <a:pt x="664924" y="6063"/>
                  </a:cubicBezTo>
                  <a:cubicBezTo>
                    <a:pt x="649859" y="5277"/>
                    <a:pt x="634718" y="6494"/>
                    <a:pt x="619700" y="7372"/>
                  </a:cubicBezTo>
                  <a:cubicBezTo>
                    <a:pt x="610103" y="7927"/>
                    <a:pt x="600338" y="7341"/>
                    <a:pt x="590911" y="8851"/>
                  </a:cubicBezTo>
                  <a:cubicBezTo>
                    <a:pt x="576832" y="11100"/>
                    <a:pt x="562507" y="9328"/>
                    <a:pt x="548536" y="12286"/>
                  </a:cubicBezTo>
                  <a:cubicBezTo>
                    <a:pt x="543238" y="13410"/>
                    <a:pt x="537800" y="12825"/>
                    <a:pt x="532394" y="13533"/>
                  </a:cubicBezTo>
                  <a:cubicBezTo>
                    <a:pt x="519224" y="15259"/>
                    <a:pt x="505792" y="15243"/>
                    <a:pt x="492715" y="17415"/>
                  </a:cubicBezTo>
                  <a:cubicBezTo>
                    <a:pt x="478728" y="19741"/>
                    <a:pt x="464511" y="20018"/>
                    <a:pt x="450633" y="23284"/>
                  </a:cubicBezTo>
                  <a:cubicBezTo>
                    <a:pt x="442115" y="25286"/>
                    <a:pt x="433258" y="25825"/>
                    <a:pt x="424617" y="27396"/>
                  </a:cubicBezTo>
                  <a:cubicBezTo>
                    <a:pt x="401789" y="31571"/>
                    <a:pt x="378946" y="35653"/>
                    <a:pt x="356210" y="40320"/>
                  </a:cubicBezTo>
                  <a:cubicBezTo>
                    <a:pt x="331226" y="45465"/>
                    <a:pt x="306288" y="50887"/>
                    <a:pt x="281458" y="56801"/>
                  </a:cubicBezTo>
                  <a:cubicBezTo>
                    <a:pt x="257182" y="62578"/>
                    <a:pt x="233030" y="68893"/>
                    <a:pt x="208924" y="75378"/>
                  </a:cubicBezTo>
                  <a:cubicBezTo>
                    <a:pt x="183693" y="82171"/>
                    <a:pt x="158462" y="88979"/>
                    <a:pt x="133494" y="96634"/>
                  </a:cubicBezTo>
                  <a:cubicBezTo>
                    <a:pt x="107724" y="104536"/>
                    <a:pt x="81877" y="112253"/>
                    <a:pt x="56261" y="120617"/>
                  </a:cubicBezTo>
                  <a:cubicBezTo>
                    <a:pt x="41644" y="125392"/>
                    <a:pt x="26857" y="128735"/>
                    <a:pt x="11931" y="131692"/>
                  </a:cubicBezTo>
                  <a:cubicBezTo>
                    <a:pt x="8064" y="132463"/>
                    <a:pt x="1272" y="134034"/>
                    <a:pt x="209" y="130630"/>
                  </a:cubicBezTo>
                  <a:cubicBezTo>
                    <a:pt x="-1285" y="125901"/>
                    <a:pt x="5615" y="125593"/>
                    <a:pt x="8942" y="123529"/>
                  </a:cubicBezTo>
                  <a:cubicBezTo>
                    <a:pt x="23514" y="114441"/>
                    <a:pt x="39795" y="109204"/>
                    <a:pt x="55738" y="103181"/>
                  </a:cubicBezTo>
                  <a:cubicBezTo>
                    <a:pt x="84388" y="92352"/>
                    <a:pt x="113269" y="82294"/>
                    <a:pt x="142643" y="73514"/>
                  </a:cubicBezTo>
                  <a:cubicBezTo>
                    <a:pt x="154057" y="70110"/>
                    <a:pt x="165610" y="67122"/>
                    <a:pt x="176946" y="63517"/>
                  </a:cubicBezTo>
                  <a:cubicBezTo>
                    <a:pt x="204272" y="54814"/>
                    <a:pt x="232337" y="48946"/>
                    <a:pt x="259986" y="41537"/>
                  </a:cubicBezTo>
                  <a:cubicBezTo>
                    <a:pt x="280503" y="36038"/>
                    <a:pt x="301513" y="32310"/>
                    <a:pt x="322323" y="27889"/>
                  </a:cubicBezTo>
                  <a:cubicBezTo>
                    <a:pt x="349741" y="22052"/>
                    <a:pt x="377405" y="17384"/>
                    <a:pt x="405100" y="13210"/>
                  </a:cubicBezTo>
                  <a:cubicBezTo>
                    <a:pt x="421906" y="10668"/>
                    <a:pt x="438803" y="8512"/>
                    <a:pt x="455762" y="6864"/>
                  </a:cubicBezTo>
                  <a:cubicBezTo>
                    <a:pt x="488633" y="3675"/>
                    <a:pt x="521488" y="1842"/>
                    <a:pt x="554497" y="1057"/>
                  </a:cubicBezTo>
                  <a:cubicBezTo>
                    <a:pt x="567529" y="749"/>
                    <a:pt x="580698" y="-98"/>
                    <a:pt x="593699" y="9"/>
                  </a:cubicBezTo>
                  <a:cubicBezTo>
                    <a:pt x="611274" y="163"/>
                    <a:pt x="628880" y="-6"/>
                    <a:pt x="646501" y="780"/>
                  </a:cubicBezTo>
                  <a:cubicBezTo>
                    <a:pt x="657268" y="1257"/>
                    <a:pt x="667850" y="2412"/>
                    <a:pt x="678479" y="3675"/>
                  </a:cubicBezTo>
                  <a:cubicBezTo>
                    <a:pt x="680527" y="3922"/>
                    <a:pt x="682437" y="4168"/>
                    <a:pt x="685425" y="6802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3473AC3-9A52-7D42-40A5-E8B8D20E6B5B}"/>
                </a:ext>
              </a:extLst>
            </p:cNvPr>
            <p:cNvSpPr/>
            <p:nvPr/>
          </p:nvSpPr>
          <p:spPr>
            <a:xfrm>
              <a:off x="11408971" y="9378780"/>
              <a:ext cx="553243" cy="210466"/>
            </a:xfrm>
            <a:custGeom>
              <a:avLst/>
              <a:gdLst>
                <a:gd name="connsiteX0" fmla="*/ 553244 w 553243"/>
                <a:gd name="connsiteY0" fmla="*/ 204775 h 210466"/>
                <a:gd name="connsiteX1" fmla="*/ 551287 w 553243"/>
                <a:gd name="connsiteY1" fmla="*/ 206561 h 210466"/>
                <a:gd name="connsiteX2" fmla="*/ 521035 w 553243"/>
                <a:gd name="connsiteY2" fmla="*/ 210366 h 210466"/>
                <a:gd name="connsiteX3" fmla="*/ 489520 w 553243"/>
                <a:gd name="connsiteY3" fmla="*/ 209257 h 210466"/>
                <a:gd name="connsiteX4" fmla="*/ 448162 w 553243"/>
                <a:gd name="connsiteY4" fmla="*/ 206854 h 210466"/>
                <a:gd name="connsiteX5" fmla="*/ 406835 w 553243"/>
                <a:gd name="connsiteY5" fmla="*/ 203743 h 210466"/>
                <a:gd name="connsiteX6" fmla="*/ 361919 w 553243"/>
                <a:gd name="connsiteY6" fmla="*/ 199460 h 210466"/>
                <a:gd name="connsiteX7" fmla="*/ 292065 w 553243"/>
                <a:gd name="connsiteY7" fmla="*/ 189941 h 210466"/>
                <a:gd name="connsiteX8" fmla="*/ 227279 w 553243"/>
                <a:gd name="connsiteY8" fmla="*/ 175770 h 210466"/>
                <a:gd name="connsiteX9" fmla="*/ 141082 w 553243"/>
                <a:gd name="connsiteY9" fmla="*/ 149492 h 210466"/>
                <a:gd name="connsiteX10" fmla="*/ 100155 w 553243"/>
                <a:gd name="connsiteY10" fmla="*/ 132610 h 210466"/>
                <a:gd name="connsiteX11" fmla="*/ 43440 w 553243"/>
                <a:gd name="connsiteY11" fmla="*/ 98153 h 210466"/>
                <a:gd name="connsiteX12" fmla="*/ 24694 w 553243"/>
                <a:gd name="connsiteY12" fmla="*/ 82026 h 210466"/>
                <a:gd name="connsiteX13" fmla="*/ 4162 w 553243"/>
                <a:gd name="connsiteY13" fmla="*/ 52883 h 210466"/>
                <a:gd name="connsiteX14" fmla="*/ 757 w 553243"/>
                <a:gd name="connsiteY14" fmla="*/ 24648 h 210466"/>
                <a:gd name="connsiteX15" fmla="*/ 6934 w 553243"/>
                <a:gd name="connsiteY15" fmla="*/ 6041 h 210466"/>
                <a:gd name="connsiteX16" fmla="*/ 11216 w 553243"/>
                <a:gd name="connsiteY16" fmla="*/ 804 h 210466"/>
                <a:gd name="connsiteX17" fmla="*/ 14359 w 553243"/>
                <a:gd name="connsiteY17" fmla="*/ 311 h 210466"/>
                <a:gd name="connsiteX18" fmla="*/ 14728 w 553243"/>
                <a:gd name="connsiteY18" fmla="*/ 3330 h 210466"/>
                <a:gd name="connsiteX19" fmla="*/ 9029 w 553243"/>
                <a:gd name="connsiteY19" fmla="*/ 25388 h 210466"/>
                <a:gd name="connsiteX20" fmla="*/ 11447 w 553243"/>
                <a:gd name="connsiteY20" fmla="*/ 43610 h 210466"/>
                <a:gd name="connsiteX21" fmla="*/ 45766 w 553243"/>
                <a:gd name="connsiteY21" fmla="*/ 82996 h 210466"/>
                <a:gd name="connsiteX22" fmla="*/ 77312 w 553243"/>
                <a:gd name="connsiteY22" fmla="*/ 103190 h 210466"/>
                <a:gd name="connsiteX23" fmla="*/ 136538 w 553243"/>
                <a:gd name="connsiteY23" fmla="*/ 128960 h 210466"/>
                <a:gd name="connsiteX24" fmla="*/ 164479 w 553243"/>
                <a:gd name="connsiteY24" fmla="*/ 139018 h 210466"/>
                <a:gd name="connsiteX25" fmla="*/ 257315 w 553243"/>
                <a:gd name="connsiteY25" fmla="*/ 164264 h 210466"/>
                <a:gd name="connsiteX26" fmla="*/ 309964 w 553243"/>
                <a:gd name="connsiteY26" fmla="*/ 174214 h 210466"/>
                <a:gd name="connsiteX27" fmla="*/ 374072 w 553243"/>
                <a:gd name="connsiteY27" fmla="*/ 182271 h 210466"/>
                <a:gd name="connsiteX28" fmla="*/ 422238 w 553243"/>
                <a:gd name="connsiteY28" fmla="*/ 187261 h 210466"/>
                <a:gd name="connsiteX29" fmla="*/ 487163 w 553243"/>
                <a:gd name="connsiteY29" fmla="*/ 193746 h 210466"/>
                <a:gd name="connsiteX30" fmla="*/ 536700 w 553243"/>
                <a:gd name="connsiteY30" fmla="*/ 200061 h 210466"/>
                <a:gd name="connsiteX31" fmla="*/ 553244 w 553243"/>
                <a:gd name="connsiteY31" fmla="*/ 204775 h 210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53243" h="210466">
                  <a:moveTo>
                    <a:pt x="553244" y="204775"/>
                  </a:moveTo>
                  <a:cubicBezTo>
                    <a:pt x="552119" y="205822"/>
                    <a:pt x="551750" y="206469"/>
                    <a:pt x="551287" y="206561"/>
                  </a:cubicBezTo>
                  <a:cubicBezTo>
                    <a:pt x="541275" y="208518"/>
                    <a:pt x="531078" y="210998"/>
                    <a:pt x="521035" y="210366"/>
                  </a:cubicBezTo>
                  <a:cubicBezTo>
                    <a:pt x="510530" y="209719"/>
                    <a:pt x="500025" y="210212"/>
                    <a:pt x="489520" y="209257"/>
                  </a:cubicBezTo>
                  <a:cubicBezTo>
                    <a:pt x="475780" y="208009"/>
                    <a:pt x="461933" y="207486"/>
                    <a:pt x="448162" y="206854"/>
                  </a:cubicBezTo>
                  <a:cubicBezTo>
                    <a:pt x="434345" y="206223"/>
                    <a:pt x="420590" y="204744"/>
                    <a:pt x="406835" y="203743"/>
                  </a:cubicBezTo>
                  <a:cubicBezTo>
                    <a:pt x="391863" y="202649"/>
                    <a:pt x="376876" y="200939"/>
                    <a:pt x="361919" y="199460"/>
                  </a:cubicBezTo>
                  <a:cubicBezTo>
                    <a:pt x="338491" y="197150"/>
                    <a:pt x="315216" y="193931"/>
                    <a:pt x="292065" y="189941"/>
                  </a:cubicBezTo>
                  <a:cubicBezTo>
                    <a:pt x="270300" y="186183"/>
                    <a:pt x="248766" y="181131"/>
                    <a:pt x="227279" y="175770"/>
                  </a:cubicBezTo>
                  <a:cubicBezTo>
                    <a:pt x="198059" y="168469"/>
                    <a:pt x="169316" y="159859"/>
                    <a:pt x="141082" y="149492"/>
                  </a:cubicBezTo>
                  <a:cubicBezTo>
                    <a:pt x="127234" y="144409"/>
                    <a:pt x="113248" y="139295"/>
                    <a:pt x="100155" y="132610"/>
                  </a:cubicBezTo>
                  <a:cubicBezTo>
                    <a:pt x="80454" y="122552"/>
                    <a:pt x="60507" y="112725"/>
                    <a:pt x="43440" y="98153"/>
                  </a:cubicBezTo>
                  <a:cubicBezTo>
                    <a:pt x="37171" y="92793"/>
                    <a:pt x="30794" y="87617"/>
                    <a:pt x="24694" y="82026"/>
                  </a:cubicBezTo>
                  <a:cubicBezTo>
                    <a:pt x="15668" y="73723"/>
                    <a:pt x="9275" y="63726"/>
                    <a:pt x="4162" y="52883"/>
                  </a:cubicBezTo>
                  <a:cubicBezTo>
                    <a:pt x="-28" y="43979"/>
                    <a:pt x="-829" y="34414"/>
                    <a:pt x="757" y="24648"/>
                  </a:cubicBezTo>
                  <a:cubicBezTo>
                    <a:pt x="1820" y="18102"/>
                    <a:pt x="4793" y="12218"/>
                    <a:pt x="6934" y="6041"/>
                  </a:cubicBezTo>
                  <a:cubicBezTo>
                    <a:pt x="7689" y="3885"/>
                    <a:pt x="9368" y="2206"/>
                    <a:pt x="11216" y="804"/>
                  </a:cubicBezTo>
                  <a:cubicBezTo>
                    <a:pt x="12171" y="65"/>
                    <a:pt x="13373" y="-305"/>
                    <a:pt x="14359" y="311"/>
                  </a:cubicBezTo>
                  <a:cubicBezTo>
                    <a:pt x="15483" y="1004"/>
                    <a:pt x="15375" y="2329"/>
                    <a:pt x="14728" y="3330"/>
                  </a:cubicBezTo>
                  <a:cubicBezTo>
                    <a:pt x="10400" y="10046"/>
                    <a:pt x="10708" y="18009"/>
                    <a:pt x="9029" y="25388"/>
                  </a:cubicBezTo>
                  <a:cubicBezTo>
                    <a:pt x="7673" y="31410"/>
                    <a:pt x="8706" y="37495"/>
                    <a:pt x="11447" y="43610"/>
                  </a:cubicBezTo>
                  <a:cubicBezTo>
                    <a:pt x="18979" y="60322"/>
                    <a:pt x="31564" y="72198"/>
                    <a:pt x="45766" y="82996"/>
                  </a:cubicBezTo>
                  <a:cubicBezTo>
                    <a:pt x="55763" y="90590"/>
                    <a:pt x="66206" y="97398"/>
                    <a:pt x="77312" y="103190"/>
                  </a:cubicBezTo>
                  <a:cubicBezTo>
                    <a:pt x="96443" y="113171"/>
                    <a:pt x="116051" y="121966"/>
                    <a:pt x="136538" y="128960"/>
                  </a:cubicBezTo>
                  <a:cubicBezTo>
                    <a:pt x="145887" y="132148"/>
                    <a:pt x="155068" y="135876"/>
                    <a:pt x="164479" y="139018"/>
                  </a:cubicBezTo>
                  <a:cubicBezTo>
                    <a:pt x="194947" y="149199"/>
                    <a:pt x="226139" y="156732"/>
                    <a:pt x="257315" y="164264"/>
                  </a:cubicBezTo>
                  <a:cubicBezTo>
                    <a:pt x="274659" y="168454"/>
                    <a:pt x="292281" y="171842"/>
                    <a:pt x="309964" y="174214"/>
                  </a:cubicBezTo>
                  <a:cubicBezTo>
                    <a:pt x="331297" y="177064"/>
                    <a:pt x="352600" y="180283"/>
                    <a:pt x="374072" y="182271"/>
                  </a:cubicBezTo>
                  <a:cubicBezTo>
                    <a:pt x="390122" y="183749"/>
                    <a:pt x="406173" y="185721"/>
                    <a:pt x="422238" y="187261"/>
                  </a:cubicBezTo>
                  <a:cubicBezTo>
                    <a:pt x="443895" y="189325"/>
                    <a:pt x="465522" y="191620"/>
                    <a:pt x="487163" y="193746"/>
                  </a:cubicBezTo>
                  <a:cubicBezTo>
                    <a:pt x="503676" y="195363"/>
                    <a:pt x="520435" y="195810"/>
                    <a:pt x="536700" y="200061"/>
                  </a:cubicBezTo>
                  <a:cubicBezTo>
                    <a:pt x="542045" y="201432"/>
                    <a:pt x="547960" y="200647"/>
                    <a:pt x="553244" y="204775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3C59072-75F9-A7DB-5300-246407C45869}"/>
                </a:ext>
              </a:extLst>
            </p:cNvPr>
            <p:cNvSpPr/>
            <p:nvPr/>
          </p:nvSpPr>
          <p:spPr>
            <a:xfrm>
              <a:off x="11516689" y="9913747"/>
              <a:ext cx="764944" cy="39114"/>
            </a:xfrm>
            <a:custGeom>
              <a:avLst/>
              <a:gdLst>
                <a:gd name="connsiteX0" fmla="*/ 0 w 764944"/>
                <a:gd name="connsiteY0" fmla="*/ 6617 h 39114"/>
                <a:gd name="connsiteX1" fmla="*/ 22273 w 764944"/>
                <a:gd name="connsiteY1" fmla="*/ 3583 h 39114"/>
                <a:gd name="connsiteX2" fmla="*/ 75723 w 764944"/>
                <a:gd name="connsiteY2" fmla="*/ 6864 h 39114"/>
                <a:gd name="connsiteX3" fmla="*/ 94376 w 764944"/>
                <a:gd name="connsiteY3" fmla="*/ 8481 h 39114"/>
                <a:gd name="connsiteX4" fmla="*/ 145700 w 764944"/>
                <a:gd name="connsiteY4" fmla="*/ 11978 h 39114"/>
                <a:gd name="connsiteX5" fmla="*/ 184593 w 764944"/>
                <a:gd name="connsiteY5" fmla="*/ 15752 h 39114"/>
                <a:gd name="connsiteX6" fmla="*/ 253816 w 764944"/>
                <a:gd name="connsiteY6" fmla="*/ 20773 h 39114"/>
                <a:gd name="connsiteX7" fmla="*/ 301381 w 764944"/>
                <a:gd name="connsiteY7" fmla="*/ 22575 h 39114"/>
                <a:gd name="connsiteX8" fmla="*/ 337779 w 764944"/>
                <a:gd name="connsiteY8" fmla="*/ 23654 h 39114"/>
                <a:gd name="connsiteX9" fmla="*/ 389797 w 764944"/>
                <a:gd name="connsiteY9" fmla="*/ 24716 h 39114"/>
                <a:gd name="connsiteX10" fmla="*/ 400764 w 764944"/>
                <a:gd name="connsiteY10" fmla="*/ 24039 h 39114"/>
                <a:gd name="connsiteX11" fmla="*/ 444956 w 764944"/>
                <a:gd name="connsiteY11" fmla="*/ 24963 h 39114"/>
                <a:gd name="connsiteX12" fmla="*/ 461930 w 764944"/>
                <a:gd name="connsiteY12" fmla="*/ 23962 h 39114"/>
                <a:gd name="connsiteX13" fmla="*/ 540379 w 764944"/>
                <a:gd name="connsiteY13" fmla="*/ 23053 h 39114"/>
                <a:gd name="connsiteX14" fmla="*/ 575329 w 764944"/>
                <a:gd name="connsiteY14" fmla="*/ 22005 h 39114"/>
                <a:gd name="connsiteX15" fmla="*/ 640593 w 764944"/>
                <a:gd name="connsiteY15" fmla="*/ 17045 h 39114"/>
                <a:gd name="connsiteX16" fmla="*/ 704902 w 764944"/>
                <a:gd name="connsiteY16" fmla="*/ 10068 h 39114"/>
                <a:gd name="connsiteX17" fmla="*/ 756611 w 764944"/>
                <a:gd name="connsiteY17" fmla="*/ 595 h 39114"/>
                <a:gd name="connsiteX18" fmla="*/ 764944 w 764944"/>
                <a:gd name="connsiteY18" fmla="*/ 194 h 39114"/>
                <a:gd name="connsiteX19" fmla="*/ 715376 w 764944"/>
                <a:gd name="connsiteY19" fmla="*/ 13487 h 39114"/>
                <a:gd name="connsiteX20" fmla="*/ 666640 w 764944"/>
                <a:gd name="connsiteY20" fmla="*/ 21266 h 39114"/>
                <a:gd name="connsiteX21" fmla="*/ 613422 w 764944"/>
                <a:gd name="connsiteY21" fmla="*/ 28028 h 39114"/>
                <a:gd name="connsiteX22" fmla="*/ 570370 w 764944"/>
                <a:gd name="connsiteY22" fmla="*/ 32695 h 39114"/>
                <a:gd name="connsiteX23" fmla="*/ 554227 w 764944"/>
                <a:gd name="connsiteY23" fmla="*/ 33512 h 39114"/>
                <a:gd name="connsiteX24" fmla="*/ 521033 w 764944"/>
                <a:gd name="connsiteY24" fmla="*/ 35884 h 39114"/>
                <a:gd name="connsiteX25" fmla="*/ 450208 w 764944"/>
                <a:gd name="connsiteY25" fmla="*/ 38318 h 39114"/>
                <a:gd name="connsiteX26" fmla="*/ 422174 w 764944"/>
                <a:gd name="connsiteY26" fmla="*/ 38271 h 39114"/>
                <a:gd name="connsiteX27" fmla="*/ 387178 w 764944"/>
                <a:gd name="connsiteY27" fmla="*/ 39057 h 39114"/>
                <a:gd name="connsiteX28" fmla="*/ 329154 w 764944"/>
                <a:gd name="connsiteY28" fmla="*/ 38564 h 39114"/>
                <a:gd name="connsiteX29" fmla="*/ 302922 w 764944"/>
                <a:gd name="connsiteY29" fmla="*/ 37979 h 39114"/>
                <a:gd name="connsiteX30" fmla="*/ 257636 w 764944"/>
                <a:gd name="connsiteY30" fmla="*/ 37270 h 39114"/>
                <a:gd name="connsiteX31" fmla="*/ 212627 w 764944"/>
                <a:gd name="connsiteY31" fmla="*/ 33928 h 39114"/>
                <a:gd name="connsiteX32" fmla="*/ 161057 w 764944"/>
                <a:gd name="connsiteY32" fmla="*/ 29353 h 39114"/>
                <a:gd name="connsiteX33" fmla="*/ 89293 w 764944"/>
                <a:gd name="connsiteY33" fmla="*/ 22452 h 39114"/>
                <a:gd name="connsiteX34" fmla="*/ 44531 w 764944"/>
                <a:gd name="connsiteY34" fmla="*/ 16660 h 39114"/>
                <a:gd name="connsiteX35" fmla="*/ 10936 w 764944"/>
                <a:gd name="connsiteY35" fmla="*/ 11208 h 39114"/>
                <a:gd name="connsiteX36" fmla="*/ 0 w 764944"/>
                <a:gd name="connsiteY36" fmla="*/ 6617 h 39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64944" h="39114">
                  <a:moveTo>
                    <a:pt x="0" y="6617"/>
                  </a:moveTo>
                  <a:cubicBezTo>
                    <a:pt x="7840" y="5000"/>
                    <a:pt x="14880" y="2859"/>
                    <a:pt x="22273" y="3583"/>
                  </a:cubicBezTo>
                  <a:cubicBezTo>
                    <a:pt x="40049" y="5324"/>
                    <a:pt x="57870" y="6371"/>
                    <a:pt x="75723" y="6864"/>
                  </a:cubicBezTo>
                  <a:cubicBezTo>
                    <a:pt x="81946" y="7033"/>
                    <a:pt x="88153" y="8050"/>
                    <a:pt x="94376" y="8481"/>
                  </a:cubicBezTo>
                  <a:cubicBezTo>
                    <a:pt x="111474" y="9683"/>
                    <a:pt x="128602" y="10622"/>
                    <a:pt x="145700" y="11978"/>
                  </a:cubicBezTo>
                  <a:cubicBezTo>
                    <a:pt x="158685" y="13010"/>
                    <a:pt x="171608" y="14982"/>
                    <a:pt x="184593" y="15752"/>
                  </a:cubicBezTo>
                  <a:cubicBezTo>
                    <a:pt x="207683" y="17123"/>
                    <a:pt x="230696" y="19495"/>
                    <a:pt x="253816" y="20773"/>
                  </a:cubicBezTo>
                  <a:cubicBezTo>
                    <a:pt x="269666" y="21651"/>
                    <a:pt x="285578" y="22236"/>
                    <a:pt x="301381" y="22575"/>
                  </a:cubicBezTo>
                  <a:cubicBezTo>
                    <a:pt x="313473" y="22837"/>
                    <a:pt x="325642" y="23546"/>
                    <a:pt x="337779" y="23654"/>
                  </a:cubicBezTo>
                  <a:cubicBezTo>
                    <a:pt x="355093" y="23808"/>
                    <a:pt x="372483" y="22837"/>
                    <a:pt x="389797" y="24716"/>
                  </a:cubicBezTo>
                  <a:cubicBezTo>
                    <a:pt x="393385" y="25101"/>
                    <a:pt x="397190" y="23623"/>
                    <a:pt x="400764" y="24039"/>
                  </a:cubicBezTo>
                  <a:cubicBezTo>
                    <a:pt x="415474" y="25795"/>
                    <a:pt x="430261" y="22606"/>
                    <a:pt x="444956" y="24963"/>
                  </a:cubicBezTo>
                  <a:cubicBezTo>
                    <a:pt x="450655" y="25872"/>
                    <a:pt x="456262" y="23623"/>
                    <a:pt x="461930" y="23962"/>
                  </a:cubicBezTo>
                  <a:cubicBezTo>
                    <a:pt x="488100" y="25579"/>
                    <a:pt x="514240" y="23299"/>
                    <a:pt x="540379" y="23053"/>
                  </a:cubicBezTo>
                  <a:cubicBezTo>
                    <a:pt x="552009" y="22945"/>
                    <a:pt x="563762" y="23130"/>
                    <a:pt x="575329" y="22005"/>
                  </a:cubicBezTo>
                  <a:cubicBezTo>
                    <a:pt x="597063" y="19895"/>
                    <a:pt x="618890" y="19371"/>
                    <a:pt x="640593" y="17045"/>
                  </a:cubicBezTo>
                  <a:cubicBezTo>
                    <a:pt x="662035" y="14750"/>
                    <a:pt x="683538" y="12933"/>
                    <a:pt x="704902" y="10068"/>
                  </a:cubicBezTo>
                  <a:cubicBezTo>
                    <a:pt x="722262" y="7742"/>
                    <a:pt x="739590" y="4969"/>
                    <a:pt x="756611" y="595"/>
                  </a:cubicBezTo>
                  <a:cubicBezTo>
                    <a:pt x="759276" y="-83"/>
                    <a:pt x="762095" y="-129"/>
                    <a:pt x="764944" y="194"/>
                  </a:cubicBezTo>
                  <a:cubicBezTo>
                    <a:pt x="748478" y="4985"/>
                    <a:pt x="732120" y="9898"/>
                    <a:pt x="715376" y="13487"/>
                  </a:cubicBezTo>
                  <a:cubicBezTo>
                    <a:pt x="699249" y="16938"/>
                    <a:pt x="682906" y="19202"/>
                    <a:pt x="666640" y="21266"/>
                  </a:cubicBezTo>
                  <a:cubicBezTo>
                    <a:pt x="648911" y="23515"/>
                    <a:pt x="631182" y="25933"/>
                    <a:pt x="613422" y="28028"/>
                  </a:cubicBezTo>
                  <a:cubicBezTo>
                    <a:pt x="599097" y="29722"/>
                    <a:pt x="584587" y="29846"/>
                    <a:pt x="570370" y="32695"/>
                  </a:cubicBezTo>
                  <a:cubicBezTo>
                    <a:pt x="565117" y="33743"/>
                    <a:pt x="559572" y="33388"/>
                    <a:pt x="554227" y="33512"/>
                  </a:cubicBezTo>
                  <a:cubicBezTo>
                    <a:pt x="543106" y="33773"/>
                    <a:pt x="532123" y="35437"/>
                    <a:pt x="521033" y="35884"/>
                  </a:cubicBezTo>
                  <a:cubicBezTo>
                    <a:pt x="497419" y="36839"/>
                    <a:pt x="473822" y="37563"/>
                    <a:pt x="450208" y="38318"/>
                  </a:cubicBezTo>
                  <a:cubicBezTo>
                    <a:pt x="440797" y="38610"/>
                    <a:pt x="431447" y="37701"/>
                    <a:pt x="422174" y="38271"/>
                  </a:cubicBezTo>
                  <a:cubicBezTo>
                    <a:pt x="410498" y="38980"/>
                    <a:pt x="398838" y="39242"/>
                    <a:pt x="387178" y="39057"/>
                  </a:cubicBezTo>
                  <a:cubicBezTo>
                    <a:pt x="367847" y="38733"/>
                    <a:pt x="348516" y="39334"/>
                    <a:pt x="329154" y="38564"/>
                  </a:cubicBezTo>
                  <a:cubicBezTo>
                    <a:pt x="320497" y="38210"/>
                    <a:pt x="311671" y="38025"/>
                    <a:pt x="302922" y="37979"/>
                  </a:cubicBezTo>
                  <a:cubicBezTo>
                    <a:pt x="287826" y="37917"/>
                    <a:pt x="272716" y="37948"/>
                    <a:pt x="257636" y="37270"/>
                  </a:cubicBezTo>
                  <a:cubicBezTo>
                    <a:pt x="242618" y="36592"/>
                    <a:pt x="227630" y="35175"/>
                    <a:pt x="212627" y="33928"/>
                  </a:cubicBezTo>
                  <a:cubicBezTo>
                    <a:pt x="195437" y="32495"/>
                    <a:pt x="178247" y="30955"/>
                    <a:pt x="161057" y="29353"/>
                  </a:cubicBezTo>
                  <a:cubicBezTo>
                    <a:pt x="137136" y="27119"/>
                    <a:pt x="113184" y="24994"/>
                    <a:pt x="89293" y="22452"/>
                  </a:cubicBezTo>
                  <a:cubicBezTo>
                    <a:pt x="74336" y="20850"/>
                    <a:pt x="59472" y="18401"/>
                    <a:pt x="44531" y="16660"/>
                  </a:cubicBezTo>
                  <a:cubicBezTo>
                    <a:pt x="33240" y="15351"/>
                    <a:pt x="22058" y="13487"/>
                    <a:pt x="10936" y="11208"/>
                  </a:cubicBezTo>
                  <a:cubicBezTo>
                    <a:pt x="7332" y="10453"/>
                    <a:pt x="3635" y="10176"/>
                    <a:pt x="0" y="6617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30CBED6E-491F-0AF6-24F0-0447ECF94041}"/>
                </a:ext>
              </a:extLst>
            </p:cNvPr>
            <p:cNvSpPr/>
            <p:nvPr/>
          </p:nvSpPr>
          <p:spPr>
            <a:xfrm>
              <a:off x="12147460" y="9310247"/>
              <a:ext cx="230447" cy="235563"/>
            </a:xfrm>
            <a:custGeom>
              <a:avLst/>
              <a:gdLst>
                <a:gd name="connsiteX0" fmla="*/ 121342 w 230447"/>
                <a:gd name="connsiteY0" fmla="*/ 1824 h 235563"/>
                <a:gd name="connsiteX1" fmla="*/ 133696 w 230447"/>
                <a:gd name="connsiteY1" fmla="*/ 1131 h 235563"/>
                <a:gd name="connsiteX2" fmla="*/ 163270 w 230447"/>
                <a:gd name="connsiteY2" fmla="*/ 16196 h 235563"/>
                <a:gd name="connsiteX3" fmla="*/ 221787 w 230447"/>
                <a:gd name="connsiteY3" fmla="*/ 69938 h 235563"/>
                <a:gd name="connsiteX4" fmla="*/ 230352 w 230447"/>
                <a:gd name="connsiteY4" fmla="*/ 97279 h 235563"/>
                <a:gd name="connsiteX5" fmla="*/ 188039 w 230447"/>
                <a:gd name="connsiteY5" fmla="*/ 183753 h 235563"/>
                <a:gd name="connsiteX6" fmla="*/ 159573 w 230447"/>
                <a:gd name="connsiteY6" fmla="*/ 199126 h 235563"/>
                <a:gd name="connsiteX7" fmla="*/ 78860 w 230447"/>
                <a:gd name="connsiteY7" fmla="*/ 225496 h 235563"/>
                <a:gd name="connsiteX8" fmla="*/ 35731 w 230447"/>
                <a:gd name="connsiteY8" fmla="*/ 235154 h 235563"/>
                <a:gd name="connsiteX9" fmla="*/ 28060 w 230447"/>
                <a:gd name="connsiteY9" fmla="*/ 235416 h 235563"/>
                <a:gd name="connsiteX10" fmla="*/ 4154 w 230447"/>
                <a:gd name="connsiteY10" fmla="*/ 234815 h 235563"/>
                <a:gd name="connsiteX11" fmla="*/ 103 w 230447"/>
                <a:gd name="connsiteY11" fmla="*/ 232474 h 235563"/>
                <a:gd name="connsiteX12" fmla="*/ 2490 w 230447"/>
                <a:gd name="connsiteY12" fmla="*/ 229470 h 235563"/>
                <a:gd name="connsiteX13" fmla="*/ 34437 w 230447"/>
                <a:gd name="connsiteY13" fmla="*/ 213743 h 235563"/>
                <a:gd name="connsiteX14" fmla="*/ 87162 w 230447"/>
                <a:gd name="connsiteY14" fmla="*/ 196815 h 235563"/>
                <a:gd name="connsiteX15" fmla="*/ 165935 w 230447"/>
                <a:gd name="connsiteY15" fmla="*/ 164822 h 235563"/>
                <a:gd name="connsiteX16" fmla="*/ 204027 w 230447"/>
                <a:gd name="connsiteY16" fmla="*/ 125590 h 235563"/>
                <a:gd name="connsiteX17" fmla="*/ 200670 w 230447"/>
                <a:gd name="connsiteY17" fmla="*/ 66934 h 235563"/>
                <a:gd name="connsiteX18" fmla="*/ 174037 w 230447"/>
                <a:gd name="connsiteY18" fmla="*/ 37252 h 235563"/>
                <a:gd name="connsiteX19" fmla="*/ 151610 w 230447"/>
                <a:gd name="connsiteY19" fmla="*/ 18922 h 235563"/>
                <a:gd name="connsiteX20" fmla="*/ 121342 w 230447"/>
                <a:gd name="connsiteY20" fmla="*/ 1824 h 235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0447" h="235563">
                  <a:moveTo>
                    <a:pt x="121342" y="1824"/>
                  </a:moveTo>
                  <a:cubicBezTo>
                    <a:pt x="126841" y="-1164"/>
                    <a:pt x="130215" y="207"/>
                    <a:pt x="133696" y="1131"/>
                  </a:cubicBezTo>
                  <a:cubicBezTo>
                    <a:pt x="144632" y="4058"/>
                    <a:pt x="153905" y="10466"/>
                    <a:pt x="163270" y="16196"/>
                  </a:cubicBezTo>
                  <a:cubicBezTo>
                    <a:pt x="186206" y="30213"/>
                    <a:pt x="207231" y="46556"/>
                    <a:pt x="221787" y="69938"/>
                  </a:cubicBezTo>
                  <a:cubicBezTo>
                    <a:pt x="227086" y="78441"/>
                    <a:pt x="229967" y="87667"/>
                    <a:pt x="230352" y="97279"/>
                  </a:cubicBezTo>
                  <a:cubicBezTo>
                    <a:pt x="231800" y="133554"/>
                    <a:pt x="216797" y="162173"/>
                    <a:pt x="188039" y="183753"/>
                  </a:cubicBezTo>
                  <a:cubicBezTo>
                    <a:pt x="179382" y="190253"/>
                    <a:pt x="169570" y="194797"/>
                    <a:pt x="159573" y="199126"/>
                  </a:cubicBezTo>
                  <a:cubicBezTo>
                    <a:pt x="133449" y="210416"/>
                    <a:pt x="106355" y="218395"/>
                    <a:pt x="78860" y="225496"/>
                  </a:cubicBezTo>
                  <a:cubicBezTo>
                    <a:pt x="64550" y="229193"/>
                    <a:pt x="49886" y="230980"/>
                    <a:pt x="35731" y="235154"/>
                  </a:cubicBezTo>
                  <a:cubicBezTo>
                    <a:pt x="33359" y="235847"/>
                    <a:pt x="30632" y="235462"/>
                    <a:pt x="28060" y="235416"/>
                  </a:cubicBezTo>
                  <a:cubicBezTo>
                    <a:pt x="20081" y="235246"/>
                    <a:pt x="12117" y="234954"/>
                    <a:pt x="4154" y="234815"/>
                  </a:cubicBezTo>
                  <a:cubicBezTo>
                    <a:pt x="2259" y="234784"/>
                    <a:pt x="657" y="234168"/>
                    <a:pt x="103" y="232474"/>
                  </a:cubicBezTo>
                  <a:cubicBezTo>
                    <a:pt x="-436" y="230779"/>
                    <a:pt x="1258" y="230163"/>
                    <a:pt x="2490" y="229470"/>
                  </a:cubicBezTo>
                  <a:cubicBezTo>
                    <a:pt x="12841" y="223648"/>
                    <a:pt x="22623" y="216886"/>
                    <a:pt x="34437" y="213743"/>
                  </a:cubicBezTo>
                  <a:cubicBezTo>
                    <a:pt x="52274" y="208999"/>
                    <a:pt x="69649" y="202653"/>
                    <a:pt x="87162" y="196815"/>
                  </a:cubicBezTo>
                  <a:cubicBezTo>
                    <a:pt x="114057" y="187850"/>
                    <a:pt x="141089" y="178932"/>
                    <a:pt x="165935" y="164822"/>
                  </a:cubicBezTo>
                  <a:cubicBezTo>
                    <a:pt x="182432" y="155442"/>
                    <a:pt x="195602" y="142380"/>
                    <a:pt x="204027" y="125590"/>
                  </a:cubicBezTo>
                  <a:cubicBezTo>
                    <a:pt x="213932" y="105843"/>
                    <a:pt x="212237" y="85788"/>
                    <a:pt x="200670" y="66934"/>
                  </a:cubicBezTo>
                  <a:cubicBezTo>
                    <a:pt x="193630" y="55474"/>
                    <a:pt x="184665" y="45678"/>
                    <a:pt x="174037" y="37252"/>
                  </a:cubicBezTo>
                  <a:cubicBezTo>
                    <a:pt x="166489" y="31260"/>
                    <a:pt x="159466" y="24621"/>
                    <a:pt x="151610" y="18922"/>
                  </a:cubicBezTo>
                  <a:cubicBezTo>
                    <a:pt x="142676" y="12406"/>
                    <a:pt x="133819" y="5891"/>
                    <a:pt x="121342" y="1824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476B8BF-A2F7-E7E8-5683-536C2E732782}"/>
                </a:ext>
              </a:extLst>
            </p:cNvPr>
            <p:cNvSpPr/>
            <p:nvPr/>
          </p:nvSpPr>
          <p:spPr>
            <a:xfrm>
              <a:off x="11482416" y="9642072"/>
              <a:ext cx="517644" cy="63085"/>
            </a:xfrm>
            <a:custGeom>
              <a:avLst/>
              <a:gdLst>
                <a:gd name="connsiteX0" fmla="*/ 0 w 517644"/>
                <a:gd name="connsiteY0" fmla="*/ 0 h 63085"/>
                <a:gd name="connsiteX1" fmla="*/ 42236 w 517644"/>
                <a:gd name="connsiteY1" fmla="*/ 6469 h 63085"/>
                <a:gd name="connsiteX2" fmla="*/ 81930 w 517644"/>
                <a:gd name="connsiteY2" fmla="*/ 11337 h 63085"/>
                <a:gd name="connsiteX3" fmla="*/ 117312 w 517644"/>
                <a:gd name="connsiteY3" fmla="*/ 15927 h 63085"/>
                <a:gd name="connsiteX4" fmla="*/ 173488 w 517644"/>
                <a:gd name="connsiteY4" fmla="*/ 22997 h 63085"/>
                <a:gd name="connsiteX5" fmla="*/ 243557 w 517644"/>
                <a:gd name="connsiteY5" fmla="*/ 31299 h 63085"/>
                <a:gd name="connsiteX6" fmla="*/ 301982 w 517644"/>
                <a:gd name="connsiteY6" fmla="*/ 37060 h 63085"/>
                <a:gd name="connsiteX7" fmla="*/ 368786 w 517644"/>
                <a:gd name="connsiteY7" fmla="*/ 42282 h 63085"/>
                <a:gd name="connsiteX8" fmla="*/ 416105 w 517644"/>
                <a:gd name="connsiteY8" fmla="*/ 45948 h 63085"/>
                <a:gd name="connsiteX9" fmla="*/ 457556 w 517644"/>
                <a:gd name="connsiteY9" fmla="*/ 49060 h 63085"/>
                <a:gd name="connsiteX10" fmla="*/ 505783 w 517644"/>
                <a:gd name="connsiteY10" fmla="*/ 54143 h 63085"/>
                <a:gd name="connsiteX11" fmla="*/ 517644 w 517644"/>
                <a:gd name="connsiteY11" fmla="*/ 60011 h 63085"/>
                <a:gd name="connsiteX12" fmla="*/ 493399 w 517644"/>
                <a:gd name="connsiteY12" fmla="*/ 62984 h 63085"/>
                <a:gd name="connsiteX13" fmla="*/ 427535 w 517644"/>
                <a:gd name="connsiteY13" fmla="*/ 62815 h 63085"/>
                <a:gd name="connsiteX14" fmla="*/ 384128 w 517644"/>
                <a:gd name="connsiteY14" fmla="*/ 61844 h 63085"/>
                <a:gd name="connsiteX15" fmla="*/ 348485 w 517644"/>
                <a:gd name="connsiteY15" fmla="*/ 60335 h 63085"/>
                <a:gd name="connsiteX16" fmla="*/ 303676 w 517644"/>
                <a:gd name="connsiteY16" fmla="*/ 56884 h 63085"/>
                <a:gd name="connsiteX17" fmla="*/ 263227 w 517644"/>
                <a:gd name="connsiteY17" fmla="*/ 52895 h 63085"/>
                <a:gd name="connsiteX18" fmla="*/ 216940 w 517644"/>
                <a:gd name="connsiteY18" fmla="*/ 46949 h 63085"/>
                <a:gd name="connsiteX19" fmla="*/ 119607 w 517644"/>
                <a:gd name="connsiteY19" fmla="*/ 31438 h 63085"/>
                <a:gd name="connsiteX20" fmla="*/ 50477 w 517644"/>
                <a:gd name="connsiteY20" fmla="*/ 16805 h 63085"/>
                <a:gd name="connsiteX21" fmla="*/ 4821 w 517644"/>
                <a:gd name="connsiteY21" fmla="*/ 3666 h 63085"/>
                <a:gd name="connsiteX22" fmla="*/ 0 w 517644"/>
                <a:gd name="connsiteY22" fmla="*/ 0 h 63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17644" h="63085">
                  <a:moveTo>
                    <a:pt x="0" y="0"/>
                  </a:moveTo>
                  <a:cubicBezTo>
                    <a:pt x="14664" y="3342"/>
                    <a:pt x="28512" y="4482"/>
                    <a:pt x="42236" y="6469"/>
                  </a:cubicBezTo>
                  <a:cubicBezTo>
                    <a:pt x="55421" y="8379"/>
                    <a:pt x="68622" y="10197"/>
                    <a:pt x="81930" y="11337"/>
                  </a:cubicBezTo>
                  <a:cubicBezTo>
                    <a:pt x="93775" y="12353"/>
                    <a:pt x="105513" y="14417"/>
                    <a:pt x="117312" y="15927"/>
                  </a:cubicBezTo>
                  <a:cubicBezTo>
                    <a:pt x="136027" y="18330"/>
                    <a:pt x="154757" y="20717"/>
                    <a:pt x="173488" y="22997"/>
                  </a:cubicBezTo>
                  <a:cubicBezTo>
                    <a:pt x="196839" y="25831"/>
                    <a:pt x="220191" y="28712"/>
                    <a:pt x="243557" y="31299"/>
                  </a:cubicBezTo>
                  <a:cubicBezTo>
                    <a:pt x="263012" y="33456"/>
                    <a:pt x="282482" y="35443"/>
                    <a:pt x="301982" y="37060"/>
                  </a:cubicBezTo>
                  <a:cubicBezTo>
                    <a:pt x="324240" y="38909"/>
                    <a:pt x="346513" y="40726"/>
                    <a:pt x="368786" y="42282"/>
                  </a:cubicBezTo>
                  <a:cubicBezTo>
                    <a:pt x="384544" y="43376"/>
                    <a:pt x="400348" y="44593"/>
                    <a:pt x="416105" y="45948"/>
                  </a:cubicBezTo>
                  <a:cubicBezTo>
                    <a:pt x="429876" y="47134"/>
                    <a:pt x="443770" y="47951"/>
                    <a:pt x="457556" y="49060"/>
                  </a:cubicBezTo>
                  <a:cubicBezTo>
                    <a:pt x="473652" y="50353"/>
                    <a:pt x="489949" y="50184"/>
                    <a:pt x="505783" y="54143"/>
                  </a:cubicBezTo>
                  <a:cubicBezTo>
                    <a:pt x="509804" y="55144"/>
                    <a:pt x="513993" y="55560"/>
                    <a:pt x="517644" y="60011"/>
                  </a:cubicBezTo>
                  <a:cubicBezTo>
                    <a:pt x="508910" y="61629"/>
                    <a:pt x="501270" y="63015"/>
                    <a:pt x="493399" y="62984"/>
                  </a:cubicBezTo>
                  <a:cubicBezTo>
                    <a:pt x="471434" y="62907"/>
                    <a:pt x="449469" y="63354"/>
                    <a:pt x="427535" y="62815"/>
                  </a:cubicBezTo>
                  <a:cubicBezTo>
                    <a:pt x="413071" y="62460"/>
                    <a:pt x="398592" y="62306"/>
                    <a:pt x="384128" y="61844"/>
                  </a:cubicBezTo>
                  <a:cubicBezTo>
                    <a:pt x="372268" y="61459"/>
                    <a:pt x="360391" y="60458"/>
                    <a:pt x="348485" y="60335"/>
                  </a:cubicBezTo>
                  <a:cubicBezTo>
                    <a:pt x="333528" y="60181"/>
                    <a:pt x="318602" y="58224"/>
                    <a:pt x="303676" y="56884"/>
                  </a:cubicBezTo>
                  <a:cubicBezTo>
                    <a:pt x="290183" y="55683"/>
                    <a:pt x="276690" y="54451"/>
                    <a:pt x="263227" y="52895"/>
                  </a:cubicBezTo>
                  <a:cubicBezTo>
                    <a:pt x="247778" y="51108"/>
                    <a:pt x="232390" y="48767"/>
                    <a:pt x="216940" y="46949"/>
                  </a:cubicBezTo>
                  <a:cubicBezTo>
                    <a:pt x="184285" y="43129"/>
                    <a:pt x="151846" y="37800"/>
                    <a:pt x="119607" y="31438"/>
                  </a:cubicBezTo>
                  <a:cubicBezTo>
                    <a:pt x="96502" y="26879"/>
                    <a:pt x="73412" y="22211"/>
                    <a:pt x="50477" y="16805"/>
                  </a:cubicBezTo>
                  <a:cubicBezTo>
                    <a:pt x="35012" y="13154"/>
                    <a:pt x="19670" y="9288"/>
                    <a:pt x="4821" y="3666"/>
                  </a:cubicBezTo>
                  <a:cubicBezTo>
                    <a:pt x="3358" y="3142"/>
                    <a:pt x="1386" y="3096"/>
                    <a:pt x="0" y="0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0BF456A-E819-4A7A-C991-D57E33A80986}"/>
                </a:ext>
              </a:extLst>
            </p:cNvPr>
            <p:cNvSpPr/>
            <p:nvPr/>
          </p:nvSpPr>
          <p:spPr>
            <a:xfrm>
              <a:off x="11956357" y="9155039"/>
              <a:ext cx="472947" cy="66512"/>
            </a:xfrm>
            <a:custGeom>
              <a:avLst/>
              <a:gdLst>
                <a:gd name="connsiteX0" fmla="*/ 472948 w 472947"/>
                <a:gd name="connsiteY0" fmla="*/ 62887 h 66512"/>
                <a:gd name="connsiteX1" fmla="*/ 467973 w 472947"/>
                <a:gd name="connsiteY1" fmla="*/ 65968 h 66512"/>
                <a:gd name="connsiteX2" fmla="*/ 446670 w 472947"/>
                <a:gd name="connsiteY2" fmla="*/ 65783 h 66512"/>
                <a:gd name="connsiteX3" fmla="*/ 415755 w 472947"/>
                <a:gd name="connsiteY3" fmla="*/ 59699 h 66512"/>
                <a:gd name="connsiteX4" fmla="*/ 351601 w 472947"/>
                <a:gd name="connsiteY4" fmla="*/ 46298 h 66512"/>
                <a:gd name="connsiteX5" fmla="*/ 269516 w 472947"/>
                <a:gd name="connsiteY5" fmla="*/ 32296 h 66512"/>
                <a:gd name="connsiteX6" fmla="*/ 213926 w 472947"/>
                <a:gd name="connsiteY6" fmla="*/ 24348 h 66512"/>
                <a:gd name="connsiteX7" fmla="*/ 150556 w 472947"/>
                <a:gd name="connsiteY7" fmla="*/ 17848 h 66512"/>
                <a:gd name="connsiteX8" fmla="*/ 106488 w 472947"/>
                <a:gd name="connsiteY8" fmla="*/ 13920 h 66512"/>
                <a:gd name="connsiteX9" fmla="*/ 65884 w 472947"/>
                <a:gd name="connsiteY9" fmla="*/ 10993 h 66512"/>
                <a:gd name="connsiteX10" fmla="*/ 21723 w 472947"/>
                <a:gd name="connsiteY10" fmla="*/ 7528 h 66512"/>
                <a:gd name="connsiteX11" fmla="*/ 3901 w 472947"/>
                <a:gd name="connsiteY11" fmla="*/ 7374 h 66512"/>
                <a:gd name="connsiteX12" fmla="*/ 66 w 472947"/>
                <a:gd name="connsiteY12" fmla="*/ 5633 h 66512"/>
                <a:gd name="connsiteX13" fmla="*/ 2792 w 472947"/>
                <a:gd name="connsiteY13" fmla="*/ 2044 h 66512"/>
                <a:gd name="connsiteX14" fmla="*/ 6966 w 472947"/>
                <a:gd name="connsiteY14" fmla="*/ 1351 h 66512"/>
                <a:gd name="connsiteX15" fmla="*/ 48725 w 472947"/>
                <a:gd name="connsiteY15" fmla="*/ 134 h 66512"/>
                <a:gd name="connsiteX16" fmla="*/ 97153 w 472947"/>
                <a:gd name="connsiteY16" fmla="*/ 889 h 66512"/>
                <a:gd name="connsiteX17" fmla="*/ 136108 w 472947"/>
                <a:gd name="connsiteY17" fmla="*/ 1921 h 66512"/>
                <a:gd name="connsiteX18" fmla="*/ 177789 w 472947"/>
                <a:gd name="connsiteY18" fmla="*/ 3970 h 66512"/>
                <a:gd name="connsiteX19" fmla="*/ 224354 w 472947"/>
                <a:gd name="connsiteY19" fmla="*/ 7666 h 66512"/>
                <a:gd name="connsiteX20" fmla="*/ 269069 w 472947"/>
                <a:gd name="connsiteY20" fmla="*/ 13581 h 66512"/>
                <a:gd name="connsiteX21" fmla="*/ 333779 w 472947"/>
                <a:gd name="connsiteY21" fmla="*/ 23871 h 66512"/>
                <a:gd name="connsiteX22" fmla="*/ 377155 w 472947"/>
                <a:gd name="connsiteY22" fmla="*/ 32635 h 66512"/>
                <a:gd name="connsiteX23" fmla="*/ 440478 w 472947"/>
                <a:gd name="connsiteY23" fmla="*/ 49286 h 66512"/>
                <a:gd name="connsiteX24" fmla="*/ 465369 w 472947"/>
                <a:gd name="connsiteY24" fmla="*/ 58004 h 66512"/>
                <a:gd name="connsiteX25" fmla="*/ 472948 w 472947"/>
                <a:gd name="connsiteY25" fmla="*/ 62887 h 66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72947" h="66512">
                  <a:moveTo>
                    <a:pt x="472948" y="62887"/>
                  </a:moveTo>
                  <a:cubicBezTo>
                    <a:pt x="471823" y="65259"/>
                    <a:pt x="469883" y="65922"/>
                    <a:pt x="467973" y="65968"/>
                  </a:cubicBezTo>
                  <a:cubicBezTo>
                    <a:pt x="460856" y="66122"/>
                    <a:pt x="453478" y="67216"/>
                    <a:pt x="446670" y="65783"/>
                  </a:cubicBezTo>
                  <a:cubicBezTo>
                    <a:pt x="436396" y="63611"/>
                    <a:pt x="426014" y="61932"/>
                    <a:pt x="415755" y="59699"/>
                  </a:cubicBezTo>
                  <a:cubicBezTo>
                    <a:pt x="394406" y="55047"/>
                    <a:pt x="373073" y="50287"/>
                    <a:pt x="351601" y="46298"/>
                  </a:cubicBezTo>
                  <a:cubicBezTo>
                    <a:pt x="324306" y="41230"/>
                    <a:pt x="296919" y="36732"/>
                    <a:pt x="269516" y="32296"/>
                  </a:cubicBezTo>
                  <a:cubicBezTo>
                    <a:pt x="251032" y="29308"/>
                    <a:pt x="232548" y="26150"/>
                    <a:pt x="213926" y="24348"/>
                  </a:cubicBezTo>
                  <a:cubicBezTo>
                    <a:pt x="192792" y="22315"/>
                    <a:pt x="171767" y="19404"/>
                    <a:pt x="150556" y="17848"/>
                  </a:cubicBezTo>
                  <a:cubicBezTo>
                    <a:pt x="135892" y="16770"/>
                    <a:pt x="121167" y="15229"/>
                    <a:pt x="106488" y="13920"/>
                  </a:cubicBezTo>
                  <a:cubicBezTo>
                    <a:pt x="92994" y="12719"/>
                    <a:pt x="79393" y="11948"/>
                    <a:pt x="65884" y="10993"/>
                  </a:cubicBezTo>
                  <a:cubicBezTo>
                    <a:pt x="51174" y="9946"/>
                    <a:pt x="36418" y="8991"/>
                    <a:pt x="21723" y="7528"/>
                  </a:cubicBezTo>
                  <a:cubicBezTo>
                    <a:pt x="15716" y="6927"/>
                    <a:pt x="9832" y="6989"/>
                    <a:pt x="3901" y="7374"/>
                  </a:cubicBezTo>
                  <a:cubicBezTo>
                    <a:pt x="2130" y="7482"/>
                    <a:pt x="497" y="8128"/>
                    <a:pt x="66" y="5633"/>
                  </a:cubicBezTo>
                  <a:cubicBezTo>
                    <a:pt x="-319" y="3446"/>
                    <a:pt x="1036" y="2506"/>
                    <a:pt x="2792" y="2044"/>
                  </a:cubicBezTo>
                  <a:cubicBezTo>
                    <a:pt x="4148" y="1690"/>
                    <a:pt x="5565" y="1505"/>
                    <a:pt x="6966" y="1351"/>
                  </a:cubicBezTo>
                  <a:cubicBezTo>
                    <a:pt x="20845" y="-174"/>
                    <a:pt x="34908" y="-112"/>
                    <a:pt x="48725" y="134"/>
                  </a:cubicBezTo>
                  <a:cubicBezTo>
                    <a:pt x="64837" y="411"/>
                    <a:pt x="81026" y="596"/>
                    <a:pt x="97153" y="889"/>
                  </a:cubicBezTo>
                  <a:cubicBezTo>
                    <a:pt x="110107" y="1120"/>
                    <a:pt x="123169" y="1551"/>
                    <a:pt x="136108" y="1921"/>
                  </a:cubicBezTo>
                  <a:cubicBezTo>
                    <a:pt x="149940" y="2321"/>
                    <a:pt x="163911" y="2352"/>
                    <a:pt x="177789" y="3970"/>
                  </a:cubicBezTo>
                  <a:cubicBezTo>
                    <a:pt x="193239" y="5772"/>
                    <a:pt x="208873" y="6064"/>
                    <a:pt x="224354" y="7666"/>
                  </a:cubicBezTo>
                  <a:cubicBezTo>
                    <a:pt x="239310" y="9207"/>
                    <a:pt x="254175" y="11579"/>
                    <a:pt x="269069" y="13581"/>
                  </a:cubicBezTo>
                  <a:cubicBezTo>
                    <a:pt x="290727" y="16492"/>
                    <a:pt x="312152" y="20805"/>
                    <a:pt x="333779" y="23871"/>
                  </a:cubicBezTo>
                  <a:cubicBezTo>
                    <a:pt x="348350" y="25935"/>
                    <a:pt x="362645" y="29986"/>
                    <a:pt x="377155" y="32635"/>
                  </a:cubicBezTo>
                  <a:cubicBezTo>
                    <a:pt x="398704" y="36563"/>
                    <a:pt x="419283" y="44064"/>
                    <a:pt x="440478" y="49286"/>
                  </a:cubicBezTo>
                  <a:cubicBezTo>
                    <a:pt x="448980" y="51381"/>
                    <a:pt x="457159" y="54878"/>
                    <a:pt x="465369" y="58004"/>
                  </a:cubicBezTo>
                  <a:cubicBezTo>
                    <a:pt x="468173" y="59021"/>
                    <a:pt x="471253" y="60038"/>
                    <a:pt x="472948" y="62887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00D00BC-367D-F2D9-5971-A2311B27DA61}"/>
                </a:ext>
              </a:extLst>
            </p:cNvPr>
            <p:cNvSpPr/>
            <p:nvPr/>
          </p:nvSpPr>
          <p:spPr>
            <a:xfrm>
              <a:off x="10837678" y="9169653"/>
              <a:ext cx="444475" cy="212307"/>
            </a:xfrm>
            <a:custGeom>
              <a:avLst/>
              <a:gdLst>
                <a:gd name="connsiteX0" fmla="*/ 444465 w 444475"/>
                <a:gd name="connsiteY0" fmla="*/ 4174 h 212307"/>
                <a:gd name="connsiteX1" fmla="*/ 440876 w 444475"/>
                <a:gd name="connsiteY1" fmla="*/ 4636 h 212307"/>
                <a:gd name="connsiteX2" fmla="*/ 435855 w 444475"/>
                <a:gd name="connsiteY2" fmla="*/ 4451 h 212307"/>
                <a:gd name="connsiteX3" fmla="*/ 405202 w 444475"/>
                <a:gd name="connsiteY3" fmla="*/ 11244 h 212307"/>
                <a:gd name="connsiteX4" fmla="*/ 350890 w 444475"/>
                <a:gd name="connsiteY4" fmla="*/ 25477 h 212307"/>
                <a:gd name="connsiteX5" fmla="*/ 270854 w 444475"/>
                <a:gd name="connsiteY5" fmla="*/ 51755 h 212307"/>
                <a:gd name="connsiteX6" fmla="*/ 183979 w 444475"/>
                <a:gd name="connsiteY6" fmla="*/ 89000 h 212307"/>
                <a:gd name="connsiteX7" fmla="*/ 135074 w 444475"/>
                <a:gd name="connsiteY7" fmla="*/ 114940 h 212307"/>
                <a:gd name="connsiteX8" fmla="*/ 63988 w 444475"/>
                <a:gd name="connsiteY8" fmla="*/ 164769 h 212307"/>
                <a:gd name="connsiteX9" fmla="*/ 23046 w 444475"/>
                <a:gd name="connsiteY9" fmla="*/ 199427 h 212307"/>
                <a:gd name="connsiteX10" fmla="*/ 3653 w 444475"/>
                <a:gd name="connsiteY10" fmla="*/ 211765 h 212307"/>
                <a:gd name="connsiteX11" fmla="*/ 1311 w 444475"/>
                <a:gd name="connsiteY11" fmla="*/ 212181 h 212307"/>
                <a:gd name="connsiteX12" fmla="*/ 2 w 444475"/>
                <a:gd name="connsiteY12" fmla="*/ 209300 h 212307"/>
                <a:gd name="connsiteX13" fmla="*/ 2451 w 444475"/>
                <a:gd name="connsiteY13" fmla="*/ 203940 h 212307"/>
                <a:gd name="connsiteX14" fmla="*/ 25834 w 444475"/>
                <a:gd name="connsiteY14" fmla="*/ 175813 h 212307"/>
                <a:gd name="connsiteX15" fmla="*/ 48261 w 444475"/>
                <a:gd name="connsiteY15" fmla="*/ 153602 h 212307"/>
                <a:gd name="connsiteX16" fmla="*/ 96997 w 444475"/>
                <a:gd name="connsiteY16" fmla="*/ 116357 h 212307"/>
                <a:gd name="connsiteX17" fmla="*/ 187568 w 444475"/>
                <a:gd name="connsiteY17" fmla="*/ 69238 h 212307"/>
                <a:gd name="connsiteX18" fmla="*/ 272133 w 444475"/>
                <a:gd name="connsiteY18" fmla="*/ 38200 h 212307"/>
                <a:gd name="connsiteX19" fmla="*/ 349242 w 444475"/>
                <a:gd name="connsiteY19" fmla="*/ 17098 h 212307"/>
                <a:gd name="connsiteX20" fmla="*/ 416539 w 444475"/>
                <a:gd name="connsiteY20" fmla="*/ 2850 h 212307"/>
                <a:gd name="connsiteX21" fmla="*/ 434900 w 444475"/>
                <a:gd name="connsiteY21" fmla="*/ 0 h 212307"/>
                <a:gd name="connsiteX22" fmla="*/ 441662 w 444475"/>
                <a:gd name="connsiteY22" fmla="*/ 524 h 212307"/>
                <a:gd name="connsiteX23" fmla="*/ 444465 w 444475"/>
                <a:gd name="connsiteY23" fmla="*/ 4174 h 212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44475" h="212307">
                  <a:moveTo>
                    <a:pt x="444465" y="4174"/>
                  </a:moveTo>
                  <a:cubicBezTo>
                    <a:pt x="444388" y="6161"/>
                    <a:pt x="443849" y="5992"/>
                    <a:pt x="440876" y="4636"/>
                  </a:cubicBezTo>
                  <a:cubicBezTo>
                    <a:pt x="439459" y="3989"/>
                    <a:pt x="437518" y="4282"/>
                    <a:pt x="435855" y="4451"/>
                  </a:cubicBezTo>
                  <a:cubicBezTo>
                    <a:pt x="425380" y="5545"/>
                    <a:pt x="415491" y="9304"/>
                    <a:pt x="405202" y="11244"/>
                  </a:cubicBezTo>
                  <a:cubicBezTo>
                    <a:pt x="386764" y="14710"/>
                    <a:pt x="368819" y="20194"/>
                    <a:pt x="350890" y="25477"/>
                  </a:cubicBezTo>
                  <a:cubicBezTo>
                    <a:pt x="323965" y="33425"/>
                    <a:pt x="297255" y="42236"/>
                    <a:pt x="270854" y="51755"/>
                  </a:cubicBezTo>
                  <a:cubicBezTo>
                    <a:pt x="241203" y="62445"/>
                    <a:pt x="212322" y="75184"/>
                    <a:pt x="183979" y="89000"/>
                  </a:cubicBezTo>
                  <a:cubicBezTo>
                    <a:pt x="167390" y="97087"/>
                    <a:pt x="150770" y="105297"/>
                    <a:pt x="135074" y="114940"/>
                  </a:cubicBezTo>
                  <a:cubicBezTo>
                    <a:pt x="110413" y="130081"/>
                    <a:pt x="85799" y="145299"/>
                    <a:pt x="63988" y="164769"/>
                  </a:cubicBezTo>
                  <a:cubicBezTo>
                    <a:pt x="50679" y="176661"/>
                    <a:pt x="36508" y="187659"/>
                    <a:pt x="23046" y="199427"/>
                  </a:cubicBezTo>
                  <a:cubicBezTo>
                    <a:pt x="17208" y="204525"/>
                    <a:pt x="9537" y="206728"/>
                    <a:pt x="3653" y="211765"/>
                  </a:cubicBezTo>
                  <a:cubicBezTo>
                    <a:pt x="3114" y="212227"/>
                    <a:pt x="1912" y="212473"/>
                    <a:pt x="1311" y="212181"/>
                  </a:cubicBezTo>
                  <a:cubicBezTo>
                    <a:pt x="264" y="211688"/>
                    <a:pt x="-29" y="210486"/>
                    <a:pt x="2" y="209300"/>
                  </a:cubicBezTo>
                  <a:cubicBezTo>
                    <a:pt x="64" y="207175"/>
                    <a:pt x="1311" y="205542"/>
                    <a:pt x="2451" y="203940"/>
                  </a:cubicBezTo>
                  <a:cubicBezTo>
                    <a:pt x="9506" y="193959"/>
                    <a:pt x="16422" y="183977"/>
                    <a:pt x="25834" y="175813"/>
                  </a:cubicBezTo>
                  <a:cubicBezTo>
                    <a:pt x="33751" y="168944"/>
                    <a:pt x="40374" y="160657"/>
                    <a:pt x="48261" y="153602"/>
                  </a:cubicBezTo>
                  <a:cubicBezTo>
                    <a:pt x="63572" y="139924"/>
                    <a:pt x="79838" y="127601"/>
                    <a:pt x="96997" y="116357"/>
                  </a:cubicBezTo>
                  <a:cubicBezTo>
                    <a:pt x="125616" y="97611"/>
                    <a:pt x="156331" y="82962"/>
                    <a:pt x="187568" y="69238"/>
                  </a:cubicBezTo>
                  <a:cubicBezTo>
                    <a:pt x="215125" y="57131"/>
                    <a:pt x="243375" y="47042"/>
                    <a:pt x="272133" y="38200"/>
                  </a:cubicBezTo>
                  <a:cubicBezTo>
                    <a:pt x="297625" y="30375"/>
                    <a:pt x="323318" y="23382"/>
                    <a:pt x="349242" y="17098"/>
                  </a:cubicBezTo>
                  <a:cubicBezTo>
                    <a:pt x="371546" y="11691"/>
                    <a:pt x="393865" y="6516"/>
                    <a:pt x="416539" y="2850"/>
                  </a:cubicBezTo>
                  <a:cubicBezTo>
                    <a:pt x="422654" y="1864"/>
                    <a:pt x="428630" y="0"/>
                    <a:pt x="434900" y="0"/>
                  </a:cubicBezTo>
                  <a:cubicBezTo>
                    <a:pt x="437164" y="0"/>
                    <a:pt x="439444" y="169"/>
                    <a:pt x="441662" y="524"/>
                  </a:cubicBezTo>
                  <a:cubicBezTo>
                    <a:pt x="443572" y="847"/>
                    <a:pt x="444588" y="2141"/>
                    <a:pt x="444465" y="4174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07C08750-AB70-2D37-0A70-601C10F6B06D}"/>
                </a:ext>
              </a:extLst>
            </p:cNvPr>
            <p:cNvSpPr/>
            <p:nvPr/>
          </p:nvSpPr>
          <p:spPr>
            <a:xfrm>
              <a:off x="10731573" y="9186970"/>
              <a:ext cx="357981" cy="308427"/>
            </a:xfrm>
            <a:custGeom>
              <a:avLst/>
              <a:gdLst>
                <a:gd name="connsiteX0" fmla="*/ 357981 w 357981"/>
                <a:gd name="connsiteY0" fmla="*/ 335 h 308427"/>
                <a:gd name="connsiteX1" fmla="*/ 351373 w 357981"/>
                <a:gd name="connsiteY1" fmla="*/ 2353 h 308427"/>
                <a:gd name="connsiteX2" fmla="*/ 286957 w 357981"/>
                <a:gd name="connsiteY2" fmla="*/ 26244 h 308427"/>
                <a:gd name="connsiteX3" fmla="*/ 264976 w 357981"/>
                <a:gd name="connsiteY3" fmla="*/ 37596 h 308427"/>
                <a:gd name="connsiteX4" fmla="*/ 191764 w 357981"/>
                <a:gd name="connsiteY4" fmla="*/ 81249 h 308427"/>
                <a:gd name="connsiteX5" fmla="*/ 122480 w 357981"/>
                <a:gd name="connsiteY5" fmla="*/ 135268 h 308427"/>
                <a:gd name="connsiteX6" fmla="*/ 77287 w 357981"/>
                <a:gd name="connsiteY6" fmla="*/ 181833 h 308427"/>
                <a:gd name="connsiteX7" fmla="*/ 42660 w 357981"/>
                <a:gd name="connsiteY7" fmla="*/ 228304 h 308427"/>
                <a:gd name="connsiteX8" fmla="*/ 17075 w 357981"/>
                <a:gd name="connsiteY8" fmla="*/ 282878 h 308427"/>
                <a:gd name="connsiteX9" fmla="*/ 7063 w 357981"/>
                <a:gd name="connsiteY9" fmla="*/ 304489 h 308427"/>
                <a:gd name="connsiteX10" fmla="*/ 5107 w 357981"/>
                <a:gd name="connsiteY10" fmla="*/ 307216 h 308427"/>
                <a:gd name="connsiteX11" fmla="*/ 2072 w 357981"/>
                <a:gd name="connsiteY11" fmla="*/ 308371 h 308427"/>
                <a:gd name="connsiteX12" fmla="*/ 424 w 357981"/>
                <a:gd name="connsiteY12" fmla="*/ 305798 h 308427"/>
                <a:gd name="connsiteX13" fmla="*/ 917 w 357981"/>
                <a:gd name="connsiteY13" fmla="*/ 289702 h 308427"/>
                <a:gd name="connsiteX14" fmla="*/ 14071 w 357981"/>
                <a:gd name="connsiteY14" fmla="*/ 246588 h 308427"/>
                <a:gd name="connsiteX15" fmla="*/ 26872 w 357981"/>
                <a:gd name="connsiteY15" fmla="*/ 221604 h 308427"/>
                <a:gd name="connsiteX16" fmla="*/ 64564 w 357981"/>
                <a:gd name="connsiteY16" fmla="*/ 171050 h 308427"/>
                <a:gd name="connsiteX17" fmla="*/ 142474 w 357981"/>
                <a:gd name="connsiteY17" fmla="*/ 101150 h 308427"/>
                <a:gd name="connsiteX18" fmla="*/ 244890 w 357981"/>
                <a:gd name="connsiteY18" fmla="*/ 38474 h 308427"/>
                <a:gd name="connsiteX19" fmla="*/ 298001 w 357981"/>
                <a:gd name="connsiteY19" fmla="*/ 13243 h 308427"/>
                <a:gd name="connsiteX20" fmla="*/ 357981 w 357981"/>
                <a:gd name="connsiteY20" fmla="*/ 335 h 308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57981" h="308427">
                  <a:moveTo>
                    <a:pt x="357981" y="335"/>
                  </a:moveTo>
                  <a:cubicBezTo>
                    <a:pt x="356010" y="3046"/>
                    <a:pt x="353484" y="1891"/>
                    <a:pt x="351373" y="2353"/>
                  </a:cubicBezTo>
                  <a:cubicBezTo>
                    <a:pt x="328823" y="7375"/>
                    <a:pt x="307150" y="14753"/>
                    <a:pt x="286957" y="26244"/>
                  </a:cubicBezTo>
                  <a:cubicBezTo>
                    <a:pt x="279794" y="30310"/>
                    <a:pt x="272293" y="33791"/>
                    <a:pt x="264976" y="37596"/>
                  </a:cubicBezTo>
                  <a:cubicBezTo>
                    <a:pt x="239730" y="50719"/>
                    <a:pt x="215069" y="64968"/>
                    <a:pt x="191764" y="81249"/>
                  </a:cubicBezTo>
                  <a:cubicBezTo>
                    <a:pt x="167766" y="98023"/>
                    <a:pt x="143937" y="115306"/>
                    <a:pt x="122480" y="135268"/>
                  </a:cubicBezTo>
                  <a:cubicBezTo>
                    <a:pt x="106692" y="149978"/>
                    <a:pt x="91165" y="165105"/>
                    <a:pt x="77287" y="181833"/>
                  </a:cubicBezTo>
                  <a:cubicBezTo>
                    <a:pt x="64918" y="196743"/>
                    <a:pt x="53196" y="212085"/>
                    <a:pt x="42660" y="228304"/>
                  </a:cubicBezTo>
                  <a:cubicBezTo>
                    <a:pt x="31631" y="245279"/>
                    <a:pt x="23606" y="263717"/>
                    <a:pt x="17075" y="282878"/>
                  </a:cubicBezTo>
                  <a:cubicBezTo>
                    <a:pt x="14518" y="290364"/>
                    <a:pt x="11361" y="297727"/>
                    <a:pt x="7063" y="304489"/>
                  </a:cubicBezTo>
                  <a:cubicBezTo>
                    <a:pt x="6462" y="305429"/>
                    <a:pt x="5831" y="306368"/>
                    <a:pt x="5107" y="307216"/>
                  </a:cubicBezTo>
                  <a:cubicBezTo>
                    <a:pt x="4337" y="308109"/>
                    <a:pt x="3258" y="308602"/>
                    <a:pt x="2072" y="308371"/>
                  </a:cubicBezTo>
                  <a:cubicBezTo>
                    <a:pt x="732" y="308109"/>
                    <a:pt x="470" y="306969"/>
                    <a:pt x="424" y="305798"/>
                  </a:cubicBezTo>
                  <a:cubicBezTo>
                    <a:pt x="208" y="300423"/>
                    <a:pt x="-639" y="295093"/>
                    <a:pt x="917" y="289702"/>
                  </a:cubicBezTo>
                  <a:cubicBezTo>
                    <a:pt x="5076" y="275254"/>
                    <a:pt x="8326" y="260497"/>
                    <a:pt x="14071" y="246588"/>
                  </a:cubicBezTo>
                  <a:cubicBezTo>
                    <a:pt x="17630" y="237962"/>
                    <a:pt x="21896" y="229490"/>
                    <a:pt x="26872" y="221604"/>
                  </a:cubicBezTo>
                  <a:cubicBezTo>
                    <a:pt x="38101" y="203798"/>
                    <a:pt x="51055" y="187285"/>
                    <a:pt x="64564" y="171050"/>
                  </a:cubicBezTo>
                  <a:cubicBezTo>
                    <a:pt x="87206" y="143833"/>
                    <a:pt x="114563" y="122360"/>
                    <a:pt x="142474" y="101150"/>
                  </a:cubicBezTo>
                  <a:cubicBezTo>
                    <a:pt x="174559" y="76766"/>
                    <a:pt x="209155" y="56850"/>
                    <a:pt x="244890" y="38474"/>
                  </a:cubicBezTo>
                  <a:cubicBezTo>
                    <a:pt x="262358" y="29494"/>
                    <a:pt x="280379" y="21823"/>
                    <a:pt x="298001" y="13243"/>
                  </a:cubicBezTo>
                  <a:cubicBezTo>
                    <a:pt x="308290" y="8237"/>
                    <a:pt x="343210" y="-1975"/>
                    <a:pt x="357981" y="335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4D78562-AC7B-E0D8-5E65-F995B9833894}"/>
                </a:ext>
              </a:extLst>
            </p:cNvPr>
            <p:cNvSpPr/>
            <p:nvPr/>
          </p:nvSpPr>
          <p:spPr>
            <a:xfrm>
              <a:off x="10820490" y="9688714"/>
              <a:ext cx="519569" cy="223224"/>
            </a:xfrm>
            <a:custGeom>
              <a:avLst/>
              <a:gdLst>
                <a:gd name="connsiteX0" fmla="*/ 893 w 519569"/>
                <a:gd name="connsiteY0" fmla="*/ 0 h 223224"/>
                <a:gd name="connsiteX1" fmla="*/ 17668 w 519569"/>
                <a:gd name="connsiteY1" fmla="*/ 18037 h 223224"/>
                <a:gd name="connsiteX2" fmla="*/ 43899 w 519569"/>
                <a:gd name="connsiteY2" fmla="*/ 42436 h 223224"/>
                <a:gd name="connsiteX3" fmla="*/ 84610 w 519569"/>
                <a:gd name="connsiteY3" fmla="*/ 71933 h 223224"/>
                <a:gd name="connsiteX4" fmla="*/ 152231 w 519569"/>
                <a:gd name="connsiteY4" fmla="*/ 111612 h 223224"/>
                <a:gd name="connsiteX5" fmla="*/ 219913 w 519569"/>
                <a:gd name="connsiteY5" fmla="*/ 141603 h 223224"/>
                <a:gd name="connsiteX6" fmla="*/ 293972 w 519569"/>
                <a:gd name="connsiteY6" fmla="*/ 166926 h 223224"/>
                <a:gd name="connsiteX7" fmla="*/ 345604 w 519569"/>
                <a:gd name="connsiteY7" fmla="*/ 181266 h 223224"/>
                <a:gd name="connsiteX8" fmla="*/ 423468 w 519569"/>
                <a:gd name="connsiteY8" fmla="*/ 199458 h 223224"/>
                <a:gd name="connsiteX9" fmla="*/ 475100 w 519569"/>
                <a:gd name="connsiteY9" fmla="*/ 210517 h 223224"/>
                <a:gd name="connsiteX10" fmla="*/ 509064 w 519569"/>
                <a:gd name="connsiteY10" fmla="*/ 218280 h 223224"/>
                <a:gd name="connsiteX11" fmla="*/ 519569 w 519569"/>
                <a:gd name="connsiteY11" fmla="*/ 223163 h 223224"/>
                <a:gd name="connsiteX12" fmla="*/ 485590 w 519569"/>
                <a:gd name="connsiteY12" fmla="*/ 220914 h 223224"/>
                <a:gd name="connsiteX13" fmla="*/ 418585 w 519569"/>
                <a:gd name="connsiteY13" fmla="*/ 209300 h 223224"/>
                <a:gd name="connsiteX14" fmla="*/ 376057 w 519569"/>
                <a:gd name="connsiteY14" fmla="*/ 200428 h 223224"/>
                <a:gd name="connsiteX15" fmla="*/ 312395 w 519569"/>
                <a:gd name="connsiteY15" fmla="*/ 185225 h 223224"/>
                <a:gd name="connsiteX16" fmla="*/ 274040 w 519569"/>
                <a:gd name="connsiteY16" fmla="*/ 173688 h 223224"/>
                <a:gd name="connsiteX17" fmla="*/ 245822 w 519569"/>
                <a:gd name="connsiteY17" fmla="*/ 164230 h 223224"/>
                <a:gd name="connsiteX18" fmla="*/ 213967 w 519569"/>
                <a:gd name="connsiteY18" fmla="*/ 152246 h 223224"/>
                <a:gd name="connsiteX19" fmla="*/ 175860 w 519569"/>
                <a:gd name="connsiteY19" fmla="*/ 135226 h 223224"/>
                <a:gd name="connsiteX20" fmla="*/ 127647 w 519569"/>
                <a:gd name="connsiteY20" fmla="*/ 109764 h 223224"/>
                <a:gd name="connsiteX21" fmla="*/ 98674 w 519569"/>
                <a:gd name="connsiteY21" fmla="*/ 91804 h 223224"/>
                <a:gd name="connsiteX22" fmla="*/ 46241 w 519569"/>
                <a:gd name="connsiteY22" fmla="*/ 52510 h 223224"/>
                <a:gd name="connsiteX23" fmla="*/ 1432 w 519569"/>
                <a:gd name="connsiteY23" fmla="*/ 3805 h 223224"/>
                <a:gd name="connsiteX24" fmla="*/ 0 w 519569"/>
                <a:gd name="connsiteY24" fmla="*/ 816 h 223224"/>
                <a:gd name="connsiteX25" fmla="*/ 893 w 519569"/>
                <a:gd name="connsiteY25" fmla="*/ 0 h 223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19569" h="223224">
                  <a:moveTo>
                    <a:pt x="893" y="0"/>
                  </a:moveTo>
                  <a:cubicBezTo>
                    <a:pt x="6516" y="5992"/>
                    <a:pt x="12384" y="11768"/>
                    <a:pt x="17668" y="18037"/>
                  </a:cubicBezTo>
                  <a:cubicBezTo>
                    <a:pt x="25446" y="27264"/>
                    <a:pt x="34519" y="35089"/>
                    <a:pt x="43899" y="42436"/>
                  </a:cubicBezTo>
                  <a:cubicBezTo>
                    <a:pt x="57085" y="52772"/>
                    <a:pt x="70686" y="62614"/>
                    <a:pt x="84610" y="71933"/>
                  </a:cubicBezTo>
                  <a:cubicBezTo>
                    <a:pt x="106344" y="86489"/>
                    <a:pt x="128926" y="99752"/>
                    <a:pt x="152231" y="111612"/>
                  </a:cubicBezTo>
                  <a:cubicBezTo>
                    <a:pt x="174227" y="122811"/>
                    <a:pt x="196978" y="132499"/>
                    <a:pt x="219913" y="141603"/>
                  </a:cubicBezTo>
                  <a:cubicBezTo>
                    <a:pt x="244173" y="151230"/>
                    <a:pt x="268942" y="159532"/>
                    <a:pt x="293972" y="166926"/>
                  </a:cubicBezTo>
                  <a:cubicBezTo>
                    <a:pt x="311101" y="171978"/>
                    <a:pt x="328276" y="176984"/>
                    <a:pt x="345604" y="181266"/>
                  </a:cubicBezTo>
                  <a:cubicBezTo>
                    <a:pt x="371482" y="187674"/>
                    <a:pt x="397483" y="193527"/>
                    <a:pt x="423468" y="199458"/>
                  </a:cubicBezTo>
                  <a:cubicBezTo>
                    <a:pt x="440627" y="203370"/>
                    <a:pt x="457740" y="207775"/>
                    <a:pt x="475100" y="210517"/>
                  </a:cubicBezTo>
                  <a:cubicBezTo>
                    <a:pt x="486668" y="212335"/>
                    <a:pt x="497604" y="216278"/>
                    <a:pt x="509064" y="218280"/>
                  </a:cubicBezTo>
                  <a:cubicBezTo>
                    <a:pt x="512777" y="218927"/>
                    <a:pt x="516242" y="220945"/>
                    <a:pt x="519569" y="223163"/>
                  </a:cubicBezTo>
                  <a:cubicBezTo>
                    <a:pt x="508048" y="223410"/>
                    <a:pt x="496803" y="222963"/>
                    <a:pt x="485590" y="220914"/>
                  </a:cubicBezTo>
                  <a:cubicBezTo>
                    <a:pt x="463301" y="216832"/>
                    <a:pt x="440874" y="213397"/>
                    <a:pt x="418585" y="209300"/>
                  </a:cubicBezTo>
                  <a:cubicBezTo>
                    <a:pt x="404353" y="206682"/>
                    <a:pt x="390274" y="203124"/>
                    <a:pt x="376057" y="200428"/>
                  </a:cubicBezTo>
                  <a:cubicBezTo>
                    <a:pt x="354600" y="196361"/>
                    <a:pt x="333513" y="190678"/>
                    <a:pt x="312395" y="185225"/>
                  </a:cubicBezTo>
                  <a:cubicBezTo>
                    <a:pt x="299518" y="181898"/>
                    <a:pt x="286563" y="178555"/>
                    <a:pt x="274040" y="173688"/>
                  </a:cubicBezTo>
                  <a:cubicBezTo>
                    <a:pt x="264814" y="170114"/>
                    <a:pt x="255310" y="167003"/>
                    <a:pt x="245822" y="164230"/>
                  </a:cubicBezTo>
                  <a:cubicBezTo>
                    <a:pt x="234854" y="161026"/>
                    <a:pt x="224442" y="156436"/>
                    <a:pt x="213967" y="152246"/>
                  </a:cubicBezTo>
                  <a:cubicBezTo>
                    <a:pt x="201106" y="147102"/>
                    <a:pt x="188259" y="141695"/>
                    <a:pt x="175860" y="135226"/>
                  </a:cubicBezTo>
                  <a:cubicBezTo>
                    <a:pt x="159748" y="126815"/>
                    <a:pt x="143513" y="118652"/>
                    <a:pt x="127647" y="109764"/>
                  </a:cubicBezTo>
                  <a:cubicBezTo>
                    <a:pt x="117712" y="104188"/>
                    <a:pt x="108193" y="97980"/>
                    <a:pt x="98674" y="91804"/>
                  </a:cubicBezTo>
                  <a:cubicBezTo>
                    <a:pt x="80344" y="79912"/>
                    <a:pt x="62645" y="67143"/>
                    <a:pt x="46241" y="52510"/>
                  </a:cubicBezTo>
                  <a:cubicBezTo>
                    <a:pt x="29636" y="37707"/>
                    <a:pt x="14017" y="22211"/>
                    <a:pt x="1432" y="3805"/>
                  </a:cubicBezTo>
                  <a:cubicBezTo>
                    <a:pt x="816" y="2896"/>
                    <a:pt x="462" y="1817"/>
                    <a:pt x="0" y="816"/>
                  </a:cubicBezTo>
                  <a:cubicBezTo>
                    <a:pt x="324" y="539"/>
                    <a:pt x="616" y="277"/>
                    <a:pt x="893" y="0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AF5628E-9363-6881-7A88-6EAD449C1E03}"/>
                </a:ext>
              </a:extLst>
            </p:cNvPr>
            <p:cNvSpPr/>
            <p:nvPr/>
          </p:nvSpPr>
          <p:spPr>
            <a:xfrm>
              <a:off x="12176428" y="9145337"/>
              <a:ext cx="446734" cy="98365"/>
            </a:xfrm>
            <a:custGeom>
              <a:avLst/>
              <a:gdLst>
                <a:gd name="connsiteX0" fmla="*/ 0 w 446734"/>
                <a:gd name="connsiteY0" fmla="*/ 3337 h 98365"/>
                <a:gd name="connsiteX1" fmla="*/ 38231 w 446734"/>
                <a:gd name="connsiteY1" fmla="*/ 179 h 98365"/>
                <a:gd name="connsiteX2" fmla="*/ 75492 w 446734"/>
                <a:gd name="connsiteY2" fmla="*/ 841 h 98365"/>
                <a:gd name="connsiteX3" fmla="*/ 89016 w 446734"/>
                <a:gd name="connsiteY3" fmla="*/ 2335 h 98365"/>
                <a:gd name="connsiteX4" fmla="*/ 155774 w 446734"/>
                <a:gd name="connsiteY4" fmla="*/ 8466 h 98365"/>
                <a:gd name="connsiteX5" fmla="*/ 207159 w 446734"/>
                <a:gd name="connsiteY5" fmla="*/ 15382 h 98365"/>
                <a:gd name="connsiteX6" fmla="*/ 264028 w 446734"/>
                <a:gd name="connsiteY6" fmla="*/ 26072 h 98365"/>
                <a:gd name="connsiteX7" fmla="*/ 354815 w 446734"/>
                <a:gd name="connsiteY7" fmla="*/ 51703 h 98365"/>
                <a:gd name="connsiteX8" fmla="*/ 417646 w 446734"/>
                <a:gd name="connsiteY8" fmla="*/ 77966 h 98365"/>
                <a:gd name="connsiteX9" fmla="*/ 444894 w 446734"/>
                <a:gd name="connsiteY9" fmla="*/ 93785 h 98365"/>
                <a:gd name="connsiteX10" fmla="*/ 446727 w 446734"/>
                <a:gd name="connsiteY10" fmla="*/ 97066 h 98365"/>
                <a:gd name="connsiteX11" fmla="*/ 442768 w 446734"/>
                <a:gd name="connsiteY11" fmla="*/ 98052 h 98365"/>
                <a:gd name="connsiteX12" fmla="*/ 401826 w 446734"/>
                <a:gd name="connsiteY12" fmla="*/ 86946 h 98365"/>
                <a:gd name="connsiteX13" fmla="*/ 337887 w 446734"/>
                <a:gd name="connsiteY13" fmla="*/ 63502 h 98365"/>
                <a:gd name="connsiteX14" fmla="*/ 261179 w 446734"/>
                <a:gd name="connsiteY14" fmla="*/ 41121 h 98365"/>
                <a:gd name="connsiteX15" fmla="*/ 185487 w 446734"/>
                <a:gd name="connsiteY15" fmla="*/ 25071 h 98365"/>
                <a:gd name="connsiteX16" fmla="*/ 115925 w 446734"/>
                <a:gd name="connsiteY16" fmla="*/ 14150 h 98365"/>
                <a:gd name="connsiteX17" fmla="*/ 49152 w 446734"/>
                <a:gd name="connsiteY17" fmla="*/ 6371 h 98365"/>
                <a:gd name="connsiteX18" fmla="*/ 0 w 446734"/>
                <a:gd name="connsiteY18" fmla="*/ 3337 h 98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6734" h="98365">
                  <a:moveTo>
                    <a:pt x="0" y="3337"/>
                  </a:moveTo>
                  <a:cubicBezTo>
                    <a:pt x="12661" y="-1130"/>
                    <a:pt x="25508" y="179"/>
                    <a:pt x="38231" y="179"/>
                  </a:cubicBezTo>
                  <a:cubicBezTo>
                    <a:pt x="50646" y="179"/>
                    <a:pt x="63077" y="441"/>
                    <a:pt x="75492" y="841"/>
                  </a:cubicBezTo>
                  <a:cubicBezTo>
                    <a:pt x="80005" y="980"/>
                    <a:pt x="84487" y="1996"/>
                    <a:pt x="89016" y="2335"/>
                  </a:cubicBezTo>
                  <a:cubicBezTo>
                    <a:pt x="111304" y="4030"/>
                    <a:pt x="133562" y="5801"/>
                    <a:pt x="155774" y="8466"/>
                  </a:cubicBezTo>
                  <a:cubicBezTo>
                    <a:pt x="172948" y="10530"/>
                    <a:pt x="190062" y="12794"/>
                    <a:pt x="207159" y="15382"/>
                  </a:cubicBezTo>
                  <a:cubicBezTo>
                    <a:pt x="226259" y="18278"/>
                    <a:pt x="245082" y="22467"/>
                    <a:pt x="264028" y="26072"/>
                  </a:cubicBezTo>
                  <a:cubicBezTo>
                    <a:pt x="295066" y="31971"/>
                    <a:pt x="325133" y="41075"/>
                    <a:pt x="354815" y="51703"/>
                  </a:cubicBezTo>
                  <a:cubicBezTo>
                    <a:pt x="376211" y="59374"/>
                    <a:pt x="396743" y="69109"/>
                    <a:pt x="417646" y="77966"/>
                  </a:cubicBezTo>
                  <a:cubicBezTo>
                    <a:pt x="427242" y="82032"/>
                    <a:pt x="435868" y="88409"/>
                    <a:pt x="444894" y="93785"/>
                  </a:cubicBezTo>
                  <a:cubicBezTo>
                    <a:pt x="445834" y="94339"/>
                    <a:pt x="446835" y="95048"/>
                    <a:pt x="446727" y="97066"/>
                  </a:cubicBezTo>
                  <a:cubicBezTo>
                    <a:pt x="446327" y="98976"/>
                    <a:pt x="444186" y="98283"/>
                    <a:pt x="442768" y="98052"/>
                  </a:cubicBezTo>
                  <a:cubicBezTo>
                    <a:pt x="428751" y="95741"/>
                    <a:pt x="415166" y="91736"/>
                    <a:pt x="401826" y="86946"/>
                  </a:cubicBezTo>
                  <a:cubicBezTo>
                    <a:pt x="380462" y="79275"/>
                    <a:pt x="359205" y="71311"/>
                    <a:pt x="337887" y="63502"/>
                  </a:cubicBezTo>
                  <a:cubicBezTo>
                    <a:pt x="312826" y="54322"/>
                    <a:pt x="286995" y="47590"/>
                    <a:pt x="261179" y="41121"/>
                  </a:cubicBezTo>
                  <a:cubicBezTo>
                    <a:pt x="236164" y="34852"/>
                    <a:pt x="210856" y="29676"/>
                    <a:pt x="185487" y="25071"/>
                  </a:cubicBezTo>
                  <a:cubicBezTo>
                    <a:pt x="162413" y="20866"/>
                    <a:pt x="139215" y="17246"/>
                    <a:pt x="115925" y="14150"/>
                  </a:cubicBezTo>
                  <a:cubicBezTo>
                    <a:pt x="93698" y="11192"/>
                    <a:pt x="71518" y="7850"/>
                    <a:pt x="49152" y="6371"/>
                  </a:cubicBezTo>
                  <a:cubicBezTo>
                    <a:pt x="32732" y="5293"/>
                    <a:pt x="16358" y="3090"/>
                    <a:pt x="0" y="3337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7E450C1-A4B7-9344-871E-132B2F2DDA26}"/>
                </a:ext>
              </a:extLst>
            </p:cNvPr>
            <p:cNvSpPr/>
            <p:nvPr/>
          </p:nvSpPr>
          <p:spPr>
            <a:xfrm>
              <a:off x="12456260" y="9383997"/>
              <a:ext cx="214788" cy="248444"/>
            </a:xfrm>
            <a:custGeom>
              <a:avLst/>
              <a:gdLst>
                <a:gd name="connsiteX0" fmla="*/ 0 w 214788"/>
                <a:gd name="connsiteY0" fmla="*/ 248372 h 248444"/>
                <a:gd name="connsiteX1" fmla="*/ 16466 w 214788"/>
                <a:gd name="connsiteY1" fmla="*/ 236650 h 248444"/>
                <a:gd name="connsiteX2" fmla="*/ 79281 w 214788"/>
                <a:gd name="connsiteY2" fmla="*/ 212621 h 248444"/>
                <a:gd name="connsiteX3" fmla="*/ 133393 w 214788"/>
                <a:gd name="connsiteY3" fmla="*/ 185680 h 248444"/>
                <a:gd name="connsiteX4" fmla="*/ 185256 w 214788"/>
                <a:gd name="connsiteY4" fmla="*/ 134433 h 248444"/>
                <a:gd name="connsiteX5" fmla="*/ 203308 w 214788"/>
                <a:gd name="connsiteY5" fmla="*/ 76594 h 248444"/>
                <a:gd name="connsiteX6" fmla="*/ 202954 w 214788"/>
                <a:gd name="connsiteY6" fmla="*/ 37516 h 248444"/>
                <a:gd name="connsiteX7" fmla="*/ 194559 w 214788"/>
                <a:gd name="connsiteY7" fmla="*/ 9959 h 248444"/>
                <a:gd name="connsiteX8" fmla="*/ 191047 w 214788"/>
                <a:gd name="connsiteY8" fmla="*/ 994 h 248444"/>
                <a:gd name="connsiteX9" fmla="*/ 193527 w 214788"/>
                <a:gd name="connsiteY9" fmla="*/ 440 h 248444"/>
                <a:gd name="connsiteX10" fmla="*/ 212997 w 214788"/>
                <a:gd name="connsiteY10" fmla="*/ 45279 h 248444"/>
                <a:gd name="connsiteX11" fmla="*/ 209408 w 214788"/>
                <a:gd name="connsiteY11" fmla="*/ 115287 h 248444"/>
                <a:gd name="connsiteX12" fmla="*/ 195761 w 214788"/>
                <a:gd name="connsiteY12" fmla="*/ 146417 h 248444"/>
                <a:gd name="connsiteX13" fmla="*/ 121594 w 214788"/>
                <a:gd name="connsiteY13" fmla="*/ 212559 h 248444"/>
                <a:gd name="connsiteX14" fmla="*/ 79065 w 214788"/>
                <a:gd name="connsiteY14" fmla="*/ 229888 h 248444"/>
                <a:gd name="connsiteX15" fmla="*/ 23505 w 214788"/>
                <a:gd name="connsiteY15" fmla="*/ 245799 h 248444"/>
                <a:gd name="connsiteX16" fmla="*/ 0 w 214788"/>
                <a:gd name="connsiteY16" fmla="*/ 248372 h 248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14788" h="248444">
                  <a:moveTo>
                    <a:pt x="0" y="248372"/>
                  </a:moveTo>
                  <a:cubicBezTo>
                    <a:pt x="5114" y="242503"/>
                    <a:pt x="10228" y="238744"/>
                    <a:pt x="16466" y="236650"/>
                  </a:cubicBezTo>
                  <a:cubicBezTo>
                    <a:pt x="37738" y="229502"/>
                    <a:pt x="58425" y="220800"/>
                    <a:pt x="79281" y="212621"/>
                  </a:cubicBezTo>
                  <a:cubicBezTo>
                    <a:pt x="98073" y="205242"/>
                    <a:pt x="116495" y="196755"/>
                    <a:pt x="133393" y="185680"/>
                  </a:cubicBezTo>
                  <a:cubicBezTo>
                    <a:pt x="154033" y="172171"/>
                    <a:pt x="172394" y="155767"/>
                    <a:pt x="185256" y="134433"/>
                  </a:cubicBezTo>
                  <a:cubicBezTo>
                    <a:pt x="195884" y="116781"/>
                    <a:pt x="201676" y="97373"/>
                    <a:pt x="203308" y="76594"/>
                  </a:cubicBezTo>
                  <a:cubicBezTo>
                    <a:pt x="204340" y="63486"/>
                    <a:pt x="205095" y="50547"/>
                    <a:pt x="202954" y="37516"/>
                  </a:cubicBezTo>
                  <a:cubicBezTo>
                    <a:pt x="201383" y="27935"/>
                    <a:pt x="199535" y="18554"/>
                    <a:pt x="194559" y="9959"/>
                  </a:cubicBezTo>
                  <a:cubicBezTo>
                    <a:pt x="192942" y="7171"/>
                    <a:pt x="191217" y="4106"/>
                    <a:pt x="191047" y="994"/>
                  </a:cubicBezTo>
                  <a:cubicBezTo>
                    <a:pt x="192049" y="-253"/>
                    <a:pt x="193050" y="-192"/>
                    <a:pt x="193527" y="440"/>
                  </a:cubicBezTo>
                  <a:cubicBezTo>
                    <a:pt x="203586" y="13825"/>
                    <a:pt x="210594" y="28489"/>
                    <a:pt x="212997" y="45279"/>
                  </a:cubicBezTo>
                  <a:cubicBezTo>
                    <a:pt x="216386" y="68892"/>
                    <a:pt x="214845" y="92244"/>
                    <a:pt x="209408" y="115287"/>
                  </a:cubicBezTo>
                  <a:cubicBezTo>
                    <a:pt x="206805" y="126331"/>
                    <a:pt x="201768" y="136651"/>
                    <a:pt x="195761" y="146417"/>
                  </a:cubicBezTo>
                  <a:cubicBezTo>
                    <a:pt x="177662" y="175930"/>
                    <a:pt x="152000" y="196755"/>
                    <a:pt x="121594" y="212559"/>
                  </a:cubicBezTo>
                  <a:cubicBezTo>
                    <a:pt x="107885" y="219675"/>
                    <a:pt x="93514" y="224681"/>
                    <a:pt x="79065" y="229888"/>
                  </a:cubicBezTo>
                  <a:cubicBezTo>
                    <a:pt x="60859" y="236449"/>
                    <a:pt x="42020" y="240500"/>
                    <a:pt x="23505" y="245799"/>
                  </a:cubicBezTo>
                  <a:cubicBezTo>
                    <a:pt x="16327" y="247863"/>
                    <a:pt x="8765" y="248710"/>
                    <a:pt x="0" y="248372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F3ABA7D-B761-72C8-9119-911713303A32}"/>
                </a:ext>
              </a:extLst>
            </p:cNvPr>
            <p:cNvSpPr/>
            <p:nvPr/>
          </p:nvSpPr>
          <p:spPr>
            <a:xfrm>
              <a:off x="12001794" y="9341199"/>
              <a:ext cx="183274" cy="137431"/>
            </a:xfrm>
            <a:custGeom>
              <a:avLst/>
              <a:gdLst>
                <a:gd name="connsiteX0" fmla="*/ 10559 w 183274"/>
                <a:gd name="connsiteY0" fmla="*/ 137398 h 137431"/>
                <a:gd name="connsiteX1" fmla="*/ 3750 w 183274"/>
                <a:gd name="connsiteY1" fmla="*/ 137367 h 137431"/>
                <a:gd name="connsiteX2" fmla="*/ 161 w 183274"/>
                <a:gd name="connsiteY2" fmla="*/ 135503 h 137431"/>
                <a:gd name="connsiteX3" fmla="*/ 2102 w 183274"/>
                <a:gd name="connsiteY3" fmla="*/ 132161 h 137431"/>
                <a:gd name="connsiteX4" fmla="*/ 24668 w 183274"/>
                <a:gd name="connsiteY4" fmla="*/ 118406 h 137431"/>
                <a:gd name="connsiteX5" fmla="*/ 68228 w 183274"/>
                <a:gd name="connsiteY5" fmla="*/ 101169 h 137431"/>
                <a:gd name="connsiteX6" fmla="*/ 133631 w 183274"/>
                <a:gd name="connsiteY6" fmla="*/ 74414 h 137431"/>
                <a:gd name="connsiteX7" fmla="*/ 159108 w 183274"/>
                <a:gd name="connsiteY7" fmla="*/ 55945 h 137431"/>
                <a:gd name="connsiteX8" fmla="*/ 167688 w 183274"/>
                <a:gd name="connsiteY8" fmla="*/ 41528 h 137431"/>
                <a:gd name="connsiteX9" fmla="*/ 163991 w 183274"/>
                <a:gd name="connsiteY9" fmla="*/ 23167 h 137431"/>
                <a:gd name="connsiteX10" fmla="*/ 150205 w 183274"/>
                <a:gd name="connsiteY10" fmla="*/ 10567 h 137431"/>
                <a:gd name="connsiteX11" fmla="*/ 141672 w 183274"/>
                <a:gd name="connsiteY11" fmla="*/ 4868 h 137431"/>
                <a:gd name="connsiteX12" fmla="*/ 140301 w 183274"/>
                <a:gd name="connsiteY12" fmla="*/ 2172 h 137431"/>
                <a:gd name="connsiteX13" fmla="*/ 142950 w 183274"/>
                <a:gd name="connsiteY13" fmla="*/ 231 h 137431"/>
                <a:gd name="connsiteX14" fmla="*/ 147971 w 183274"/>
                <a:gd name="connsiteY14" fmla="*/ 462 h 137431"/>
                <a:gd name="connsiteX15" fmla="*/ 181720 w 183274"/>
                <a:gd name="connsiteY15" fmla="*/ 30976 h 137431"/>
                <a:gd name="connsiteX16" fmla="*/ 183183 w 183274"/>
                <a:gd name="connsiteY16" fmla="*/ 40095 h 137431"/>
                <a:gd name="connsiteX17" fmla="*/ 173033 w 183274"/>
                <a:gd name="connsiteY17" fmla="*/ 67729 h 137431"/>
                <a:gd name="connsiteX18" fmla="*/ 152300 w 183274"/>
                <a:gd name="connsiteY18" fmla="*/ 87892 h 137431"/>
                <a:gd name="connsiteX19" fmla="*/ 116487 w 183274"/>
                <a:gd name="connsiteY19" fmla="*/ 107577 h 137431"/>
                <a:gd name="connsiteX20" fmla="*/ 39270 w 183274"/>
                <a:gd name="connsiteY20" fmla="*/ 134225 h 137431"/>
                <a:gd name="connsiteX21" fmla="*/ 10559 w 183274"/>
                <a:gd name="connsiteY21" fmla="*/ 137398 h 137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3274" h="137431">
                  <a:moveTo>
                    <a:pt x="10559" y="137398"/>
                  </a:moveTo>
                  <a:cubicBezTo>
                    <a:pt x="8279" y="137398"/>
                    <a:pt x="6014" y="137490"/>
                    <a:pt x="3750" y="137367"/>
                  </a:cubicBezTo>
                  <a:cubicBezTo>
                    <a:pt x="2333" y="137290"/>
                    <a:pt x="747" y="136998"/>
                    <a:pt x="161" y="135503"/>
                  </a:cubicBezTo>
                  <a:cubicBezTo>
                    <a:pt x="-486" y="133824"/>
                    <a:pt x="947" y="132792"/>
                    <a:pt x="2102" y="132161"/>
                  </a:cubicBezTo>
                  <a:cubicBezTo>
                    <a:pt x="9819" y="127894"/>
                    <a:pt x="16627" y="122210"/>
                    <a:pt x="24668" y="118406"/>
                  </a:cubicBezTo>
                  <a:cubicBezTo>
                    <a:pt x="38839" y="111721"/>
                    <a:pt x="53842" y="107223"/>
                    <a:pt x="68228" y="101169"/>
                  </a:cubicBezTo>
                  <a:cubicBezTo>
                    <a:pt x="89932" y="92035"/>
                    <a:pt x="112775" y="85720"/>
                    <a:pt x="133631" y="74414"/>
                  </a:cubicBezTo>
                  <a:cubicBezTo>
                    <a:pt x="143012" y="69331"/>
                    <a:pt x="151345" y="63077"/>
                    <a:pt x="159108" y="55945"/>
                  </a:cubicBezTo>
                  <a:cubicBezTo>
                    <a:pt x="163344" y="52048"/>
                    <a:pt x="166178" y="47119"/>
                    <a:pt x="167688" y="41528"/>
                  </a:cubicBezTo>
                  <a:cubicBezTo>
                    <a:pt x="169521" y="34796"/>
                    <a:pt x="168920" y="28589"/>
                    <a:pt x="163991" y="23167"/>
                  </a:cubicBezTo>
                  <a:cubicBezTo>
                    <a:pt x="159770" y="18546"/>
                    <a:pt x="155396" y="14110"/>
                    <a:pt x="150205" y="10567"/>
                  </a:cubicBezTo>
                  <a:cubicBezTo>
                    <a:pt x="147386" y="8642"/>
                    <a:pt x="144521" y="6762"/>
                    <a:pt x="141672" y="4868"/>
                  </a:cubicBezTo>
                  <a:cubicBezTo>
                    <a:pt x="140686" y="4221"/>
                    <a:pt x="139715" y="3266"/>
                    <a:pt x="140301" y="2172"/>
                  </a:cubicBezTo>
                  <a:cubicBezTo>
                    <a:pt x="140778" y="1279"/>
                    <a:pt x="141964" y="385"/>
                    <a:pt x="142950" y="231"/>
                  </a:cubicBezTo>
                  <a:cubicBezTo>
                    <a:pt x="144583" y="-30"/>
                    <a:pt x="146554" y="-200"/>
                    <a:pt x="147971" y="462"/>
                  </a:cubicBezTo>
                  <a:cubicBezTo>
                    <a:pt x="162266" y="7209"/>
                    <a:pt x="175959" y="14603"/>
                    <a:pt x="181720" y="30976"/>
                  </a:cubicBezTo>
                  <a:cubicBezTo>
                    <a:pt x="182814" y="34057"/>
                    <a:pt x="183538" y="36999"/>
                    <a:pt x="183183" y="40095"/>
                  </a:cubicBezTo>
                  <a:cubicBezTo>
                    <a:pt x="181997" y="50092"/>
                    <a:pt x="179086" y="59627"/>
                    <a:pt x="173033" y="67729"/>
                  </a:cubicBezTo>
                  <a:cubicBezTo>
                    <a:pt x="167226" y="75492"/>
                    <a:pt x="160494" y="82439"/>
                    <a:pt x="152300" y="87892"/>
                  </a:cubicBezTo>
                  <a:cubicBezTo>
                    <a:pt x="140901" y="95470"/>
                    <a:pt x="129164" y="102263"/>
                    <a:pt x="116487" y="107577"/>
                  </a:cubicBezTo>
                  <a:cubicBezTo>
                    <a:pt x="91318" y="118144"/>
                    <a:pt x="65625" y="127170"/>
                    <a:pt x="39270" y="134225"/>
                  </a:cubicBezTo>
                  <a:cubicBezTo>
                    <a:pt x="29951" y="136751"/>
                    <a:pt x="20232" y="137059"/>
                    <a:pt x="10559" y="137398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C777489C-2DEE-CDFA-DF8F-38CBE5372F26}"/>
                </a:ext>
              </a:extLst>
            </p:cNvPr>
            <p:cNvSpPr/>
            <p:nvPr/>
          </p:nvSpPr>
          <p:spPr>
            <a:xfrm>
              <a:off x="11425769" y="9075110"/>
              <a:ext cx="379331" cy="46802"/>
            </a:xfrm>
            <a:custGeom>
              <a:avLst/>
              <a:gdLst>
                <a:gd name="connsiteX0" fmla="*/ 379332 w 379331"/>
                <a:gd name="connsiteY0" fmla="*/ 5357 h 46802"/>
                <a:gd name="connsiteX1" fmla="*/ 350466 w 379331"/>
                <a:gd name="connsiteY1" fmla="*/ 5835 h 46802"/>
                <a:gd name="connsiteX2" fmla="*/ 310294 w 379331"/>
                <a:gd name="connsiteY2" fmla="*/ 6312 h 46802"/>
                <a:gd name="connsiteX3" fmla="*/ 256984 w 379331"/>
                <a:gd name="connsiteY3" fmla="*/ 10564 h 46802"/>
                <a:gd name="connsiteX4" fmla="*/ 234079 w 379331"/>
                <a:gd name="connsiteY4" fmla="*/ 12505 h 46802"/>
                <a:gd name="connsiteX5" fmla="*/ 192089 w 379331"/>
                <a:gd name="connsiteY5" fmla="*/ 18127 h 46802"/>
                <a:gd name="connsiteX6" fmla="*/ 174422 w 379331"/>
                <a:gd name="connsiteY6" fmla="*/ 20637 h 46802"/>
                <a:gd name="connsiteX7" fmla="*/ 97359 w 379331"/>
                <a:gd name="connsiteY7" fmla="*/ 33992 h 46802"/>
                <a:gd name="connsiteX8" fmla="*/ 41383 w 379331"/>
                <a:gd name="connsiteY8" fmla="*/ 44081 h 46802"/>
                <a:gd name="connsiteX9" fmla="*/ 5786 w 379331"/>
                <a:gd name="connsiteY9" fmla="*/ 46746 h 46802"/>
                <a:gd name="connsiteX10" fmla="*/ 1596 w 379331"/>
                <a:gd name="connsiteY10" fmla="*/ 46253 h 46802"/>
                <a:gd name="connsiteX11" fmla="*/ 10 w 379331"/>
                <a:gd name="connsiteY11" fmla="*/ 44528 h 46802"/>
                <a:gd name="connsiteX12" fmla="*/ 1073 w 379331"/>
                <a:gd name="connsiteY12" fmla="*/ 42433 h 46802"/>
                <a:gd name="connsiteX13" fmla="*/ 7419 w 379331"/>
                <a:gd name="connsiteY13" fmla="*/ 39984 h 46802"/>
                <a:gd name="connsiteX14" fmla="*/ 60945 w 379331"/>
                <a:gd name="connsiteY14" fmla="*/ 26213 h 46802"/>
                <a:gd name="connsiteX15" fmla="*/ 131924 w 379331"/>
                <a:gd name="connsiteY15" fmla="*/ 12751 h 46802"/>
                <a:gd name="connsiteX16" fmla="*/ 161314 w 379331"/>
                <a:gd name="connsiteY16" fmla="*/ 8993 h 46802"/>
                <a:gd name="connsiteX17" fmla="*/ 206075 w 379331"/>
                <a:gd name="connsiteY17" fmla="*/ 3986 h 46802"/>
                <a:gd name="connsiteX18" fmla="*/ 236666 w 379331"/>
                <a:gd name="connsiteY18" fmla="*/ 1861 h 46802"/>
                <a:gd name="connsiteX19" fmla="*/ 283570 w 379331"/>
                <a:gd name="connsiteY19" fmla="*/ 28 h 46802"/>
                <a:gd name="connsiteX20" fmla="*/ 336372 w 379331"/>
                <a:gd name="connsiteY20" fmla="*/ 906 h 46802"/>
                <a:gd name="connsiteX21" fmla="*/ 379332 w 379331"/>
                <a:gd name="connsiteY21" fmla="*/ 5357 h 46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9331" h="46802">
                  <a:moveTo>
                    <a:pt x="379332" y="5357"/>
                  </a:moveTo>
                  <a:cubicBezTo>
                    <a:pt x="369736" y="5835"/>
                    <a:pt x="360078" y="5958"/>
                    <a:pt x="350466" y="5835"/>
                  </a:cubicBezTo>
                  <a:cubicBezTo>
                    <a:pt x="337065" y="5665"/>
                    <a:pt x="323680" y="5881"/>
                    <a:pt x="310294" y="6312"/>
                  </a:cubicBezTo>
                  <a:cubicBezTo>
                    <a:pt x="292473" y="6898"/>
                    <a:pt x="274697" y="8222"/>
                    <a:pt x="256984" y="10564"/>
                  </a:cubicBezTo>
                  <a:cubicBezTo>
                    <a:pt x="249420" y="11565"/>
                    <a:pt x="241657" y="11241"/>
                    <a:pt x="234079" y="12505"/>
                  </a:cubicBezTo>
                  <a:cubicBezTo>
                    <a:pt x="220139" y="14815"/>
                    <a:pt x="205937" y="15000"/>
                    <a:pt x="192089" y="18127"/>
                  </a:cubicBezTo>
                  <a:cubicBezTo>
                    <a:pt x="186298" y="19436"/>
                    <a:pt x="180290" y="19652"/>
                    <a:pt x="174422" y="20637"/>
                  </a:cubicBezTo>
                  <a:cubicBezTo>
                    <a:pt x="148714" y="24966"/>
                    <a:pt x="122898" y="28817"/>
                    <a:pt x="97359" y="33992"/>
                  </a:cubicBezTo>
                  <a:cubicBezTo>
                    <a:pt x="78752" y="37766"/>
                    <a:pt x="60037" y="40693"/>
                    <a:pt x="41383" y="44081"/>
                  </a:cubicBezTo>
                  <a:cubicBezTo>
                    <a:pt x="29646" y="46207"/>
                    <a:pt x="17739" y="47039"/>
                    <a:pt x="5786" y="46746"/>
                  </a:cubicBezTo>
                  <a:cubicBezTo>
                    <a:pt x="4384" y="46715"/>
                    <a:pt x="2921" y="46638"/>
                    <a:pt x="1596" y="46253"/>
                  </a:cubicBezTo>
                  <a:cubicBezTo>
                    <a:pt x="919" y="46053"/>
                    <a:pt x="87" y="45175"/>
                    <a:pt x="10" y="44528"/>
                  </a:cubicBezTo>
                  <a:cubicBezTo>
                    <a:pt x="-83" y="43866"/>
                    <a:pt x="487" y="42710"/>
                    <a:pt x="1073" y="42433"/>
                  </a:cubicBezTo>
                  <a:cubicBezTo>
                    <a:pt x="3106" y="41463"/>
                    <a:pt x="5278" y="40739"/>
                    <a:pt x="7419" y="39984"/>
                  </a:cubicBezTo>
                  <a:cubicBezTo>
                    <a:pt x="24871" y="33838"/>
                    <a:pt x="42893" y="30080"/>
                    <a:pt x="60945" y="26213"/>
                  </a:cubicBezTo>
                  <a:cubicBezTo>
                    <a:pt x="84512" y="21161"/>
                    <a:pt x="108187" y="16802"/>
                    <a:pt x="131924" y="12751"/>
                  </a:cubicBezTo>
                  <a:cubicBezTo>
                    <a:pt x="141690" y="11087"/>
                    <a:pt x="151625" y="10641"/>
                    <a:pt x="161314" y="8993"/>
                  </a:cubicBezTo>
                  <a:cubicBezTo>
                    <a:pt x="176162" y="6466"/>
                    <a:pt x="191196" y="6128"/>
                    <a:pt x="206075" y="3986"/>
                  </a:cubicBezTo>
                  <a:cubicBezTo>
                    <a:pt x="216165" y="2523"/>
                    <a:pt x="226454" y="2385"/>
                    <a:pt x="236666" y="1861"/>
                  </a:cubicBezTo>
                  <a:cubicBezTo>
                    <a:pt x="252301" y="1060"/>
                    <a:pt x="267904" y="-203"/>
                    <a:pt x="283570" y="28"/>
                  </a:cubicBezTo>
                  <a:cubicBezTo>
                    <a:pt x="301176" y="290"/>
                    <a:pt x="318828" y="-265"/>
                    <a:pt x="336372" y="906"/>
                  </a:cubicBezTo>
                  <a:cubicBezTo>
                    <a:pt x="350682" y="1892"/>
                    <a:pt x="365238" y="875"/>
                    <a:pt x="379332" y="5357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AB82DB0-CEA4-BB82-546D-452C49BA892E}"/>
                </a:ext>
              </a:extLst>
            </p:cNvPr>
            <p:cNvSpPr/>
            <p:nvPr/>
          </p:nvSpPr>
          <p:spPr>
            <a:xfrm>
              <a:off x="12055358" y="9269433"/>
              <a:ext cx="201004" cy="92704"/>
            </a:xfrm>
            <a:custGeom>
              <a:avLst/>
              <a:gdLst>
                <a:gd name="connsiteX0" fmla="*/ 0 w 201004"/>
                <a:gd name="connsiteY0" fmla="*/ 5055 h 92704"/>
                <a:gd name="connsiteX1" fmla="*/ 6038 w 201004"/>
                <a:gd name="connsiteY1" fmla="*/ 3 h 92704"/>
                <a:gd name="connsiteX2" fmla="*/ 27310 w 201004"/>
                <a:gd name="connsiteY2" fmla="*/ 1142 h 92704"/>
                <a:gd name="connsiteX3" fmla="*/ 93190 w 201004"/>
                <a:gd name="connsiteY3" fmla="*/ 14590 h 92704"/>
                <a:gd name="connsiteX4" fmla="*/ 169991 w 201004"/>
                <a:gd name="connsiteY4" fmla="*/ 44102 h 92704"/>
                <a:gd name="connsiteX5" fmla="*/ 174889 w 201004"/>
                <a:gd name="connsiteY5" fmla="*/ 47460 h 92704"/>
                <a:gd name="connsiteX6" fmla="*/ 195160 w 201004"/>
                <a:gd name="connsiteY6" fmla="*/ 69425 h 92704"/>
                <a:gd name="connsiteX7" fmla="*/ 200936 w 201004"/>
                <a:gd name="connsiteY7" fmla="*/ 86939 h 92704"/>
                <a:gd name="connsiteX8" fmla="*/ 195607 w 201004"/>
                <a:gd name="connsiteY8" fmla="*/ 92700 h 92704"/>
                <a:gd name="connsiteX9" fmla="*/ 187089 w 201004"/>
                <a:gd name="connsiteY9" fmla="*/ 89296 h 92704"/>
                <a:gd name="connsiteX10" fmla="*/ 173241 w 201004"/>
                <a:gd name="connsiteY10" fmla="*/ 77928 h 92704"/>
                <a:gd name="connsiteX11" fmla="*/ 116865 w 201004"/>
                <a:gd name="connsiteY11" fmla="*/ 41561 h 92704"/>
                <a:gd name="connsiteX12" fmla="*/ 61228 w 201004"/>
                <a:gd name="connsiteY12" fmla="*/ 20335 h 92704"/>
                <a:gd name="connsiteX13" fmla="*/ 27279 w 201004"/>
                <a:gd name="connsiteY13" fmla="*/ 9044 h 92704"/>
                <a:gd name="connsiteX14" fmla="*/ 0 w 201004"/>
                <a:gd name="connsiteY14" fmla="*/ 5055 h 92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1004" h="92704">
                  <a:moveTo>
                    <a:pt x="0" y="5055"/>
                  </a:moveTo>
                  <a:cubicBezTo>
                    <a:pt x="431" y="927"/>
                    <a:pt x="2850" y="-59"/>
                    <a:pt x="6038" y="3"/>
                  </a:cubicBezTo>
                  <a:cubicBezTo>
                    <a:pt x="13139" y="157"/>
                    <a:pt x="20225" y="-321"/>
                    <a:pt x="27310" y="1142"/>
                  </a:cubicBezTo>
                  <a:cubicBezTo>
                    <a:pt x="49260" y="5686"/>
                    <a:pt x="71271" y="9876"/>
                    <a:pt x="93190" y="14590"/>
                  </a:cubicBezTo>
                  <a:cubicBezTo>
                    <a:pt x="120439" y="20474"/>
                    <a:pt x="145762" y="30701"/>
                    <a:pt x="169991" y="44102"/>
                  </a:cubicBezTo>
                  <a:cubicBezTo>
                    <a:pt x="171716" y="45057"/>
                    <a:pt x="173488" y="46105"/>
                    <a:pt x="174889" y="47460"/>
                  </a:cubicBezTo>
                  <a:cubicBezTo>
                    <a:pt x="182067" y="54392"/>
                    <a:pt x="188891" y="61647"/>
                    <a:pt x="195160" y="69425"/>
                  </a:cubicBezTo>
                  <a:cubicBezTo>
                    <a:pt x="199304" y="74570"/>
                    <a:pt x="200336" y="80716"/>
                    <a:pt x="200936" y="86939"/>
                  </a:cubicBezTo>
                  <a:cubicBezTo>
                    <a:pt x="201352" y="91283"/>
                    <a:pt x="199904" y="92592"/>
                    <a:pt x="195607" y="92700"/>
                  </a:cubicBezTo>
                  <a:cubicBezTo>
                    <a:pt x="192295" y="92792"/>
                    <a:pt x="189584" y="91360"/>
                    <a:pt x="187089" y="89296"/>
                  </a:cubicBezTo>
                  <a:cubicBezTo>
                    <a:pt x="182483" y="85491"/>
                    <a:pt x="177400" y="82164"/>
                    <a:pt x="173241" y="77928"/>
                  </a:cubicBezTo>
                  <a:cubicBezTo>
                    <a:pt x="157145" y="61570"/>
                    <a:pt x="136689" y="51881"/>
                    <a:pt x="116865" y="41561"/>
                  </a:cubicBezTo>
                  <a:cubicBezTo>
                    <a:pt x="99259" y="32396"/>
                    <a:pt x="80221" y="26342"/>
                    <a:pt x="61228" y="20335"/>
                  </a:cubicBezTo>
                  <a:cubicBezTo>
                    <a:pt x="49876" y="16746"/>
                    <a:pt x="38555" y="12957"/>
                    <a:pt x="27279" y="9044"/>
                  </a:cubicBezTo>
                  <a:cubicBezTo>
                    <a:pt x="18654" y="6072"/>
                    <a:pt x="9766" y="5086"/>
                    <a:pt x="0" y="5055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095219D-5A84-7681-3367-207E42BC7B55}"/>
                </a:ext>
              </a:extLst>
            </p:cNvPr>
            <p:cNvSpPr/>
            <p:nvPr/>
          </p:nvSpPr>
          <p:spPr>
            <a:xfrm>
              <a:off x="11475124" y="9254194"/>
              <a:ext cx="316437" cy="83606"/>
            </a:xfrm>
            <a:custGeom>
              <a:avLst/>
              <a:gdLst>
                <a:gd name="connsiteX0" fmla="*/ 316438 w 316437"/>
                <a:gd name="connsiteY0" fmla="*/ 592 h 83606"/>
                <a:gd name="connsiteX1" fmla="*/ 285138 w 316437"/>
                <a:gd name="connsiteY1" fmla="*/ 8248 h 83606"/>
                <a:gd name="connsiteX2" fmla="*/ 229794 w 316437"/>
                <a:gd name="connsiteY2" fmla="*/ 17567 h 83606"/>
                <a:gd name="connsiteX3" fmla="*/ 208799 w 316437"/>
                <a:gd name="connsiteY3" fmla="*/ 21094 h 83606"/>
                <a:gd name="connsiteX4" fmla="*/ 146431 w 316437"/>
                <a:gd name="connsiteY4" fmla="*/ 34618 h 83606"/>
                <a:gd name="connsiteX5" fmla="*/ 95323 w 316437"/>
                <a:gd name="connsiteY5" fmla="*/ 47973 h 83606"/>
                <a:gd name="connsiteX6" fmla="*/ 45216 w 316437"/>
                <a:gd name="connsiteY6" fmla="*/ 67042 h 83606"/>
                <a:gd name="connsiteX7" fmla="*/ 4859 w 316437"/>
                <a:gd name="connsiteY7" fmla="*/ 83015 h 83606"/>
                <a:gd name="connsiteX8" fmla="*/ 300 w 316437"/>
                <a:gd name="connsiteY8" fmla="*/ 82553 h 83606"/>
                <a:gd name="connsiteX9" fmla="*/ 2441 w 316437"/>
                <a:gd name="connsiteY9" fmla="*/ 78471 h 83606"/>
                <a:gd name="connsiteX10" fmla="*/ 21310 w 316437"/>
                <a:gd name="connsiteY10" fmla="*/ 66827 h 83606"/>
                <a:gd name="connsiteX11" fmla="*/ 88869 w 316437"/>
                <a:gd name="connsiteY11" fmla="*/ 36574 h 83606"/>
                <a:gd name="connsiteX12" fmla="*/ 165670 w 316437"/>
                <a:gd name="connsiteY12" fmla="*/ 17690 h 83606"/>
                <a:gd name="connsiteX13" fmla="*/ 236094 w 316437"/>
                <a:gd name="connsiteY13" fmla="*/ 6553 h 83606"/>
                <a:gd name="connsiteX14" fmla="*/ 300341 w 316437"/>
                <a:gd name="connsiteY14" fmla="*/ 777 h 83606"/>
                <a:gd name="connsiteX15" fmla="*/ 316438 w 316437"/>
                <a:gd name="connsiteY15" fmla="*/ 592 h 83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6437" h="83606">
                  <a:moveTo>
                    <a:pt x="316438" y="592"/>
                  </a:moveTo>
                  <a:cubicBezTo>
                    <a:pt x="306256" y="4628"/>
                    <a:pt x="295813" y="6754"/>
                    <a:pt x="285138" y="8248"/>
                  </a:cubicBezTo>
                  <a:cubicBezTo>
                    <a:pt x="266608" y="10836"/>
                    <a:pt x="248124" y="13762"/>
                    <a:pt x="229794" y="17567"/>
                  </a:cubicBezTo>
                  <a:cubicBezTo>
                    <a:pt x="222847" y="19015"/>
                    <a:pt x="215731" y="19631"/>
                    <a:pt x="208799" y="21094"/>
                  </a:cubicBezTo>
                  <a:cubicBezTo>
                    <a:pt x="187989" y="25500"/>
                    <a:pt x="167256" y="30321"/>
                    <a:pt x="146431" y="34618"/>
                  </a:cubicBezTo>
                  <a:cubicBezTo>
                    <a:pt x="129149" y="38176"/>
                    <a:pt x="112020" y="42582"/>
                    <a:pt x="95323" y="47973"/>
                  </a:cubicBezTo>
                  <a:cubicBezTo>
                    <a:pt x="78379" y="53441"/>
                    <a:pt x="61436" y="59279"/>
                    <a:pt x="45216" y="67042"/>
                  </a:cubicBezTo>
                  <a:cubicBezTo>
                    <a:pt x="32200" y="73281"/>
                    <a:pt x="18707" y="78687"/>
                    <a:pt x="4859" y="83015"/>
                  </a:cubicBezTo>
                  <a:cubicBezTo>
                    <a:pt x="3196" y="83539"/>
                    <a:pt x="1224" y="84217"/>
                    <a:pt x="300" y="82553"/>
                  </a:cubicBezTo>
                  <a:cubicBezTo>
                    <a:pt x="-701" y="80751"/>
                    <a:pt x="1008" y="79473"/>
                    <a:pt x="2441" y="78471"/>
                  </a:cubicBezTo>
                  <a:cubicBezTo>
                    <a:pt x="8525" y="74266"/>
                    <a:pt x="14671" y="70123"/>
                    <a:pt x="21310" y="66827"/>
                  </a:cubicBezTo>
                  <a:cubicBezTo>
                    <a:pt x="43444" y="55890"/>
                    <a:pt x="65024" y="43860"/>
                    <a:pt x="88869" y="36574"/>
                  </a:cubicBezTo>
                  <a:cubicBezTo>
                    <a:pt x="114146" y="28842"/>
                    <a:pt x="139761" y="22835"/>
                    <a:pt x="165670" y="17690"/>
                  </a:cubicBezTo>
                  <a:cubicBezTo>
                    <a:pt x="189037" y="13054"/>
                    <a:pt x="212480" y="9418"/>
                    <a:pt x="236094" y="6553"/>
                  </a:cubicBezTo>
                  <a:cubicBezTo>
                    <a:pt x="257458" y="3950"/>
                    <a:pt x="278823" y="1609"/>
                    <a:pt x="300341" y="777"/>
                  </a:cubicBezTo>
                  <a:cubicBezTo>
                    <a:pt x="305701" y="577"/>
                    <a:pt x="311031" y="-748"/>
                    <a:pt x="316438" y="592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45926659-CA55-2169-42C1-A5F4EC354D8C}"/>
                </a:ext>
              </a:extLst>
            </p:cNvPr>
            <p:cNvSpPr/>
            <p:nvPr/>
          </p:nvSpPr>
          <p:spPr>
            <a:xfrm>
              <a:off x="11987353" y="9210893"/>
              <a:ext cx="335823" cy="50708"/>
            </a:xfrm>
            <a:custGeom>
              <a:avLst/>
              <a:gdLst>
                <a:gd name="connsiteX0" fmla="*/ 0 w 335823"/>
                <a:gd name="connsiteY0" fmla="*/ 2875 h 50708"/>
                <a:gd name="connsiteX1" fmla="*/ 6623 w 335823"/>
                <a:gd name="connsiteY1" fmla="*/ 72 h 50708"/>
                <a:gd name="connsiteX2" fmla="*/ 61259 w 335823"/>
                <a:gd name="connsiteY2" fmla="*/ 1288 h 50708"/>
                <a:gd name="connsiteX3" fmla="*/ 119699 w 335823"/>
                <a:gd name="connsiteY3" fmla="*/ 5863 h 50708"/>
                <a:gd name="connsiteX4" fmla="*/ 189646 w 335823"/>
                <a:gd name="connsiteY4" fmla="*/ 14119 h 50708"/>
                <a:gd name="connsiteX5" fmla="*/ 254756 w 335823"/>
                <a:gd name="connsiteY5" fmla="*/ 26920 h 50708"/>
                <a:gd name="connsiteX6" fmla="*/ 311994 w 335823"/>
                <a:gd name="connsiteY6" fmla="*/ 39966 h 50708"/>
                <a:gd name="connsiteX7" fmla="*/ 335823 w 335823"/>
                <a:gd name="connsiteY7" fmla="*/ 48731 h 50708"/>
                <a:gd name="connsiteX8" fmla="*/ 331680 w 335823"/>
                <a:gd name="connsiteY8" fmla="*/ 50440 h 50708"/>
                <a:gd name="connsiteX9" fmla="*/ 286101 w 335823"/>
                <a:gd name="connsiteY9" fmla="*/ 44695 h 50708"/>
                <a:gd name="connsiteX10" fmla="*/ 223256 w 335823"/>
                <a:gd name="connsiteY10" fmla="*/ 33759 h 50708"/>
                <a:gd name="connsiteX11" fmla="*/ 177231 w 335823"/>
                <a:gd name="connsiteY11" fmla="*/ 25194 h 50708"/>
                <a:gd name="connsiteX12" fmla="*/ 113384 w 335823"/>
                <a:gd name="connsiteY12" fmla="*/ 16060 h 50708"/>
                <a:gd name="connsiteX13" fmla="*/ 67882 w 335823"/>
                <a:gd name="connsiteY13" fmla="*/ 9637 h 50708"/>
                <a:gd name="connsiteX14" fmla="*/ 29867 w 335823"/>
                <a:gd name="connsiteY14" fmla="*/ 5139 h 50708"/>
                <a:gd name="connsiteX15" fmla="*/ 12107 w 335823"/>
                <a:gd name="connsiteY15" fmla="*/ 3306 h 50708"/>
                <a:gd name="connsiteX16" fmla="*/ 0 w 335823"/>
                <a:gd name="connsiteY16" fmla="*/ 2875 h 50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35823" h="50708">
                  <a:moveTo>
                    <a:pt x="0" y="2875"/>
                  </a:moveTo>
                  <a:cubicBezTo>
                    <a:pt x="2634" y="-514"/>
                    <a:pt x="4775" y="-6"/>
                    <a:pt x="6623" y="72"/>
                  </a:cubicBezTo>
                  <a:cubicBezTo>
                    <a:pt x="24830" y="780"/>
                    <a:pt x="43037" y="25"/>
                    <a:pt x="61259" y="1288"/>
                  </a:cubicBezTo>
                  <a:cubicBezTo>
                    <a:pt x="80760" y="2628"/>
                    <a:pt x="100214" y="4369"/>
                    <a:pt x="119699" y="5863"/>
                  </a:cubicBezTo>
                  <a:cubicBezTo>
                    <a:pt x="143143" y="7665"/>
                    <a:pt x="166494" y="10207"/>
                    <a:pt x="189646" y="14119"/>
                  </a:cubicBezTo>
                  <a:cubicBezTo>
                    <a:pt x="211441" y="17801"/>
                    <a:pt x="233145" y="22175"/>
                    <a:pt x="254756" y="26920"/>
                  </a:cubicBezTo>
                  <a:cubicBezTo>
                    <a:pt x="273871" y="31125"/>
                    <a:pt x="292971" y="35391"/>
                    <a:pt x="311994" y="39966"/>
                  </a:cubicBezTo>
                  <a:cubicBezTo>
                    <a:pt x="320173" y="41938"/>
                    <a:pt x="327906" y="45758"/>
                    <a:pt x="335823" y="48731"/>
                  </a:cubicBezTo>
                  <a:cubicBezTo>
                    <a:pt x="335115" y="51472"/>
                    <a:pt x="333359" y="50625"/>
                    <a:pt x="331680" y="50440"/>
                  </a:cubicBezTo>
                  <a:cubicBezTo>
                    <a:pt x="316446" y="48854"/>
                    <a:pt x="301196" y="47699"/>
                    <a:pt x="286101" y="44695"/>
                  </a:cubicBezTo>
                  <a:cubicBezTo>
                    <a:pt x="265261" y="40536"/>
                    <a:pt x="244189" y="37486"/>
                    <a:pt x="223256" y="33759"/>
                  </a:cubicBezTo>
                  <a:cubicBezTo>
                    <a:pt x="207899" y="31032"/>
                    <a:pt x="192634" y="27643"/>
                    <a:pt x="177231" y="25194"/>
                  </a:cubicBezTo>
                  <a:cubicBezTo>
                    <a:pt x="156005" y="21821"/>
                    <a:pt x="134671" y="19095"/>
                    <a:pt x="113384" y="16060"/>
                  </a:cubicBezTo>
                  <a:cubicBezTo>
                    <a:pt x="98212" y="13904"/>
                    <a:pt x="83101" y="11316"/>
                    <a:pt x="67882" y="9637"/>
                  </a:cubicBezTo>
                  <a:cubicBezTo>
                    <a:pt x="55205" y="8251"/>
                    <a:pt x="42713" y="5324"/>
                    <a:pt x="29867" y="5139"/>
                  </a:cubicBezTo>
                  <a:cubicBezTo>
                    <a:pt x="23937" y="5062"/>
                    <a:pt x="17960" y="4354"/>
                    <a:pt x="12107" y="3306"/>
                  </a:cubicBezTo>
                  <a:cubicBezTo>
                    <a:pt x="8610" y="2690"/>
                    <a:pt x="5083" y="2336"/>
                    <a:pt x="0" y="2875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362A759-75D2-3441-082F-F26B48D554B1}"/>
                </a:ext>
              </a:extLst>
            </p:cNvPr>
            <p:cNvSpPr/>
            <p:nvPr/>
          </p:nvSpPr>
          <p:spPr>
            <a:xfrm>
              <a:off x="11547110" y="9119697"/>
              <a:ext cx="286378" cy="24553"/>
            </a:xfrm>
            <a:custGeom>
              <a:avLst/>
              <a:gdLst>
                <a:gd name="connsiteX0" fmla="*/ 286379 w 286378"/>
                <a:gd name="connsiteY0" fmla="*/ 8890 h 24553"/>
                <a:gd name="connsiteX1" fmla="*/ 243927 w 286378"/>
                <a:gd name="connsiteY1" fmla="*/ 8058 h 24553"/>
                <a:gd name="connsiteX2" fmla="*/ 193728 w 286378"/>
                <a:gd name="connsiteY2" fmla="*/ 10245 h 24553"/>
                <a:gd name="connsiteX3" fmla="*/ 152893 w 286378"/>
                <a:gd name="connsiteY3" fmla="*/ 13110 h 24553"/>
                <a:gd name="connsiteX4" fmla="*/ 97950 w 286378"/>
                <a:gd name="connsiteY4" fmla="*/ 18425 h 24553"/>
                <a:gd name="connsiteX5" fmla="*/ 86089 w 286378"/>
                <a:gd name="connsiteY5" fmla="*/ 19303 h 24553"/>
                <a:gd name="connsiteX6" fmla="*/ 36229 w 286378"/>
                <a:gd name="connsiteY6" fmla="*/ 24139 h 24553"/>
                <a:gd name="connsiteX7" fmla="*/ 1402 w 286378"/>
                <a:gd name="connsiteY7" fmla="*/ 22414 h 24553"/>
                <a:gd name="connsiteX8" fmla="*/ 0 w 286378"/>
                <a:gd name="connsiteY8" fmla="*/ 20766 h 24553"/>
                <a:gd name="connsiteX9" fmla="*/ 18022 w 286378"/>
                <a:gd name="connsiteY9" fmla="*/ 14820 h 24553"/>
                <a:gd name="connsiteX10" fmla="*/ 71903 w 286378"/>
                <a:gd name="connsiteY10" fmla="*/ 7257 h 24553"/>
                <a:gd name="connsiteX11" fmla="*/ 114940 w 286378"/>
                <a:gd name="connsiteY11" fmla="*/ 2544 h 24553"/>
                <a:gd name="connsiteX12" fmla="*/ 117497 w 286378"/>
                <a:gd name="connsiteY12" fmla="*/ 2374 h 24553"/>
                <a:gd name="connsiteX13" fmla="*/ 190015 w 286378"/>
                <a:gd name="connsiteY13" fmla="*/ 18 h 24553"/>
                <a:gd name="connsiteX14" fmla="*/ 240307 w 286378"/>
                <a:gd name="connsiteY14" fmla="*/ 865 h 24553"/>
                <a:gd name="connsiteX15" fmla="*/ 284207 w 286378"/>
                <a:gd name="connsiteY15" fmla="*/ 5856 h 24553"/>
                <a:gd name="connsiteX16" fmla="*/ 286379 w 286378"/>
                <a:gd name="connsiteY16" fmla="*/ 8890 h 24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86378" h="24553">
                  <a:moveTo>
                    <a:pt x="286379" y="8890"/>
                  </a:moveTo>
                  <a:cubicBezTo>
                    <a:pt x="272115" y="5994"/>
                    <a:pt x="257975" y="7534"/>
                    <a:pt x="243927" y="8058"/>
                  </a:cubicBezTo>
                  <a:cubicBezTo>
                    <a:pt x="227214" y="8690"/>
                    <a:pt x="210471" y="8859"/>
                    <a:pt x="193728" y="10245"/>
                  </a:cubicBezTo>
                  <a:cubicBezTo>
                    <a:pt x="180173" y="11370"/>
                    <a:pt x="166494" y="12017"/>
                    <a:pt x="152893" y="13110"/>
                  </a:cubicBezTo>
                  <a:cubicBezTo>
                    <a:pt x="134563" y="14605"/>
                    <a:pt x="116233" y="16345"/>
                    <a:pt x="97950" y="18425"/>
                  </a:cubicBezTo>
                  <a:cubicBezTo>
                    <a:pt x="93976" y="18871"/>
                    <a:pt x="90033" y="18887"/>
                    <a:pt x="86089" y="19303"/>
                  </a:cubicBezTo>
                  <a:cubicBezTo>
                    <a:pt x="69484" y="21028"/>
                    <a:pt x="52833" y="22229"/>
                    <a:pt x="36229" y="24139"/>
                  </a:cubicBezTo>
                  <a:cubicBezTo>
                    <a:pt x="24645" y="25464"/>
                    <a:pt x="13000" y="23261"/>
                    <a:pt x="1402" y="22414"/>
                  </a:cubicBezTo>
                  <a:cubicBezTo>
                    <a:pt x="1048" y="22383"/>
                    <a:pt x="739" y="21675"/>
                    <a:pt x="0" y="20766"/>
                  </a:cubicBezTo>
                  <a:cubicBezTo>
                    <a:pt x="5638" y="17331"/>
                    <a:pt x="11968" y="15898"/>
                    <a:pt x="18022" y="14820"/>
                  </a:cubicBezTo>
                  <a:cubicBezTo>
                    <a:pt x="35874" y="11601"/>
                    <a:pt x="53912" y="9583"/>
                    <a:pt x="71903" y="7257"/>
                  </a:cubicBezTo>
                  <a:cubicBezTo>
                    <a:pt x="86228" y="5409"/>
                    <a:pt x="100784" y="5748"/>
                    <a:pt x="114940" y="2544"/>
                  </a:cubicBezTo>
                  <a:cubicBezTo>
                    <a:pt x="115756" y="2359"/>
                    <a:pt x="116634" y="2390"/>
                    <a:pt x="117497" y="2374"/>
                  </a:cubicBezTo>
                  <a:cubicBezTo>
                    <a:pt x="141680" y="1897"/>
                    <a:pt x="165817" y="-213"/>
                    <a:pt x="190015" y="18"/>
                  </a:cubicBezTo>
                  <a:cubicBezTo>
                    <a:pt x="206790" y="187"/>
                    <a:pt x="223595" y="-275"/>
                    <a:pt x="240307" y="865"/>
                  </a:cubicBezTo>
                  <a:cubicBezTo>
                    <a:pt x="254971" y="1866"/>
                    <a:pt x="269866" y="1743"/>
                    <a:pt x="284207" y="5856"/>
                  </a:cubicBezTo>
                  <a:cubicBezTo>
                    <a:pt x="285023" y="6102"/>
                    <a:pt x="285855" y="6241"/>
                    <a:pt x="286379" y="8890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C7C2BAF-9F56-F904-9DFC-1B89DBFDC511}"/>
                </a:ext>
              </a:extLst>
            </p:cNvPr>
            <p:cNvSpPr/>
            <p:nvPr/>
          </p:nvSpPr>
          <p:spPr>
            <a:xfrm>
              <a:off x="10937693" y="9327675"/>
              <a:ext cx="71040" cy="258505"/>
            </a:xfrm>
            <a:custGeom>
              <a:avLst/>
              <a:gdLst>
                <a:gd name="connsiteX0" fmla="*/ 65188 w 71040"/>
                <a:gd name="connsiteY0" fmla="*/ 258452 h 258505"/>
                <a:gd name="connsiteX1" fmla="*/ 59103 w 71040"/>
                <a:gd name="connsiteY1" fmla="*/ 256049 h 258505"/>
                <a:gd name="connsiteX2" fmla="*/ 15188 w 71040"/>
                <a:gd name="connsiteY2" fmla="*/ 203201 h 258505"/>
                <a:gd name="connsiteX3" fmla="*/ 1325 w 71040"/>
                <a:gd name="connsiteY3" fmla="*/ 157930 h 258505"/>
                <a:gd name="connsiteX4" fmla="*/ 5638 w 71040"/>
                <a:gd name="connsiteY4" fmla="*/ 92897 h 258505"/>
                <a:gd name="connsiteX5" fmla="*/ 14942 w 71040"/>
                <a:gd name="connsiteY5" fmla="*/ 68237 h 258505"/>
                <a:gd name="connsiteX6" fmla="*/ 57640 w 71040"/>
                <a:gd name="connsiteY6" fmla="*/ 8210 h 258505"/>
                <a:gd name="connsiteX7" fmla="*/ 71041 w 71040"/>
                <a:gd name="connsiteY7" fmla="*/ 0 h 258505"/>
                <a:gd name="connsiteX8" fmla="*/ 57162 w 71040"/>
                <a:gd name="connsiteY8" fmla="*/ 15665 h 258505"/>
                <a:gd name="connsiteX9" fmla="*/ 21504 w 71040"/>
                <a:gd name="connsiteY9" fmla="*/ 79127 h 258505"/>
                <a:gd name="connsiteX10" fmla="*/ 12554 w 71040"/>
                <a:gd name="connsiteY10" fmla="*/ 116280 h 258505"/>
                <a:gd name="connsiteX11" fmla="*/ 24785 w 71040"/>
                <a:gd name="connsiteY11" fmla="*/ 195992 h 258505"/>
                <a:gd name="connsiteX12" fmla="*/ 51463 w 71040"/>
                <a:gd name="connsiteY12" fmla="*/ 235517 h 258505"/>
                <a:gd name="connsiteX13" fmla="*/ 65188 w 71040"/>
                <a:gd name="connsiteY13" fmla="*/ 258452 h 258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1040" h="258505">
                  <a:moveTo>
                    <a:pt x="65188" y="258452"/>
                  </a:moveTo>
                  <a:cubicBezTo>
                    <a:pt x="62030" y="258806"/>
                    <a:pt x="60474" y="257328"/>
                    <a:pt x="59103" y="256049"/>
                  </a:cubicBezTo>
                  <a:cubicBezTo>
                    <a:pt x="42298" y="240246"/>
                    <a:pt x="25586" y="224349"/>
                    <a:pt x="15188" y="203201"/>
                  </a:cubicBezTo>
                  <a:cubicBezTo>
                    <a:pt x="8134" y="188845"/>
                    <a:pt x="3590" y="173903"/>
                    <a:pt x="1325" y="157930"/>
                  </a:cubicBezTo>
                  <a:cubicBezTo>
                    <a:pt x="-1817" y="135796"/>
                    <a:pt x="1033" y="114277"/>
                    <a:pt x="5638" y="92897"/>
                  </a:cubicBezTo>
                  <a:cubicBezTo>
                    <a:pt x="7471" y="84395"/>
                    <a:pt x="11199" y="76169"/>
                    <a:pt x="14942" y="68237"/>
                  </a:cubicBezTo>
                  <a:cubicBezTo>
                    <a:pt x="25570" y="45717"/>
                    <a:pt x="38863" y="24969"/>
                    <a:pt x="57640" y="8210"/>
                  </a:cubicBezTo>
                  <a:cubicBezTo>
                    <a:pt x="61568" y="4698"/>
                    <a:pt x="66035" y="1925"/>
                    <a:pt x="71041" y="0"/>
                  </a:cubicBezTo>
                  <a:cubicBezTo>
                    <a:pt x="67175" y="6007"/>
                    <a:pt x="61737" y="10459"/>
                    <a:pt x="57162" y="15665"/>
                  </a:cubicBezTo>
                  <a:cubicBezTo>
                    <a:pt x="40712" y="34365"/>
                    <a:pt x="30114" y="56037"/>
                    <a:pt x="21504" y="79127"/>
                  </a:cubicBezTo>
                  <a:cubicBezTo>
                    <a:pt x="16975" y="91265"/>
                    <a:pt x="13987" y="103634"/>
                    <a:pt x="12554" y="116280"/>
                  </a:cubicBezTo>
                  <a:cubicBezTo>
                    <a:pt x="9428" y="143852"/>
                    <a:pt x="12231" y="170838"/>
                    <a:pt x="24785" y="195992"/>
                  </a:cubicBezTo>
                  <a:cubicBezTo>
                    <a:pt x="31901" y="210271"/>
                    <a:pt x="41913" y="222794"/>
                    <a:pt x="51463" y="235517"/>
                  </a:cubicBezTo>
                  <a:cubicBezTo>
                    <a:pt x="56685" y="242510"/>
                    <a:pt x="63062" y="248794"/>
                    <a:pt x="65188" y="258452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B8A2CBC-F128-AC03-CEE3-F2EF67A9F898}"/>
                </a:ext>
              </a:extLst>
            </p:cNvPr>
            <p:cNvSpPr/>
            <p:nvPr/>
          </p:nvSpPr>
          <p:spPr>
            <a:xfrm>
              <a:off x="11927568" y="9269200"/>
              <a:ext cx="97591" cy="128509"/>
            </a:xfrm>
            <a:custGeom>
              <a:avLst/>
              <a:gdLst>
                <a:gd name="connsiteX0" fmla="*/ 20522 w 97591"/>
                <a:gd name="connsiteY0" fmla="*/ 112 h 128509"/>
                <a:gd name="connsiteX1" fmla="*/ 37589 w 97591"/>
                <a:gd name="connsiteY1" fmla="*/ 7367 h 128509"/>
                <a:gd name="connsiteX2" fmla="*/ 88944 w 97591"/>
                <a:gd name="connsiteY2" fmla="*/ 58228 h 128509"/>
                <a:gd name="connsiteX3" fmla="*/ 90222 w 97591"/>
                <a:gd name="connsiteY3" fmla="*/ 101234 h 128509"/>
                <a:gd name="connsiteX4" fmla="*/ 56396 w 97591"/>
                <a:gd name="connsiteY4" fmla="*/ 122537 h 128509"/>
                <a:gd name="connsiteX5" fmla="*/ 7522 w 97591"/>
                <a:gd name="connsiteY5" fmla="*/ 128498 h 128509"/>
                <a:gd name="connsiteX6" fmla="*/ 4102 w 97591"/>
                <a:gd name="connsiteY6" fmla="*/ 128498 h 128509"/>
                <a:gd name="connsiteX7" fmla="*/ 51 w 97591"/>
                <a:gd name="connsiteY7" fmla="*/ 126142 h 128509"/>
                <a:gd name="connsiteX8" fmla="*/ 3317 w 97591"/>
                <a:gd name="connsiteY8" fmla="*/ 123076 h 128509"/>
                <a:gd name="connsiteX9" fmla="*/ 20029 w 97591"/>
                <a:gd name="connsiteY9" fmla="*/ 119734 h 128509"/>
                <a:gd name="connsiteX10" fmla="*/ 55180 w 97591"/>
                <a:gd name="connsiteY10" fmla="*/ 109660 h 128509"/>
                <a:gd name="connsiteX11" fmla="*/ 80010 w 97591"/>
                <a:gd name="connsiteY11" fmla="*/ 89466 h 128509"/>
                <a:gd name="connsiteX12" fmla="*/ 79655 w 97591"/>
                <a:gd name="connsiteY12" fmla="*/ 70921 h 128509"/>
                <a:gd name="connsiteX13" fmla="*/ 57136 w 97591"/>
                <a:gd name="connsiteY13" fmla="*/ 45274 h 128509"/>
                <a:gd name="connsiteX14" fmla="*/ 34601 w 97591"/>
                <a:gd name="connsiteY14" fmla="*/ 20783 h 128509"/>
                <a:gd name="connsiteX15" fmla="*/ 20522 w 97591"/>
                <a:gd name="connsiteY15" fmla="*/ 112 h 128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97591" h="128509">
                  <a:moveTo>
                    <a:pt x="20522" y="112"/>
                  </a:moveTo>
                  <a:cubicBezTo>
                    <a:pt x="28008" y="-751"/>
                    <a:pt x="32983" y="3547"/>
                    <a:pt x="37589" y="7367"/>
                  </a:cubicBezTo>
                  <a:cubicBezTo>
                    <a:pt x="56196" y="22785"/>
                    <a:pt x="73032" y="40037"/>
                    <a:pt x="88944" y="58228"/>
                  </a:cubicBezTo>
                  <a:cubicBezTo>
                    <a:pt x="100511" y="71444"/>
                    <a:pt x="100003" y="86925"/>
                    <a:pt x="90222" y="101234"/>
                  </a:cubicBezTo>
                  <a:cubicBezTo>
                    <a:pt x="81904" y="113388"/>
                    <a:pt x="69643" y="119503"/>
                    <a:pt x="56396" y="122537"/>
                  </a:cubicBezTo>
                  <a:cubicBezTo>
                    <a:pt x="40454" y="126203"/>
                    <a:pt x="24003" y="128082"/>
                    <a:pt x="7522" y="128498"/>
                  </a:cubicBezTo>
                  <a:cubicBezTo>
                    <a:pt x="6382" y="128529"/>
                    <a:pt x="5242" y="128483"/>
                    <a:pt x="4102" y="128498"/>
                  </a:cubicBezTo>
                  <a:cubicBezTo>
                    <a:pt x="2269" y="128514"/>
                    <a:pt x="390" y="128021"/>
                    <a:pt x="51" y="126142"/>
                  </a:cubicBezTo>
                  <a:cubicBezTo>
                    <a:pt x="-334" y="124016"/>
                    <a:pt x="1530" y="123415"/>
                    <a:pt x="3317" y="123076"/>
                  </a:cubicBezTo>
                  <a:cubicBezTo>
                    <a:pt x="8893" y="121983"/>
                    <a:pt x="14469" y="120904"/>
                    <a:pt x="20029" y="119734"/>
                  </a:cubicBezTo>
                  <a:cubicBezTo>
                    <a:pt x="31982" y="117223"/>
                    <a:pt x="43812" y="114266"/>
                    <a:pt x="55180" y="109660"/>
                  </a:cubicBezTo>
                  <a:cubicBezTo>
                    <a:pt x="65531" y="105470"/>
                    <a:pt x="73602" y="98462"/>
                    <a:pt x="80010" y="89466"/>
                  </a:cubicBezTo>
                  <a:cubicBezTo>
                    <a:pt x="84939" y="82550"/>
                    <a:pt x="85077" y="77498"/>
                    <a:pt x="79655" y="70921"/>
                  </a:cubicBezTo>
                  <a:cubicBezTo>
                    <a:pt x="72416" y="62156"/>
                    <a:pt x="64760" y="53731"/>
                    <a:pt x="57136" y="45274"/>
                  </a:cubicBezTo>
                  <a:cubicBezTo>
                    <a:pt x="49711" y="37033"/>
                    <a:pt x="42087" y="28962"/>
                    <a:pt x="34601" y="20783"/>
                  </a:cubicBezTo>
                  <a:cubicBezTo>
                    <a:pt x="29040" y="14683"/>
                    <a:pt x="25513" y="7213"/>
                    <a:pt x="20522" y="112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596813D-407B-039A-E0B2-DDF9F418A0B4}"/>
                </a:ext>
              </a:extLst>
            </p:cNvPr>
            <p:cNvSpPr/>
            <p:nvPr/>
          </p:nvSpPr>
          <p:spPr>
            <a:xfrm>
              <a:off x="11088553" y="9409498"/>
              <a:ext cx="137351" cy="157992"/>
            </a:xfrm>
            <a:custGeom>
              <a:avLst/>
              <a:gdLst>
                <a:gd name="connsiteX0" fmla="*/ 30083 w 137351"/>
                <a:gd name="connsiteY0" fmla="*/ 0 h 157992"/>
                <a:gd name="connsiteX1" fmla="*/ 19316 w 137351"/>
                <a:gd name="connsiteY1" fmla="*/ 13694 h 157992"/>
                <a:gd name="connsiteX2" fmla="*/ 13879 w 137351"/>
                <a:gd name="connsiteY2" fmla="*/ 63107 h 157992"/>
                <a:gd name="connsiteX3" fmla="*/ 37538 w 137351"/>
                <a:gd name="connsiteY3" fmla="*/ 93591 h 157992"/>
                <a:gd name="connsiteX4" fmla="*/ 92390 w 137351"/>
                <a:gd name="connsiteY4" fmla="*/ 129449 h 157992"/>
                <a:gd name="connsiteX5" fmla="*/ 122026 w 137351"/>
                <a:gd name="connsiteY5" fmla="*/ 144406 h 157992"/>
                <a:gd name="connsiteX6" fmla="*/ 137352 w 137351"/>
                <a:gd name="connsiteY6" fmla="*/ 157037 h 157992"/>
                <a:gd name="connsiteX7" fmla="*/ 130574 w 137351"/>
                <a:gd name="connsiteY7" fmla="*/ 157468 h 157992"/>
                <a:gd name="connsiteX8" fmla="*/ 111967 w 137351"/>
                <a:gd name="connsiteY8" fmla="*/ 151492 h 157992"/>
                <a:gd name="connsiteX9" fmla="*/ 50169 w 137351"/>
                <a:gd name="connsiteY9" fmla="*/ 121086 h 157992"/>
                <a:gd name="connsiteX10" fmla="*/ 24938 w 137351"/>
                <a:gd name="connsiteY10" fmla="*/ 102309 h 157992"/>
                <a:gd name="connsiteX11" fmla="*/ 601 w 137351"/>
                <a:gd name="connsiteY11" fmla="*/ 57747 h 157992"/>
                <a:gd name="connsiteX12" fmla="*/ 4822 w 137351"/>
                <a:gd name="connsiteY12" fmla="*/ 24460 h 157992"/>
                <a:gd name="connsiteX13" fmla="*/ 30083 w 137351"/>
                <a:gd name="connsiteY13" fmla="*/ 0 h 157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37351" h="157992">
                  <a:moveTo>
                    <a:pt x="30083" y="0"/>
                  </a:moveTo>
                  <a:cubicBezTo>
                    <a:pt x="26479" y="4559"/>
                    <a:pt x="22674" y="8965"/>
                    <a:pt x="19316" y="13694"/>
                  </a:cubicBezTo>
                  <a:cubicBezTo>
                    <a:pt x="8395" y="29112"/>
                    <a:pt x="7979" y="45794"/>
                    <a:pt x="13879" y="63107"/>
                  </a:cubicBezTo>
                  <a:cubicBezTo>
                    <a:pt x="18269" y="75985"/>
                    <a:pt x="27203" y="85057"/>
                    <a:pt x="37538" y="93591"/>
                  </a:cubicBezTo>
                  <a:cubicBezTo>
                    <a:pt x="54528" y="107638"/>
                    <a:pt x="73182" y="119006"/>
                    <a:pt x="92390" y="129449"/>
                  </a:cubicBezTo>
                  <a:cubicBezTo>
                    <a:pt x="102063" y="134702"/>
                    <a:pt x="111798" y="140062"/>
                    <a:pt x="122026" y="144406"/>
                  </a:cubicBezTo>
                  <a:cubicBezTo>
                    <a:pt x="127925" y="146917"/>
                    <a:pt x="133316" y="150737"/>
                    <a:pt x="137352" y="157037"/>
                  </a:cubicBezTo>
                  <a:cubicBezTo>
                    <a:pt x="134780" y="158408"/>
                    <a:pt x="132561" y="158069"/>
                    <a:pt x="130574" y="157468"/>
                  </a:cubicBezTo>
                  <a:cubicBezTo>
                    <a:pt x="124321" y="155620"/>
                    <a:pt x="117990" y="153925"/>
                    <a:pt x="111967" y="151492"/>
                  </a:cubicBezTo>
                  <a:cubicBezTo>
                    <a:pt x="90634" y="142881"/>
                    <a:pt x="69593" y="133747"/>
                    <a:pt x="50169" y="121086"/>
                  </a:cubicBezTo>
                  <a:cubicBezTo>
                    <a:pt x="41328" y="115325"/>
                    <a:pt x="32964" y="108963"/>
                    <a:pt x="24938" y="102309"/>
                  </a:cubicBezTo>
                  <a:cubicBezTo>
                    <a:pt x="11106" y="90849"/>
                    <a:pt x="3097" y="75954"/>
                    <a:pt x="601" y="57747"/>
                  </a:cubicBezTo>
                  <a:cubicBezTo>
                    <a:pt x="-1016" y="46010"/>
                    <a:pt x="709" y="35089"/>
                    <a:pt x="4822" y="24460"/>
                  </a:cubicBezTo>
                  <a:cubicBezTo>
                    <a:pt x="9304" y="12769"/>
                    <a:pt x="18854" y="5484"/>
                    <a:pt x="30083" y="0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11CCBBB-220E-B0AA-4D1D-3249C1DA8FD7}"/>
                </a:ext>
              </a:extLst>
            </p:cNvPr>
            <p:cNvSpPr/>
            <p:nvPr/>
          </p:nvSpPr>
          <p:spPr>
            <a:xfrm>
              <a:off x="11156898" y="9073337"/>
              <a:ext cx="287364" cy="71716"/>
            </a:xfrm>
            <a:custGeom>
              <a:avLst/>
              <a:gdLst>
                <a:gd name="connsiteX0" fmla="*/ 0 w 287364"/>
                <a:gd name="connsiteY0" fmla="*/ 71716 h 71716"/>
                <a:gd name="connsiteX1" fmla="*/ 7979 w 287364"/>
                <a:gd name="connsiteY1" fmla="*/ 65678 h 71716"/>
                <a:gd name="connsiteX2" fmla="*/ 23860 w 287364"/>
                <a:gd name="connsiteY2" fmla="*/ 59548 h 71716"/>
                <a:gd name="connsiteX3" fmla="*/ 77017 w 287364"/>
                <a:gd name="connsiteY3" fmla="*/ 41171 h 71716"/>
                <a:gd name="connsiteX4" fmla="*/ 156374 w 287364"/>
                <a:gd name="connsiteY4" fmla="*/ 18760 h 71716"/>
                <a:gd name="connsiteX5" fmla="*/ 225520 w 287364"/>
                <a:gd name="connsiteY5" fmla="*/ 5621 h 71716"/>
                <a:gd name="connsiteX6" fmla="*/ 284777 w 287364"/>
                <a:gd name="connsiteY6" fmla="*/ 29 h 71716"/>
                <a:gd name="connsiteX7" fmla="*/ 287364 w 287364"/>
                <a:gd name="connsiteY7" fmla="*/ 1354 h 71716"/>
                <a:gd name="connsiteX8" fmla="*/ 269358 w 287364"/>
                <a:gd name="connsiteY8" fmla="*/ 4034 h 71716"/>
                <a:gd name="connsiteX9" fmla="*/ 220961 w 287364"/>
                <a:gd name="connsiteY9" fmla="*/ 13214 h 71716"/>
                <a:gd name="connsiteX10" fmla="*/ 202615 w 287364"/>
                <a:gd name="connsiteY10" fmla="*/ 16957 h 71716"/>
                <a:gd name="connsiteX11" fmla="*/ 110026 w 287364"/>
                <a:gd name="connsiteY11" fmla="*/ 42481 h 71716"/>
                <a:gd name="connsiteX12" fmla="*/ 42251 w 287364"/>
                <a:gd name="connsiteY12" fmla="*/ 62336 h 71716"/>
                <a:gd name="connsiteX13" fmla="*/ 0 w 287364"/>
                <a:gd name="connsiteY13" fmla="*/ 71716 h 71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87364" h="71716">
                  <a:moveTo>
                    <a:pt x="0" y="71716"/>
                  </a:moveTo>
                  <a:cubicBezTo>
                    <a:pt x="2264" y="68990"/>
                    <a:pt x="4713" y="66864"/>
                    <a:pt x="7979" y="65678"/>
                  </a:cubicBezTo>
                  <a:cubicBezTo>
                    <a:pt x="13308" y="63737"/>
                    <a:pt x="18499" y="61381"/>
                    <a:pt x="23860" y="59548"/>
                  </a:cubicBezTo>
                  <a:cubicBezTo>
                    <a:pt x="41604" y="53494"/>
                    <a:pt x="59195" y="47025"/>
                    <a:pt x="77017" y="41171"/>
                  </a:cubicBezTo>
                  <a:cubicBezTo>
                    <a:pt x="103187" y="32561"/>
                    <a:pt x="129542" y="24998"/>
                    <a:pt x="156374" y="18760"/>
                  </a:cubicBezTo>
                  <a:cubicBezTo>
                    <a:pt x="179264" y="13446"/>
                    <a:pt x="202199" y="8763"/>
                    <a:pt x="225520" y="5621"/>
                  </a:cubicBezTo>
                  <a:cubicBezTo>
                    <a:pt x="245221" y="2971"/>
                    <a:pt x="264906" y="584"/>
                    <a:pt x="284777" y="29"/>
                  </a:cubicBezTo>
                  <a:cubicBezTo>
                    <a:pt x="285624" y="-2"/>
                    <a:pt x="286456" y="-233"/>
                    <a:pt x="287364" y="1354"/>
                  </a:cubicBezTo>
                  <a:cubicBezTo>
                    <a:pt x="281234" y="2247"/>
                    <a:pt x="275196" y="2725"/>
                    <a:pt x="269358" y="4034"/>
                  </a:cubicBezTo>
                  <a:cubicBezTo>
                    <a:pt x="253323" y="7638"/>
                    <a:pt x="236872" y="8948"/>
                    <a:pt x="220961" y="13214"/>
                  </a:cubicBezTo>
                  <a:cubicBezTo>
                    <a:pt x="214953" y="14832"/>
                    <a:pt x="208653" y="15402"/>
                    <a:pt x="202615" y="16957"/>
                  </a:cubicBezTo>
                  <a:cubicBezTo>
                    <a:pt x="171608" y="24936"/>
                    <a:pt x="140632" y="32992"/>
                    <a:pt x="110026" y="42481"/>
                  </a:cubicBezTo>
                  <a:cubicBezTo>
                    <a:pt x="87537" y="49458"/>
                    <a:pt x="64663" y="55158"/>
                    <a:pt x="42251" y="62336"/>
                  </a:cubicBezTo>
                  <a:cubicBezTo>
                    <a:pt x="28465" y="66772"/>
                    <a:pt x="14679" y="70684"/>
                    <a:pt x="0" y="71716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7C47F23-F248-723A-6792-9AEDE1217F95}"/>
                </a:ext>
              </a:extLst>
            </p:cNvPr>
            <p:cNvSpPr/>
            <p:nvPr/>
          </p:nvSpPr>
          <p:spPr>
            <a:xfrm>
              <a:off x="11543953" y="9041291"/>
              <a:ext cx="263104" cy="19125"/>
            </a:xfrm>
            <a:custGeom>
              <a:avLst/>
              <a:gdLst>
                <a:gd name="connsiteX0" fmla="*/ 0 w 263104"/>
                <a:gd name="connsiteY0" fmla="*/ 16026 h 19125"/>
                <a:gd name="connsiteX1" fmla="*/ 21811 w 263104"/>
                <a:gd name="connsiteY1" fmla="*/ 11420 h 19125"/>
                <a:gd name="connsiteX2" fmla="*/ 70008 w 263104"/>
                <a:gd name="connsiteY2" fmla="*/ 6275 h 19125"/>
                <a:gd name="connsiteX3" fmla="*/ 141372 w 263104"/>
                <a:gd name="connsiteY3" fmla="*/ 1362 h 19125"/>
                <a:gd name="connsiteX4" fmla="*/ 143944 w 263104"/>
                <a:gd name="connsiteY4" fmla="*/ 1315 h 19125"/>
                <a:gd name="connsiteX5" fmla="*/ 219852 w 263104"/>
                <a:gd name="connsiteY5" fmla="*/ 237 h 19125"/>
                <a:gd name="connsiteX6" fmla="*/ 263104 w 263104"/>
                <a:gd name="connsiteY6" fmla="*/ 4042 h 19125"/>
                <a:gd name="connsiteX7" fmla="*/ 252738 w 263104"/>
                <a:gd name="connsiteY7" fmla="*/ 5798 h 19125"/>
                <a:gd name="connsiteX8" fmla="*/ 242494 w 263104"/>
                <a:gd name="connsiteY8" fmla="*/ 6121 h 19125"/>
                <a:gd name="connsiteX9" fmla="*/ 201552 w 263104"/>
                <a:gd name="connsiteY9" fmla="*/ 7847 h 19125"/>
                <a:gd name="connsiteX10" fmla="*/ 157484 w 263104"/>
                <a:gd name="connsiteY10" fmla="*/ 11451 h 19125"/>
                <a:gd name="connsiteX11" fmla="*/ 112413 w 263104"/>
                <a:gd name="connsiteY11" fmla="*/ 14516 h 19125"/>
                <a:gd name="connsiteX12" fmla="*/ 68237 w 263104"/>
                <a:gd name="connsiteY12" fmla="*/ 17242 h 19125"/>
                <a:gd name="connsiteX13" fmla="*/ 13709 w 263104"/>
                <a:gd name="connsiteY13" fmla="*/ 17920 h 19125"/>
                <a:gd name="connsiteX14" fmla="*/ 0 w 263104"/>
                <a:gd name="connsiteY14" fmla="*/ 16026 h 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3104" h="19125">
                  <a:moveTo>
                    <a:pt x="0" y="16026"/>
                  </a:moveTo>
                  <a:cubicBezTo>
                    <a:pt x="8025" y="14131"/>
                    <a:pt x="14710" y="12206"/>
                    <a:pt x="21811" y="11420"/>
                  </a:cubicBezTo>
                  <a:cubicBezTo>
                    <a:pt x="37877" y="9664"/>
                    <a:pt x="53896" y="7708"/>
                    <a:pt x="70008" y="6275"/>
                  </a:cubicBezTo>
                  <a:cubicBezTo>
                    <a:pt x="93775" y="4165"/>
                    <a:pt x="117635" y="3672"/>
                    <a:pt x="141372" y="1362"/>
                  </a:cubicBezTo>
                  <a:cubicBezTo>
                    <a:pt x="142219" y="1285"/>
                    <a:pt x="143081" y="1315"/>
                    <a:pt x="143944" y="1315"/>
                  </a:cubicBezTo>
                  <a:cubicBezTo>
                    <a:pt x="169252" y="1393"/>
                    <a:pt x="194528" y="-687"/>
                    <a:pt x="219852" y="237"/>
                  </a:cubicBezTo>
                  <a:cubicBezTo>
                    <a:pt x="234146" y="761"/>
                    <a:pt x="248517" y="468"/>
                    <a:pt x="263104" y="4042"/>
                  </a:cubicBezTo>
                  <a:cubicBezTo>
                    <a:pt x="259500" y="5875"/>
                    <a:pt x="256111" y="5752"/>
                    <a:pt x="252738" y="5798"/>
                  </a:cubicBezTo>
                  <a:cubicBezTo>
                    <a:pt x="249318" y="5844"/>
                    <a:pt x="245914" y="6029"/>
                    <a:pt x="242494" y="6121"/>
                  </a:cubicBezTo>
                  <a:cubicBezTo>
                    <a:pt x="228832" y="6522"/>
                    <a:pt x="215107" y="6737"/>
                    <a:pt x="201552" y="7847"/>
                  </a:cubicBezTo>
                  <a:cubicBezTo>
                    <a:pt x="186888" y="9032"/>
                    <a:pt x="172147" y="10111"/>
                    <a:pt x="157484" y="11451"/>
                  </a:cubicBezTo>
                  <a:cubicBezTo>
                    <a:pt x="142542" y="12822"/>
                    <a:pt x="127447" y="13607"/>
                    <a:pt x="112413" y="14516"/>
                  </a:cubicBezTo>
                  <a:cubicBezTo>
                    <a:pt x="97688" y="15409"/>
                    <a:pt x="82947" y="16349"/>
                    <a:pt x="68237" y="17242"/>
                  </a:cubicBezTo>
                  <a:cubicBezTo>
                    <a:pt x="50122" y="18336"/>
                    <a:pt x="31900" y="20477"/>
                    <a:pt x="13709" y="17920"/>
                  </a:cubicBezTo>
                  <a:cubicBezTo>
                    <a:pt x="9596" y="17350"/>
                    <a:pt x="5237" y="19307"/>
                    <a:pt x="0" y="16026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420F020-BE33-D50D-5B31-3A3ACD42F893}"/>
                </a:ext>
              </a:extLst>
            </p:cNvPr>
            <p:cNvSpPr/>
            <p:nvPr/>
          </p:nvSpPr>
          <p:spPr>
            <a:xfrm>
              <a:off x="11663414" y="9373130"/>
              <a:ext cx="188666" cy="88654"/>
            </a:xfrm>
            <a:custGeom>
              <a:avLst/>
              <a:gdLst>
                <a:gd name="connsiteX0" fmla="*/ 188667 w 188666"/>
                <a:gd name="connsiteY0" fmla="*/ 87398 h 88654"/>
                <a:gd name="connsiteX1" fmla="*/ 164992 w 188666"/>
                <a:gd name="connsiteY1" fmla="*/ 87645 h 88654"/>
                <a:gd name="connsiteX2" fmla="*/ 126838 w 188666"/>
                <a:gd name="connsiteY2" fmla="*/ 84395 h 88654"/>
                <a:gd name="connsiteX3" fmla="*/ 88946 w 188666"/>
                <a:gd name="connsiteY3" fmla="*/ 79050 h 88654"/>
                <a:gd name="connsiteX4" fmla="*/ 47141 w 188666"/>
                <a:gd name="connsiteY4" fmla="*/ 67667 h 88654"/>
                <a:gd name="connsiteX5" fmla="*/ 6969 w 188666"/>
                <a:gd name="connsiteY5" fmla="*/ 41296 h 88654"/>
                <a:gd name="connsiteX6" fmla="*/ 15379 w 188666"/>
                <a:gd name="connsiteY6" fmla="*/ 0 h 88654"/>
                <a:gd name="connsiteX7" fmla="*/ 13362 w 188666"/>
                <a:gd name="connsiteY7" fmla="*/ 6824 h 88654"/>
                <a:gd name="connsiteX8" fmla="*/ 17767 w 188666"/>
                <a:gd name="connsiteY8" fmla="*/ 39756 h 88654"/>
                <a:gd name="connsiteX9" fmla="*/ 52424 w 188666"/>
                <a:gd name="connsiteY9" fmla="*/ 59318 h 88654"/>
                <a:gd name="connsiteX10" fmla="*/ 101022 w 188666"/>
                <a:gd name="connsiteY10" fmla="*/ 71872 h 88654"/>
                <a:gd name="connsiteX11" fmla="*/ 163097 w 188666"/>
                <a:gd name="connsiteY11" fmla="*/ 80713 h 88654"/>
                <a:gd name="connsiteX12" fmla="*/ 188667 w 188666"/>
                <a:gd name="connsiteY12" fmla="*/ 87398 h 88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8666" h="88654">
                  <a:moveTo>
                    <a:pt x="188667" y="87398"/>
                  </a:moveTo>
                  <a:cubicBezTo>
                    <a:pt x="179918" y="89755"/>
                    <a:pt x="172432" y="88169"/>
                    <a:pt x="164992" y="87645"/>
                  </a:cubicBezTo>
                  <a:cubicBezTo>
                    <a:pt x="152269" y="86736"/>
                    <a:pt x="139530" y="85812"/>
                    <a:pt x="126838" y="84395"/>
                  </a:cubicBezTo>
                  <a:cubicBezTo>
                    <a:pt x="114161" y="82978"/>
                    <a:pt x="101422" y="81607"/>
                    <a:pt x="88946" y="79050"/>
                  </a:cubicBezTo>
                  <a:cubicBezTo>
                    <a:pt x="74806" y="76154"/>
                    <a:pt x="60542" y="73428"/>
                    <a:pt x="47141" y="67667"/>
                  </a:cubicBezTo>
                  <a:cubicBezTo>
                    <a:pt x="32200" y="61244"/>
                    <a:pt x="18106" y="53973"/>
                    <a:pt x="6969" y="41296"/>
                  </a:cubicBezTo>
                  <a:cubicBezTo>
                    <a:pt x="-3859" y="28958"/>
                    <a:pt x="-2812" y="9766"/>
                    <a:pt x="15379" y="0"/>
                  </a:cubicBezTo>
                  <a:cubicBezTo>
                    <a:pt x="17212" y="3004"/>
                    <a:pt x="14563" y="4821"/>
                    <a:pt x="13362" y="6824"/>
                  </a:cubicBezTo>
                  <a:cubicBezTo>
                    <a:pt x="5629" y="19809"/>
                    <a:pt x="7739" y="30391"/>
                    <a:pt x="17767" y="39756"/>
                  </a:cubicBezTo>
                  <a:cubicBezTo>
                    <a:pt x="27810" y="49137"/>
                    <a:pt x="40040" y="54497"/>
                    <a:pt x="52424" y="59318"/>
                  </a:cubicBezTo>
                  <a:cubicBezTo>
                    <a:pt x="68059" y="65418"/>
                    <a:pt x="84587" y="68868"/>
                    <a:pt x="101022" y="71872"/>
                  </a:cubicBezTo>
                  <a:cubicBezTo>
                    <a:pt x="121570" y="75615"/>
                    <a:pt x="142380" y="77895"/>
                    <a:pt x="163097" y="80713"/>
                  </a:cubicBezTo>
                  <a:cubicBezTo>
                    <a:pt x="171461" y="81853"/>
                    <a:pt x="179625" y="83594"/>
                    <a:pt x="188667" y="87398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BF89CD5-0877-3996-0B2A-CB1A28581C6E}"/>
                </a:ext>
              </a:extLst>
            </p:cNvPr>
            <p:cNvSpPr/>
            <p:nvPr/>
          </p:nvSpPr>
          <p:spPr>
            <a:xfrm>
              <a:off x="11927336" y="9063852"/>
              <a:ext cx="176111" cy="24341"/>
            </a:xfrm>
            <a:custGeom>
              <a:avLst/>
              <a:gdLst>
                <a:gd name="connsiteX0" fmla="*/ 176112 w 176111"/>
                <a:gd name="connsiteY0" fmla="*/ 22361 h 24341"/>
                <a:gd name="connsiteX1" fmla="*/ 171907 w 176111"/>
                <a:gd name="connsiteY1" fmla="*/ 24317 h 24341"/>
                <a:gd name="connsiteX2" fmla="*/ 125820 w 176111"/>
                <a:gd name="connsiteY2" fmla="*/ 23593 h 24341"/>
                <a:gd name="connsiteX3" fmla="*/ 72848 w 176111"/>
                <a:gd name="connsiteY3" fmla="*/ 17309 h 24341"/>
                <a:gd name="connsiteX4" fmla="*/ 13899 w 176111"/>
                <a:gd name="connsiteY4" fmla="*/ 9930 h 24341"/>
                <a:gd name="connsiteX5" fmla="*/ 6398 w 176111"/>
                <a:gd name="connsiteY5" fmla="*/ 10392 h 24341"/>
                <a:gd name="connsiteX6" fmla="*/ 468 w 176111"/>
                <a:gd name="connsiteY6" fmla="*/ 7866 h 24341"/>
                <a:gd name="connsiteX7" fmla="*/ 4272 w 176111"/>
                <a:gd name="connsiteY7" fmla="*/ 1751 h 24341"/>
                <a:gd name="connsiteX8" fmla="*/ 32291 w 176111"/>
                <a:gd name="connsiteY8" fmla="*/ 195 h 24341"/>
                <a:gd name="connsiteX9" fmla="*/ 74542 w 176111"/>
                <a:gd name="connsiteY9" fmla="*/ 4555 h 24341"/>
                <a:gd name="connsiteX10" fmla="*/ 87989 w 176111"/>
                <a:gd name="connsiteY10" fmla="*/ 6773 h 24341"/>
                <a:gd name="connsiteX11" fmla="*/ 164374 w 176111"/>
                <a:gd name="connsiteY11" fmla="*/ 18803 h 24341"/>
                <a:gd name="connsiteX12" fmla="*/ 176112 w 176111"/>
                <a:gd name="connsiteY12" fmla="*/ 22361 h 2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6111" h="24341">
                  <a:moveTo>
                    <a:pt x="176112" y="22361"/>
                  </a:moveTo>
                  <a:cubicBezTo>
                    <a:pt x="174725" y="24548"/>
                    <a:pt x="173216" y="24363"/>
                    <a:pt x="171907" y="24317"/>
                  </a:cubicBezTo>
                  <a:cubicBezTo>
                    <a:pt x="156549" y="23762"/>
                    <a:pt x="141162" y="24887"/>
                    <a:pt x="125820" y="23593"/>
                  </a:cubicBezTo>
                  <a:cubicBezTo>
                    <a:pt x="108091" y="22114"/>
                    <a:pt x="90454" y="19927"/>
                    <a:pt x="72848" y="17309"/>
                  </a:cubicBezTo>
                  <a:cubicBezTo>
                    <a:pt x="53270" y="14397"/>
                    <a:pt x="33723" y="11009"/>
                    <a:pt x="13899" y="9930"/>
                  </a:cubicBezTo>
                  <a:cubicBezTo>
                    <a:pt x="11327" y="9792"/>
                    <a:pt x="8354" y="8914"/>
                    <a:pt x="6398" y="10392"/>
                  </a:cubicBezTo>
                  <a:cubicBezTo>
                    <a:pt x="2409" y="13396"/>
                    <a:pt x="1515" y="10500"/>
                    <a:pt x="468" y="7866"/>
                  </a:cubicBezTo>
                  <a:cubicBezTo>
                    <a:pt x="-980" y="4262"/>
                    <a:pt x="1115" y="2229"/>
                    <a:pt x="4272" y="1751"/>
                  </a:cubicBezTo>
                  <a:cubicBezTo>
                    <a:pt x="13545" y="349"/>
                    <a:pt x="22849" y="-374"/>
                    <a:pt x="32291" y="195"/>
                  </a:cubicBezTo>
                  <a:cubicBezTo>
                    <a:pt x="46447" y="1043"/>
                    <a:pt x="60479" y="2891"/>
                    <a:pt x="74542" y="4555"/>
                  </a:cubicBezTo>
                  <a:cubicBezTo>
                    <a:pt x="79055" y="5094"/>
                    <a:pt x="83492" y="6203"/>
                    <a:pt x="87989" y="6773"/>
                  </a:cubicBezTo>
                  <a:cubicBezTo>
                    <a:pt x="113574" y="9992"/>
                    <a:pt x="139098" y="13689"/>
                    <a:pt x="164374" y="18803"/>
                  </a:cubicBezTo>
                  <a:cubicBezTo>
                    <a:pt x="168241" y="19557"/>
                    <a:pt x="172246" y="19989"/>
                    <a:pt x="176112" y="22361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3482ADC-665C-70F7-9894-8D5A669E5BD1}"/>
                </a:ext>
              </a:extLst>
            </p:cNvPr>
            <p:cNvSpPr/>
            <p:nvPr/>
          </p:nvSpPr>
          <p:spPr>
            <a:xfrm>
              <a:off x="11492567" y="9379176"/>
              <a:ext cx="112135" cy="112082"/>
            </a:xfrm>
            <a:custGeom>
              <a:avLst/>
              <a:gdLst>
                <a:gd name="connsiteX0" fmla="*/ 24368 w 112135"/>
                <a:gd name="connsiteY0" fmla="*/ 593 h 112082"/>
                <a:gd name="connsiteX1" fmla="*/ 16297 w 112135"/>
                <a:gd name="connsiteY1" fmla="*/ 17721 h 112082"/>
                <a:gd name="connsiteX2" fmla="*/ 31238 w 112135"/>
                <a:gd name="connsiteY2" fmla="*/ 69908 h 112082"/>
                <a:gd name="connsiteX3" fmla="*/ 77956 w 112135"/>
                <a:gd name="connsiteY3" fmla="*/ 94168 h 112082"/>
                <a:gd name="connsiteX4" fmla="*/ 108054 w 112135"/>
                <a:gd name="connsiteY4" fmla="*/ 108093 h 112082"/>
                <a:gd name="connsiteX5" fmla="*/ 112136 w 112135"/>
                <a:gd name="connsiteY5" fmla="*/ 112082 h 112082"/>
                <a:gd name="connsiteX6" fmla="*/ 93991 w 112135"/>
                <a:gd name="connsiteY6" fmla="*/ 108324 h 112082"/>
                <a:gd name="connsiteX7" fmla="*/ 53111 w 112135"/>
                <a:gd name="connsiteY7" fmla="*/ 93567 h 112082"/>
                <a:gd name="connsiteX8" fmla="*/ 23505 w 112135"/>
                <a:gd name="connsiteY8" fmla="*/ 76993 h 112082"/>
                <a:gd name="connsiteX9" fmla="*/ 477 w 112135"/>
                <a:gd name="connsiteY9" fmla="*/ 43306 h 112082"/>
                <a:gd name="connsiteX10" fmla="*/ 1694 w 112135"/>
                <a:gd name="connsiteY10" fmla="*/ 27333 h 112082"/>
                <a:gd name="connsiteX11" fmla="*/ 19654 w 112135"/>
                <a:gd name="connsiteY11" fmla="*/ 1086 h 112082"/>
                <a:gd name="connsiteX12" fmla="*/ 24368 w 112135"/>
                <a:gd name="connsiteY12" fmla="*/ 593 h 112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2135" h="112082">
                  <a:moveTo>
                    <a:pt x="24368" y="593"/>
                  </a:moveTo>
                  <a:cubicBezTo>
                    <a:pt x="21580" y="6508"/>
                    <a:pt x="18946" y="12115"/>
                    <a:pt x="16297" y="17721"/>
                  </a:cubicBezTo>
                  <a:cubicBezTo>
                    <a:pt x="5915" y="39671"/>
                    <a:pt x="13986" y="56707"/>
                    <a:pt x="31238" y="69908"/>
                  </a:cubicBezTo>
                  <a:cubicBezTo>
                    <a:pt x="45332" y="80706"/>
                    <a:pt x="61937" y="86898"/>
                    <a:pt x="77956" y="94168"/>
                  </a:cubicBezTo>
                  <a:cubicBezTo>
                    <a:pt x="88014" y="98727"/>
                    <a:pt x="98643" y="102132"/>
                    <a:pt x="108054" y="108093"/>
                  </a:cubicBezTo>
                  <a:cubicBezTo>
                    <a:pt x="109656" y="109109"/>
                    <a:pt x="111828" y="109725"/>
                    <a:pt x="112136" y="112082"/>
                  </a:cubicBezTo>
                  <a:cubicBezTo>
                    <a:pt x="105882" y="112128"/>
                    <a:pt x="99752" y="110342"/>
                    <a:pt x="93991" y="108324"/>
                  </a:cubicBezTo>
                  <a:cubicBezTo>
                    <a:pt x="80328" y="103533"/>
                    <a:pt x="66511" y="99174"/>
                    <a:pt x="53111" y="93567"/>
                  </a:cubicBezTo>
                  <a:cubicBezTo>
                    <a:pt x="42528" y="89147"/>
                    <a:pt x="32578" y="83848"/>
                    <a:pt x="23505" y="76993"/>
                  </a:cubicBezTo>
                  <a:cubicBezTo>
                    <a:pt x="12138" y="68398"/>
                    <a:pt x="3265" y="58001"/>
                    <a:pt x="477" y="43306"/>
                  </a:cubicBezTo>
                  <a:cubicBezTo>
                    <a:pt x="-586" y="37730"/>
                    <a:pt x="262" y="32278"/>
                    <a:pt x="1694" y="27333"/>
                  </a:cubicBezTo>
                  <a:cubicBezTo>
                    <a:pt x="4729" y="16813"/>
                    <a:pt x="10998" y="7986"/>
                    <a:pt x="19654" y="1086"/>
                  </a:cubicBezTo>
                  <a:cubicBezTo>
                    <a:pt x="20764" y="254"/>
                    <a:pt x="21965" y="-609"/>
                    <a:pt x="24368" y="593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902F2C2-4704-A6AE-7174-83F282EEDC1E}"/>
                </a:ext>
              </a:extLst>
            </p:cNvPr>
            <p:cNvSpPr/>
            <p:nvPr/>
          </p:nvSpPr>
          <p:spPr>
            <a:xfrm>
              <a:off x="12148194" y="9413194"/>
              <a:ext cx="108593" cy="75612"/>
            </a:xfrm>
            <a:custGeom>
              <a:avLst/>
              <a:gdLst>
                <a:gd name="connsiteX0" fmla="*/ 108593 w 108593"/>
                <a:gd name="connsiteY0" fmla="*/ 0 h 75612"/>
                <a:gd name="connsiteX1" fmla="*/ 103618 w 108593"/>
                <a:gd name="connsiteY1" fmla="*/ 13370 h 75612"/>
                <a:gd name="connsiteX2" fmla="*/ 51678 w 108593"/>
                <a:gd name="connsiteY2" fmla="*/ 60828 h 75612"/>
                <a:gd name="connsiteX3" fmla="*/ 23228 w 108593"/>
                <a:gd name="connsiteY3" fmla="*/ 71980 h 75612"/>
                <a:gd name="connsiteX4" fmla="*/ 3250 w 108593"/>
                <a:gd name="connsiteY4" fmla="*/ 75538 h 75612"/>
                <a:gd name="connsiteX5" fmla="*/ 0 w 108593"/>
                <a:gd name="connsiteY5" fmla="*/ 73844 h 75612"/>
                <a:gd name="connsiteX6" fmla="*/ 2418 w 108593"/>
                <a:gd name="connsiteY6" fmla="*/ 71949 h 75612"/>
                <a:gd name="connsiteX7" fmla="*/ 60489 w 108593"/>
                <a:gd name="connsiteY7" fmla="*/ 40449 h 75612"/>
                <a:gd name="connsiteX8" fmla="*/ 99690 w 108593"/>
                <a:gd name="connsiteY8" fmla="*/ 5098 h 75612"/>
                <a:gd name="connsiteX9" fmla="*/ 108593 w 108593"/>
                <a:gd name="connsiteY9" fmla="*/ 0 h 75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593" h="75612">
                  <a:moveTo>
                    <a:pt x="108593" y="0"/>
                  </a:moveTo>
                  <a:cubicBezTo>
                    <a:pt x="108593" y="5961"/>
                    <a:pt x="106468" y="9843"/>
                    <a:pt x="103618" y="13370"/>
                  </a:cubicBezTo>
                  <a:cubicBezTo>
                    <a:pt x="88723" y="31823"/>
                    <a:pt x="72041" y="48336"/>
                    <a:pt x="51678" y="60828"/>
                  </a:cubicBezTo>
                  <a:cubicBezTo>
                    <a:pt x="42852" y="66234"/>
                    <a:pt x="32994" y="68976"/>
                    <a:pt x="23228" y="71980"/>
                  </a:cubicBezTo>
                  <a:cubicBezTo>
                    <a:pt x="16697" y="73998"/>
                    <a:pt x="10212" y="76031"/>
                    <a:pt x="3250" y="75538"/>
                  </a:cubicBezTo>
                  <a:cubicBezTo>
                    <a:pt x="1864" y="75445"/>
                    <a:pt x="354" y="75707"/>
                    <a:pt x="0" y="73844"/>
                  </a:cubicBezTo>
                  <a:cubicBezTo>
                    <a:pt x="185" y="72319"/>
                    <a:pt x="1325" y="72226"/>
                    <a:pt x="2418" y="71949"/>
                  </a:cubicBezTo>
                  <a:cubicBezTo>
                    <a:pt x="24445" y="66373"/>
                    <a:pt x="42559" y="53511"/>
                    <a:pt x="60489" y="40449"/>
                  </a:cubicBezTo>
                  <a:cubicBezTo>
                    <a:pt x="74752" y="30052"/>
                    <a:pt x="87506" y="17852"/>
                    <a:pt x="99690" y="5098"/>
                  </a:cubicBezTo>
                  <a:cubicBezTo>
                    <a:pt x="101955" y="2757"/>
                    <a:pt x="104635" y="1417"/>
                    <a:pt x="108593" y="0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37AB92B-C3EE-4A22-9294-FC171576698F}"/>
                </a:ext>
              </a:extLst>
            </p:cNvPr>
            <p:cNvSpPr/>
            <p:nvPr/>
          </p:nvSpPr>
          <p:spPr>
            <a:xfrm>
              <a:off x="11931143" y="9121742"/>
              <a:ext cx="141851" cy="12574"/>
            </a:xfrm>
            <a:custGeom>
              <a:avLst/>
              <a:gdLst>
                <a:gd name="connsiteX0" fmla="*/ 141852 w 141851"/>
                <a:gd name="connsiteY0" fmla="*/ 9926 h 12574"/>
                <a:gd name="connsiteX1" fmla="*/ 127896 w 141851"/>
                <a:gd name="connsiteY1" fmla="*/ 12021 h 12574"/>
                <a:gd name="connsiteX2" fmla="*/ 62278 w 141851"/>
                <a:gd name="connsiteY2" fmla="*/ 10881 h 12574"/>
                <a:gd name="connsiteX3" fmla="*/ 21552 w 141851"/>
                <a:gd name="connsiteY3" fmla="*/ 8678 h 12574"/>
                <a:gd name="connsiteX4" fmla="*/ 2868 w 141851"/>
                <a:gd name="connsiteY4" fmla="*/ 7492 h 12574"/>
                <a:gd name="connsiteX5" fmla="*/ 3 w 141851"/>
                <a:gd name="connsiteY5" fmla="*/ 5290 h 12574"/>
                <a:gd name="connsiteX6" fmla="*/ 2390 w 141851"/>
                <a:gd name="connsiteY6" fmla="*/ 2147 h 12574"/>
                <a:gd name="connsiteX7" fmla="*/ 14975 w 141851"/>
                <a:gd name="connsiteY7" fmla="*/ 268 h 12574"/>
                <a:gd name="connsiteX8" fmla="*/ 65174 w 141851"/>
                <a:gd name="connsiteY8" fmla="*/ 545 h 12574"/>
                <a:gd name="connsiteX9" fmla="*/ 137077 w 141851"/>
                <a:gd name="connsiteY9" fmla="*/ 6999 h 12574"/>
                <a:gd name="connsiteX10" fmla="*/ 141852 w 141851"/>
                <a:gd name="connsiteY10" fmla="*/ 9926 h 12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1851" h="12574">
                  <a:moveTo>
                    <a:pt x="141852" y="9926"/>
                  </a:moveTo>
                  <a:cubicBezTo>
                    <a:pt x="137323" y="11405"/>
                    <a:pt x="132564" y="11790"/>
                    <a:pt x="127896" y="12021"/>
                  </a:cubicBezTo>
                  <a:cubicBezTo>
                    <a:pt x="106008" y="13130"/>
                    <a:pt x="84136" y="12483"/>
                    <a:pt x="62278" y="10881"/>
                  </a:cubicBezTo>
                  <a:cubicBezTo>
                    <a:pt x="48723" y="9895"/>
                    <a:pt x="35122" y="9356"/>
                    <a:pt x="21552" y="8678"/>
                  </a:cubicBezTo>
                  <a:cubicBezTo>
                    <a:pt x="15314" y="8370"/>
                    <a:pt x="9152" y="7092"/>
                    <a:pt x="2868" y="7492"/>
                  </a:cubicBezTo>
                  <a:cubicBezTo>
                    <a:pt x="1497" y="7585"/>
                    <a:pt x="-74" y="7292"/>
                    <a:pt x="3" y="5290"/>
                  </a:cubicBezTo>
                  <a:cubicBezTo>
                    <a:pt x="64" y="3734"/>
                    <a:pt x="850" y="2548"/>
                    <a:pt x="2390" y="2147"/>
                  </a:cubicBezTo>
                  <a:cubicBezTo>
                    <a:pt x="6518" y="1069"/>
                    <a:pt x="10631" y="237"/>
                    <a:pt x="14975" y="268"/>
                  </a:cubicBezTo>
                  <a:cubicBezTo>
                    <a:pt x="31718" y="407"/>
                    <a:pt x="48508" y="-579"/>
                    <a:pt x="65174" y="545"/>
                  </a:cubicBezTo>
                  <a:cubicBezTo>
                    <a:pt x="89172" y="2163"/>
                    <a:pt x="113309" y="2656"/>
                    <a:pt x="137077" y="6999"/>
                  </a:cubicBezTo>
                  <a:cubicBezTo>
                    <a:pt x="138879" y="7338"/>
                    <a:pt x="141267" y="6737"/>
                    <a:pt x="141852" y="9926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448FDF0-FB70-9576-05BB-0BADA68D380E}"/>
                </a:ext>
              </a:extLst>
            </p:cNvPr>
            <p:cNvSpPr/>
            <p:nvPr/>
          </p:nvSpPr>
          <p:spPr>
            <a:xfrm>
              <a:off x="11602901" y="9301216"/>
              <a:ext cx="132622" cy="50051"/>
            </a:xfrm>
            <a:custGeom>
              <a:avLst/>
              <a:gdLst>
                <a:gd name="connsiteX0" fmla="*/ 0 w 132622"/>
                <a:gd name="connsiteY0" fmla="*/ 49949 h 50051"/>
                <a:gd name="connsiteX1" fmla="*/ 13447 w 132622"/>
                <a:gd name="connsiteY1" fmla="*/ 38258 h 50051"/>
                <a:gd name="connsiteX2" fmla="*/ 72765 w 132622"/>
                <a:gd name="connsiteY2" fmla="*/ 10625 h 50051"/>
                <a:gd name="connsiteX3" fmla="*/ 115833 w 132622"/>
                <a:gd name="connsiteY3" fmla="*/ 720 h 50051"/>
                <a:gd name="connsiteX4" fmla="*/ 132623 w 132622"/>
                <a:gd name="connsiteY4" fmla="*/ 458 h 50051"/>
                <a:gd name="connsiteX5" fmla="*/ 125198 w 132622"/>
                <a:gd name="connsiteY5" fmla="*/ 3724 h 50051"/>
                <a:gd name="connsiteX6" fmla="*/ 73951 w 132622"/>
                <a:gd name="connsiteY6" fmla="*/ 19405 h 50051"/>
                <a:gd name="connsiteX7" fmla="*/ 18238 w 132622"/>
                <a:gd name="connsiteY7" fmla="*/ 44805 h 50051"/>
                <a:gd name="connsiteX8" fmla="*/ 0 w 132622"/>
                <a:gd name="connsiteY8" fmla="*/ 49949 h 50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2622" h="50051">
                  <a:moveTo>
                    <a:pt x="0" y="49949"/>
                  </a:moveTo>
                  <a:cubicBezTo>
                    <a:pt x="3558" y="43696"/>
                    <a:pt x="8780" y="41077"/>
                    <a:pt x="13447" y="38258"/>
                  </a:cubicBezTo>
                  <a:cubicBezTo>
                    <a:pt x="32208" y="26921"/>
                    <a:pt x="51617" y="17171"/>
                    <a:pt x="72765" y="10625"/>
                  </a:cubicBezTo>
                  <a:cubicBezTo>
                    <a:pt x="86952" y="6235"/>
                    <a:pt x="101369" y="3493"/>
                    <a:pt x="115833" y="720"/>
                  </a:cubicBezTo>
                  <a:cubicBezTo>
                    <a:pt x="121163" y="-296"/>
                    <a:pt x="126585" y="-96"/>
                    <a:pt x="132623" y="458"/>
                  </a:cubicBezTo>
                  <a:cubicBezTo>
                    <a:pt x="130605" y="3585"/>
                    <a:pt x="127509" y="3216"/>
                    <a:pt x="125198" y="3724"/>
                  </a:cubicBezTo>
                  <a:cubicBezTo>
                    <a:pt x="107669" y="7544"/>
                    <a:pt x="90387" y="12458"/>
                    <a:pt x="73951" y="19405"/>
                  </a:cubicBezTo>
                  <a:cubicBezTo>
                    <a:pt x="55175" y="27337"/>
                    <a:pt x="36075" y="34685"/>
                    <a:pt x="18238" y="44805"/>
                  </a:cubicBezTo>
                  <a:cubicBezTo>
                    <a:pt x="13124" y="47700"/>
                    <a:pt x="7763" y="50642"/>
                    <a:pt x="0" y="49949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661C3F4B-3BD0-8C62-D9EC-12BE6194FDB2}"/>
                </a:ext>
              </a:extLst>
            </p:cNvPr>
            <p:cNvSpPr/>
            <p:nvPr/>
          </p:nvSpPr>
          <p:spPr>
            <a:xfrm>
              <a:off x="11677885" y="9101071"/>
              <a:ext cx="144267" cy="9386"/>
            </a:xfrm>
            <a:custGeom>
              <a:avLst/>
              <a:gdLst>
                <a:gd name="connsiteX0" fmla="*/ 144268 w 144267"/>
                <a:gd name="connsiteY0" fmla="*/ 8586 h 9386"/>
                <a:gd name="connsiteX1" fmla="*/ 118698 w 144267"/>
                <a:gd name="connsiteY1" fmla="*/ 7508 h 9386"/>
                <a:gd name="connsiteX2" fmla="*/ 85535 w 144267"/>
                <a:gd name="connsiteY2" fmla="*/ 7415 h 9386"/>
                <a:gd name="connsiteX3" fmla="*/ 40541 w 144267"/>
                <a:gd name="connsiteY3" fmla="*/ 9125 h 9386"/>
                <a:gd name="connsiteX4" fmla="*/ 4051 w 144267"/>
                <a:gd name="connsiteY4" fmla="*/ 7677 h 9386"/>
                <a:gd name="connsiteX5" fmla="*/ 0 w 144267"/>
                <a:gd name="connsiteY5" fmla="*/ 6229 h 9386"/>
                <a:gd name="connsiteX6" fmla="*/ 7717 w 144267"/>
                <a:gd name="connsiteY6" fmla="*/ 4643 h 9386"/>
                <a:gd name="connsiteX7" fmla="*/ 45825 w 144267"/>
                <a:gd name="connsiteY7" fmla="*/ 1192 h 9386"/>
                <a:gd name="connsiteX8" fmla="*/ 87522 w 144267"/>
                <a:gd name="connsiteY8" fmla="*/ 83 h 9386"/>
                <a:gd name="connsiteX9" fmla="*/ 96841 w 144267"/>
                <a:gd name="connsiteY9" fmla="*/ 453 h 9386"/>
                <a:gd name="connsiteX10" fmla="*/ 132284 w 144267"/>
                <a:gd name="connsiteY10" fmla="*/ 3703 h 9386"/>
                <a:gd name="connsiteX11" fmla="*/ 144268 w 144267"/>
                <a:gd name="connsiteY11" fmla="*/ 8586 h 9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44267" h="9386">
                  <a:moveTo>
                    <a:pt x="144268" y="8586"/>
                  </a:moveTo>
                  <a:cubicBezTo>
                    <a:pt x="134687" y="9541"/>
                    <a:pt x="126739" y="7338"/>
                    <a:pt x="118698" y="7508"/>
                  </a:cubicBezTo>
                  <a:cubicBezTo>
                    <a:pt x="107638" y="7739"/>
                    <a:pt x="96363" y="5875"/>
                    <a:pt x="85535" y="7415"/>
                  </a:cubicBezTo>
                  <a:cubicBezTo>
                    <a:pt x="70501" y="9556"/>
                    <a:pt x="55514" y="8601"/>
                    <a:pt x="40541" y="9125"/>
                  </a:cubicBezTo>
                  <a:cubicBezTo>
                    <a:pt x="28450" y="9556"/>
                    <a:pt x="16158" y="9679"/>
                    <a:pt x="4051" y="7677"/>
                  </a:cubicBezTo>
                  <a:cubicBezTo>
                    <a:pt x="2665" y="7446"/>
                    <a:pt x="1202" y="7431"/>
                    <a:pt x="0" y="6229"/>
                  </a:cubicBezTo>
                  <a:cubicBezTo>
                    <a:pt x="2110" y="3641"/>
                    <a:pt x="5237" y="4904"/>
                    <a:pt x="7717" y="4643"/>
                  </a:cubicBezTo>
                  <a:cubicBezTo>
                    <a:pt x="20394" y="3333"/>
                    <a:pt x="33025" y="1762"/>
                    <a:pt x="45825" y="1192"/>
                  </a:cubicBezTo>
                  <a:cubicBezTo>
                    <a:pt x="59719" y="576"/>
                    <a:pt x="73643" y="915"/>
                    <a:pt x="87522" y="83"/>
                  </a:cubicBezTo>
                  <a:cubicBezTo>
                    <a:pt x="90618" y="-102"/>
                    <a:pt x="93775" y="22"/>
                    <a:pt x="96841" y="453"/>
                  </a:cubicBezTo>
                  <a:cubicBezTo>
                    <a:pt x="108609" y="2147"/>
                    <a:pt x="120593" y="1131"/>
                    <a:pt x="132284" y="3703"/>
                  </a:cubicBezTo>
                  <a:cubicBezTo>
                    <a:pt x="136104" y="4566"/>
                    <a:pt x="139893" y="5182"/>
                    <a:pt x="144268" y="8586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79EE7BEC-6ABE-EDEC-93B3-AB36D50FC886}"/>
                </a:ext>
              </a:extLst>
            </p:cNvPr>
            <p:cNvSpPr/>
            <p:nvPr/>
          </p:nvSpPr>
          <p:spPr>
            <a:xfrm>
              <a:off x="11950231" y="9098556"/>
              <a:ext cx="105173" cy="9978"/>
            </a:xfrm>
            <a:custGeom>
              <a:avLst/>
              <a:gdLst>
                <a:gd name="connsiteX0" fmla="*/ 0 w 105173"/>
                <a:gd name="connsiteY0" fmla="*/ 1705 h 9978"/>
                <a:gd name="connsiteX1" fmla="*/ 105174 w 105173"/>
                <a:gd name="connsiteY1" fmla="*/ 8421 h 9978"/>
                <a:gd name="connsiteX2" fmla="*/ 0 w 105173"/>
                <a:gd name="connsiteY2" fmla="*/ 1705 h 9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173" h="9978">
                  <a:moveTo>
                    <a:pt x="0" y="1705"/>
                  </a:moveTo>
                  <a:cubicBezTo>
                    <a:pt x="13848" y="-2778"/>
                    <a:pt x="93729" y="2321"/>
                    <a:pt x="105174" y="8421"/>
                  </a:cubicBezTo>
                  <a:cubicBezTo>
                    <a:pt x="87121" y="12456"/>
                    <a:pt x="18946" y="8097"/>
                    <a:pt x="0" y="1705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B2C46916-D712-94BB-390A-86405B8930D0}"/>
                </a:ext>
              </a:extLst>
            </p:cNvPr>
            <p:cNvSpPr/>
            <p:nvPr/>
          </p:nvSpPr>
          <p:spPr>
            <a:xfrm>
              <a:off x="10908088" y="9671154"/>
              <a:ext cx="41773" cy="22920"/>
            </a:xfrm>
            <a:custGeom>
              <a:avLst/>
              <a:gdLst>
                <a:gd name="connsiteX0" fmla="*/ 41774 w 41773"/>
                <a:gd name="connsiteY0" fmla="*/ 21056 h 22920"/>
                <a:gd name="connsiteX1" fmla="*/ 39710 w 41773"/>
                <a:gd name="connsiteY1" fmla="*/ 22920 h 22920"/>
                <a:gd name="connsiteX2" fmla="*/ 0 w 41773"/>
                <a:gd name="connsiteY2" fmla="*/ 0 h 22920"/>
                <a:gd name="connsiteX3" fmla="*/ 41774 w 41773"/>
                <a:gd name="connsiteY3" fmla="*/ 21056 h 22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773" h="22920">
                  <a:moveTo>
                    <a:pt x="41774" y="21056"/>
                  </a:moveTo>
                  <a:cubicBezTo>
                    <a:pt x="41081" y="21672"/>
                    <a:pt x="40403" y="22304"/>
                    <a:pt x="39710" y="22920"/>
                  </a:cubicBezTo>
                  <a:cubicBezTo>
                    <a:pt x="26093" y="16189"/>
                    <a:pt x="13385" y="7902"/>
                    <a:pt x="0" y="0"/>
                  </a:cubicBezTo>
                  <a:cubicBezTo>
                    <a:pt x="6362" y="631"/>
                    <a:pt x="28558" y="11907"/>
                    <a:pt x="41774" y="21056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32D10CD-8197-69E4-C0F2-9B0FFEEE0425}"/>
                </a:ext>
              </a:extLst>
            </p:cNvPr>
            <p:cNvSpPr/>
            <p:nvPr/>
          </p:nvSpPr>
          <p:spPr>
            <a:xfrm>
              <a:off x="10816743" y="9683769"/>
              <a:ext cx="4639" cy="5745"/>
            </a:xfrm>
            <a:custGeom>
              <a:avLst/>
              <a:gdLst>
                <a:gd name="connsiteX0" fmla="*/ 3777 w 4639"/>
                <a:gd name="connsiteY0" fmla="*/ 5745 h 5745"/>
                <a:gd name="connsiteX1" fmla="*/ 1035 w 4639"/>
                <a:gd name="connsiteY1" fmla="*/ 2942 h 5745"/>
                <a:gd name="connsiteX2" fmla="*/ 250 w 4639"/>
                <a:gd name="connsiteY2" fmla="*/ 0 h 5745"/>
                <a:gd name="connsiteX3" fmla="*/ 4640 w 4639"/>
                <a:gd name="connsiteY3" fmla="*/ 4960 h 5745"/>
                <a:gd name="connsiteX4" fmla="*/ 3777 w 4639"/>
                <a:gd name="connsiteY4" fmla="*/ 5745 h 5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39" h="5745">
                  <a:moveTo>
                    <a:pt x="3777" y="5745"/>
                  </a:moveTo>
                  <a:cubicBezTo>
                    <a:pt x="2329" y="5360"/>
                    <a:pt x="1698" y="4051"/>
                    <a:pt x="1035" y="2942"/>
                  </a:cubicBezTo>
                  <a:cubicBezTo>
                    <a:pt x="558" y="2157"/>
                    <a:pt x="-474" y="1386"/>
                    <a:pt x="250" y="0"/>
                  </a:cubicBezTo>
                  <a:cubicBezTo>
                    <a:pt x="2853" y="647"/>
                    <a:pt x="4039" y="2526"/>
                    <a:pt x="4640" y="4960"/>
                  </a:cubicBezTo>
                  <a:cubicBezTo>
                    <a:pt x="4347" y="5206"/>
                    <a:pt x="4070" y="5468"/>
                    <a:pt x="3777" y="5745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401F998-8134-A684-7352-15DA61730FF8}"/>
                </a:ext>
              </a:extLst>
            </p:cNvPr>
            <p:cNvSpPr/>
            <p:nvPr/>
          </p:nvSpPr>
          <p:spPr>
            <a:xfrm>
              <a:off x="11835998" y="8750306"/>
              <a:ext cx="105391" cy="113039"/>
            </a:xfrm>
            <a:custGeom>
              <a:avLst/>
              <a:gdLst>
                <a:gd name="connsiteX0" fmla="*/ 99091 w 105391"/>
                <a:gd name="connsiteY0" fmla="*/ 25884 h 113039"/>
                <a:gd name="connsiteX1" fmla="*/ 37601 w 105391"/>
                <a:gd name="connsiteY1" fmla="*/ 2024 h 113039"/>
                <a:gd name="connsiteX2" fmla="*/ 4007 w 105391"/>
                <a:gd name="connsiteY2" fmla="*/ 33047 h 113039"/>
                <a:gd name="connsiteX3" fmla="*/ 5716 w 105391"/>
                <a:gd name="connsiteY3" fmla="*/ 79010 h 113039"/>
                <a:gd name="connsiteX4" fmla="*/ 30547 w 105391"/>
                <a:gd name="connsiteY4" fmla="*/ 104318 h 113039"/>
                <a:gd name="connsiteX5" fmla="*/ 86461 w 105391"/>
                <a:gd name="connsiteY5" fmla="*/ 99805 h 113039"/>
                <a:gd name="connsiteX6" fmla="*/ 105391 w 105391"/>
                <a:gd name="connsiteY6" fmla="*/ 53918 h 113039"/>
                <a:gd name="connsiteX7" fmla="*/ 99091 w 105391"/>
                <a:gd name="connsiteY7" fmla="*/ 25884 h 113039"/>
                <a:gd name="connsiteX8" fmla="*/ 63063 w 105391"/>
                <a:gd name="connsiteY8" fmla="*/ 93813 h 113039"/>
                <a:gd name="connsiteX9" fmla="*/ 42438 w 105391"/>
                <a:gd name="connsiteY9" fmla="*/ 96139 h 113039"/>
                <a:gd name="connsiteX10" fmla="*/ 8890 w 105391"/>
                <a:gd name="connsiteY10" fmla="*/ 68967 h 113039"/>
                <a:gd name="connsiteX11" fmla="*/ 8566 w 105391"/>
                <a:gd name="connsiteY11" fmla="*/ 60326 h 113039"/>
                <a:gd name="connsiteX12" fmla="*/ 20966 w 105391"/>
                <a:gd name="connsiteY12" fmla="*/ 37082 h 113039"/>
                <a:gd name="connsiteX13" fmla="*/ 56886 w 105391"/>
                <a:gd name="connsiteY13" fmla="*/ 22049 h 113039"/>
                <a:gd name="connsiteX14" fmla="*/ 85059 w 105391"/>
                <a:gd name="connsiteY14" fmla="*/ 46109 h 113039"/>
                <a:gd name="connsiteX15" fmla="*/ 86045 w 105391"/>
                <a:gd name="connsiteY15" fmla="*/ 54503 h 113039"/>
                <a:gd name="connsiteX16" fmla="*/ 63063 w 105391"/>
                <a:gd name="connsiteY16" fmla="*/ 93813 h 113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5391" h="113039">
                  <a:moveTo>
                    <a:pt x="99091" y="25884"/>
                  </a:moveTo>
                  <a:cubicBezTo>
                    <a:pt x="85691" y="8340"/>
                    <a:pt x="65481" y="-5308"/>
                    <a:pt x="37601" y="2024"/>
                  </a:cubicBezTo>
                  <a:cubicBezTo>
                    <a:pt x="20550" y="6507"/>
                    <a:pt x="8967" y="15240"/>
                    <a:pt x="4007" y="33047"/>
                  </a:cubicBezTo>
                  <a:cubicBezTo>
                    <a:pt x="-399" y="48850"/>
                    <a:pt x="-2832" y="63992"/>
                    <a:pt x="5716" y="79010"/>
                  </a:cubicBezTo>
                  <a:cubicBezTo>
                    <a:pt x="11755" y="89623"/>
                    <a:pt x="20488" y="97694"/>
                    <a:pt x="30547" y="104318"/>
                  </a:cubicBezTo>
                  <a:cubicBezTo>
                    <a:pt x="50063" y="117179"/>
                    <a:pt x="68808" y="115932"/>
                    <a:pt x="86461" y="99805"/>
                  </a:cubicBezTo>
                  <a:cubicBezTo>
                    <a:pt x="99815" y="87605"/>
                    <a:pt x="104513" y="71432"/>
                    <a:pt x="105391" y="53918"/>
                  </a:cubicBezTo>
                  <a:cubicBezTo>
                    <a:pt x="105160" y="41380"/>
                    <a:pt x="103374" y="31476"/>
                    <a:pt x="99091" y="25884"/>
                  </a:cubicBezTo>
                  <a:close/>
                  <a:moveTo>
                    <a:pt x="63063" y="93813"/>
                  </a:moveTo>
                  <a:cubicBezTo>
                    <a:pt x="56563" y="97679"/>
                    <a:pt x="49215" y="98465"/>
                    <a:pt x="42438" y="96139"/>
                  </a:cubicBezTo>
                  <a:cubicBezTo>
                    <a:pt x="28128" y="91225"/>
                    <a:pt x="16037" y="83061"/>
                    <a:pt x="8890" y="68967"/>
                  </a:cubicBezTo>
                  <a:cubicBezTo>
                    <a:pt x="7380" y="66010"/>
                    <a:pt x="6949" y="63638"/>
                    <a:pt x="8566" y="60326"/>
                  </a:cubicBezTo>
                  <a:cubicBezTo>
                    <a:pt x="12432" y="52424"/>
                    <a:pt x="16067" y="44445"/>
                    <a:pt x="20966" y="37082"/>
                  </a:cubicBezTo>
                  <a:cubicBezTo>
                    <a:pt x="29176" y="24729"/>
                    <a:pt x="42361" y="19091"/>
                    <a:pt x="56886" y="22049"/>
                  </a:cubicBezTo>
                  <a:cubicBezTo>
                    <a:pt x="70657" y="24867"/>
                    <a:pt x="80839" y="31922"/>
                    <a:pt x="85059" y="46109"/>
                  </a:cubicBezTo>
                  <a:cubicBezTo>
                    <a:pt x="85906" y="48943"/>
                    <a:pt x="85845" y="51700"/>
                    <a:pt x="86045" y="54503"/>
                  </a:cubicBezTo>
                  <a:cubicBezTo>
                    <a:pt x="85521" y="71801"/>
                    <a:pt x="77943" y="84956"/>
                    <a:pt x="63063" y="93813"/>
                  </a:cubicBezTo>
                  <a:close/>
                </a:path>
              </a:pathLst>
            </a:custGeom>
            <a:grpFill/>
            <a:ln w="153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22924DE-8DC6-B4B7-C274-EDE6FF0A2A3C}"/>
              </a:ext>
            </a:extLst>
          </p:cNvPr>
          <p:cNvGrpSpPr/>
          <p:nvPr/>
        </p:nvGrpSpPr>
        <p:grpSpPr>
          <a:xfrm>
            <a:off x="9592897" y="363625"/>
            <a:ext cx="2120548" cy="817702"/>
            <a:chOff x="7359303" y="276427"/>
            <a:chExt cx="4373240" cy="1686360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5030AEA-BE6B-AF0D-489C-D10124273650}"/>
                </a:ext>
              </a:extLst>
            </p:cNvPr>
            <p:cNvSpPr txBox="1"/>
            <p:nvPr/>
          </p:nvSpPr>
          <p:spPr>
            <a:xfrm>
              <a:off x="7359303" y="276427"/>
              <a:ext cx="4373240" cy="120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>
                  <a:solidFill>
                    <a:schemeClr val="accent6"/>
                  </a:solidFill>
                  <a:latin typeface="Aptos ExtraBold" panose="020B0004020202020204" pitchFamily="34" charset="0"/>
                </a:rPr>
                <a:t>CREATING RIPPLES OF CHANGE</a:t>
              </a:r>
              <a:endParaRPr lang="en-GB" sz="1600" noProof="0" dirty="0">
                <a:solidFill>
                  <a:schemeClr val="accent6"/>
                </a:solidFill>
                <a:latin typeface="Aptos ExtraBold" panose="020B0004020202020204" pitchFamily="34" charset="0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987CAC06-AF83-1AF1-EB79-9AEF02E04E7D}"/>
                </a:ext>
              </a:extLst>
            </p:cNvPr>
            <p:cNvSpPr/>
            <p:nvPr/>
          </p:nvSpPr>
          <p:spPr>
            <a:xfrm>
              <a:off x="7808688" y="1579456"/>
              <a:ext cx="3703892" cy="383331"/>
            </a:xfrm>
            <a:custGeom>
              <a:avLst/>
              <a:gdLst>
                <a:gd name="connsiteX0" fmla="*/ 2125934 w 2148731"/>
                <a:gd name="connsiteY0" fmla="*/ 6986 h 222381"/>
                <a:gd name="connsiteX1" fmla="*/ 2065044 w 2148731"/>
                <a:gd name="connsiteY1" fmla="*/ 2067 h 222381"/>
                <a:gd name="connsiteX2" fmla="*/ 2010596 w 2148731"/>
                <a:gd name="connsiteY2" fmla="*/ 1523 h 222381"/>
                <a:gd name="connsiteX3" fmla="*/ 1913070 w 2148731"/>
                <a:gd name="connsiteY3" fmla="*/ 717 h 222381"/>
                <a:gd name="connsiteX4" fmla="*/ 1712222 w 2148731"/>
                <a:gd name="connsiteY4" fmla="*/ 1 h 222381"/>
                <a:gd name="connsiteX5" fmla="*/ 1310505 w 2148731"/>
                <a:gd name="connsiteY5" fmla="*/ 4834 h 222381"/>
                <a:gd name="connsiteX6" fmla="*/ 495133 w 2148731"/>
                <a:gd name="connsiteY6" fmla="*/ 62882 h 222381"/>
                <a:gd name="connsiteX7" fmla="*/ 263100 w 2148731"/>
                <a:gd name="connsiteY7" fmla="*/ 96161 h 222381"/>
                <a:gd name="connsiteX8" fmla="*/ 150807 w 2148731"/>
                <a:gd name="connsiteY8" fmla="*/ 115676 h 222381"/>
                <a:gd name="connsiteX9" fmla="*/ 16634 w 2148731"/>
                <a:gd name="connsiteY9" fmla="*/ 145086 h 222381"/>
                <a:gd name="connsiteX10" fmla="*/ 11625 w 2148731"/>
                <a:gd name="connsiteY10" fmla="*/ 178163 h 222381"/>
                <a:gd name="connsiteX11" fmla="*/ 48800 w 2148731"/>
                <a:gd name="connsiteY11" fmla="*/ 193001 h 222381"/>
                <a:gd name="connsiteX12" fmla="*/ 91016 w 2148731"/>
                <a:gd name="connsiteY12" fmla="*/ 211574 h 222381"/>
                <a:gd name="connsiteX13" fmla="*/ 93858 w 2148731"/>
                <a:gd name="connsiteY13" fmla="*/ 208334 h 222381"/>
                <a:gd name="connsiteX14" fmla="*/ 83588 w 2148731"/>
                <a:gd name="connsiteY14" fmla="*/ 187462 h 222381"/>
                <a:gd name="connsiteX15" fmla="*/ 86314 w 2148731"/>
                <a:gd name="connsiteY15" fmla="*/ 177840 h 222381"/>
                <a:gd name="connsiteX16" fmla="*/ 85759 w 2148731"/>
                <a:gd name="connsiteY16" fmla="*/ 174338 h 222381"/>
                <a:gd name="connsiteX17" fmla="*/ 847606 w 2148731"/>
                <a:gd name="connsiteY17" fmla="*/ 79332 h 222381"/>
                <a:gd name="connsiteX18" fmla="*/ 1644241 w 2148731"/>
                <a:gd name="connsiteY18" fmla="*/ 53481 h 222381"/>
                <a:gd name="connsiteX19" fmla="*/ 1870783 w 2148731"/>
                <a:gd name="connsiteY19" fmla="*/ 53552 h 222381"/>
                <a:gd name="connsiteX20" fmla="*/ 1893474 w 2148731"/>
                <a:gd name="connsiteY20" fmla="*/ 53683 h 222381"/>
                <a:gd name="connsiteX21" fmla="*/ 1650642 w 2148731"/>
                <a:gd name="connsiteY21" fmla="*/ 79700 h 222381"/>
                <a:gd name="connsiteX22" fmla="*/ 1651272 w 2148731"/>
                <a:gd name="connsiteY22" fmla="*/ 87083 h 222381"/>
                <a:gd name="connsiteX23" fmla="*/ 1628743 w 2148731"/>
                <a:gd name="connsiteY23" fmla="*/ 85425 h 222381"/>
                <a:gd name="connsiteX24" fmla="*/ 1498173 w 2148731"/>
                <a:gd name="connsiteY24" fmla="*/ 80375 h 222381"/>
                <a:gd name="connsiteX25" fmla="*/ 1226617 w 2148731"/>
                <a:gd name="connsiteY25" fmla="*/ 81267 h 222381"/>
                <a:gd name="connsiteX26" fmla="*/ 666631 w 2148731"/>
                <a:gd name="connsiteY26" fmla="*/ 136003 h 222381"/>
                <a:gd name="connsiteX27" fmla="*/ 510308 w 2148731"/>
                <a:gd name="connsiteY27" fmla="*/ 164363 h 222381"/>
                <a:gd name="connsiteX28" fmla="*/ 437201 w 2148731"/>
                <a:gd name="connsiteY28" fmla="*/ 180154 h 222381"/>
                <a:gd name="connsiteX29" fmla="*/ 364814 w 2148731"/>
                <a:gd name="connsiteY29" fmla="*/ 199151 h 222381"/>
                <a:gd name="connsiteX30" fmla="*/ 364916 w 2148731"/>
                <a:gd name="connsiteY30" fmla="*/ 214049 h 222381"/>
                <a:gd name="connsiteX31" fmla="*/ 389875 w 2148731"/>
                <a:gd name="connsiteY31" fmla="*/ 222223 h 222381"/>
                <a:gd name="connsiteX32" fmla="*/ 529219 w 2148731"/>
                <a:gd name="connsiteY32" fmla="*/ 197321 h 222381"/>
                <a:gd name="connsiteX33" fmla="*/ 664273 w 2148731"/>
                <a:gd name="connsiteY33" fmla="*/ 174822 h 222381"/>
                <a:gd name="connsiteX34" fmla="*/ 931843 w 2148731"/>
                <a:gd name="connsiteY34" fmla="*/ 143462 h 222381"/>
                <a:gd name="connsiteX35" fmla="*/ 1452118 w 2148731"/>
                <a:gd name="connsiteY35" fmla="*/ 128241 h 222381"/>
                <a:gd name="connsiteX36" fmla="*/ 1600090 w 2148731"/>
                <a:gd name="connsiteY36" fmla="*/ 135857 h 222381"/>
                <a:gd name="connsiteX37" fmla="*/ 1781125 w 2148731"/>
                <a:gd name="connsiteY37" fmla="*/ 137706 h 222381"/>
                <a:gd name="connsiteX38" fmla="*/ 1795187 w 2148731"/>
                <a:gd name="connsiteY38" fmla="*/ 122238 h 222381"/>
                <a:gd name="connsiteX39" fmla="*/ 1766167 w 2148731"/>
                <a:gd name="connsiteY39" fmla="*/ 108041 h 222381"/>
                <a:gd name="connsiteX40" fmla="*/ 1731218 w 2148731"/>
                <a:gd name="connsiteY40" fmla="*/ 94744 h 222381"/>
                <a:gd name="connsiteX41" fmla="*/ 1704309 w 2148731"/>
                <a:gd name="connsiteY41" fmla="*/ 92048 h 222381"/>
                <a:gd name="connsiteX42" fmla="*/ 1880304 w 2148731"/>
                <a:gd name="connsiteY42" fmla="*/ 85924 h 222381"/>
                <a:gd name="connsiteX43" fmla="*/ 2111519 w 2148731"/>
                <a:gd name="connsiteY43" fmla="*/ 50800 h 222381"/>
                <a:gd name="connsiteX44" fmla="*/ 2148110 w 2148731"/>
                <a:gd name="connsiteY44" fmla="*/ 28987 h 222381"/>
                <a:gd name="connsiteX45" fmla="*/ 2125934 w 2148731"/>
                <a:gd name="connsiteY45" fmla="*/ 6986 h 222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148731" h="222381">
                  <a:moveTo>
                    <a:pt x="2125934" y="6986"/>
                  </a:moveTo>
                  <a:cubicBezTo>
                    <a:pt x="2105456" y="5243"/>
                    <a:pt x="2085623" y="2284"/>
                    <a:pt x="2065044" y="2067"/>
                  </a:cubicBezTo>
                  <a:cubicBezTo>
                    <a:pt x="2046880" y="1890"/>
                    <a:pt x="2028730" y="1699"/>
                    <a:pt x="2010596" y="1523"/>
                  </a:cubicBezTo>
                  <a:cubicBezTo>
                    <a:pt x="1978078" y="1230"/>
                    <a:pt x="1945574" y="953"/>
                    <a:pt x="1913070" y="717"/>
                  </a:cubicBezTo>
                  <a:cubicBezTo>
                    <a:pt x="1846132" y="248"/>
                    <a:pt x="1779160" y="-14"/>
                    <a:pt x="1712222" y="1"/>
                  </a:cubicBezTo>
                  <a:cubicBezTo>
                    <a:pt x="1578311" y="61"/>
                    <a:pt x="1444386" y="1347"/>
                    <a:pt x="1310505" y="4834"/>
                  </a:cubicBezTo>
                  <a:cubicBezTo>
                    <a:pt x="1038083" y="11910"/>
                    <a:pt x="765620" y="29032"/>
                    <a:pt x="495133" y="62882"/>
                  </a:cubicBezTo>
                  <a:cubicBezTo>
                    <a:pt x="417590" y="72579"/>
                    <a:pt x="340234" y="83682"/>
                    <a:pt x="263100" y="96161"/>
                  </a:cubicBezTo>
                  <a:cubicBezTo>
                    <a:pt x="225602" y="102214"/>
                    <a:pt x="188088" y="108363"/>
                    <a:pt x="150807" y="115676"/>
                  </a:cubicBezTo>
                  <a:cubicBezTo>
                    <a:pt x="106409" y="124375"/>
                    <a:pt x="59551" y="130967"/>
                    <a:pt x="16634" y="145086"/>
                  </a:cubicBezTo>
                  <a:cubicBezTo>
                    <a:pt x="-634" y="150785"/>
                    <a:pt x="-7800" y="169842"/>
                    <a:pt x="11625" y="178163"/>
                  </a:cubicBezTo>
                  <a:cubicBezTo>
                    <a:pt x="24149" y="183536"/>
                    <a:pt x="35282" y="190567"/>
                    <a:pt x="48800" y="193001"/>
                  </a:cubicBezTo>
                  <a:cubicBezTo>
                    <a:pt x="64651" y="195870"/>
                    <a:pt x="77599" y="203032"/>
                    <a:pt x="91016" y="211574"/>
                  </a:cubicBezTo>
                  <a:cubicBezTo>
                    <a:pt x="94166" y="213580"/>
                    <a:pt x="96172" y="211236"/>
                    <a:pt x="93858" y="208334"/>
                  </a:cubicBezTo>
                  <a:cubicBezTo>
                    <a:pt x="88541" y="201731"/>
                    <a:pt x="82946" y="196282"/>
                    <a:pt x="83588" y="187462"/>
                  </a:cubicBezTo>
                  <a:cubicBezTo>
                    <a:pt x="83824" y="184095"/>
                    <a:pt x="86198" y="181148"/>
                    <a:pt x="86314" y="177840"/>
                  </a:cubicBezTo>
                  <a:cubicBezTo>
                    <a:pt x="86359" y="176637"/>
                    <a:pt x="86123" y="175467"/>
                    <a:pt x="85759" y="174338"/>
                  </a:cubicBezTo>
                  <a:cubicBezTo>
                    <a:pt x="337962" y="128785"/>
                    <a:pt x="591882" y="97159"/>
                    <a:pt x="847606" y="79332"/>
                  </a:cubicBezTo>
                  <a:cubicBezTo>
                    <a:pt x="1112671" y="60875"/>
                    <a:pt x="1378572" y="54696"/>
                    <a:pt x="1644241" y="53481"/>
                  </a:cubicBezTo>
                  <a:cubicBezTo>
                    <a:pt x="1719751" y="53143"/>
                    <a:pt x="1795273" y="53215"/>
                    <a:pt x="1870783" y="53552"/>
                  </a:cubicBezTo>
                  <a:cubicBezTo>
                    <a:pt x="1878354" y="53582"/>
                    <a:pt x="1885914" y="53627"/>
                    <a:pt x="1893474" y="53683"/>
                  </a:cubicBezTo>
                  <a:cubicBezTo>
                    <a:pt x="1813040" y="67014"/>
                    <a:pt x="1731777" y="75537"/>
                    <a:pt x="1650642" y="79700"/>
                  </a:cubicBezTo>
                  <a:cubicBezTo>
                    <a:pt x="1646378" y="79902"/>
                    <a:pt x="1648223" y="83918"/>
                    <a:pt x="1651272" y="87083"/>
                  </a:cubicBezTo>
                  <a:cubicBezTo>
                    <a:pt x="1643757" y="86464"/>
                    <a:pt x="1636242" y="85879"/>
                    <a:pt x="1628743" y="85425"/>
                  </a:cubicBezTo>
                  <a:cubicBezTo>
                    <a:pt x="1585267" y="82774"/>
                    <a:pt x="1541690" y="81443"/>
                    <a:pt x="1498173" y="80375"/>
                  </a:cubicBezTo>
                  <a:cubicBezTo>
                    <a:pt x="1407648" y="78117"/>
                    <a:pt x="1317124" y="78177"/>
                    <a:pt x="1226617" y="81267"/>
                  </a:cubicBezTo>
                  <a:cubicBezTo>
                    <a:pt x="1038949" y="87698"/>
                    <a:pt x="851941" y="105375"/>
                    <a:pt x="666631" y="136003"/>
                  </a:cubicBezTo>
                  <a:cubicBezTo>
                    <a:pt x="614381" y="144632"/>
                    <a:pt x="562221" y="154006"/>
                    <a:pt x="510308" y="164363"/>
                  </a:cubicBezTo>
                  <a:cubicBezTo>
                    <a:pt x="485848" y="169227"/>
                    <a:pt x="461519" y="174586"/>
                    <a:pt x="437201" y="180154"/>
                  </a:cubicBezTo>
                  <a:cubicBezTo>
                    <a:pt x="412989" y="185689"/>
                    <a:pt x="387943" y="189967"/>
                    <a:pt x="364814" y="199151"/>
                  </a:cubicBezTo>
                  <a:cubicBezTo>
                    <a:pt x="357195" y="202184"/>
                    <a:pt x="360566" y="209890"/>
                    <a:pt x="364916" y="214049"/>
                  </a:cubicBezTo>
                  <a:cubicBezTo>
                    <a:pt x="371332" y="220202"/>
                    <a:pt x="381160" y="223116"/>
                    <a:pt x="389875" y="222223"/>
                  </a:cubicBezTo>
                  <a:cubicBezTo>
                    <a:pt x="436470" y="217461"/>
                    <a:pt x="483122" y="205773"/>
                    <a:pt x="529219" y="197321"/>
                  </a:cubicBezTo>
                  <a:cubicBezTo>
                    <a:pt x="574130" y="189075"/>
                    <a:pt x="619113" y="181530"/>
                    <a:pt x="664273" y="174822"/>
                  </a:cubicBezTo>
                  <a:cubicBezTo>
                    <a:pt x="753140" y="161667"/>
                    <a:pt x="842390" y="151633"/>
                    <a:pt x="931843" y="143462"/>
                  </a:cubicBezTo>
                  <a:cubicBezTo>
                    <a:pt x="1104616" y="127671"/>
                    <a:pt x="1278688" y="122223"/>
                    <a:pt x="1452118" y="128241"/>
                  </a:cubicBezTo>
                  <a:cubicBezTo>
                    <a:pt x="1501511" y="129955"/>
                    <a:pt x="1550757" y="133221"/>
                    <a:pt x="1600090" y="135857"/>
                  </a:cubicBezTo>
                  <a:cubicBezTo>
                    <a:pt x="1659825" y="139037"/>
                    <a:pt x="1721814" y="146713"/>
                    <a:pt x="1781125" y="137706"/>
                  </a:cubicBezTo>
                  <a:cubicBezTo>
                    <a:pt x="1789179" y="136472"/>
                    <a:pt x="1799521" y="132092"/>
                    <a:pt x="1795187" y="122238"/>
                  </a:cubicBezTo>
                  <a:cubicBezTo>
                    <a:pt x="1793075" y="117445"/>
                    <a:pt x="1766812" y="103429"/>
                    <a:pt x="1766167" y="108041"/>
                  </a:cubicBezTo>
                  <a:cubicBezTo>
                    <a:pt x="1767895" y="95636"/>
                    <a:pt x="1740300" y="95693"/>
                    <a:pt x="1731218" y="94744"/>
                  </a:cubicBezTo>
                  <a:cubicBezTo>
                    <a:pt x="1722256" y="93818"/>
                    <a:pt x="1713275" y="92925"/>
                    <a:pt x="1704309" y="92048"/>
                  </a:cubicBezTo>
                  <a:cubicBezTo>
                    <a:pt x="1763047" y="92618"/>
                    <a:pt x="1821552" y="89997"/>
                    <a:pt x="1880304" y="85924"/>
                  </a:cubicBezTo>
                  <a:cubicBezTo>
                    <a:pt x="1958597" y="80506"/>
                    <a:pt x="2034678" y="66122"/>
                    <a:pt x="2111519" y="50800"/>
                  </a:cubicBezTo>
                  <a:cubicBezTo>
                    <a:pt x="2123767" y="48351"/>
                    <a:pt x="2143746" y="43184"/>
                    <a:pt x="2148110" y="28987"/>
                  </a:cubicBezTo>
                  <a:cubicBezTo>
                    <a:pt x="2152037" y="16170"/>
                    <a:pt x="2136478" y="7879"/>
                    <a:pt x="2125934" y="6986"/>
                  </a:cubicBezTo>
                </a:path>
              </a:pathLst>
            </a:custGeom>
            <a:solidFill>
              <a:schemeClr val="accent6"/>
            </a:solidFill>
            <a:ln w="37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9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34631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4A40D-664A-8C81-B992-DAC389287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58975"/>
            <a:ext cx="5516593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Increasing </a:t>
            </a:r>
            <a:r>
              <a:rPr lang="en-GB" b="1" dirty="0"/>
              <a:t>self-awareness around leadership </a:t>
            </a:r>
            <a:r>
              <a:rPr lang="en-GB" dirty="0"/>
              <a:t>and teamworking preferences by learning about the </a:t>
            </a:r>
            <a:r>
              <a:rPr lang="en-GB" dirty="0" err="1"/>
              <a:t>Caplor</a:t>
            </a:r>
            <a:r>
              <a:rPr lang="en-GB" dirty="0"/>
              <a:t> House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Recognising and building on </a:t>
            </a:r>
            <a:r>
              <a:rPr lang="en-GB" b="1" dirty="0"/>
              <a:t>individual and collective strengths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Having fun and </a:t>
            </a:r>
            <a:r>
              <a:rPr lang="en-GB" b="1" dirty="0"/>
              <a:t>developing relationships </a:t>
            </a:r>
            <a:endParaRPr lang="en-US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A66308-795B-B974-937F-42CEFACE1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Today’s Objectives</a:t>
            </a:r>
            <a:endParaRPr lang="en-GB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5F865C3-D99F-81FA-DE35-185366407ECE}"/>
              </a:ext>
            </a:extLst>
          </p:cNvPr>
          <p:cNvSpPr/>
          <p:nvPr/>
        </p:nvSpPr>
        <p:spPr>
          <a:xfrm rot="16200000">
            <a:off x="7077408" y="1819468"/>
            <a:ext cx="4069757" cy="4612616"/>
          </a:xfrm>
          <a:custGeom>
            <a:avLst/>
            <a:gdLst>
              <a:gd name="connsiteX0" fmla="*/ 82676 w 3081153"/>
              <a:gd name="connsiteY0" fmla="*/ 4354267 h 5368488"/>
              <a:gd name="connsiteX1" fmla="*/ 585344 w 3081153"/>
              <a:gd name="connsiteY1" fmla="*/ 5354060 h 5368488"/>
              <a:gd name="connsiteX2" fmla="*/ 1912647 w 3081153"/>
              <a:gd name="connsiteY2" fmla="*/ 5331951 h 5368488"/>
              <a:gd name="connsiteX3" fmla="*/ 2688959 w 3081153"/>
              <a:gd name="connsiteY3" fmla="*/ 5252640 h 5368488"/>
              <a:gd name="connsiteX4" fmla="*/ 2927506 w 3081153"/>
              <a:gd name="connsiteY4" fmla="*/ 5127237 h 5368488"/>
              <a:gd name="connsiteX5" fmla="*/ 3081014 w 3081153"/>
              <a:gd name="connsiteY5" fmla="*/ 4511088 h 5368488"/>
              <a:gd name="connsiteX6" fmla="*/ 3053395 w 3081153"/>
              <a:gd name="connsiteY6" fmla="*/ 753682 h 5368488"/>
              <a:gd name="connsiteX7" fmla="*/ 2596263 w 3081153"/>
              <a:gd name="connsiteY7" fmla="*/ 77641 h 5368488"/>
              <a:gd name="connsiteX8" fmla="*/ 2159714 w 3081153"/>
              <a:gd name="connsiteY8" fmla="*/ 5399 h 5368488"/>
              <a:gd name="connsiteX9" fmla="*/ 766143 w 3081153"/>
              <a:gd name="connsiteY9" fmla="*/ 395 h 5368488"/>
              <a:gd name="connsiteX10" fmla="*/ 164917 w 3081153"/>
              <a:gd name="connsiteY10" fmla="*/ 192086 h 5368488"/>
              <a:gd name="connsiteX11" fmla="*/ 3760 w 3081153"/>
              <a:gd name="connsiteY11" fmla="*/ 988293 h 5368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81153" h="5368488">
                <a:moveTo>
                  <a:pt x="82676" y="4354267"/>
                </a:moveTo>
                <a:cubicBezTo>
                  <a:pt x="154698" y="5117420"/>
                  <a:pt x="229498" y="5287609"/>
                  <a:pt x="585344" y="5354060"/>
                </a:cubicBezTo>
                <a:cubicBezTo>
                  <a:pt x="916531" y="5367136"/>
                  <a:pt x="1121885" y="5386808"/>
                  <a:pt x="1912647" y="5331951"/>
                </a:cubicBezTo>
                <a:lnTo>
                  <a:pt x="2688959" y="5252640"/>
                </a:lnTo>
                <a:cubicBezTo>
                  <a:pt x="2804931" y="5230444"/>
                  <a:pt x="2883152" y="5187725"/>
                  <a:pt x="2927506" y="5127237"/>
                </a:cubicBezTo>
                <a:cubicBezTo>
                  <a:pt x="3031808" y="4984786"/>
                  <a:pt x="3084239" y="4780312"/>
                  <a:pt x="3081014" y="4511088"/>
                </a:cubicBezTo>
                <a:lnTo>
                  <a:pt x="3053395" y="753682"/>
                </a:lnTo>
                <a:cubicBezTo>
                  <a:pt x="3068519" y="422321"/>
                  <a:pt x="2917678" y="192632"/>
                  <a:pt x="2596263" y="77641"/>
                </a:cubicBezTo>
                <a:cubicBezTo>
                  <a:pt x="2471656" y="33045"/>
                  <a:pt x="2324841" y="4904"/>
                  <a:pt x="2159714" y="5399"/>
                </a:cubicBezTo>
                <a:cubicBezTo>
                  <a:pt x="1407897" y="7579"/>
                  <a:pt x="943921" y="5598"/>
                  <a:pt x="766143" y="395"/>
                </a:cubicBezTo>
                <a:cubicBezTo>
                  <a:pt x="548638" y="-6046"/>
                  <a:pt x="348147" y="66632"/>
                  <a:pt x="164917" y="192086"/>
                </a:cubicBezTo>
                <a:cubicBezTo>
                  <a:pt x="61099" y="348210"/>
                  <a:pt x="-18512" y="642358"/>
                  <a:pt x="3760" y="988293"/>
                </a:cubicBezTo>
                <a:close/>
              </a:path>
            </a:pathLst>
          </a:custGeom>
          <a:solidFill>
            <a:schemeClr val="accent5"/>
          </a:solidFill>
          <a:ln w="126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8D1298-5EFC-688F-89DC-CC5AE993718C}"/>
              </a:ext>
            </a:extLst>
          </p:cNvPr>
          <p:cNvSpPr txBox="1"/>
          <p:nvPr/>
        </p:nvSpPr>
        <p:spPr>
          <a:xfrm>
            <a:off x="7095813" y="2438676"/>
            <a:ext cx="4032946" cy="349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GB" sz="3600" b="1" noProof="0" dirty="0">
                <a:solidFill>
                  <a:schemeClr val="tx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Do the best you can until you know better. Then when you know better, do better.</a:t>
            </a:r>
          </a:p>
          <a:p>
            <a:pPr algn="ctr">
              <a:spcAft>
                <a:spcPts val="600"/>
              </a:spcAft>
            </a:pPr>
            <a:r>
              <a:rPr lang="en-GB" sz="2800" noProof="0" dirty="0">
                <a:solidFill>
                  <a:schemeClr val="tx2"/>
                </a:solidFill>
                <a:latin typeface="Aptos SemiBold" panose="020B0004020202020204" pitchFamily="34" charset="0"/>
                <a:cs typeface="Dreaming Outloud Pro" panose="03050502040302030504" pitchFamily="66" charset="0"/>
              </a:rPr>
              <a:t>– Maya Angelou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9F9C502-A65F-C333-AE03-6A7A168A3D22}"/>
              </a:ext>
            </a:extLst>
          </p:cNvPr>
          <p:cNvSpPr/>
          <p:nvPr/>
        </p:nvSpPr>
        <p:spPr>
          <a:xfrm>
            <a:off x="6805979" y="1770964"/>
            <a:ext cx="957531" cy="639865"/>
          </a:xfrm>
          <a:custGeom>
            <a:avLst/>
            <a:gdLst>
              <a:gd name="connsiteX0" fmla="*/ 885694 w 2159762"/>
              <a:gd name="connsiteY0" fmla="*/ 0 h 1443249"/>
              <a:gd name="connsiteX1" fmla="*/ 458051 w 2159762"/>
              <a:gd name="connsiteY1" fmla="*/ 118911 h 1443249"/>
              <a:gd name="connsiteX2" fmla="*/ 126528 w 2159762"/>
              <a:gd name="connsiteY2" fmla="*/ 450157 h 1443249"/>
              <a:gd name="connsiteX3" fmla="*/ 0 w 2159762"/>
              <a:gd name="connsiteY3" fmla="*/ 925464 h 1443249"/>
              <a:gd name="connsiteX4" fmla="*/ 30731 w 2159762"/>
              <a:gd name="connsiteY4" fmla="*/ 1123137 h 1443249"/>
              <a:gd name="connsiteX5" fmla="*/ 484829 w 2159762"/>
              <a:gd name="connsiteY5" fmla="*/ 1443249 h 1443249"/>
              <a:gd name="connsiteX6" fmla="*/ 956896 w 2159762"/>
              <a:gd name="connsiteY6" fmla="*/ 1002981 h 1443249"/>
              <a:gd name="connsiteX7" fmla="*/ 583686 w 2159762"/>
              <a:gd name="connsiteY7" fmla="*/ 572585 h 1443249"/>
              <a:gd name="connsiteX8" fmla="*/ 558506 w 2159762"/>
              <a:gd name="connsiteY8" fmla="*/ 368845 h 1443249"/>
              <a:gd name="connsiteX9" fmla="*/ 558450 w 2159762"/>
              <a:gd name="connsiteY9" fmla="*/ 368380 h 1443249"/>
              <a:gd name="connsiteX10" fmla="*/ 584579 w 2159762"/>
              <a:gd name="connsiteY10" fmla="*/ 338892 h 1443249"/>
              <a:gd name="connsiteX11" fmla="*/ 900956 w 2159762"/>
              <a:gd name="connsiteY11" fmla="*/ 171953 h 1443249"/>
              <a:gd name="connsiteX12" fmla="*/ 997076 w 2159762"/>
              <a:gd name="connsiteY12" fmla="*/ 136577 h 1443249"/>
              <a:gd name="connsiteX13" fmla="*/ 1022342 w 2159762"/>
              <a:gd name="connsiteY13" fmla="*/ 85909 h 1443249"/>
              <a:gd name="connsiteX14" fmla="*/ 984420 w 2159762"/>
              <a:gd name="connsiteY14" fmla="*/ 22765 h 1443249"/>
              <a:gd name="connsiteX15" fmla="*/ 885679 w 2159762"/>
              <a:gd name="connsiteY15" fmla="*/ 15 h 1443249"/>
              <a:gd name="connsiteX16" fmla="*/ 2023095 w 2159762"/>
              <a:gd name="connsiteY16" fmla="*/ 0 h 1443249"/>
              <a:gd name="connsiteX17" fmla="*/ 1595468 w 2159762"/>
              <a:gd name="connsiteY17" fmla="*/ 118911 h 1443249"/>
              <a:gd name="connsiteX18" fmla="*/ 1263929 w 2159762"/>
              <a:gd name="connsiteY18" fmla="*/ 450157 h 1443249"/>
              <a:gd name="connsiteX19" fmla="*/ 1137402 w 2159762"/>
              <a:gd name="connsiteY19" fmla="*/ 925464 h 1443249"/>
              <a:gd name="connsiteX20" fmla="*/ 1168132 w 2159762"/>
              <a:gd name="connsiteY20" fmla="*/ 1123137 h 1443249"/>
              <a:gd name="connsiteX21" fmla="*/ 1622230 w 2159762"/>
              <a:gd name="connsiteY21" fmla="*/ 1443249 h 1443249"/>
              <a:gd name="connsiteX22" fmla="*/ 2094286 w 2159762"/>
              <a:gd name="connsiteY22" fmla="*/ 1002981 h 1443249"/>
              <a:gd name="connsiteX23" fmla="*/ 1721057 w 2159762"/>
              <a:gd name="connsiteY23" fmla="*/ 572585 h 1443249"/>
              <a:gd name="connsiteX24" fmla="*/ 1695881 w 2159762"/>
              <a:gd name="connsiteY24" fmla="*/ 368845 h 1443249"/>
              <a:gd name="connsiteX25" fmla="*/ 1695866 w 2159762"/>
              <a:gd name="connsiteY25" fmla="*/ 368380 h 1443249"/>
              <a:gd name="connsiteX26" fmla="*/ 1721995 w 2159762"/>
              <a:gd name="connsiteY26" fmla="*/ 338892 h 1443249"/>
              <a:gd name="connsiteX27" fmla="*/ 2038346 w 2159762"/>
              <a:gd name="connsiteY27" fmla="*/ 171953 h 1443249"/>
              <a:gd name="connsiteX28" fmla="*/ 2134477 w 2159762"/>
              <a:gd name="connsiteY28" fmla="*/ 136577 h 1443249"/>
              <a:gd name="connsiteX29" fmla="*/ 2159762 w 2159762"/>
              <a:gd name="connsiteY29" fmla="*/ 85909 h 1443249"/>
              <a:gd name="connsiteX30" fmla="*/ 2121836 w 2159762"/>
              <a:gd name="connsiteY30" fmla="*/ 22765 h 1443249"/>
              <a:gd name="connsiteX31" fmla="*/ 2023081 w 2159762"/>
              <a:gd name="connsiteY31" fmla="*/ 15 h 144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159762" h="1443249">
                <a:moveTo>
                  <a:pt x="885694" y="0"/>
                </a:moveTo>
                <a:cubicBezTo>
                  <a:pt x="737283" y="0"/>
                  <a:pt x="594744" y="39624"/>
                  <a:pt x="458051" y="118911"/>
                </a:cubicBezTo>
                <a:cubicBezTo>
                  <a:pt x="321419" y="198186"/>
                  <a:pt x="210900" y="308600"/>
                  <a:pt x="126528" y="450157"/>
                </a:cubicBezTo>
                <a:cubicBezTo>
                  <a:pt x="42171" y="591743"/>
                  <a:pt x="0" y="750159"/>
                  <a:pt x="0" y="925464"/>
                </a:cubicBezTo>
                <a:cubicBezTo>
                  <a:pt x="0" y="997723"/>
                  <a:pt x="10371" y="1063548"/>
                  <a:pt x="30731" y="1123137"/>
                </a:cubicBezTo>
                <a:cubicBezTo>
                  <a:pt x="86818" y="1307861"/>
                  <a:pt x="268816" y="1443249"/>
                  <a:pt x="484829" y="1443249"/>
                </a:cubicBezTo>
                <a:cubicBezTo>
                  <a:pt x="745529" y="1443249"/>
                  <a:pt x="956896" y="1246105"/>
                  <a:pt x="956896" y="1002981"/>
                </a:cubicBezTo>
                <a:cubicBezTo>
                  <a:pt x="956896" y="791452"/>
                  <a:pt x="796928" y="614932"/>
                  <a:pt x="583686" y="572585"/>
                </a:cubicBezTo>
                <a:cubicBezTo>
                  <a:pt x="514168" y="551316"/>
                  <a:pt x="511310" y="426720"/>
                  <a:pt x="558506" y="368845"/>
                </a:cubicBezTo>
                <a:lnTo>
                  <a:pt x="558450" y="368380"/>
                </a:lnTo>
                <a:cubicBezTo>
                  <a:pt x="566621" y="358376"/>
                  <a:pt x="575174" y="348502"/>
                  <a:pt x="584579" y="338892"/>
                </a:cubicBezTo>
                <a:cubicBezTo>
                  <a:pt x="657160" y="264731"/>
                  <a:pt x="762550" y="209098"/>
                  <a:pt x="900956" y="171953"/>
                </a:cubicBezTo>
                <a:cubicBezTo>
                  <a:pt x="948122" y="158431"/>
                  <a:pt x="980157" y="146697"/>
                  <a:pt x="997076" y="136577"/>
                </a:cubicBezTo>
                <a:cubicBezTo>
                  <a:pt x="1013849" y="126456"/>
                  <a:pt x="1022342" y="109537"/>
                  <a:pt x="1022342" y="85909"/>
                </a:cubicBezTo>
                <a:cubicBezTo>
                  <a:pt x="1022342" y="59030"/>
                  <a:pt x="1009717" y="38027"/>
                  <a:pt x="984420" y="22765"/>
                </a:cubicBezTo>
                <a:cubicBezTo>
                  <a:pt x="959154" y="7646"/>
                  <a:pt x="926253" y="15"/>
                  <a:pt x="885679" y="15"/>
                </a:cubicBezTo>
                <a:close/>
                <a:moveTo>
                  <a:pt x="2023095" y="0"/>
                </a:moveTo>
                <a:cubicBezTo>
                  <a:pt x="1874654" y="0"/>
                  <a:pt x="1732149" y="39624"/>
                  <a:pt x="1595468" y="118911"/>
                </a:cubicBezTo>
                <a:cubicBezTo>
                  <a:pt x="1458790" y="198186"/>
                  <a:pt x="1348271" y="308600"/>
                  <a:pt x="1263929" y="450157"/>
                </a:cubicBezTo>
                <a:cubicBezTo>
                  <a:pt x="1179573" y="591743"/>
                  <a:pt x="1137402" y="750159"/>
                  <a:pt x="1137402" y="925464"/>
                </a:cubicBezTo>
                <a:cubicBezTo>
                  <a:pt x="1137402" y="997723"/>
                  <a:pt x="1147744" y="1063548"/>
                  <a:pt x="1168132" y="1123137"/>
                </a:cubicBezTo>
                <a:cubicBezTo>
                  <a:pt x="1224234" y="1307861"/>
                  <a:pt x="1406221" y="1443249"/>
                  <a:pt x="1622230" y="1443249"/>
                </a:cubicBezTo>
                <a:cubicBezTo>
                  <a:pt x="1882930" y="1443249"/>
                  <a:pt x="2094286" y="1246105"/>
                  <a:pt x="2094286" y="1002981"/>
                </a:cubicBezTo>
                <a:cubicBezTo>
                  <a:pt x="2094286" y="791452"/>
                  <a:pt x="1934303" y="614932"/>
                  <a:pt x="1721057" y="572585"/>
                </a:cubicBezTo>
                <a:cubicBezTo>
                  <a:pt x="1651539" y="551316"/>
                  <a:pt x="1648685" y="426720"/>
                  <a:pt x="1695881" y="368845"/>
                </a:cubicBezTo>
                <a:lnTo>
                  <a:pt x="1695866" y="368380"/>
                </a:lnTo>
                <a:cubicBezTo>
                  <a:pt x="1704011" y="358376"/>
                  <a:pt x="1712579" y="348502"/>
                  <a:pt x="1721995" y="338892"/>
                </a:cubicBezTo>
                <a:cubicBezTo>
                  <a:pt x="1794592" y="264731"/>
                  <a:pt x="1899954" y="209098"/>
                  <a:pt x="2038346" y="171953"/>
                </a:cubicBezTo>
                <a:cubicBezTo>
                  <a:pt x="2085542" y="158431"/>
                  <a:pt x="2117591" y="146697"/>
                  <a:pt x="2134477" y="136577"/>
                </a:cubicBezTo>
                <a:cubicBezTo>
                  <a:pt x="2151235" y="126456"/>
                  <a:pt x="2159762" y="109537"/>
                  <a:pt x="2159762" y="85909"/>
                </a:cubicBezTo>
                <a:cubicBezTo>
                  <a:pt x="2159762" y="59030"/>
                  <a:pt x="2147107" y="38027"/>
                  <a:pt x="2121836" y="22765"/>
                </a:cubicBezTo>
                <a:cubicBezTo>
                  <a:pt x="2096540" y="7646"/>
                  <a:pt x="2063628" y="15"/>
                  <a:pt x="2023081" y="15"/>
                </a:cubicBezTo>
                <a:close/>
              </a:path>
            </a:pathLst>
          </a:custGeom>
          <a:solidFill>
            <a:schemeClr val="tx2"/>
          </a:solidFill>
          <a:ln w="3744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0D60084-7DCB-6E76-82C1-C8FF7239F292}"/>
              </a:ext>
            </a:extLst>
          </p:cNvPr>
          <p:cNvSpPr/>
          <p:nvPr/>
        </p:nvSpPr>
        <p:spPr>
          <a:xfrm rot="10800000">
            <a:off x="10396269" y="5719252"/>
            <a:ext cx="957531" cy="639865"/>
          </a:xfrm>
          <a:custGeom>
            <a:avLst/>
            <a:gdLst>
              <a:gd name="connsiteX0" fmla="*/ 885694 w 2159762"/>
              <a:gd name="connsiteY0" fmla="*/ 0 h 1443249"/>
              <a:gd name="connsiteX1" fmla="*/ 458051 w 2159762"/>
              <a:gd name="connsiteY1" fmla="*/ 118911 h 1443249"/>
              <a:gd name="connsiteX2" fmla="*/ 126528 w 2159762"/>
              <a:gd name="connsiteY2" fmla="*/ 450157 h 1443249"/>
              <a:gd name="connsiteX3" fmla="*/ 0 w 2159762"/>
              <a:gd name="connsiteY3" fmla="*/ 925464 h 1443249"/>
              <a:gd name="connsiteX4" fmla="*/ 30731 w 2159762"/>
              <a:gd name="connsiteY4" fmla="*/ 1123137 h 1443249"/>
              <a:gd name="connsiteX5" fmla="*/ 484829 w 2159762"/>
              <a:gd name="connsiteY5" fmla="*/ 1443249 h 1443249"/>
              <a:gd name="connsiteX6" fmla="*/ 956896 w 2159762"/>
              <a:gd name="connsiteY6" fmla="*/ 1002981 h 1443249"/>
              <a:gd name="connsiteX7" fmla="*/ 583686 w 2159762"/>
              <a:gd name="connsiteY7" fmla="*/ 572585 h 1443249"/>
              <a:gd name="connsiteX8" fmla="*/ 558506 w 2159762"/>
              <a:gd name="connsiteY8" fmla="*/ 368845 h 1443249"/>
              <a:gd name="connsiteX9" fmla="*/ 558450 w 2159762"/>
              <a:gd name="connsiteY9" fmla="*/ 368380 h 1443249"/>
              <a:gd name="connsiteX10" fmla="*/ 584579 w 2159762"/>
              <a:gd name="connsiteY10" fmla="*/ 338892 h 1443249"/>
              <a:gd name="connsiteX11" fmla="*/ 900956 w 2159762"/>
              <a:gd name="connsiteY11" fmla="*/ 171953 h 1443249"/>
              <a:gd name="connsiteX12" fmla="*/ 997076 w 2159762"/>
              <a:gd name="connsiteY12" fmla="*/ 136577 h 1443249"/>
              <a:gd name="connsiteX13" fmla="*/ 1022342 w 2159762"/>
              <a:gd name="connsiteY13" fmla="*/ 85909 h 1443249"/>
              <a:gd name="connsiteX14" fmla="*/ 984420 w 2159762"/>
              <a:gd name="connsiteY14" fmla="*/ 22765 h 1443249"/>
              <a:gd name="connsiteX15" fmla="*/ 885679 w 2159762"/>
              <a:gd name="connsiteY15" fmla="*/ 15 h 1443249"/>
              <a:gd name="connsiteX16" fmla="*/ 2023095 w 2159762"/>
              <a:gd name="connsiteY16" fmla="*/ 0 h 1443249"/>
              <a:gd name="connsiteX17" fmla="*/ 1595468 w 2159762"/>
              <a:gd name="connsiteY17" fmla="*/ 118911 h 1443249"/>
              <a:gd name="connsiteX18" fmla="*/ 1263929 w 2159762"/>
              <a:gd name="connsiteY18" fmla="*/ 450157 h 1443249"/>
              <a:gd name="connsiteX19" fmla="*/ 1137402 w 2159762"/>
              <a:gd name="connsiteY19" fmla="*/ 925464 h 1443249"/>
              <a:gd name="connsiteX20" fmla="*/ 1168132 w 2159762"/>
              <a:gd name="connsiteY20" fmla="*/ 1123137 h 1443249"/>
              <a:gd name="connsiteX21" fmla="*/ 1622230 w 2159762"/>
              <a:gd name="connsiteY21" fmla="*/ 1443249 h 1443249"/>
              <a:gd name="connsiteX22" fmla="*/ 2094286 w 2159762"/>
              <a:gd name="connsiteY22" fmla="*/ 1002981 h 1443249"/>
              <a:gd name="connsiteX23" fmla="*/ 1721057 w 2159762"/>
              <a:gd name="connsiteY23" fmla="*/ 572585 h 1443249"/>
              <a:gd name="connsiteX24" fmla="*/ 1695881 w 2159762"/>
              <a:gd name="connsiteY24" fmla="*/ 368845 h 1443249"/>
              <a:gd name="connsiteX25" fmla="*/ 1695866 w 2159762"/>
              <a:gd name="connsiteY25" fmla="*/ 368380 h 1443249"/>
              <a:gd name="connsiteX26" fmla="*/ 1721995 w 2159762"/>
              <a:gd name="connsiteY26" fmla="*/ 338892 h 1443249"/>
              <a:gd name="connsiteX27" fmla="*/ 2038346 w 2159762"/>
              <a:gd name="connsiteY27" fmla="*/ 171953 h 1443249"/>
              <a:gd name="connsiteX28" fmla="*/ 2134477 w 2159762"/>
              <a:gd name="connsiteY28" fmla="*/ 136577 h 1443249"/>
              <a:gd name="connsiteX29" fmla="*/ 2159762 w 2159762"/>
              <a:gd name="connsiteY29" fmla="*/ 85909 h 1443249"/>
              <a:gd name="connsiteX30" fmla="*/ 2121836 w 2159762"/>
              <a:gd name="connsiteY30" fmla="*/ 22765 h 1443249"/>
              <a:gd name="connsiteX31" fmla="*/ 2023081 w 2159762"/>
              <a:gd name="connsiteY31" fmla="*/ 15 h 144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159762" h="1443249">
                <a:moveTo>
                  <a:pt x="885694" y="0"/>
                </a:moveTo>
                <a:cubicBezTo>
                  <a:pt x="737283" y="0"/>
                  <a:pt x="594744" y="39624"/>
                  <a:pt x="458051" y="118911"/>
                </a:cubicBezTo>
                <a:cubicBezTo>
                  <a:pt x="321419" y="198186"/>
                  <a:pt x="210900" y="308600"/>
                  <a:pt x="126528" y="450157"/>
                </a:cubicBezTo>
                <a:cubicBezTo>
                  <a:pt x="42171" y="591743"/>
                  <a:pt x="0" y="750159"/>
                  <a:pt x="0" y="925464"/>
                </a:cubicBezTo>
                <a:cubicBezTo>
                  <a:pt x="0" y="997723"/>
                  <a:pt x="10371" y="1063548"/>
                  <a:pt x="30731" y="1123137"/>
                </a:cubicBezTo>
                <a:cubicBezTo>
                  <a:pt x="86818" y="1307861"/>
                  <a:pt x="268816" y="1443249"/>
                  <a:pt x="484829" y="1443249"/>
                </a:cubicBezTo>
                <a:cubicBezTo>
                  <a:pt x="745529" y="1443249"/>
                  <a:pt x="956896" y="1246105"/>
                  <a:pt x="956896" y="1002981"/>
                </a:cubicBezTo>
                <a:cubicBezTo>
                  <a:pt x="956896" y="791452"/>
                  <a:pt x="796928" y="614932"/>
                  <a:pt x="583686" y="572585"/>
                </a:cubicBezTo>
                <a:cubicBezTo>
                  <a:pt x="514168" y="551316"/>
                  <a:pt x="511310" y="426720"/>
                  <a:pt x="558506" y="368845"/>
                </a:cubicBezTo>
                <a:lnTo>
                  <a:pt x="558450" y="368380"/>
                </a:lnTo>
                <a:cubicBezTo>
                  <a:pt x="566621" y="358376"/>
                  <a:pt x="575174" y="348502"/>
                  <a:pt x="584579" y="338892"/>
                </a:cubicBezTo>
                <a:cubicBezTo>
                  <a:pt x="657160" y="264731"/>
                  <a:pt x="762550" y="209098"/>
                  <a:pt x="900956" y="171953"/>
                </a:cubicBezTo>
                <a:cubicBezTo>
                  <a:pt x="948122" y="158431"/>
                  <a:pt x="980157" y="146697"/>
                  <a:pt x="997076" y="136577"/>
                </a:cubicBezTo>
                <a:cubicBezTo>
                  <a:pt x="1013849" y="126456"/>
                  <a:pt x="1022342" y="109537"/>
                  <a:pt x="1022342" y="85909"/>
                </a:cubicBezTo>
                <a:cubicBezTo>
                  <a:pt x="1022342" y="59030"/>
                  <a:pt x="1009717" y="38027"/>
                  <a:pt x="984420" y="22765"/>
                </a:cubicBezTo>
                <a:cubicBezTo>
                  <a:pt x="959154" y="7646"/>
                  <a:pt x="926253" y="15"/>
                  <a:pt x="885679" y="15"/>
                </a:cubicBezTo>
                <a:close/>
                <a:moveTo>
                  <a:pt x="2023095" y="0"/>
                </a:moveTo>
                <a:cubicBezTo>
                  <a:pt x="1874654" y="0"/>
                  <a:pt x="1732149" y="39624"/>
                  <a:pt x="1595468" y="118911"/>
                </a:cubicBezTo>
                <a:cubicBezTo>
                  <a:pt x="1458790" y="198186"/>
                  <a:pt x="1348271" y="308600"/>
                  <a:pt x="1263929" y="450157"/>
                </a:cubicBezTo>
                <a:cubicBezTo>
                  <a:pt x="1179573" y="591743"/>
                  <a:pt x="1137402" y="750159"/>
                  <a:pt x="1137402" y="925464"/>
                </a:cubicBezTo>
                <a:cubicBezTo>
                  <a:pt x="1137402" y="997723"/>
                  <a:pt x="1147744" y="1063548"/>
                  <a:pt x="1168132" y="1123137"/>
                </a:cubicBezTo>
                <a:cubicBezTo>
                  <a:pt x="1224234" y="1307861"/>
                  <a:pt x="1406221" y="1443249"/>
                  <a:pt x="1622230" y="1443249"/>
                </a:cubicBezTo>
                <a:cubicBezTo>
                  <a:pt x="1882930" y="1443249"/>
                  <a:pt x="2094286" y="1246105"/>
                  <a:pt x="2094286" y="1002981"/>
                </a:cubicBezTo>
                <a:cubicBezTo>
                  <a:pt x="2094286" y="791452"/>
                  <a:pt x="1934303" y="614932"/>
                  <a:pt x="1721057" y="572585"/>
                </a:cubicBezTo>
                <a:cubicBezTo>
                  <a:pt x="1651539" y="551316"/>
                  <a:pt x="1648685" y="426720"/>
                  <a:pt x="1695881" y="368845"/>
                </a:cubicBezTo>
                <a:lnTo>
                  <a:pt x="1695866" y="368380"/>
                </a:lnTo>
                <a:cubicBezTo>
                  <a:pt x="1704011" y="358376"/>
                  <a:pt x="1712579" y="348502"/>
                  <a:pt x="1721995" y="338892"/>
                </a:cubicBezTo>
                <a:cubicBezTo>
                  <a:pt x="1794592" y="264731"/>
                  <a:pt x="1899954" y="209098"/>
                  <a:pt x="2038346" y="171953"/>
                </a:cubicBezTo>
                <a:cubicBezTo>
                  <a:pt x="2085542" y="158431"/>
                  <a:pt x="2117591" y="146697"/>
                  <a:pt x="2134477" y="136577"/>
                </a:cubicBezTo>
                <a:cubicBezTo>
                  <a:pt x="2151235" y="126456"/>
                  <a:pt x="2159762" y="109537"/>
                  <a:pt x="2159762" y="85909"/>
                </a:cubicBezTo>
                <a:cubicBezTo>
                  <a:pt x="2159762" y="59030"/>
                  <a:pt x="2147107" y="38027"/>
                  <a:pt x="2121836" y="22765"/>
                </a:cubicBezTo>
                <a:cubicBezTo>
                  <a:pt x="2096540" y="7646"/>
                  <a:pt x="2063628" y="15"/>
                  <a:pt x="2023081" y="15"/>
                </a:cubicBezTo>
                <a:close/>
              </a:path>
            </a:pathLst>
          </a:custGeom>
          <a:solidFill>
            <a:schemeClr val="tx2"/>
          </a:solidFill>
          <a:ln w="3744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99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F019-CC6B-87A4-F4D1-9D7C7A769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480000">
            <a:off x="1505324" y="374532"/>
            <a:ext cx="5278463" cy="1325563"/>
          </a:xfrm>
        </p:spPr>
        <p:txBody>
          <a:bodyPr/>
          <a:lstStyle/>
          <a:p>
            <a:pPr algn="ctr"/>
            <a:r>
              <a:rPr lang="en-US" dirty="0"/>
              <a:t>Today’s Plan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8A593-A8EE-0C2F-DE1F-E0B399B6D2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978" y="2105800"/>
            <a:ext cx="7163720" cy="4351338"/>
          </a:xfrm>
        </p:spPr>
        <p:txBody>
          <a:bodyPr/>
          <a:lstStyle/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400" noProof="0" dirty="0"/>
              <a:t>Welcome and scene setting 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400" noProof="0" dirty="0"/>
              <a:t>Objectives, plan and how we will work together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400" noProof="0" dirty="0"/>
              <a:t>Break into three groups with Rosie, Dan and Kemal 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400" noProof="0" dirty="0"/>
              <a:t>Recognising our individual and collective strengths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400" noProof="0" dirty="0"/>
              <a:t>The Caplor House: understanding our leadership and teamworking preferences</a:t>
            </a:r>
          </a:p>
          <a:p>
            <a:pPr>
              <a:spcAft>
                <a:spcPts val="1000"/>
              </a:spcAft>
            </a:pPr>
            <a:r>
              <a:rPr lang="en-GB" sz="2400" b="1" noProof="0" dirty="0"/>
              <a:t>Break @ 11.20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400" noProof="0" dirty="0"/>
              <a:t>Summary feedback from the groups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GB" sz="2400" noProof="0" dirty="0"/>
              <a:t>Review and Close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GB" sz="24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45B10E-DA79-5995-9548-D676386F85DE}"/>
              </a:ext>
            </a:extLst>
          </p:cNvPr>
          <p:cNvGrpSpPr>
            <a:grpSpLocks noChangeAspect="1"/>
          </p:cNvGrpSpPr>
          <p:nvPr/>
        </p:nvGrpSpPr>
        <p:grpSpPr>
          <a:xfrm>
            <a:off x="8141818" y="1037312"/>
            <a:ext cx="2980507" cy="5092801"/>
            <a:chOff x="6035636" y="-3085410"/>
            <a:chExt cx="717801" cy="1226509"/>
          </a:xfrm>
          <a:solidFill>
            <a:schemeClr val="tx2"/>
          </a:solidFill>
        </p:grpSpPr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D2AA4A6-1ABB-934E-7E78-5E72703D3E4F}"/>
                </a:ext>
              </a:extLst>
            </p:cNvPr>
            <p:cNvSpPr/>
            <p:nvPr/>
          </p:nvSpPr>
          <p:spPr>
            <a:xfrm>
              <a:off x="6545170" y="-2490268"/>
              <a:ext cx="3004" cy="12763"/>
            </a:xfrm>
            <a:custGeom>
              <a:avLst/>
              <a:gdLst>
                <a:gd name="csX0" fmla="*/ 1143 w 3004"/>
                <a:gd name="csY0" fmla="*/ 12764 h 12763"/>
                <a:gd name="csX1" fmla="*/ 0 w 3004"/>
                <a:gd name="csY1" fmla="*/ 9430 h 12763"/>
                <a:gd name="csX2" fmla="*/ 2476 w 3004"/>
                <a:gd name="csY2" fmla="*/ 0 h 12763"/>
                <a:gd name="csX3" fmla="*/ 1143 w 3004"/>
                <a:gd name="csY3" fmla="*/ 12668 h 127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004" h="12763">
                  <a:moveTo>
                    <a:pt x="1143" y="12764"/>
                  </a:moveTo>
                  <a:cubicBezTo>
                    <a:pt x="1143" y="11525"/>
                    <a:pt x="953" y="10096"/>
                    <a:pt x="0" y="9430"/>
                  </a:cubicBezTo>
                  <a:lnTo>
                    <a:pt x="2476" y="0"/>
                  </a:lnTo>
                  <a:cubicBezTo>
                    <a:pt x="4000" y="4286"/>
                    <a:pt x="1810" y="8573"/>
                    <a:pt x="1143" y="1266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C3E14C39-1535-5183-128D-3FF3CEA5BE53}"/>
                </a:ext>
              </a:extLst>
            </p:cNvPr>
            <p:cNvSpPr/>
            <p:nvPr/>
          </p:nvSpPr>
          <p:spPr>
            <a:xfrm>
              <a:off x="6284555" y="-2686959"/>
              <a:ext cx="70495" cy="286720"/>
            </a:xfrm>
            <a:custGeom>
              <a:avLst/>
              <a:gdLst>
                <a:gd name="csX0" fmla="*/ 35729 w 70495"/>
                <a:gd name="csY0" fmla="*/ 140970 h 286720"/>
                <a:gd name="csX1" fmla="*/ 34586 w 70495"/>
                <a:gd name="csY1" fmla="*/ 83725 h 286720"/>
                <a:gd name="csX2" fmla="*/ 30967 w 70495"/>
                <a:gd name="csY2" fmla="*/ 61817 h 286720"/>
                <a:gd name="csX3" fmla="*/ 33824 w 70495"/>
                <a:gd name="csY3" fmla="*/ 58483 h 286720"/>
                <a:gd name="csX4" fmla="*/ 36682 w 70495"/>
                <a:gd name="csY4" fmla="*/ 66294 h 286720"/>
                <a:gd name="csX5" fmla="*/ 43635 w 70495"/>
                <a:gd name="csY5" fmla="*/ 55912 h 286720"/>
                <a:gd name="csX6" fmla="*/ 44111 w 70495"/>
                <a:gd name="csY6" fmla="*/ 73343 h 286720"/>
                <a:gd name="csX7" fmla="*/ 53255 w 70495"/>
                <a:gd name="csY7" fmla="*/ 173831 h 286720"/>
                <a:gd name="csX8" fmla="*/ 53255 w 70495"/>
                <a:gd name="csY8" fmla="*/ 189548 h 286720"/>
                <a:gd name="csX9" fmla="*/ 48588 w 70495"/>
                <a:gd name="csY9" fmla="*/ 193167 h 286720"/>
                <a:gd name="csX10" fmla="*/ 51827 w 70495"/>
                <a:gd name="csY10" fmla="*/ 198215 h 286720"/>
                <a:gd name="csX11" fmla="*/ 47921 w 70495"/>
                <a:gd name="csY11" fmla="*/ 200978 h 286720"/>
                <a:gd name="csX12" fmla="*/ 47921 w 70495"/>
                <a:gd name="csY12" fmla="*/ 204692 h 286720"/>
                <a:gd name="csX13" fmla="*/ 44111 w 70495"/>
                <a:gd name="csY13" fmla="*/ 221552 h 286720"/>
                <a:gd name="csX14" fmla="*/ 30205 w 70495"/>
                <a:gd name="csY14" fmla="*/ 286703 h 286720"/>
                <a:gd name="csX15" fmla="*/ 25728 w 70495"/>
                <a:gd name="csY15" fmla="*/ 282131 h 286720"/>
                <a:gd name="csX16" fmla="*/ 30014 w 70495"/>
                <a:gd name="csY16" fmla="*/ 278225 h 286720"/>
                <a:gd name="csX17" fmla="*/ 26300 w 70495"/>
                <a:gd name="csY17" fmla="*/ 272891 h 286720"/>
                <a:gd name="csX18" fmla="*/ 30967 w 70495"/>
                <a:gd name="csY18" fmla="*/ 268796 h 286720"/>
                <a:gd name="csX19" fmla="*/ 28776 w 70495"/>
                <a:gd name="csY19" fmla="*/ 263557 h 286720"/>
                <a:gd name="csX20" fmla="*/ 32015 w 70495"/>
                <a:gd name="csY20" fmla="*/ 256889 h 286720"/>
                <a:gd name="csX21" fmla="*/ 41730 w 70495"/>
                <a:gd name="csY21" fmla="*/ 208883 h 286720"/>
                <a:gd name="csX22" fmla="*/ 43159 w 70495"/>
                <a:gd name="csY22" fmla="*/ 200692 h 286720"/>
                <a:gd name="csX23" fmla="*/ 39635 w 70495"/>
                <a:gd name="csY23" fmla="*/ 194596 h 286720"/>
                <a:gd name="csX24" fmla="*/ 38777 w 70495"/>
                <a:gd name="csY24" fmla="*/ 166021 h 286720"/>
                <a:gd name="csX25" fmla="*/ 42206 w 70495"/>
                <a:gd name="csY25" fmla="*/ 160306 h 286720"/>
                <a:gd name="csX26" fmla="*/ 38396 w 70495"/>
                <a:gd name="csY26" fmla="*/ 149733 h 286720"/>
                <a:gd name="csX27" fmla="*/ 21823 w 70495"/>
                <a:gd name="csY27" fmla="*/ 143161 h 286720"/>
                <a:gd name="csX28" fmla="*/ 13727 w 70495"/>
                <a:gd name="csY28" fmla="*/ 138113 h 286720"/>
                <a:gd name="csX29" fmla="*/ 582 w 70495"/>
                <a:gd name="csY29" fmla="*/ 125349 h 286720"/>
                <a:gd name="csX30" fmla="*/ 1916 w 70495"/>
                <a:gd name="csY30" fmla="*/ 118967 h 286720"/>
                <a:gd name="csX31" fmla="*/ 13727 w 70495"/>
                <a:gd name="csY31" fmla="*/ 67247 h 286720"/>
                <a:gd name="csX32" fmla="*/ 26490 w 70495"/>
                <a:gd name="csY32" fmla="*/ 29337 h 286720"/>
                <a:gd name="csX33" fmla="*/ 42683 w 70495"/>
                <a:gd name="csY33" fmla="*/ 14192 h 286720"/>
                <a:gd name="csX34" fmla="*/ 49541 w 70495"/>
                <a:gd name="csY34" fmla="*/ 9525 h 286720"/>
                <a:gd name="csX35" fmla="*/ 69734 w 70495"/>
                <a:gd name="csY35" fmla="*/ 0 h 286720"/>
                <a:gd name="csX36" fmla="*/ 70496 w 70495"/>
                <a:gd name="csY36" fmla="*/ 1143 h 286720"/>
                <a:gd name="csX37" fmla="*/ 45540 w 70495"/>
                <a:gd name="csY37" fmla="*/ 15907 h 286720"/>
                <a:gd name="csX38" fmla="*/ 30491 w 70495"/>
                <a:gd name="csY38" fmla="*/ 30099 h 286720"/>
                <a:gd name="csX39" fmla="*/ 18203 w 70495"/>
                <a:gd name="csY39" fmla="*/ 73914 h 286720"/>
                <a:gd name="csX40" fmla="*/ 9345 w 70495"/>
                <a:gd name="csY40" fmla="*/ 107537 h 286720"/>
                <a:gd name="csX41" fmla="*/ 5249 w 70495"/>
                <a:gd name="csY41" fmla="*/ 121158 h 286720"/>
                <a:gd name="csX42" fmla="*/ 4106 w 70495"/>
                <a:gd name="csY42" fmla="*/ 127254 h 286720"/>
                <a:gd name="csX43" fmla="*/ 7440 w 70495"/>
                <a:gd name="csY43" fmla="*/ 130778 h 286720"/>
                <a:gd name="csX44" fmla="*/ 28300 w 70495"/>
                <a:gd name="csY44" fmla="*/ 143256 h 286720"/>
                <a:gd name="csX45" fmla="*/ 37825 w 70495"/>
                <a:gd name="csY45" fmla="*/ 144304 h 286720"/>
                <a:gd name="csX46" fmla="*/ 38968 w 70495"/>
                <a:gd name="csY46" fmla="*/ 141446 h 286720"/>
                <a:gd name="csX47" fmla="*/ 35920 w 70495"/>
                <a:gd name="csY47" fmla="*/ 140684 h 2867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70495" h="286720">
                  <a:moveTo>
                    <a:pt x="35729" y="140970"/>
                  </a:moveTo>
                  <a:cubicBezTo>
                    <a:pt x="33443" y="122111"/>
                    <a:pt x="33443" y="103156"/>
                    <a:pt x="34586" y="83725"/>
                  </a:cubicBezTo>
                  <a:cubicBezTo>
                    <a:pt x="32205" y="76391"/>
                    <a:pt x="30395" y="69437"/>
                    <a:pt x="30967" y="61817"/>
                  </a:cubicBezTo>
                  <a:cubicBezTo>
                    <a:pt x="30205" y="60103"/>
                    <a:pt x="32681" y="57436"/>
                    <a:pt x="33824" y="58483"/>
                  </a:cubicBezTo>
                  <a:cubicBezTo>
                    <a:pt x="36110" y="60579"/>
                    <a:pt x="35634" y="64008"/>
                    <a:pt x="36682" y="66294"/>
                  </a:cubicBezTo>
                  <a:cubicBezTo>
                    <a:pt x="38587" y="61722"/>
                    <a:pt x="38777" y="57531"/>
                    <a:pt x="43635" y="55912"/>
                  </a:cubicBezTo>
                  <a:lnTo>
                    <a:pt x="44111" y="73343"/>
                  </a:lnTo>
                  <a:lnTo>
                    <a:pt x="53255" y="173831"/>
                  </a:lnTo>
                  <a:lnTo>
                    <a:pt x="53255" y="189548"/>
                  </a:lnTo>
                  <a:cubicBezTo>
                    <a:pt x="50779" y="189452"/>
                    <a:pt x="48779" y="190976"/>
                    <a:pt x="48588" y="193167"/>
                  </a:cubicBezTo>
                  <a:cubicBezTo>
                    <a:pt x="48398" y="195072"/>
                    <a:pt x="49541" y="196691"/>
                    <a:pt x="51827" y="198215"/>
                  </a:cubicBezTo>
                  <a:cubicBezTo>
                    <a:pt x="50112" y="199263"/>
                    <a:pt x="47921" y="199739"/>
                    <a:pt x="47921" y="200978"/>
                  </a:cubicBezTo>
                  <a:lnTo>
                    <a:pt x="47921" y="204692"/>
                  </a:lnTo>
                  <a:cubicBezTo>
                    <a:pt x="47921" y="204692"/>
                    <a:pt x="44111" y="221552"/>
                    <a:pt x="44111" y="221552"/>
                  </a:cubicBezTo>
                  <a:cubicBezTo>
                    <a:pt x="38206" y="243078"/>
                    <a:pt x="32967" y="264224"/>
                    <a:pt x="30205" y="286703"/>
                  </a:cubicBezTo>
                  <a:cubicBezTo>
                    <a:pt x="28014" y="286988"/>
                    <a:pt x="24776" y="283750"/>
                    <a:pt x="25728" y="282131"/>
                  </a:cubicBezTo>
                  <a:cubicBezTo>
                    <a:pt x="28490" y="281178"/>
                    <a:pt x="30014" y="280988"/>
                    <a:pt x="30014" y="278225"/>
                  </a:cubicBezTo>
                  <a:cubicBezTo>
                    <a:pt x="30014" y="275844"/>
                    <a:pt x="29919" y="274415"/>
                    <a:pt x="26300" y="272891"/>
                  </a:cubicBezTo>
                  <a:cubicBezTo>
                    <a:pt x="28586" y="271653"/>
                    <a:pt x="30681" y="271367"/>
                    <a:pt x="30967" y="268796"/>
                  </a:cubicBezTo>
                  <a:cubicBezTo>
                    <a:pt x="31157" y="266986"/>
                    <a:pt x="30586" y="265176"/>
                    <a:pt x="28776" y="263557"/>
                  </a:cubicBezTo>
                  <a:cubicBezTo>
                    <a:pt x="32015" y="261938"/>
                    <a:pt x="31538" y="259652"/>
                    <a:pt x="32015" y="256889"/>
                  </a:cubicBezTo>
                  <a:lnTo>
                    <a:pt x="41730" y="208883"/>
                  </a:lnTo>
                  <a:cubicBezTo>
                    <a:pt x="42206" y="206407"/>
                    <a:pt x="42302" y="203454"/>
                    <a:pt x="43159" y="200692"/>
                  </a:cubicBezTo>
                  <a:cubicBezTo>
                    <a:pt x="42587" y="199073"/>
                    <a:pt x="38777" y="196977"/>
                    <a:pt x="39635" y="194596"/>
                  </a:cubicBezTo>
                  <a:lnTo>
                    <a:pt x="38777" y="166021"/>
                  </a:lnTo>
                  <a:cubicBezTo>
                    <a:pt x="38396" y="163449"/>
                    <a:pt x="41254" y="161830"/>
                    <a:pt x="42206" y="160306"/>
                  </a:cubicBezTo>
                  <a:cubicBezTo>
                    <a:pt x="41635" y="156972"/>
                    <a:pt x="39635" y="152781"/>
                    <a:pt x="38396" y="149733"/>
                  </a:cubicBezTo>
                  <a:cubicBezTo>
                    <a:pt x="32300" y="148209"/>
                    <a:pt x="26966" y="146685"/>
                    <a:pt x="21823" y="143161"/>
                  </a:cubicBezTo>
                  <a:cubicBezTo>
                    <a:pt x="17822" y="143447"/>
                    <a:pt x="14965" y="141637"/>
                    <a:pt x="13727" y="138113"/>
                  </a:cubicBezTo>
                  <a:cubicBezTo>
                    <a:pt x="7631" y="135827"/>
                    <a:pt x="3154" y="130588"/>
                    <a:pt x="582" y="125349"/>
                  </a:cubicBezTo>
                  <a:cubicBezTo>
                    <a:pt x="-1132" y="121729"/>
                    <a:pt x="1439" y="121158"/>
                    <a:pt x="1916" y="118967"/>
                  </a:cubicBezTo>
                  <a:lnTo>
                    <a:pt x="13727" y="67247"/>
                  </a:lnTo>
                  <a:cubicBezTo>
                    <a:pt x="16775" y="54007"/>
                    <a:pt x="20870" y="41434"/>
                    <a:pt x="26490" y="29337"/>
                  </a:cubicBezTo>
                  <a:cubicBezTo>
                    <a:pt x="29919" y="22003"/>
                    <a:pt x="35349" y="16859"/>
                    <a:pt x="42683" y="14192"/>
                  </a:cubicBezTo>
                  <a:lnTo>
                    <a:pt x="49541" y="9525"/>
                  </a:lnTo>
                  <a:lnTo>
                    <a:pt x="69734" y="0"/>
                  </a:lnTo>
                  <a:lnTo>
                    <a:pt x="70496" y="1143"/>
                  </a:lnTo>
                  <a:lnTo>
                    <a:pt x="45540" y="15907"/>
                  </a:lnTo>
                  <a:cubicBezTo>
                    <a:pt x="39920" y="19241"/>
                    <a:pt x="32110" y="25813"/>
                    <a:pt x="30491" y="30099"/>
                  </a:cubicBezTo>
                  <a:cubicBezTo>
                    <a:pt x="25157" y="44387"/>
                    <a:pt x="22204" y="58960"/>
                    <a:pt x="18203" y="73914"/>
                  </a:cubicBezTo>
                  <a:lnTo>
                    <a:pt x="9345" y="107537"/>
                  </a:lnTo>
                  <a:lnTo>
                    <a:pt x="5249" y="121158"/>
                  </a:lnTo>
                  <a:cubicBezTo>
                    <a:pt x="4678" y="122968"/>
                    <a:pt x="3059" y="124778"/>
                    <a:pt x="4106" y="127254"/>
                  </a:cubicBezTo>
                  <a:cubicBezTo>
                    <a:pt x="4583" y="128397"/>
                    <a:pt x="6202" y="129350"/>
                    <a:pt x="7440" y="130778"/>
                  </a:cubicBezTo>
                  <a:cubicBezTo>
                    <a:pt x="12965" y="137065"/>
                    <a:pt x="20680" y="139922"/>
                    <a:pt x="28300" y="143256"/>
                  </a:cubicBezTo>
                  <a:cubicBezTo>
                    <a:pt x="31443" y="144685"/>
                    <a:pt x="34777" y="147256"/>
                    <a:pt x="37825" y="144304"/>
                  </a:cubicBezTo>
                  <a:cubicBezTo>
                    <a:pt x="38492" y="143732"/>
                    <a:pt x="39444" y="141923"/>
                    <a:pt x="38968" y="141446"/>
                  </a:cubicBezTo>
                  <a:cubicBezTo>
                    <a:pt x="38396" y="140779"/>
                    <a:pt x="37158" y="140303"/>
                    <a:pt x="35920" y="1406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584AE375-1D37-BC89-416B-23E9D1F8898B}"/>
                </a:ext>
              </a:extLst>
            </p:cNvPr>
            <p:cNvSpPr/>
            <p:nvPr/>
          </p:nvSpPr>
          <p:spPr>
            <a:xfrm>
              <a:off x="6442491" y="-2697437"/>
              <a:ext cx="107632" cy="175736"/>
            </a:xfrm>
            <a:custGeom>
              <a:avLst/>
              <a:gdLst>
                <a:gd name="csX0" fmla="*/ 68771 w 107632"/>
                <a:gd name="csY0" fmla="*/ 174498 h 175736"/>
                <a:gd name="csX1" fmla="*/ 61627 w 107632"/>
                <a:gd name="csY1" fmla="*/ 173736 h 175736"/>
                <a:gd name="csX2" fmla="*/ 46958 w 107632"/>
                <a:gd name="csY2" fmla="*/ 167354 h 175736"/>
                <a:gd name="csX3" fmla="*/ 30004 w 107632"/>
                <a:gd name="csY3" fmla="*/ 162496 h 175736"/>
                <a:gd name="csX4" fmla="*/ 16573 w 107632"/>
                <a:gd name="csY4" fmla="*/ 146780 h 175736"/>
                <a:gd name="csX5" fmla="*/ 11335 w 107632"/>
                <a:gd name="csY5" fmla="*/ 136398 h 175736"/>
                <a:gd name="csX6" fmla="*/ 6096 w 107632"/>
                <a:gd name="csY6" fmla="*/ 126206 h 175736"/>
                <a:gd name="csX7" fmla="*/ 0 w 107632"/>
                <a:gd name="csY7" fmla="*/ 118777 h 175736"/>
                <a:gd name="csX8" fmla="*/ 16192 w 107632"/>
                <a:gd name="csY8" fmla="*/ 138398 h 175736"/>
                <a:gd name="csX9" fmla="*/ 24575 w 107632"/>
                <a:gd name="csY9" fmla="*/ 151067 h 175736"/>
                <a:gd name="csX10" fmla="*/ 39719 w 107632"/>
                <a:gd name="csY10" fmla="*/ 157925 h 175736"/>
                <a:gd name="csX11" fmla="*/ 41624 w 107632"/>
                <a:gd name="csY11" fmla="*/ 152971 h 175736"/>
                <a:gd name="csX12" fmla="*/ 44101 w 107632"/>
                <a:gd name="csY12" fmla="*/ 161354 h 175736"/>
                <a:gd name="csX13" fmla="*/ 52864 w 107632"/>
                <a:gd name="csY13" fmla="*/ 162782 h 175736"/>
                <a:gd name="csX14" fmla="*/ 71247 w 107632"/>
                <a:gd name="csY14" fmla="*/ 158115 h 175736"/>
                <a:gd name="csX15" fmla="*/ 94774 w 107632"/>
                <a:gd name="csY15" fmla="*/ 151638 h 175736"/>
                <a:gd name="csX16" fmla="*/ 101060 w 107632"/>
                <a:gd name="csY16" fmla="*/ 144780 h 175736"/>
                <a:gd name="csX17" fmla="*/ 94488 w 107632"/>
                <a:gd name="csY17" fmla="*/ 112586 h 175736"/>
                <a:gd name="csX18" fmla="*/ 90868 w 107632"/>
                <a:gd name="csY18" fmla="*/ 92393 h 175736"/>
                <a:gd name="csX19" fmla="*/ 89916 w 107632"/>
                <a:gd name="csY19" fmla="*/ 84773 h 175736"/>
                <a:gd name="csX20" fmla="*/ 89154 w 107632"/>
                <a:gd name="csY20" fmla="*/ 78867 h 175736"/>
                <a:gd name="csX21" fmla="*/ 67342 w 107632"/>
                <a:gd name="csY21" fmla="*/ 28670 h 175736"/>
                <a:gd name="csX22" fmla="*/ 22288 w 107632"/>
                <a:gd name="csY22" fmla="*/ 0 h 175736"/>
                <a:gd name="csX23" fmla="*/ 45434 w 107632"/>
                <a:gd name="csY23" fmla="*/ 5525 h 175736"/>
                <a:gd name="csX24" fmla="*/ 53721 w 107632"/>
                <a:gd name="csY24" fmla="*/ 10001 h 175736"/>
                <a:gd name="csX25" fmla="*/ 71533 w 107632"/>
                <a:gd name="csY25" fmla="*/ 22003 h 175736"/>
                <a:gd name="csX26" fmla="*/ 84392 w 107632"/>
                <a:gd name="csY26" fmla="*/ 37338 h 175736"/>
                <a:gd name="csX27" fmla="*/ 89535 w 107632"/>
                <a:gd name="csY27" fmla="*/ 47054 h 175736"/>
                <a:gd name="csX28" fmla="*/ 95250 w 107632"/>
                <a:gd name="csY28" fmla="*/ 70199 h 175736"/>
                <a:gd name="csX29" fmla="*/ 97155 w 107632"/>
                <a:gd name="csY29" fmla="*/ 74962 h 175736"/>
                <a:gd name="csX30" fmla="*/ 96679 w 107632"/>
                <a:gd name="csY30" fmla="*/ 79534 h 175736"/>
                <a:gd name="csX31" fmla="*/ 101060 w 107632"/>
                <a:gd name="csY31" fmla="*/ 82487 h 175736"/>
                <a:gd name="csX32" fmla="*/ 97346 w 107632"/>
                <a:gd name="csY32" fmla="*/ 87154 h 175736"/>
                <a:gd name="csX33" fmla="*/ 101060 w 107632"/>
                <a:gd name="csY33" fmla="*/ 91535 h 175736"/>
                <a:gd name="csX34" fmla="*/ 99346 w 107632"/>
                <a:gd name="csY34" fmla="*/ 94869 h 175736"/>
                <a:gd name="csX35" fmla="*/ 98870 w 107632"/>
                <a:gd name="csY35" fmla="*/ 99060 h 175736"/>
                <a:gd name="csX36" fmla="*/ 102394 w 107632"/>
                <a:gd name="csY36" fmla="*/ 101537 h 175736"/>
                <a:gd name="csX37" fmla="*/ 99536 w 107632"/>
                <a:gd name="csY37" fmla="*/ 105061 h 175736"/>
                <a:gd name="csX38" fmla="*/ 102584 w 107632"/>
                <a:gd name="csY38" fmla="*/ 109728 h 175736"/>
                <a:gd name="csX39" fmla="*/ 100489 w 107632"/>
                <a:gd name="csY39" fmla="*/ 113157 h 175736"/>
                <a:gd name="csX40" fmla="*/ 102013 w 107632"/>
                <a:gd name="csY40" fmla="*/ 117062 h 175736"/>
                <a:gd name="csX41" fmla="*/ 102775 w 107632"/>
                <a:gd name="csY41" fmla="*/ 124396 h 175736"/>
                <a:gd name="csX42" fmla="*/ 103822 w 107632"/>
                <a:gd name="csY42" fmla="*/ 130588 h 175736"/>
                <a:gd name="csX43" fmla="*/ 107633 w 107632"/>
                <a:gd name="csY43" fmla="*/ 144304 h 175736"/>
                <a:gd name="csX44" fmla="*/ 105061 w 107632"/>
                <a:gd name="csY44" fmla="*/ 150590 h 175736"/>
                <a:gd name="csX45" fmla="*/ 99060 w 107632"/>
                <a:gd name="csY45" fmla="*/ 154305 h 175736"/>
                <a:gd name="csX46" fmla="*/ 91250 w 107632"/>
                <a:gd name="csY46" fmla="*/ 155543 h 175736"/>
                <a:gd name="csX47" fmla="*/ 83439 w 107632"/>
                <a:gd name="csY47" fmla="*/ 157829 h 175736"/>
                <a:gd name="csX48" fmla="*/ 67437 w 107632"/>
                <a:gd name="csY48" fmla="*/ 164021 h 175736"/>
                <a:gd name="csX49" fmla="*/ 69247 w 107632"/>
                <a:gd name="csY49" fmla="*/ 170688 h 175736"/>
                <a:gd name="csX50" fmla="*/ 78962 w 107632"/>
                <a:gd name="csY50" fmla="*/ 175736 h 175736"/>
                <a:gd name="csX51" fmla="*/ 68771 w 107632"/>
                <a:gd name="csY51" fmla="*/ 174212 h 1757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107632" h="175736">
                  <a:moveTo>
                    <a:pt x="68771" y="174498"/>
                  </a:moveTo>
                  <a:cubicBezTo>
                    <a:pt x="65627" y="174022"/>
                    <a:pt x="64008" y="174308"/>
                    <a:pt x="61627" y="173736"/>
                  </a:cubicBezTo>
                  <a:cubicBezTo>
                    <a:pt x="56102" y="172402"/>
                    <a:pt x="52102" y="169926"/>
                    <a:pt x="46958" y="167354"/>
                  </a:cubicBezTo>
                  <a:cubicBezTo>
                    <a:pt x="43529" y="165640"/>
                    <a:pt x="37147" y="168593"/>
                    <a:pt x="30004" y="162496"/>
                  </a:cubicBezTo>
                  <a:cubicBezTo>
                    <a:pt x="24670" y="157829"/>
                    <a:pt x="19717" y="153162"/>
                    <a:pt x="16573" y="146780"/>
                  </a:cubicBezTo>
                  <a:lnTo>
                    <a:pt x="11335" y="136398"/>
                  </a:lnTo>
                  <a:lnTo>
                    <a:pt x="6096" y="126206"/>
                  </a:lnTo>
                  <a:lnTo>
                    <a:pt x="0" y="118777"/>
                  </a:lnTo>
                  <a:cubicBezTo>
                    <a:pt x="7620" y="124206"/>
                    <a:pt x="14002" y="129540"/>
                    <a:pt x="16192" y="138398"/>
                  </a:cubicBezTo>
                  <a:cubicBezTo>
                    <a:pt x="17431" y="143351"/>
                    <a:pt x="22384" y="146971"/>
                    <a:pt x="24575" y="151067"/>
                  </a:cubicBezTo>
                  <a:cubicBezTo>
                    <a:pt x="27527" y="156686"/>
                    <a:pt x="37243" y="161735"/>
                    <a:pt x="39719" y="157925"/>
                  </a:cubicBezTo>
                  <a:cubicBezTo>
                    <a:pt x="40386" y="156877"/>
                    <a:pt x="38576" y="153257"/>
                    <a:pt x="41624" y="152971"/>
                  </a:cubicBezTo>
                  <a:cubicBezTo>
                    <a:pt x="41624" y="156210"/>
                    <a:pt x="42386" y="159639"/>
                    <a:pt x="44101" y="161354"/>
                  </a:cubicBezTo>
                  <a:cubicBezTo>
                    <a:pt x="46482" y="163735"/>
                    <a:pt x="49625" y="163640"/>
                    <a:pt x="52864" y="162782"/>
                  </a:cubicBezTo>
                  <a:lnTo>
                    <a:pt x="71247" y="158115"/>
                  </a:lnTo>
                  <a:lnTo>
                    <a:pt x="94774" y="151638"/>
                  </a:lnTo>
                  <a:cubicBezTo>
                    <a:pt x="97536" y="150876"/>
                    <a:pt x="102013" y="149352"/>
                    <a:pt x="101060" y="144780"/>
                  </a:cubicBezTo>
                  <a:lnTo>
                    <a:pt x="94488" y="112586"/>
                  </a:lnTo>
                  <a:lnTo>
                    <a:pt x="90868" y="92393"/>
                  </a:lnTo>
                  <a:lnTo>
                    <a:pt x="89916" y="84773"/>
                  </a:lnTo>
                  <a:lnTo>
                    <a:pt x="89154" y="78867"/>
                  </a:lnTo>
                  <a:cubicBezTo>
                    <a:pt x="86773" y="60389"/>
                    <a:pt x="80391" y="41719"/>
                    <a:pt x="67342" y="28670"/>
                  </a:cubicBezTo>
                  <a:cubicBezTo>
                    <a:pt x="54769" y="16002"/>
                    <a:pt x="38767" y="6858"/>
                    <a:pt x="22288" y="0"/>
                  </a:cubicBezTo>
                  <a:cubicBezTo>
                    <a:pt x="30671" y="191"/>
                    <a:pt x="37909" y="3715"/>
                    <a:pt x="45434" y="5525"/>
                  </a:cubicBezTo>
                  <a:cubicBezTo>
                    <a:pt x="48958" y="6382"/>
                    <a:pt x="50863" y="8096"/>
                    <a:pt x="53721" y="10001"/>
                  </a:cubicBezTo>
                  <a:lnTo>
                    <a:pt x="71533" y="22003"/>
                  </a:lnTo>
                  <a:cubicBezTo>
                    <a:pt x="79724" y="27527"/>
                    <a:pt x="79820" y="32861"/>
                    <a:pt x="84392" y="37338"/>
                  </a:cubicBezTo>
                  <a:cubicBezTo>
                    <a:pt x="87535" y="40386"/>
                    <a:pt x="88106" y="43339"/>
                    <a:pt x="89535" y="47054"/>
                  </a:cubicBezTo>
                  <a:cubicBezTo>
                    <a:pt x="92202" y="54673"/>
                    <a:pt x="95059" y="61817"/>
                    <a:pt x="95250" y="70199"/>
                  </a:cubicBezTo>
                  <a:lnTo>
                    <a:pt x="97155" y="74962"/>
                  </a:lnTo>
                  <a:cubicBezTo>
                    <a:pt x="97726" y="76391"/>
                    <a:pt x="96107" y="78010"/>
                    <a:pt x="96679" y="79534"/>
                  </a:cubicBezTo>
                  <a:cubicBezTo>
                    <a:pt x="97155" y="80867"/>
                    <a:pt x="98679" y="81248"/>
                    <a:pt x="101060" y="82487"/>
                  </a:cubicBezTo>
                  <a:cubicBezTo>
                    <a:pt x="98298" y="84011"/>
                    <a:pt x="97155" y="85249"/>
                    <a:pt x="97346" y="87154"/>
                  </a:cubicBezTo>
                  <a:cubicBezTo>
                    <a:pt x="97536" y="89535"/>
                    <a:pt x="99060" y="90297"/>
                    <a:pt x="101060" y="91535"/>
                  </a:cubicBezTo>
                  <a:cubicBezTo>
                    <a:pt x="102298" y="92297"/>
                    <a:pt x="100584" y="94393"/>
                    <a:pt x="99346" y="94869"/>
                  </a:cubicBezTo>
                  <a:cubicBezTo>
                    <a:pt x="97726" y="95536"/>
                    <a:pt x="98012" y="98489"/>
                    <a:pt x="98870" y="99060"/>
                  </a:cubicBezTo>
                  <a:lnTo>
                    <a:pt x="102394" y="101537"/>
                  </a:lnTo>
                  <a:cubicBezTo>
                    <a:pt x="101537" y="102489"/>
                    <a:pt x="99631" y="103918"/>
                    <a:pt x="99536" y="105061"/>
                  </a:cubicBezTo>
                  <a:cubicBezTo>
                    <a:pt x="99346" y="106966"/>
                    <a:pt x="100584" y="108490"/>
                    <a:pt x="102584" y="109728"/>
                  </a:cubicBezTo>
                  <a:cubicBezTo>
                    <a:pt x="101537" y="111062"/>
                    <a:pt x="100203" y="112300"/>
                    <a:pt x="100489" y="113157"/>
                  </a:cubicBezTo>
                  <a:lnTo>
                    <a:pt x="102013" y="117062"/>
                  </a:lnTo>
                  <a:cubicBezTo>
                    <a:pt x="101537" y="119444"/>
                    <a:pt x="102394" y="122015"/>
                    <a:pt x="102775" y="124396"/>
                  </a:cubicBezTo>
                  <a:lnTo>
                    <a:pt x="103822" y="130588"/>
                  </a:lnTo>
                  <a:cubicBezTo>
                    <a:pt x="104680" y="135446"/>
                    <a:pt x="103537" y="140589"/>
                    <a:pt x="107633" y="144304"/>
                  </a:cubicBezTo>
                  <a:cubicBezTo>
                    <a:pt x="105061" y="145828"/>
                    <a:pt x="106108" y="149162"/>
                    <a:pt x="105061" y="150590"/>
                  </a:cubicBezTo>
                  <a:cubicBezTo>
                    <a:pt x="104013" y="152019"/>
                    <a:pt x="100679" y="153924"/>
                    <a:pt x="99060" y="154305"/>
                  </a:cubicBezTo>
                  <a:cubicBezTo>
                    <a:pt x="96774" y="154877"/>
                    <a:pt x="94012" y="153448"/>
                    <a:pt x="91250" y="155543"/>
                  </a:cubicBezTo>
                  <a:lnTo>
                    <a:pt x="83439" y="157829"/>
                  </a:lnTo>
                  <a:lnTo>
                    <a:pt x="67437" y="164021"/>
                  </a:lnTo>
                  <a:cubicBezTo>
                    <a:pt x="64960" y="164973"/>
                    <a:pt x="66866" y="169926"/>
                    <a:pt x="69247" y="170688"/>
                  </a:cubicBezTo>
                  <a:cubicBezTo>
                    <a:pt x="73057" y="171926"/>
                    <a:pt x="76009" y="173165"/>
                    <a:pt x="78962" y="175736"/>
                  </a:cubicBezTo>
                  <a:lnTo>
                    <a:pt x="68771" y="17421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BA6701D9-AFFC-492A-DAEC-133BD0527C3B}"/>
                </a:ext>
              </a:extLst>
            </p:cNvPr>
            <p:cNvSpPr/>
            <p:nvPr/>
          </p:nvSpPr>
          <p:spPr>
            <a:xfrm>
              <a:off x="6283804" y="-2540179"/>
              <a:ext cx="21050" cy="208904"/>
            </a:xfrm>
            <a:custGeom>
              <a:avLst/>
              <a:gdLst>
                <a:gd name="csX0" fmla="*/ 6287 w 21050"/>
                <a:gd name="csY0" fmla="*/ 205835 h 208904"/>
                <a:gd name="csX1" fmla="*/ 1333 w 21050"/>
                <a:gd name="csY1" fmla="*/ 194786 h 208904"/>
                <a:gd name="csX2" fmla="*/ 3429 w 21050"/>
                <a:gd name="csY2" fmla="*/ 190881 h 208904"/>
                <a:gd name="csX3" fmla="*/ 0 w 21050"/>
                <a:gd name="csY3" fmla="*/ 187166 h 208904"/>
                <a:gd name="csX4" fmla="*/ 4286 w 21050"/>
                <a:gd name="csY4" fmla="*/ 184499 h 208904"/>
                <a:gd name="csX5" fmla="*/ 8287 w 21050"/>
                <a:gd name="csY5" fmla="*/ 164592 h 208904"/>
                <a:gd name="csX6" fmla="*/ 9811 w 21050"/>
                <a:gd name="csY6" fmla="*/ 152495 h 208904"/>
                <a:gd name="csX7" fmla="*/ 9049 w 21050"/>
                <a:gd name="csY7" fmla="*/ 145256 h 208904"/>
                <a:gd name="csX8" fmla="*/ 8668 w 21050"/>
                <a:gd name="csY8" fmla="*/ 132207 h 208904"/>
                <a:gd name="csX9" fmla="*/ 11049 w 21050"/>
                <a:gd name="csY9" fmla="*/ 119253 h 208904"/>
                <a:gd name="csX10" fmla="*/ 6382 w 21050"/>
                <a:gd name="csY10" fmla="*/ 114967 h 208904"/>
                <a:gd name="csX11" fmla="*/ 9811 w 21050"/>
                <a:gd name="csY11" fmla="*/ 111633 h 208904"/>
                <a:gd name="csX12" fmla="*/ 8954 w 21050"/>
                <a:gd name="csY12" fmla="*/ 107156 h 208904"/>
                <a:gd name="csX13" fmla="*/ 4858 w 21050"/>
                <a:gd name="csY13" fmla="*/ 104013 h 208904"/>
                <a:gd name="csX14" fmla="*/ 8954 w 21050"/>
                <a:gd name="csY14" fmla="*/ 99631 h 208904"/>
                <a:gd name="csX15" fmla="*/ 5334 w 21050"/>
                <a:gd name="csY15" fmla="*/ 94679 h 208904"/>
                <a:gd name="csX16" fmla="*/ 7144 w 21050"/>
                <a:gd name="csY16" fmla="*/ 87154 h 208904"/>
                <a:gd name="csX17" fmla="*/ 7620 w 21050"/>
                <a:gd name="csY17" fmla="*/ 68008 h 208904"/>
                <a:gd name="csX18" fmla="*/ 4000 w 21050"/>
                <a:gd name="csY18" fmla="*/ 64865 h 208904"/>
                <a:gd name="csX19" fmla="*/ 7715 w 21050"/>
                <a:gd name="csY19" fmla="*/ 62198 h 208904"/>
                <a:gd name="csX20" fmla="*/ 8382 w 21050"/>
                <a:gd name="csY20" fmla="*/ 57436 h 208904"/>
                <a:gd name="csX21" fmla="*/ 17336 w 21050"/>
                <a:gd name="csY21" fmla="*/ 21241 h 208904"/>
                <a:gd name="csX22" fmla="*/ 14002 w 21050"/>
                <a:gd name="csY22" fmla="*/ 17907 h 208904"/>
                <a:gd name="csX23" fmla="*/ 14573 w 21050"/>
                <a:gd name="csY23" fmla="*/ 0 h 208904"/>
                <a:gd name="csX24" fmla="*/ 19621 w 21050"/>
                <a:gd name="csY24" fmla="*/ 16859 h 208904"/>
                <a:gd name="csX25" fmla="*/ 21050 w 21050"/>
                <a:gd name="csY25" fmla="*/ 26956 h 208904"/>
                <a:gd name="csX26" fmla="*/ 17621 w 21050"/>
                <a:gd name="csY26" fmla="*/ 35147 h 208904"/>
                <a:gd name="csX27" fmla="*/ 12192 w 21050"/>
                <a:gd name="csY27" fmla="*/ 56579 h 208904"/>
                <a:gd name="csX28" fmla="*/ 12287 w 21050"/>
                <a:gd name="csY28" fmla="*/ 60674 h 208904"/>
                <a:gd name="csX29" fmla="*/ 10668 w 21050"/>
                <a:gd name="csY29" fmla="*/ 65151 h 208904"/>
                <a:gd name="csX30" fmla="*/ 13525 w 21050"/>
                <a:gd name="csY30" fmla="*/ 68390 h 208904"/>
                <a:gd name="csX31" fmla="*/ 12954 w 21050"/>
                <a:gd name="csY31" fmla="*/ 89249 h 208904"/>
                <a:gd name="csX32" fmla="*/ 12287 w 21050"/>
                <a:gd name="csY32" fmla="*/ 98584 h 208904"/>
                <a:gd name="csX33" fmla="*/ 14859 w 21050"/>
                <a:gd name="csY33" fmla="*/ 100584 h 208904"/>
                <a:gd name="csX34" fmla="*/ 11621 w 21050"/>
                <a:gd name="csY34" fmla="*/ 108680 h 208904"/>
                <a:gd name="csX35" fmla="*/ 15526 w 21050"/>
                <a:gd name="csY35" fmla="*/ 112681 h 208904"/>
                <a:gd name="csX36" fmla="*/ 12859 w 21050"/>
                <a:gd name="csY36" fmla="*/ 124015 h 208904"/>
                <a:gd name="csX37" fmla="*/ 16478 w 21050"/>
                <a:gd name="csY37" fmla="*/ 126968 h 208904"/>
                <a:gd name="csX38" fmla="*/ 16288 w 21050"/>
                <a:gd name="csY38" fmla="*/ 136874 h 208904"/>
                <a:gd name="csX39" fmla="*/ 13240 w 21050"/>
                <a:gd name="csY39" fmla="*/ 138589 h 208904"/>
                <a:gd name="csX40" fmla="*/ 12954 w 21050"/>
                <a:gd name="csY40" fmla="*/ 143256 h 208904"/>
                <a:gd name="csX41" fmla="*/ 12287 w 21050"/>
                <a:gd name="csY41" fmla="*/ 149161 h 208904"/>
                <a:gd name="csX42" fmla="*/ 5905 w 21050"/>
                <a:gd name="csY42" fmla="*/ 180023 h 208904"/>
                <a:gd name="csX43" fmla="*/ 4953 w 21050"/>
                <a:gd name="csY43" fmla="*/ 186404 h 208904"/>
                <a:gd name="csX44" fmla="*/ 6477 w 21050"/>
                <a:gd name="csY44" fmla="*/ 204692 h 208904"/>
                <a:gd name="csX45" fmla="*/ 6953 w 21050"/>
                <a:gd name="csY45" fmla="*/ 205835 h 208904"/>
                <a:gd name="csX46" fmla="*/ 7144 w 21050"/>
                <a:gd name="csY46" fmla="*/ 208883 h 208904"/>
                <a:gd name="csX47" fmla="*/ 6477 w 21050"/>
                <a:gd name="csY47" fmla="*/ 206883 h 208904"/>
                <a:gd name="csX48" fmla="*/ 6001 w 21050"/>
                <a:gd name="csY48" fmla="*/ 205835 h 2089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1050" h="208904">
                  <a:moveTo>
                    <a:pt x="6287" y="205835"/>
                  </a:moveTo>
                  <a:cubicBezTo>
                    <a:pt x="4382" y="201359"/>
                    <a:pt x="5525" y="197358"/>
                    <a:pt x="1333" y="194786"/>
                  </a:cubicBezTo>
                  <a:cubicBezTo>
                    <a:pt x="2762" y="193548"/>
                    <a:pt x="3524" y="192119"/>
                    <a:pt x="3429" y="190881"/>
                  </a:cubicBezTo>
                  <a:cubicBezTo>
                    <a:pt x="3334" y="189548"/>
                    <a:pt x="1810" y="188119"/>
                    <a:pt x="0" y="187166"/>
                  </a:cubicBezTo>
                  <a:cubicBezTo>
                    <a:pt x="1048" y="184880"/>
                    <a:pt x="2381" y="185071"/>
                    <a:pt x="4286" y="184499"/>
                  </a:cubicBezTo>
                  <a:lnTo>
                    <a:pt x="8287" y="164592"/>
                  </a:lnTo>
                  <a:lnTo>
                    <a:pt x="9811" y="152495"/>
                  </a:lnTo>
                  <a:cubicBezTo>
                    <a:pt x="10096" y="150114"/>
                    <a:pt x="12668" y="147638"/>
                    <a:pt x="9049" y="145256"/>
                  </a:cubicBezTo>
                  <a:cubicBezTo>
                    <a:pt x="4477" y="142208"/>
                    <a:pt x="14002" y="137446"/>
                    <a:pt x="8668" y="132207"/>
                  </a:cubicBezTo>
                  <a:cubicBezTo>
                    <a:pt x="5048" y="128683"/>
                    <a:pt x="11049" y="123920"/>
                    <a:pt x="11049" y="119253"/>
                  </a:cubicBezTo>
                  <a:cubicBezTo>
                    <a:pt x="11049" y="116681"/>
                    <a:pt x="8096" y="116491"/>
                    <a:pt x="6382" y="114967"/>
                  </a:cubicBezTo>
                  <a:cubicBezTo>
                    <a:pt x="7334" y="113348"/>
                    <a:pt x="9525" y="112586"/>
                    <a:pt x="9811" y="111633"/>
                  </a:cubicBezTo>
                  <a:cubicBezTo>
                    <a:pt x="10096" y="110395"/>
                    <a:pt x="10287" y="108013"/>
                    <a:pt x="8954" y="107156"/>
                  </a:cubicBezTo>
                  <a:cubicBezTo>
                    <a:pt x="7429" y="106204"/>
                    <a:pt x="6287" y="105823"/>
                    <a:pt x="4858" y="104013"/>
                  </a:cubicBezTo>
                  <a:cubicBezTo>
                    <a:pt x="8096" y="103061"/>
                    <a:pt x="8668" y="101536"/>
                    <a:pt x="8954" y="99631"/>
                  </a:cubicBezTo>
                  <a:cubicBezTo>
                    <a:pt x="9334" y="96679"/>
                    <a:pt x="6858" y="95917"/>
                    <a:pt x="5334" y="94679"/>
                  </a:cubicBezTo>
                  <a:cubicBezTo>
                    <a:pt x="2096" y="91916"/>
                    <a:pt x="6667" y="89059"/>
                    <a:pt x="7144" y="87154"/>
                  </a:cubicBezTo>
                  <a:cubicBezTo>
                    <a:pt x="8572" y="81248"/>
                    <a:pt x="7525" y="74104"/>
                    <a:pt x="7620" y="68008"/>
                  </a:cubicBezTo>
                  <a:cubicBezTo>
                    <a:pt x="7620" y="66484"/>
                    <a:pt x="5334" y="65437"/>
                    <a:pt x="4000" y="64865"/>
                  </a:cubicBezTo>
                  <a:lnTo>
                    <a:pt x="7715" y="62198"/>
                  </a:lnTo>
                  <a:cubicBezTo>
                    <a:pt x="9525" y="60960"/>
                    <a:pt x="8001" y="58769"/>
                    <a:pt x="8382" y="57436"/>
                  </a:cubicBezTo>
                  <a:lnTo>
                    <a:pt x="17336" y="21241"/>
                  </a:lnTo>
                  <a:lnTo>
                    <a:pt x="14002" y="17907"/>
                  </a:lnTo>
                  <a:lnTo>
                    <a:pt x="14573" y="0"/>
                  </a:lnTo>
                  <a:cubicBezTo>
                    <a:pt x="17431" y="5620"/>
                    <a:pt x="19050" y="11144"/>
                    <a:pt x="19621" y="16859"/>
                  </a:cubicBezTo>
                  <a:cubicBezTo>
                    <a:pt x="19907" y="20193"/>
                    <a:pt x="17812" y="24003"/>
                    <a:pt x="21050" y="26956"/>
                  </a:cubicBezTo>
                  <a:cubicBezTo>
                    <a:pt x="18955" y="29146"/>
                    <a:pt x="18383" y="32290"/>
                    <a:pt x="17621" y="35147"/>
                  </a:cubicBezTo>
                  <a:lnTo>
                    <a:pt x="12192" y="56579"/>
                  </a:lnTo>
                  <a:cubicBezTo>
                    <a:pt x="11906" y="57626"/>
                    <a:pt x="12954" y="59912"/>
                    <a:pt x="12287" y="60674"/>
                  </a:cubicBezTo>
                  <a:cubicBezTo>
                    <a:pt x="11049" y="62198"/>
                    <a:pt x="10573" y="63436"/>
                    <a:pt x="10668" y="65151"/>
                  </a:cubicBezTo>
                  <a:cubicBezTo>
                    <a:pt x="10668" y="66199"/>
                    <a:pt x="12383" y="67437"/>
                    <a:pt x="13525" y="68390"/>
                  </a:cubicBezTo>
                  <a:cubicBezTo>
                    <a:pt x="13621" y="74867"/>
                    <a:pt x="15050" y="82582"/>
                    <a:pt x="12954" y="89249"/>
                  </a:cubicBezTo>
                  <a:cubicBezTo>
                    <a:pt x="12097" y="91916"/>
                    <a:pt x="8287" y="95536"/>
                    <a:pt x="12287" y="98584"/>
                  </a:cubicBezTo>
                  <a:cubicBezTo>
                    <a:pt x="13049" y="99155"/>
                    <a:pt x="14669" y="99631"/>
                    <a:pt x="14859" y="100584"/>
                  </a:cubicBezTo>
                  <a:cubicBezTo>
                    <a:pt x="15812" y="104204"/>
                    <a:pt x="11621" y="103823"/>
                    <a:pt x="11621" y="108680"/>
                  </a:cubicBezTo>
                  <a:cubicBezTo>
                    <a:pt x="11621" y="111061"/>
                    <a:pt x="13907" y="111252"/>
                    <a:pt x="15526" y="112681"/>
                  </a:cubicBezTo>
                  <a:cubicBezTo>
                    <a:pt x="16669" y="116205"/>
                    <a:pt x="12097" y="115538"/>
                    <a:pt x="12859" y="124015"/>
                  </a:cubicBezTo>
                  <a:cubicBezTo>
                    <a:pt x="12954" y="125349"/>
                    <a:pt x="15145" y="126206"/>
                    <a:pt x="16478" y="126968"/>
                  </a:cubicBezTo>
                  <a:cubicBezTo>
                    <a:pt x="17431" y="130302"/>
                    <a:pt x="17336" y="133826"/>
                    <a:pt x="16288" y="136874"/>
                  </a:cubicBezTo>
                  <a:cubicBezTo>
                    <a:pt x="15145" y="137446"/>
                    <a:pt x="13716" y="137922"/>
                    <a:pt x="13240" y="138589"/>
                  </a:cubicBezTo>
                  <a:cubicBezTo>
                    <a:pt x="12573" y="139446"/>
                    <a:pt x="12192" y="142208"/>
                    <a:pt x="12954" y="143256"/>
                  </a:cubicBezTo>
                  <a:cubicBezTo>
                    <a:pt x="14669" y="145447"/>
                    <a:pt x="12573" y="147542"/>
                    <a:pt x="12287" y="149161"/>
                  </a:cubicBezTo>
                  <a:lnTo>
                    <a:pt x="5905" y="180023"/>
                  </a:lnTo>
                  <a:cubicBezTo>
                    <a:pt x="5429" y="182404"/>
                    <a:pt x="5905" y="183832"/>
                    <a:pt x="4953" y="186404"/>
                  </a:cubicBezTo>
                  <a:cubicBezTo>
                    <a:pt x="2762" y="192119"/>
                    <a:pt x="6001" y="198787"/>
                    <a:pt x="6477" y="204692"/>
                  </a:cubicBezTo>
                  <a:cubicBezTo>
                    <a:pt x="6477" y="205454"/>
                    <a:pt x="6858" y="205645"/>
                    <a:pt x="6953" y="205835"/>
                  </a:cubicBezTo>
                  <a:cubicBezTo>
                    <a:pt x="7429" y="206407"/>
                    <a:pt x="7906" y="207740"/>
                    <a:pt x="7144" y="208883"/>
                  </a:cubicBezTo>
                  <a:cubicBezTo>
                    <a:pt x="6858" y="209074"/>
                    <a:pt x="6001" y="207931"/>
                    <a:pt x="6477" y="206883"/>
                  </a:cubicBezTo>
                  <a:cubicBezTo>
                    <a:pt x="6763" y="206311"/>
                    <a:pt x="6287" y="205930"/>
                    <a:pt x="6001" y="2058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8B5A922E-3A28-F96D-CACB-E84F946C6BAE}"/>
                </a:ext>
              </a:extLst>
            </p:cNvPr>
            <p:cNvSpPr/>
            <p:nvPr/>
          </p:nvSpPr>
          <p:spPr>
            <a:xfrm>
              <a:off x="6380959" y="-2696960"/>
              <a:ext cx="63450" cy="30611"/>
            </a:xfrm>
            <a:custGeom>
              <a:avLst/>
              <a:gdLst>
                <a:gd name="csX0" fmla="*/ 18955 w 63450"/>
                <a:gd name="csY0" fmla="*/ 27623 h 30611"/>
                <a:gd name="csX1" fmla="*/ 0 w 63450"/>
                <a:gd name="csY1" fmla="*/ 9430 h 30611"/>
                <a:gd name="csX2" fmla="*/ 5048 w 63450"/>
                <a:gd name="csY2" fmla="*/ 15907 h 30611"/>
                <a:gd name="csX3" fmla="*/ 19241 w 63450"/>
                <a:gd name="csY3" fmla="*/ 22098 h 30611"/>
                <a:gd name="csX4" fmla="*/ 24384 w 63450"/>
                <a:gd name="csY4" fmla="*/ 18955 h 30611"/>
                <a:gd name="csX5" fmla="*/ 29908 w 63450"/>
                <a:gd name="csY5" fmla="*/ 22003 h 30611"/>
                <a:gd name="csX6" fmla="*/ 56293 w 63450"/>
                <a:gd name="csY6" fmla="*/ 10763 h 30611"/>
                <a:gd name="csX7" fmla="*/ 62960 w 63450"/>
                <a:gd name="csY7" fmla="*/ 0 h 30611"/>
                <a:gd name="csX8" fmla="*/ 61055 w 63450"/>
                <a:gd name="csY8" fmla="*/ 8096 h 30611"/>
                <a:gd name="csX9" fmla="*/ 55531 w 63450"/>
                <a:gd name="csY9" fmla="*/ 15240 h 30611"/>
                <a:gd name="csX10" fmla="*/ 46673 w 63450"/>
                <a:gd name="csY10" fmla="*/ 22288 h 30611"/>
                <a:gd name="csX11" fmla="*/ 32671 w 63450"/>
                <a:gd name="csY11" fmla="*/ 26575 h 30611"/>
                <a:gd name="csX12" fmla="*/ 26099 w 63450"/>
                <a:gd name="csY12" fmla="*/ 29813 h 30611"/>
                <a:gd name="csX13" fmla="*/ 18955 w 63450"/>
                <a:gd name="csY13" fmla="*/ 27718 h 306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63450" h="30611">
                  <a:moveTo>
                    <a:pt x="18955" y="27623"/>
                  </a:moveTo>
                  <a:cubicBezTo>
                    <a:pt x="10001" y="23813"/>
                    <a:pt x="1143" y="19717"/>
                    <a:pt x="0" y="9430"/>
                  </a:cubicBezTo>
                  <a:lnTo>
                    <a:pt x="5048" y="15907"/>
                  </a:lnTo>
                  <a:cubicBezTo>
                    <a:pt x="9239" y="19145"/>
                    <a:pt x="14383" y="20383"/>
                    <a:pt x="19241" y="22098"/>
                  </a:cubicBezTo>
                  <a:cubicBezTo>
                    <a:pt x="20574" y="19240"/>
                    <a:pt x="22193" y="19145"/>
                    <a:pt x="24384" y="18955"/>
                  </a:cubicBezTo>
                  <a:cubicBezTo>
                    <a:pt x="26861" y="18669"/>
                    <a:pt x="28194" y="20288"/>
                    <a:pt x="29908" y="22003"/>
                  </a:cubicBezTo>
                  <a:cubicBezTo>
                    <a:pt x="39338" y="20002"/>
                    <a:pt x="48958" y="16954"/>
                    <a:pt x="56293" y="10763"/>
                  </a:cubicBezTo>
                  <a:lnTo>
                    <a:pt x="62960" y="0"/>
                  </a:lnTo>
                  <a:cubicBezTo>
                    <a:pt x="64579" y="3429"/>
                    <a:pt x="61722" y="5905"/>
                    <a:pt x="61055" y="8096"/>
                  </a:cubicBezTo>
                  <a:cubicBezTo>
                    <a:pt x="60008" y="11906"/>
                    <a:pt x="57531" y="12954"/>
                    <a:pt x="55531" y="15240"/>
                  </a:cubicBezTo>
                  <a:cubicBezTo>
                    <a:pt x="52769" y="18478"/>
                    <a:pt x="50959" y="20669"/>
                    <a:pt x="46673" y="22288"/>
                  </a:cubicBezTo>
                  <a:cubicBezTo>
                    <a:pt x="42386" y="23908"/>
                    <a:pt x="38100" y="26765"/>
                    <a:pt x="32671" y="26575"/>
                  </a:cubicBezTo>
                  <a:cubicBezTo>
                    <a:pt x="31909" y="29908"/>
                    <a:pt x="28861" y="31242"/>
                    <a:pt x="26099" y="29813"/>
                  </a:cubicBezTo>
                  <a:cubicBezTo>
                    <a:pt x="22479" y="32194"/>
                    <a:pt x="21050" y="28575"/>
                    <a:pt x="18955" y="277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00DE34D3-933A-C577-B63D-AD21D7EEE7F6}"/>
                </a:ext>
              </a:extLst>
            </p:cNvPr>
            <p:cNvSpPr/>
            <p:nvPr/>
          </p:nvSpPr>
          <p:spPr>
            <a:xfrm>
              <a:off x="6506689" y="-2530749"/>
              <a:ext cx="42690" cy="65120"/>
            </a:xfrm>
            <a:custGeom>
              <a:avLst/>
              <a:gdLst>
                <a:gd name="csX0" fmla="*/ 3524 w 42690"/>
                <a:gd name="csY0" fmla="*/ 58198 h 65120"/>
                <a:gd name="csX1" fmla="*/ 13526 w 42690"/>
                <a:gd name="csY1" fmla="*/ 60293 h 65120"/>
                <a:gd name="csX2" fmla="*/ 28861 w 42690"/>
                <a:gd name="csY2" fmla="*/ 54102 h 65120"/>
                <a:gd name="csX3" fmla="*/ 34195 w 42690"/>
                <a:gd name="csY3" fmla="*/ 34385 h 65120"/>
                <a:gd name="csX4" fmla="*/ 32290 w 42690"/>
                <a:gd name="csY4" fmla="*/ 30480 h 65120"/>
                <a:gd name="csX5" fmla="*/ 35338 w 42690"/>
                <a:gd name="csY5" fmla="*/ 26575 h 65120"/>
                <a:gd name="csX6" fmla="*/ 33147 w 42690"/>
                <a:gd name="csY6" fmla="*/ 22669 h 65120"/>
                <a:gd name="csX7" fmla="*/ 34290 w 42690"/>
                <a:gd name="csY7" fmla="*/ 12478 h 65120"/>
                <a:gd name="csX8" fmla="*/ 35909 w 42690"/>
                <a:gd name="csY8" fmla="*/ 0 h 65120"/>
                <a:gd name="csX9" fmla="*/ 38957 w 42690"/>
                <a:gd name="csY9" fmla="*/ 11716 h 65120"/>
                <a:gd name="csX10" fmla="*/ 40291 w 42690"/>
                <a:gd name="csY10" fmla="*/ 18098 h 65120"/>
                <a:gd name="csX11" fmla="*/ 42672 w 42690"/>
                <a:gd name="csY11" fmla="*/ 20288 h 65120"/>
                <a:gd name="csX12" fmla="*/ 38386 w 42690"/>
                <a:gd name="csY12" fmla="*/ 28480 h 65120"/>
                <a:gd name="csX13" fmla="*/ 41815 w 42690"/>
                <a:gd name="csY13" fmla="*/ 32385 h 65120"/>
                <a:gd name="csX14" fmla="*/ 37719 w 42690"/>
                <a:gd name="csY14" fmla="*/ 34957 h 65120"/>
                <a:gd name="csX15" fmla="*/ 34004 w 42690"/>
                <a:gd name="csY15" fmla="*/ 51625 h 65120"/>
                <a:gd name="csX16" fmla="*/ 18669 w 42690"/>
                <a:gd name="csY16" fmla="*/ 65056 h 65120"/>
                <a:gd name="csX17" fmla="*/ 14478 w 42690"/>
                <a:gd name="csY17" fmla="*/ 62484 h 65120"/>
                <a:gd name="csX18" fmla="*/ 3239 w 42690"/>
                <a:gd name="csY18" fmla="*/ 58579 h 65120"/>
                <a:gd name="csX19" fmla="*/ 2667 w 42690"/>
                <a:gd name="csY19" fmla="*/ 58102 h 65120"/>
                <a:gd name="csX20" fmla="*/ 0 w 42690"/>
                <a:gd name="csY20" fmla="*/ 57721 h 65120"/>
                <a:gd name="csX21" fmla="*/ 3239 w 42690"/>
                <a:gd name="csY21" fmla="*/ 57626 h 65120"/>
                <a:gd name="csX22" fmla="*/ 3810 w 42690"/>
                <a:gd name="csY22" fmla="*/ 58102 h 651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42690" h="65120">
                  <a:moveTo>
                    <a:pt x="3524" y="58198"/>
                  </a:moveTo>
                  <a:lnTo>
                    <a:pt x="13526" y="60293"/>
                  </a:lnTo>
                  <a:cubicBezTo>
                    <a:pt x="18860" y="61436"/>
                    <a:pt x="26194" y="59436"/>
                    <a:pt x="28861" y="54102"/>
                  </a:cubicBezTo>
                  <a:cubicBezTo>
                    <a:pt x="31909" y="47911"/>
                    <a:pt x="32480" y="41053"/>
                    <a:pt x="34195" y="34385"/>
                  </a:cubicBezTo>
                  <a:lnTo>
                    <a:pt x="32290" y="30480"/>
                  </a:lnTo>
                  <a:cubicBezTo>
                    <a:pt x="34290" y="29432"/>
                    <a:pt x="34957" y="28004"/>
                    <a:pt x="35338" y="26575"/>
                  </a:cubicBezTo>
                  <a:cubicBezTo>
                    <a:pt x="35814" y="24575"/>
                    <a:pt x="33814" y="23622"/>
                    <a:pt x="33147" y="22669"/>
                  </a:cubicBezTo>
                  <a:cubicBezTo>
                    <a:pt x="30194" y="18479"/>
                    <a:pt x="33814" y="15621"/>
                    <a:pt x="34290" y="12478"/>
                  </a:cubicBezTo>
                  <a:lnTo>
                    <a:pt x="35909" y="0"/>
                  </a:lnTo>
                  <a:lnTo>
                    <a:pt x="38957" y="11716"/>
                  </a:lnTo>
                  <a:cubicBezTo>
                    <a:pt x="39338" y="13335"/>
                    <a:pt x="37148" y="16764"/>
                    <a:pt x="40291" y="18098"/>
                  </a:cubicBezTo>
                  <a:cubicBezTo>
                    <a:pt x="41339" y="18574"/>
                    <a:pt x="42577" y="19241"/>
                    <a:pt x="42672" y="20288"/>
                  </a:cubicBezTo>
                  <a:cubicBezTo>
                    <a:pt x="43053" y="24384"/>
                    <a:pt x="37338" y="23622"/>
                    <a:pt x="38386" y="28480"/>
                  </a:cubicBezTo>
                  <a:cubicBezTo>
                    <a:pt x="38672" y="29813"/>
                    <a:pt x="39719" y="31147"/>
                    <a:pt x="41815" y="32385"/>
                  </a:cubicBezTo>
                  <a:cubicBezTo>
                    <a:pt x="40767" y="33909"/>
                    <a:pt x="39719" y="34290"/>
                    <a:pt x="37719" y="34957"/>
                  </a:cubicBezTo>
                  <a:cubicBezTo>
                    <a:pt x="37529" y="40862"/>
                    <a:pt x="35624" y="46006"/>
                    <a:pt x="34004" y="51625"/>
                  </a:cubicBezTo>
                  <a:cubicBezTo>
                    <a:pt x="32099" y="58293"/>
                    <a:pt x="24098" y="63913"/>
                    <a:pt x="18669" y="65056"/>
                  </a:cubicBezTo>
                  <a:cubicBezTo>
                    <a:pt x="16574" y="65532"/>
                    <a:pt x="16574" y="63246"/>
                    <a:pt x="14478" y="62484"/>
                  </a:cubicBezTo>
                  <a:lnTo>
                    <a:pt x="3239" y="58579"/>
                  </a:lnTo>
                  <a:lnTo>
                    <a:pt x="2667" y="58102"/>
                  </a:lnTo>
                  <a:cubicBezTo>
                    <a:pt x="2000" y="58102"/>
                    <a:pt x="1238" y="58388"/>
                    <a:pt x="0" y="57721"/>
                  </a:cubicBezTo>
                  <a:cubicBezTo>
                    <a:pt x="857" y="56674"/>
                    <a:pt x="2381" y="56769"/>
                    <a:pt x="3239" y="57626"/>
                  </a:cubicBezTo>
                  <a:lnTo>
                    <a:pt x="3810" y="58102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11815A12-A7DC-1376-73AA-66108A34E37E}"/>
                </a:ext>
              </a:extLst>
            </p:cNvPr>
            <p:cNvSpPr/>
            <p:nvPr/>
          </p:nvSpPr>
          <p:spPr>
            <a:xfrm>
              <a:off x="6394389" y="-2570183"/>
              <a:ext cx="51115" cy="19812"/>
            </a:xfrm>
            <a:custGeom>
              <a:avLst/>
              <a:gdLst>
                <a:gd name="csX0" fmla="*/ 42005 w 51115"/>
                <a:gd name="csY0" fmla="*/ 6191 h 19812"/>
                <a:gd name="csX1" fmla="*/ 39529 w 51115"/>
                <a:gd name="csY1" fmla="*/ 0 h 19812"/>
                <a:gd name="csX2" fmla="*/ 42386 w 51115"/>
                <a:gd name="csY2" fmla="*/ 5810 h 19812"/>
                <a:gd name="csX3" fmla="*/ 43148 w 51115"/>
                <a:gd name="csY3" fmla="*/ 6382 h 19812"/>
                <a:gd name="csX4" fmla="*/ 48101 w 51115"/>
                <a:gd name="csY4" fmla="*/ 13335 h 19812"/>
                <a:gd name="csX5" fmla="*/ 50768 w 51115"/>
                <a:gd name="csY5" fmla="*/ 15526 h 19812"/>
                <a:gd name="csX6" fmla="*/ 50197 w 51115"/>
                <a:gd name="csY6" fmla="*/ 19812 h 19812"/>
                <a:gd name="csX7" fmla="*/ 11811 w 51115"/>
                <a:gd name="csY7" fmla="*/ 10287 h 19812"/>
                <a:gd name="csX8" fmla="*/ 9716 w 51115"/>
                <a:gd name="csY8" fmla="*/ 13525 h 19812"/>
                <a:gd name="csX9" fmla="*/ 7049 w 51115"/>
                <a:gd name="csY9" fmla="*/ 12383 h 19812"/>
                <a:gd name="csX10" fmla="*/ 0 w 51115"/>
                <a:gd name="csY10" fmla="*/ 9430 h 19812"/>
                <a:gd name="csX11" fmla="*/ 8858 w 51115"/>
                <a:gd name="csY11" fmla="*/ 5048 h 19812"/>
                <a:gd name="csX12" fmla="*/ 13335 w 51115"/>
                <a:gd name="csY12" fmla="*/ 8954 h 19812"/>
                <a:gd name="csX13" fmla="*/ 42005 w 51115"/>
                <a:gd name="csY13" fmla="*/ 7048 h 19812"/>
                <a:gd name="csX14" fmla="*/ 42005 w 51115"/>
                <a:gd name="csY14" fmla="*/ 6096 h 19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51115" h="19812">
                  <a:moveTo>
                    <a:pt x="42005" y="6191"/>
                  </a:moveTo>
                  <a:cubicBezTo>
                    <a:pt x="40958" y="4477"/>
                    <a:pt x="39624" y="2762"/>
                    <a:pt x="39529" y="0"/>
                  </a:cubicBezTo>
                  <a:cubicBezTo>
                    <a:pt x="42005" y="1333"/>
                    <a:pt x="42577" y="3619"/>
                    <a:pt x="42386" y="5810"/>
                  </a:cubicBezTo>
                  <a:cubicBezTo>
                    <a:pt x="42672" y="5810"/>
                    <a:pt x="42958" y="6096"/>
                    <a:pt x="43148" y="6382"/>
                  </a:cubicBezTo>
                  <a:lnTo>
                    <a:pt x="48101" y="13335"/>
                  </a:lnTo>
                  <a:cubicBezTo>
                    <a:pt x="48863" y="14478"/>
                    <a:pt x="50387" y="14764"/>
                    <a:pt x="50768" y="15526"/>
                  </a:cubicBezTo>
                  <a:cubicBezTo>
                    <a:pt x="51340" y="16669"/>
                    <a:pt x="51245" y="19240"/>
                    <a:pt x="50197" y="19812"/>
                  </a:cubicBezTo>
                  <a:lnTo>
                    <a:pt x="11811" y="10287"/>
                  </a:lnTo>
                  <a:cubicBezTo>
                    <a:pt x="11240" y="11621"/>
                    <a:pt x="10287" y="12954"/>
                    <a:pt x="9716" y="13525"/>
                  </a:cubicBezTo>
                  <a:cubicBezTo>
                    <a:pt x="9239" y="14002"/>
                    <a:pt x="7715" y="12287"/>
                    <a:pt x="7049" y="12383"/>
                  </a:cubicBezTo>
                  <a:cubicBezTo>
                    <a:pt x="4382" y="12859"/>
                    <a:pt x="1524" y="12383"/>
                    <a:pt x="0" y="9430"/>
                  </a:cubicBezTo>
                  <a:cubicBezTo>
                    <a:pt x="5620" y="10192"/>
                    <a:pt x="5239" y="5620"/>
                    <a:pt x="8858" y="5048"/>
                  </a:cubicBezTo>
                  <a:cubicBezTo>
                    <a:pt x="11240" y="4763"/>
                    <a:pt x="12573" y="6382"/>
                    <a:pt x="13335" y="8954"/>
                  </a:cubicBezTo>
                  <a:cubicBezTo>
                    <a:pt x="30480" y="9335"/>
                    <a:pt x="44291" y="19240"/>
                    <a:pt x="42005" y="7048"/>
                  </a:cubicBezTo>
                  <a:lnTo>
                    <a:pt x="42005" y="609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3A728E49-2C1A-62D6-29C8-7BE09E0BCE5C}"/>
                </a:ext>
              </a:extLst>
            </p:cNvPr>
            <p:cNvSpPr/>
            <p:nvPr/>
          </p:nvSpPr>
          <p:spPr>
            <a:xfrm>
              <a:off x="6472494" y="-2606283"/>
              <a:ext cx="10382" cy="34194"/>
            </a:xfrm>
            <a:custGeom>
              <a:avLst/>
              <a:gdLst>
                <a:gd name="csX0" fmla="*/ 5620 w 10382"/>
                <a:gd name="csY0" fmla="*/ 34100 h 34194"/>
                <a:gd name="csX1" fmla="*/ 0 w 10382"/>
                <a:gd name="csY1" fmla="*/ 21241 h 34194"/>
                <a:gd name="csX2" fmla="*/ 4572 w 10382"/>
                <a:gd name="csY2" fmla="*/ 15716 h 34194"/>
                <a:gd name="csX3" fmla="*/ 2000 w 10382"/>
                <a:gd name="csY3" fmla="*/ 13621 h 34194"/>
                <a:gd name="csX4" fmla="*/ 2762 w 10382"/>
                <a:gd name="csY4" fmla="*/ 9811 h 34194"/>
                <a:gd name="csX5" fmla="*/ 5525 w 10382"/>
                <a:gd name="csY5" fmla="*/ 8096 h 34194"/>
                <a:gd name="csX6" fmla="*/ 6382 w 10382"/>
                <a:gd name="csY6" fmla="*/ 0 h 34194"/>
                <a:gd name="csX7" fmla="*/ 9811 w 10382"/>
                <a:gd name="csY7" fmla="*/ 3048 h 34194"/>
                <a:gd name="csX8" fmla="*/ 10382 w 10382"/>
                <a:gd name="csY8" fmla="*/ 19717 h 34194"/>
                <a:gd name="csX9" fmla="*/ 5525 w 10382"/>
                <a:gd name="csY9" fmla="*/ 34195 h 341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0382" h="34194">
                  <a:moveTo>
                    <a:pt x="5620" y="34100"/>
                  </a:moveTo>
                  <a:cubicBezTo>
                    <a:pt x="3048" y="30480"/>
                    <a:pt x="1333" y="25622"/>
                    <a:pt x="0" y="21241"/>
                  </a:cubicBezTo>
                  <a:cubicBezTo>
                    <a:pt x="2762" y="20669"/>
                    <a:pt x="6096" y="18764"/>
                    <a:pt x="4572" y="15716"/>
                  </a:cubicBezTo>
                  <a:cubicBezTo>
                    <a:pt x="3810" y="15050"/>
                    <a:pt x="2286" y="14383"/>
                    <a:pt x="2000" y="13621"/>
                  </a:cubicBezTo>
                  <a:cubicBezTo>
                    <a:pt x="1524" y="12478"/>
                    <a:pt x="1429" y="10477"/>
                    <a:pt x="2762" y="9811"/>
                  </a:cubicBezTo>
                  <a:cubicBezTo>
                    <a:pt x="4000" y="9239"/>
                    <a:pt x="5144" y="8763"/>
                    <a:pt x="5525" y="8096"/>
                  </a:cubicBezTo>
                  <a:cubicBezTo>
                    <a:pt x="6953" y="5715"/>
                    <a:pt x="4382" y="2953"/>
                    <a:pt x="6382" y="0"/>
                  </a:cubicBezTo>
                  <a:cubicBezTo>
                    <a:pt x="7239" y="667"/>
                    <a:pt x="9430" y="1715"/>
                    <a:pt x="9811" y="3048"/>
                  </a:cubicBezTo>
                  <a:lnTo>
                    <a:pt x="10382" y="19717"/>
                  </a:lnTo>
                  <a:cubicBezTo>
                    <a:pt x="5334" y="22860"/>
                    <a:pt x="6001" y="27432"/>
                    <a:pt x="5525" y="3419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48E363B7-372B-E1BB-5EB3-5585D54E5B31}"/>
                </a:ext>
              </a:extLst>
            </p:cNvPr>
            <p:cNvSpPr/>
            <p:nvPr/>
          </p:nvSpPr>
          <p:spPr>
            <a:xfrm>
              <a:off x="6435536" y="-2731060"/>
              <a:ext cx="10010" cy="23812"/>
            </a:xfrm>
            <a:custGeom>
              <a:avLst/>
              <a:gdLst>
                <a:gd name="csX0" fmla="*/ 7336 w 10010"/>
                <a:gd name="csY0" fmla="*/ 23717 h 23812"/>
                <a:gd name="csX1" fmla="*/ 3907 w 10010"/>
                <a:gd name="csY1" fmla="*/ 9620 h 23812"/>
                <a:gd name="csX2" fmla="*/ 2 w 10010"/>
                <a:gd name="csY2" fmla="*/ 5810 h 23812"/>
                <a:gd name="csX3" fmla="*/ 4097 w 10010"/>
                <a:gd name="csY3" fmla="*/ 0 h 23812"/>
                <a:gd name="csX4" fmla="*/ 6955 w 10010"/>
                <a:gd name="csY4" fmla="*/ 18860 h 23812"/>
                <a:gd name="csX5" fmla="*/ 10003 w 10010"/>
                <a:gd name="csY5" fmla="*/ 20383 h 23812"/>
                <a:gd name="csX6" fmla="*/ 7241 w 10010"/>
                <a:gd name="csY6" fmla="*/ 23813 h 238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0010" h="23812">
                  <a:moveTo>
                    <a:pt x="7336" y="23717"/>
                  </a:moveTo>
                  <a:cubicBezTo>
                    <a:pt x="4574" y="19907"/>
                    <a:pt x="4955" y="14764"/>
                    <a:pt x="3907" y="9620"/>
                  </a:cubicBezTo>
                  <a:cubicBezTo>
                    <a:pt x="3621" y="8192"/>
                    <a:pt x="-94" y="7334"/>
                    <a:pt x="2" y="5810"/>
                  </a:cubicBezTo>
                  <a:cubicBezTo>
                    <a:pt x="192" y="2953"/>
                    <a:pt x="-379" y="286"/>
                    <a:pt x="4097" y="0"/>
                  </a:cubicBezTo>
                  <a:lnTo>
                    <a:pt x="6955" y="18860"/>
                  </a:lnTo>
                  <a:cubicBezTo>
                    <a:pt x="7907" y="19050"/>
                    <a:pt x="9908" y="19717"/>
                    <a:pt x="10003" y="20383"/>
                  </a:cubicBezTo>
                  <a:cubicBezTo>
                    <a:pt x="10098" y="21050"/>
                    <a:pt x="9241" y="22288"/>
                    <a:pt x="7241" y="2381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CA3A12BA-2D4E-189A-E930-8AD9DCC2CF40}"/>
                </a:ext>
              </a:extLst>
            </p:cNvPr>
            <p:cNvSpPr/>
            <p:nvPr/>
          </p:nvSpPr>
          <p:spPr>
            <a:xfrm>
              <a:off x="6475230" y="-2566659"/>
              <a:ext cx="4517" cy="4857"/>
            </a:xfrm>
            <a:custGeom>
              <a:avLst/>
              <a:gdLst>
                <a:gd name="csX0" fmla="*/ 3551 w 4517"/>
                <a:gd name="csY0" fmla="*/ 4858 h 4857"/>
                <a:gd name="csX1" fmla="*/ 1360 w 4517"/>
                <a:gd name="csY1" fmla="*/ 3524 h 4857"/>
                <a:gd name="csX2" fmla="*/ 27 w 4517"/>
                <a:gd name="csY2" fmla="*/ 2286 h 4857"/>
                <a:gd name="csX3" fmla="*/ 2123 w 4517"/>
                <a:gd name="csY3" fmla="*/ 191 h 4857"/>
                <a:gd name="csX4" fmla="*/ 4313 w 4517"/>
                <a:gd name="csY4" fmla="*/ 1524 h 4857"/>
                <a:gd name="csX5" fmla="*/ 3551 w 4517"/>
                <a:gd name="csY5" fmla="*/ 4858 h 48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4517" h="4857">
                  <a:moveTo>
                    <a:pt x="3551" y="4858"/>
                  </a:moveTo>
                  <a:cubicBezTo>
                    <a:pt x="2503" y="3048"/>
                    <a:pt x="1741" y="3429"/>
                    <a:pt x="1360" y="3524"/>
                  </a:cubicBezTo>
                  <a:cubicBezTo>
                    <a:pt x="694" y="3715"/>
                    <a:pt x="-164" y="3238"/>
                    <a:pt x="27" y="2286"/>
                  </a:cubicBezTo>
                  <a:cubicBezTo>
                    <a:pt x="122" y="1238"/>
                    <a:pt x="789" y="762"/>
                    <a:pt x="2123" y="191"/>
                  </a:cubicBezTo>
                  <a:cubicBezTo>
                    <a:pt x="3646" y="-476"/>
                    <a:pt x="4123" y="762"/>
                    <a:pt x="4313" y="1524"/>
                  </a:cubicBezTo>
                  <a:cubicBezTo>
                    <a:pt x="4694" y="2762"/>
                    <a:pt x="4599" y="4572"/>
                    <a:pt x="3551" y="485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6F5AAFE1-1F21-F5B4-7EB3-3F28A36720D1}"/>
                </a:ext>
              </a:extLst>
            </p:cNvPr>
            <p:cNvSpPr/>
            <p:nvPr/>
          </p:nvSpPr>
          <p:spPr>
            <a:xfrm>
              <a:off x="6480883" y="-2621046"/>
              <a:ext cx="3161" cy="6667"/>
            </a:xfrm>
            <a:custGeom>
              <a:avLst/>
              <a:gdLst>
                <a:gd name="csX0" fmla="*/ 946 w 3161"/>
                <a:gd name="csY0" fmla="*/ 6667 h 6667"/>
                <a:gd name="csX1" fmla="*/ 1422 w 3161"/>
                <a:gd name="csY1" fmla="*/ 0 h 6667"/>
                <a:gd name="csX2" fmla="*/ 946 w 3161"/>
                <a:gd name="csY2" fmla="*/ 6667 h 66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161" h="6667">
                  <a:moveTo>
                    <a:pt x="946" y="6667"/>
                  </a:moveTo>
                  <a:cubicBezTo>
                    <a:pt x="-864" y="4191"/>
                    <a:pt x="279" y="2286"/>
                    <a:pt x="1422" y="0"/>
                  </a:cubicBezTo>
                  <a:cubicBezTo>
                    <a:pt x="3137" y="667"/>
                    <a:pt x="4470" y="4667"/>
                    <a:pt x="946" y="666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9D7BB05-D971-736C-9FFC-2FF0E82D870C}"/>
                </a:ext>
              </a:extLst>
            </p:cNvPr>
            <p:cNvSpPr/>
            <p:nvPr/>
          </p:nvSpPr>
          <p:spPr>
            <a:xfrm>
              <a:off x="6443634" y="-2702969"/>
              <a:ext cx="4196" cy="4960"/>
            </a:xfrm>
            <a:custGeom>
              <a:avLst/>
              <a:gdLst>
                <a:gd name="csX0" fmla="*/ 1047 w 4196"/>
                <a:gd name="csY0" fmla="*/ 4960 h 4960"/>
                <a:gd name="csX1" fmla="*/ 95 w 4196"/>
                <a:gd name="csY1" fmla="*/ 1055 h 4960"/>
                <a:gd name="csX2" fmla="*/ 2762 w 4196"/>
                <a:gd name="csY2" fmla="*/ 388 h 4960"/>
                <a:gd name="csX3" fmla="*/ 4191 w 4196"/>
                <a:gd name="csY3" fmla="*/ 2484 h 4960"/>
                <a:gd name="csX4" fmla="*/ 1143 w 4196"/>
                <a:gd name="csY4" fmla="*/ 4960 h 49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196" h="4960">
                  <a:moveTo>
                    <a:pt x="1047" y="4960"/>
                  </a:moveTo>
                  <a:cubicBezTo>
                    <a:pt x="571" y="4389"/>
                    <a:pt x="-286" y="2484"/>
                    <a:pt x="95" y="1055"/>
                  </a:cubicBezTo>
                  <a:cubicBezTo>
                    <a:pt x="476" y="-374"/>
                    <a:pt x="2190" y="-88"/>
                    <a:pt x="2762" y="388"/>
                  </a:cubicBezTo>
                  <a:cubicBezTo>
                    <a:pt x="3238" y="865"/>
                    <a:pt x="4286" y="1817"/>
                    <a:pt x="4191" y="2484"/>
                  </a:cubicBezTo>
                  <a:cubicBezTo>
                    <a:pt x="4095" y="3055"/>
                    <a:pt x="2952" y="4008"/>
                    <a:pt x="1143" y="49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7C4E71F0-2E4E-15B2-CADB-A381589FE980}"/>
                </a:ext>
              </a:extLst>
            </p:cNvPr>
            <p:cNvSpPr/>
            <p:nvPr/>
          </p:nvSpPr>
          <p:spPr>
            <a:xfrm>
              <a:off x="6382972" y="-2549071"/>
              <a:ext cx="2759" cy="4796"/>
            </a:xfrm>
            <a:custGeom>
              <a:avLst/>
              <a:gdLst>
                <a:gd name="csX0" fmla="*/ 2464 w 2759"/>
                <a:gd name="csY0" fmla="*/ 2701 h 4796"/>
                <a:gd name="csX1" fmla="*/ 844 w 2759"/>
                <a:gd name="csY1" fmla="*/ 3558 h 4796"/>
                <a:gd name="csX2" fmla="*/ 82 w 2759"/>
                <a:gd name="csY2" fmla="*/ 1367 h 4796"/>
                <a:gd name="csX3" fmla="*/ 1225 w 2759"/>
                <a:gd name="csY3" fmla="*/ 224 h 4796"/>
                <a:gd name="csX4" fmla="*/ 2559 w 2759"/>
                <a:gd name="csY4" fmla="*/ 2796 h 4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759" h="4796">
                  <a:moveTo>
                    <a:pt x="2464" y="2701"/>
                  </a:moveTo>
                  <a:cubicBezTo>
                    <a:pt x="3416" y="3939"/>
                    <a:pt x="1130" y="6225"/>
                    <a:pt x="844" y="3558"/>
                  </a:cubicBezTo>
                  <a:lnTo>
                    <a:pt x="82" y="1367"/>
                  </a:lnTo>
                  <a:cubicBezTo>
                    <a:pt x="-203" y="510"/>
                    <a:pt x="273" y="-443"/>
                    <a:pt x="1225" y="224"/>
                  </a:cubicBezTo>
                  <a:cubicBezTo>
                    <a:pt x="1702" y="510"/>
                    <a:pt x="3321" y="605"/>
                    <a:pt x="2559" y="279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390626DF-7833-092C-275B-3397F867D3CD}"/>
                </a:ext>
              </a:extLst>
            </p:cNvPr>
            <p:cNvSpPr/>
            <p:nvPr/>
          </p:nvSpPr>
          <p:spPr>
            <a:xfrm>
              <a:off x="6281737" y="-2872377"/>
              <a:ext cx="471700" cy="1013476"/>
            </a:xfrm>
            <a:custGeom>
              <a:avLst/>
              <a:gdLst>
                <a:gd name="csX0" fmla="*/ 471078 w 471700"/>
                <a:gd name="csY0" fmla="*/ 932369 h 1013476"/>
                <a:gd name="csX1" fmla="*/ 462410 w 471700"/>
                <a:gd name="csY1" fmla="*/ 872361 h 1013476"/>
                <a:gd name="csX2" fmla="*/ 452599 w 471700"/>
                <a:gd name="csY2" fmla="*/ 775777 h 1013476"/>
                <a:gd name="csX3" fmla="*/ 448027 w 471700"/>
                <a:gd name="csY3" fmla="*/ 723771 h 1013476"/>
                <a:gd name="csX4" fmla="*/ 450694 w 471700"/>
                <a:gd name="csY4" fmla="*/ 712341 h 1013476"/>
                <a:gd name="csX5" fmla="*/ 451551 w 471700"/>
                <a:gd name="csY5" fmla="*/ 573181 h 1013476"/>
                <a:gd name="csX6" fmla="*/ 444789 w 471700"/>
                <a:gd name="csY6" fmla="*/ 510316 h 1013476"/>
                <a:gd name="csX7" fmla="*/ 451742 w 471700"/>
                <a:gd name="csY7" fmla="*/ 501267 h 1013476"/>
                <a:gd name="csX8" fmla="*/ 453456 w 471700"/>
                <a:gd name="csY8" fmla="*/ 483074 h 1013476"/>
                <a:gd name="csX9" fmla="*/ 458695 w 471700"/>
                <a:gd name="csY9" fmla="*/ 464501 h 1013476"/>
                <a:gd name="csX10" fmla="*/ 466030 w 471700"/>
                <a:gd name="csY10" fmla="*/ 405350 h 1013476"/>
                <a:gd name="csX11" fmla="*/ 468792 w 471700"/>
                <a:gd name="csY11" fmla="*/ 367631 h 1013476"/>
                <a:gd name="csX12" fmla="*/ 465363 w 471700"/>
                <a:gd name="csY12" fmla="*/ 276763 h 1013476"/>
                <a:gd name="csX13" fmla="*/ 458409 w 471700"/>
                <a:gd name="csY13" fmla="*/ 237806 h 1013476"/>
                <a:gd name="csX14" fmla="*/ 459457 w 471700"/>
                <a:gd name="csY14" fmla="*/ 215231 h 1013476"/>
                <a:gd name="csX15" fmla="*/ 449551 w 471700"/>
                <a:gd name="csY15" fmla="*/ 196372 h 1013476"/>
                <a:gd name="csX16" fmla="*/ 425548 w 471700"/>
                <a:gd name="csY16" fmla="*/ 154843 h 1013476"/>
                <a:gd name="csX17" fmla="*/ 432597 w 471700"/>
                <a:gd name="csY17" fmla="*/ 92549 h 1013476"/>
                <a:gd name="csX18" fmla="*/ 411737 w 471700"/>
                <a:gd name="csY18" fmla="*/ 30161 h 1013476"/>
                <a:gd name="csX19" fmla="*/ 374970 w 471700"/>
                <a:gd name="csY19" fmla="*/ 4919 h 1013476"/>
                <a:gd name="csX20" fmla="*/ 312582 w 471700"/>
                <a:gd name="csY20" fmla="*/ 16159 h 1013476"/>
                <a:gd name="csX21" fmla="*/ 290007 w 471700"/>
                <a:gd name="csY21" fmla="*/ 34352 h 1013476"/>
                <a:gd name="csX22" fmla="*/ 291627 w 471700"/>
                <a:gd name="csY22" fmla="*/ 65022 h 1013476"/>
                <a:gd name="csX23" fmla="*/ 281816 w 471700"/>
                <a:gd name="csY23" fmla="*/ 103979 h 1013476"/>
                <a:gd name="csX24" fmla="*/ 278673 w 471700"/>
                <a:gd name="csY24" fmla="*/ 139317 h 1013476"/>
                <a:gd name="csX25" fmla="*/ 313248 w 471700"/>
                <a:gd name="csY25" fmla="*/ 168273 h 1013476"/>
                <a:gd name="csX26" fmla="*/ 307438 w 471700"/>
                <a:gd name="csY26" fmla="*/ 186656 h 1013476"/>
                <a:gd name="csX27" fmla="*/ 310772 w 471700"/>
                <a:gd name="csY27" fmla="*/ 198372 h 1013476"/>
                <a:gd name="csX28" fmla="*/ 296580 w 471700"/>
                <a:gd name="csY28" fmla="*/ 222280 h 1013476"/>
                <a:gd name="csX29" fmla="*/ 294580 w 471700"/>
                <a:gd name="csY29" fmla="*/ 256379 h 1013476"/>
                <a:gd name="csX30" fmla="*/ 281435 w 471700"/>
                <a:gd name="csY30" fmla="*/ 296575 h 1013476"/>
                <a:gd name="csX31" fmla="*/ 268957 w 471700"/>
                <a:gd name="csY31" fmla="*/ 363917 h 1013476"/>
                <a:gd name="csX32" fmla="*/ 261528 w 471700"/>
                <a:gd name="csY32" fmla="*/ 332103 h 1013476"/>
                <a:gd name="csX33" fmla="*/ 268576 w 471700"/>
                <a:gd name="csY33" fmla="*/ 328865 h 1013476"/>
                <a:gd name="csX34" fmla="*/ 270576 w 471700"/>
                <a:gd name="csY34" fmla="*/ 320864 h 1013476"/>
                <a:gd name="csX35" fmla="*/ 261051 w 471700"/>
                <a:gd name="csY35" fmla="*/ 251522 h 1013476"/>
                <a:gd name="csX36" fmla="*/ 224190 w 471700"/>
                <a:gd name="csY36" fmla="*/ 186561 h 1013476"/>
                <a:gd name="csX37" fmla="*/ 191900 w 471700"/>
                <a:gd name="csY37" fmla="*/ 172178 h 1013476"/>
                <a:gd name="csX38" fmla="*/ 165801 w 471700"/>
                <a:gd name="csY38" fmla="*/ 166178 h 1013476"/>
                <a:gd name="csX39" fmla="*/ 162372 w 471700"/>
                <a:gd name="csY39" fmla="*/ 143508 h 1013476"/>
                <a:gd name="csX40" fmla="*/ 158086 w 471700"/>
                <a:gd name="csY40" fmla="*/ 115886 h 1013476"/>
                <a:gd name="csX41" fmla="*/ 153514 w 471700"/>
                <a:gd name="csY41" fmla="*/ 138936 h 1013476"/>
                <a:gd name="csX42" fmla="*/ 158848 w 471700"/>
                <a:gd name="csY42" fmla="*/ 171131 h 1013476"/>
                <a:gd name="csX43" fmla="*/ 116271 w 471700"/>
                <a:gd name="csY43" fmla="*/ 192752 h 1013476"/>
                <a:gd name="csX44" fmla="*/ 103032 w 471700"/>
                <a:gd name="csY44" fmla="*/ 179894 h 1013476"/>
                <a:gd name="csX45" fmla="*/ 107413 w 471700"/>
                <a:gd name="csY45" fmla="*/ 180084 h 1013476"/>
                <a:gd name="csX46" fmla="*/ 102555 w 471700"/>
                <a:gd name="csY46" fmla="*/ 163225 h 1013476"/>
                <a:gd name="csX47" fmla="*/ 100555 w 471700"/>
                <a:gd name="csY47" fmla="*/ 168083 h 1013476"/>
                <a:gd name="csX48" fmla="*/ 70266 w 471700"/>
                <a:gd name="csY48" fmla="*/ 182370 h 1013476"/>
                <a:gd name="csX49" fmla="*/ 38738 w 471700"/>
                <a:gd name="csY49" fmla="*/ 198658 h 1013476"/>
                <a:gd name="csX50" fmla="*/ 13782 w 471700"/>
                <a:gd name="csY50" fmla="*/ 247426 h 1013476"/>
                <a:gd name="csX51" fmla="*/ 352 w 471700"/>
                <a:gd name="csY51" fmla="*/ 306576 h 1013476"/>
                <a:gd name="csX52" fmla="*/ 7401 w 471700"/>
                <a:gd name="csY52" fmla="*/ 323245 h 1013476"/>
                <a:gd name="csX53" fmla="*/ 14830 w 471700"/>
                <a:gd name="csY53" fmla="*/ 328674 h 1013476"/>
                <a:gd name="csX54" fmla="*/ 14640 w 471700"/>
                <a:gd name="csY54" fmla="*/ 352391 h 1013476"/>
                <a:gd name="csX55" fmla="*/ 10163 w 471700"/>
                <a:gd name="csY55" fmla="*/ 372775 h 1013476"/>
                <a:gd name="csX56" fmla="*/ 5496 w 471700"/>
                <a:gd name="csY56" fmla="*/ 423067 h 1013476"/>
                <a:gd name="csX57" fmla="*/ 8734 w 471700"/>
                <a:gd name="csY57" fmla="*/ 458309 h 1013476"/>
                <a:gd name="csX58" fmla="*/ 1400 w 471700"/>
                <a:gd name="csY58" fmla="*/ 522794 h 1013476"/>
                <a:gd name="csX59" fmla="*/ 25213 w 471700"/>
                <a:gd name="csY59" fmla="*/ 565370 h 1013476"/>
                <a:gd name="csX60" fmla="*/ 26260 w 471700"/>
                <a:gd name="csY60" fmla="*/ 590326 h 1013476"/>
                <a:gd name="csX61" fmla="*/ 27022 w 471700"/>
                <a:gd name="csY61" fmla="*/ 593469 h 1013476"/>
                <a:gd name="csX62" fmla="*/ 29022 w 471700"/>
                <a:gd name="csY62" fmla="*/ 592231 h 1013476"/>
                <a:gd name="csX63" fmla="*/ 29594 w 471700"/>
                <a:gd name="csY63" fmla="*/ 584706 h 1013476"/>
                <a:gd name="csX64" fmla="*/ 28260 w 471700"/>
                <a:gd name="csY64" fmla="*/ 567942 h 1013476"/>
                <a:gd name="csX65" fmla="*/ 22260 w 471700"/>
                <a:gd name="csY65" fmla="*/ 557655 h 1013476"/>
                <a:gd name="csX66" fmla="*/ 23784 w 471700"/>
                <a:gd name="csY66" fmla="*/ 544892 h 1013476"/>
                <a:gd name="csX67" fmla="*/ 29403 w 471700"/>
                <a:gd name="csY67" fmla="*/ 537653 h 1013476"/>
                <a:gd name="csX68" fmla="*/ 33690 w 471700"/>
                <a:gd name="csY68" fmla="*/ 546511 h 1013476"/>
                <a:gd name="csX69" fmla="*/ 34166 w 471700"/>
                <a:gd name="csY69" fmla="*/ 560989 h 1013476"/>
                <a:gd name="csX70" fmla="*/ 35499 w 471700"/>
                <a:gd name="csY70" fmla="*/ 572514 h 1013476"/>
                <a:gd name="csX71" fmla="*/ 33594 w 471700"/>
                <a:gd name="csY71" fmla="*/ 576800 h 1013476"/>
                <a:gd name="csX72" fmla="*/ 39309 w 471700"/>
                <a:gd name="csY72" fmla="*/ 584801 h 1013476"/>
                <a:gd name="csX73" fmla="*/ 41310 w 471700"/>
                <a:gd name="csY73" fmla="*/ 583468 h 1013476"/>
                <a:gd name="csX74" fmla="*/ 42072 w 471700"/>
                <a:gd name="csY74" fmla="*/ 487837 h 1013476"/>
                <a:gd name="csX75" fmla="*/ 43215 w 471700"/>
                <a:gd name="csY75" fmla="*/ 487837 h 1013476"/>
                <a:gd name="csX76" fmla="*/ 66742 w 471700"/>
                <a:gd name="csY76" fmla="*/ 497552 h 1013476"/>
                <a:gd name="csX77" fmla="*/ 121510 w 471700"/>
                <a:gd name="csY77" fmla="*/ 501934 h 1013476"/>
                <a:gd name="csX78" fmla="*/ 125225 w 471700"/>
                <a:gd name="csY78" fmla="*/ 499553 h 1013476"/>
                <a:gd name="csX79" fmla="*/ 120081 w 471700"/>
                <a:gd name="csY79" fmla="*/ 496695 h 1013476"/>
                <a:gd name="csX80" fmla="*/ 105032 w 471700"/>
                <a:gd name="csY80" fmla="*/ 494695 h 1013476"/>
                <a:gd name="csX81" fmla="*/ 92554 w 471700"/>
                <a:gd name="csY81" fmla="*/ 496790 h 1013476"/>
                <a:gd name="csX82" fmla="*/ 83220 w 471700"/>
                <a:gd name="csY82" fmla="*/ 493838 h 1013476"/>
                <a:gd name="csX83" fmla="*/ 80172 w 471700"/>
                <a:gd name="csY83" fmla="*/ 492123 h 1013476"/>
                <a:gd name="csX84" fmla="*/ 56169 w 471700"/>
                <a:gd name="csY84" fmla="*/ 484884 h 1013476"/>
                <a:gd name="csX85" fmla="*/ 78648 w 471700"/>
                <a:gd name="csY85" fmla="*/ 490218 h 1013476"/>
                <a:gd name="csX86" fmla="*/ 81410 w 471700"/>
                <a:gd name="csY86" fmla="*/ 489170 h 1013476"/>
                <a:gd name="csX87" fmla="*/ 95126 w 471700"/>
                <a:gd name="csY87" fmla="*/ 486218 h 1013476"/>
                <a:gd name="csX88" fmla="*/ 36547 w 471700"/>
                <a:gd name="csY88" fmla="*/ 470787 h 1013476"/>
                <a:gd name="csX89" fmla="*/ 41500 w 471700"/>
                <a:gd name="csY89" fmla="*/ 446403 h 1013476"/>
                <a:gd name="csX90" fmla="*/ 52073 w 471700"/>
                <a:gd name="csY90" fmla="*/ 402207 h 1013476"/>
                <a:gd name="csX91" fmla="*/ 55978 w 471700"/>
                <a:gd name="csY91" fmla="*/ 375442 h 1013476"/>
                <a:gd name="csX92" fmla="*/ 53883 w 471700"/>
                <a:gd name="csY92" fmla="*/ 374489 h 1013476"/>
                <a:gd name="csX93" fmla="*/ 53883 w 471700"/>
                <a:gd name="csY93" fmla="*/ 374108 h 1013476"/>
                <a:gd name="csX94" fmla="*/ 50835 w 471700"/>
                <a:gd name="csY94" fmla="*/ 383633 h 1013476"/>
                <a:gd name="csX95" fmla="*/ 49215 w 471700"/>
                <a:gd name="csY95" fmla="*/ 385253 h 1013476"/>
                <a:gd name="csX96" fmla="*/ 41786 w 471700"/>
                <a:gd name="csY96" fmla="*/ 418781 h 1013476"/>
                <a:gd name="csX97" fmla="*/ 46644 w 471700"/>
                <a:gd name="csY97" fmla="*/ 395159 h 1013476"/>
                <a:gd name="csX98" fmla="*/ 42453 w 471700"/>
                <a:gd name="csY98" fmla="*/ 380490 h 1013476"/>
                <a:gd name="csX99" fmla="*/ 36261 w 471700"/>
                <a:gd name="csY99" fmla="*/ 416209 h 1013476"/>
                <a:gd name="csX100" fmla="*/ 27498 w 471700"/>
                <a:gd name="csY100" fmla="*/ 474883 h 1013476"/>
                <a:gd name="csX101" fmla="*/ 35595 w 471700"/>
                <a:gd name="csY101" fmla="*/ 481836 h 1013476"/>
                <a:gd name="csX102" fmla="*/ 26260 w 471700"/>
                <a:gd name="csY102" fmla="*/ 530414 h 1013476"/>
                <a:gd name="csX103" fmla="*/ 17116 w 471700"/>
                <a:gd name="csY103" fmla="*/ 513269 h 1013476"/>
                <a:gd name="csX104" fmla="*/ 17783 w 471700"/>
                <a:gd name="csY104" fmla="*/ 530318 h 1013476"/>
                <a:gd name="csX105" fmla="*/ 18069 w 471700"/>
                <a:gd name="csY105" fmla="*/ 546892 h 1013476"/>
                <a:gd name="csX106" fmla="*/ 20164 w 471700"/>
                <a:gd name="csY106" fmla="*/ 463453 h 1013476"/>
                <a:gd name="csX107" fmla="*/ 17497 w 471700"/>
                <a:gd name="csY107" fmla="*/ 424019 h 1013476"/>
                <a:gd name="csX108" fmla="*/ 17497 w 471700"/>
                <a:gd name="csY108" fmla="*/ 399064 h 1013476"/>
                <a:gd name="csX109" fmla="*/ 21974 w 471700"/>
                <a:gd name="csY109" fmla="*/ 332484 h 1013476"/>
                <a:gd name="csX110" fmla="*/ 40262 w 471700"/>
                <a:gd name="csY110" fmla="*/ 339723 h 1013476"/>
                <a:gd name="csX111" fmla="*/ 41786 w 471700"/>
                <a:gd name="csY111" fmla="*/ 351915 h 1013476"/>
                <a:gd name="csX112" fmla="*/ 40834 w 471700"/>
                <a:gd name="csY112" fmla="*/ 332770 h 1013476"/>
                <a:gd name="csX113" fmla="*/ 38738 w 471700"/>
                <a:gd name="csY113" fmla="*/ 326579 h 1013476"/>
                <a:gd name="csX114" fmla="*/ 35690 w 471700"/>
                <a:gd name="csY114" fmla="*/ 326769 h 1013476"/>
                <a:gd name="csX115" fmla="*/ 13973 w 471700"/>
                <a:gd name="csY115" fmla="*/ 315244 h 1013476"/>
                <a:gd name="csX116" fmla="*/ 11782 w 471700"/>
                <a:gd name="csY116" fmla="*/ 308481 h 1013476"/>
                <a:gd name="csX117" fmla="*/ 24927 w 471700"/>
                <a:gd name="csY117" fmla="*/ 260380 h 1013476"/>
                <a:gd name="csX118" fmla="*/ 35309 w 471700"/>
                <a:gd name="csY118" fmla="*/ 222185 h 1013476"/>
                <a:gd name="csX119" fmla="*/ 50739 w 471700"/>
                <a:gd name="csY119" fmla="*/ 205040 h 1013476"/>
                <a:gd name="csX120" fmla="*/ 95221 w 471700"/>
                <a:gd name="csY120" fmla="*/ 176846 h 1013476"/>
                <a:gd name="csX121" fmla="*/ 112080 w 471700"/>
                <a:gd name="csY121" fmla="*/ 204849 h 1013476"/>
                <a:gd name="csX122" fmla="*/ 159039 w 471700"/>
                <a:gd name="csY122" fmla="*/ 193229 h 1013476"/>
                <a:gd name="csX123" fmla="*/ 167706 w 471700"/>
                <a:gd name="csY123" fmla="*/ 172750 h 1013476"/>
                <a:gd name="csX124" fmla="*/ 183423 w 471700"/>
                <a:gd name="csY124" fmla="*/ 179989 h 1013476"/>
                <a:gd name="csX125" fmla="*/ 223142 w 471700"/>
                <a:gd name="csY125" fmla="*/ 204563 h 1013476"/>
                <a:gd name="csX126" fmla="*/ 240573 w 471700"/>
                <a:gd name="csY126" fmla="*/ 230852 h 1013476"/>
                <a:gd name="csX127" fmla="*/ 246478 w 471700"/>
                <a:gd name="csY127" fmla="*/ 257141 h 1013476"/>
                <a:gd name="csX128" fmla="*/ 258289 w 471700"/>
                <a:gd name="csY128" fmla="*/ 321911 h 1013476"/>
                <a:gd name="csX129" fmla="*/ 241430 w 471700"/>
                <a:gd name="csY129" fmla="*/ 326293 h 1013476"/>
                <a:gd name="csX130" fmla="*/ 207426 w 471700"/>
                <a:gd name="csY130" fmla="*/ 334865 h 1013476"/>
                <a:gd name="csX131" fmla="*/ 201425 w 471700"/>
                <a:gd name="csY131" fmla="*/ 302671 h 1013476"/>
                <a:gd name="csX132" fmla="*/ 201997 w 471700"/>
                <a:gd name="csY132" fmla="*/ 266285 h 1013476"/>
                <a:gd name="csX133" fmla="*/ 203901 w 471700"/>
                <a:gd name="csY133" fmla="*/ 237520 h 1013476"/>
                <a:gd name="csX134" fmla="*/ 199139 w 471700"/>
                <a:gd name="csY134" fmla="*/ 241520 h 1013476"/>
                <a:gd name="csX135" fmla="*/ 191519 w 471700"/>
                <a:gd name="csY135" fmla="*/ 281240 h 1013476"/>
                <a:gd name="csX136" fmla="*/ 187233 w 471700"/>
                <a:gd name="csY136" fmla="*/ 270667 h 1013476"/>
                <a:gd name="csX137" fmla="*/ 184089 w 471700"/>
                <a:gd name="csY137" fmla="*/ 271524 h 1013476"/>
                <a:gd name="csX138" fmla="*/ 183423 w 471700"/>
                <a:gd name="csY138" fmla="*/ 275715 h 1013476"/>
                <a:gd name="csX139" fmla="*/ 192472 w 471700"/>
                <a:gd name="csY139" fmla="*/ 302290 h 1013476"/>
                <a:gd name="csX140" fmla="*/ 197424 w 471700"/>
                <a:gd name="csY140" fmla="*/ 331246 h 1013476"/>
                <a:gd name="csX141" fmla="*/ 158277 w 471700"/>
                <a:gd name="csY141" fmla="*/ 288574 h 1013476"/>
                <a:gd name="csX142" fmla="*/ 150276 w 471700"/>
                <a:gd name="csY142" fmla="*/ 290669 h 1013476"/>
                <a:gd name="csX143" fmla="*/ 151800 w 471700"/>
                <a:gd name="csY143" fmla="*/ 312005 h 1013476"/>
                <a:gd name="csX144" fmla="*/ 102079 w 471700"/>
                <a:gd name="csY144" fmla="*/ 314577 h 1013476"/>
                <a:gd name="csX145" fmla="*/ 122939 w 471700"/>
                <a:gd name="csY145" fmla="*/ 357154 h 1013476"/>
                <a:gd name="csX146" fmla="*/ 158658 w 471700"/>
                <a:gd name="csY146" fmla="*/ 364964 h 1013476"/>
                <a:gd name="csX147" fmla="*/ 188280 w 471700"/>
                <a:gd name="csY147" fmla="*/ 384110 h 1013476"/>
                <a:gd name="csX148" fmla="*/ 209902 w 471700"/>
                <a:gd name="csY148" fmla="*/ 397445 h 1013476"/>
                <a:gd name="csX149" fmla="*/ 209331 w 471700"/>
                <a:gd name="csY149" fmla="*/ 428401 h 1013476"/>
                <a:gd name="csX150" fmla="*/ 211426 w 471700"/>
                <a:gd name="csY150" fmla="*/ 426972 h 1013476"/>
                <a:gd name="csX151" fmla="*/ 211712 w 471700"/>
                <a:gd name="csY151" fmla="*/ 409160 h 1013476"/>
                <a:gd name="csX152" fmla="*/ 214093 w 471700"/>
                <a:gd name="csY152" fmla="*/ 407541 h 1013476"/>
                <a:gd name="csX153" fmla="*/ 215808 w 471700"/>
                <a:gd name="csY153" fmla="*/ 416971 h 1013476"/>
                <a:gd name="csX154" fmla="*/ 219903 w 471700"/>
                <a:gd name="csY154" fmla="*/ 424115 h 1013476"/>
                <a:gd name="csX155" fmla="*/ 221047 w 471700"/>
                <a:gd name="csY155" fmla="*/ 436211 h 1013476"/>
                <a:gd name="csX156" fmla="*/ 223428 w 471700"/>
                <a:gd name="csY156" fmla="*/ 434402 h 1013476"/>
                <a:gd name="csX157" fmla="*/ 219808 w 471700"/>
                <a:gd name="csY157" fmla="*/ 402398 h 1013476"/>
                <a:gd name="csX158" fmla="*/ 240573 w 471700"/>
                <a:gd name="csY158" fmla="*/ 408398 h 1013476"/>
                <a:gd name="csX159" fmla="*/ 263528 w 471700"/>
                <a:gd name="csY159" fmla="*/ 391825 h 1013476"/>
                <a:gd name="csX160" fmla="*/ 264671 w 471700"/>
                <a:gd name="csY160" fmla="*/ 395159 h 1013476"/>
                <a:gd name="csX161" fmla="*/ 258384 w 471700"/>
                <a:gd name="csY161" fmla="*/ 435640 h 1013476"/>
                <a:gd name="csX162" fmla="*/ 257337 w 471700"/>
                <a:gd name="csY162" fmla="*/ 459071 h 1013476"/>
                <a:gd name="csX163" fmla="*/ 261909 w 471700"/>
                <a:gd name="csY163" fmla="*/ 468977 h 1013476"/>
                <a:gd name="csX164" fmla="*/ 267052 w 471700"/>
                <a:gd name="csY164" fmla="*/ 481931 h 1013476"/>
                <a:gd name="csX165" fmla="*/ 266005 w 471700"/>
                <a:gd name="csY165" fmla="*/ 490980 h 1013476"/>
                <a:gd name="csX166" fmla="*/ 274291 w 471700"/>
                <a:gd name="csY166" fmla="*/ 517555 h 1013476"/>
                <a:gd name="csX167" fmla="*/ 267338 w 471700"/>
                <a:gd name="csY167" fmla="*/ 592326 h 1013476"/>
                <a:gd name="csX168" fmla="*/ 265528 w 471700"/>
                <a:gd name="csY168" fmla="*/ 737582 h 1013476"/>
                <a:gd name="csX169" fmla="*/ 268005 w 471700"/>
                <a:gd name="csY169" fmla="*/ 828927 h 1013476"/>
                <a:gd name="csX170" fmla="*/ 271624 w 471700"/>
                <a:gd name="csY170" fmla="*/ 889125 h 1013476"/>
                <a:gd name="csX171" fmla="*/ 271338 w 471700"/>
                <a:gd name="csY171" fmla="*/ 919319 h 1013476"/>
                <a:gd name="csX172" fmla="*/ 278101 w 471700"/>
                <a:gd name="csY172" fmla="*/ 928463 h 1013476"/>
                <a:gd name="csX173" fmla="*/ 297056 w 471700"/>
                <a:gd name="csY173" fmla="*/ 933226 h 1013476"/>
                <a:gd name="csX174" fmla="*/ 262004 w 471700"/>
                <a:gd name="csY174" fmla="*/ 957324 h 1013476"/>
                <a:gd name="csX175" fmla="*/ 250860 w 471700"/>
                <a:gd name="csY175" fmla="*/ 978660 h 1013476"/>
                <a:gd name="csX176" fmla="*/ 269910 w 471700"/>
                <a:gd name="csY176" fmla="*/ 989614 h 1013476"/>
                <a:gd name="csX177" fmla="*/ 318106 w 471700"/>
                <a:gd name="csY177" fmla="*/ 984566 h 1013476"/>
                <a:gd name="csX178" fmla="*/ 336489 w 471700"/>
                <a:gd name="csY178" fmla="*/ 978279 h 1013476"/>
                <a:gd name="csX179" fmla="*/ 329060 w 471700"/>
                <a:gd name="csY179" fmla="*/ 991138 h 1013476"/>
                <a:gd name="csX180" fmla="*/ 339538 w 471700"/>
                <a:gd name="csY180" fmla="*/ 1008378 h 1013476"/>
                <a:gd name="csX181" fmla="*/ 398783 w 471700"/>
                <a:gd name="csY181" fmla="*/ 1010093 h 1013476"/>
                <a:gd name="csX182" fmla="*/ 419167 w 471700"/>
                <a:gd name="csY182" fmla="*/ 995424 h 1013476"/>
                <a:gd name="csX183" fmla="*/ 436407 w 471700"/>
                <a:gd name="csY183" fmla="*/ 996662 h 1013476"/>
                <a:gd name="csX184" fmla="*/ 444027 w 471700"/>
                <a:gd name="csY184" fmla="*/ 957324 h 1013476"/>
                <a:gd name="csX185" fmla="*/ 468697 w 471700"/>
                <a:gd name="csY185" fmla="*/ 943322 h 1013476"/>
                <a:gd name="csX186" fmla="*/ 471173 w 471700"/>
                <a:gd name="csY186" fmla="*/ 932750 h 1013476"/>
                <a:gd name="csX187" fmla="*/ 181803 w 471700"/>
                <a:gd name="csY187" fmla="*/ 361726 h 1013476"/>
                <a:gd name="csX188" fmla="*/ 156372 w 471700"/>
                <a:gd name="csY188" fmla="*/ 353630 h 1013476"/>
                <a:gd name="csX189" fmla="*/ 106365 w 471700"/>
                <a:gd name="csY189" fmla="*/ 327245 h 1013476"/>
                <a:gd name="csX190" fmla="*/ 110271 w 471700"/>
                <a:gd name="csY190" fmla="*/ 318482 h 1013476"/>
                <a:gd name="csX191" fmla="*/ 124177 w 471700"/>
                <a:gd name="csY191" fmla="*/ 316768 h 1013476"/>
                <a:gd name="csX192" fmla="*/ 161039 w 471700"/>
                <a:gd name="csY192" fmla="*/ 325721 h 1013476"/>
                <a:gd name="csX193" fmla="*/ 167802 w 471700"/>
                <a:gd name="csY193" fmla="*/ 323626 h 1013476"/>
                <a:gd name="csX194" fmla="*/ 156086 w 471700"/>
                <a:gd name="csY194" fmla="*/ 297432 h 1013476"/>
                <a:gd name="csX195" fmla="*/ 166182 w 471700"/>
                <a:gd name="csY195" fmla="*/ 308100 h 1013476"/>
                <a:gd name="csX196" fmla="*/ 190090 w 471700"/>
                <a:gd name="csY196" fmla="*/ 341342 h 1013476"/>
                <a:gd name="csX197" fmla="*/ 181899 w 471700"/>
                <a:gd name="csY197" fmla="*/ 361631 h 1013476"/>
                <a:gd name="csX198" fmla="*/ 198186 w 471700"/>
                <a:gd name="csY198" fmla="*/ 344009 h 1013476"/>
                <a:gd name="csX199" fmla="*/ 196091 w 471700"/>
                <a:gd name="csY199" fmla="*/ 351248 h 1013476"/>
                <a:gd name="csX200" fmla="*/ 198186 w 471700"/>
                <a:gd name="csY200" fmla="*/ 344009 h 1013476"/>
                <a:gd name="csX201" fmla="*/ 256289 w 471700"/>
                <a:gd name="csY201" fmla="*/ 357344 h 1013476"/>
                <a:gd name="csX202" fmla="*/ 251336 w 471700"/>
                <a:gd name="csY202" fmla="*/ 390968 h 1013476"/>
                <a:gd name="csX203" fmla="*/ 242287 w 471700"/>
                <a:gd name="csY203" fmla="*/ 397921 h 1013476"/>
                <a:gd name="csX204" fmla="*/ 218760 w 471700"/>
                <a:gd name="csY204" fmla="*/ 390491 h 1013476"/>
                <a:gd name="csX205" fmla="*/ 192662 w 471700"/>
                <a:gd name="csY205" fmla="*/ 372870 h 1013476"/>
                <a:gd name="csX206" fmla="*/ 203235 w 471700"/>
                <a:gd name="csY206" fmla="*/ 346105 h 1013476"/>
                <a:gd name="csX207" fmla="*/ 210188 w 471700"/>
                <a:gd name="csY207" fmla="*/ 348200 h 1013476"/>
                <a:gd name="csX208" fmla="*/ 245240 w 471700"/>
                <a:gd name="csY208" fmla="*/ 359821 h 1013476"/>
                <a:gd name="csX209" fmla="*/ 231619 w 471700"/>
                <a:gd name="csY209" fmla="*/ 342104 h 1013476"/>
                <a:gd name="csX210" fmla="*/ 256670 w 471700"/>
                <a:gd name="csY210" fmla="*/ 333246 h 1013476"/>
                <a:gd name="csX211" fmla="*/ 256289 w 471700"/>
                <a:gd name="csY211" fmla="*/ 357344 h 1013476"/>
                <a:gd name="csX212" fmla="*/ 311439 w 471700"/>
                <a:gd name="csY212" fmla="*/ 156272 h 1013476"/>
                <a:gd name="csX213" fmla="*/ 296294 w 471700"/>
                <a:gd name="csY213" fmla="*/ 153700 h 1013476"/>
                <a:gd name="csX214" fmla="*/ 290388 w 471700"/>
                <a:gd name="csY214" fmla="*/ 139793 h 1013476"/>
                <a:gd name="csX215" fmla="*/ 308676 w 471700"/>
                <a:gd name="csY215" fmla="*/ 124839 h 1013476"/>
                <a:gd name="csX216" fmla="*/ 291341 w 471700"/>
                <a:gd name="csY216" fmla="*/ 125887 h 1013476"/>
                <a:gd name="csX217" fmla="*/ 295437 w 471700"/>
                <a:gd name="csY217" fmla="*/ 102836 h 1013476"/>
                <a:gd name="csX218" fmla="*/ 298485 w 471700"/>
                <a:gd name="csY218" fmla="*/ 74928 h 1013476"/>
                <a:gd name="csX219" fmla="*/ 303723 w 471700"/>
                <a:gd name="csY219" fmla="*/ 49401 h 1013476"/>
                <a:gd name="csX220" fmla="*/ 321440 w 471700"/>
                <a:gd name="csY220" fmla="*/ 62546 h 1013476"/>
                <a:gd name="csX221" fmla="*/ 344490 w 471700"/>
                <a:gd name="csY221" fmla="*/ 94931 h 1013476"/>
                <a:gd name="csX222" fmla="*/ 340776 w 471700"/>
                <a:gd name="csY222" fmla="*/ 116076 h 1013476"/>
                <a:gd name="csX223" fmla="*/ 331727 w 471700"/>
                <a:gd name="csY223" fmla="*/ 149318 h 1013476"/>
                <a:gd name="csX224" fmla="*/ 311534 w 471700"/>
                <a:gd name="csY224" fmla="*/ 156367 h 1013476"/>
                <a:gd name="csX225" fmla="*/ 299056 w 471700"/>
                <a:gd name="csY225" fmla="*/ 232472 h 1013476"/>
                <a:gd name="csX226" fmla="*/ 304771 w 471700"/>
                <a:gd name="csY226" fmla="*/ 237710 h 1013476"/>
                <a:gd name="csX227" fmla="*/ 309819 w 471700"/>
                <a:gd name="csY227" fmla="*/ 207230 h 1013476"/>
                <a:gd name="csX228" fmla="*/ 316963 w 471700"/>
                <a:gd name="csY228" fmla="*/ 220375 h 1013476"/>
                <a:gd name="csX229" fmla="*/ 358492 w 471700"/>
                <a:gd name="csY229" fmla="*/ 205802 h 1013476"/>
                <a:gd name="csX230" fmla="*/ 359349 w 471700"/>
                <a:gd name="csY230" fmla="*/ 209707 h 1013476"/>
                <a:gd name="csX231" fmla="*/ 363350 w 471700"/>
                <a:gd name="csY231" fmla="*/ 210278 h 1013476"/>
                <a:gd name="csX232" fmla="*/ 384591 w 471700"/>
                <a:gd name="csY232" fmla="*/ 195229 h 1013476"/>
                <a:gd name="csX233" fmla="*/ 422119 w 471700"/>
                <a:gd name="csY233" fmla="*/ 178084 h 1013476"/>
                <a:gd name="csX234" fmla="*/ 403831 w 471700"/>
                <a:gd name="csY234" fmla="*/ 177322 h 1013476"/>
                <a:gd name="csX235" fmla="*/ 369732 w 471700"/>
                <a:gd name="csY235" fmla="*/ 193800 h 1013476"/>
                <a:gd name="csX236" fmla="*/ 382209 w 471700"/>
                <a:gd name="csY236" fmla="*/ 175322 h 1013476"/>
                <a:gd name="csX237" fmla="*/ 407165 w 471700"/>
                <a:gd name="csY237" fmla="*/ 147318 h 1013476"/>
                <a:gd name="csX238" fmla="*/ 392306 w 471700"/>
                <a:gd name="csY238" fmla="*/ 157224 h 1013476"/>
                <a:gd name="csX239" fmla="*/ 403355 w 471700"/>
                <a:gd name="csY239" fmla="*/ 132269 h 1013476"/>
                <a:gd name="csX240" fmla="*/ 378399 w 471700"/>
                <a:gd name="csY240" fmla="*/ 168845 h 1013476"/>
                <a:gd name="csX241" fmla="*/ 357540 w 471700"/>
                <a:gd name="csY241" fmla="*/ 195229 h 1013476"/>
                <a:gd name="csX242" fmla="*/ 320202 w 471700"/>
                <a:gd name="csY242" fmla="*/ 212755 h 1013476"/>
                <a:gd name="csX243" fmla="*/ 317820 w 471700"/>
                <a:gd name="csY243" fmla="*/ 202277 h 1013476"/>
                <a:gd name="csX244" fmla="*/ 326584 w 471700"/>
                <a:gd name="csY244" fmla="*/ 204754 h 1013476"/>
                <a:gd name="csX245" fmla="*/ 325631 w 471700"/>
                <a:gd name="csY245" fmla="*/ 197991 h 1013476"/>
                <a:gd name="csX246" fmla="*/ 351253 w 471700"/>
                <a:gd name="csY246" fmla="*/ 181894 h 1013476"/>
                <a:gd name="csX247" fmla="*/ 320392 w 471700"/>
                <a:gd name="csY247" fmla="*/ 190466 h 1013476"/>
                <a:gd name="csX248" fmla="*/ 318678 w 471700"/>
                <a:gd name="csY248" fmla="*/ 172083 h 1013476"/>
                <a:gd name="csX249" fmla="*/ 325917 w 471700"/>
                <a:gd name="csY249" fmla="*/ 164654 h 1013476"/>
                <a:gd name="csX250" fmla="*/ 322678 w 471700"/>
                <a:gd name="csY250" fmla="*/ 174750 h 1013476"/>
                <a:gd name="csX251" fmla="*/ 324393 w 471700"/>
                <a:gd name="csY251" fmla="*/ 178370 h 1013476"/>
                <a:gd name="csX252" fmla="*/ 328298 w 471700"/>
                <a:gd name="csY252" fmla="*/ 177608 h 1013476"/>
                <a:gd name="csX253" fmla="*/ 348301 w 471700"/>
                <a:gd name="csY253" fmla="*/ 166273 h 1013476"/>
                <a:gd name="csX254" fmla="*/ 364017 w 471700"/>
                <a:gd name="csY254" fmla="*/ 147794 h 1013476"/>
                <a:gd name="csX255" fmla="*/ 371542 w 471700"/>
                <a:gd name="csY255" fmla="*/ 140651 h 1013476"/>
                <a:gd name="csX256" fmla="*/ 399355 w 471700"/>
                <a:gd name="csY256" fmla="*/ 78262 h 1013476"/>
                <a:gd name="csX257" fmla="*/ 394782 w 471700"/>
                <a:gd name="csY257" fmla="*/ 82929 h 1013476"/>
                <a:gd name="csX258" fmla="*/ 377447 w 471700"/>
                <a:gd name="csY258" fmla="*/ 116648 h 1013476"/>
                <a:gd name="csX259" fmla="*/ 383257 w 471700"/>
                <a:gd name="csY259" fmla="*/ 65879 h 1013476"/>
                <a:gd name="csX260" fmla="*/ 378209 w 471700"/>
                <a:gd name="csY260" fmla="*/ 78738 h 1013476"/>
                <a:gd name="csX261" fmla="*/ 360016 w 471700"/>
                <a:gd name="csY261" fmla="*/ 130078 h 1013476"/>
                <a:gd name="csX262" fmla="*/ 339918 w 471700"/>
                <a:gd name="csY262" fmla="*/ 159605 h 1013476"/>
                <a:gd name="csX263" fmla="*/ 350777 w 471700"/>
                <a:gd name="csY263" fmla="*/ 128173 h 1013476"/>
                <a:gd name="csX264" fmla="*/ 355444 w 471700"/>
                <a:gd name="csY264" fmla="*/ 90644 h 1013476"/>
                <a:gd name="csX265" fmla="*/ 350110 w 471700"/>
                <a:gd name="csY265" fmla="*/ 32923 h 1013476"/>
                <a:gd name="csX266" fmla="*/ 347443 w 471700"/>
                <a:gd name="csY266" fmla="*/ 39686 h 1013476"/>
                <a:gd name="csX267" fmla="*/ 346014 w 471700"/>
                <a:gd name="csY267" fmla="*/ 84739 h 1013476"/>
                <a:gd name="csX268" fmla="*/ 307819 w 471700"/>
                <a:gd name="csY268" fmla="*/ 39876 h 1013476"/>
                <a:gd name="csX269" fmla="*/ 295532 w 471700"/>
                <a:gd name="csY269" fmla="*/ 45210 h 1013476"/>
                <a:gd name="csX270" fmla="*/ 315534 w 471700"/>
                <a:gd name="csY270" fmla="*/ 26351 h 1013476"/>
                <a:gd name="csX271" fmla="*/ 369255 w 471700"/>
                <a:gd name="csY271" fmla="*/ 14159 h 1013476"/>
                <a:gd name="csX272" fmla="*/ 423834 w 471700"/>
                <a:gd name="csY272" fmla="*/ 90454 h 1013476"/>
                <a:gd name="csX273" fmla="*/ 421072 w 471700"/>
                <a:gd name="csY273" fmla="*/ 139412 h 1013476"/>
                <a:gd name="csX274" fmla="*/ 418690 w 471700"/>
                <a:gd name="csY274" fmla="*/ 153605 h 1013476"/>
                <a:gd name="csX275" fmla="*/ 415833 w 471700"/>
                <a:gd name="csY275" fmla="*/ 157700 h 1013476"/>
                <a:gd name="csX276" fmla="*/ 429644 w 471700"/>
                <a:gd name="csY276" fmla="*/ 168273 h 1013476"/>
                <a:gd name="csX277" fmla="*/ 439931 w 471700"/>
                <a:gd name="csY277" fmla="*/ 185228 h 1013476"/>
                <a:gd name="csX278" fmla="*/ 432501 w 471700"/>
                <a:gd name="csY278" fmla="*/ 182180 h 1013476"/>
                <a:gd name="csX279" fmla="*/ 432025 w 471700"/>
                <a:gd name="csY279" fmla="*/ 187514 h 1013476"/>
                <a:gd name="csX280" fmla="*/ 445265 w 471700"/>
                <a:gd name="csY280" fmla="*/ 207611 h 1013476"/>
                <a:gd name="csX281" fmla="*/ 451742 w 471700"/>
                <a:gd name="csY281" fmla="*/ 230090 h 1013476"/>
                <a:gd name="csX282" fmla="*/ 429834 w 471700"/>
                <a:gd name="csY282" fmla="*/ 208564 h 1013476"/>
                <a:gd name="csX283" fmla="*/ 399926 w 471700"/>
                <a:gd name="csY283" fmla="*/ 213612 h 1013476"/>
                <a:gd name="csX284" fmla="*/ 346586 w 471700"/>
                <a:gd name="csY284" fmla="*/ 257903 h 1013476"/>
                <a:gd name="csX285" fmla="*/ 306105 w 471700"/>
                <a:gd name="csY285" fmla="*/ 257332 h 1013476"/>
                <a:gd name="csX286" fmla="*/ 298961 w 471700"/>
                <a:gd name="csY286" fmla="*/ 232567 h 1013476"/>
                <a:gd name="csX287" fmla="*/ 268957 w 471700"/>
                <a:gd name="csY287" fmla="*/ 472883 h 1013476"/>
                <a:gd name="csX288" fmla="*/ 268005 w 471700"/>
                <a:gd name="csY288" fmla="*/ 469549 h 1013476"/>
                <a:gd name="csX289" fmla="*/ 270195 w 471700"/>
                <a:gd name="csY289" fmla="*/ 468977 h 1013476"/>
                <a:gd name="csX290" fmla="*/ 268957 w 471700"/>
                <a:gd name="csY290" fmla="*/ 472883 h 1013476"/>
                <a:gd name="csX291" fmla="*/ 270005 w 471700"/>
                <a:gd name="csY291" fmla="*/ 463453 h 1013476"/>
                <a:gd name="csX292" fmla="*/ 268481 w 471700"/>
                <a:gd name="csY292" fmla="*/ 441450 h 1013476"/>
                <a:gd name="csX293" fmla="*/ 277434 w 471700"/>
                <a:gd name="csY293" fmla="*/ 391444 h 1013476"/>
                <a:gd name="csX294" fmla="*/ 269910 w 471700"/>
                <a:gd name="csY294" fmla="*/ 463453 h 1013476"/>
                <a:gd name="csX295" fmla="*/ 275530 w 471700"/>
                <a:gd name="csY295" fmla="*/ 497457 h 1013476"/>
                <a:gd name="csX296" fmla="*/ 285626 w 471700"/>
                <a:gd name="csY296" fmla="*/ 439164 h 1013476"/>
                <a:gd name="csX297" fmla="*/ 289817 w 471700"/>
                <a:gd name="csY297" fmla="*/ 368679 h 1013476"/>
                <a:gd name="csX298" fmla="*/ 292008 w 471700"/>
                <a:gd name="csY298" fmla="*/ 315720 h 1013476"/>
                <a:gd name="csX299" fmla="*/ 298866 w 471700"/>
                <a:gd name="csY299" fmla="*/ 262571 h 1013476"/>
                <a:gd name="csX300" fmla="*/ 347253 w 471700"/>
                <a:gd name="csY300" fmla="*/ 269905 h 1013476"/>
                <a:gd name="csX301" fmla="*/ 403164 w 471700"/>
                <a:gd name="csY301" fmla="*/ 225137 h 1013476"/>
                <a:gd name="csX302" fmla="*/ 438978 w 471700"/>
                <a:gd name="csY302" fmla="*/ 227138 h 1013476"/>
                <a:gd name="csX303" fmla="*/ 452218 w 471700"/>
                <a:gd name="csY303" fmla="*/ 244378 h 1013476"/>
                <a:gd name="csX304" fmla="*/ 459457 w 471700"/>
                <a:gd name="csY304" fmla="*/ 310481 h 1013476"/>
                <a:gd name="csX305" fmla="*/ 458600 w 471700"/>
                <a:gd name="csY305" fmla="*/ 359345 h 1013476"/>
                <a:gd name="csX306" fmla="*/ 454980 w 471700"/>
                <a:gd name="csY306" fmla="*/ 412208 h 1013476"/>
                <a:gd name="csX307" fmla="*/ 448027 w 471700"/>
                <a:gd name="csY307" fmla="*/ 471359 h 1013476"/>
                <a:gd name="csX308" fmla="*/ 434978 w 471700"/>
                <a:gd name="csY308" fmla="*/ 482122 h 1013476"/>
                <a:gd name="csX309" fmla="*/ 426024 w 471700"/>
                <a:gd name="csY309" fmla="*/ 482789 h 1013476"/>
                <a:gd name="csX310" fmla="*/ 391639 w 471700"/>
                <a:gd name="csY310" fmla="*/ 460976 h 1013476"/>
                <a:gd name="csX311" fmla="*/ 400878 w 471700"/>
                <a:gd name="csY311" fmla="*/ 399540 h 1013476"/>
                <a:gd name="csX312" fmla="*/ 417071 w 471700"/>
                <a:gd name="csY312" fmla="*/ 349439 h 1013476"/>
                <a:gd name="csX313" fmla="*/ 403450 w 471700"/>
                <a:gd name="csY313" fmla="*/ 362964 h 1013476"/>
                <a:gd name="csX314" fmla="*/ 400497 w 471700"/>
                <a:gd name="csY314" fmla="*/ 305528 h 1013476"/>
                <a:gd name="csX315" fmla="*/ 418309 w 471700"/>
                <a:gd name="csY315" fmla="*/ 242378 h 1013476"/>
                <a:gd name="csX316" fmla="*/ 422595 w 471700"/>
                <a:gd name="csY316" fmla="*/ 239901 h 1013476"/>
                <a:gd name="csX317" fmla="*/ 413261 w 471700"/>
                <a:gd name="csY317" fmla="*/ 240663 h 1013476"/>
                <a:gd name="csX318" fmla="*/ 389734 w 471700"/>
                <a:gd name="csY318" fmla="*/ 302671 h 1013476"/>
                <a:gd name="csX319" fmla="*/ 383067 w 471700"/>
                <a:gd name="csY319" fmla="*/ 289241 h 1013476"/>
                <a:gd name="csX320" fmla="*/ 390210 w 471700"/>
                <a:gd name="csY320" fmla="*/ 322388 h 1013476"/>
                <a:gd name="csX321" fmla="*/ 392306 w 471700"/>
                <a:gd name="csY321" fmla="*/ 352582 h 1013476"/>
                <a:gd name="csX322" fmla="*/ 395354 w 471700"/>
                <a:gd name="csY322" fmla="*/ 379347 h 1013476"/>
                <a:gd name="csX323" fmla="*/ 390687 w 471700"/>
                <a:gd name="csY323" fmla="*/ 400874 h 1013476"/>
                <a:gd name="csX324" fmla="*/ 381543 w 471700"/>
                <a:gd name="csY324" fmla="*/ 454976 h 1013476"/>
                <a:gd name="csX325" fmla="*/ 393830 w 471700"/>
                <a:gd name="csY325" fmla="*/ 481836 h 1013476"/>
                <a:gd name="csX326" fmla="*/ 385067 w 471700"/>
                <a:gd name="csY326" fmla="*/ 500981 h 1013476"/>
                <a:gd name="csX327" fmla="*/ 388115 w 471700"/>
                <a:gd name="csY327" fmla="*/ 511745 h 1013476"/>
                <a:gd name="csX328" fmla="*/ 375542 w 471700"/>
                <a:gd name="csY328" fmla="*/ 515174 h 1013476"/>
                <a:gd name="csX329" fmla="*/ 345157 w 471700"/>
                <a:gd name="csY329" fmla="*/ 516698 h 1013476"/>
                <a:gd name="csX330" fmla="*/ 309248 w 471700"/>
                <a:gd name="csY330" fmla="*/ 512792 h 1013476"/>
                <a:gd name="csX331" fmla="*/ 276672 w 471700"/>
                <a:gd name="csY331" fmla="*/ 501934 h 1013476"/>
                <a:gd name="csX332" fmla="*/ 275720 w 471700"/>
                <a:gd name="csY332" fmla="*/ 497552 h 1013476"/>
                <a:gd name="csX333" fmla="*/ 442884 w 471700"/>
                <a:gd name="csY333" fmla="*/ 490313 h 1013476"/>
                <a:gd name="csX334" fmla="*/ 433263 w 471700"/>
                <a:gd name="csY334" fmla="*/ 506506 h 1013476"/>
                <a:gd name="csX335" fmla="*/ 434406 w 471700"/>
                <a:gd name="csY335" fmla="*/ 492409 h 1013476"/>
                <a:gd name="csX336" fmla="*/ 442884 w 471700"/>
                <a:gd name="csY336" fmla="*/ 490313 h 1013476"/>
                <a:gd name="csX337" fmla="*/ 391830 w 471700"/>
                <a:gd name="csY337" fmla="*/ 541844 h 1013476"/>
                <a:gd name="csX338" fmla="*/ 380114 w 471700"/>
                <a:gd name="csY338" fmla="*/ 551750 h 1013476"/>
                <a:gd name="csX339" fmla="*/ 393163 w 471700"/>
                <a:gd name="csY339" fmla="*/ 514316 h 1013476"/>
                <a:gd name="csX340" fmla="*/ 419833 w 471700"/>
                <a:gd name="csY340" fmla="*/ 519079 h 1013476"/>
                <a:gd name="csX341" fmla="*/ 413166 w 471700"/>
                <a:gd name="csY341" fmla="*/ 560036 h 1013476"/>
                <a:gd name="csX342" fmla="*/ 405736 w 471700"/>
                <a:gd name="csY342" fmla="*/ 577562 h 1013476"/>
                <a:gd name="csX343" fmla="*/ 395354 w 471700"/>
                <a:gd name="csY343" fmla="*/ 578991 h 1013476"/>
                <a:gd name="csX344" fmla="*/ 390972 w 471700"/>
                <a:gd name="csY344" fmla="*/ 569085 h 1013476"/>
                <a:gd name="csX345" fmla="*/ 395163 w 471700"/>
                <a:gd name="csY345" fmla="*/ 547368 h 1013476"/>
                <a:gd name="csX346" fmla="*/ 391830 w 471700"/>
                <a:gd name="csY346" fmla="*/ 541844 h 1013476"/>
                <a:gd name="csX347" fmla="*/ 394401 w 471700"/>
                <a:gd name="csY347" fmla="*/ 503172 h 1013476"/>
                <a:gd name="csX348" fmla="*/ 398307 w 471700"/>
                <a:gd name="csY348" fmla="*/ 484503 h 1013476"/>
                <a:gd name="csX349" fmla="*/ 424786 w 471700"/>
                <a:gd name="csY349" fmla="*/ 492695 h 1013476"/>
                <a:gd name="csX350" fmla="*/ 421262 w 471700"/>
                <a:gd name="csY350" fmla="*/ 507268 h 1013476"/>
                <a:gd name="csX351" fmla="*/ 394401 w 471700"/>
                <a:gd name="csY351" fmla="*/ 503172 h 1013476"/>
                <a:gd name="csX352" fmla="*/ 309534 w 471700"/>
                <a:gd name="csY352" fmla="*/ 545273 h 1013476"/>
                <a:gd name="csX353" fmla="*/ 303057 w 471700"/>
                <a:gd name="csY353" fmla="*/ 526604 h 1013476"/>
                <a:gd name="csX354" fmla="*/ 308200 w 471700"/>
                <a:gd name="csY354" fmla="*/ 527175 h 1013476"/>
                <a:gd name="csX355" fmla="*/ 309534 w 471700"/>
                <a:gd name="csY355" fmla="*/ 545273 h 1013476"/>
                <a:gd name="csX356" fmla="*/ 281530 w 471700"/>
                <a:gd name="csY356" fmla="*/ 918938 h 1013476"/>
                <a:gd name="csX357" fmla="*/ 282102 w 471700"/>
                <a:gd name="csY357" fmla="*/ 886839 h 1013476"/>
                <a:gd name="csX358" fmla="*/ 279530 w 471700"/>
                <a:gd name="csY358" fmla="*/ 823117 h 1013476"/>
                <a:gd name="csX359" fmla="*/ 277149 w 471700"/>
                <a:gd name="csY359" fmla="*/ 734248 h 1013476"/>
                <a:gd name="csX360" fmla="*/ 277815 w 471700"/>
                <a:gd name="csY360" fmla="*/ 628426 h 1013476"/>
                <a:gd name="csX361" fmla="*/ 278673 w 471700"/>
                <a:gd name="csY361" fmla="*/ 584706 h 1013476"/>
                <a:gd name="csX362" fmla="*/ 280006 w 471700"/>
                <a:gd name="csY362" fmla="*/ 520984 h 1013476"/>
                <a:gd name="csX363" fmla="*/ 297913 w 471700"/>
                <a:gd name="csY363" fmla="*/ 525746 h 1013476"/>
                <a:gd name="csX364" fmla="*/ 310581 w 471700"/>
                <a:gd name="csY364" fmla="*/ 556322 h 1013476"/>
                <a:gd name="csX365" fmla="*/ 316201 w 471700"/>
                <a:gd name="csY365" fmla="*/ 652238 h 1013476"/>
                <a:gd name="csX366" fmla="*/ 323345 w 471700"/>
                <a:gd name="csY366" fmla="*/ 732153 h 1013476"/>
                <a:gd name="csX367" fmla="*/ 329536 w 471700"/>
                <a:gd name="csY367" fmla="*/ 806162 h 1013476"/>
                <a:gd name="csX368" fmla="*/ 337156 w 471700"/>
                <a:gd name="csY368" fmla="*/ 897221 h 1013476"/>
                <a:gd name="csX369" fmla="*/ 338013 w 471700"/>
                <a:gd name="csY369" fmla="*/ 927035 h 1013476"/>
                <a:gd name="csX370" fmla="*/ 281530 w 471700"/>
                <a:gd name="csY370" fmla="*/ 918938 h 1013476"/>
                <a:gd name="csX371" fmla="*/ 321154 w 471700"/>
                <a:gd name="csY371" fmla="*/ 970754 h 1013476"/>
                <a:gd name="csX372" fmla="*/ 269529 w 471700"/>
                <a:gd name="csY372" fmla="*/ 976469 h 1013476"/>
                <a:gd name="csX373" fmla="*/ 261813 w 471700"/>
                <a:gd name="csY373" fmla="*/ 972659 h 1013476"/>
                <a:gd name="csX374" fmla="*/ 268576 w 471700"/>
                <a:gd name="csY374" fmla="*/ 965801 h 1013476"/>
                <a:gd name="csX375" fmla="*/ 303819 w 471700"/>
                <a:gd name="csY375" fmla="*/ 934178 h 1013476"/>
                <a:gd name="csX376" fmla="*/ 338680 w 471700"/>
                <a:gd name="csY376" fmla="*/ 937893 h 1013476"/>
                <a:gd name="csX377" fmla="*/ 343538 w 471700"/>
                <a:gd name="csY377" fmla="*/ 952847 h 1013476"/>
                <a:gd name="csX378" fmla="*/ 355920 w 471700"/>
                <a:gd name="csY378" fmla="*/ 959705 h 1013476"/>
                <a:gd name="csX379" fmla="*/ 343347 w 471700"/>
                <a:gd name="csY379" fmla="*/ 966849 h 1013476"/>
                <a:gd name="csX380" fmla="*/ 321154 w 471700"/>
                <a:gd name="csY380" fmla="*/ 970659 h 1013476"/>
                <a:gd name="csX381" fmla="*/ 430977 w 471700"/>
                <a:gd name="csY381" fmla="*/ 988661 h 1013476"/>
                <a:gd name="csX382" fmla="*/ 425072 w 471700"/>
                <a:gd name="csY382" fmla="*/ 988185 h 1013476"/>
                <a:gd name="csX383" fmla="*/ 421262 w 471700"/>
                <a:gd name="csY383" fmla="*/ 982756 h 1013476"/>
                <a:gd name="csX384" fmla="*/ 396783 w 471700"/>
                <a:gd name="csY384" fmla="*/ 996853 h 1013476"/>
                <a:gd name="csX385" fmla="*/ 339823 w 471700"/>
                <a:gd name="csY385" fmla="*/ 995996 h 1013476"/>
                <a:gd name="csX386" fmla="*/ 349253 w 471700"/>
                <a:gd name="csY386" fmla="*/ 984185 h 1013476"/>
                <a:gd name="csX387" fmla="*/ 373447 w 471700"/>
                <a:gd name="csY387" fmla="*/ 965706 h 1013476"/>
                <a:gd name="csX388" fmla="*/ 437740 w 471700"/>
                <a:gd name="csY388" fmla="*/ 959039 h 1013476"/>
                <a:gd name="csX389" fmla="*/ 430882 w 471700"/>
                <a:gd name="csY389" fmla="*/ 988566 h 1013476"/>
                <a:gd name="csX390" fmla="*/ 382590 w 471700"/>
                <a:gd name="csY390" fmla="*/ 953419 h 1013476"/>
                <a:gd name="csX391" fmla="*/ 351444 w 471700"/>
                <a:gd name="csY391" fmla="*/ 944370 h 1013476"/>
                <a:gd name="csX392" fmla="*/ 350872 w 471700"/>
                <a:gd name="csY392" fmla="*/ 919510 h 1013476"/>
                <a:gd name="csX393" fmla="*/ 344395 w 471700"/>
                <a:gd name="csY393" fmla="*/ 828737 h 1013476"/>
                <a:gd name="csX394" fmla="*/ 335918 w 471700"/>
                <a:gd name="csY394" fmla="*/ 733106 h 1013476"/>
                <a:gd name="csX395" fmla="*/ 322964 w 471700"/>
                <a:gd name="csY395" fmla="*/ 595755 h 1013476"/>
                <a:gd name="csX396" fmla="*/ 312868 w 471700"/>
                <a:gd name="csY396" fmla="*/ 527080 h 1013476"/>
                <a:gd name="csX397" fmla="*/ 353349 w 471700"/>
                <a:gd name="csY397" fmla="*/ 529080 h 1013476"/>
                <a:gd name="csX398" fmla="*/ 385638 w 471700"/>
                <a:gd name="csY398" fmla="*/ 517936 h 1013476"/>
                <a:gd name="csX399" fmla="*/ 371827 w 471700"/>
                <a:gd name="csY399" fmla="*/ 559084 h 1013476"/>
                <a:gd name="csX400" fmla="*/ 376209 w 471700"/>
                <a:gd name="csY400" fmla="*/ 563561 h 1013476"/>
                <a:gd name="csX401" fmla="*/ 382590 w 471700"/>
                <a:gd name="csY401" fmla="*/ 561751 h 1013476"/>
                <a:gd name="csX402" fmla="*/ 382876 w 471700"/>
                <a:gd name="csY402" fmla="*/ 578229 h 1013476"/>
                <a:gd name="csX403" fmla="*/ 397354 w 471700"/>
                <a:gd name="csY403" fmla="*/ 589183 h 1013476"/>
                <a:gd name="csX404" fmla="*/ 422881 w 471700"/>
                <a:gd name="csY404" fmla="*/ 565370 h 1013476"/>
                <a:gd name="csX405" fmla="*/ 430406 w 471700"/>
                <a:gd name="csY405" fmla="*/ 515269 h 1013476"/>
                <a:gd name="csX406" fmla="*/ 440693 w 471700"/>
                <a:gd name="csY406" fmla="*/ 512888 h 1013476"/>
                <a:gd name="csX407" fmla="*/ 442026 w 471700"/>
                <a:gd name="csY407" fmla="*/ 570895 h 1013476"/>
                <a:gd name="csX408" fmla="*/ 441645 w 471700"/>
                <a:gd name="csY408" fmla="*/ 592802 h 1013476"/>
                <a:gd name="csX409" fmla="*/ 439645 w 471700"/>
                <a:gd name="csY409" fmla="*/ 673860 h 1013476"/>
                <a:gd name="csX410" fmla="*/ 434692 w 471700"/>
                <a:gd name="csY410" fmla="*/ 651953 h 1013476"/>
                <a:gd name="csX411" fmla="*/ 432120 w 471700"/>
                <a:gd name="csY411" fmla="*/ 649857 h 1013476"/>
                <a:gd name="csX412" fmla="*/ 429358 w 471700"/>
                <a:gd name="csY412" fmla="*/ 653000 h 1013476"/>
                <a:gd name="csX413" fmla="*/ 435073 w 471700"/>
                <a:gd name="csY413" fmla="*/ 696339 h 1013476"/>
                <a:gd name="csX414" fmla="*/ 442217 w 471700"/>
                <a:gd name="csY414" fmla="*/ 772444 h 1013476"/>
                <a:gd name="csX415" fmla="*/ 450885 w 471700"/>
                <a:gd name="csY415" fmla="*/ 871790 h 1013476"/>
                <a:gd name="csX416" fmla="*/ 460124 w 471700"/>
                <a:gd name="csY416" fmla="*/ 933988 h 1013476"/>
                <a:gd name="csX417" fmla="*/ 382876 w 471700"/>
                <a:gd name="csY417" fmla="*/ 953133 h 10134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  <a:cxn ang="0">
                  <a:pos x="csX266" y="csY266"/>
                </a:cxn>
                <a:cxn ang="0">
                  <a:pos x="csX267" y="csY267"/>
                </a:cxn>
                <a:cxn ang="0">
                  <a:pos x="csX268" y="csY268"/>
                </a:cxn>
                <a:cxn ang="0">
                  <a:pos x="csX269" y="csY269"/>
                </a:cxn>
                <a:cxn ang="0">
                  <a:pos x="csX270" y="csY270"/>
                </a:cxn>
                <a:cxn ang="0">
                  <a:pos x="csX271" y="csY271"/>
                </a:cxn>
                <a:cxn ang="0">
                  <a:pos x="csX272" y="csY272"/>
                </a:cxn>
                <a:cxn ang="0">
                  <a:pos x="csX273" y="csY273"/>
                </a:cxn>
                <a:cxn ang="0">
                  <a:pos x="csX274" y="csY274"/>
                </a:cxn>
                <a:cxn ang="0">
                  <a:pos x="csX275" y="csY275"/>
                </a:cxn>
                <a:cxn ang="0">
                  <a:pos x="csX276" y="csY276"/>
                </a:cxn>
                <a:cxn ang="0">
                  <a:pos x="csX277" y="csY277"/>
                </a:cxn>
                <a:cxn ang="0">
                  <a:pos x="csX278" y="csY278"/>
                </a:cxn>
                <a:cxn ang="0">
                  <a:pos x="csX279" y="csY279"/>
                </a:cxn>
                <a:cxn ang="0">
                  <a:pos x="csX280" y="csY280"/>
                </a:cxn>
                <a:cxn ang="0">
                  <a:pos x="csX281" y="csY281"/>
                </a:cxn>
                <a:cxn ang="0">
                  <a:pos x="csX282" y="csY282"/>
                </a:cxn>
                <a:cxn ang="0">
                  <a:pos x="csX283" y="csY283"/>
                </a:cxn>
                <a:cxn ang="0">
                  <a:pos x="csX284" y="csY284"/>
                </a:cxn>
                <a:cxn ang="0">
                  <a:pos x="csX285" y="csY285"/>
                </a:cxn>
                <a:cxn ang="0">
                  <a:pos x="csX286" y="csY286"/>
                </a:cxn>
                <a:cxn ang="0">
                  <a:pos x="csX287" y="csY287"/>
                </a:cxn>
                <a:cxn ang="0">
                  <a:pos x="csX288" y="csY288"/>
                </a:cxn>
                <a:cxn ang="0">
                  <a:pos x="csX289" y="csY289"/>
                </a:cxn>
                <a:cxn ang="0">
                  <a:pos x="csX290" y="csY290"/>
                </a:cxn>
                <a:cxn ang="0">
                  <a:pos x="csX291" y="csY291"/>
                </a:cxn>
                <a:cxn ang="0">
                  <a:pos x="csX292" y="csY292"/>
                </a:cxn>
                <a:cxn ang="0">
                  <a:pos x="csX293" y="csY293"/>
                </a:cxn>
                <a:cxn ang="0">
                  <a:pos x="csX294" y="csY294"/>
                </a:cxn>
                <a:cxn ang="0">
                  <a:pos x="csX295" y="csY295"/>
                </a:cxn>
                <a:cxn ang="0">
                  <a:pos x="csX296" y="csY296"/>
                </a:cxn>
                <a:cxn ang="0">
                  <a:pos x="csX297" y="csY297"/>
                </a:cxn>
                <a:cxn ang="0">
                  <a:pos x="csX298" y="csY298"/>
                </a:cxn>
                <a:cxn ang="0">
                  <a:pos x="csX299" y="csY299"/>
                </a:cxn>
                <a:cxn ang="0">
                  <a:pos x="csX300" y="csY300"/>
                </a:cxn>
                <a:cxn ang="0">
                  <a:pos x="csX301" y="csY301"/>
                </a:cxn>
                <a:cxn ang="0">
                  <a:pos x="csX302" y="csY302"/>
                </a:cxn>
                <a:cxn ang="0">
                  <a:pos x="csX303" y="csY303"/>
                </a:cxn>
                <a:cxn ang="0">
                  <a:pos x="csX304" y="csY304"/>
                </a:cxn>
                <a:cxn ang="0">
                  <a:pos x="csX305" y="csY305"/>
                </a:cxn>
                <a:cxn ang="0">
                  <a:pos x="csX306" y="csY306"/>
                </a:cxn>
                <a:cxn ang="0">
                  <a:pos x="csX307" y="csY307"/>
                </a:cxn>
                <a:cxn ang="0">
                  <a:pos x="csX308" y="csY308"/>
                </a:cxn>
                <a:cxn ang="0">
                  <a:pos x="csX309" y="csY309"/>
                </a:cxn>
                <a:cxn ang="0">
                  <a:pos x="csX310" y="csY310"/>
                </a:cxn>
                <a:cxn ang="0">
                  <a:pos x="csX311" y="csY311"/>
                </a:cxn>
                <a:cxn ang="0">
                  <a:pos x="csX312" y="csY312"/>
                </a:cxn>
                <a:cxn ang="0">
                  <a:pos x="csX313" y="csY313"/>
                </a:cxn>
                <a:cxn ang="0">
                  <a:pos x="csX314" y="csY314"/>
                </a:cxn>
                <a:cxn ang="0">
                  <a:pos x="csX315" y="csY315"/>
                </a:cxn>
                <a:cxn ang="0">
                  <a:pos x="csX316" y="csY316"/>
                </a:cxn>
                <a:cxn ang="0">
                  <a:pos x="csX317" y="csY317"/>
                </a:cxn>
                <a:cxn ang="0">
                  <a:pos x="csX318" y="csY318"/>
                </a:cxn>
                <a:cxn ang="0">
                  <a:pos x="csX319" y="csY319"/>
                </a:cxn>
                <a:cxn ang="0">
                  <a:pos x="csX320" y="csY320"/>
                </a:cxn>
                <a:cxn ang="0">
                  <a:pos x="csX321" y="csY321"/>
                </a:cxn>
                <a:cxn ang="0">
                  <a:pos x="csX322" y="csY322"/>
                </a:cxn>
                <a:cxn ang="0">
                  <a:pos x="csX323" y="csY323"/>
                </a:cxn>
                <a:cxn ang="0">
                  <a:pos x="csX324" y="csY324"/>
                </a:cxn>
                <a:cxn ang="0">
                  <a:pos x="csX325" y="csY325"/>
                </a:cxn>
                <a:cxn ang="0">
                  <a:pos x="csX326" y="csY326"/>
                </a:cxn>
                <a:cxn ang="0">
                  <a:pos x="csX327" y="csY327"/>
                </a:cxn>
                <a:cxn ang="0">
                  <a:pos x="csX328" y="csY328"/>
                </a:cxn>
                <a:cxn ang="0">
                  <a:pos x="csX329" y="csY329"/>
                </a:cxn>
                <a:cxn ang="0">
                  <a:pos x="csX330" y="csY330"/>
                </a:cxn>
                <a:cxn ang="0">
                  <a:pos x="csX331" y="csY331"/>
                </a:cxn>
                <a:cxn ang="0">
                  <a:pos x="csX332" y="csY332"/>
                </a:cxn>
                <a:cxn ang="0">
                  <a:pos x="csX333" y="csY333"/>
                </a:cxn>
                <a:cxn ang="0">
                  <a:pos x="csX334" y="csY334"/>
                </a:cxn>
                <a:cxn ang="0">
                  <a:pos x="csX335" y="csY335"/>
                </a:cxn>
                <a:cxn ang="0">
                  <a:pos x="csX336" y="csY336"/>
                </a:cxn>
                <a:cxn ang="0">
                  <a:pos x="csX337" y="csY337"/>
                </a:cxn>
                <a:cxn ang="0">
                  <a:pos x="csX338" y="csY338"/>
                </a:cxn>
                <a:cxn ang="0">
                  <a:pos x="csX339" y="csY339"/>
                </a:cxn>
                <a:cxn ang="0">
                  <a:pos x="csX340" y="csY340"/>
                </a:cxn>
                <a:cxn ang="0">
                  <a:pos x="csX341" y="csY341"/>
                </a:cxn>
                <a:cxn ang="0">
                  <a:pos x="csX342" y="csY342"/>
                </a:cxn>
                <a:cxn ang="0">
                  <a:pos x="csX343" y="csY343"/>
                </a:cxn>
                <a:cxn ang="0">
                  <a:pos x="csX344" y="csY344"/>
                </a:cxn>
                <a:cxn ang="0">
                  <a:pos x="csX345" y="csY345"/>
                </a:cxn>
                <a:cxn ang="0">
                  <a:pos x="csX346" y="csY346"/>
                </a:cxn>
                <a:cxn ang="0">
                  <a:pos x="csX347" y="csY347"/>
                </a:cxn>
                <a:cxn ang="0">
                  <a:pos x="csX348" y="csY348"/>
                </a:cxn>
                <a:cxn ang="0">
                  <a:pos x="csX349" y="csY349"/>
                </a:cxn>
                <a:cxn ang="0">
                  <a:pos x="csX350" y="csY350"/>
                </a:cxn>
                <a:cxn ang="0">
                  <a:pos x="csX351" y="csY351"/>
                </a:cxn>
                <a:cxn ang="0">
                  <a:pos x="csX352" y="csY352"/>
                </a:cxn>
                <a:cxn ang="0">
                  <a:pos x="csX353" y="csY353"/>
                </a:cxn>
                <a:cxn ang="0">
                  <a:pos x="csX354" y="csY354"/>
                </a:cxn>
                <a:cxn ang="0">
                  <a:pos x="csX355" y="csY355"/>
                </a:cxn>
                <a:cxn ang="0">
                  <a:pos x="csX356" y="csY356"/>
                </a:cxn>
                <a:cxn ang="0">
                  <a:pos x="csX357" y="csY357"/>
                </a:cxn>
                <a:cxn ang="0">
                  <a:pos x="csX358" y="csY358"/>
                </a:cxn>
                <a:cxn ang="0">
                  <a:pos x="csX359" y="csY359"/>
                </a:cxn>
                <a:cxn ang="0">
                  <a:pos x="csX360" y="csY360"/>
                </a:cxn>
                <a:cxn ang="0">
                  <a:pos x="csX361" y="csY361"/>
                </a:cxn>
                <a:cxn ang="0">
                  <a:pos x="csX362" y="csY362"/>
                </a:cxn>
                <a:cxn ang="0">
                  <a:pos x="csX363" y="csY363"/>
                </a:cxn>
                <a:cxn ang="0">
                  <a:pos x="csX364" y="csY364"/>
                </a:cxn>
                <a:cxn ang="0">
                  <a:pos x="csX365" y="csY365"/>
                </a:cxn>
                <a:cxn ang="0">
                  <a:pos x="csX366" y="csY366"/>
                </a:cxn>
                <a:cxn ang="0">
                  <a:pos x="csX367" y="csY367"/>
                </a:cxn>
                <a:cxn ang="0">
                  <a:pos x="csX368" y="csY368"/>
                </a:cxn>
                <a:cxn ang="0">
                  <a:pos x="csX369" y="csY369"/>
                </a:cxn>
                <a:cxn ang="0">
                  <a:pos x="csX370" y="csY370"/>
                </a:cxn>
                <a:cxn ang="0">
                  <a:pos x="csX371" y="csY371"/>
                </a:cxn>
                <a:cxn ang="0">
                  <a:pos x="csX372" y="csY372"/>
                </a:cxn>
                <a:cxn ang="0">
                  <a:pos x="csX373" y="csY373"/>
                </a:cxn>
                <a:cxn ang="0">
                  <a:pos x="csX374" y="csY374"/>
                </a:cxn>
                <a:cxn ang="0">
                  <a:pos x="csX375" y="csY375"/>
                </a:cxn>
                <a:cxn ang="0">
                  <a:pos x="csX376" y="csY376"/>
                </a:cxn>
                <a:cxn ang="0">
                  <a:pos x="csX377" y="csY377"/>
                </a:cxn>
                <a:cxn ang="0">
                  <a:pos x="csX378" y="csY378"/>
                </a:cxn>
                <a:cxn ang="0">
                  <a:pos x="csX379" y="csY379"/>
                </a:cxn>
                <a:cxn ang="0">
                  <a:pos x="csX380" y="csY380"/>
                </a:cxn>
                <a:cxn ang="0">
                  <a:pos x="csX381" y="csY381"/>
                </a:cxn>
                <a:cxn ang="0">
                  <a:pos x="csX382" y="csY382"/>
                </a:cxn>
                <a:cxn ang="0">
                  <a:pos x="csX383" y="csY383"/>
                </a:cxn>
                <a:cxn ang="0">
                  <a:pos x="csX384" y="csY384"/>
                </a:cxn>
                <a:cxn ang="0">
                  <a:pos x="csX385" y="csY385"/>
                </a:cxn>
                <a:cxn ang="0">
                  <a:pos x="csX386" y="csY386"/>
                </a:cxn>
                <a:cxn ang="0">
                  <a:pos x="csX387" y="csY387"/>
                </a:cxn>
                <a:cxn ang="0">
                  <a:pos x="csX388" y="csY388"/>
                </a:cxn>
                <a:cxn ang="0">
                  <a:pos x="csX389" y="csY389"/>
                </a:cxn>
                <a:cxn ang="0">
                  <a:pos x="csX390" y="csY390"/>
                </a:cxn>
                <a:cxn ang="0">
                  <a:pos x="csX391" y="csY391"/>
                </a:cxn>
                <a:cxn ang="0">
                  <a:pos x="csX392" y="csY392"/>
                </a:cxn>
                <a:cxn ang="0">
                  <a:pos x="csX393" y="csY393"/>
                </a:cxn>
                <a:cxn ang="0">
                  <a:pos x="csX394" y="csY394"/>
                </a:cxn>
                <a:cxn ang="0">
                  <a:pos x="csX395" y="csY395"/>
                </a:cxn>
                <a:cxn ang="0">
                  <a:pos x="csX396" y="csY396"/>
                </a:cxn>
                <a:cxn ang="0">
                  <a:pos x="csX397" y="csY397"/>
                </a:cxn>
                <a:cxn ang="0">
                  <a:pos x="csX398" y="csY398"/>
                </a:cxn>
                <a:cxn ang="0">
                  <a:pos x="csX399" y="csY399"/>
                </a:cxn>
                <a:cxn ang="0">
                  <a:pos x="csX400" y="csY400"/>
                </a:cxn>
                <a:cxn ang="0">
                  <a:pos x="csX401" y="csY401"/>
                </a:cxn>
                <a:cxn ang="0">
                  <a:pos x="csX402" y="csY402"/>
                </a:cxn>
                <a:cxn ang="0">
                  <a:pos x="csX403" y="csY403"/>
                </a:cxn>
                <a:cxn ang="0">
                  <a:pos x="csX404" y="csY404"/>
                </a:cxn>
                <a:cxn ang="0">
                  <a:pos x="csX405" y="csY405"/>
                </a:cxn>
                <a:cxn ang="0">
                  <a:pos x="csX406" y="csY406"/>
                </a:cxn>
                <a:cxn ang="0">
                  <a:pos x="csX407" y="csY407"/>
                </a:cxn>
                <a:cxn ang="0">
                  <a:pos x="csX408" y="csY408"/>
                </a:cxn>
                <a:cxn ang="0">
                  <a:pos x="csX409" y="csY409"/>
                </a:cxn>
                <a:cxn ang="0">
                  <a:pos x="csX410" y="csY410"/>
                </a:cxn>
                <a:cxn ang="0">
                  <a:pos x="csX411" y="csY411"/>
                </a:cxn>
                <a:cxn ang="0">
                  <a:pos x="csX412" y="csY412"/>
                </a:cxn>
                <a:cxn ang="0">
                  <a:pos x="csX413" y="csY413"/>
                </a:cxn>
                <a:cxn ang="0">
                  <a:pos x="csX414" y="csY414"/>
                </a:cxn>
                <a:cxn ang="0">
                  <a:pos x="csX415" y="csY415"/>
                </a:cxn>
                <a:cxn ang="0">
                  <a:pos x="csX416" y="csY416"/>
                </a:cxn>
                <a:cxn ang="0">
                  <a:pos x="csX417" y="csY417"/>
                </a:cxn>
              </a:cxnLst>
              <a:rect l="l" t="t" r="r" b="b"/>
              <a:pathLst>
                <a:path w="471700" h="1013476">
                  <a:moveTo>
                    <a:pt x="471078" y="932369"/>
                  </a:moveTo>
                  <a:lnTo>
                    <a:pt x="462410" y="872361"/>
                  </a:lnTo>
                  <a:lnTo>
                    <a:pt x="452599" y="775777"/>
                  </a:lnTo>
                  <a:lnTo>
                    <a:pt x="448027" y="723771"/>
                  </a:lnTo>
                  <a:cubicBezTo>
                    <a:pt x="448694" y="720533"/>
                    <a:pt x="450599" y="716437"/>
                    <a:pt x="450694" y="712341"/>
                  </a:cubicBezTo>
                  <a:lnTo>
                    <a:pt x="451551" y="573181"/>
                  </a:lnTo>
                  <a:cubicBezTo>
                    <a:pt x="451647" y="551654"/>
                    <a:pt x="448789" y="531271"/>
                    <a:pt x="444789" y="510316"/>
                  </a:cubicBezTo>
                  <a:cubicBezTo>
                    <a:pt x="448027" y="507744"/>
                    <a:pt x="451361" y="505172"/>
                    <a:pt x="451742" y="501267"/>
                  </a:cubicBezTo>
                  <a:lnTo>
                    <a:pt x="453456" y="483074"/>
                  </a:lnTo>
                  <a:lnTo>
                    <a:pt x="458695" y="464501"/>
                  </a:lnTo>
                  <a:lnTo>
                    <a:pt x="466030" y="405350"/>
                  </a:lnTo>
                  <a:lnTo>
                    <a:pt x="468792" y="367631"/>
                  </a:lnTo>
                  <a:cubicBezTo>
                    <a:pt x="470982" y="336675"/>
                    <a:pt x="470792" y="307148"/>
                    <a:pt x="465363" y="276763"/>
                  </a:cubicBezTo>
                  <a:lnTo>
                    <a:pt x="458409" y="237806"/>
                  </a:lnTo>
                  <a:lnTo>
                    <a:pt x="459457" y="215231"/>
                  </a:lnTo>
                  <a:cubicBezTo>
                    <a:pt x="457838" y="208183"/>
                    <a:pt x="452504" y="202277"/>
                    <a:pt x="449551" y="196372"/>
                  </a:cubicBezTo>
                  <a:cubicBezTo>
                    <a:pt x="449075" y="178846"/>
                    <a:pt x="442788" y="160272"/>
                    <a:pt x="425548" y="154843"/>
                  </a:cubicBezTo>
                  <a:cubicBezTo>
                    <a:pt x="432025" y="134269"/>
                    <a:pt x="432311" y="113981"/>
                    <a:pt x="432597" y="92549"/>
                  </a:cubicBezTo>
                  <a:cubicBezTo>
                    <a:pt x="432882" y="69880"/>
                    <a:pt x="427739" y="47020"/>
                    <a:pt x="411737" y="30161"/>
                  </a:cubicBezTo>
                  <a:cubicBezTo>
                    <a:pt x="401450" y="19302"/>
                    <a:pt x="388115" y="11492"/>
                    <a:pt x="374970" y="4919"/>
                  </a:cubicBezTo>
                  <a:cubicBezTo>
                    <a:pt x="345538" y="-9749"/>
                    <a:pt x="325059" y="12730"/>
                    <a:pt x="312582" y="16159"/>
                  </a:cubicBezTo>
                  <a:cubicBezTo>
                    <a:pt x="302295" y="19016"/>
                    <a:pt x="294960" y="25017"/>
                    <a:pt x="290007" y="34352"/>
                  </a:cubicBezTo>
                  <a:cubicBezTo>
                    <a:pt x="284578" y="44543"/>
                    <a:pt x="285626" y="55592"/>
                    <a:pt x="291627" y="65022"/>
                  </a:cubicBezTo>
                  <a:lnTo>
                    <a:pt x="281816" y="103979"/>
                  </a:lnTo>
                  <a:cubicBezTo>
                    <a:pt x="278863" y="115695"/>
                    <a:pt x="278577" y="127220"/>
                    <a:pt x="278673" y="139317"/>
                  </a:cubicBezTo>
                  <a:cubicBezTo>
                    <a:pt x="278863" y="158367"/>
                    <a:pt x="293722" y="170464"/>
                    <a:pt x="313248" y="168273"/>
                  </a:cubicBezTo>
                  <a:cubicBezTo>
                    <a:pt x="310296" y="174274"/>
                    <a:pt x="307057" y="180179"/>
                    <a:pt x="307438" y="186656"/>
                  </a:cubicBezTo>
                  <a:lnTo>
                    <a:pt x="310772" y="198372"/>
                  </a:lnTo>
                  <a:cubicBezTo>
                    <a:pt x="302771" y="204182"/>
                    <a:pt x="298009" y="212469"/>
                    <a:pt x="296580" y="222280"/>
                  </a:cubicBezTo>
                  <a:cubicBezTo>
                    <a:pt x="291531" y="233329"/>
                    <a:pt x="290103" y="245140"/>
                    <a:pt x="294580" y="256379"/>
                  </a:cubicBezTo>
                  <a:cubicBezTo>
                    <a:pt x="288484" y="269714"/>
                    <a:pt x="284102" y="282478"/>
                    <a:pt x="281435" y="296575"/>
                  </a:cubicBezTo>
                  <a:cubicBezTo>
                    <a:pt x="275244" y="318959"/>
                    <a:pt x="271434" y="341057"/>
                    <a:pt x="268957" y="363917"/>
                  </a:cubicBezTo>
                  <a:cubicBezTo>
                    <a:pt x="266671" y="352677"/>
                    <a:pt x="266767" y="342581"/>
                    <a:pt x="261528" y="332103"/>
                  </a:cubicBezTo>
                  <a:cubicBezTo>
                    <a:pt x="264861" y="331436"/>
                    <a:pt x="266957" y="330579"/>
                    <a:pt x="268576" y="328865"/>
                  </a:cubicBezTo>
                  <a:cubicBezTo>
                    <a:pt x="270291" y="326960"/>
                    <a:pt x="271053" y="323912"/>
                    <a:pt x="270576" y="320864"/>
                  </a:cubicBezTo>
                  <a:lnTo>
                    <a:pt x="261051" y="251522"/>
                  </a:lnTo>
                  <a:cubicBezTo>
                    <a:pt x="256956" y="221708"/>
                    <a:pt x="249622" y="203801"/>
                    <a:pt x="224190" y="186561"/>
                  </a:cubicBezTo>
                  <a:cubicBezTo>
                    <a:pt x="214093" y="179798"/>
                    <a:pt x="203806" y="174845"/>
                    <a:pt x="191900" y="172178"/>
                  </a:cubicBezTo>
                  <a:lnTo>
                    <a:pt x="165801" y="166178"/>
                  </a:lnTo>
                  <a:lnTo>
                    <a:pt x="162372" y="143508"/>
                  </a:lnTo>
                  <a:lnTo>
                    <a:pt x="158086" y="115886"/>
                  </a:lnTo>
                  <a:cubicBezTo>
                    <a:pt x="153705" y="123125"/>
                    <a:pt x="154467" y="131126"/>
                    <a:pt x="153514" y="138936"/>
                  </a:cubicBezTo>
                  <a:cubicBezTo>
                    <a:pt x="152181" y="150176"/>
                    <a:pt x="154181" y="160939"/>
                    <a:pt x="158848" y="171131"/>
                  </a:cubicBezTo>
                  <a:cubicBezTo>
                    <a:pt x="154657" y="187799"/>
                    <a:pt x="132940" y="196467"/>
                    <a:pt x="116271" y="192752"/>
                  </a:cubicBezTo>
                  <a:cubicBezTo>
                    <a:pt x="109699" y="191228"/>
                    <a:pt x="103889" y="186752"/>
                    <a:pt x="103032" y="179894"/>
                  </a:cubicBezTo>
                  <a:cubicBezTo>
                    <a:pt x="103984" y="180560"/>
                    <a:pt x="107223" y="181322"/>
                    <a:pt x="107413" y="180084"/>
                  </a:cubicBezTo>
                  <a:cubicBezTo>
                    <a:pt x="108556" y="174464"/>
                    <a:pt x="105984" y="163415"/>
                    <a:pt x="102555" y="163225"/>
                  </a:cubicBezTo>
                  <a:cubicBezTo>
                    <a:pt x="100746" y="163225"/>
                    <a:pt x="100079" y="165606"/>
                    <a:pt x="100555" y="168083"/>
                  </a:cubicBezTo>
                  <a:lnTo>
                    <a:pt x="70266" y="182370"/>
                  </a:lnTo>
                  <a:lnTo>
                    <a:pt x="38738" y="198658"/>
                  </a:lnTo>
                  <a:cubicBezTo>
                    <a:pt x="24831" y="205897"/>
                    <a:pt x="17688" y="230662"/>
                    <a:pt x="13782" y="247426"/>
                  </a:cubicBezTo>
                  <a:lnTo>
                    <a:pt x="352" y="306576"/>
                  </a:lnTo>
                  <a:cubicBezTo>
                    <a:pt x="-1172" y="313339"/>
                    <a:pt x="2448" y="319625"/>
                    <a:pt x="7401" y="323245"/>
                  </a:cubicBezTo>
                  <a:lnTo>
                    <a:pt x="14830" y="328674"/>
                  </a:lnTo>
                  <a:lnTo>
                    <a:pt x="14640" y="352391"/>
                  </a:lnTo>
                  <a:lnTo>
                    <a:pt x="10163" y="372775"/>
                  </a:lnTo>
                  <a:cubicBezTo>
                    <a:pt x="6448" y="389539"/>
                    <a:pt x="3876" y="405827"/>
                    <a:pt x="5496" y="423067"/>
                  </a:cubicBezTo>
                  <a:lnTo>
                    <a:pt x="8734" y="458309"/>
                  </a:lnTo>
                  <a:cubicBezTo>
                    <a:pt x="11306" y="486218"/>
                    <a:pt x="1590" y="506125"/>
                    <a:pt x="1400" y="522794"/>
                  </a:cubicBezTo>
                  <a:cubicBezTo>
                    <a:pt x="1209" y="538415"/>
                    <a:pt x="10639" y="561560"/>
                    <a:pt x="25213" y="565370"/>
                  </a:cubicBezTo>
                  <a:lnTo>
                    <a:pt x="26260" y="590326"/>
                  </a:lnTo>
                  <a:cubicBezTo>
                    <a:pt x="26260" y="591659"/>
                    <a:pt x="26546" y="592802"/>
                    <a:pt x="27022" y="593469"/>
                  </a:cubicBezTo>
                  <a:lnTo>
                    <a:pt x="29022" y="592231"/>
                  </a:lnTo>
                  <a:lnTo>
                    <a:pt x="29594" y="584706"/>
                  </a:lnTo>
                  <a:cubicBezTo>
                    <a:pt x="33023" y="578039"/>
                    <a:pt x="34452" y="573943"/>
                    <a:pt x="28260" y="567942"/>
                  </a:cubicBezTo>
                  <a:cubicBezTo>
                    <a:pt x="29403" y="562132"/>
                    <a:pt x="27308" y="560132"/>
                    <a:pt x="22260" y="557655"/>
                  </a:cubicBezTo>
                  <a:cubicBezTo>
                    <a:pt x="27784" y="554417"/>
                    <a:pt x="26070" y="549654"/>
                    <a:pt x="23784" y="544892"/>
                  </a:cubicBezTo>
                  <a:cubicBezTo>
                    <a:pt x="22926" y="539462"/>
                    <a:pt x="23784" y="537367"/>
                    <a:pt x="29403" y="537653"/>
                  </a:cubicBezTo>
                  <a:cubicBezTo>
                    <a:pt x="29784" y="541082"/>
                    <a:pt x="31689" y="543939"/>
                    <a:pt x="33690" y="546511"/>
                  </a:cubicBezTo>
                  <a:cubicBezTo>
                    <a:pt x="29784" y="553083"/>
                    <a:pt x="29975" y="557846"/>
                    <a:pt x="34166" y="560989"/>
                  </a:cubicBezTo>
                  <a:cubicBezTo>
                    <a:pt x="30546" y="564894"/>
                    <a:pt x="29594" y="570419"/>
                    <a:pt x="35499" y="572514"/>
                  </a:cubicBezTo>
                  <a:cubicBezTo>
                    <a:pt x="35976" y="574229"/>
                    <a:pt x="35309" y="575657"/>
                    <a:pt x="33594" y="576800"/>
                  </a:cubicBezTo>
                  <a:cubicBezTo>
                    <a:pt x="29784" y="581372"/>
                    <a:pt x="35880" y="590516"/>
                    <a:pt x="39309" y="584801"/>
                  </a:cubicBezTo>
                  <a:lnTo>
                    <a:pt x="41310" y="583468"/>
                  </a:lnTo>
                  <a:cubicBezTo>
                    <a:pt x="38547" y="552416"/>
                    <a:pt x="36357" y="520031"/>
                    <a:pt x="42072" y="487837"/>
                  </a:cubicBezTo>
                  <a:cubicBezTo>
                    <a:pt x="40548" y="484313"/>
                    <a:pt x="40929" y="484313"/>
                    <a:pt x="43215" y="487837"/>
                  </a:cubicBezTo>
                  <a:cubicBezTo>
                    <a:pt x="47787" y="491647"/>
                    <a:pt x="60550" y="495743"/>
                    <a:pt x="66742" y="497552"/>
                  </a:cubicBezTo>
                  <a:cubicBezTo>
                    <a:pt x="80934" y="501648"/>
                    <a:pt x="107127" y="504601"/>
                    <a:pt x="121510" y="501934"/>
                  </a:cubicBezTo>
                  <a:cubicBezTo>
                    <a:pt x="122939" y="501648"/>
                    <a:pt x="124177" y="500600"/>
                    <a:pt x="125225" y="499553"/>
                  </a:cubicBezTo>
                  <a:cubicBezTo>
                    <a:pt x="124844" y="497457"/>
                    <a:pt x="123130" y="496505"/>
                    <a:pt x="120081" y="496695"/>
                  </a:cubicBezTo>
                  <a:cubicBezTo>
                    <a:pt x="116176" y="493552"/>
                    <a:pt x="111128" y="492885"/>
                    <a:pt x="105032" y="494695"/>
                  </a:cubicBezTo>
                  <a:cubicBezTo>
                    <a:pt x="99888" y="492790"/>
                    <a:pt x="95697" y="493552"/>
                    <a:pt x="92554" y="496790"/>
                  </a:cubicBezTo>
                  <a:cubicBezTo>
                    <a:pt x="89697" y="492885"/>
                    <a:pt x="86553" y="491933"/>
                    <a:pt x="83220" y="493838"/>
                  </a:cubicBezTo>
                  <a:lnTo>
                    <a:pt x="80172" y="492123"/>
                  </a:lnTo>
                  <a:cubicBezTo>
                    <a:pt x="71885" y="490885"/>
                    <a:pt x="63693" y="488694"/>
                    <a:pt x="56169" y="484884"/>
                  </a:cubicBezTo>
                  <a:cubicBezTo>
                    <a:pt x="63598" y="487265"/>
                    <a:pt x="71123" y="489075"/>
                    <a:pt x="78648" y="490218"/>
                  </a:cubicBezTo>
                  <a:lnTo>
                    <a:pt x="81410" y="489170"/>
                  </a:lnTo>
                  <a:cubicBezTo>
                    <a:pt x="86172" y="494409"/>
                    <a:pt x="91316" y="489837"/>
                    <a:pt x="95126" y="486218"/>
                  </a:cubicBezTo>
                  <a:cubicBezTo>
                    <a:pt x="75028" y="484789"/>
                    <a:pt x="55311" y="480122"/>
                    <a:pt x="36547" y="470787"/>
                  </a:cubicBezTo>
                  <a:lnTo>
                    <a:pt x="41500" y="446403"/>
                  </a:lnTo>
                  <a:lnTo>
                    <a:pt x="52073" y="402207"/>
                  </a:lnTo>
                  <a:cubicBezTo>
                    <a:pt x="54264" y="393063"/>
                    <a:pt x="55883" y="384300"/>
                    <a:pt x="55978" y="375442"/>
                  </a:cubicBezTo>
                  <a:lnTo>
                    <a:pt x="53883" y="374489"/>
                  </a:lnTo>
                  <a:lnTo>
                    <a:pt x="53883" y="374108"/>
                  </a:lnTo>
                  <a:cubicBezTo>
                    <a:pt x="50263" y="373251"/>
                    <a:pt x="47501" y="380014"/>
                    <a:pt x="50835" y="383633"/>
                  </a:cubicBezTo>
                  <a:lnTo>
                    <a:pt x="49215" y="385253"/>
                  </a:lnTo>
                  <a:cubicBezTo>
                    <a:pt x="47596" y="396492"/>
                    <a:pt x="45120" y="407636"/>
                    <a:pt x="41786" y="418781"/>
                  </a:cubicBezTo>
                  <a:lnTo>
                    <a:pt x="46644" y="395159"/>
                  </a:lnTo>
                  <a:cubicBezTo>
                    <a:pt x="49025" y="388015"/>
                    <a:pt x="47692" y="383157"/>
                    <a:pt x="42453" y="380490"/>
                  </a:cubicBezTo>
                  <a:lnTo>
                    <a:pt x="36261" y="416209"/>
                  </a:lnTo>
                  <a:cubicBezTo>
                    <a:pt x="31499" y="435735"/>
                    <a:pt x="28260" y="454785"/>
                    <a:pt x="27498" y="474883"/>
                  </a:cubicBezTo>
                  <a:cubicBezTo>
                    <a:pt x="27308" y="480598"/>
                    <a:pt x="37023" y="474502"/>
                    <a:pt x="35595" y="481836"/>
                  </a:cubicBezTo>
                  <a:lnTo>
                    <a:pt x="26260" y="530414"/>
                  </a:lnTo>
                  <a:lnTo>
                    <a:pt x="17116" y="513269"/>
                  </a:lnTo>
                  <a:cubicBezTo>
                    <a:pt x="14259" y="519365"/>
                    <a:pt x="17116" y="524699"/>
                    <a:pt x="17783" y="530318"/>
                  </a:cubicBezTo>
                  <a:cubicBezTo>
                    <a:pt x="18450" y="536129"/>
                    <a:pt x="18450" y="541653"/>
                    <a:pt x="18069" y="546892"/>
                  </a:cubicBezTo>
                  <a:cubicBezTo>
                    <a:pt x="1209" y="520889"/>
                    <a:pt x="22164" y="493266"/>
                    <a:pt x="20164" y="463453"/>
                  </a:cubicBezTo>
                  <a:lnTo>
                    <a:pt x="17497" y="424019"/>
                  </a:lnTo>
                  <a:lnTo>
                    <a:pt x="17497" y="399064"/>
                  </a:lnTo>
                  <a:cubicBezTo>
                    <a:pt x="17497" y="379919"/>
                    <a:pt x="32451" y="360678"/>
                    <a:pt x="21974" y="332484"/>
                  </a:cubicBezTo>
                  <a:lnTo>
                    <a:pt x="40262" y="339723"/>
                  </a:lnTo>
                  <a:lnTo>
                    <a:pt x="41786" y="351915"/>
                  </a:lnTo>
                  <a:cubicBezTo>
                    <a:pt x="50835" y="348391"/>
                    <a:pt x="45977" y="337723"/>
                    <a:pt x="40834" y="332770"/>
                  </a:cubicBezTo>
                  <a:cubicBezTo>
                    <a:pt x="46644" y="329627"/>
                    <a:pt x="42643" y="321054"/>
                    <a:pt x="38738" y="326579"/>
                  </a:cubicBezTo>
                  <a:cubicBezTo>
                    <a:pt x="38452" y="327817"/>
                    <a:pt x="37119" y="327436"/>
                    <a:pt x="35690" y="326769"/>
                  </a:cubicBezTo>
                  <a:cubicBezTo>
                    <a:pt x="27975" y="323340"/>
                    <a:pt x="20736" y="320197"/>
                    <a:pt x="13973" y="315244"/>
                  </a:cubicBezTo>
                  <a:cubicBezTo>
                    <a:pt x="11687" y="313625"/>
                    <a:pt x="11020" y="311434"/>
                    <a:pt x="11782" y="308481"/>
                  </a:cubicBezTo>
                  <a:lnTo>
                    <a:pt x="24927" y="260380"/>
                  </a:lnTo>
                  <a:lnTo>
                    <a:pt x="35309" y="222185"/>
                  </a:lnTo>
                  <a:cubicBezTo>
                    <a:pt x="37595" y="213612"/>
                    <a:pt x="43215" y="209135"/>
                    <a:pt x="50739" y="205040"/>
                  </a:cubicBezTo>
                  <a:cubicBezTo>
                    <a:pt x="66265" y="196658"/>
                    <a:pt x="80743" y="187609"/>
                    <a:pt x="95221" y="176846"/>
                  </a:cubicBezTo>
                  <a:cubicBezTo>
                    <a:pt x="93030" y="189514"/>
                    <a:pt x="99793" y="200563"/>
                    <a:pt x="112080" y="204849"/>
                  </a:cubicBezTo>
                  <a:cubicBezTo>
                    <a:pt x="128273" y="210469"/>
                    <a:pt x="146942" y="205135"/>
                    <a:pt x="159039" y="193229"/>
                  </a:cubicBezTo>
                  <a:cubicBezTo>
                    <a:pt x="164182" y="187133"/>
                    <a:pt x="166944" y="180656"/>
                    <a:pt x="167706" y="172750"/>
                  </a:cubicBezTo>
                  <a:lnTo>
                    <a:pt x="183423" y="179989"/>
                  </a:lnTo>
                  <a:cubicBezTo>
                    <a:pt x="197805" y="186656"/>
                    <a:pt x="211331" y="193895"/>
                    <a:pt x="223142" y="204563"/>
                  </a:cubicBezTo>
                  <a:cubicBezTo>
                    <a:pt x="231238" y="211898"/>
                    <a:pt x="238192" y="220280"/>
                    <a:pt x="240573" y="230852"/>
                  </a:cubicBezTo>
                  <a:lnTo>
                    <a:pt x="246478" y="257141"/>
                  </a:lnTo>
                  <a:lnTo>
                    <a:pt x="258289" y="321911"/>
                  </a:lnTo>
                  <a:lnTo>
                    <a:pt x="241430" y="326293"/>
                  </a:lnTo>
                  <a:cubicBezTo>
                    <a:pt x="229905" y="329246"/>
                    <a:pt x="219427" y="332960"/>
                    <a:pt x="207426" y="334865"/>
                  </a:cubicBezTo>
                  <a:lnTo>
                    <a:pt x="201425" y="302671"/>
                  </a:lnTo>
                  <a:lnTo>
                    <a:pt x="201997" y="266285"/>
                  </a:lnTo>
                  <a:lnTo>
                    <a:pt x="203901" y="237520"/>
                  </a:lnTo>
                  <a:cubicBezTo>
                    <a:pt x="201330" y="237139"/>
                    <a:pt x="199901" y="239330"/>
                    <a:pt x="199139" y="241520"/>
                  </a:cubicBezTo>
                  <a:cubicBezTo>
                    <a:pt x="194567" y="254189"/>
                    <a:pt x="193043" y="267143"/>
                    <a:pt x="191519" y="281240"/>
                  </a:cubicBezTo>
                  <a:lnTo>
                    <a:pt x="187233" y="270667"/>
                  </a:lnTo>
                  <a:cubicBezTo>
                    <a:pt x="186756" y="269524"/>
                    <a:pt x="184185" y="270476"/>
                    <a:pt x="184089" y="271524"/>
                  </a:cubicBezTo>
                  <a:lnTo>
                    <a:pt x="183423" y="275715"/>
                  </a:lnTo>
                  <a:cubicBezTo>
                    <a:pt x="185137" y="285050"/>
                    <a:pt x="188376" y="293527"/>
                    <a:pt x="192472" y="302290"/>
                  </a:cubicBezTo>
                  <a:lnTo>
                    <a:pt x="197424" y="331246"/>
                  </a:lnTo>
                  <a:cubicBezTo>
                    <a:pt x="177041" y="319244"/>
                    <a:pt x="179136" y="293241"/>
                    <a:pt x="158277" y="288574"/>
                  </a:cubicBezTo>
                  <a:cubicBezTo>
                    <a:pt x="155324" y="288098"/>
                    <a:pt x="152276" y="288860"/>
                    <a:pt x="150276" y="290669"/>
                  </a:cubicBezTo>
                  <a:cubicBezTo>
                    <a:pt x="145227" y="295241"/>
                    <a:pt x="147799" y="304195"/>
                    <a:pt x="151800" y="312005"/>
                  </a:cubicBezTo>
                  <a:cubicBezTo>
                    <a:pt x="133607" y="308005"/>
                    <a:pt x="114557" y="302099"/>
                    <a:pt x="102079" y="314577"/>
                  </a:cubicBezTo>
                  <a:cubicBezTo>
                    <a:pt x="90649" y="325912"/>
                    <a:pt x="103603" y="347629"/>
                    <a:pt x="122939" y="357154"/>
                  </a:cubicBezTo>
                  <a:cubicBezTo>
                    <a:pt x="134178" y="362774"/>
                    <a:pt x="145894" y="365726"/>
                    <a:pt x="158658" y="364964"/>
                  </a:cubicBezTo>
                  <a:cubicBezTo>
                    <a:pt x="175041" y="363917"/>
                    <a:pt x="176565" y="376871"/>
                    <a:pt x="188280" y="384110"/>
                  </a:cubicBezTo>
                  <a:lnTo>
                    <a:pt x="209902" y="397445"/>
                  </a:lnTo>
                  <a:cubicBezTo>
                    <a:pt x="208664" y="407732"/>
                    <a:pt x="207330" y="419352"/>
                    <a:pt x="209331" y="428401"/>
                  </a:cubicBezTo>
                  <a:lnTo>
                    <a:pt x="211426" y="426972"/>
                  </a:lnTo>
                  <a:lnTo>
                    <a:pt x="211712" y="409160"/>
                  </a:lnTo>
                  <a:cubicBezTo>
                    <a:pt x="211712" y="409160"/>
                    <a:pt x="213903" y="407541"/>
                    <a:pt x="214093" y="407541"/>
                  </a:cubicBezTo>
                  <a:cubicBezTo>
                    <a:pt x="214569" y="407636"/>
                    <a:pt x="217046" y="416209"/>
                    <a:pt x="215808" y="416971"/>
                  </a:cubicBezTo>
                  <a:cubicBezTo>
                    <a:pt x="215522" y="419828"/>
                    <a:pt x="216951" y="422210"/>
                    <a:pt x="219903" y="424115"/>
                  </a:cubicBezTo>
                  <a:cubicBezTo>
                    <a:pt x="215141" y="426686"/>
                    <a:pt x="215998" y="435545"/>
                    <a:pt x="221047" y="436211"/>
                  </a:cubicBezTo>
                  <a:cubicBezTo>
                    <a:pt x="222570" y="436402"/>
                    <a:pt x="223047" y="436211"/>
                    <a:pt x="223428" y="434402"/>
                  </a:cubicBezTo>
                  <a:lnTo>
                    <a:pt x="219808" y="402398"/>
                  </a:lnTo>
                  <a:lnTo>
                    <a:pt x="240573" y="408398"/>
                  </a:lnTo>
                  <a:cubicBezTo>
                    <a:pt x="252669" y="410589"/>
                    <a:pt x="260670" y="402874"/>
                    <a:pt x="263528" y="391825"/>
                  </a:cubicBezTo>
                  <a:cubicBezTo>
                    <a:pt x="264671" y="391063"/>
                    <a:pt x="265052" y="392111"/>
                    <a:pt x="264671" y="395159"/>
                  </a:cubicBezTo>
                  <a:lnTo>
                    <a:pt x="258384" y="435640"/>
                  </a:lnTo>
                  <a:cubicBezTo>
                    <a:pt x="257146" y="443546"/>
                    <a:pt x="256670" y="451166"/>
                    <a:pt x="257337" y="459071"/>
                  </a:cubicBezTo>
                  <a:lnTo>
                    <a:pt x="261909" y="468977"/>
                  </a:lnTo>
                  <a:cubicBezTo>
                    <a:pt x="264004" y="473454"/>
                    <a:pt x="262861" y="478121"/>
                    <a:pt x="267052" y="481931"/>
                  </a:cubicBezTo>
                  <a:cubicBezTo>
                    <a:pt x="268100" y="484027"/>
                    <a:pt x="266576" y="488599"/>
                    <a:pt x="266005" y="490980"/>
                  </a:cubicBezTo>
                  <a:cubicBezTo>
                    <a:pt x="263433" y="501172"/>
                    <a:pt x="266005" y="511459"/>
                    <a:pt x="274291" y="517555"/>
                  </a:cubicBezTo>
                  <a:lnTo>
                    <a:pt x="267338" y="592326"/>
                  </a:lnTo>
                  <a:cubicBezTo>
                    <a:pt x="265243" y="641094"/>
                    <a:pt x="263242" y="688719"/>
                    <a:pt x="265528" y="737582"/>
                  </a:cubicBezTo>
                  <a:lnTo>
                    <a:pt x="268005" y="828927"/>
                  </a:lnTo>
                  <a:lnTo>
                    <a:pt x="271624" y="889125"/>
                  </a:lnTo>
                  <a:cubicBezTo>
                    <a:pt x="272291" y="899412"/>
                    <a:pt x="272101" y="909223"/>
                    <a:pt x="271338" y="919319"/>
                  </a:cubicBezTo>
                  <a:cubicBezTo>
                    <a:pt x="270957" y="923891"/>
                    <a:pt x="273815" y="927416"/>
                    <a:pt x="278101" y="928463"/>
                  </a:cubicBezTo>
                  <a:lnTo>
                    <a:pt x="297056" y="933226"/>
                  </a:lnTo>
                  <a:cubicBezTo>
                    <a:pt x="288198" y="945227"/>
                    <a:pt x="276006" y="952466"/>
                    <a:pt x="262004" y="957324"/>
                  </a:cubicBezTo>
                  <a:cubicBezTo>
                    <a:pt x="252955" y="960467"/>
                    <a:pt x="247145" y="969516"/>
                    <a:pt x="250860" y="978660"/>
                  </a:cubicBezTo>
                  <a:cubicBezTo>
                    <a:pt x="253908" y="986090"/>
                    <a:pt x="261813" y="989519"/>
                    <a:pt x="269910" y="989614"/>
                  </a:cubicBezTo>
                  <a:cubicBezTo>
                    <a:pt x="286102" y="989900"/>
                    <a:pt x="302104" y="987518"/>
                    <a:pt x="318106" y="984566"/>
                  </a:cubicBezTo>
                  <a:lnTo>
                    <a:pt x="336489" y="978279"/>
                  </a:lnTo>
                  <a:cubicBezTo>
                    <a:pt x="333442" y="982851"/>
                    <a:pt x="330203" y="986280"/>
                    <a:pt x="329060" y="991138"/>
                  </a:cubicBezTo>
                  <a:cubicBezTo>
                    <a:pt x="327155" y="999425"/>
                    <a:pt x="331632" y="1006187"/>
                    <a:pt x="339538" y="1008378"/>
                  </a:cubicBezTo>
                  <a:cubicBezTo>
                    <a:pt x="359064" y="1013902"/>
                    <a:pt x="378971" y="1015617"/>
                    <a:pt x="398783" y="1010093"/>
                  </a:cubicBezTo>
                  <a:cubicBezTo>
                    <a:pt x="407165" y="1007711"/>
                    <a:pt x="413070" y="1000948"/>
                    <a:pt x="419167" y="995424"/>
                  </a:cubicBezTo>
                  <a:cubicBezTo>
                    <a:pt x="424310" y="997615"/>
                    <a:pt x="430406" y="999329"/>
                    <a:pt x="436407" y="996662"/>
                  </a:cubicBezTo>
                  <a:cubicBezTo>
                    <a:pt x="450027" y="990566"/>
                    <a:pt x="450980" y="972850"/>
                    <a:pt x="444027" y="957324"/>
                  </a:cubicBezTo>
                  <a:cubicBezTo>
                    <a:pt x="452504" y="953514"/>
                    <a:pt x="460981" y="948847"/>
                    <a:pt x="468697" y="943322"/>
                  </a:cubicBezTo>
                  <a:cubicBezTo>
                    <a:pt x="472697" y="940465"/>
                    <a:pt x="471744" y="936845"/>
                    <a:pt x="471173" y="932750"/>
                  </a:cubicBezTo>
                  <a:close/>
                  <a:moveTo>
                    <a:pt x="181803" y="361726"/>
                  </a:moveTo>
                  <a:cubicBezTo>
                    <a:pt x="174945" y="355249"/>
                    <a:pt x="165992" y="352868"/>
                    <a:pt x="156372" y="353630"/>
                  </a:cubicBezTo>
                  <a:cubicBezTo>
                    <a:pt x="135702" y="355249"/>
                    <a:pt x="111890" y="346105"/>
                    <a:pt x="106365" y="327245"/>
                  </a:cubicBezTo>
                  <a:cubicBezTo>
                    <a:pt x="105222" y="323340"/>
                    <a:pt x="106842" y="320197"/>
                    <a:pt x="110271" y="318482"/>
                  </a:cubicBezTo>
                  <a:cubicBezTo>
                    <a:pt x="114557" y="316387"/>
                    <a:pt x="119415" y="315625"/>
                    <a:pt x="124177" y="316768"/>
                  </a:cubicBezTo>
                  <a:lnTo>
                    <a:pt x="161039" y="325721"/>
                  </a:lnTo>
                  <a:cubicBezTo>
                    <a:pt x="163801" y="326388"/>
                    <a:pt x="166563" y="325340"/>
                    <a:pt x="167802" y="323626"/>
                  </a:cubicBezTo>
                  <a:cubicBezTo>
                    <a:pt x="172183" y="317625"/>
                    <a:pt x="158086" y="311148"/>
                    <a:pt x="156086" y="297432"/>
                  </a:cubicBezTo>
                  <a:cubicBezTo>
                    <a:pt x="161134" y="298385"/>
                    <a:pt x="164182" y="303338"/>
                    <a:pt x="166182" y="308100"/>
                  </a:cubicBezTo>
                  <a:cubicBezTo>
                    <a:pt x="171612" y="320959"/>
                    <a:pt x="178470" y="333722"/>
                    <a:pt x="190090" y="341342"/>
                  </a:cubicBezTo>
                  <a:lnTo>
                    <a:pt x="181899" y="361631"/>
                  </a:lnTo>
                  <a:close/>
                  <a:moveTo>
                    <a:pt x="198186" y="344009"/>
                  </a:moveTo>
                  <a:cubicBezTo>
                    <a:pt x="199139" y="347438"/>
                    <a:pt x="197329" y="348677"/>
                    <a:pt x="196091" y="351248"/>
                  </a:cubicBezTo>
                  <a:cubicBezTo>
                    <a:pt x="195424" y="349248"/>
                    <a:pt x="194757" y="345248"/>
                    <a:pt x="198186" y="344009"/>
                  </a:cubicBezTo>
                  <a:close/>
                  <a:moveTo>
                    <a:pt x="256289" y="357344"/>
                  </a:moveTo>
                  <a:cubicBezTo>
                    <a:pt x="256098" y="368870"/>
                    <a:pt x="254955" y="380109"/>
                    <a:pt x="251336" y="390968"/>
                  </a:cubicBezTo>
                  <a:cubicBezTo>
                    <a:pt x="250288" y="395444"/>
                    <a:pt x="247050" y="397635"/>
                    <a:pt x="242287" y="397921"/>
                  </a:cubicBezTo>
                  <a:cubicBezTo>
                    <a:pt x="234286" y="396968"/>
                    <a:pt x="225333" y="395540"/>
                    <a:pt x="218760" y="390491"/>
                  </a:cubicBezTo>
                  <a:cubicBezTo>
                    <a:pt x="210474" y="384110"/>
                    <a:pt x="203235" y="377537"/>
                    <a:pt x="192662" y="372870"/>
                  </a:cubicBezTo>
                  <a:cubicBezTo>
                    <a:pt x="198472" y="364679"/>
                    <a:pt x="201901" y="356106"/>
                    <a:pt x="203235" y="346105"/>
                  </a:cubicBezTo>
                  <a:cubicBezTo>
                    <a:pt x="205997" y="345438"/>
                    <a:pt x="207997" y="346676"/>
                    <a:pt x="210188" y="348200"/>
                  </a:cubicBezTo>
                  <a:cubicBezTo>
                    <a:pt x="220094" y="355154"/>
                    <a:pt x="233048" y="350582"/>
                    <a:pt x="245240" y="359821"/>
                  </a:cubicBezTo>
                  <a:cubicBezTo>
                    <a:pt x="250479" y="363726"/>
                    <a:pt x="251622" y="349439"/>
                    <a:pt x="231619" y="342104"/>
                  </a:cubicBezTo>
                  <a:lnTo>
                    <a:pt x="256670" y="333246"/>
                  </a:lnTo>
                  <a:lnTo>
                    <a:pt x="256289" y="357344"/>
                  </a:lnTo>
                  <a:close/>
                  <a:moveTo>
                    <a:pt x="311439" y="156272"/>
                  </a:moveTo>
                  <a:cubicBezTo>
                    <a:pt x="306200" y="158081"/>
                    <a:pt x="300676" y="156843"/>
                    <a:pt x="296294" y="153700"/>
                  </a:cubicBezTo>
                  <a:cubicBezTo>
                    <a:pt x="292579" y="151033"/>
                    <a:pt x="290388" y="145794"/>
                    <a:pt x="290388" y="139793"/>
                  </a:cubicBezTo>
                  <a:cubicBezTo>
                    <a:pt x="301247" y="138079"/>
                    <a:pt x="312010" y="130078"/>
                    <a:pt x="308676" y="124839"/>
                  </a:cubicBezTo>
                  <a:cubicBezTo>
                    <a:pt x="306009" y="120648"/>
                    <a:pt x="299342" y="125887"/>
                    <a:pt x="291341" y="125887"/>
                  </a:cubicBezTo>
                  <a:lnTo>
                    <a:pt x="295437" y="102836"/>
                  </a:lnTo>
                  <a:lnTo>
                    <a:pt x="298485" y="74928"/>
                  </a:lnTo>
                  <a:cubicBezTo>
                    <a:pt x="299437" y="66356"/>
                    <a:pt x="300199" y="57688"/>
                    <a:pt x="303723" y="49401"/>
                  </a:cubicBezTo>
                  <a:cubicBezTo>
                    <a:pt x="311629" y="51020"/>
                    <a:pt x="316487" y="57021"/>
                    <a:pt x="321440" y="62546"/>
                  </a:cubicBezTo>
                  <a:cubicBezTo>
                    <a:pt x="330393" y="72547"/>
                    <a:pt x="338109" y="82739"/>
                    <a:pt x="344490" y="94931"/>
                  </a:cubicBezTo>
                  <a:lnTo>
                    <a:pt x="340776" y="116076"/>
                  </a:lnTo>
                  <a:cubicBezTo>
                    <a:pt x="338776" y="127697"/>
                    <a:pt x="335823" y="138460"/>
                    <a:pt x="331727" y="149318"/>
                  </a:cubicBezTo>
                  <a:lnTo>
                    <a:pt x="311534" y="156367"/>
                  </a:lnTo>
                  <a:close/>
                  <a:moveTo>
                    <a:pt x="299056" y="232472"/>
                  </a:moveTo>
                  <a:cubicBezTo>
                    <a:pt x="300866" y="234758"/>
                    <a:pt x="302104" y="238091"/>
                    <a:pt x="304771" y="237710"/>
                  </a:cubicBezTo>
                  <a:cubicBezTo>
                    <a:pt x="311439" y="236758"/>
                    <a:pt x="300390" y="219708"/>
                    <a:pt x="309819" y="207230"/>
                  </a:cubicBezTo>
                  <a:cubicBezTo>
                    <a:pt x="311153" y="213326"/>
                    <a:pt x="313439" y="217708"/>
                    <a:pt x="316963" y="220375"/>
                  </a:cubicBezTo>
                  <a:cubicBezTo>
                    <a:pt x="328679" y="229138"/>
                    <a:pt x="347157" y="216851"/>
                    <a:pt x="358492" y="205802"/>
                  </a:cubicBezTo>
                  <a:cubicBezTo>
                    <a:pt x="358588" y="207135"/>
                    <a:pt x="358778" y="208945"/>
                    <a:pt x="359349" y="209707"/>
                  </a:cubicBezTo>
                  <a:cubicBezTo>
                    <a:pt x="359921" y="210564"/>
                    <a:pt x="362017" y="211231"/>
                    <a:pt x="363350" y="210278"/>
                  </a:cubicBezTo>
                  <a:lnTo>
                    <a:pt x="384591" y="195229"/>
                  </a:lnTo>
                  <a:cubicBezTo>
                    <a:pt x="396021" y="187133"/>
                    <a:pt x="407832" y="181513"/>
                    <a:pt x="422119" y="178084"/>
                  </a:cubicBezTo>
                  <a:cubicBezTo>
                    <a:pt x="416023" y="174464"/>
                    <a:pt x="409832" y="176084"/>
                    <a:pt x="403831" y="177322"/>
                  </a:cubicBezTo>
                  <a:cubicBezTo>
                    <a:pt x="391163" y="179894"/>
                    <a:pt x="381067" y="186466"/>
                    <a:pt x="369732" y="193800"/>
                  </a:cubicBezTo>
                  <a:lnTo>
                    <a:pt x="382209" y="175322"/>
                  </a:lnTo>
                  <a:cubicBezTo>
                    <a:pt x="390592" y="166273"/>
                    <a:pt x="401164" y="159129"/>
                    <a:pt x="407165" y="147318"/>
                  </a:cubicBezTo>
                  <a:cubicBezTo>
                    <a:pt x="400497" y="148271"/>
                    <a:pt x="398021" y="154176"/>
                    <a:pt x="392306" y="157224"/>
                  </a:cubicBezTo>
                  <a:cubicBezTo>
                    <a:pt x="395259" y="148937"/>
                    <a:pt x="401450" y="142365"/>
                    <a:pt x="403355" y="132269"/>
                  </a:cubicBezTo>
                  <a:lnTo>
                    <a:pt x="378399" y="168845"/>
                  </a:lnTo>
                  <a:lnTo>
                    <a:pt x="357540" y="195229"/>
                  </a:lnTo>
                  <a:cubicBezTo>
                    <a:pt x="350015" y="204754"/>
                    <a:pt x="327726" y="221232"/>
                    <a:pt x="320202" y="212755"/>
                  </a:cubicBezTo>
                  <a:cubicBezTo>
                    <a:pt x="317820" y="210088"/>
                    <a:pt x="315820" y="205992"/>
                    <a:pt x="317820" y="202277"/>
                  </a:cubicBezTo>
                  <a:cubicBezTo>
                    <a:pt x="320678" y="204849"/>
                    <a:pt x="323917" y="206754"/>
                    <a:pt x="326584" y="204754"/>
                  </a:cubicBezTo>
                  <a:cubicBezTo>
                    <a:pt x="328584" y="203325"/>
                    <a:pt x="327726" y="199706"/>
                    <a:pt x="325631" y="197991"/>
                  </a:cubicBezTo>
                  <a:cubicBezTo>
                    <a:pt x="335156" y="194943"/>
                    <a:pt x="345062" y="190847"/>
                    <a:pt x="351253" y="181894"/>
                  </a:cubicBezTo>
                  <a:cubicBezTo>
                    <a:pt x="340776" y="183227"/>
                    <a:pt x="331251" y="190562"/>
                    <a:pt x="320392" y="190466"/>
                  </a:cubicBezTo>
                  <a:cubicBezTo>
                    <a:pt x="315915" y="185037"/>
                    <a:pt x="317249" y="178465"/>
                    <a:pt x="318678" y="172083"/>
                  </a:cubicBezTo>
                  <a:cubicBezTo>
                    <a:pt x="319630" y="167987"/>
                    <a:pt x="321249" y="164654"/>
                    <a:pt x="325917" y="164654"/>
                  </a:cubicBezTo>
                  <a:lnTo>
                    <a:pt x="322678" y="174750"/>
                  </a:lnTo>
                  <a:cubicBezTo>
                    <a:pt x="322202" y="176369"/>
                    <a:pt x="323535" y="177703"/>
                    <a:pt x="324393" y="178370"/>
                  </a:cubicBezTo>
                  <a:cubicBezTo>
                    <a:pt x="325917" y="179513"/>
                    <a:pt x="327155" y="177893"/>
                    <a:pt x="328298" y="177608"/>
                  </a:cubicBezTo>
                  <a:cubicBezTo>
                    <a:pt x="336299" y="175607"/>
                    <a:pt x="342205" y="171416"/>
                    <a:pt x="348301" y="166273"/>
                  </a:cubicBezTo>
                  <a:lnTo>
                    <a:pt x="364017" y="147794"/>
                  </a:lnTo>
                  <a:lnTo>
                    <a:pt x="371542" y="140651"/>
                  </a:lnTo>
                  <a:cubicBezTo>
                    <a:pt x="386305" y="122553"/>
                    <a:pt x="397068" y="101884"/>
                    <a:pt x="399355" y="78262"/>
                  </a:cubicBezTo>
                  <a:cubicBezTo>
                    <a:pt x="396306" y="78262"/>
                    <a:pt x="395735" y="80834"/>
                    <a:pt x="394782" y="82929"/>
                  </a:cubicBezTo>
                  <a:cubicBezTo>
                    <a:pt x="389353" y="94359"/>
                    <a:pt x="385543" y="105884"/>
                    <a:pt x="377447" y="116648"/>
                  </a:cubicBezTo>
                  <a:cubicBezTo>
                    <a:pt x="381352" y="100360"/>
                    <a:pt x="384210" y="83691"/>
                    <a:pt x="383257" y="65879"/>
                  </a:cubicBezTo>
                  <a:cubicBezTo>
                    <a:pt x="379257" y="69499"/>
                    <a:pt x="378971" y="74357"/>
                    <a:pt x="378209" y="78738"/>
                  </a:cubicBezTo>
                  <a:cubicBezTo>
                    <a:pt x="374685" y="97026"/>
                    <a:pt x="368874" y="113790"/>
                    <a:pt x="360016" y="130078"/>
                  </a:cubicBezTo>
                  <a:cubicBezTo>
                    <a:pt x="354301" y="140651"/>
                    <a:pt x="349348" y="151414"/>
                    <a:pt x="339918" y="159605"/>
                  </a:cubicBezTo>
                  <a:lnTo>
                    <a:pt x="350777" y="128173"/>
                  </a:lnTo>
                  <a:lnTo>
                    <a:pt x="355444" y="90644"/>
                  </a:lnTo>
                  <a:cubicBezTo>
                    <a:pt x="356111" y="71023"/>
                    <a:pt x="353539" y="52163"/>
                    <a:pt x="350110" y="32923"/>
                  </a:cubicBezTo>
                  <a:cubicBezTo>
                    <a:pt x="346967" y="34447"/>
                    <a:pt x="347538" y="37209"/>
                    <a:pt x="347443" y="39686"/>
                  </a:cubicBezTo>
                  <a:lnTo>
                    <a:pt x="346014" y="84739"/>
                  </a:lnTo>
                  <a:cubicBezTo>
                    <a:pt x="339061" y="68165"/>
                    <a:pt x="325250" y="43686"/>
                    <a:pt x="307819" y="39876"/>
                  </a:cubicBezTo>
                  <a:cubicBezTo>
                    <a:pt x="302676" y="38733"/>
                    <a:pt x="299056" y="41400"/>
                    <a:pt x="295532" y="45210"/>
                  </a:cubicBezTo>
                  <a:cubicBezTo>
                    <a:pt x="298199" y="34828"/>
                    <a:pt x="305914" y="28827"/>
                    <a:pt x="315534" y="26351"/>
                  </a:cubicBezTo>
                  <a:cubicBezTo>
                    <a:pt x="329536" y="22731"/>
                    <a:pt x="346110" y="3395"/>
                    <a:pt x="369255" y="14159"/>
                  </a:cubicBezTo>
                  <a:cubicBezTo>
                    <a:pt x="405165" y="30827"/>
                    <a:pt x="422405" y="49115"/>
                    <a:pt x="423834" y="90454"/>
                  </a:cubicBezTo>
                  <a:cubicBezTo>
                    <a:pt x="424405" y="107218"/>
                    <a:pt x="424405" y="122934"/>
                    <a:pt x="421072" y="139412"/>
                  </a:cubicBezTo>
                  <a:cubicBezTo>
                    <a:pt x="420119" y="144175"/>
                    <a:pt x="420881" y="149223"/>
                    <a:pt x="418690" y="153605"/>
                  </a:cubicBezTo>
                  <a:cubicBezTo>
                    <a:pt x="418023" y="154938"/>
                    <a:pt x="415642" y="155795"/>
                    <a:pt x="415833" y="157700"/>
                  </a:cubicBezTo>
                  <a:cubicBezTo>
                    <a:pt x="416404" y="163130"/>
                    <a:pt x="424501" y="161891"/>
                    <a:pt x="429644" y="168273"/>
                  </a:cubicBezTo>
                  <a:cubicBezTo>
                    <a:pt x="433835" y="173512"/>
                    <a:pt x="437645" y="178655"/>
                    <a:pt x="439931" y="185228"/>
                  </a:cubicBezTo>
                  <a:cubicBezTo>
                    <a:pt x="437550" y="183799"/>
                    <a:pt x="435549" y="181132"/>
                    <a:pt x="432501" y="182180"/>
                  </a:cubicBezTo>
                  <a:cubicBezTo>
                    <a:pt x="430597" y="182846"/>
                    <a:pt x="431073" y="186085"/>
                    <a:pt x="432025" y="187514"/>
                  </a:cubicBezTo>
                  <a:lnTo>
                    <a:pt x="445265" y="207611"/>
                  </a:lnTo>
                  <a:cubicBezTo>
                    <a:pt x="449742" y="214469"/>
                    <a:pt x="452885" y="221994"/>
                    <a:pt x="451742" y="230090"/>
                  </a:cubicBezTo>
                  <a:cubicBezTo>
                    <a:pt x="446408" y="219994"/>
                    <a:pt x="440407" y="211517"/>
                    <a:pt x="429834" y="208564"/>
                  </a:cubicBezTo>
                  <a:cubicBezTo>
                    <a:pt x="419643" y="205706"/>
                    <a:pt x="409070" y="208564"/>
                    <a:pt x="399926" y="213612"/>
                  </a:cubicBezTo>
                  <a:cubicBezTo>
                    <a:pt x="378971" y="225042"/>
                    <a:pt x="368208" y="245045"/>
                    <a:pt x="346586" y="257903"/>
                  </a:cubicBezTo>
                  <a:cubicBezTo>
                    <a:pt x="333918" y="265428"/>
                    <a:pt x="318201" y="266381"/>
                    <a:pt x="306105" y="257332"/>
                  </a:cubicBezTo>
                  <a:cubicBezTo>
                    <a:pt x="298485" y="251617"/>
                    <a:pt x="296961" y="241044"/>
                    <a:pt x="298961" y="232567"/>
                  </a:cubicBezTo>
                  <a:close/>
                  <a:moveTo>
                    <a:pt x="268957" y="472883"/>
                  </a:moveTo>
                  <a:cubicBezTo>
                    <a:pt x="267719" y="471740"/>
                    <a:pt x="267624" y="470120"/>
                    <a:pt x="268005" y="469549"/>
                  </a:cubicBezTo>
                  <a:cubicBezTo>
                    <a:pt x="268290" y="468977"/>
                    <a:pt x="270100" y="468882"/>
                    <a:pt x="270195" y="468977"/>
                  </a:cubicBezTo>
                  <a:cubicBezTo>
                    <a:pt x="270100" y="471263"/>
                    <a:pt x="269719" y="472121"/>
                    <a:pt x="268957" y="472883"/>
                  </a:cubicBezTo>
                  <a:close/>
                  <a:moveTo>
                    <a:pt x="270005" y="463453"/>
                  </a:moveTo>
                  <a:cubicBezTo>
                    <a:pt x="266195" y="463929"/>
                    <a:pt x="266671" y="451642"/>
                    <a:pt x="268481" y="441450"/>
                  </a:cubicBezTo>
                  <a:lnTo>
                    <a:pt x="277434" y="391444"/>
                  </a:lnTo>
                  <a:cubicBezTo>
                    <a:pt x="278482" y="407922"/>
                    <a:pt x="273434" y="462977"/>
                    <a:pt x="269910" y="463453"/>
                  </a:cubicBezTo>
                  <a:close/>
                  <a:moveTo>
                    <a:pt x="275530" y="497457"/>
                  </a:moveTo>
                  <a:lnTo>
                    <a:pt x="285626" y="439164"/>
                  </a:lnTo>
                  <a:lnTo>
                    <a:pt x="289817" y="368679"/>
                  </a:lnTo>
                  <a:lnTo>
                    <a:pt x="292008" y="315720"/>
                  </a:lnTo>
                  <a:cubicBezTo>
                    <a:pt x="291341" y="297527"/>
                    <a:pt x="292674" y="280192"/>
                    <a:pt x="298866" y="262571"/>
                  </a:cubicBezTo>
                  <a:cubicBezTo>
                    <a:pt x="311915" y="274763"/>
                    <a:pt x="330679" y="277239"/>
                    <a:pt x="347253" y="269905"/>
                  </a:cubicBezTo>
                  <a:cubicBezTo>
                    <a:pt x="373637" y="258189"/>
                    <a:pt x="385448" y="237234"/>
                    <a:pt x="403164" y="225137"/>
                  </a:cubicBezTo>
                  <a:cubicBezTo>
                    <a:pt x="416023" y="216374"/>
                    <a:pt x="429549" y="214755"/>
                    <a:pt x="438978" y="227138"/>
                  </a:cubicBezTo>
                  <a:lnTo>
                    <a:pt x="452218" y="244378"/>
                  </a:lnTo>
                  <a:lnTo>
                    <a:pt x="459457" y="310481"/>
                  </a:lnTo>
                  <a:cubicBezTo>
                    <a:pt x="461267" y="327055"/>
                    <a:pt x="459743" y="342771"/>
                    <a:pt x="458600" y="359345"/>
                  </a:cubicBezTo>
                  <a:lnTo>
                    <a:pt x="454980" y="412208"/>
                  </a:lnTo>
                  <a:cubicBezTo>
                    <a:pt x="453552" y="432306"/>
                    <a:pt x="452028" y="451737"/>
                    <a:pt x="448027" y="471359"/>
                  </a:cubicBezTo>
                  <a:cubicBezTo>
                    <a:pt x="446694" y="477740"/>
                    <a:pt x="442026" y="482693"/>
                    <a:pt x="434978" y="482122"/>
                  </a:cubicBezTo>
                  <a:lnTo>
                    <a:pt x="426024" y="482789"/>
                  </a:lnTo>
                  <a:cubicBezTo>
                    <a:pt x="415833" y="483551"/>
                    <a:pt x="389544" y="474407"/>
                    <a:pt x="391639" y="460976"/>
                  </a:cubicBezTo>
                  <a:lnTo>
                    <a:pt x="400878" y="399540"/>
                  </a:lnTo>
                  <a:cubicBezTo>
                    <a:pt x="403545" y="381633"/>
                    <a:pt x="408975" y="365536"/>
                    <a:pt x="417071" y="349439"/>
                  </a:cubicBezTo>
                  <a:cubicBezTo>
                    <a:pt x="409260" y="350963"/>
                    <a:pt x="408594" y="357725"/>
                    <a:pt x="403450" y="362964"/>
                  </a:cubicBezTo>
                  <a:lnTo>
                    <a:pt x="400497" y="305528"/>
                  </a:lnTo>
                  <a:cubicBezTo>
                    <a:pt x="399355" y="282287"/>
                    <a:pt x="400021" y="257618"/>
                    <a:pt x="418309" y="242378"/>
                  </a:cubicBezTo>
                  <a:cubicBezTo>
                    <a:pt x="419357" y="241520"/>
                    <a:pt x="422024" y="242378"/>
                    <a:pt x="422595" y="239901"/>
                  </a:cubicBezTo>
                  <a:cubicBezTo>
                    <a:pt x="419452" y="238091"/>
                    <a:pt x="416023" y="238758"/>
                    <a:pt x="413261" y="240663"/>
                  </a:cubicBezTo>
                  <a:cubicBezTo>
                    <a:pt x="394782" y="253617"/>
                    <a:pt x="390401" y="279716"/>
                    <a:pt x="389734" y="302671"/>
                  </a:cubicBezTo>
                  <a:cubicBezTo>
                    <a:pt x="386877" y="298480"/>
                    <a:pt x="388591" y="293241"/>
                    <a:pt x="383067" y="289241"/>
                  </a:cubicBezTo>
                  <a:cubicBezTo>
                    <a:pt x="380781" y="300861"/>
                    <a:pt x="387353" y="311339"/>
                    <a:pt x="390210" y="322388"/>
                  </a:cubicBezTo>
                  <a:cubicBezTo>
                    <a:pt x="392782" y="332198"/>
                    <a:pt x="391258" y="342676"/>
                    <a:pt x="392306" y="352582"/>
                  </a:cubicBezTo>
                  <a:lnTo>
                    <a:pt x="395354" y="379347"/>
                  </a:lnTo>
                  <a:cubicBezTo>
                    <a:pt x="396116" y="386205"/>
                    <a:pt x="391830" y="393635"/>
                    <a:pt x="390687" y="400874"/>
                  </a:cubicBezTo>
                  <a:lnTo>
                    <a:pt x="381543" y="454976"/>
                  </a:lnTo>
                  <a:cubicBezTo>
                    <a:pt x="379638" y="466215"/>
                    <a:pt x="383162" y="476026"/>
                    <a:pt x="393830" y="481836"/>
                  </a:cubicBezTo>
                  <a:lnTo>
                    <a:pt x="385067" y="500981"/>
                  </a:lnTo>
                  <a:cubicBezTo>
                    <a:pt x="383257" y="504982"/>
                    <a:pt x="384495" y="508982"/>
                    <a:pt x="388115" y="511745"/>
                  </a:cubicBezTo>
                  <a:lnTo>
                    <a:pt x="375542" y="515174"/>
                  </a:lnTo>
                  <a:cubicBezTo>
                    <a:pt x="365445" y="517936"/>
                    <a:pt x="355539" y="517841"/>
                    <a:pt x="345157" y="516698"/>
                  </a:cubicBezTo>
                  <a:lnTo>
                    <a:pt x="309248" y="512792"/>
                  </a:lnTo>
                  <a:cubicBezTo>
                    <a:pt x="297532" y="511554"/>
                    <a:pt x="286483" y="508316"/>
                    <a:pt x="276672" y="501934"/>
                  </a:cubicBezTo>
                  <a:cubicBezTo>
                    <a:pt x="275625" y="501267"/>
                    <a:pt x="275434" y="498886"/>
                    <a:pt x="275720" y="497552"/>
                  </a:cubicBezTo>
                  <a:close/>
                  <a:moveTo>
                    <a:pt x="442884" y="490313"/>
                  </a:moveTo>
                  <a:cubicBezTo>
                    <a:pt x="442217" y="497267"/>
                    <a:pt x="440122" y="503267"/>
                    <a:pt x="433263" y="506506"/>
                  </a:cubicBezTo>
                  <a:lnTo>
                    <a:pt x="434406" y="492409"/>
                  </a:lnTo>
                  <a:lnTo>
                    <a:pt x="442884" y="490313"/>
                  </a:lnTo>
                  <a:close/>
                  <a:moveTo>
                    <a:pt x="391830" y="541844"/>
                  </a:moveTo>
                  <a:cubicBezTo>
                    <a:pt x="386877" y="539653"/>
                    <a:pt x="385257" y="548892"/>
                    <a:pt x="380114" y="551750"/>
                  </a:cubicBezTo>
                  <a:cubicBezTo>
                    <a:pt x="382781" y="538224"/>
                    <a:pt x="388020" y="526604"/>
                    <a:pt x="393163" y="514316"/>
                  </a:cubicBezTo>
                  <a:lnTo>
                    <a:pt x="419833" y="519079"/>
                  </a:lnTo>
                  <a:lnTo>
                    <a:pt x="413166" y="560036"/>
                  </a:lnTo>
                  <a:cubicBezTo>
                    <a:pt x="412118" y="566513"/>
                    <a:pt x="410213" y="572800"/>
                    <a:pt x="405736" y="577562"/>
                  </a:cubicBezTo>
                  <a:cubicBezTo>
                    <a:pt x="403069" y="580420"/>
                    <a:pt x="398593" y="580515"/>
                    <a:pt x="395354" y="578991"/>
                  </a:cubicBezTo>
                  <a:cubicBezTo>
                    <a:pt x="391830" y="577372"/>
                    <a:pt x="390115" y="573562"/>
                    <a:pt x="390972" y="569085"/>
                  </a:cubicBezTo>
                  <a:lnTo>
                    <a:pt x="395163" y="547368"/>
                  </a:lnTo>
                  <a:cubicBezTo>
                    <a:pt x="395640" y="544796"/>
                    <a:pt x="393925" y="542701"/>
                    <a:pt x="391830" y="541844"/>
                  </a:cubicBezTo>
                  <a:close/>
                  <a:moveTo>
                    <a:pt x="394401" y="503172"/>
                  </a:moveTo>
                  <a:cubicBezTo>
                    <a:pt x="394878" y="496790"/>
                    <a:pt x="396306" y="491075"/>
                    <a:pt x="398307" y="484503"/>
                  </a:cubicBezTo>
                  <a:cubicBezTo>
                    <a:pt x="407070" y="488789"/>
                    <a:pt x="415356" y="491837"/>
                    <a:pt x="424786" y="492695"/>
                  </a:cubicBezTo>
                  <a:lnTo>
                    <a:pt x="421262" y="507268"/>
                  </a:lnTo>
                  <a:lnTo>
                    <a:pt x="394401" y="503172"/>
                  </a:lnTo>
                  <a:close/>
                  <a:moveTo>
                    <a:pt x="309534" y="545273"/>
                  </a:moveTo>
                  <a:cubicBezTo>
                    <a:pt x="305343" y="539272"/>
                    <a:pt x="304390" y="532795"/>
                    <a:pt x="303057" y="526604"/>
                  </a:cubicBezTo>
                  <a:cubicBezTo>
                    <a:pt x="304962" y="526413"/>
                    <a:pt x="306867" y="526604"/>
                    <a:pt x="308200" y="527175"/>
                  </a:cubicBezTo>
                  <a:lnTo>
                    <a:pt x="309534" y="545273"/>
                  </a:lnTo>
                  <a:close/>
                  <a:moveTo>
                    <a:pt x="281530" y="918938"/>
                  </a:moveTo>
                  <a:cubicBezTo>
                    <a:pt x="282768" y="908080"/>
                    <a:pt x="282483" y="897888"/>
                    <a:pt x="282102" y="886839"/>
                  </a:cubicBezTo>
                  <a:lnTo>
                    <a:pt x="279530" y="823117"/>
                  </a:lnTo>
                  <a:lnTo>
                    <a:pt x="277149" y="734248"/>
                  </a:lnTo>
                  <a:lnTo>
                    <a:pt x="277815" y="628426"/>
                  </a:lnTo>
                  <a:lnTo>
                    <a:pt x="278673" y="584706"/>
                  </a:lnTo>
                  <a:lnTo>
                    <a:pt x="280006" y="520984"/>
                  </a:lnTo>
                  <a:lnTo>
                    <a:pt x="297913" y="525746"/>
                  </a:lnTo>
                  <a:cubicBezTo>
                    <a:pt x="297913" y="537748"/>
                    <a:pt x="301723" y="548416"/>
                    <a:pt x="310581" y="556322"/>
                  </a:cubicBezTo>
                  <a:lnTo>
                    <a:pt x="316201" y="652238"/>
                  </a:lnTo>
                  <a:lnTo>
                    <a:pt x="323345" y="732153"/>
                  </a:lnTo>
                  <a:lnTo>
                    <a:pt x="329536" y="806162"/>
                  </a:lnTo>
                  <a:lnTo>
                    <a:pt x="337156" y="897221"/>
                  </a:lnTo>
                  <a:lnTo>
                    <a:pt x="338013" y="927035"/>
                  </a:lnTo>
                  <a:cubicBezTo>
                    <a:pt x="318868" y="926844"/>
                    <a:pt x="300580" y="924082"/>
                    <a:pt x="281530" y="918938"/>
                  </a:cubicBezTo>
                  <a:close/>
                  <a:moveTo>
                    <a:pt x="321154" y="970754"/>
                  </a:moveTo>
                  <a:cubicBezTo>
                    <a:pt x="304200" y="974660"/>
                    <a:pt x="286959" y="975612"/>
                    <a:pt x="269529" y="976469"/>
                  </a:cubicBezTo>
                  <a:cubicBezTo>
                    <a:pt x="266862" y="976565"/>
                    <a:pt x="262194" y="975231"/>
                    <a:pt x="261813" y="972659"/>
                  </a:cubicBezTo>
                  <a:cubicBezTo>
                    <a:pt x="261337" y="969230"/>
                    <a:pt x="265814" y="967040"/>
                    <a:pt x="268576" y="965801"/>
                  </a:cubicBezTo>
                  <a:cubicBezTo>
                    <a:pt x="283911" y="959324"/>
                    <a:pt x="295722" y="948942"/>
                    <a:pt x="303819" y="934178"/>
                  </a:cubicBezTo>
                  <a:cubicBezTo>
                    <a:pt x="315630" y="936560"/>
                    <a:pt x="326774" y="937702"/>
                    <a:pt x="338680" y="937893"/>
                  </a:cubicBezTo>
                  <a:cubicBezTo>
                    <a:pt x="339252" y="943513"/>
                    <a:pt x="339728" y="949133"/>
                    <a:pt x="343538" y="952847"/>
                  </a:cubicBezTo>
                  <a:lnTo>
                    <a:pt x="355920" y="959705"/>
                  </a:lnTo>
                  <a:cubicBezTo>
                    <a:pt x="353158" y="963706"/>
                    <a:pt x="348586" y="967230"/>
                    <a:pt x="343347" y="966849"/>
                  </a:cubicBezTo>
                  <a:cubicBezTo>
                    <a:pt x="335347" y="966277"/>
                    <a:pt x="328774" y="968945"/>
                    <a:pt x="321154" y="970659"/>
                  </a:cubicBezTo>
                  <a:close/>
                  <a:moveTo>
                    <a:pt x="430977" y="988661"/>
                  </a:moveTo>
                  <a:cubicBezTo>
                    <a:pt x="429453" y="989042"/>
                    <a:pt x="426024" y="990185"/>
                    <a:pt x="425072" y="988185"/>
                  </a:cubicBezTo>
                  <a:cubicBezTo>
                    <a:pt x="423929" y="985804"/>
                    <a:pt x="423738" y="983518"/>
                    <a:pt x="421262" y="982756"/>
                  </a:cubicBezTo>
                  <a:cubicBezTo>
                    <a:pt x="414499" y="980756"/>
                    <a:pt x="409165" y="993710"/>
                    <a:pt x="396783" y="996853"/>
                  </a:cubicBezTo>
                  <a:cubicBezTo>
                    <a:pt x="377638" y="1001711"/>
                    <a:pt x="358778" y="1000377"/>
                    <a:pt x="339823" y="995996"/>
                  </a:cubicBezTo>
                  <a:cubicBezTo>
                    <a:pt x="340585" y="990090"/>
                    <a:pt x="344967" y="987137"/>
                    <a:pt x="349253" y="984185"/>
                  </a:cubicBezTo>
                  <a:cubicBezTo>
                    <a:pt x="357635" y="978279"/>
                    <a:pt x="366303" y="973136"/>
                    <a:pt x="373447" y="965706"/>
                  </a:cubicBezTo>
                  <a:cubicBezTo>
                    <a:pt x="395354" y="968373"/>
                    <a:pt x="416595" y="965516"/>
                    <a:pt x="437740" y="959039"/>
                  </a:cubicBezTo>
                  <a:cubicBezTo>
                    <a:pt x="437931" y="970088"/>
                    <a:pt x="436311" y="987042"/>
                    <a:pt x="430882" y="988566"/>
                  </a:cubicBezTo>
                  <a:close/>
                  <a:moveTo>
                    <a:pt x="382590" y="953419"/>
                  </a:moveTo>
                  <a:cubicBezTo>
                    <a:pt x="371542" y="952276"/>
                    <a:pt x="361159" y="948847"/>
                    <a:pt x="351444" y="944370"/>
                  </a:cubicBezTo>
                  <a:lnTo>
                    <a:pt x="350872" y="919510"/>
                  </a:lnTo>
                  <a:lnTo>
                    <a:pt x="344395" y="828737"/>
                  </a:lnTo>
                  <a:lnTo>
                    <a:pt x="335918" y="733106"/>
                  </a:lnTo>
                  <a:lnTo>
                    <a:pt x="322964" y="595755"/>
                  </a:lnTo>
                  <a:lnTo>
                    <a:pt x="312868" y="527080"/>
                  </a:lnTo>
                  <a:lnTo>
                    <a:pt x="353349" y="529080"/>
                  </a:lnTo>
                  <a:cubicBezTo>
                    <a:pt x="364969" y="529652"/>
                    <a:pt x="374494" y="523365"/>
                    <a:pt x="385638" y="517936"/>
                  </a:cubicBezTo>
                  <a:cubicBezTo>
                    <a:pt x="379923" y="530414"/>
                    <a:pt x="370303" y="545939"/>
                    <a:pt x="371827" y="559084"/>
                  </a:cubicBezTo>
                  <a:cubicBezTo>
                    <a:pt x="372589" y="561465"/>
                    <a:pt x="374304" y="563180"/>
                    <a:pt x="376209" y="563561"/>
                  </a:cubicBezTo>
                  <a:cubicBezTo>
                    <a:pt x="378495" y="564037"/>
                    <a:pt x="380400" y="563180"/>
                    <a:pt x="382590" y="561751"/>
                  </a:cubicBezTo>
                  <a:cubicBezTo>
                    <a:pt x="381543" y="567466"/>
                    <a:pt x="380781" y="572895"/>
                    <a:pt x="382876" y="578229"/>
                  </a:cubicBezTo>
                  <a:cubicBezTo>
                    <a:pt x="385353" y="584611"/>
                    <a:pt x="391353" y="588326"/>
                    <a:pt x="397354" y="589183"/>
                  </a:cubicBezTo>
                  <a:cubicBezTo>
                    <a:pt x="410689" y="591183"/>
                    <a:pt x="419452" y="579277"/>
                    <a:pt x="422881" y="565370"/>
                  </a:cubicBezTo>
                  <a:cubicBezTo>
                    <a:pt x="426882" y="548702"/>
                    <a:pt x="429168" y="532223"/>
                    <a:pt x="430406" y="515269"/>
                  </a:cubicBezTo>
                  <a:cubicBezTo>
                    <a:pt x="434502" y="515269"/>
                    <a:pt x="437645" y="514507"/>
                    <a:pt x="440693" y="512888"/>
                  </a:cubicBezTo>
                  <a:lnTo>
                    <a:pt x="442026" y="570895"/>
                  </a:lnTo>
                  <a:lnTo>
                    <a:pt x="441645" y="592802"/>
                  </a:lnTo>
                  <a:lnTo>
                    <a:pt x="439645" y="673860"/>
                  </a:lnTo>
                  <a:lnTo>
                    <a:pt x="434692" y="651953"/>
                  </a:lnTo>
                  <a:cubicBezTo>
                    <a:pt x="434311" y="650524"/>
                    <a:pt x="433168" y="649857"/>
                    <a:pt x="432120" y="649857"/>
                  </a:cubicBezTo>
                  <a:cubicBezTo>
                    <a:pt x="430692" y="649857"/>
                    <a:pt x="429072" y="651095"/>
                    <a:pt x="429358" y="653000"/>
                  </a:cubicBezTo>
                  <a:lnTo>
                    <a:pt x="435073" y="696339"/>
                  </a:lnTo>
                  <a:cubicBezTo>
                    <a:pt x="438407" y="721961"/>
                    <a:pt x="439931" y="746536"/>
                    <a:pt x="442217" y="772444"/>
                  </a:cubicBezTo>
                  <a:lnTo>
                    <a:pt x="450885" y="871790"/>
                  </a:lnTo>
                  <a:lnTo>
                    <a:pt x="460124" y="933988"/>
                  </a:lnTo>
                  <a:cubicBezTo>
                    <a:pt x="436502" y="948942"/>
                    <a:pt x="410308" y="953419"/>
                    <a:pt x="382876" y="95313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69E7E91F-41E5-5596-D407-D401F1DF99A1}"/>
                </a:ext>
              </a:extLst>
            </p:cNvPr>
            <p:cNvSpPr/>
            <p:nvPr/>
          </p:nvSpPr>
          <p:spPr>
            <a:xfrm>
              <a:off x="6315450" y="-2365593"/>
              <a:ext cx="3084" cy="3317"/>
            </a:xfrm>
            <a:custGeom>
              <a:avLst/>
              <a:gdLst>
                <a:gd name="csX0" fmla="*/ 263 w 3084"/>
                <a:gd name="csY0" fmla="*/ 769 h 3317"/>
                <a:gd name="csX1" fmla="*/ 3025 w 3084"/>
                <a:gd name="csY1" fmla="*/ 674 h 3317"/>
                <a:gd name="csX2" fmla="*/ 2454 w 3084"/>
                <a:gd name="csY2" fmla="*/ 2960 h 3317"/>
                <a:gd name="csX3" fmla="*/ 358 w 3084"/>
                <a:gd name="csY3" fmla="*/ 769 h 33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084" h="3317">
                  <a:moveTo>
                    <a:pt x="263" y="769"/>
                  </a:moveTo>
                  <a:cubicBezTo>
                    <a:pt x="930" y="-469"/>
                    <a:pt x="2835" y="7"/>
                    <a:pt x="3025" y="674"/>
                  </a:cubicBezTo>
                  <a:cubicBezTo>
                    <a:pt x="3216" y="1626"/>
                    <a:pt x="2930" y="2579"/>
                    <a:pt x="2454" y="2960"/>
                  </a:cubicBezTo>
                  <a:cubicBezTo>
                    <a:pt x="1406" y="3817"/>
                    <a:pt x="-880" y="3150"/>
                    <a:pt x="358" y="7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0630B42-6906-7063-B9B1-A210202F8061}"/>
                </a:ext>
              </a:extLst>
            </p:cNvPr>
            <p:cNvSpPr/>
            <p:nvPr/>
          </p:nvSpPr>
          <p:spPr>
            <a:xfrm>
              <a:off x="6431993" y="-2576279"/>
              <a:ext cx="2019" cy="4000"/>
            </a:xfrm>
            <a:custGeom>
              <a:avLst/>
              <a:gdLst>
                <a:gd name="csX0" fmla="*/ 1639 w 2019"/>
                <a:gd name="csY0" fmla="*/ 4000 h 4000"/>
                <a:gd name="csX1" fmla="*/ 20 w 2019"/>
                <a:gd name="csY1" fmla="*/ 1524 h 4000"/>
                <a:gd name="csX2" fmla="*/ 1734 w 2019"/>
                <a:gd name="csY2" fmla="*/ 0 h 4000"/>
                <a:gd name="csX3" fmla="*/ 1734 w 2019"/>
                <a:gd name="csY3" fmla="*/ 3905 h 4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019" h="4000">
                  <a:moveTo>
                    <a:pt x="1639" y="4000"/>
                  </a:moveTo>
                  <a:cubicBezTo>
                    <a:pt x="686" y="3048"/>
                    <a:pt x="210" y="2000"/>
                    <a:pt x="20" y="1524"/>
                  </a:cubicBezTo>
                  <a:cubicBezTo>
                    <a:pt x="-171" y="1048"/>
                    <a:pt x="1067" y="0"/>
                    <a:pt x="1734" y="0"/>
                  </a:cubicBezTo>
                  <a:cubicBezTo>
                    <a:pt x="2115" y="1619"/>
                    <a:pt x="2115" y="2381"/>
                    <a:pt x="1734" y="39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13094D93-5A93-BCE5-69ED-068D94414D04}"/>
                </a:ext>
              </a:extLst>
            </p:cNvPr>
            <p:cNvSpPr/>
            <p:nvPr/>
          </p:nvSpPr>
          <p:spPr>
            <a:xfrm>
              <a:off x="6292757" y="-2328890"/>
              <a:ext cx="2024" cy="2646"/>
            </a:xfrm>
            <a:custGeom>
              <a:avLst/>
              <a:gdLst>
                <a:gd name="csX0" fmla="*/ 1 w 2024"/>
                <a:gd name="csY0" fmla="*/ 547 h 2646"/>
                <a:gd name="csX1" fmla="*/ 1525 w 2024"/>
                <a:gd name="csY1" fmla="*/ 642 h 2646"/>
                <a:gd name="csX2" fmla="*/ 1525 w 2024"/>
                <a:gd name="csY2" fmla="*/ 2642 h 2646"/>
                <a:gd name="csX3" fmla="*/ 96 w 2024"/>
                <a:gd name="csY3" fmla="*/ 547 h 26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2024" h="2646">
                  <a:moveTo>
                    <a:pt x="1" y="547"/>
                  </a:moveTo>
                  <a:cubicBezTo>
                    <a:pt x="763" y="-691"/>
                    <a:pt x="1239" y="547"/>
                    <a:pt x="1525" y="642"/>
                  </a:cubicBezTo>
                  <a:cubicBezTo>
                    <a:pt x="2191" y="1118"/>
                    <a:pt x="2191" y="2452"/>
                    <a:pt x="1525" y="2642"/>
                  </a:cubicBezTo>
                  <a:cubicBezTo>
                    <a:pt x="1048" y="2738"/>
                    <a:pt x="-380" y="1309"/>
                    <a:pt x="96" y="5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FDB1BDCD-2706-F0F4-05B9-324631CF7641}"/>
                </a:ext>
              </a:extLst>
            </p:cNvPr>
            <p:cNvSpPr/>
            <p:nvPr/>
          </p:nvSpPr>
          <p:spPr>
            <a:xfrm>
              <a:off x="6436334" y="-2580651"/>
              <a:ext cx="2525" cy="1460"/>
            </a:xfrm>
            <a:custGeom>
              <a:avLst/>
              <a:gdLst>
                <a:gd name="csX0" fmla="*/ 1680 w 2525"/>
                <a:gd name="csY0" fmla="*/ 182 h 1460"/>
                <a:gd name="csX1" fmla="*/ 1489 w 2525"/>
                <a:gd name="csY1" fmla="*/ 1420 h 1460"/>
                <a:gd name="csX2" fmla="*/ 1680 w 2525"/>
                <a:gd name="csY2" fmla="*/ 182 h 14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2525" h="1460">
                  <a:moveTo>
                    <a:pt x="1680" y="182"/>
                  </a:moveTo>
                  <a:cubicBezTo>
                    <a:pt x="3013" y="372"/>
                    <a:pt x="2632" y="1706"/>
                    <a:pt x="1489" y="1420"/>
                  </a:cubicBezTo>
                  <a:cubicBezTo>
                    <a:pt x="-797" y="1801"/>
                    <a:pt x="-225" y="-676"/>
                    <a:pt x="1680" y="1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003FE8C3-A108-B549-853B-9FD1C8BCB257}"/>
                </a:ext>
              </a:extLst>
            </p:cNvPr>
            <p:cNvSpPr/>
            <p:nvPr/>
          </p:nvSpPr>
          <p:spPr>
            <a:xfrm>
              <a:off x="6479407" y="-2559503"/>
              <a:ext cx="1459" cy="2564"/>
            </a:xfrm>
            <a:custGeom>
              <a:avLst/>
              <a:gdLst>
                <a:gd name="csX0" fmla="*/ 1278 w 1459"/>
                <a:gd name="csY0" fmla="*/ 846 h 2564"/>
                <a:gd name="csX1" fmla="*/ 40 w 1459"/>
                <a:gd name="csY1" fmla="*/ 1036 h 2564"/>
                <a:gd name="csX2" fmla="*/ 1278 w 1459"/>
                <a:gd name="csY2" fmla="*/ 846 h 25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459" h="2564">
                  <a:moveTo>
                    <a:pt x="1278" y="846"/>
                  </a:moveTo>
                  <a:cubicBezTo>
                    <a:pt x="2136" y="2751"/>
                    <a:pt x="-341" y="3417"/>
                    <a:pt x="40" y="1036"/>
                  </a:cubicBezTo>
                  <a:cubicBezTo>
                    <a:pt x="-246" y="-107"/>
                    <a:pt x="1183" y="-488"/>
                    <a:pt x="1278" y="84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FDC887D2-96A1-F831-C7D2-FC81D74729E6}"/>
                </a:ext>
              </a:extLst>
            </p:cNvPr>
            <p:cNvSpPr/>
            <p:nvPr/>
          </p:nvSpPr>
          <p:spPr>
            <a:xfrm>
              <a:off x="6035636" y="-2876279"/>
              <a:ext cx="231972" cy="1009328"/>
            </a:xfrm>
            <a:custGeom>
              <a:avLst/>
              <a:gdLst>
                <a:gd name="csX0" fmla="*/ 230452 w 231972"/>
                <a:gd name="csY0" fmla="*/ 315050 h 1009328"/>
                <a:gd name="csX1" fmla="*/ 226356 w 231972"/>
                <a:gd name="csY1" fmla="*/ 294666 h 1009328"/>
                <a:gd name="csX2" fmla="*/ 205115 w 231972"/>
                <a:gd name="csY2" fmla="*/ 293142 h 1009328"/>
                <a:gd name="csX3" fmla="*/ 204353 w 231972"/>
                <a:gd name="csY3" fmla="*/ 276092 h 1009328"/>
                <a:gd name="csX4" fmla="*/ 191399 w 231972"/>
                <a:gd name="csY4" fmla="*/ 225324 h 1009328"/>
                <a:gd name="csX5" fmla="*/ 162538 w 231972"/>
                <a:gd name="csY5" fmla="*/ 194082 h 1009328"/>
                <a:gd name="csX6" fmla="*/ 145108 w 231972"/>
                <a:gd name="csY6" fmla="*/ 188653 h 1009328"/>
                <a:gd name="csX7" fmla="*/ 137869 w 231972"/>
                <a:gd name="csY7" fmla="*/ 177509 h 1009328"/>
                <a:gd name="csX8" fmla="*/ 141869 w 231972"/>
                <a:gd name="csY8" fmla="*/ 158554 h 1009328"/>
                <a:gd name="csX9" fmla="*/ 151394 w 231972"/>
                <a:gd name="csY9" fmla="*/ 160649 h 1009328"/>
                <a:gd name="csX10" fmla="*/ 173016 w 231972"/>
                <a:gd name="csY10" fmla="*/ 150172 h 1009328"/>
                <a:gd name="csX11" fmla="*/ 175207 w 231972"/>
                <a:gd name="csY11" fmla="*/ 58922 h 1009328"/>
                <a:gd name="csX12" fmla="*/ 167968 w 231972"/>
                <a:gd name="csY12" fmla="*/ 42635 h 1009328"/>
                <a:gd name="csX13" fmla="*/ 152156 w 231972"/>
                <a:gd name="csY13" fmla="*/ 6059 h 1009328"/>
                <a:gd name="csX14" fmla="*/ 113770 w 231972"/>
                <a:gd name="csY14" fmla="*/ 344 h 1009328"/>
                <a:gd name="csX15" fmla="*/ 41571 w 231972"/>
                <a:gd name="csY15" fmla="*/ 66352 h 1009328"/>
                <a:gd name="csX16" fmla="*/ 36618 w 231972"/>
                <a:gd name="csY16" fmla="*/ 94832 h 1009328"/>
                <a:gd name="csX17" fmla="*/ 24712 w 231972"/>
                <a:gd name="csY17" fmla="*/ 135884 h 1009328"/>
                <a:gd name="csX18" fmla="*/ 32903 w 231972"/>
                <a:gd name="csY18" fmla="*/ 197606 h 1009328"/>
                <a:gd name="csX19" fmla="*/ 5471 w 231972"/>
                <a:gd name="csY19" fmla="*/ 247422 h 1009328"/>
                <a:gd name="csX20" fmla="*/ 518 w 231972"/>
                <a:gd name="csY20" fmla="*/ 336100 h 1009328"/>
                <a:gd name="csX21" fmla="*/ 1566 w 231972"/>
                <a:gd name="csY21" fmla="*/ 364199 h 1009328"/>
                <a:gd name="csX22" fmla="*/ 7567 w 231972"/>
                <a:gd name="csY22" fmla="*/ 399917 h 1009328"/>
                <a:gd name="csX23" fmla="*/ 42904 w 231972"/>
                <a:gd name="csY23" fmla="*/ 426016 h 1009328"/>
                <a:gd name="csX24" fmla="*/ 45476 w 231972"/>
                <a:gd name="csY24" fmla="*/ 431731 h 1009328"/>
                <a:gd name="csX25" fmla="*/ 31855 w 231972"/>
                <a:gd name="csY25" fmla="*/ 472117 h 1009328"/>
                <a:gd name="csX26" fmla="*/ 22045 w 231972"/>
                <a:gd name="csY26" fmla="*/ 529838 h 1009328"/>
                <a:gd name="csX27" fmla="*/ 16139 w 231972"/>
                <a:gd name="csY27" fmla="*/ 644519 h 1009328"/>
                <a:gd name="csX28" fmla="*/ 13567 w 231972"/>
                <a:gd name="csY28" fmla="*/ 721291 h 1009328"/>
                <a:gd name="csX29" fmla="*/ 10519 w 231972"/>
                <a:gd name="csY29" fmla="*/ 802920 h 1009328"/>
                <a:gd name="csX30" fmla="*/ 6519 w 231972"/>
                <a:gd name="csY30" fmla="*/ 857308 h 1009328"/>
                <a:gd name="csX31" fmla="*/ 1280 w 231972"/>
                <a:gd name="csY31" fmla="*/ 928936 h 1009328"/>
                <a:gd name="csX32" fmla="*/ 10710 w 231972"/>
                <a:gd name="csY32" fmla="*/ 941890 h 1009328"/>
                <a:gd name="csX33" fmla="*/ 25950 w 231972"/>
                <a:gd name="csY33" fmla="*/ 944652 h 1009328"/>
                <a:gd name="csX34" fmla="*/ 21568 w 231972"/>
                <a:gd name="csY34" fmla="*/ 967322 h 1009328"/>
                <a:gd name="csX35" fmla="*/ 32617 w 231972"/>
                <a:gd name="csY35" fmla="*/ 984371 h 1009328"/>
                <a:gd name="csX36" fmla="*/ 43857 w 231972"/>
                <a:gd name="csY36" fmla="*/ 987705 h 1009328"/>
                <a:gd name="csX37" fmla="*/ 65098 w 231972"/>
                <a:gd name="csY37" fmla="*/ 1006945 h 1009328"/>
                <a:gd name="csX38" fmla="*/ 113294 w 231972"/>
                <a:gd name="csY38" fmla="*/ 1006279 h 1009328"/>
                <a:gd name="csX39" fmla="*/ 125677 w 231972"/>
                <a:gd name="csY39" fmla="*/ 982657 h 1009328"/>
                <a:gd name="csX40" fmla="*/ 115104 w 231972"/>
                <a:gd name="csY40" fmla="*/ 966178 h 1009328"/>
                <a:gd name="csX41" fmla="*/ 93958 w 231972"/>
                <a:gd name="csY41" fmla="*/ 948748 h 1009328"/>
                <a:gd name="csX42" fmla="*/ 115580 w 231972"/>
                <a:gd name="csY42" fmla="*/ 943985 h 1009328"/>
                <a:gd name="csX43" fmla="*/ 121486 w 231972"/>
                <a:gd name="csY43" fmla="*/ 941223 h 1009328"/>
                <a:gd name="csX44" fmla="*/ 131106 w 231972"/>
                <a:gd name="csY44" fmla="*/ 945224 h 1009328"/>
                <a:gd name="csX45" fmla="*/ 131201 w 231972"/>
                <a:gd name="csY45" fmla="*/ 965798 h 1009328"/>
                <a:gd name="csX46" fmla="*/ 149965 w 231972"/>
                <a:gd name="csY46" fmla="*/ 977228 h 1009328"/>
                <a:gd name="csX47" fmla="*/ 158347 w 231972"/>
                <a:gd name="csY47" fmla="*/ 979609 h 1009328"/>
                <a:gd name="csX48" fmla="*/ 182255 w 231972"/>
                <a:gd name="csY48" fmla="*/ 989515 h 1009328"/>
                <a:gd name="csX49" fmla="*/ 222355 w 231972"/>
                <a:gd name="csY49" fmla="*/ 986753 h 1009328"/>
                <a:gd name="csX50" fmla="*/ 226451 w 231972"/>
                <a:gd name="csY50" fmla="*/ 969036 h 1009328"/>
                <a:gd name="csX51" fmla="*/ 215021 w 231972"/>
                <a:gd name="csY51" fmla="*/ 954653 h 1009328"/>
                <a:gd name="csX52" fmla="*/ 203401 w 231972"/>
                <a:gd name="csY52" fmla="*/ 945128 h 1009328"/>
                <a:gd name="csX53" fmla="*/ 219498 w 231972"/>
                <a:gd name="csY53" fmla="*/ 928936 h 1009328"/>
                <a:gd name="csX54" fmla="*/ 218355 w 231972"/>
                <a:gd name="csY54" fmla="*/ 918744 h 1009328"/>
                <a:gd name="csX55" fmla="*/ 217212 w 231972"/>
                <a:gd name="csY55" fmla="*/ 863499 h 1009328"/>
                <a:gd name="csX56" fmla="*/ 212354 w 231972"/>
                <a:gd name="csY56" fmla="*/ 783965 h 1009328"/>
                <a:gd name="csX57" fmla="*/ 209973 w 231972"/>
                <a:gd name="csY57" fmla="*/ 737864 h 1009328"/>
                <a:gd name="csX58" fmla="*/ 209973 w 231972"/>
                <a:gd name="csY58" fmla="*/ 639376 h 1009328"/>
                <a:gd name="csX59" fmla="*/ 204829 w 231972"/>
                <a:gd name="csY59" fmla="*/ 569367 h 1009328"/>
                <a:gd name="csX60" fmla="*/ 225213 w 231972"/>
                <a:gd name="csY60" fmla="*/ 531362 h 1009328"/>
                <a:gd name="csX61" fmla="*/ 219498 w 231972"/>
                <a:gd name="csY61" fmla="*/ 488214 h 1009328"/>
                <a:gd name="csX62" fmla="*/ 213592 w 231972"/>
                <a:gd name="csY62" fmla="*/ 480404 h 1009328"/>
                <a:gd name="csX63" fmla="*/ 213878 w 231972"/>
                <a:gd name="csY63" fmla="*/ 466116 h 1009328"/>
                <a:gd name="csX64" fmla="*/ 216069 w 231972"/>
                <a:gd name="csY64" fmla="*/ 439827 h 1009328"/>
                <a:gd name="csX65" fmla="*/ 210449 w 231972"/>
                <a:gd name="csY65" fmla="*/ 379819 h 1009328"/>
                <a:gd name="csX66" fmla="*/ 206639 w 231972"/>
                <a:gd name="csY66" fmla="*/ 339529 h 1009328"/>
                <a:gd name="csX67" fmla="*/ 230642 w 231972"/>
                <a:gd name="csY67" fmla="*/ 314859 h 1009328"/>
                <a:gd name="csX68" fmla="*/ 165301 w 231972"/>
                <a:gd name="csY68" fmla="*/ 70638 h 1009328"/>
                <a:gd name="csX69" fmla="*/ 168539 w 231972"/>
                <a:gd name="csY69" fmla="*/ 115215 h 1009328"/>
                <a:gd name="csX70" fmla="*/ 154347 w 231972"/>
                <a:gd name="csY70" fmla="*/ 115501 h 1009328"/>
                <a:gd name="csX71" fmla="*/ 151013 w 231972"/>
                <a:gd name="csY71" fmla="*/ 116739 h 1009328"/>
                <a:gd name="csX72" fmla="*/ 164634 w 231972"/>
                <a:gd name="csY72" fmla="*/ 130741 h 1009328"/>
                <a:gd name="csX73" fmla="*/ 159967 w 231972"/>
                <a:gd name="csY73" fmla="*/ 144838 h 1009328"/>
                <a:gd name="csX74" fmla="*/ 153109 w 231972"/>
                <a:gd name="csY74" fmla="*/ 148552 h 1009328"/>
                <a:gd name="csX75" fmla="*/ 125772 w 231972"/>
                <a:gd name="csY75" fmla="*/ 141504 h 1009328"/>
                <a:gd name="csX76" fmla="*/ 110818 w 231972"/>
                <a:gd name="csY76" fmla="*/ 141885 h 1009328"/>
                <a:gd name="csX77" fmla="*/ 113008 w 231972"/>
                <a:gd name="csY77" fmla="*/ 145886 h 1009328"/>
                <a:gd name="csX78" fmla="*/ 134249 w 231972"/>
                <a:gd name="csY78" fmla="*/ 155887 h 1009328"/>
                <a:gd name="csX79" fmla="*/ 126820 w 231972"/>
                <a:gd name="csY79" fmla="*/ 201131 h 1009328"/>
                <a:gd name="csX80" fmla="*/ 132058 w 231972"/>
                <a:gd name="csY80" fmla="*/ 197892 h 1009328"/>
                <a:gd name="csX81" fmla="*/ 126724 w 231972"/>
                <a:gd name="csY81" fmla="*/ 209132 h 1009328"/>
                <a:gd name="csX82" fmla="*/ 82147 w 231972"/>
                <a:gd name="csY82" fmla="*/ 193225 h 1009328"/>
                <a:gd name="csX83" fmla="*/ 91387 w 231972"/>
                <a:gd name="csY83" fmla="*/ 186367 h 1009328"/>
                <a:gd name="csX84" fmla="*/ 102721 w 231972"/>
                <a:gd name="csY84" fmla="*/ 140361 h 1009328"/>
                <a:gd name="csX85" fmla="*/ 96530 w 231972"/>
                <a:gd name="csY85" fmla="*/ 119406 h 1009328"/>
                <a:gd name="csX86" fmla="*/ 112437 w 231972"/>
                <a:gd name="csY86" fmla="*/ 107404 h 1009328"/>
                <a:gd name="csX87" fmla="*/ 92625 w 231972"/>
                <a:gd name="csY87" fmla="*/ 104547 h 1009328"/>
                <a:gd name="csX88" fmla="*/ 90053 w 231972"/>
                <a:gd name="csY88" fmla="*/ 85211 h 1009328"/>
                <a:gd name="csX89" fmla="*/ 100721 w 231972"/>
                <a:gd name="csY89" fmla="*/ 88831 h 1009328"/>
                <a:gd name="csX90" fmla="*/ 129391 w 231972"/>
                <a:gd name="csY90" fmla="*/ 61494 h 1009328"/>
                <a:gd name="csX91" fmla="*/ 144727 w 231972"/>
                <a:gd name="csY91" fmla="*/ 32538 h 1009328"/>
                <a:gd name="csX92" fmla="*/ 160157 w 231972"/>
                <a:gd name="csY92" fmla="*/ 48349 h 1009328"/>
                <a:gd name="csX93" fmla="*/ 165110 w 231972"/>
                <a:gd name="csY93" fmla="*/ 70543 h 1009328"/>
                <a:gd name="csX94" fmla="*/ 28903 w 231972"/>
                <a:gd name="csY94" fmla="*/ 174175 h 1009328"/>
                <a:gd name="csX95" fmla="*/ 47095 w 231972"/>
                <a:gd name="csY95" fmla="*/ 117025 h 1009328"/>
                <a:gd name="csX96" fmla="*/ 53858 w 231972"/>
                <a:gd name="csY96" fmla="*/ 83401 h 1009328"/>
                <a:gd name="csX97" fmla="*/ 93482 w 231972"/>
                <a:gd name="csY97" fmla="*/ 22156 h 1009328"/>
                <a:gd name="csX98" fmla="*/ 159490 w 231972"/>
                <a:gd name="csY98" fmla="*/ 37681 h 1009328"/>
                <a:gd name="csX99" fmla="*/ 149203 w 231972"/>
                <a:gd name="csY99" fmla="*/ 25299 h 1009328"/>
                <a:gd name="csX100" fmla="*/ 151108 w 231972"/>
                <a:gd name="csY100" fmla="*/ 22632 h 1009328"/>
                <a:gd name="csX101" fmla="*/ 141393 w 231972"/>
                <a:gd name="csY101" fmla="*/ 29680 h 1009328"/>
                <a:gd name="csX102" fmla="*/ 132058 w 231972"/>
                <a:gd name="csY102" fmla="*/ 44349 h 1009328"/>
                <a:gd name="csX103" fmla="*/ 98721 w 231972"/>
                <a:gd name="csY103" fmla="*/ 76544 h 1009328"/>
                <a:gd name="csX104" fmla="*/ 78623 w 231972"/>
                <a:gd name="csY104" fmla="*/ 80353 h 1009328"/>
                <a:gd name="csX105" fmla="*/ 90339 w 231972"/>
                <a:gd name="csY105" fmla="*/ 118739 h 1009328"/>
                <a:gd name="csX106" fmla="*/ 93482 w 231972"/>
                <a:gd name="csY106" fmla="*/ 144457 h 1009328"/>
                <a:gd name="csX107" fmla="*/ 73194 w 231972"/>
                <a:gd name="csY107" fmla="*/ 183605 h 1009328"/>
                <a:gd name="csX108" fmla="*/ 40237 w 231972"/>
                <a:gd name="csY108" fmla="*/ 191986 h 1009328"/>
                <a:gd name="csX109" fmla="*/ 28903 w 231972"/>
                <a:gd name="csY109" fmla="*/ 174175 h 1009328"/>
                <a:gd name="csX110" fmla="*/ 26331 w 231972"/>
                <a:gd name="csY110" fmla="*/ 409252 h 1009328"/>
                <a:gd name="csX111" fmla="*/ 13663 w 231972"/>
                <a:gd name="csY111" fmla="*/ 376771 h 1009328"/>
                <a:gd name="csX112" fmla="*/ 11853 w 231972"/>
                <a:gd name="csY112" fmla="*/ 341338 h 1009328"/>
                <a:gd name="csX113" fmla="*/ 17282 w 231972"/>
                <a:gd name="csY113" fmla="*/ 251232 h 1009328"/>
                <a:gd name="csX114" fmla="*/ 38523 w 231972"/>
                <a:gd name="csY114" fmla="*/ 210275 h 1009328"/>
                <a:gd name="csX115" fmla="*/ 64240 w 231972"/>
                <a:gd name="csY115" fmla="*/ 195035 h 1009328"/>
                <a:gd name="csX116" fmla="*/ 75956 w 231972"/>
                <a:gd name="csY116" fmla="*/ 197416 h 1009328"/>
                <a:gd name="csX117" fmla="*/ 104912 w 231972"/>
                <a:gd name="csY117" fmla="*/ 221419 h 1009328"/>
                <a:gd name="csX118" fmla="*/ 127201 w 231972"/>
                <a:gd name="csY118" fmla="*/ 225038 h 1009328"/>
                <a:gd name="csX119" fmla="*/ 146632 w 231972"/>
                <a:gd name="csY119" fmla="*/ 194844 h 1009328"/>
                <a:gd name="csX120" fmla="*/ 159776 w 231972"/>
                <a:gd name="csY120" fmla="*/ 203036 h 1009328"/>
                <a:gd name="csX121" fmla="*/ 179874 w 231972"/>
                <a:gd name="csY121" fmla="*/ 228658 h 1009328"/>
                <a:gd name="csX122" fmla="*/ 192256 w 231972"/>
                <a:gd name="csY122" fmla="*/ 278474 h 1009328"/>
                <a:gd name="csX123" fmla="*/ 194542 w 231972"/>
                <a:gd name="csY123" fmla="*/ 297619 h 1009328"/>
                <a:gd name="csX124" fmla="*/ 188446 w 231972"/>
                <a:gd name="csY124" fmla="*/ 299810 h 1009328"/>
                <a:gd name="csX125" fmla="*/ 191018 w 231972"/>
                <a:gd name="csY125" fmla="*/ 292285 h 1009328"/>
                <a:gd name="csX126" fmla="*/ 185970 w 231972"/>
                <a:gd name="csY126" fmla="*/ 280760 h 1009328"/>
                <a:gd name="csX127" fmla="*/ 172444 w 231972"/>
                <a:gd name="csY127" fmla="*/ 242088 h 1009328"/>
                <a:gd name="csX128" fmla="*/ 167396 w 231972"/>
                <a:gd name="csY128" fmla="*/ 234563 h 1009328"/>
                <a:gd name="csX129" fmla="*/ 167777 w 231972"/>
                <a:gd name="csY129" fmla="*/ 246755 h 1009328"/>
                <a:gd name="csX130" fmla="*/ 176921 w 231972"/>
                <a:gd name="csY130" fmla="*/ 280093 h 1009328"/>
                <a:gd name="csX131" fmla="*/ 152537 w 231972"/>
                <a:gd name="csY131" fmla="*/ 299143 h 1009328"/>
                <a:gd name="csX132" fmla="*/ 138250 w 231972"/>
                <a:gd name="csY132" fmla="*/ 321717 h 1009328"/>
                <a:gd name="csX133" fmla="*/ 127772 w 231972"/>
                <a:gd name="csY133" fmla="*/ 319145 h 1009328"/>
                <a:gd name="csX134" fmla="*/ 96340 w 231972"/>
                <a:gd name="csY134" fmla="*/ 332290 h 1009328"/>
                <a:gd name="csX135" fmla="*/ 67955 w 231972"/>
                <a:gd name="csY135" fmla="*/ 344767 h 1009328"/>
                <a:gd name="csX136" fmla="*/ 70051 w 231972"/>
                <a:gd name="csY136" fmla="*/ 307525 h 1009328"/>
                <a:gd name="csX137" fmla="*/ 74718 w 231972"/>
                <a:gd name="csY137" fmla="*/ 266948 h 1009328"/>
                <a:gd name="csX138" fmla="*/ 72527 w 231972"/>
                <a:gd name="csY138" fmla="*/ 269044 h 1009328"/>
                <a:gd name="csX139" fmla="*/ 68431 w 231972"/>
                <a:gd name="csY139" fmla="*/ 283712 h 1009328"/>
                <a:gd name="csX140" fmla="*/ 63955 w 231972"/>
                <a:gd name="csY140" fmla="*/ 260281 h 1009328"/>
                <a:gd name="csX141" fmla="*/ 61288 w 231972"/>
                <a:gd name="csY141" fmla="*/ 267615 h 1009328"/>
                <a:gd name="csX142" fmla="*/ 59859 w 231972"/>
                <a:gd name="csY142" fmla="*/ 323622 h 1009328"/>
                <a:gd name="csX143" fmla="*/ 58811 w 231972"/>
                <a:gd name="csY143" fmla="*/ 346196 h 1009328"/>
                <a:gd name="csX144" fmla="*/ 33475 w 231972"/>
                <a:gd name="csY144" fmla="*/ 360198 h 1009328"/>
                <a:gd name="csX145" fmla="*/ 50715 w 231972"/>
                <a:gd name="csY145" fmla="*/ 355912 h 1009328"/>
                <a:gd name="csX146" fmla="*/ 38237 w 231972"/>
                <a:gd name="csY146" fmla="*/ 369437 h 1009328"/>
                <a:gd name="csX147" fmla="*/ 59668 w 231972"/>
                <a:gd name="csY147" fmla="*/ 361246 h 1009328"/>
                <a:gd name="csX148" fmla="*/ 74146 w 231972"/>
                <a:gd name="csY148" fmla="*/ 353816 h 1009328"/>
                <a:gd name="csX149" fmla="*/ 82814 w 231972"/>
                <a:gd name="csY149" fmla="*/ 350959 h 1009328"/>
                <a:gd name="csX150" fmla="*/ 130344 w 231972"/>
                <a:gd name="csY150" fmla="*/ 327623 h 1009328"/>
                <a:gd name="csX151" fmla="*/ 136249 w 231972"/>
                <a:gd name="csY151" fmla="*/ 360579 h 1009328"/>
                <a:gd name="csX152" fmla="*/ 127677 w 231972"/>
                <a:gd name="csY152" fmla="*/ 369628 h 1009328"/>
                <a:gd name="csX153" fmla="*/ 118628 w 231972"/>
                <a:gd name="csY153" fmla="*/ 348482 h 1009328"/>
                <a:gd name="csX154" fmla="*/ 122533 w 231972"/>
                <a:gd name="csY154" fmla="*/ 374771 h 1009328"/>
                <a:gd name="csX155" fmla="*/ 94530 w 231972"/>
                <a:gd name="csY155" fmla="*/ 394869 h 1009328"/>
                <a:gd name="csX156" fmla="*/ 62335 w 231972"/>
                <a:gd name="csY156" fmla="*/ 409538 h 1009328"/>
                <a:gd name="csX157" fmla="*/ 26236 w 231972"/>
                <a:gd name="csY157" fmla="*/ 409061 h 1009328"/>
                <a:gd name="csX158" fmla="*/ 178445 w 231972"/>
                <a:gd name="csY158" fmla="*/ 414110 h 1009328"/>
                <a:gd name="csX159" fmla="*/ 174349 w 231972"/>
                <a:gd name="csY159" fmla="*/ 418682 h 1009328"/>
                <a:gd name="csX160" fmla="*/ 154918 w 231972"/>
                <a:gd name="csY160" fmla="*/ 424301 h 1009328"/>
                <a:gd name="csX161" fmla="*/ 129868 w 231972"/>
                <a:gd name="csY161" fmla="*/ 431255 h 1009328"/>
                <a:gd name="csX162" fmla="*/ 90815 w 231972"/>
                <a:gd name="csY162" fmla="*/ 432683 h 1009328"/>
                <a:gd name="csX163" fmla="*/ 56049 w 231972"/>
                <a:gd name="csY163" fmla="*/ 425254 h 1009328"/>
                <a:gd name="csX164" fmla="*/ 91958 w 231972"/>
                <a:gd name="csY164" fmla="*/ 408013 h 1009328"/>
                <a:gd name="csX165" fmla="*/ 144060 w 231972"/>
                <a:gd name="csY165" fmla="*/ 364675 h 1009328"/>
                <a:gd name="csX166" fmla="*/ 150061 w 231972"/>
                <a:gd name="csY166" fmla="*/ 358293 h 1009328"/>
                <a:gd name="csX167" fmla="*/ 179588 w 231972"/>
                <a:gd name="csY167" fmla="*/ 346768 h 1009328"/>
                <a:gd name="csX168" fmla="*/ 178350 w 231972"/>
                <a:gd name="csY168" fmla="*/ 414110 h 1009328"/>
                <a:gd name="csX169" fmla="*/ 113389 w 231972"/>
                <a:gd name="csY169" fmla="*/ 985610 h 1009328"/>
                <a:gd name="csX170" fmla="*/ 113675 w 231972"/>
                <a:gd name="csY170" fmla="*/ 989705 h 1009328"/>
                <a:gd name="csX171" fmla="*/ 70527 w 231972"/>
                <a:gd name="csY171" fmla="*/ 994277 h 1009328"/>
                <a:gd name="csX172" fmla="*/ 57573 w 231972"/>
                <a:gd name="csY172" fmla="*/ 985324 h 1009328"/>
                <a:gd name="csX173" fmla="*/ 34808 w 231972"/>
                <a:gd name="csY173" fmla="*/ 971132 h 1009328"/>
                <a:gd name="csX174" fmla="*/ 32808 w 231972"/>
                <a:gd name="csY174" fmla="*/ 964559 h 1009328"/>
                <a:gd name="csX175" fmla="*/ 33284 w 231972"/>
                <a:gd name="csY175" fmla="*/ 946271 h 1009328"/>
                <a:gd name="csX176" fmla="*/ 72813 w 231972"/>
                <a:gd name="csY176" fmla="*/ 951510 h 1009328"/>
                <a:gd name="csX177" fmla="*/ 82243 w 231972"/>
                <a:gd name="csY177" fmla="*/ 955796 h 1009328"/>
                <a:gd name="csX178" fmla="*/ 113485 w 231972"/>
                <a:gd name="csY178" fmla="*/ 985610 h 1009328"/>
                <a:gd name="csX179" fmla="*/ 213116 w 231972"/>
                <a:gd name="csY179" fmla="*/ 972179 h 1009328"/>
                <a:gd name="csX180" fmla="*/ 176350 w 231972"/>
                <a:gd name="csY180" fmla="*/ 974561 h 1009328"/>
                <a:gd name="csX181" fmla="*/ 163491 w 231972"/>
                <a:gd name="csY181" fmla="*/ 967703 h 1009328"/>
                <a:gd name="csX182" fmla="*/ 141774 w 231972"/>
                <a:gd name="csY182" fmla="*/ 963607 h 1009328"/>
                <a:gd name="csX183" fmla="*/ 137678 w 231972"/>
                <a:gd name="csY183" fmla="*/ 947128 h 1009328"/>
                <a:gd name="csX184" fmla="*/ 187399 w 231972"/>
                <a:gd name="csY184" fmla="*/ 949319 h 1009328"/>
                <a:gd name="csX185" fmla="*/ 213116 w 231972"/>
                <a:gd name="csY185" fmla="*/ 972179 h 1009328"/>
                <a:gd name="csX186" fmla="*/ 205972 w 231972"/>
                <a:gd name="csY186" fmla="*/ 864737 h 1009328"/>
                <a:gd name="csX187" fmla="*/ 205687 w 231972"/>
                <a:gd name="csY187" fmla="*/ 894074 h 1009328"/>
                <a:gd name="csX188" fmla="*/ 208163 w 231972"/>
                <a:gd name="csY188" fmla="*/ 923792 h 1009328"/>
                <a:gd name="csX189" fmla="*/ 187684 w 231972"/>
                <a:gd name="csY189" fmla="*/ 929603 h 1009328"/>
                <a:gd name="csX190" fmla="*/ 122533 w 231972"/>
                <a:gd name="csY190" fmla="*/ 930174 h 1009328"/>
                <a:gd name="csX191" fmla="*/ 124153 w 231972"/>
                <a:gd name="csY191" fmla="*/ 823303 h 1009328"/>
                <a:gd name="csX192" fmla="*/ 131487 w 231972"/>
                <a:gd name="csY192" fmla="*/ 686334 h 1009328"/>
                <a:gd name="csX193" fmla="*/ 139583 w 231972"/>
                <a:gd name="csY193" fmla="*/ 603181 h 1009328"/>
                <a:gd name="csX194" fmla="*/ 145679 w 231972"/>
                <a:gd name="csY194" fmla="*/ 535649 h 1009328"/>
                <a:gd name="csX195" fmla="*/ 158443 w 231972"/>
                <a:gd name="csY195" fmla="*/ 506216 h 1009328"/>
                <a:gd name="csX196" fmla="*/ 146155 w 231972"/>
                <a:gd name="csY196" fmla="*/ 523361 h 1009328"/>
                <a:gd name="csX197" fmla="*/ 145393 w 231972"/>
                <a:gd name="csY197" fmla="*/ 519075 h 1009328"/>
                <a:gd name="csX198" fmla="*/ 141679 w 231972"/>
                <a:gd name="csY198" fmla="*/ 519361 h 1009328"/>
                <a:gd name="csX199" fmla="*/ 131392 w 231972"/>
                <a:gd name="csY199" fmla="*/ 602228 h 1009328"/>
                <a:gd name="csX200" fmla="*/ 119104 w 231972"/>
                <a:gd name="csY200" fmla="*/ 700907 h 1009328"/>
                <a:gd name="csX201" fmla="*/ 109294 w 231972"/>
                <a:gd name="csY201" fmla="*/ 822351 h 1009328"/>
                <a:gd name="csX202" fmla="*/ 109008 w 231972"/>
                <a:gd name="csY202" fmla="*/ 912648 h 1009328"/>
                <a:gd name="csX203" fmla="*/ 108341 w 231972"/>
                <a:gd name="csY203" fmla="*/ 929603 h 1009328"/>
                <a:gd name="csX204" fmla="*/ 89672 w 231972"/>
                <a:gd name="csY204" fmla="*/ 933889 h 1009328"/>
                <a:gd name="csX205" fmla="*/ 49762 w 231972"/>
                <a:gd name="csY205" fmla="*/ 937032 h 1009328"/>
                <a:gd name="csX206" fmla="*/ 12424 w 231972"/>
                <a:gd name="csY206" fmla="*/ 931317 h 1009328"/>
                <a:gd name="csX207" fmla="*/ 18711 w 231972"/>
                <a:gd name="csY207" fmla="*/ 861785 h 1009328"/>
                <a:gd name="csX208" fmla="*/ 23092 w 231972"/>
                <a:gd name="csY208" fmla="*/ 802730 h 1009328"/>
                <a:gd name="csX209" fmla="*/ 26998 w 231972"/>
                <a:gd name="csY209" fmla="*/ 730054 h 1009328"/>
                <a:gd name="csX210" fmla="*/ 29950 w 231972"/>
                <a:gd name="csY210" fmla="*/ 650044 h 1009328"/>
                <a:gd name="csX211" fmla="*/ 33856 w 231972"/>
                <a:gd name="csY211" fmla="*/ 532791 h 1009328"/>
                <a:gd name="csX212" fmla="*/ 39666 w 231972"/>
                <a:gd name="csY212" fmla="*/ 476498 h 1009328"/>
                <a:gd name="csX213" fmla="*/ 49858 w 231972"/>
                <a:gd name="csY213" fmla="*/ 434398 h 1009328"/>
                <a:gd name="csX214" fmla="*/ 81671 w 231972"/>
                <a:gd name="csY214" fmla="*/ 443637 h 1009328"/>
                <a:gd name="csX215" fmla="*/ 62907 w 231972"/>
                <a:gd name="csY215" fmla="*/ 463259 h 1009328"/>
                <a:gd name="csX216" fmla="*/ 66812 w 231972"/>
                <a:gd name="csY216" fmla="*/ 446590 h 1009328"/>
                <a:gd name="csX217" fmla="*/ 65193 w 231972"/>
                <a:gd name="csY217" fmla="*/ 443542 h 1009328"/>
                <a:gd name="csX218" fmla="*/ 61573 w 231972"/>
                <a:gd name="csY218" fmla="*/ 445542 h 1009328"/>
                <a:gd name="csX219" fmla="*/ 52048 w 231972"/>
                <a:gd name="csY219" fmla="*/ 473641 h 1009328"/>
                <a:gd name="csX220" fmla="*/ 54334 w 231972"/>
                <a:gd name="csY220" fmla="*/ 479261 h 1009328"/>
                <a:gd name="csX221" fmla="*/ 88339 w 231972"/>
                <a:gd name="csY221" fmla="*/ 443828 h 1009328"/>
                <a:gd name="csX222" fmla="*/ 115580 w 231972"/>
                <a:gd name="csY222" fmla="*/ 442399 h 1009328"/>
                <a:gd name="csX223" fmla="*/ 141964 w 231972"/>
                <a:gd name="csY223" fmla="*/ 439065 h 1009328"/>
                <a:gd name="csX224" fmla="*/ 143012 w 231972"/>
                <a:gd name="csY224" fmla="*/ 479356 h 1009328"/>
                <a:gd name="csX225" fmla="*/ 146346 w 231972"/>
                <a:gd name="csY225" fmla="*/ 481451 h 1009328"/>
                <a:gd name="csX226" fmla="*/ 148156 w 231972"/>
                <a:gd name="csY226" fmla="*/ 437446 h 1009328"/>
                <a:gd name="csX227" fmla="*/ 175016 w 231972"/>
                <a:gd name="csY227" fmla="*/ 429350 h 1009328"/>
                <a:gd name="csX228" fmla="*/ 188542 w 231972"/>
                <a:gd name="csY228" fmla="*/ 544126 h 1009328"/>
                <a:gd name="csX229" fmla="*/ 192637 w 231972"/>
                <a:gd name="csY229" fmla="*/ 621088 h 1009328"/>
                <a:gd name="csX230" fmla="*/ 195304 w 231972"/>
                <a:gd name="csY230" fmla="*/ 742341 h 1009328"/>
                <a:gd name="csX231" fmla="*/ 199400 w 231972"/>
                <a:gd name="csY231" fmla="*/ 786251 h 1009328"/>
                <a:gd name="csX232" fmla="*/ 205782 w 231972"/>
                <a:gd name="csY232" fmla="*/ 864928 h 1009328"/>
                <a:gd name="csX233" fmla="*/ 214450 w 231972"/>
                <a:gd name="csY233" fmla="*/ 541840 h 1009328"/>
                <a:gd name="csX234" fmla="*/ 204925 w 231972"/>
                <a:gd name="csY234" fmla="*/ 563081 h 1009328"/>
                <a:gd name="csX235" fmla="*/ 204448 w 231972"/>
                <a:gd name="csY235" fmla="*/ 557270 h 1009328"/>
                <a:gd name="csX236" fmla="*/ 208735 w 231972"/>
                <a:gd name="csY236" fmla="*/ 522790 h 1009328"/>
                <a:gd name="csX237" fmla="*/ 206734 w 231972"/>
                <a:gd name="csY237" fmla="*/ 524790 h 1009328"/>
                <a:gd name="csX238" fmla="*/ 202448 w 231972"/>
                <a:gd name="csY238" fmla="*/ 538792 h 1009328"/>
                <a:gd name="csX239" fmla="*/ 198924 w 231972"/>
                <a:gd name="csY239" fmla="*/ 495263 h 1009328"/>
                <a:gd name="csX240" fmla="*/ 208068 w 231972"/>
                <a:gd name="csY240" fmla="*/ 491834 h 1009328"/>
                <a:gd name="csX241" fmla="*/ 214450 w 231972"/>
                <a:gd name="csY241" fmla="*/ 541840 h 1009328"/>
                <a:gd name="csX242" fmla="*/ 197495 w 231972"/>
                <a:gd name="csY242" fmla="*/ 486404 h 1009328"/>
                <a:gd name="csX243" fmla="*/ 195304 w 231972"/>
                <a:gd name="csY243" fmla="*/ 476879 h 1009328"/>
                <a:gd name="csX244" fmla="*/ 207401 w 231972"/>
                <a:gd name="csY244" fmla="*/ 473831 h 1009328"/>
                <a:gd name="csX245" fmla="*/ 209020 w 231972"/>
                <a:gd name="csY245" fmla="*/ 480404 h 1009328"/>
                <a:gd name="csX246" fmla="*/ 197495 w 231972"/>
                <a:gd name="csY246" fmla="*/ 486404 h 1009328"/>
                <a:gd name="csX247" fmla="*/ 207973 w 231972"/>
                <a:gd name="csY247" fmla="*/ 464687 h 1009328"/>
                <a:gd name="csX248" fmla="*/ 193590 w 231972"/>
                <a:gd name="csY248" fmla="*/ 469069 h 1009328"/>
                <a:gd name="csX249" fmla="*/ 179969 w 231972"/>
                <a:gd name="csY249" fmla="*/ 427159 h 1009328"/>
                <a:gd name="csX250" fmla="*/ 188161 w 231972"/>
                <a:gd name="csY250" fmla="*/ 413062 h 1009328"/>
                <a:gd name="csX251" fmla="*/ 186541 w 231972"/>
                <a:gd name="csY251" fmla="*/ 390297 h 1009328"/>
                <a:gd name="csX252" fmla="*/ 183874 w 231972"/>
                <a:gd name="csY252" fmla="*/ 345530 h 1009328"/>
                <a:gd name="csX253" fmla="*/ 197971 w 231972"/>
                <a:gd name="csY253" fmla="*/ 342482 h 1009328"/>
                <a:gd name="csX254" fmla="*/ 197686 w 231972"/>
                <a:gd name="csY254" fmla="*/ 360388 h 1009328"/>
                <a:gd name="csX255" fmla="*/ 205687 w 231972"/>
                <a:gd name="csY255" fmla="*/ 431255 h 1009328"/>
                <a:gd name="csX256" fmla="*/ 207973 w 231972"/>
                <a:gd name="csY256" fmla="*/ 464783 h 1009328"/>
                <a:gd name="csX257" fmla="*/ 193971 w 231972"/>
                <a:gd name="csY257" fmla="*/ 331909 h 1009328"/>
                <a:gd name="csX258" fmla="*/ 169873 w 231972"/>
                <a:gd name="csY258" fmla="*/ 336481 h 1009328"/>
                <a:gd name="csX259" fmla="*/ 142917 w 231972"/>
                <a:gd name="csY259" fmla="*/ 348673 h 1009328"/>
                <a:gd name="csX260" fmla="*/ 140250 w 231972"/>
                <a:gd name="csY260" fmla="*/ 330956 h 1009328"/>
                <a:gd name="csX261" fmla="*/ 176064 w 231972"/>
                <a:gd name="csY261" fmla="*/ 295714 h 1009328"/>
                <a:gd name="csX262" fmla="*/ 171968 w 231972"/>
                <a:gd name="csY262" fmla="*/ 311716 h 1009328"/>
                <a:gd name="csX263" fmla="*/ 177969 w 231972"/>
                <a:gd name="csY263" fmla="*/ 314288 h 1009328"/>
                <a:gd name="csX264" fmla="*/ 218164 w 231972"/>
                <a:gd name="csY264" fmla="*/ 302858 h 1009328"/>
                <a:gd name="csX265" fmla="*/ 193971 w 231972"/>
                <a:gd name="csY265" fmla="*/ 331909 h 10093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  <a:cxn ang="0">
                  <a:pos x="csX260" y="csY260"/>
                </a:cxn>
                <a:cxn ang="0">
                  <a:pos x="csX261" y="csY261"/>
                </a:cxn>
                <a:cxn ang="0">
                  <a:pos x="csX262" y="csY262"/>
                </a:cxn>
                <a:cxn ang="0">
                  <a:pos x="csX263" y="csY263"/>
                </a:cxn>
                <a:cxn ang="0">
                  <a:pos x="csX264" y="csY264"/>
                </a:cxn>
                <a:cxn ang="0">
                  <a:pos x="csX265" y="csY265"/>
                </a:cxn>
              </a:cxnLst>
              <a:rect l="l" t="t" r="r" b="b"/>
              <a:pathLst>
                <a:path w="231972" h="1009328">
                  <a:moveTo>
                    <a:pt x="230452" y="315050"/>
                  </a:moveTo>
                  <a:cubicBezTo>
                    <a:pt x="233595" y="307620"/>
                    <a:pt x="231690" y="299714"/>
                    <a:pt x="226356" y="294666"/>
                  </a:cubicBezTo>
                  <a:cubicBezTo>
                    <a:pt x="220641" y="289427"/>
                    <a:pt x="212545" y="289332"/>
                    <a:pt x="205115" y="293142"/>
                  </a:cubicBezTo>
                  <a:lnTo>
                    <a:pt x="204353" y="276092"/>
                  </a:lnTo>
                  <a:cubicBezTo>
                    <a:pt x="203496" y="258281"/>
                    <a:pt x="199686" y="241136"/>
                    <a:pt x="191399" y="225324"/>
                  </a:cubicBezTo>
                  <a:cubicBezTo>
                    <a:pt x="184636" y="212370"/>
                    <a:pt x="174540" y="202178"/>
                    <a:pt x="162538" y="194082"/>
                  </a:cubicBezTo>
                  <a:cubicBezTo>
                    <a:pt x="157300" y="190558"/>
                    <a:pt x="151108" y="189986"/>
                    <a:pt x="145108" y="188653"/>
                  </a:cubicBezTo>
                  <a:cubicBezTo>
                    <a:pt x="143298" y="185224"/>
                    <a:pt x="139964" y="180557"/>
                    <a:pt x="137869" y="177509"/>
                  </a:cubicBezTo>
                  <a:lnTo>
                    <a:pt x="141869" y="158554"/>
                  </a:lnTo>
                  <a:lnTo>
                    <a:pt x="151394" y="160649"/>
                  </a:lnTo>
                  <a:cubicBezTo>
                    <a:pt x="160443" y="162650"/>
                    <a:pt x="169015" y="159030"/>
                    <a:pt x="173016" y="150172"/>
                  </a:cubicBezTo>
                  <a:cubicBezTo>
                    <a:pt x="186541" y="119977"/>
                    <a:pt x="184446" y="90355"/>
                    <a:pt x="175207" y="58922"/>
                  </a:cubicBezTo>
                  <a:cubicBezTo>
                    <a:pt x="173492" y="52922"/>
                    <a:pt x="171206" y="47683"/>
                    <a:pt x="167968" y="42635"/>
                  </a:cubicBezTo>
                  <a:cubicBezTo>
                    <a:pt x="172825" y="27680"/>
                    <a:pt x="166063" y="13012"/>
                    <a:pt x="152156" y="6059"/>
                  </a:cubicBezTo>
                  <a:cubicBezTo>
                    <a:pt x="140345" y="153"/>
                    <a:pt x="127296" y="-609"/>
                    <a:pt x="113770" y="344"/>
                  </a:cubicBezTo>
                  <a:cubicBezTo>
                    <a:pt x="72051" y="3296"/>
                    <a:pt x="51286" y="26823"/>
                    <a:pt x="41571" y="66352"/>
                  </a:cubicBezTo>
                  <a:lnTo>
                    <a:pt x="36618" y="94832"/>
                  </a:lnTo>
                  <a:cubicBezTo>
                    <a:pt x="34141" y="109214"/>
                    <a:pt x="30712" y="122644"/>
                    <a:pt x="24712" y="135884"/>
                  </a:cubicBezTo>
                  <a:cubicBezTo>
                    <a:pt x="14329" y="159602"/>
                    <a:pt x="9091" y="183128"/>
                    <a:pt x="32903" y="197606"/>
                  </a:cubicBezTo>
                  <a:cubicBezTo>
                    <a:pt x="18520" y="210656"/>
                    <a:pt x="9281" y="227800"/>
                    <a:pt x="5471" y="247422"/>
                  </a:cubicBezTo>
                  <a:cubicBezTo>
                    <a:pt x="-244" y="276759"/>
                    <a:pt x="-625" y="306191"/>
                    <a:pt x="518" y="336100"/>
                  </a:cubicBezTo>
                  <a:lnTo>
                    <a:pt x="1566" y="364199"/>
                  </a:lnTo>
                  <a:cubicBezTo>
                    <a:pt x="2042" y="376581"/>
                    <a:pt x="2995" y="388487"/>
                    <a:pt x="7567" y="399917"/>
                  </a:cubicBezTo>
                  <a:cubicBezTo>
                    <a:pt x="14996" y="418491"/>
                    <a:pt x="23473" y="422873"/>
                    <a:pt x="42904" y="426016"/>
                  </a:cubicBezTo>
                  <a:cubicBezTo>
                    <a:pt x="44238" y="426683"/>
                    <a:pt x="46048" y="430207"/>
                    <a:pt x="45476" y="431731"/>
                  </a:cubicBezTo>
                  <a:lnTo>
                    <a:pt x="31855" y="472117"/>
                  </a:lnTo>
                  <a:cubicBezTo>
                    <a:pt x="25474" y="490976"/>
                    <a:pt x="23092" y="509836"/>
                    <a:pt x="22045" y="529838"/>
                  </a:cubicBezTo>
                  <a:lnTo>
                    <a:pt x="16139" y="644519"/>
                  </a:lnTo>
                  <a:lnTo>
                    <a:pt x="13567" y="721291"/>
                  </a:lnTo>
                  <a:cubicBezTo>
                    <a:pt x="14425" y="748913"/>
                    <a:pt x="12615" y="775488"/>
                    <a:pt x="10519" y="802920"/>
                  </a:cubicBezTo>
                  <a:lnTo>
                    <a:pt x="6519" y="857308"/>
                  </a:lnTo>
                  <a:lnTo>
                    <a:pt x="1280" y="928936"/>
                  </a:lnTo>
                  <a:cubicBezTo>
                    <a:pt x="804" y="935603"/>
                    <a:pt x="4614" y="940747"/>
                    <a:pt x="10710" y="941890"/>
                  </a:cubicBezTo>
                  <a:lnTo>
                    <a:pt x="25950" y="944652"/>
                  </a:lnTo>
                  <a:lnTo>
                    <a:pt x="21568" y="967322"/>
                  </a:lnTo>
                  <a:cubicBezTo>
                    <a:pt x="20044" y="975323"/>
                    <a:pt x="25093" y="982181"/>
                    <a:pt x="32617" y="984371"/>
                  </a:cubicBezTo>
                  <a:lnTo>
                    <a:pt x="43857" y="987705"/>
                  </a:lnTo>
                  <a:cubicBezTo>
                    <a:pt x="47476" y="997516"/>
                    <a:pt x="54430" y="1004755"/>
                    <a:pt x="65098" y="1006945"/>
                  </a:cubicBezTo>
                  <a:cubicBezTo>
                    <a:pt x="80909" y="1010089"/>
                    <a:pt x="97768" y="1010374"/>
                    <a:pt x="113294" y="1006279"/>
                  </a:cubicBezTo>
                  <a:cubicBezTo>
                    <a:pt x="124343" y="1003326"/>
                    <a:pt x="129487" y="992753"/>
                    <a:pt x="125677" y="982657"/>
                  </a:cubicBezTo>
                  <a:cubicBezTo>
                    <a:pt x="123295" y="976370"/>
                    <a:pt x="120247" y="970465"/>
                    <a:pt x="115104" y="966178"/>
                  </a:cubicBezTo>
                  <a:lnTo>
                    <a:pt x="93958" y="948748"/>
                  </a:lnTo>
                  <a:lnTo>
                    <a:pt x="115580" y="943985"/>
                  </a:lnTo>
                  <a:cubicBezTo>
                    <a:pt x="117771" y="943509"/>
                    <a:pt x="119581" y="942557"/>
                    <a:pt x="121486" y="941223"/>
                  </a:cubicBezTo>
                  <a:lnTo>
                    <a:pt x="131106" y="945224"/>
                  </a:lnTo>
                  <a:cubicBezTo>
                    <a:pt x="130249" y="952462"/>
                    <a:pt x="130153" y="958940"/>
                    <a:pt x="131201" y="965798"/>
                  </a:cubicBezTo>
                  <a:cubicBezTo>
                    <a:pt x="132535" y="974846"/>
                    <a:pt x="141298" y="979704"/>
                    <a:pt x="149965" y="977228"/>
                  </a:cubicBezTo>
                  <a:cubicBezTo>
                    <a:pt x="153585" y="976180"/>
                    <a:pt x="155490" y="977228"/>
                    <a:pt x="158347" y="979609"/>
                  </a:cubicBezTo>
                  <a:cubicBezTo>
                    <a:pt x="165396" y="985324"/>
                    <a:pt x="173968" y="987419"/>
                    <a:pt x="182255" y="989515"/>
                  </a:cubicBezTo>
                  <a:cubicBezTo>
                    <a:pt x="197114" y="993230"/>
                    <a:pt x="212545" y="998373"/>
                    <a:pt x="222355" y="986753"/>
                  </a:cubicBezTo>
                  <a:cubicBezTo>
                    <a:pt x="226546" y="981799"/>
                    <a:pt x="228547" y="975323"/>
                    <a:pt x="226451" y="969036"/>
                  </a:cubicBezTo>
                  <a:cubicBezTo>
                    <a:pt x="224451" y="963035"/>
                    <a:pt x="219784" y="958463"/>
                    <a:pt x="215021" y="954653"/>
                  </a:cubicBezTo>
                  <a:lnTo>
                    <a:pt x="203401" y="945128"/>
                  </a:lnTo>
                  <a:cubicBezTo>
                    <a:pt x="210163" y="941318"/>
                    <a:pt x="217593" y="936651"/>
                    <a:pt x="219498" y="928936"/>
                  </a:cubicBezTo>
                  <a:cubicBezTo>
                    <a:pt x="218545" y="926078"/>
                    <a:pt x="218641" y="921792"/>
                    <a:pt x="218355" y="918744"/>
                  </a:cubicBezTo>
                  <a:cubicBezTo>
                    <a:pt x="216545" y="899980"/>
                    <a:pt x="216450" y="882359"/>
                    <a:pt x="217212" y="863499"/>
                  </a:cubicBezTo>
                  <a:cubicBezTo>
                    <a:pt x="218164" y="836639"/>
                    <a:pt x="215783" y="810540"/>
                    <a:pt x="212354" y="783965"/>
                  </a:cubicBezTo>
                  <a:cubicBezTo>
                    <a:pt x="210354" y="768344"/>
                    <a:pt x="209211" y="753771"/>
                    <a:pt x="209973" y="737864"/>
                  </a:cubicBezTo>
                  <a:cubicBezTo>
                    <a:pt x="211592" y="704717"/>
                    <a:pt x="212449" y="672523"/>
                    <a:pt x="209973" y="639376"/>
                  </a:cubicBezTo>
                  <a:lnTo>
                    <a:pt x="204829" y="569367"/>
                  </a:lnTo>
                  <a:cubicBezTo>
                    <a:pt x="221689" y="563938"/>
                    <a:pt x="225118" y="548507"/>
                    <a:pt x="225213" y="531362"/>
                  </a:cubicBezTo>
                  <a:cubicBezTo>
                    <a:pt x="225308" y="516503"/>
                    <a:pt x="223975" y="502311"/>
                    <a:pt x="219498" y="488214"/>
                  </a:cubicBezTo>
                  <a:cubicBezTo>
                    <a:pt x="218450" y="484880"/>
                    <a:pt x="216640" y="482404"/>
                    <a:pt x="213592" y="480404"/>
                  </a:cubicBezTo>
                  <a:cubicBezTo>
                    <a:pt x="214831" y="475355"/>
                    <a:pt x="215212" y="470783"/>
                    <a:pt x="213878" y="466116"/>
                  </a:cubicBezTo>
                  <a:cubicBezTo>
                    <a:pt x="216640" y="457544"/>
                    <a:pt x="216926" y="448876"/>
                    <a:pt x="216069" y="439827"/>
                  </a:cubicBezTo>
                  <a:lnTo>
                    <a:pt x="210449" y="379819"/>
                  </a:lnTo>
                  <a:lnTo>
                    <a:pt x="206639" y="339529"/>
                  </a:lnTo>
                  <a:cubicBezTo>
                    <a:pt x="217402" y="334290"/>
                    <a:pt x="226070" y="325813"/>
                    <a:pt x="230642" y="314859"/>
                  </a:cubicBezTo>
                  <a:close/>
                  <a:moveTo>
                    <a:pt x="165301" y="70638"/>
                  </a:moveTo>
                  <a:cubicBezTo>
                    <a:pt x="168634" y="85402"/>
                    <a:pt x="170158" y="99975"/>
                    <a:pt x="168539" y="115215"/>
                  </a:cubicBezTo>
                  <a:lnTo>
                    <a:pt x="154347" y="115501"/>
                  </a:lnTo>
                  <a:cubicBezTo>
                    <a:pt x="152918" y="115501"/>
                    <a:pt x="151680" y="116072"/>
                    <a:pt x="151013" y="116739"/>
                  </a:cubicBezTo>
                  <a:cubicBezTo>
                    <a:pt x="147203" y="120359"/>
                    <a:pt x="154347" y="130074"/>
                    <a:pt x="164634" y="130741"/>
                  </a:cubicBezTo>
                  <a:lnTo>
                    <a:pt x="159967" y="144838"/>
                  </a:lnTo>
                  <a:cubicBezTo>
                    <a:pt x="159014" y="147695"/>
                    <a:pt x="156252" y="149029"/>
                    <a:pt x="153109" y="148552"/>
                  </a:cubicBezTo>
                  <a:cubicBezTo>
                    <a:pt x="143488" y="147219"/>
                    <a:pt x="134725" y="144647"/>
                    <a:pt x="125772" y="141504"/>
                  </a:cubicBezTo>
                  <a:cubicBezTo>
                    <a:pt x="118628" y="138932"/>
                    <a:pt x="111865" y="137504"/>
                    <a:pt x="110818" y="141885"/>
                  </a:cubicBezTo>
                  <a:cubicBezTo>
                    <a:pt x="110437" y="143314"/>
                    <a:pt x="111199" y="145123"/>
                    <a:pt x="113008" y="145886"/>
                  </a:cubicBezTo>
                  <a:lnTo>
                    <a:pt x="134249" y="155887"/>
                  </a:lnTo>
                  <a:cubicBezTo>
                    <a:pt x="125010" y="169317"/>
                    <a:pt x="116914" y="199607"/>
                    <a:pt x="126820" y="201131"/>
                  </a:cubicBezTo>
                  <a:cubicBezTo>
                    <a:pt x="129106" y="201511"/>
                    <a:pt x="130725" y="199988"/>
                    <a:pt x="132058" y="197892"/>
                  </a:cubicBezTo>
                  <a:cubicBezTo>
                    <a:pt x="133392" y="202655"/>
                    <a:pt x="131296" y="207988"/>
                    <a:pt x="126724" y="209132"/>
                  </a:cubicBezTo>
                  <a:cubicBezTo>
                    <a:pt x="114532" y="212275"/>
                    <a:pt x="91196" y="204655"/>
                    <a:pt x="82147" y="193225"/>
                  </a:cubicBezTo>
                  <a:lnTo>
                    <a:pt x="91387" y="186367"/>
                  </a:lnTo>
                  <a:cubicBezTo>
                    <a:pt x="102626" y="173794"/>
                    <a:pt x="106531" y="156839"/>
                    <a:pt x="102721" y="140361"/>
                  </a:cubicBezTo>
                  <a:lnTo>
                    <a:pt x="96530" y="119406"/>
                  </a:lnTo>
                  <a:cubicBezTo>
                    <a:pt x="106436" y="117311"/>
                    <a:pt x="115390" y="113596"/>
                    <a:pt x="112437" y="107404"/>
                  </a:cubicBezTo>
                  <a:cubicBezTo>
                    <a:pt x="109579" y="101499"/>
                    <a:pt x="98054" y="108167"/>
                    <a:pt x="92625" y="104547"/>
                  </a:cubicBezTo>
                  <a:cubicBezTo>
                    <a:pt x="86624" y="100546"/>
                    <a:pt x="85100" y="90355"/>
                    <a:pt x="90053" y="85211"/>
                  </a:cubicBezTo>
                  <a:cubicBezTo>
                    <a:pt x="93292" y="87878"/>
                    <a:pt x="97292" y="90926"/>
                    <a:pt x="100721" y="88831"/>
                  </a:cubicBezTo>
                  <a:cubicBezTo>
                    <a:pt x="112056" y="81687"/>
                    <a:pt x="121867" y="72448"/>
                    <a:pt x="129391" y="61494"/>
                  </a:cubicBezTo>
                  <a:lnTo>
                    <a:pt x="144727" y="32538"/>
                  </a:lnTo>
                  <a:cubicBezTo>
                    <a:pt x="149680" y="37586"/>
                    <a:pt x="157681" y="41777"/>
                    <a:pt x="160157" y="48349"/>
                  </a:cubicBezTo>
                  <a:lnTo>
                    <a:pt x="165110" y="70543"/>
                  </a:lnTo>
                  <a:close/>
                  <a:moveTo>
                    <a:pt x="28903" y="174175"/>
                  </a:moveTo>
                  <a:cubicBezTo>
                    <a:pt x="25855" y="157030"/>
                    <a:pt x="43571" y="134265"/>
                    <a:pt x="47095" y="117025"/>
                  </a:cubicBezTo>
                  <a:lnTo>
                    <a:pt x="53858" y="83401"/>
                  </a:lnTo>
                  <a:cubicBezTo>
                    <a:pt x="58906" y="58541"/>
                    <a:pt x="68908" y="31490"/>
                    <a:pt x="93482" y="22156"/>
                  </a:cubicBezTo>
                  <a:cubicBezTo>
                    <a:pt x="116247" y="13488"/>
                    <a:pt x="159109" y="9869"/>
                    <a:pt x="159490" y="37681"/>
                  </a:cubicBezTo>
                  <a:cubicBezTo>
                    <a:pt x="155680" y="31395"/>
                    <a:pt x="149584" y="24727"/>
                    <a:pt x="149203" y="25299"/>
                  </a:cubicBezTo>
                  <a:lnTo>
                    <a:pt x="151108" y="22632"/>
                  </a:lnTo>
                  <a:cubicBezTo>
                    <a:pt x="146441" y="21965"/>
                    <a:pt x="143679" y="26156"/>
                    <a:pt x="141393" y="29680"/>
                  </a:cubicBezTo>
                  <a:lnTo>
                    <a:pt x="132058" y="44349"/>
                  </a:lnTo>
                  <a:cubicBezTo>
                    <a:pt x="123581" y="57684"/>
                    <a:pt x="112532" y="68352"/>
                    <a:pt x="98721" y="76544"/>
                  </a:cubicBezTo>
                  <a:cubicBezTo>
                    <a:pt x="92149" y="71400"/>
                    <a:pt x="83290" y="72924"/>
                    <a:pt x="78623" y="80353"/>
                  </a:cubicBezTo>
                  <a:cubicBezTo>
                    <a:pt x="70717" y="93117"/>
                    <a:pt x="75289" y="114739"/>
                    <a:pt x="90339" y="118739"/>
                  </a:cubicBezTo>
                  <a:lnTo>
                    <a:pt x="93482" y="144457"/>
                  </a:lnTo>
                  <a:cubicBezTo>
                    <a:pt x="93863" y="160078"/>
                    <a:pt x="86815" y="175604"/>
                    <a:pt x="73194" y="183605"/>
                  </a:cubicBezTo>
                  <a:cubicBezTo>
                    <a:pt x="67193" y="187129"/>
                    <a:pt x="52429" y="183414"/>
                    <a:pt x="40237" y="191986"/>
                  </a:cubicBezTo>
                  <a:cubicBezTo>
                    <a:pt x="35475" y="186748"/>
                    <a:pt x="30141" y="181223"/>
                    <a:pt x="28903" y="174175"/>
                  </a:cubicBezTo>
                  <a:close/>
                  <a:moveTo>
                    <a:pt x="26331" y="409252"/>
                  </a:moveTo>
                  <a:cubicBezTo>
                    <a:pt x="18616" y="399822"/>
                    <a:pt x="14996" y="388868"/>
                    <a:pt x="13663" y="376771"/>
                  </a:cubicBezTo>
                  <a:lnTo>
                    <a:pt x="11853" y="341338"/>
                  </a:lnTo>
                  <a:cubicBezTo>
                    <a:pt x="10329" y="310859"/>
                    <a:pt x="11567" y="281140"/>
                    <a:pt x="17282" y="251232"/>
                  </a:cubicBezTo>
                  <a:cubicBezTo>
                    <a:pt x="20330" y="235421"/>
                    <a:pt x="27855" y="221800"/>
                    <a:pt x="38523" y="210275"/>
                  </a:cubicBezTo>
                  <a:cubicBezTo>
                    <a:pt x="45762" y="202369"/>
                    <a:pt x="53953" y="198083"/>
                    <a:pt x="64240" y="195035"/>
                  </a:cubicBezTo>
                  <a:cubicBezTo>
                    <a:pt x="68527" y="193796"/>
                    <a:pt x="73289" y="191986"/>
                    <a:pt x="75956" y="197416"/>
                  </a:cubicBezTo>
                  <a:cubicBezTo>
                    <a:pt x="81671" y="209132"/>
                    <a:pt x="92434" y="217228"/>
                    <a:pt x="104912" y="221419"/>
                  </a:cubicBezTo>
                  <a:cubicBezTo>
                    <a:pt x="112342" y="223895"/>
                    <a:pt x="119295" y="225705"/>
                    <a:pt x="127201" y="225038"/>
                  </a:cubicBezTo>
                  <a:cubicBezTo>
                    <a:pt x="142345" y="223610"/>
                    <a:pt x="149108" y="210370"/>
                    <a:pt x="146632" y="194844"/>
                  </a:cubicBezTo>
                  <a:cubicBezTo>
                    <a:pt x="152347" y="196273"/>
                    <a:pt x="155966" y="199321"/>
                    <a:pt x="159776" y="203036"/>
                  </a:cubicBezTo>
                  <a:cubicBezTo>
                    <a:pt x="167587" y="210751"/>
                    <a:pt x="174730" y="218752"/>
                    <a:pt x="179874" y="228658"/>
                  </a:cubicBezTo>
                  <a:cubicBezTo>
                    <a:pt x="187875" y="244279"/>
                    <a:pt x="191209" y="261138"/>
                    <a:pt x="192256" y="278474"/>
                  </a:cubicBezTo>
                  <a:lnTo>
                    <a:pt x="194542" y="297619"/>
                  </a:lnTo>
                  <a:cubicBezTo>
                    <a:pt x="192637" y="298952"/>
                    <a:pt x="191018" y="299524"/>
                    <a:pt x="188446" y="299810"/>
                  </a:cubicBezTo>
                  <a:lnTo>
                    <a:pt x="191018" y="292285"/>
                  </a:lnTo>
                  <a:cubicBezTo>
                    <a:pt x="192733" y="287236"/>
                    <a:pt x="188732" y="283617"/>
                    <a:pt x="185970" y="280760"/>
                  </a:cubicBezTo>
                  <a:cubicBezTo>
                    <a:pt x="184636" y="266853"/>
                    <a:pt x="181684" y="252946"/>
                    <a:pt x="172444" y="242088"/>
                  </a:cubicBezTo>
                  <a:lnTo>
                    <a:pt x="167396" y="234563"/>
                  </a:lnTo>
                  <a:cubicBezTo>
                    <a:pt x="164634" y="238564"/>
                    <a:pt x="166634" y="242564"/>
                    <a:pt x="167777" y="246755"/>
                  </a:cubicBezTo>
                  <a:lnTo>
                    <a:pt x="176921" y="280093"/>
                  </a:lnTo>
                  <a:cubicBezTo>
                    <a:pt x="166634" y="283617"/>
                    <a:pt x="158347" y="289999"/>
                    <a:pt x="152537" y="299143"/>
                  </a:cubicBezTo>
                  <a:lnTo>
                    <a:pt x="138250" y="321717"/>
                  </a:lnTo>
                  <a:cubicBezTo>
                    <a:pt x="135773" y="318860"/>
                    <a:pt x="131677" y="317526"/>
                    <a:pt x="127772" y="319145"/>
                  </a:cubicBezTo>
                  <a:lnTo>
                    <a:pt x="96340" y="332290"/>
                  </a:lnTo>
                  <a:lnTo>
                    <a:pt x="67955" y="344767"/>
                  </a:lnTo>
                  <a:lnTo>
                    <a:pt x="70051" y="307525"/>
                  </a:lnTo>
                  <a:cubicBezTo>
                    <a:pt x="77671" y="294952"/>
                    <a:pt x="79671" y="266663"/>
                    <a:pt x="74718" y="266948"/>
                  </a:cubicBezTo>
                  <a:cubicBezTo>
                    <a:pt x="74051" y="266948"/>
                    <a:pt x="72718" y="268091"/>
                    <a:pt x="72527" y="269044"/>
                  </a:cubicBezTo>
                  <a:lnTo>
                    <a:pt x="68431" y="283712"/>
                  </a:lnTo>
                  <a:lnTo>
                    <a:pt x="63955" y="260281"/>
                  </a:lnTo>
                  <a:cubicBezTo>
                    <a:pt x="61002" y="261614"/>
                    <a:pt x="61192" y="264758"/>
                    <a:pt x="61288" y="267615"/>
                  </a:cubicBezTo>
                  <a:cubicBezTo>
                    <a:pt x="62240" y="286570"/>
                    <a:pt x="62145" y="304858"/>
                    <a:pt x="59859" y="323622"/>
                  </a:cubicBezTo>
                  <a:lnTo>
                    <a:pt x="58811" y="346196"/>
                  </a:lnTo>
                  <a:cubicBezTo>
                    <a:pt x="46810" y="346196"/>
                    <a:pt x="29284" y="353150"/>
                    <a:pt x="33475" y="360198"/>
                  </a:cubicBezTo>
                  <a:cubicBezTo>
                    <a:pt x="39094" y="358388"/>
                    <a:pt x="44238" y="355055"/>
                    <a:pt x="50715" y="355912"/>
                  </a:cubicBezTo>
                  <a:cubicBezTo>
                    <a:pt x="44809" y="360103"/>
                    <a:pt x="36999" y="366961"/>
                    <a:pt x="38237" y="369437"/>
                  </a:cubicBezTo>
                  <a:cubicBezTo>
                    <a:pt x="40142" y="373247"/>
                    <a:pt x="47381" y="364961"/>
                    <a:pt x="59668" y="361246"/>
                  </a:cubicBezTo>
                  <a:cubicBezTo>
                    <a:pt x="65098" y="359627"/>
                    <a:pt x="69384" y="356769"/>
                    <a:pt x="74146" y="353816"/>
                  </a:cubicBezTo>
                  <a:lnTo>
                    <a:pt x="82814" y="350959"/>
                  </a:lnTo>
                  <a:lnTo>
                    <a:pt x="130344" y="327623"/>
                  </a:lnTo>
                  <a:cubicBezTo>
                    <a:pt x="131487" y="339148"/>
                    <a:pt x="132725" y="349911"/>
                    <a:pt x="136249" y="360579"/>
                  </a:cubicBezTo>
                  <a:lnTo>
                    <a:pt x="127677" y="369628"/>
                  </a:lnTo>
                  <a:lnTo>
                    <a:pt x="118628" y="348482"/>
                  </a:lnTo>
                  <a:cubicBezTo>
                    <a:pt x="116818" y="344386"/>
                    <a:pt x="111961" y="357531"/>
                    <a:pt x="122533" y="374771"/>
                  </a:cubicBezTo>
                  <a:cubicBezTo>
                    <a:pt x="113485" y="382296"/>
                    <a:pt x="104626" y="389154"/>
                    <a:pt x="94530" y="394869"/>
                  </a:cubicBezTo>
                  <a:lnTo>
                    <a:pt x="62335" y="409538"/>
                  </a:lnTo>
                  <a:cubicBezTo>
                    <a:pt x="50905" y="416110"/>
                    <a:pt x="37380" y="415919"/>
                    <a:pt x="26236" y="409061"/>
                  </a:cubicBezTo>
                  <a:close/>
                  <a:moveTo>
                    <a:pt x="178445" y="414110"/>
                  </a:moveTo>
                  <a:cubicBezTo>
                    <a:pt x="178636" y="416491"/>
                    <a:pt x="175969" y="418205"/>
                    <a:pt x="174349" y="418682"/>
                  </a:cubicBezTo>
                  <a:lnTo>
                    <a:pt x="154918" y="424301"/>
                  </a:lnTo>
                  <a:lnTo>
                    <a:pt x="129868" y="431255"/>
                  </a:lnTo>
                  <a:lnTo>
                    <a:pt x="90815" y="432683"/>
                  </a:lnTo>
                  <a:cubicBezTo>
                    <a:pt x="78909" y="433160"/>
                    <a:pt x="67860" y="429254"/>
                    <a:pt x="56049" y="425254"/>
                  </a:cubicBezTo>
                  <a:lnTo>
                    <a:pt x="91958" y="408013"/>
                  </a:lnTo>
                  <a:cubicBezTo>
                    <a:pt x="112627" y="398108"/>
                    <a:pt x="129868" y="382677"/>
                    <a:pt x="144060" y="364675"/>
                  </a:cubicBezTo>
                  <a:cubicBezTo>
                    <a:pt x="144060" y="360103"/>
                    <a:pt x="147394" y="360008"/>
                    <a:pt x="150061" y="358293"/>
                  </a:cubicBezTo>
                  <a:cubicBezTo>
                    <a:pt x="159395" y="352197"/>
                    <a:pt x="168634" y="347149"/>
                    <a:pt x="179588" y="346768"/>
                  </a:cubicBezTo>
                  <a:cubicBezTo>
                    <a:pt x="177493" y="369342"/>
                    <a:pt x="176826" y="391535"/>
                    <a:pt x="178350" y="414110"/>
                  </a:cubicBezTo>
                  <a:close/>
                  <a:moveTo>
                    <a:pt x="113389" y="985610"/>
                  </a:moveTo>
                  <a:cubicBezTo>
                    <a:pt x="113961" y="986848"/>
                    <a:pt x="114151" y="988467"/>
                    <a:pt x="113675" y="989705"/>
                  </a:cubicBezTo>
                  <a:cubicBezTo>
                    <a:pt x="112151" y="994277"/>
                    <a:pt x="83481" y="995706"/>
                    <a:pt x="70527" y="994277"/>
                  </a:cubicBezTo>
                  <a:cubicBezTo>
                    <a:pt x="64526" y="993611"/>
                    <a:pt x="59764" y="990753"/>
                    <a:pt x="57573" y="985324"/>
                  </a:cubicBezTo>
                  <a:cubicBezTo>
                    <a:pt x="52334" y="972560"/>
                    <a:pt x="39571" y="974941"/>
                    <a:pt x="34808" y="971132"/>
                  </a:cubicBezTo>
                  <a:cubicBezTo>
                    <a:pt x="33094" y="969798"/>
                    <a:pt x="32713" y="967036"/>
                    <a:pt x="32808" y="964559"/>
                  </a:cubicBezTo>
                  <a:lnTo>
                    <a:pt x="33284" y="946271"/>
                  </a:lnTo>
                  <a:cubicBezTo>
                    <a:pt x="46905" y="948938"/>
                    <a:pt x="59668" y="952558"/>
                    <a:pt x="72813" y="951510"/>
                  </a:cubicBezTo>
                  <a:cubicBezTo>
                    <a:pt x="77766" y="951129"/>
                    <a:pt x="79385" y="951605"/>
                    <a:pt x="82243" y="955796"/>
                  </a:cubicBezTo>
                  <a:cubicBezTo>
                    <a:pt x="88434" y="964750"/>
                    <a:pt x="106817" y="969703"/>
                    <a:pt x="113485" y="985610"/>
                  </a:cubicBezTo>
                  <a:close/>
                  <a:moveTo>
                    <a:pt x="213116" y="972179"/>
                  </a:moveTo>
                  <a:cubicBezTo>
                    <a:pt x="211973" y="984562"/>
                    <a:pt x="191971" y="978752"/>
                    <a:pt x="176350" y="974561"/>
                  </a:cubicBezTo>
                  <a:cubicBezTo>
                    <a:pt x="171492" y="973322"/>
                    <a:pt x="167206" y="970941"/>
                    <a:pt x="163491" y="967703"/>
                  </a:cubicBezTo>
                  <a:cubicBezTo>
                    <a:pt x="154061" y="959416"/>
                    <a:pt x="143584" y="967322"/>
                    <a:pt x="141774" y="963607"/>
                  </a:cubicBezTo>
                  <a:cubicBezTo>
                    <a:pt x="139202" y="958273"/>
                    <a:pt x="138726" y="952748"/>
                    <a:pt x="137678" y="947128"/>
                  </a:cubicBezTo>
                  <a:cubicBezTo>
                    <a:pt x="154442" y="950557"/>
                    <a:pt x="170635" y="951605"/>
                    <a:pt x="187399" y="949319"/>
                  </a:cubicBezTo>
                  <a:cubicBezTo>
                    <a:pt x="194828" y="959606"/>
                    <a:pt x="207496" y="962749"/>
                    <a:pt x="213116" y="972179"/>
                  </a:cubicBezTo>
                  <a:close/>
                  <a:moveTo>
                    <a:pt x="205972" y="864737"/>
                  </a:moveTo>
                  <a:lnTo>
                    <a:pt x="205687" y="894074"/>
                  </a:lnTo>
                  <a:lnTo>
                    <a:pt x="208163" y="923792"/>
                  </a:lnTo>
                  <a:lnTo>
                    <a:pt x="187684" y="929603"/>
                  </a:lnTo>
                  <a:cubicBezTo>
                    <a:pt x="166634" y="935508"/>
                    <a:pt x="144631" y="934937"/>
                    <a:pt x="122533" y="930174"/>
                  </a:cubicBezTo>
                  <a:lnTo>
                    <a:pt x="124153" y="823303"/>
                  </a:lnTo>
                  <a:lnTo>
                    <a:pt x="131487" y="686334"/>
                  </a:lnTo>
                  <a:lnTo>
                    <a:pt x="139583" y="603181"/>
                  </a:lnTo>
                  <a:lnTo>
                    <a:pt x="145679" y="535649"/>
                  </a:lnTo>
                  <a:cubicBezTo>
                    <a:pt x="152347" y="526981"/>
                    <a:pt x="157204" y="517646"/>
                    <a:pt x="158443" y="506216"/>
                  </a:cubicBezTo>
                  <a:cubicBezTo>
                    <a:pt x="152061" y="510884"/>
                    <a:pt x="149870" y="517551"/>
                    <a:pt x="146155" y="523361"/>
                  </a:cubicBezTo>
                  <a:lnTo>
                    <a:pt x="145393" y="519075"/>
                  </a:lnTo>
                  <a:cubicBezTo>
                    <a:pt x="145203" y="517932"/>
                    <a:pt x="141869" y="517456"/>
                    <a:pt x="141679" y="519361"/>
                  </a:cubicBezTo>
                  <a:lnTo>
                    <a:pt x="131392" y="602228"/>
                  </a:lnTo>
                  <a:lnTo>
                    <a:pt x="119104" y="700907"/>
                  </a:lnTo>
                  <a:cubicBezTo>
                    <a:pt x="114056" y="741674"/>
                    <a:pt x="110437" y="781203"/>
                    <a:pt x="109294" y="822351"/>
                  </a:cubicBezTo>
                  <a:lnTo>
                    <a:pt x="109008" y="912648"/>
                  </a:lnTo>
                  <a:lnTo>
                    <a:pt x="108341" y="929603"/>
                  </a:lnTo>
                  <a:lnTo>
                    <a:pt x="89672" y="933889"/>
                  </a:lnTo>
                  <a:cubicBezTo>
                    <a:pt x="76147" y="938270"/>
                    <a:pt x="63288" y="939128"/>
                    <a:pt x="49762" y="937032"/>
                  </a:cubicBezTo>
                  <a:lnTo>
                    <a:pt x="12424" y="931317"/>
                  </a:lnTo>
                  <a:lnTo>
                    <a:pt x="18711" y="861785"/>
                  </a:lnTo>
                  <a:lnTo>
                    <a:pt x="23092" y="802730"/>
                  </a:lnTo>
                  <a:lnTo>
                    <a:pt x="26998" y="730054"/>
                  </a:lnTo>
                  <a:cubicBezTo>
                    <a:pt x="26712" y="702812"/>
                    <a:pt x="29093" y="677190"/>
                    <a:pt x="29950" y="650044"/>
                  </a:cubicBezTo>
                  <a:lnTo>
                    <a:pt x="33856" y="532791"/>
                  </a:lnTo>
                  <a:cubicBezTo>
                    <a:pt x="34522" y="513455"/>
                    <a:pt x="35094" y="495167"/>
                    <a:pt x="39666" y="476498"/>
                  </a:cubicBezTo>
                  <a:lnTo>
                    <a:pt x="49858" y="434398"/>
                  </a:lnTo>
                  <a:cubicBezTo>
                    <a:pt x="60335" y="439636"/>
                    <a:pt x="70241" y="441542"/>
                    <a:pt x="81671" y="443637"/>
                  </a:cubicBezTo>
                  <a:lnTo>
                    <a:pt x="62907" y="463259"/>
                  </a:lnTo>
                  <a:lnTo>
                    <a:pt x="66812" y="446590"/>
                  </a:lnTo>
                  <a:cubicBezTo>
                    <a:pt x="67193" y="445161"/>
                    <a:pt x="66050" y="443732"/>
                    <a:pt x="65193" y="443542"/>
                  </a:cubicBezTo>
                  <a:cubicBezTo>
                    <a:pt x="63859" y="443161"/>
                    <a:pt x="62145" y="443923"/>
                    <a:pt x="61573" y="445542"/>
                  </a:cubicBezTo>
                  <a:lnTo>
                    <a:pt x="52048" y="473641"/>
                  </a:lnTo>
                  <a:cubicBezTo>
                    <a:pt x="51286" y="475927"/>
                    <a:pt x="52334" y="478213"/>
                    <a:pt x="54334" y="479261"/>
                  </a:cubicBezTo>
                  <a:cubicBezTo>
                    <a:pt x="60335" y="482404"/>
                    <a:pt x="80909" y="454781"/>
                    <a:pt x="88339" y="443828"/>
                  </a:cubicBezTo>
                  <a:lnTo>
                    <a:pt x="115580" y="442399"/>
                  </a:lnTo>
                  <a:cubicBezTo>
                    <a:pt x="124534" y="441923"/>
                    <a:pt x="132820" y="442399"/>
                    <a:pt x="141964" y="439065"/>
                  </a:cubicBezTo>
                  <a:lnTo>
                    <a:pt x="143012" y="479356"/>
                  </a:lnTo>
                  <a:cubicBezTo>
                    <a:pt x="143012" y="480689"/>
                    <a:pt x="145393" y="481642"/>
                    <a:pt x="146346" y="481451"/>
                  </a:cubicBezTo>
                  <a:cubicBezTo>
                    <a:pt x="152347" y="480499"/>
                    <a:pt x="150537" y="451162"/>
                    <a:pt x="148156" y="437446"/>
                  </a:cubicBezTo>
                  <a:lnTo>
                    <a:pt x="175016" y="429350"/>
                  </a:lnTo>
                  <a:cubicBezTo>
                    <a:pt x="184160" y="467450"/>
                    <a:pt x="187589" y="505169"/>
                    <a:pt x="188542" y="544126"/>
                  </a:cubicBezTo>
                  <a:lnTo>
                    <a:pt x="192637" y="621088"/>
                  </a:lnTo>
                  <a:lnTo>
                    <a:pt x="195304" y="742341"/>
                  </a:lnTo>
                  <a:cubicBezTo>
                    <a:pt x="195685" y="757581"/>
                    <a:pt x="197019" y="771392"/>
                    <a:pt x="199400" y="786251"/>
                  </a:cubicBezTo>
                  <a:cubicBezTo>
                    <a:pt x="203686" y="812445"/>
                    <a:pt x="206068" y="838258"/>
                    <a:pt x="205782" y="864928"/>
                  </a:cubicBezTo>
                  <a:close/>
                  <a:moveTo>
                    <a:pt x="214450" y="541840"/>
                  </a:moveTo>
                  <a:cubicBezTo>
                    <a:pt x="214450" y="550222"/>
                    <a:pt x="211687" y="557651"/>
                    <a:pt x="204925" y="563081"/>
                  </a:cubicBezTo>
                  <a:cubicBezTo>
                    <a:pt x="203496" y="561747"/>
                    <a:pt x="203591" y="559556"/>
                    <a:pt x="204448" y="557270"/>
                  </a:cubicBezTo>
                  <a:cubicBezTo>
                    <a:pt x="209782" y="543935"/>
                    <a:pt x="213592" y="522218"/>
                    <a:pt x="208735" y="522790"/>
                  </a:cubicBezTo>
                  <a:cubicBezTo>
                    <a:pt x="207782" y="522885"/>
                    <a:pt x="207115" y="523647"/>
                    <a:pt x="206734" y="524790"/>
                  </a:cubicBezTo>
                  <a:lnTo>
                    <a:pt x="202448" y="538792"/>
                  </a:lnTo>
                  <a:lnTo>
                    <a:pt x="198924" y="495263"/>
                  </a:lnTo>
                  <a:lnTo>
                    <a:pt x="208068" y="491834"/>
                  </a:lnTo>
                  <a:cubicBezTo>
                    <a:pt x="211783" y="508788"/>
                    <a:pt x="214450" y="524981"/>
                    <a:pt x="214450" y="541840"/>
                  </a:cubicBezTo>
                  <a:close/>
                  <a:moveTo>
                    <a:pt x="197495" y="486404"/>
                  </a:moveTo>
                  <a:lnTo>
                    <a:pt x="195304" y="476879"/>
                  </a:lnTo>
                  <a:lnTo>
                    <a:pt x="207401" y="473831"/>
                  </a:lnTo>
                  <a:cubicBezTo>
                    <a:pt x="208544" y="475927"/>
                    <a:pt x="208925" y="477927"/>
                    <a:pt x="209020" y="480404"/>
                  </a:cubicBezTo>
                  <a:cubicBezTo>
                    <a:pt x="204544" y="481261"/>
                    <a:pt x="201400" y="483071"/>
                    <a:pt x="197495" y="486404"/>
                  </a:cubicBezTo>
                  <a:close/>
                  <a:moveTo>
                    <a:pt x="207973" y="464687"/>
                  </a:moveTo>
                  <a:cubicBezTo>
                    <a:pt x="203115" y="465544"/>
                    <a:pt x="198733" y="466592"/>
                    <a:pt x="193590" y="469069"/>
                  </a:cubicBezTo>
                  <a:lnTo>
                    <a:pt x="179969" y="427159"/>
                  </a:lnTo>
                  <a:cubicBezTo>
                    <a:pt x="185494" y="424396"/>
                    <a:pt x="188637" y="419444"/>
                    <a:pt x="188161" y="413062"/>
                  </a:cubicBezTo>
                  <a:lnTo>
                    <a:pt x="186541" y="390297"/>
                  </a:lnTo>
                  <a:lnTo>
                    <a:pt x="183874" y="345530"/>
                  </a:lnTo>
                  <a:lnTo>
                    <a:pt x="197971" y="342482"/>
                  </a:lnTo>
                  <a:cubicBezTo>
                    <a:pt x="197400" y="348673"/>
                    <a:pt x="197019" y="354197"/>
                    <a:pt x="197686" y="360388"/>
                  </a:cubicBezTo>
                  <a:lnTo>
                    <a:pt x="205687" y="431255"/>
                  </a:lnTo>
                  <a:cubicBezTo>
                    <a:pt x="207020" y="442685"/>
                    <a:pt x="209497" y="453353"/>
                    <a:pt x="207973" y="464783"/>
                  </a:cubicBezTo>
                  <a:close/>
                  <a:moveTo>
                    <a:pt x="193971" y="331909"/>
                  </a:moveTo>
                  <a:lnTo>
                    <a:pt x="169873" y="336481"/>
                  </a:lnTo>
                  <a:cubicBezTo>
                    <a:pt x="159776" y="338386"/>
                    <a:pt x="150632" y="341910"/>
                    <a:pt x="142917" y="348673"/>
                  </a:cubicBezTo>
                  <a:lnTo>
                    <a:pt x="140250" y="330956"/>
                  </a:lnTo>
                  <a:cubicBezTo>
                    <a:pt x="155490" y="323051"/>
                    <a:pt x="159967" y="304477"/>
                    <a:pt x="176064" y="295714"/>
                  </a:cubicBezTo>
                  <a:cubicBezTo>
                    <a:pt x="174445" y="302096"/>
                    <a:pt x="168539" y="306382"/>
                    <a:pt x="171968" y="311716"/>
                  </a:cubicBezTo>
                  <a:cubicBezTo>
                    <a:pt x="173111" y="313526"/>
                    <a:pt x="175302" y="314573"/>
                    <a:pt x="177969" y="314288"/>
                  </a:cubicBezTo>
                  <a:cubicBezTo>
                    <a:pt x="199781" y="311811"/>
                    <a:pt x="212830" y="299333"/>
                    <a:pt x="218164" y="302858"/>
                  </a:cubicBezTo>
                  <a:cubicBezTo>
                    <a:pt x="225689" y="307811"/>
                    <a:pt x="212354" y="328385"/>
                    <a:pt x="193971" y="33190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17CF56F9-5222-78E0-D11D-8AE54554E803}"/>
                </a:ext>
              </a:extLst>
            </p:cNvPr>
            <p:cNvSpPr/>
            <p:nvPr/>
          </p:nvSpPr>
          <p:spPr>
            <a:xfrm>
              <a:off x="6283858" y="-2518843"/>
              <a:ext cx="230283" cy="650354"/>
            </a:xfrm>
            <a:custGeom>
              <a:avLst/>
              <a:gdLst>
                <a:gd name="csX0" fmla="*/ 219878 w 230283"/>
                <a:gd name="csY0" fmla="*/ 121825 h 650354"/>
                <a:gd name="csX1" fmla="*/ 222545 w 230283"/>
                <a:gd name="csY1" fmla="*/ 106585 h 650354"/>
                <a:gd name="csX2" fmla="*/ 221117 w 230283"/>
                <a:gd name="csY2" fmla="*/ 80581 h 650354"/>
                <a:gd name="csX3" fmla="*/ 217021 w 230283"/>
                <a:gd name="csY3" fmla="*/ 78581 h 650354"/>
                <a:gd name="csX4" fmla="*/ 219498 w 230283"/>
                <a:gd name="csY4" fmla="*/ 70771 h 650354"/>
                <a:gd name="csX5" fmla="*/ 215402 w 230283"/>
                <a:gd name="csY5" fmla="*/ 64484 h 650354"/>
                <a:gd name="csX6" fmla="*/ 217402 w 230283"/>
                <a:gd name="csY6" fmla="*/ 60484 h 650354"/>
                <a:gd name="csX7" fmla="*/ 214259 w 230283"/>
                <a:gd name="csY7" fmla="*/ 45720 h 650354"/>
                <a:gd name="csX8" fmla="*/ 221022 w 230283"/>
                <a:gd name="csY8" fmla="*/ 44006 h 650354"/>
                <a:gd name="csX9" fmla="*/ 207306 w 230283"/>
                <a:gd name="csY9" fmla="*/ 34766 h 650354"/>
                <a:gd name="csX10" fmla="*/ 189589 w 230283"/>
                <a:gd name="csY10" fmla="*/ 23336 h 650354"/>
                <a:gd name="csX11" fmla="*/ 186446 w 230283"/>
                <a:gd name="csY11" fmla="*/ 18383 h 650354"/>
                <a:gd name="csX12" fmla="*/ 181112 w 230283"/>
                <a:gd name="csY12" fmla="*/ 11144 h 650354"/>
                <a:gd name="csX13" fmla="*/ 175778 w 230283"/>
                <a:gd name="csY13" fmla="*/ 10382 h 650354"/>
                <a:gd name="csX14" fmla="*/ 159776 w 230283"/>
                <a:gd name="csY14" fmla="*/ 4000 h 650354"/>
                <a:gd name="csX15" fmla="*/ 157776 w 230283"/>
                <a:gd name="csY15" fmla="*/ 0 h 650354"/>
                <a:gd name="csX16" fmla="*/ 146060 w 230283"/>
                <a:gd name="csY16" fmla="*/ 4763 h 650354"/>
                <a:gd name="csX17" fmla="*/ 141583 w 230283"/>
                <a:gd name="csY17" fmla="*/ 191 h 650354"/>
                <a:gd name="csX18" fmla="*/ 138630 w 230283"/>
                <a:gd name="csY18" fmla="*/ 3429 h 650354"/>
                <a:gd name="csX19" fmla="*/ 126248 w 230283"/>
                <a:gd name="csY19" fmla="*/ 1048 h 650354"/>
                <a:gd name="csX20" fmla="*/ 144631 w 230283"/>
                <a:gd name="csY20" fmla="*/ 6001 h 650354"/>
                <a:gd name="csX21" fmla="*/ 146345 w 230283"/>
                <a:gd name="csY21" fmla="*/ 9144 h 650354"/>
                <a:gd name="csX22" fmla="*/ 159776 w 230283"/>
                <a:gd name="csY22" fmla="*/ 6763 h 650354"/>
                <a:gd name="csX23" fmla="*/ 175492 w 230283"/>
                <a:gd name="csY23" fmla="*/ 13525 h 650354"/>
                <a:gd name="csX24" fmla="*/ 195209 w 230283"/>
                <a:gd name="csY24" fmla="*/ 30671 h 650354"/>
                <a:gd name="csX25" fmla="*/ 210258 w 230283"/>
                <a:gd name="csY25" fmla="*/ 40291 h 650354"/>
                <a:gd name="csX26" fmla="*/ 211401 w 230283"/>
                <a:gd name="csY26" fmla="*/ 48482 h 650354"/>
                <a:gd name="csX27" fmla="*/ 207496 w 230283"/>
                <a:gd name="csY27" fmla="*/ 54007 h 650354"/>
                <a:gd name="csX28" fmla="*/ 207210 w 230283"/>
                <a:gd name="csY28" fmla="*/ 74581 h 650354"/>
                <a:gd name="csX29" fmla="*/ 205781 w 230283"/>
                <a:gd name="csY29" fmla="*/ 76486 h 650354"/>
                <a:gd name="csX30" fmla="*/ 209973 w 230283"/>
                <a:gd name="csY30" fmla="*/ 112490 h 650354"/>
                <a:gd name="csX31" fmla="*/ 98625 w 230283"/>
                <a:gd name="csY31" fmla="*/ 130302 h 650354"/>
                <a:gd name="csX32" fmla="*/ 93291 w 230283"/>
                <a:gd name="csY32" fmla="*/ 132302 h 650354"/>
                <a:gd name="csX33" fmla="*/ 84243 w 230283"/>
                <a:gd name="csY33" fmla="*/ 135827 h 650354"/>
                <a:gd name="csX34" fmla="*/ 80432 w 230283"/>
                <a:gd name="csY34" fmla="*/ 131540 h 650354"/>
                <a:gd name="csX35" fmla="*/ 73956 w 230283"/>
                <a:gd name="csY35" fmla="*/ 134112 h 650354"/>
                <a:gd name="csX36" fmla="*/ 67288 w 230283"/>
                <a:gd name="csY36" fmla="*/ 132398 h 650354"/>
                <a:gd name="csX37" fmla="*/ 36046 w 230283"/>
                <a:gd name="csY37" fmla="*/ 121825 h 650354"/>
                <a:gd name="csX38" fmla="*/ 40809 w 230283"/>
                <a:gd name="csY38" fmla="*/ 126683 h 650354"/>
                <a:gd name="csX39" fmla="*/ 74432 w 230283"/>
                <a:gd name="csY39" fmla="*/ 139637 h 650354"/>
                <a:gd name="csX40" fmla="*/ 80814 w 230283"/>
                <a:gd name="csY40" fmla="*/ 142970 h 650354"/>
                <a:gd name="csX41" fmla="*/ 84147 w 230283"/>
                <a:gd name="csY41" fmla="*/ 140875 h 650354"/>
                <a:gd name="csX42" fmla="*/ 90434 w 230283"/>
                <a:gd name="csY42" fmla="*/ 144875 h 650354"/>
                <a:gd name="csX43" fmla="*/ 98911 w 230283"/>
                <a:gd name="csY43" fmla="*/ 142018 h 650354"/>
                <a:gd name="csX44" fmla="*/ 116247 w 230283"/>
                <a:gd name="csY44" fmla="*/ 144494 h 650354"/>
                <a:gd name="csX45" fmla="*/ 123295 w 230283"/>
                <a:gd name="csY45" fmla="*/ 145542 h 650354"/>
                <a:gd name="csX46" fmla="*/ 177683 w 230283"/>
                <a:gd name="csY46" fmla="*/ 138208 h 650354"/>
                <a:gd name="csX47" fmla="*/ 199876 w 230283"/>
                <a:gd name="csY47" fmla="*/ 163259 h 650354"/>
                <a:gd name="csX48" fmla="*/ 203686 w 230283"/>
                <a:gd name="csY48" fmla="*/ 157258 h 650354"/>
                <a:gd name="csX49" fmla="*/ 202352 w 230283"/>
                <a:gd name="csY49" fmla="*/ 131540 h 650354"/>
                <a:gd name="csX50" fmla="*/ 207496 w 230283"/>
                <a:gd name="csY50" fmla="*/ 129445 h 650354"/>
                <a:gd name="csX51" fmla="*/ 209306 w 230283"/>
                <a:gd name="csY51" fmla="*/ 224981 h 650354"/>
                <a:gd name="csX52" fmla="*/ 206734 w 230283"/>
                <a:gd name="csY52" fmla="*/ 319469 h 650354"/>
                <a:gd name="csX53" fmla="*/ 207210 w 230283"/>
                <a:gd name="csY53" fmla="*/ 369475 h 650354"/>
                <a:gd name="csX54" fmla="*/ 210830 w 230283"/>
                <a:gd name="csY54" fmla="*/ 465011 h 650354"/>
                <a:gd name="csX55" fmla="*/ 213020 w 230283"/>
                <a:gd name="csY55" fmla="*/ 556927 h 650354"/>
                <a:gd name="csX56" fmla="*/ 190732 w 230283"/>
                <a:gd name="csY56" fmla="*/ 561880 h 650354"/>
                <a:gd name="csX57" fmla="*/ 161681 w 230283"/>
                <a:gd name="csY57" fmla="*/ 557498 h 650354"/>
                <a:gd name="csX58" fmla="*/ 163205 w 230283"/>
                <a:gd name="csY58" fmla="*/ 526161 h 650354"/>
                <a:gd name="csX59" fmla="*/ 150156 w 230283"/>
                <a:gd name="csY59" fmla="*/ 402622 h 650354"/>
                <a:gd name="csX60" fmla="*/ 137392 w 230283"/>
                <a:gd name="csY60" fmla="*/ 324898 h 650354"/>
                <a:gd name="csX61" fmla="*/ 130534 w 230283"/>
                <a:gd name="csY61" fmla="*/ 266414 h 650354"/>
                <a:gd name="csX62" fmla="*/ 113865 w 230283"/>
                <a:gd name="csY62" fmla="*/ 197168 h 650354"/>
                <a:gd name="csX63" fmla="*/ 102911 w 230283"/>
                <a:gd name="csY63" fmla="*/ 186119 h 650354"/>
                <a:gd name="csX64" fmla="*/ 73860 w 230283"/>
                <a:gd name="csY64" fmla="*/ 174403 h 650354"/>
                <a:gd name="csX65" fmla="*/ 80623 w 230283"/>
                <a:gd name="csY65" fmla="*/ 183452 h 650354"/>
                <a:gd name="csX66" fmla="*/ 96625 w 230283"/>
                <a:gd name="csY66" fmla="*/ 193358 h 650354"/>
                <a:gd name="csX67" fmla="*/ 103864 w 230283"/>
                <a:gd name="csY67" fmla="*/ 204121 h 650354"/>
                <a:gd name="csX68" fmla="*/ 116056 w 230283"/>
                <a:gd name="csY68" fmla="*/ 280130 h 650354"/>
                <a:gd name="csX69" fmla="*/ 112056 w 230283"/>
                <a:gd name="csY69" fmla="*/ 286893 h 650354"/>
                <a:gd name="csX70" fmla="*/ 110531 w 230283"/>
                <a:gd name="csY70" fmla="*/ 324041 h 650354"/>
                <a:gd name="csX71" fmla="*/ 105388 w 230283"/>
                <a:gd name="csY71" fmla="*/ 469202 h 650354"/>
                <a:gd name="csX72" fmla="*/ 110531 w 230283"/>
                <a:gd name="csY72" fmla="*/ 547021 h 650354"/>
                <a:gd name="csX73" fmla="*/ 79480 w 230283"/>
                <a:gd name="csY73" fmla="*/ 550450 h 650354"/>
                <a:gd name="csX74" fmla="*/ 61287 w 230283"/>
                <a:gd name="csY74" fmla="*/ 549783 h 650354"/>
                <a:gd name="csX75" fmla="*/ 53953 w 230283"/>
                <a:gd name="csY75" fmla="*/ 536639 h 650354"/>
                <a:gd name="csX76" fmla="*/ 46523 w 230283"/>
                <a:gd name="csY76" fmla="*/ 365474 h 650354"/>
                <a:gd name="csX77" fmla="*/ 39570 w 230283"/>
                <a:gd name="csY77" fmla="*/ 277559 h 650354"/>
                <a:gd name="csX78" fmla="*/ 37380 w 230283"/>
                <a:gd name="csY78" fmla="*/ 231267 h 650354"/>
                <a:gd name="csX79" fmla="*/ 32807 w 230283"/>
                <a:gd name="csY79" fmla="*/ 228791 h 650354"/>
                <a:gd name="csX80" fmla="*/ 35093 w 230283"/>
                <a:gd name="csY80" fmla="*/ 222694 h 650354"/>
                <a:gd name="csX81" fmla="*/ 35093 w 230283"/>
                <a:gd name="csY81" fmla="*/ 217742 h 650354"/>
                <a:gd name="csX82" fmla="*/ 31664 w 230283"/>
                <a:gd name="csY82" fmla="*/ 215360 h 650354"/>
                <a:gd name="csX83" fmla="*/ 34712 w 230283"/>
                <a:gd name="csY83" fmla="*/ 206121 h 650354"/>
                <a:gd name="csX84" fmla="*/ 32998 w 230283"/>
                <a:gd name="csY84" fmla="*/ 191071 h 650354"/>
                <a:gd name="csX85" fmla="*/ 33855 w 230283"/>
                <a:gd name="csY85" fmla="*/ 173736 h 650354"/>
                <a:gd name="csX86" fmla="*/ 31188 w 230283"/>
                <a:gd name="csY86" fmla="*/ 165354 h 650354"/>
                <a:gd name="csX87" fmla="*/ 29664 w 230283"/>
                <a:gd name="csY87" fmla="*/ 167259 h 650354"/>
                <a:gd name="csX88" fmla="*/ 27855 w 230283"/>
                <a:gd name="csY88" fmla="*/ 174974 h 650354"/>
                <a:gd name="csX89" fmla="*/ 27664 w 230283"/>
                <a:gd name="csY89" fmla="*/ 181546 h 650354"/>
                <a:gd name="csX90" fmla="*/ 20330 w 230283"/>
                <a:gd name="csY90" fmla="*/ 181832 h 650354"/>
                <a:gd name="csX91" fmla="*/ 19949 w 230283"/>
                <a:gd name="csY91" fmla="*/ 191262 h 650354"/>
                <a:gd name="csX92" fmla="*/ 21759 w 230283"/>
                <a:gd name="csY92" fmla="*/ 200406 h 650354"/>
                <a:gd name="csX93" fmla="*/ 17282 w 230283"/>
                <a:gd name="csY93" fmla="*/ 202787 h 650354"/>
                <a:gd name="csX94" fmla="*/ 23759 w 230283"/>
                <a:gd name="csY94" fmla="*/ 208788 h 650354"/>
                <a:gd name="csX95" fmla="*/ 24616 w 230283"/>
                <a:gd name="csY95" fmla="*/ 215837 h 650354"/>
                <a:gd name="csX96" fmla="*/ 28616 w 230283"/>
                <a:gd name="csY96" fmla="*/ 222028 h 650354"/>
                <a:gd name="csX97" fmla="*/ 26140 w 230283"/>
                <a:gd name="csY97" fmla="*/ 229267 h 650354"/>
                <a:gd name="csX98" fmla="*/ 24997 w 230283"/>
                <a:gd name="csY98" fmla="*/ 240316 h 650354"/>
                <a:gd name="csX99" fmla="*/ 28902 w 230283"/>
                <a:gd name="csY99" fmla="*/ 332327 h 650354"/>
                <a:gd name="csX100" fmla="*/ 36903 w 230283"/>
                <a:gd name="csY100" fmla="*/ 405384 h 650354"/>
                <a:gd name="csX101" fmla="*/ 41761 w 230283"/>
                <a:gd name="csY101" fmla="*/ 533972 h 650354"/>
                <a:gd name="csX102" fmla="*/ 55953 w 230283"/>
                <a:gd name="csY102" fmla="*/ 560451 h 650354"/>
                <a:gd name="csX103" fmla="*/ 24330 w 230283"/>
                <a:gd name="csY103" fmla="*/ 586073 h 650354"/>
                <a:gd name="csX104" fmla="*/ 1851 w 230283"/>
                <a:gd name="csY104" fmla="*/ 621125 h 650354"/>
                <a:gd name="csX105" fmla="*/ 12900 w 230283"/>
                <a:gd name="csY105" fmla="*/ 628650 h 650354"/>
                <a:gd name="csX106" fmla="*/ 72051 w 230283"/>
                <a:gd name="csY106" fmla="*/ 620268 h 650354"/>
                <a:gd name="csX107" fmla="*/ 90815 w 230283"/>
                <a:gd name="csY107" fmla="*/ 610934 h 650354"/>
                <a:gd name="csX108" fmla="*/ 98435 w 230283"/>
                <a:gd name="csY108" fmla="*/ 613505 h 650354"/>
                <a:gd name="csX109" fmla="*/ 121866 w 230283"/>
                <a:gd name="csY109" fmla="*/ 593027 h 650354"/>
                <a:gd name="csX110" fmla="*/ 118628 w 230283"/>
                <a:gd name="csY110" fmla="*/ 559118 h 650354"/>
                <a:gd name="csX111" fmla="*/ 121961 w 230283"/>
                <a:gd name="csY111" fmla="*/ 550450 h 650354"/>
                <a:gd name="csX112" fmla="*/ 117389 w 230283"/>
                <a:gd name="csY112" fmla="*/ 479869 h 650354"/>
                <a:gd name="csX113" fmla="*/ 123200 w 230283"/>
                <a:gd name="csY113" fmla="*/ 333375 h 650354"/>
                <a:gd name="csX114" fmla="*/ 135011 w 230283"/>
                <a:gd name="csY114" fmla="*/ 408623 h 650354"/>
                <a:gd name="csX115" fmla="*/ 148060 w 230283"/>
                <a:gd name="csY115" fmla="*/ 522446 h 650354"/>
                <a:gd name="csX116" fmla="*/ 148060 w 230283"/>
                <a:gd name="csY116" fmla="*/ 554736 h 650354"/>
                <a:gd name="csX117" fmla="*/ 162919 w 230283"/>
                <a:gd name="csY117" fmla="*/ 575501 h 650354"/>
                <a:gd name="csX118" fmla="*/ 138249 w 230283"/>
                <a:gd name="csY118" fmla="*/ 621887 h 650354"/>
                <a:gd name="csX119" fmla="*/ 135773 w 230283"/>
                <a:gd name="csY119" fmla="*/ 636842 h 650354"/>
                <a:gd name="csX120" fmla="*/ 180350 w 230283"/>
                <a:gd name="csY120" fmla="*/ 647510 h 650354"/>
                <a:gd name="csX121" fmla="*/ 210735 w 230283"/>
                <a:gd name="csY121" fmla="*/ 616744 h 650354"/>
                <a:gd name="csX122" fmla="*/ 219212 w 230283"/>
                <a:gd name="csY122" fmla="*/ 611600 h 650354"/>
                <a:gd name="csX123" fmla="*/ 223022 w 230283"/>
                <a:gd name="csY123" fmla="*/ 591026 h 650354"/>
                <a:gd name="csX124" fmla="*/ 219783 w 230283"/>
                <a:gd name="csY124" fmla="*/ 568833 h 650354"/>
                <a:gd name="csX125" fmla="*/ 224927 w 230283"/>
                <a:gd name="csY125" fmla="*/ 557879 h 650354"/>
                <a:gd name="csX126" fmla="*/ 224165 w 230283"/>
                <a:gd name="csY126" fmla="*/ 465582 h 650354"/>
                <a:gd name="csX127" fmla="*/ 225593 w 230283"/>
                <a:gd name="csY127" fmla="*/ 370142 h 650354"/>
                <a:gd name="csX128" fmla="*/ 227118 w 230283"/>
                <a:gd name="csY128" fmla="*/ 313944 h 650354"/>
                <a:gd name="csX129" fmla="*/ 229118 w 230283"/>
                <a:gd name="csY129" fmla="*/ 232981 h 650354"/>
                <a:gd name="csX130" fmla="*/ 219878 w 230283"/>
                <a:gd name="csY130" fmla="*/ 122587 h 650354"/>
                <a:gd name="csX131" fmla="*/ 195304 w 230283"/>
                <a:gd name="csY131" fmla="*/ 150304 h 650354"/>
                <a:gd name="csX132" fmla="*/ 184255 w 230283"/>
                <a:gd name="csY132" fmla="*/ 136874 h 650354"/>
                <a:gd name="csX133" fmla="*/ 195399 w 230283"/>
                <a:gd name="csY133" fmla="*/ 133636 h 650354"/>
                <a:gd name="csX134" fmla="*/ 195399 w 230283"/>
                <a:gd name="csY134" fmla="*/ 150304 h 650354"/>
                <a:gd name="csX135" fmla="*/ 99292 w 230283"/>
                <a:gd name="csY135" fmla="*/ 602742 h 650354"/>
                <a:gd name="csX136" fmla="*/ 82718 w 230283"/>
                <a:gd name="csY136" fmla="*/ 601123 h 650354"/>
                <a:gd name="csX137" fmla="*/ 69098 w 230283"/>
                <a:gd name="csY137" fmla="*/ 606647 h 650354"/>
                <a:gd name="csX138" fmla="*/ 16043 w 230283"/>
                <a:gd name="csY138" fmla="*/ 616553 h 650354"/>
                <a:gd name="csX139" fmla="*/ 11281 w 230283"/>
                <a:gd name="csY139" fmla="*/ 614267 h 650354"/>
                <a:gd name="csX140" fmla="*/ 28235 w 230283"/>
                <a:gd name="csY140" fmla="*/ 594265 h 650354"/>
                <a:gd name="csX141" fmla="*/ 61192 w 230283"/>
                <a:gd name="csY141" fmla="*/ 561213 h 650354"/>
                <a:gd name="csX142" fmla="*/ 81480 w 230283"/>
                <a:gd name="csY142" fmla="*/ 561213 h 650354"/>
                <a:gd name="csX143" fmla="*/ 110436 w 230283"/>
                <a:gd name="csY143" fmla="*/ 558641 h 650354"/>
                <a:gd name="csX144" fmla="*/ 110341 w 230283"/>
                <a:gd name="csY144" fmla="*/ 574643 h 650354"/>
                <a:gd name="csX145" fmla="*/ 110912 w 230283"/>
                <a:gd name="csY145" fmla="*/ 591503 h 650354"/>
                <a:gd name="csX146" fmla="*/ 99292 w 230283"/>
                <a:gd name="csY146" fmla="*/ 602552 h 650354"/>
                <a:gd name="csX147" fmla="*/ 205781 w 230283"/>
                <a:gd name="csY147" fmla="*/ 609028 h 650354"/>
                <a:gd name="csX148" fmla="*/ 162919 w 230283"/>
                <a:gd name="csY148" fmla="*/ 638365 h 650354"/>
                <a:gd name="csX149" fmla="*/ 146060 w 230283"/>
                <a:gd name="csY149" fmla="*/ 633889 h 650354"/>
                <a:gd name="csX150" fmla="*/ 146631 w 230283"/>
                <a:gd name="csY150" fmla="*/ 624459 h 650354"/>
                <a:gd name="csX151" fmla="*/ 166824 w 230283"/>
                <a:gd name="csY151" fmla="*/ 575977 h 650354"/>
                <a:gd name="csX152" fmla="*/ 188922 w 230283"/>
                <a:gd name="csY152" fmla="*/ 575501 h 650354"/>
                <a:gd name="csX153" fmla="*/ 209973 w 230283"/>
                <a:gd name="csY153" fmla="*/ 571024 h 650354"/>
                <a:gd name="csX154" fmla="*/ 212449 w 230283"/>
                <a:gd name="csY154" fmla="*/ 598742 h 650354"/>
                <a:gd name="csX155" fmla="*/ 205781 w 230283"/>
                <a:gd name="csY155" fmla="*/ 609219 h 65035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</a:cxnLst>
              <a:rect l="l" t="t" r="r" b="b"/>
              <a:pathLst>
                <a:path w="230283" h="650354">
                  <a:moveTo>
                    <a:pt x="219878" y="121825"/>
                  </a:moveTo>
                  <a:cubicBezTo>
                    <a:pt x="221402" y="117348"/>
                    <a:pt x="222831" y="111823"/>
                    <a:pt x="222545" y="106585"/>
                  </a:cubicBezTo>
                  <a:lnTo>
                    <a:pt x="221117" y="80581"/>
                  </a:lnTo>
                  <a:cubicBezTo>
                    <a:pt x="219116" y="80677"/>
                    <a:pt x="217688" y="79819"/>
                    <a:pt x="217021" y="78581"/>
                  </a:cubicBezTo>
                  <a:cubicBezTo>
                    <a:pt x="214640" y="73819"/>
                    <a:pt x="219212" y="72676"/>
                    <a:pt x="219498" y="70771"/>
                  </a:cubicBezTo>
                  <a:cubicBezTo>
                    <a:pt x="220069" y="67627"/>
                    <a:pt x="215497" y="67532"/>
                    <a:pt x="215402" y="64484"/>
                  </a:cubicBezTo>
                  <a:cubicBezTo>
                    <a:pt x="215402" y="63056"/>
                    <a:pt x="215878" y="61817"/>
                    <a:pt x="217402" y="60484"/>
                  </a:cubicBezTo>
                  <a:cubicBezTo>
                    <a:pt x="213592" y="58102"/>
                    <a:pt x="212354" y="48006"/>
                    <a:pt x="214259" y="45720"/>
                  </a:cubicBezTo>
                  <a:cubicBezTo>
                    <a:pt x="215687" y="44006"/>
                    <a:pt x="217973" y="44387"/>
                    <a:pt x="221022" y="44006"/>
                  </a:cubicBezTo>
                  <a:cubicBezTo>
                    <a:pt x="215878" y="41624"/>
                    <a:pt x="211401" y="38767"/>
                    <a:pt x="207306" y="34766"/>
                  </a:cubicBezTo>
                  <a:cubicBezTo>
                    <a:pt x="202162" y="29718"/>
                    <a:pt x="195780" y="27051"/>
                    <a:pt x="189589" y="23336"/>
                  </a:cubicBezTo>
                  <a:lnTo>
                    <a:pt x="186446" y="18383"/>
                  </a:lnTo>
                  <a:cubicBezTo>
                    <a:pt x="182445" y="18098"/>
                    <a:pt x="180826" y="15240"/>
                    <a:pt x="181112" y="11144"/>
                  </a:cubicBezTo>
                  <a:cubicBezTo>
                    <a:pt x="178921" y="11811"/>
                    <a:pt x="177016" y="11811"/>
                    <a:pt x="175778" y="10382"/>
                  </a:cubicBezTo>
                  <a:cubicBezTo>
                    <a:pt x="169301" y="3239"/>
                    <a:pt x="160633" y="5810"/>
                    <a:pt x="159776" y="4000"/>
                  </a:cubicBezTo>
                  <a:lnTo>
                    <a:pt x="157776" y="0"/>
                  </a:lnTo>
                  <a:cubicBezTo>
                    <a:pt x="154632" y="3143"/>
                    <a:pt x="150536" y="5525"/>
                    <a:pt x="146060" y="4763"/>
                  </a:cubicBezTo>
                  <a:cubicBezTo>
                    <a:pt x="143774" y="4381"/>
                    <a:pt x="142440" y="3143"/>
                    <a:pt x="141583" y="191"/>
                  </a:cubicBezTo>
                  <a:lnTo>
                    <a:pt x="138630" y="3429"/>
                  </a:lnTo>
                  <a:cubicBezTo>
                    <a:pt x="136916" y="5239"/>
                    <a:pt x="131391" y="857"/>
                    <a:pt x="126248" y="1048"/>
                  </a:cubicBezTo>
                  <a:cubicBezTo>
                    <a:pt x="131582" y="4096"/>
                    <a:pt x="137678" y="6287"/>
                    <a:pt x="144631" y="6001"/>
                  </a:cubicBezTo>
                  <a:lnTo>
                    <a:pt x="146345" y="9144"/>
                  </a:lnTo>
                  <a:cubicBezTo>
                    <a:pt x="147012" y="10477"/>
                    <a:pt x="155775" y="11621"/>
                    <a:pt x="159776" y="6763"/>
                  </a:cubicBezTo>
                  <a:cubicBezTo>
                    <a:pt x="164157" y="7810"/>
                    <a:pt x="172444" y="9811"/>
                    <a:pt x="175492" y="13525"/>
                  </a:cubicBezTo>
                  <a:cubicBezTo>
                    <a:pt x="180921" y="21241"/>
                    <a:pt x="186351" y="26860"/>
                    <a:pt x="195209" y="30671"/>
                  </a:cubicBezTo>
                  <a:lnTo>
                    <a:pt x="210258" y="40291"/>
                  </a:lnTo>
                  <a:cubicBezTo>
                    <a:pt x="209973" y="43529"/>
                    <a:pt x="210639" y="45815"/>
                    <a:pt x="211401" y="48482"/>
                  </a:cubicBezTo>
                  <a:cubicBezTo>
                    <a:pt x="212259" y="51625"/>
                    <a:pt x="209687" y="53054"/>
                    <a:pt x="207496" y="54007"/>
                  </a:cubicBezTo>
                  <a:lnTo>
                    <a:pt x="207210" y="74581"/>
                  </a:lnTo>
                  <a:lnTo>
                    <a:pt x="205781" y="76486"/>
                  </a:lnTo>
                  <a:cubicBezTo>
                    <a:pt x="205591" y="88487"/>
                    <a:pt x="206924" y="100489"/>
                    <a:pt x="209973" y="112490"/>
                  </a:cubicBezTo>
                  <a:cubicBezTo>
                    <a:pt x="174920" y="124682"/>
                    <a:pt x="137106" y="131826"/>
                    <a:pt x="98625" y="130302"/>
                  </a:cubicBezTo>
                  <a:cubicBezTo>
                    <a:pt x="98625" y="130302"/>
                    <a:pt x="96815" y="130969"/>
                    <a:pt x="93291" y="132302"/>
                  </a:cubicBezTo>
                  <a:cubicBezTo>
                    <a:pt x="87290" y="132302"/>
                    <a:pt x="87195" y="135922"/>
                    <a:pt x="84243" y="135827"/>
                  </a:cubicBezTo>
                  <a:cubicBezTo>
                    <a:pt x="82528" y="135827"/>
                    <a:pt x="81290" y="133255"/>
                    <a:pt x="80432" y="131540"/>
                  </a:cubicBezTo>
                  <a:cubicBezTo>
                    <a:pt x="78527" y="133826"/>
                    <a:pt x="77003" y="134874"/>
                    <a:pt x="73956" y="134112"/>
                  </a:cubicBezTo>
                  <a:lnTo>
                    <a:pt x="67288" y="132398"/>
                  </a:lnTo>
                  <a:cubicBezTo>
                    <a:pt x="56620" y="129540"/>
                    <a:pt x="46143" y="127254"/>
                    <a:pt x="36046" y="121825"/>
                  </a:cubicBezTo>
                  <a:cubicBezTo>
                    <a:pt x="35379" y="125921"/>
                    <a:pt x="38713" y="125635"/>
                    <a:pt x="40809" y="126683"/>
                  </a:cubicBezTo>
                  <a:cubicBezTo>
                    <a:pt x="51762" y="132207"/>
                    <a:pt x="62144" y="138017"/>
                    <a:pt x="74432" y="139637"/>
                  </a:cubicBezTo>
                  <a:cubicBezTo>
                    <a:pt x="77099" y="140018"/>
                    <a:pt x="79289" y="140113"/>
                    <a:pt x="80814" y="142970"/>
                  </a:cubicBezTo>
                  <a:cubicBezTo>
                    <a:pt x="81956" y="141827"/>
                    <a:pt x="83195" y="140970"/>
                    <a:pt x="84147" y="140875"/>
                  </a:cubicBezTo>
                  <a:cubicBezTo>
                    <a:pt x="87195" y="140684"/>
                    <a:pt x="87767" y="144685"/>
                    <a:pt x="90434" y="144875"/>
                  </a:cubicBezTo>
                  <a:cubicBezTo>
                    <a:pt x="93291" y="145161"/>
                    <a:pt x="93958" y="140208"/>
                    <a:pt x="98911" y="142018"/>
                  </a:cubicBezTo>
                  <a:cubicBezTo>
                    <a:pt x="106722" y="144875"/>
                    <a:pt x="113103" y="138398"/>
                    <a:pt x="116247" y="144494"/>
                  </a:cubicBezTo>
                  <a:lnTo>
                    <a:pt x="123295" y="145542"/>
                  </a:lnTo>
                  <a:cubicBezTo>
                    <a:pt x="141488" y="144209"/>
                    <a:pt x="159490" y="142208"/>
                    <a:pt x="177683" y="138208"/>
                  </a:cubicBezTo>
                  <a:cubicBezTo>
                    <a:pt x="184255" y="149066"/>
                    <a:pt x="192161" y="166021"/>
                    <a:pt x="199876" y="163259"/>
                  </a:cubicBezTo>
                  <a:cubicBezTo>
                    <a:pt x="202067" y="162496"/>
                    <a:pt x="203877" y="160115"/>
                    <a:pt x="203686" y="157258"/>
                  </a:cubicBezTo>
                  <a:lnTo>
                    <a:pt x="202352" y="131540"/>
                  </a:lnTo>
                  <a:cubicBezTo>
                    <a:pt x="202352" y="130112"/>
                    <a:pt x="206543" y="129159"/>
                    <a:pt x="207496" y="129445"/>
                  </a:cubicBezTo>
                  <a:cubicBezTo>
                    <a:pt x="211782" y="161735"/>
                    <a:pt x="212163" y="192691"/>
                    <a:pt x="209306" y="224981"/>
                  </a:cubicBezTo>
                  <a:cubicBezTo>
                    <a:pt x="206448" y="256889"/>
                    <a:pt x="206448" y="287465"/>
                    <a:pt x="206734" y="319469"/>
                  </a:cubicBezTo>
                  <a:lnTo>
                    <a:pt x="207210" y="369475"/>
                  </a:lnTo>
                  <a:cubicBezTo>
                    <a:pt x="207496" y="401765"/>
                    <a:pt x="208163" y="432721"/>
                    <a:pt x="210830" y="465011"/>
                  </a:cubicBezTo>
                  <a:cubicBezTo>
                    <a:pt x="213497" y="495967"/>
                    <a:pt x="214735" y="525970"/>
                    <a:pt x="213020" y="556927"/>
                  </a:cubicBezTo>
                  <a:lnTo>
                    <a:pt x="190732" y="561880"/>
                  </a:lnTo>
                  <a:cubicBezTo>
                    <a:pt x="179397" y="564356"/>
                    <a:pt x="161300" y="564832"/>
                    <a:pt x="161681" y="557498"/>
                  </a:cubicBezTo>
                  <a:lnTo>
                    <a:pt x="163205" y="526161"/>
                  </a:lnTo>
                  <a:cubicBezTo>
                    <a:pt x="161776" y="484442"/>
                    <a:pt x="157014" y="443865"/>
                    <a:pt x="150156" y="402622"/>
                  </a:cubicBezTo>
                  <a:lnTo>
                    <a:pt x="137392" y="324898"/>
                  </a:lnTo>
                  <a:lnTo>
                    <a:pt x="130534" y="266414"/>
                  </a:lnTo>
                  <a:cubicBezTo>
                    <a:pt x="127772" y="242506"/>
                    <a:pt x="122247" y="219456"/>
                    <a:pt x="113865" y="197168"/>
                  </a:cubicBezTo>
                  <a:cubicBezTo>
                    <a:pt x="111960" y="192024"/>
                    <a:pt x="107674" y="188119"/>
                    <a:pt x="102911" y="186119"/>
                  </a:cubicBezTo>
                  <a:lnTo>
                    <a:pt x="73860" y="174403"/>
                  </a:lnTo>
                  <a:cubicBezTo>
                    <a:pt x="73860" y="179642"/>
                    <a:pt x="77385" y="181451"/>
                    <a:pt x="80623" y="183452"/>
                  </a:cubicBezTo>
                  <a:lnTo>
                    <a:pt x="96625" y="193358"/>
                  </a:lnTo>
                  <a:cubicBezTo>
                    <a:pt x="100816" y="195929"/>
                    <a:pt x="102626" y="199358"/>
                    <a:pt x="103864" y="204121"/>
                  </a:cubicBezTo>
                  <a:cubicBezTo>
                    <a:pt x="110341" y="229171"/>
                    <a:pt x="114627" y="254222"/>
                    <a:pt x="116056" y="280130"/>
                  </a:cubicBezTo>
                  <a:cubicBezTo>
                    <a:pt x="113294" y="281750"/>
                    <a:pt x="112246" y="284036"/>
                    <a:pt x="112056" y="286893"/>
                  </a:cubicBezTo>
                  <a:lnTo>
                    <a:pt x="110531" y="324041"/>
                  </a:lnTo>
                  <a:lnTo>
                    <a:pt x="105388" y="469202"/>
                  </a:lnTo>
                  <a:cubicBezTo>
                    <a:pt x="104435" y="495776"/>
                    <a:pt x="106531" y="520827"/>
                    <a:pt x="110531" y="547021"/>
                  </a:cubicBezTo>
                  <a:lnTo>
                    <a:pt x="79480" y="550450"/>
                  </a:lnTo>
                  <a:cubicBezTo>
                    <a:pt x="73193" y="551117"/>
                    <a:pt x="67288" y="551974"/>
                    <a:pt x="61287" y="549783"/>
                  </a:cubicBezTo>
                  <a:cubicBezTo>
                    <a:pt x="56525" y="547497"/>
                    <a:pt x="53572" y="542544"/>
                    <a:pt x="53953" y="536639"/>
                  </a:cubicBezTo>
                  <a:cubicBezTo>
                    <a:pt x="57287" y="479203"/>
                    <a:pt x="54143" y="422529"/>
                    <a:pt x="46523" y="365474"/>
                  </a:cubicBezTo>
                  <a:cubicBezTo>
                    <a:pt x="42523" y="335756"/>
                    <a:pt x="40999" y="307277"/>
                    <a:pt x="39570" y="277559"/>
                  </a:cubicBezTo>
                  <a:lnTo>
                    <a:pt x="37380" y="231267"/>
                  </a:lnTo>
                  <a:cubicBezTo>
                    <a:pt x="35093" y="231648"/>
                    <a:pt x="33379" y="230505"/>
                    <a:pt x="32807" y="228791"/>
                  </a:cubicBezTo>
                  <a:cubicBezTo>
                    <a:pt x="31950" y="226028"/>
                    <a:pt x="32903" y="224504"/>
                    <a:pt x="35093" y="222694"/>
                  </a:cubicBezTo>
                  <a:cubicBezTo>
                    <a:pt x="36046" y="221933"/>
                    <a:pt x="35951" y="218504"/>
                    <a:pt x="35093" y="217742"/>
                  </a:cubicBezTo>
                  <a:cubicBezTo>
                    <a:pt x="33855" y="216694"/>
                    <a:pt x="31950" y="216408"/>
                    <a:pt x="31664" y="215360"/>
                  </a:cubicBezTo>
                  <a:cubicBezTo>
                    <a:pt x="30236" y="210598"/>
                    <a:pt x="35284" y="209360"/>
                    <a:pt x="34712" y="206121"/>
                  </a:cubicBezTo>
                  <a:cubicBezTo>
                    <a:pt x="24616" y="202502"/>
                    <a:pt x="37475" y="195929"/>
                    <a:pt x="32998" y="191071"/>
                  </a:cubicBezTo>
                  <a:cubicBezTo>
                    <a:pt x="28140" y="185833"/>
                    <a:pt x="28331" y="178403"/>
                    <a:pt x="33855" y="173736"/>
                  </a:cubicBezTo>
                  <a:cubicBezTo>
                    <a:pt x="33855" y="168973"/>
                    <a:pt x="34141" y="165830"/>
                    <a:pt x="31188" y="165354"/>
                  </a:cubicBezTo>
                  <a:cubicBezTo>
                    <a:pt x="30712" y="165354"/>
                    <a:pt x="29474" y="166592"/>
                    <a:pt x="29664" y="167259"/>
                  </a:cubicBezTo>
                  <a:cubicBezTo>
                    <a:pt x="30522" y="170593"/>
                    <a:pt x="28521" y="172117"/>
                    <a:pt x="27855" y="174974"/>
                  </a:cubicBezTo>
                  <a:cubicBezTo>
                    <a:pt x="27473" y="176689"/>
                    <a:pt x="29950" y="179642"/>
                    <a:pt x="27664" y="181546"/>
                  </a:cubicBezTo>
                  <a:cubicBezTo>
                    <a:pt x="25949" y="182975"/>
                    <a:pt x="23092" y="183452"/>
                    <a:pt x="20330" y="181832"/>
                  </a:cubicBezTo>
                  <a:lnTo>
                    <a:pt x="19949" y="191262"/>
                  </a:lnTo>
                  <a:cubicBezTo>
                    <a:pt x="19853" y="193929"/>
                    <a:pt x="23378" y="196787"/>
                    <a:pt x="21759" y="200406"/>
                  </a:cubicBezTo>
                  <a:cubicBezTo>
                    <a:pt x="21187" y="201835"/>
                    <a:pt x="19187" y="202692"/>
                    <a:pt x="17282" y="202787"/>
                  </a:cubicBezTo>
                  <a:cubicBezTo>
                    <a:pt x="18139" y="206407"/>
                    <a:pt x="20615" y="206978"/>
                    <a:pt x="23759" y="208788"/>
                  </a:cubicBezTo>
                  <a:cubicBezTo>
                    <a:pt x="25568" y="209836"/>
                    <a:pt x="23759" y="214408"/>
                    <a:pt x="24616" y="215837"/>
                  </a:cubicBezTo>
                  <a:cubicBezTo>
                    <a:pt x="26235" y="218218"/>
                    <a:pt x="28235" y="219837"/>
                    <a:pt x="28616" y="222028"/>
                  </a:cubicBezTo>
                  <a:cubicBezTo>
                    <a:pt x="29378" y="225457"/>
                    <a:pt x="27093" y="226504"/>
                    <a:pt x="26140" y="229267"/>
                  </a:cubicBezTo>
                  <a:cubicBezTo>
                    <a:pt x="24997" y="232410"/>
                    <a:pt x="24902" y="237173"/>
                    <a:pt x="24997" y="240316"/>
                  </a:cubicBezTo>
                  <a:lnTo>
                    <a:pt x="28902" y="332327"/>
                  </a:lnTo>
                  <a:lnTo>
                    <a:pt x="36903" y="405384"/>
                  </a:lnTo>
                  <a:cubicBezTo>
                    <a:pt x="41666" y="448532"/>
                    <a:pt x="43761" y="490728"/>
                    <a:pt x="41761" y="533972"/>
                  </a:cubicBezTo>
                  <a:cubicBezTo>
                    <a:pt x="41189" y="545211"/>
                    <a:pt x="45571" y="555022"/>
                    <a:pt x="55953" y="560451"/>
                  </a:cubicBezTo>
                  <a:cubicBezTo>
                    <a:pt x="47571" y="575977"/>
                    <a:pt x="38713" y="579120"/>
                    <a:pt x="24330" y="586073"/>
                  </a:cubicBezTo>
                  <a:cubicBezTo>
                    <a:pt x="9090" y="593407"/>
                    <a:pt x="-5197" y="607790"/>
                    <a:pt x="1851" y="621125"/>
                  </a:cubicBezTo>
                  <a:cubicBezTo>
                    <a:pt x="3470" y="624269"/>
                    <a:pt x="7852" y="627698"/>
                    <a:pt x="12900" y="628650"/>
                  </a:cubicBezTo>
                  <a:cubicBezTo>
                    <a:pt x="33093" y="632651"/>
                    <a:pt x="53667" y="629412"/>
                    <a:pt x="72051" y="620268"/>
                  </a:cubicBezTo>
                  <a:lnTo>
                    <a:pt x="90815" y="610934"/>
                  </a:lnTo>
                  <a:lnTo>
                    <a:pt x="98435" y="613505"/>
                  </a:lnTo>
                  <a:cubicBezTo>
                    <a:pt x="110722" y="614839"/>
                    <a:pt x="120914" y="605599"/>
                    <a:pt x="121866" y="593027"/>
                  </a:cubicBezTo>
                  <a:cubicBezTo>
                    <a:pt x="122723" y="581692"/>
                    <a:pt x="120152" y="570262"/>
                    <a:pt x="118628" y="559118"/>
                  </a:cubicBezTo>
                  <a:cubicBezTo>
                    <a:pt x="121009" y="556736"/>
                    <a:pt x="122438" y="554165"/>
                    <a:pt x="121961" y="550450"/>
                  </a:cubicBezTo>
                  <a:cubicBezTo>
                    <a:pt x="118628" y="526828"/>
                    <a:pt x="116437" y="503968"/>
                    <a:pt x="117389" y="479869"/>
                  </a:cubicBezTo>
                  <a:lnTo>
                    <a:pt x="123200" y="333375"/>
                  </a:lnTo>
                  <a:lnTo>
                    <a:pt x="135011" y="408623"/>
                  </a:lnTo>
                  <a:lnTo>
                    <a:pt x="148060" y="522446"/>
                  </a:lnTo>
                  <a:lnTo>
                    <a:pt x="148060" y="554736"/>
                  </a:lnTo>
                  <a:cubicBezTo>
                    <a:pt x="148060" y="564832"/>
                    <a:pt x="152632" y="573215"/>
                    <a:pt x="162919" y="575501"/>
                  </a:cubicBezTo>
                  <a:cubicBezTo>
                    <a:pt x="156632" y="592455"/>
                    <a:pt x="147965" y="607124"/>
                    <a:pt x="138249" y="621887"/>
                  </a:cubicBezTo>
                  <a:cubicBezTo>
                    <a:pt x="135392" y="626174"/>
                    <a:pt x="134249" y="631507"/>
                    <a:pt x="135773" y="636842"/>
                  </a:cubicBezTo>
                  <a:cubicBezTo>
                    <a:pt x="139297" y="649415"/>
                    <a:pt x="163300" y="653796"/>
                    <a:pt x="180350" y="647510"/>
                  </a:cubicBezTo>
                  <a:cubicBezTo>
                    <a:pt x="198161" y="640937"/>
                    <a:pt x="200733" y="622554"/>
                    <a:pt x="210735" y="616744"/>
                  </a:cubicBezTo>
                  <a:cubicBezTo>
                    <a:pt x="213687" y="615029"/>
                    <a:pt x="217211" y="614744"/>
                    <a:pt x="219212" y="611600"/>
                  </a:cubicBezTo>
                  <a:cubicBezTo>
                    <a:pt x="223212" y="605409"/>
                    <a:pt x="224069" y="598361"/>
                    <a:pt x="223022" y="591026"/>
                  </a:cubicBezTo>
                  <a:lnTo>
                    <a:pt x="219783" y="568833"/>
                  </a:lnTo>
                  <a:cubicBezTo>
                    <a:pt x="222736" y="565976"/>
                    <a:pt x="225022" y="562451"/>
                    <a:pt x="224927" y="557879"/>
                  </a:cubicBezTo>
                  <a:lnTo>
                    <a:pt x="224165" y="465582"/>
                  </a:lnTo>
                  <a:cubicBezTo>
                    <a:pt x="223879" y="433292"/>
                    <a:pt x="223117" y="402241"/>
                    <a:pt x="225593" y="370142"/>
                  </a:cubicBezTo>
                  <a:lnTo>
                    <a:pt x="227118" y="313944"/>
                  </a:lnTo>
                  <a:lnTo>
                    <a:pt x="229118" y="232981"/>
                  </a:lnTo>
                  <a:cubicBezTo>
                    <a:pt x="230070" y="193929"/>
                    <a:pt x="233785" y="162877"/>
                    <a:pt x="219878" y="122587"/>
                  </a:cubicBezTo>
                  <a:close/>
                  <a:moveTo>
                    <a:pt x="195304" y="150304"/>
                  </a:moveTo>
                  <a:lnTo>
                    <a:pt x="184255" y="136874"/>
                  </a:lnTo>
                  <a:lnTo>
                    <a:pt x="195399" y="133636"/>
                  </a:lnTo>
                  <a:lnTo>
                    <a:pt x="195399" y="150304"/>
                  </a:lnTo>
                  <a:close/>
                  <a:moveTo>
                    <a:pt x="99292" y="602742"/>
                  </a:moveTo>
                  <a:cubicBezTo>
                    <a:pt x="93482" y="601123"/>
                    <a:pt x="89005" y="598646"/>
                    <a:pt x="82718" y="601123"/>
                  </a:cubicBezTo>
                  <a:lnTo>
                    <a:pt x="69098" y="606647"/>
                  </a:lnTo>
                  <a:cubicBezTo>
                    <a:pt x="51667" y="613696"/>
                    <a:pt x="34427" y="617982"/>
                    <a:pt x="16043" y="616553"/>
                  </a:cubicBezTo>
                  <a:cubicBezTo>
                    <a:pt x="14043" y="616363"/>
                    <a:pt x="11948" y="615506"/>
                    <a:pt x="11281" y="614267"/>
                  </a:cubicBezTo>
                  <a:cubicBezTo>
                    <a:pt x="8233" y="608552"/>
                    <a:pt x="18901" y="599027"/>
                    <a:pt x="28235" y="594265"/>
                  </a:cubicBezTo>
                  <a:cubicBezTo>
                    <a:pt x="44428" y="586073"/>
                    <a:pt x="54620" y="580549"/>
                    <a:pt x="61192" y="561213"/>
                  </a:cubicBezTo>
                  <a:cubicBezTo>
                    <a:pt x="67860" y="562356"/>
                    <a:pt x="74527" y="561880"/>
                    <a:pt x="81480" y="561213"/>
                  </a:cubicBezTo>
                  <a:lnTo>
                    <a:pt x="110436" y="558641"/>
                  </a:lnTo>
                  <a:cubicBezTo>
                    <a:pt x="109484" y="564547"/>
                    <a:pt x="110151" y="569405"/>
                    <a:pt x="110341" y="574643"/>
                  </a:cubicBezTo>
                  <a:lnTo>
                    <a:pt x="110912" y="591503"/>
                  </a:lnTo>
                  <a:cubicBezTo>
                    <a:pt x="111103" y="596932"/>
                    <a:pt x="105388" y="604266"/>
                    <a:pt x="99292" y="602552"/>
                  </a:cubicBezTo>
                  <a:close/>
                  <a:moveTo>
                    <a:pt x="205781" y="609028"/>
                  </a:moveTo>
                  <a:cubicBezTo>
                    <a:pt x="191780" y="616553"/>
                    <a:pt x="189018" y="639604"/>
                    <a:pt x="162919" y="638365"/>
                  </a:cubicBezTo>
                  <a:cubicBezTo>
                    <a:pt x="156728" y="638080"/>
                    <a:pt x="150251" y="637985"/>
                    <a:pt x="146060" y="633889"/>
                  </a:cubicBezTo>
                  <a:cubicBezTo>
                    <a:pt x="143869" y="631698"/>
                    <a:pt x="145107" y="627031"/>
                    <a:pt x="146631" y="624459"/>
                  </a:cubicBezTo>
                  <a:cubicBezTo>
                    <a:pt x="155489" y="609028"/>
                    <a:pt x="162443" y="593693"/>
                    <a:pt x="166824" y="575977"/>
                  </a:cubicBezTo>
                  <a:cubicBezTo>
                    <a:pt x="174444" y="576834"/>
                    <a:pt x="181588" y="577024"/>
                    <a:pt x="188922" y="575501"/>
                  </a:cubicBezTo>
                  <a:lnTo>
                    <a:pt x="209973" y="571024"/>
                  </a:lnTo>
                  <a:lnTo>
                    <a:pt x="212449" y="598742"/>
                  </a:lnTo>
                  <a:cubicBezTo>
                    <a:pt x="212925" y="604742"/>
                    <a:pt x="210258" y="606838"/>
                    <a:pt x="205781" y="60921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53B8E5BF-1787-518D-0AF6-6AE60B1101C7}"/>
                </a:ext>
              </a:extLst>
            </p:cNvPr>
            <p:cNvSpPr/>
            <p:nvPr/>
          </p:nvSpPr>
          <p:spPr>
            <a:xfrm>
              <a:off x="6350700" y="-2888897"/>
              <a:ext cx="131509" cy="177652"/>
            </a:xfrm>
            <a:custGeom>
              <a:avLst/>
              <a:gdLst>
                <a:gd name="csX0" fmla="*/ 130366 w 131509"/>
                <a:gd name="csY0" fmla="*/ 42680 h 177652"/>
                <a:gd name="csX1" fmla="*/ 125318 w 131509"/>
                <a:gd name="csY1" fmla="*/ 26392 h 177652"/>
                <a:gd name="csX2" fmla="*/ 112650 w 131509"/>
                <a:gd name="csY2" fmla="*/ 21248 h 177652"/>
                <a:gd name="csX3" fmla="*/ 85027 w 131509"/>
                <a:gd name="csY3" fmla="*/ 5437 h 177652"/>
                <a:gd name="csX4" fmla="*/ 60453 w 131509"/>
                <a:gd name="csY4" fmla="*/ 1246 h 177652"/>
                <a:gd name="csX5" fmla="*/ 52547 w 131509"/>
                <a:gd name="csY5" fmla="*/ 4008 h 177652"/>
                <a:gd name="csX6" fmla="*/ 40831 w 131509"/>
                <a:gd name="csY6" fmla="*/ 8104 h 177652"/>
                <a:gd name="csX7" fmla="*/ 16447 w 131509"/>
                <a:gd name="csY7" fmla="*/ 19820 h 177652"/>
                <a:gd name="csX8" fmla="*/ 64 w 131509"/>
                <a:gd name="csY8" fmla="*/ 36488 h 177652"/>
                <a:gd name="csX9" fmla="*/ 13495 w 131509"/>
                <a:gd name="csY9" fmla="*/ 62111 h 177652"/>
                <a:gd name="csX10" fmla="*/ 5970 w 131509"/>
                <a:gd name="csY10" fmla="*/ 97353 h 177652"/>
                <a:gd name="csX11" fmla="*/ 4255 w 131509"/>
                <a:gd name="csY11" fmla="*/ 117356 h 177652"/>
                <a:gd name="csX12" fmla="*/ 8351 w 131509"/>
                <a:gd name="csY12" fmla="*/ 157837 h 177652"/>
                <a:gd name="csX13" fmla="*/ 38450 w 131509"/>
                <a:gd name="csY13" fmla="*/ 177649 h 177652"/>
                <a:gd name="csX14" fmla="*/ 66930 w 131509"/>
                <a:gd name="csY14" fmla="*/ 164314 h 177652"/>
                <a:gd name="csX15" fmla="*/ 87694 w 131509"/>
                <a:gd name="csY15" fmla="*/ 131548 h 177652"/>
                <a:gd name="csX16" fmla="*/ 106840 w 131509"/>
                <a:gd name="csY16" fmla="*/ 125357 h 177652"/>
                <a:gd name="csX17" fmla="*/ 114174 w 131509"/>
                <a:gd name="csY17" fmla="*/ 103544 h 177652"/>
                <a:gd name="csX18" fmla="*/ 127699 w 131509"/>
                <a:gd name="csY18" fmla="*/ 82970 h 177652"/>
                <a:gd name="csX19" fmla="*/ 131509 w 131509"/>
                <a:gd name="csY19" fmla="*/ 68302 h 177652"/>
                <a:gd name="csX20" fmla="*/ 130366 w 131509"/>
                <a:gd name="csY20" fmla="*/ 42584 h 177652"/>
                <a:gd name="csX21" fmla="*/ 98362 w 131509"/>
                <a:gd name="csY21" fmla="*/ 78970 h 177652"/>
                <a:gd name="csX22" fmla="*/ 96553 w 131509"/>
                <a:gd name="csY22" fmla="*/ 79160 h 177652"/>
                <a:gd name="csX23" fmla="*/ 96172 w 131509"/>
                <a:gd name="csY23" fmla="*/ 72588 h 177652"/>
                <a:gd name="csX24" fmla="*/ 98458 w 131509"/>
                <a:gd name="csY24" fmla="*/ 76779 h 177652"/>
                <a:gd name="csX25" fmla="*/ 98458 w 131509"/>
                <a:gd name="csY25" fmla="*/ 78875 h 177652"/>
                <a:gd name="csX26" fmla="*/ 93600 w 131509"/>
                <a:gd name="csY26" fmla="*/ 52490 h 177652"/>
                <a:gd name="csX27" fmla="*/ 91504 w 131509"/>
                <a:gd name="csY27" fmla="*/ 47823 h 177652"/>
                <a:gd name="csX28" fmla="*/ 97315 w 131509"/>
                <a:gd name="csY28" fmla="*/ 43632 h 177652"/>
                <a:gd name="csX29" fmla="*/ 93600 w 131509"/>
                <a:gd name="csY29" fmla="*/ 52490 h 177652"/>
                <a:gd name="csX30" fmla="*/ 92552 w 131509"/>
                <a:gd name="csY30" fmla="*/ 94019 h 177652"/>
                <a:gd name="csX31" fmla="*/ 93981 w 131509"/>
                <a:gd name="csY31" fmla="*/ 96115 h 177652"/>
                <a:gd name="csX32" fmla="*/ 91885 w 131509"/>
                <a:gd name="csY32" fmla="*/ 97448 h 177652"/>
                <a:gd name="csX33" fmla="*/ 91314 w 131509"/>
                <a:gd name="csY33" fmla="*/ 95067 h 177652"/>
                <a:gd name="csX34" fmla="*/ 92457 w 131509"/>
                <a:gd name="csY34" fmla="*/ 94019 h 177652"/>
                <a:gd name="csX35" fmla="*/ 91219 w 131509"/>
                <a:gd name="csY35" fmla="*/ 88304 h 177652"/>
                <a:gd name="csX36" fmla="*/ 89695 w 131509"/>
                <a:gd name="csY36" fmla="*/ 84113 h 177652"/>
                <a:gd name="csX37" fmla="*/ 91219 w 131509"/>
                <a:gd name="csY37" fmla="*/ 88304 h 177652"/>
                <a:gd name="csX38" fmla="*/ 94648 w 131509"/>
                <a:gd name="csY38" fmla="*/ 21820 h 177652"/>
                <a:gd name="csX39" fmla="*/ 88742 w 131509"/>
                <a:gd name="csY39" fmla="*/ 25344 h 177652"/>
                <a:gd name="csX40" fmla="*/ 83408 w 131509"/>
                <a:gd name="csY40" fmla="*/ 18867 h 177652"/>
                <a:gd name="csX41" fmla="*/ 94648 w 131509"/>
                <a:gd name="csY41" fmla="*/ 21820 h 177652"/>
                <a:gd name="csX42" fmla="*/ 79693 w 131509"/>
                <a:gd name="csY42" fmla="*/ 43632 h 177652"/>
                <a:gd name="csX43" fmla="*/ 72645 w 131509"/>
                <a:gd name="csY43" fmla="*/ 43346 h 177652"/>
                <a:gd name="csX44" fmla="*/ 77693 w 131509"/>
                <a:gd name="csY44" fmla="*/ 38393 h 177652"/>
                <a:gd name="csX45" fmla="*/ 79693 w 131509"/>
                <a:gd name="csY45" fmla="*/ 43632 h 177652"/>
                <a:gd name="csX46" fmla="*/ 75788 w 131509"/>
                <a:gd name="csY46" fmla="*/ 13914 h 177652"/>
                <a:gd name="csX47" fmla="*/ 68740 w 131509"/>
                <a:gd name="csY47" fmla="*/ 11819 h 177652"/>
                <a:gd name="csX48" fmla="*/ 75788 w 131509"/>
                <a:gd name="csY48" fmla="*/ 13914 h 177652"/>
                <a:gd name="csX49" fmla="*/ 63977 w 131509"/>
                <a:gd name="csY49" fmla="*/ 32488 h 177652"/>
                <a:gd name="csX50" fmla="*/ 66930 w 131509"/>
                <a:gd name="csY50" fmla="*/ 32297 h 177652"/>
                <a:gd name="csX51" fmla="*/ 68359 w 131509"/>
                <a:gd name="csY51" fmla="*/ 35726 h 177652"/>
                <a:gd name="csX52" fmla="*/ 60167 w 131509"/>
                <a:gd name="csY52" fmla="*/ 39441 h 177652"/>
                <a:gd name="csX53" fmla="*/ 63977 w 131509"/>
                <a:gd name="csY53" fmla="*/ 32583 h 177652"/>
                <a:gd name="csX54" fmla="*/ 49785 w 131509"/>
                <a:gd name="csY54" fmla="*/ 42584 h 177652"/>
                <a:gd name="csX55" fmla="*/ 39403 w 131509"/>
                <a:gd name="csY55" fmla="*/ 42489 h 177652"/>
                <a:gd name="csX56" fmla="*/ 49785 w 131509"/>
                <a:gd name="csY56" fmla="*/ 42584 h 177652"/>
                <a:gd name="csX57" fmla="*/ 36355 w 131509"/>
                <a:gd name="csY57" fmla="*/ 21058 h 177652"/>
                <a:gd name="csX58" fmla="*/ 35307 w 131509"/>
                <a:gd name="csY58" fmla="*/ 26963 h 177652"/>
                <a:gd name="csX59" fmla="*/ 27211 w 131509"/>
                <a:gd name="csY59" fmla="*/ 26678 h 177652"/>
                <a:gd name="csX60" fmla="*/ 36355 w 131509"/>
                <a:gd name="csY60" fmla="*/ 21058 h 177652"/>
                <a:gd name="csX61" fmla="*/ 74550 w 131509"/>
                <a:gd name="csY61" fmla="*/ 132786 h 177652"/>
                <a:gd name="csX62" fmla="*/ 58548 w 131509"/>
                <a:gd name="csY62" fmla="*/ 153932 h 177652"/>
                <a:gd name="csX63" fmla="*/ 37307 w 131509"/>
                <a:gd name="csY63" fmla="*/ 164314 h 177652"/>
                <a:gd name="csX64" fmla="*/ 21686 w 131509"/>
                <a:gd name="csY64" fmla="*/ 155837 h 177652"/>
                <a:gd name="csX65" fmla="*/ 16352 w 131509"/>
                <a:gd name="csY65" fmla="*/ 120308 h 177652"/>
                <a:gd name="csX66" fmla="*/ 20924 w 131509"/>
                <a:gd name="csY66" fmla="*/ 62301 h 177652"/>
                <a:gd name="csX67" fmla="*/ 42546 w 131509"/>
                <a:gd name="csY67" fmla="*/ 56015 h 177652"/>
                <a:gd name="csX68" fmla="*/ 73788 w 131509"/>
                <a:gd name="csY68" fmla="*/ 55538 h 177652"/>
                <a:gd name="csX69" fmla="*/ 76836 w 131509"/>
                <a:gd name="csY69" fmla="*/ 56491 h 177652"/>
                <a:gd name="csX70" fmla="*/ 83884 w 131509"/>
                <a:gd name="csY70" fmla="*/ 104878 h 177652"/>
                <a:gd name="csX71" fmla="*/ 88171 w 131509"/>
                <a:gd name="csY71" fmla="*/ 108593 h 177652"/>
                <a:gd name="csX72" fmla="*/ 103030 w 131509"/>
                <a:gd name="csY72" fmla="*/ 104592 h 177652"/>
                <a:gd name="csX73" fmla="*/ 74359 w 131509"/>
                <a:gd name="csY73" fmla="*/ 132596 h 177652"/>
                <a:gd name="csX74" fmla="*/ 111602 w 131509"/>
                <a:gd name="csY74" fmla="*/ 74779 h 177652"/>
                <a:gd name="csX75" fmla="*/ 105316 w 131509"/>
                <a:gd name="csY75" fmla="*/ 73160 h 177652"/>
                <a:gd name="csX76" fmla="*/ 104268 w 131509"/>
                <a:gd name="csY76" fmla="*/ 68111 h 177652"/>
                <a:gd name="csX77" fmla="*/ 107602 w 131509"/>
                <a:gd name="csY77" fmla="*/ 63444 h 177652"/>
                <a:gd name="csX78" fmla="*/ 111602 w 131509"/>
                <a:gd name="csY78" fmla="*/ 74874 h 177652"/>
                <a:gd name="csX79" fmla="*/ 114650 w 131509"/>
                <a:gd name="csY79" fmla="*/ 56586 h 177652"/>
                <a:gd name="csX80" fmla="*/ 117127 w 131509"/>
                <a:gd name="csY80" fmla="*/ 53062 h 177652"/>
                <a:gd name="csX81" fmla="*/ 118174 w 131509"/>
                <a:gd name="csY81" fmla="*/ 59825 h 177652"/>
                <a:gd name="csX82" fmla="*/ 114650 w 131509"/>
                <a:gd name="csY82" fmla="*/ 56586 h 1776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</a:cxnLst>
              <a:rect l="l" t="t" r="r" b="b"/>
              <a:pathLst>
                <a:path w="131509" h="177652">
                  <a:moveTo>
                    <a:pt x="130366" y="42680"/>
                  </a:moveTo>
                  <a:cubicBezTo>
                    <a:pt x="130081" y="36774"/>
                    <a:pt x="129890" y="30583"/>
                    <a:pt x="125318" y="26392"/>
                  </a:cubicBezTo>
                  <a:cubicBezTo>
                    <a:pt x="121984" y="23344"/>
                    <a:pt x="117317" y="22106"/>
                    <a:pt x="112650" y="21248"/>
                  </a:cubicBezTo>
                  <a:cubicBezTo>
                    <a:pt x="104458" y="5818"/>
                    <a:pt x="89218" y="8390"/>
                    <a:pt x="85027" y="5437"/>
                  </a:cubicBezTo>
                  <a:cubicBezTo>
                    <a:pt x="77598" y="293"/>
                    <a:pt x="69216" y="-1421"/>
                    <a:pt x="60453" y="1246"/>
                  </a:cubicBezTo>
                  <a:cubicBezTo>
                    <a:pt x="57691" y="2103"/>
                    <a:pt x="55309" y="2008"/>
                    <a:pt x="52547" y="4008"/>
                  </a:cubicBezTo>
                  <a:cubicBezTo>
                    <a:pt x="49975" y="5818"/>
                    <a:pt x="44451" y="9437"/>
                    <a:pt x="40831" y="8104"/>
                  </a:cubicBezTo>
                  <a:cubicBezTo>
                    <a:pt x="30259" y="4199"/>
                    <a:pt x="20162" y="8675"/>
                    <a:pt x="16447" y="19820"/>
                  </a:cubicBezTo>
                  <a:cubicBezTo>
                    <a:pt x="8542" y="21725"/>
                    <a:pt x="731" y="27630"/>
                    <a:pt x="64" y="36488"/>
                  </a:cubicBezTo>
                  <a:cubicBezTo>
                    <a:pt x="-698" y="46680"/>
                    <a:pt x="5398" y="56586"/>
                    <a:pt x="13495" y="62111"/>
                  </a:cubicBezTo>
                  <a:cubicBezTo>
                    <a:pt x="9018" y="73636"/>
                    <a:pt x="6922" y="85161"/>
                    <a:pt x="5970" y="97353"/>
                  </a:cubicBezTo>
                  <a:lnTo>
                    <a:pt x="4255" y="117356"/>
                  </a:lnTo>
                  <a:cubicBezTo>
                    <a:pt x="1969" y="131167"/>
                    <a:pt x="3398" y="144788"/>
                    <a:pt x="8351" y="157837"/>
                  </a:cubicBezTo>
                  <a:cubicBezTo>
                    <a:pt x="13209" y="170505"/>
                    <a:pt x="25020" y="177839"/>
                    <a:pt x="38450" y="177649"/>
                  </a:cubicBezTo>
                  <a:cubicBezTo>
                    <a:pt x="49975" y="177458"/>
                    <a:pt x="59310" y="172886"/>
                    <a:pt x="66930" y="164314"/>
                  </a:cubicBezTo>
                  <a:cubicBezTo>
                    <a:pt x="75407" y="154694"/>
                    <a:pt x="81979" y="143740"/>
                    <a:pt x="87694" y="131548"/>
                  </a:cubicBezTo>
                  <a:cubicBezTo>
                    <a:pt x="95505" y="133167"/>
                    <a:pt x="102172" y="130691"/>
                    <a:pt x="106840" y="125357"/>
                  </a:cubicBezTo>
                  <a:cubicBezTo>
                    <a:pt x="111983" y="119546"/>
                    <a:pt x="114745" y="111926"/>
                    <a:pt x="114174" y="103544"/>
                  </a:cubicBezTo>
                  <a:cubicBezTo>
                    <a:pt x="123223" y="100496"/>
                    <a:pt x="126842" y="92210"/>
                    <a:pt x="127699" y="82970"/>
                  </a:cubicBezTo>
                  <a:lnTo>
                    <a:pt x="131509" y="68302"/>
                  </a:lnTo>
                  <a:lnTo>
                    <a:pt x="130366" y="42584"/>
                  </a:lnTo>
                  <a:close/>
                  <a:moveTo>
                    <a:pt x="98362" y="78970"/>
                  </a:moveTo>
                  <a:cubicBezTo>
                    <a:pt x="98362" y="78970"/>
                    <a:pt x="97124" y="80208"/>
                    <a:pt x="96553" y="79160"/>
                  </a:cubicBezTo>
                  <a:cubicBezTo>
                    <a:pt x="95314" y="77160"/>
                    <a:pt x="95410" y="74398"/>
                    <a:pt x="96172" y="72588"/>
                  </a:cubicBezTo>
                  <a:lnTo>
                    <a:pt x="98458" y="76779"/>
                  </a:lnTo>
                  <a:cubicBezTo>
                    <a:pt x="99029" y="77827"/>
                    <a:pt x="98648" y="78589"/>
                    <a:pt x="98458" y="78875"/>
                  </a:cubicBezTo>
                  <a:close/>
                  <a:moveTo>
                    <a:pt x="93600" y="52490"/>
                  </a:moveTo>
                  <a:cubicBezTo>
                    <a:pt x="92362" y="51157"/>
                    <a:pt x="91314" y="49252"/>
                    <a:pt x="91504" y="47823"/>
                  </a:cubicBezTo>
                  <a:cubicBezTo>
                    <a:pt x="92933" y="45918"/>
                    <a:pt x="95410" y="44585"/>
                    <a:pt x="97315" y="43632"/>
                  </a:cubicBezTo>
                  <a:cubicBezTo>
                    <a:pt x="98172" y="48490"/>
                    <a:pt x="96172" y="50395"/>
                    <a:pt x="93600" y="52490"/>
                  </a:cubicBezTo>
                  <a:close/>
                  <a:moveTo>
                    <a:pt x="92552" y="94019"/>
                  </a:moveTo>
                  <a:cubicBezTo>
                    <a:pt x="92552" y="94019"/>
                    <a:pt x="94171" y="95353"/>
                    <a:pt x="93981" y="96115"/>
                  </a:cubicBezTo>
                  <a:cubicBezTo>
                    <a:pt x="93886" y="96591"/>
                    <a:pt x="92362" y="97544"/>
                    <a:pt x="91885" y="97448"/>
                  </a:cubicBezTo>
                  <a:cubicBezTo>
                    <a:pt x="91123" y="97353"/>
                    <a:pt x="91504" y="95543"/>
                    <a:pt x="91314" y="95067"/>
                  </a:cubicBezTo>
                  <a:cubicBezTo>
                    <a:pt x="91123" y="94400"/>
                    <a:pt x="91409" y="93257"/>
                    <a:pt x="92457" y="94019"/>
                  </a:cubicBezTo>
                  <a:close/>
                  <a:moveTo>
                    <a:pt x="91219" y="88304"/>
                  </a:moveTo>
                  <a:cubicBezTo>
                    <a:pt x="89790" y="87638"/>
                    <a:pt x="88742" y="86304"/>
                    <a:pt x="89695" y="84113"/>
                  </a:cubicBezTo>
                  <a:cubicBezTo>
                    <a:pt x="90742" y="84685"/>
                    <a:pt x="92266" y="85447"/>
                    <a:pt x="91219" y="88304"/>
                  </a:cubicBezTo>
                  <a:close/>
                  <a:moveTo>
                    <a:pt x="94648" y="21820"/>
                  </a:moveTo>
                  <a:cubicBezTo>
                    <a:pt x="95124" y="24201"/>
                    <a:pt x="90457" y="26106"/>
                    <a:pt x="88742" y="25344"/>
                  </a:cubicBezTo>
                  <a:cubicBezTo>
                    <a:pt x="86075" y="24106"/>
                    <a:pt x="84646" y="22487"/>
                    <a:pt x="83408" y="18867"/>
                  </a:cubicBezTo>
                  <a:cubicBezTo>
                    <a:pt x="86361" y="19153"/>
                    <a:pt x="91314" y="18867"/>
                    <a:pt x="94648" y="21820"/>
                  </a:cubicBezTo>
                  <a:close/>
                  <a:moveTo>
                    <a:pt x="79693" y="43632"/>
                  </a:moveTo>
                  <a:lnTo>
                    <a:pt x="72645" y="43346"/>
                  </a:lnTo>
                  <a:lnTo>
                    <a:pt x="77693" y="38393"/>
                  </a:lnTo>
                  <a:cubicBezTo>
                    <a:pt x="78741" y="40108"/>
                    <a:pt x="79027" y="41251"/>
                    <a:pt x="79693" y="43632"/>
                  </a:cubicBezTo>
                  <a:close/>
                  <a:moveTo>
                    <a:pt x="75788" y="13914"/>
                  </a:moveTo>
                  <a:cubicBezTo>
                    <a:pt x="72264" y="14486"/>
                    <a:pt x="70264" y="14200"/>
                    <a:pt x="68740" y="11819"/>
                  </a:cubicBezTo>
                  <a:cubicBezTo>
                    <a:pt x="71502" y="11438"/>
                    <a:pt x="73883" y="12295"/>
                    <a:pt x="75788" y="13914"/>
                  </a:cubicBezTo>
                  <a:close/>
                  <a:moveTo>
                    <a:pt x="63977" y="32488"/>
                  </a:moveTo>
                  <a:cubicBezTo>
                    <a:pt x="63977" y="31821"/>
                    <a:pt x="66454" y="31726"/>
                    <a:pt x="66930" y="32297"/>
                  </a:cubicBezTo>
                  <a:cubicBezTo>
                    <a:pt x="67311" y="32869"/>
                    <a:pt x="67978" y="33917"/>
                    <a:pt x="68359" y="35726"/>
                  </a:cubicBezTo>
                  <a:cubicBezTo>
                    <a:pt x="67311" y="38298"/>
                    <a:pt x="63596" y="40298"/>
                    <a:pt x="60167" y="39441"/>
                  </a:cubicBezTo>
                  <a:cubicBezTo>
                    <a:pt x="62548" y="37822"/>
                    <a:pt x="63977" y="35441"/>
                    <a:pt x="63977" y="32583"/>
                  </a:cubicBezTo>
                  <a:close/>
                  <a:moveTo>
                    <a:pt x="49785" y="42584"/>
                  </a:moveTo>
                  <a:cubicBezTo>
                    <a:pt x="46070" y="43632"/>
                    <a:pt x="43308" y="42584"/>
                    <a:pt x="39403" y="42489"/>
                  </a:cubicBezTo>
                  <a:cubicBezTo>
                    <a:pt x="42355" y="39727"/>
                    <a:pt x="45975" y="37822"/>
                    <a:pt x="49785" y="42584"/>
                  </a:cubicBezTo>
                  <a:close/>
                  <a:moveTo>
                    <a:pt x="36355" y="21058"/>
                  </a:moveTo>
                  <a:lnTo>
                    <a:pt x="35307" y="26963"/>
                  </a:lnTo>
                  <a:lnTo>
                    <a:pt x="27211" y="26678"/>
                  </a:lnTo>
                  <a:cubicBezTo>
                    <a:pt x="30068" y="23915"/>
                    <a:pt x="32735" y="22391"/>
                    <a:pt x="36355" y="21058"/>
                  </a:cubicBezTo>
                  <a:close/>
                  <a:moveTo>
                    <a:pt x="74550" y="132786"/>
                  </a:moveTo>
                  <a:lnTo>
                    <a:pt x="58548" y="153932"/>
                  </a:lnTo>
                  <a:cubicBezTo>
                    <a:pt x="53309" y="160885"/>
                    <a:pt x="46356" y="164504"/>
                    <a:pt x="37307" y="164314"/>
                  </a:cubicBezTo>
                  <a:cubicBezTo>
                    <a:pt x="31211" y="164123"/>
                    <a:pt x="25020" y="161647"/>
                    <a:pt x="21686" y="155837"/>
                  </a:cubicBezTo>
                  <a:cubicBezTo>
                    <a:pt x="15685" y="145264"/>
                    <a:pt x="14542" y="132500"/>
                    <a:pt x="16352" y="120308"/>
                  </a:cubicBezTo>
                  <a:cubicBezTo>
                    <a:pt x="19400" y="99449"/>
                    <a:pt x="15304" y="81732"/>
                    <a:pt x="20924" y="62301"/>
                  </a:cubicBezTo>
                  <a:cubicBezTo>
                    <a:pt x="27782" y="59634"/>
                    <a:pt x="34831" y="55919"/>
                    <a:pt x="42546" y="56015"/>
                  </a:cubicBezTo>
                  <a:cubicBezTo>
                    <a:pt x="53214" y="56205"/>
                    <a:pt x="63215" y="57634"/>
                    <a:pt x="73788" y="55538"/>
                  </a:cubicBezTo>
                  <a:cubicBezTo>
                    <a:pt x="74931" y="55348"/>
                    <a:pt x="76455" y="55919"/>
                    <a:pt x="76836" y="56491"/>
                  </a:cubicBezTo>
                  <a:cubicBezTo>
                    <a:pt x="79027" y="59444"/>
                    <a:pt x="71692" y="79922"/>
                    <a:pt x="83884" y="104878"/>
                  </a:cubicBezTo>
                  <a:cubicBezTo>
                    <a:pt x="84837" y="106878"/>
                    <a:pt x="86837" y="108116"/>
                    <a:pt x="88171" y="108593"/>
                  </a:cubicBezTo>
                  <a:cubicBezTo>
                    <a:pt x="92457" y="109926"/>
                    <a:pt x="96267" y="103640"/>
                    <a:pt x="103030" y="104592"/>
                  </a:cubicBezTo>
                  <a:cubicBezTo>
                    <a:pt x="102363" y="127643"/>
                    <a:pt x="83027" y="121166"/>
                    <a:pt x="74359" y="132596"/>
                  </a:cubicBezTo>
                  <a:close/>
                  <a:moveTo>
                    <a:pt x="111602" y="74779"/>
                  </a:moveTo>
                  <a:lnTo>
                    <a:pt x="105316" y="73160"/>
                  </a:lnTo>
                  <a:cubicBezTo>
                    <a:pt x="103601" y="72683"/>
                    <a:pt x="103125" y="69635"/>
                    <a:pt x="104268" y="68111"/>
                  </a:cubicBezTo>
                  <a:lnTo>
                    <a:pt x="107602" y="63444"/>
                  </a:lnTo>
                  <a:cubicBezTo>
                    <a:pt x="112078" y="65730"/>
                    <a:pt x="113317" y="70112"/>
                    <a:pt x="111602" y="74874"/>
                  </a:cubicBezTo>
                  <a:close/>
                  <a:moveTo>
                    <a:pt x="114650" y="56586"/>
                  </a:moveTo>
                  <a:cubicBezTo>
                    <a:pt x="114460" y="55157"/>
                    <a:pt x="115793" y="53729"/>
                    <a:pt x="117127" y="53062"/>
                  </a:cubicBezTo>
                  <a:lnTo>
                    <a:pt x="118174" y="59825"/>
                  </a:lnTo>
                  <a:cubicBezTo>
                    <a:pt x="116365" y="59063"/>
                    <a:pt x="114745" y="57634"/>
                    <a:pt x="114650" y="5658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6FAF58C5-4FB9-2278-D7F8-1BADB57C9847}"/>
                </a:ext>
              </a:extLst>
            </p:cNvPr>
            <p:cNvSpPr/>
            <p:nvPr/>
          </p:nvSpPr>
          <p:spPr>
            <a:xfrm>
              <a:off x="6263683" y="-3085410"/>
              <a:ext cx="220495" cy="203538"/>
            </a:xfrm>
            <a:custGeom>
              <a:avLst/>
              <a:gdLst>
                <a:gd name="csX0" fmla="*/ 218907 w 220495"/>
                <a:gd name="csY0" fmla="*/ 75172 h 203538"/>
                <a:gd name="csX1" fmla="*/ 183379 w 220495"/>
                <a:gd name="csY1" fmla="*/ 21166 h 203538"/>
                <a:gd name="csX2" fmla="*/ 28598 w 220495"/>
                <a:gd name="csY2" fmla="*/ 30976 h 203538"/>
                <a:gd name="csX3" fmla="*/ 23 w 220495"/>
                <a:gd name="csY3" fmla="*/ 95842 h 203538"/>
                <a:gd name="csX4" fmla="*/ 38790 w 220495"/>
                <a:gd name="csY4" fmla="*/ 158040 h 203538"/>
                <a:gd name="csX5" fmla="*/ 23073 w 220495"/>
                <a:gd name="csY5" fmla="*/ 198997 h 203538"/>
                <a:gd name="csX6" fmla="*/ 23073 w 220495"/>
                <a:gd name="csY6" fmla="*/ 202712 h 203538"/>
                <a:gd name="csX7" fmla="*/ 26502 w 220495"/>
                <a:gd name="csY7" fmla="*/ 203284 h 203538"/>
                <a:gd name="csX8" fmla="*/ 77747 w 220495"/>
                <a:gd name="csY8" fmla="*/ 166136 h 203538"/>
                <a:gd name="csX9" fmla="*/ 133563 w 220495"/>
                <a:gd name="csY9" fmla="*/ 171946 h 203538"/>
                <a:gd name="csX10" fmla="*/ 188713 w 220495"/>
                <a:gd name="csY10" fmla="*/ 151658 h 203538"/>
                <a:gd name="csX11" fmla="*/ 218907 w 220495"/>
                <a:gd name="csY11" fmla="*/ 75077 h 203538"/>
                <a:gd name="csX12" fmla="*/ 208906 w 220495"/>
                <a:gd name="csY12" fmla="*/ 103366 h 203538"/>
                <a:gd name="csX13" fmla="*/ 195000 w 220495"/>
                <a:gd name="csY13" fmla="*/ 132322 h 203538"/>
                <a:gd name="csX14" fmla="*/ 124324 w 220495"/>
                <a:gd name="csY14" fmla="*/ 162231 h 203538"/>
                <a:gd name="csX15" fmla="*/ 76604 w 220495"/>
                <a:gd name="csY15" fmla="*/ 155944 h 203538"/>
                <a:gd name="csX16" fmla="*/ 70794 w 220495"/>
                <a:gd name="csY16" fmla="*/ 158040 h 203538"/>
                <a:gd name="csX17" fmla="*/ 59745 w 220495"/>
                <a:gd name="csY17" fmla="*/ 173470 h 203538"/>
                <a:gd name="csX18" fmla="*/ 37647 w 220495"/>
                <a:gd name="csY18" fmla="*/ 187663 h 203538"/>
                <a:gd name="csX19" fmla="*/ 49743 w 220495"/>
                <a:gd name="csY19" fmla="*/ 157183 h 203538"/>
                <a:gd name="csX20" fmla="*/ 25931 w 220495"/>
                <a:gd name="csY20" fmla="*/ 132989 h 203538"/>
                <a:gd name="csX21" fmla="*/ 18597 w 220495"/>
                <a:gd name="csY21" fmla="*/ 68028 h 203538"/>
                <a:gd name="csX22" fmla="*/ 37170 w 220495"/>
                <a:gd name="csY22" fmla="*/ 40882 h 203538"/>
                <a:gd name="csX23" fmla="*/ 181093 w 220495"/>
                <a:gd name="csY23" fmla="*/ 32881 h 203538"/>
                <a:gd name="csX24" fmla="*/ 208906 w 220495"/>
                <a:gd name="csY24" fmla="*/ 103462 h 2035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20495" h="203538">
                  <a:moveTo>
                    <a:pt x="218907" y="75172"/>
                  </a:moveTo>
                  <a:cubicBezTo>
                    <a:pt x="215288" y="52503"/>
                    <a:pt x="203001" y="33453"/>
                    <a:pt x="183379" y="21166"/>
                  </a:cubicBezTo>
                  <a:cubicBezTo>
                    <a:pt x="134802" y="-9219"/>
                    <a:pt x="72127" y="-7695"/>
                    <a:pt x="28598" y="30976"/>
                  </a:cubicBezTo>
                  <a:cubicBezTo>
                    <a:pt x="9643" y="47836"/>
                    <a:pt x="-549" y="70219"/>
                    <a:pt x="23" y="95842"/>
                  </a:cubicBezTo>
                  <a:cubicBezTo>
                    <a:pt x="23" y="121845"/>
                    <a:pt x="12215" y="151563"/>
                    <a:pt x="38790" y="158040"/>
                  </a:cubicBezTo>
                  <a:cubicBezTo>
                    <a:pt x="36504" y="172899"/>
                    <a:pt x="30693" y="186329"/>
                    <a:pt x="23073" y="198997"/>
                  </a:cubicBezTo>
                  <a:cubicBezTo>
                    <a:pt x="22216" y="200331"/>
                    <a:pt x="22026" y="201664"/>
                    <a:pt x="23073" y="202712"/>
                  </a:cubicBezTo>
                  <a:cubicBezTo>
                    <a:pt x="23645" y="203379"/>
                    <a:pt x="25074" y="203855"/>
                    <a:pt x="26502" y="203284"/>
                  </a:cubicBezTo>
                  <a:cubicBezTo>
                    <a:pt x="45743" y="196330"/>
                    <a:pt x="68698" y="184615"/>
                    <a:pt x="77747" y="166136"/>
                  </a:cubicBezTo>
                  <a:cubicBezTo>
                    <a:pt x="96606" y="168898"/>
                    <a:pt x="114609" y="172899"/>
                    <a:pt x="133563" y="171946"/>
                  </a:cubicBezTo>
                  <a:cubicBezTo>
                    <a:pt x="153756" y="170994"/>
                    <a:pt x="172140" y="162802"/>
                    <a:pt x="188713" y="151658"/>
                  </a:cubicBezTo>
                  <a:cubicBezTo>
                    <a:pt x="216621" y="132798"/>
                    <a:pt x="224241" y="108319"/>
                    <a:pt x="218907" y="75077"/>
                  </a:cubicBezTo>
                  <a:close/>
                  <a:moveTo>
                    <a:pt x="208906" y="103366"/>
                  </a:moveTo>
                  <a:cubicBezTo>
                    <a:pt x="207477" y="114415"/>
                    <a:pt x="202905" y="124226"/>
                    <a:pt x="195000" y="132322"/>
                  </a:cubicBezTo>
                  <a:cubicBezTo>
                    <a:pt x="178331" y="149467"/>
                    <a:pt x="147660" y="165279"/>
                    <a:pt x="124324" y="162231"/>
                  </a:cubicBezTo>
                  <a:lnTo>
                    <a:pt x="76604" y="155944"/>
                  </a:lnTo>
                  <a:cubicBezTo>
                    <a:pt x="74413" y="155659"/>
                    <a:pt x="72318" y="156230"/>
                    <a:pt x="70794" y="158040"/>
                  </a:cubicBezTo>
                  <a:cubicBezTo>
                    <a:pt x="68222" y="164326"/>
                    <a:pt x="64221" y="168994"/>
                    <a:pt x="59745" y="173470"/>
                  </a:cubicBezTo>
                  <a:cubicBezTo>
                    <a:pt x="52791" y="178709"/>
                    <a:pt x="46410" y="184138"/>
                    <a:pt x="37647" y="187663"/>
                  </a:cubicBezTo>
                  <a:cubicBezTo>
                    <a:pt x="43266" y="177471"/>
                    <a:pt x="47838" y="168041"/>
                    <a:pt x="49743" y="157183"/>
                  </a:cubicBezTo>
                  <a:cubicBezTo>
                    <a:pt x="51648" y="143752"/>
                    <a:pt x="36408" y="149658"/>
                    <a:pt x="25931" y="132989"/>
                  </a:cubicBezTo>
                  <a:cubicBezTo>
                    <a:pt x="13834" y="113653"/>
                    <a:pt x="10881" y="89650"/>
                    <a:pt x="18597" y="68028"/>
                  </a:cubicBezTo>
                  <a:cubicBezTo>
                    <a:pt x="22407" y="57361"/>
                    <a:pt x="28979" y="48502"/>
                    <a:pt x="37170" y="40882"/>
                  </a:cubicBezTo>
                  <a:cubicBezTo>
                    <a:pt x="76604" y="3925"/>
                    <a:pt x="137469" y="3258"/>
                    <a:pt x="181093" y="32881"/>
                  </a:cubicBezTo>
                  <a:cubicBezTo>
                    <a:pt x="204525" y="48788"/>
                    <a:pt x="212430" y="75839"/>
                    <a:pt x="208906" y="1034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008B1E9D-73F6-AF31-D5F4-E8BB6A1812CD}"/>
                </a:ext>
              </a:extLst>
            </p:cNvPr>
            <p:cNvSpPr/>
            <p:nvPr/>
          </p:nvSpPr>
          <p:spPr>
            <a:xfrm>
              <a:off x="6670805" y="-2280527"/>
              <a:ext cx="35161" cy="350714"/>
            </a:xfrm>
            <a:custGeom>
              <a:avLst/>
              <a:gdLst>
                <a:gd name="csX0" fmla="*/ 28194 w 35161"/>
                <a:gd name="csY0" fmla="*/ 347948 h 350714"/>
                <a:gd name="csX1" fmla="*/ 17812 w 35161"/>
                <a:gd name="csY1" fmla="*/ 270986 h 350714"/>
                <a:gd name="csX2" fmla="*/ 4763 w 35161"/>
                <a:gd name="csY2" fmla="*/ 133350 h 350714"/>
                <a:gd name="csX3" fmla="*/ 1714 w 35161"/>
                <a:gd name="csY3" fmla="*/ 46006 h 350714"/>
                <a:gd name="csX4" fmla="*/ 0 w 35161"/>
                <a:gd name="csY4" fmla="*/ 4286 h 350714"/>
                <a:gd name="csX5" fmla="*/ 1905 w 35161"/>
                <a:gd name="csY5" fmla="*/ 0 h 350714"/>
                <a:gd name="csX6" fmla="*/ 2858 w 35161"/>
                <a:gd name="csY6" fmla="*/ 20002 h 350714"/>
                <a:gd name="csX7" fmla="*/ 11811 w 35161"/>
                <a:gd name="csY7" fmla="*/ 103632 h 350714"/>
                <a:gd name="csX8" fmla="*/ 26194 w 35161"/>
                <a:gd name="csY8" fmla="*/ 251269 h 350714"/>
                <a:gd name="csX9" fmla="*/ 35147 w 35161"/>
                <a:gd name="csY9" fmla="*/ 346710 h 350714"/>
                <a:gd name="csX10" fmla="*/ 32385 w 35161"/>
                <a:gd name="csY10" fmla="*/ 350615 h 350714"/>
                <a:gd name="csX11" fmla="*/ 28289 w 35161"/>
                <a:gd name="csY11" fmla="*/ 347853 h 3507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35161" h="350714">
                  <a:moveTo>
                    <a:pt x="28194" y="347948"/>
                  </a:moveTo>
                  <a:lnTo>
                    <a:pt x="17812" y="270986"/>
                  </a:lnTo>
                  <a:cubicBezTo>
                    <a:pt x="11621" y="224885"/>
                    <a:pt x="6382" y="179832"/>
                    <a:pt x="4763" y="133350"/>
                  </a:cubicBezTo>
                  <a:lnTo>
                    <a:pt x="1714" y="46006"/>
                  </a:lnTo>
                  <a:lnTo>
                    <a:pt x="0" y="4286"/>
                  </a:lnTo>
                  <a:cubicBezTo>
                    <a:pt x="0" y="2762"/>
                    <a:pt x="762" y="1048"/>
                    <a:pt x="1905" y="0"/>
                  </a:cubicBezTo>
                  <a:lnTo>
                    <a:pt x="2858" y="20002"/>
                  </a:lnTo>
                  <a:lnTo>
                    <a:pt x="11811" y="103632"/>
                  </a:lnTo>
                  <a:lnTo>
                    <a:pt x="26194" y="251269"/>
                  </a:lnTo>
                  <a:lnTo>
                    <a:pt x="35147" y="346710"/>
                  </a:lnTo>
                  <a:cubicBezTo>
                    <a:pt x="35338" y="348710"/>
                    <a:pt x="33623" y="350234"/>
                    <a:pt x="32385" y="350615"/>
                  </a:cubicBezTo>
                  <a:cubicBezTo>
                    <a:pt x="31337" y="350996"/>
                    <a:pt x="28575" y="350329"/>
                    <a:pt x="28289" y="347853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38B39CB9-5CA7-7DEF-08AE-398BAA517095}"/>
                </a:ext>
              </a:extLst>
            </p:cNvPr>
            <p:cNvSpPr/>
            <p:nvPr/>
          </p:nvSpPr>
          <p:spPr>
            <a:xfrm>
              <a:off x="6625568" y="-2487125"/>
              <a:ext cx="43902" cy="76016"/>
            </a:xfrm>
            <a:custGeom>
              <a:avLst/>
              <a:gdLst>
                <a:gd name="csX0" fmla="*/ 32759 w 43902"/>
                <a:gd name="csY0" fmla="*/ 29432 h 76016"/>
                <a:gd name="csX1" fmla="*/ 1802 w 43902"/>
                <a:gd name="csY1" fmla="*/ 76009 h 76016"/>
                <a:gd name="csX2" fmla="*/ 469 w 43902"/>
                <a:gd name="csY2" fmla="*/ 71914 h 76016"/>
                <a:gd name="csX3" fmla="*/ 23234 w 43902"/>
                <a:gd name="csY3" fmla="*/ 35528 h 76016"/>
                <a:gd name="csX4" fmla="*/ 37616 w 43902"/>
                <a:gd name="csY4" fmla="*/ 7334 h 76016"/>
                <a:gd name="csX5" fmla="*/ 43903 w 43902"/>
                <a:gd name="csY5" fmla="*/ 0 h 76016"/>
                <a:gd name="csX6" fmla="*/ 32663 w 43902"/>
                <a:gd name="csY6" fmla="*/ 29527 h 760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43902" h="76016">
                  <a:moveTo>
                    <a:pt x="32759" y="29432"/>
                  </a:moveTo>
                  <a:cubicBezTo>
                    <a:pt x="27806" y="42386"/>
                    <a:pt x="7041" y="76581"/>
                    <a:pt x="1802" y="76009"/>
                  </a:cubicBezTo>
                  <a:cubicBezTo>
                    <a:pt x="469" y="75819"/>
                    <a:pt x="-674" y="73819"/>
                    <a:pt x="469" y="71914"/>
                  </a:cubicBezTo>
                  <a:lnTo>
                    <a:pt x="23234" y="35528"/>
                  </a:lnTo>
                  <a:lnTo>
                    <a:pt x="37616" y="7334"/>
                  </a:lnTo>
                  <a:cubicBezTo>
                    <a:pt x="39045" y="4572"/>
                    <a:pt x="39712" y="1429"/>
                    <a:pt x="43903" y="0"/>
                  </a:cubicBezTo>
                  <a:lnTo>
                    <a:pt x="32663" y="2952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24BBF730-DA72-7587-96DF-BC17CDD43B96}"/>
                </a:ext>
              </a:extLst>
            </p:cNvPr>
            <p:cNvSpPr/>
            <p:nvPr/>
          </p:nvSpPr>
          <p:spPr>
            <a:xfrm>
              <a:off x="6598891" y="-2639546"/>
              <a:ext cx="34879" cy="15861"/>
            </a:xfrm>
            <a:custGeom>
              <a:avLst/>
              <a:gdLst>
                <a:gd name="csX0" fmla="*/ 34576 w 34879"/>
                <a:gd name="csY0" fmla="*/ 3069 h 15861"/>
                <a:gd name="csX1" fmla="*/ 0 w 34879"/>
                <a:gd name="csY1" fmla="*/ 12785 h 15861"/>
                <a:gd name="csX2" fmla="*/ 33718 w 34879"/>
                <a:gd name="csY2" fmla="*/ 21 h 15861"/>
                <a:gd name="csX3" fmla="*/ 34480 w 34879"/>
                <a:gd name="csY3" fmla="*/ 3069 h 158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34879" h="15861">
                  <a:moveTo>
                    <a:pt x="34576" y="3069"/>
                  </a:moveTo>
                  <a:cubicBezTo>
                    <a:pt x="24765" y="9737"/>
                    <a:pt x="4763" y="21452"/>
                    <a:pt x="0" y="12785"/>
                  </a:cubicBezTo>
                  <a:cubicBezTo>
                    <a:pt x="14383" y="10594"/>
                    <a:pt x="28480" y="-550"/>
                    <a:pt x="33718" y="21"/>
                  </a:cubicBezTo>
                  <a:cubicBezTo>
                    <a:pt x="34480" y="21"/>
                    <a:pt x="35433" y="2402"/>
                    <a:pt x="34480" y="306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0D5CD95E-85ED-8EE3-915B-506C123BE133}"/>
                </a:ext>
              </a:extLst>
            </p:cNvPr>
            <p:cNvSpPr/>
            <p:nvPr/>
          </p:nvSpPr>
          <p:spPr>
            <a:xfrm>
              <a:off x="6375598" y="-2762377"/>
              <a:ext cx="31807" cy="23386"/>
            </a:xfrm>
            <a:custGeom>
              <a:avLst/>
              <a:gdLst>
                <a:gd name="csX0" fmla="*/ 10124 w 31807"/>
                <a:gd name="csY0" fmla="*/ 23316 h 23386"/>
                <a:gd name="csX1" fmla="*/ 27 w 31807"/>
                <a:gd name="csY1" fmla="*/ 15220 h 23386"/>
                <a:gd name="csX2" fmla="*/ 8600 w 31807"/>
                <a:gd name="csY2" fmla="*/ 5790 h 23386"/>
                <a:gd name="csX3" fmla="*/ 30507 w 31807"/>
                <a:gd name="csY3" fmla="*/ 456 h 23386"/>
                <a:gd name="csX4" fmla="*/ 10029 w 31807"/>
                <a:gd name="csY4" fmla="*/ 23221 h 233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1807" h="23386">
                  <a:moveTo>
                    <a:pt x="10124" y="23316"/>
                  </a:moveTo>
                  <a:cubicBezTo>
                    <a:pt x="4123" y="23983"/>
                    <a:pt x="409" y="19792"/>
                    <a:pt x="27" y="15220"/>
                  </a:cubicBezTo>
                  <a:cubicBezTo>
                    <a:pt x="-353" y="10648"/>
                    <a:pt x="3266" y="5790"/>
                    <a:pt x="8600" y="5790"/>
                  </a:cubicBezTo>
                  <a:cubicBezTo>
                    <a:pt x="21364" y="5790"/>
                    <a:pt x="26983" y="-1925"/>
                    <a:pt x="30507" y="456"/>
                  </a:cubicBezTo>
                  <a:cubicBezTo>
                    <a:pt x="34984" y="3409"/>
                    <a:pt x="27840" y="21125"/>
                    <a:pt x="10029" y="2322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72448BC3-6879-2AED-C553-9E5B858C0C57}"/>
                </a:ext>
              </a:extLst>
            </p:cNvPr>
            <p:cNvSpPr/>
            <p:nvPr/>
          </p:nvSpPr>
          <p:spPr>
            <a:xfrm>
              <a:off x="6324790" y="-3003882"/>
              <a:ext cx="19115" cy="19723"/>
            </a:xfrm>
            <a:custGeom>
              <a:avLst/>
              <a:gdLst>
                <a:gd name="csX0" fmla="*/ 6925 w 19115"/>
                <a:gd name="csY0" fmla="*/ 19457 h 19723"/>
                <a:gd name="csX1" fmla="*/ 734 w 19115"/>
                <a:gd name="csY1" fmla="*/ 6217 h 19723"/>
                <a:gd name="csX2" fmla="*/ 13593 w 19115"/>
                <a:gd name="csY2" fmla="*/ 788 h 19723"/>
                <a:gd name="csX3" fmla="*/ 18736 w 19115"/>
                <a:gd name="csY3" fmla="*/ 12504 h 19723"/>
                <a:gd name="csX4" fmla="*/ 7020 w 19115"/>
                <a:gd name="csY4" fmla="*/ 19362 h 197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9115" h="19723">
                  <a:moveTo>
                    <a:pt x="6925" y="19457"/>
                  </a:moveTo>
                  <a:cubicBezTo>
                    <a:pt x="543" y="17647"/>
                    <a:pt x="-1171" y="11361"/>
                    <a:pt x="734" y="6217"/>
                  </a:cubicBezTo>
                  <a:cubicBezTo>
                    <a:pt x="2448" y="1455"/>
                    <a:pt x="8259" y="-1498"/>
                    <a:pt x="13593" y="788"/>
                  </a:cubicBezTo>
                  <a:cubicBezTo>
                    <a:pt x="18165" y="2789"/>
                    <a:pt x="19974" y="8122"/>
                    <a:pt x="18736" y="12504"/>
                  </a:cubicBezTo>
                  <a:cubicBezTo>
                    <a:pt x="17498" y="16885"/>
                    <a:pt x="12640" y="20981"/>
                    <a:pt x="7020" y="1936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F415CE0F-1C02-64A2-D9DC-9D5CB51CFAC3}"/>
                </a:ext>
              </a:extLst>
            </p:cNvPr>
            <p:cNvSpPr/>
            <p:nvPr/>
          </p:nvSpPr>
          <p:spPr>
            <a:xfrm>
              <a:off x="6402028" y="-3006072"/>
              <a:ext cx="17588" cy="20447"/>
            </a:xfrm>
            <a:custGeom>
              <a:avLst/>
              <a:gdLst>
                <a:gd name="csX0" fmla="*/ 14649 w 17588"/>
                <a:gd name="csY0" fmla="*/ 2026 h 20447"/>
                <a:gd name="csX1" fmla="*/ 12363 w 17588"/>
                <a:gd name="csY1" fmla="*/ 19456 h 20447"/>
                <a:gd name="csX2" fmla="*/ 3029 w 17588"/>
                <a:gd name="csY2" fmla="*/ 18218 h 20447"/>
                <a:gd name="csX3" fmla="*/ 267 w 17588"/>
                <a:gd name="csY3" fmla="*/ 8407 h 20447"/>
                <a:gd name="csX4" fmla="*/ 6553 w 17588"/>
                <a:gd name="csY4" fmla="*/ 502 h 20447"/>
                <a:gd name="csX5" fmla="*/ 14649 w 17588"/>
                <a:gd name="csY5" fmla="*/ 1930 h 204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7588" h="20447">
                  <a:moveTo>
                    <a:pt x="14649" y="2026"/>
                  </a:moveTo>
                  <a:cubicBezTo>
                    <a:pt x="19221" y="5931"/>
                    <a:pt x="18459" y="15932"/>
                    <a:pt x="12363" y="19456"/>
                  </a:cubicBezTo>
                  <a:cubicBezTo>
                    <a:pt x="9506" y="21171"/>
                    <a:pt x="5696" y="20599"/>
                    <a:pt x="3029" y="18218"/>
                  </a:cubicBezTo>
                  <a:cubicBezTo>
                    <a:pt x="362" y="15837"/>
                    <a:pt x="-495" y="11836"/>
                    <a:pt x="267" y="8407"/>
                  </a:cubicBezTo>
                  <a:cubicBezTo>
                    <a:pt x="933" y="5264"/>
                    <a:pt x="3029" y="2026"/>
                    <a:pt x="6553" y="502"/>
                  </a:cubicBezTo>
                  <a:cubicBezTo>
                    <a:pt x="9410" y="-641"/>
                    <a:pt x="12744" y="311"/>
                    <a:pt x="14649" y="19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0F538E1E-61D7-6865-2CC9-F047FAFD3000}"/>
                </a:ext>
              </a:extLst>
            </p:cNvPr>
            <p:cNvSpPr/>
            <p:nvPr/>
          </p:nvSpPr>
          <p:spPr>
            <a:xfrm>
              <a:off x="6365309" y="-3004659"/>
              <a:ext cx="17436" cy="19945"/>
            </a:xfrm>
            <a:custGeom>
              <a:avLst/>
              <a:gdLst>
                <a:gd name="csX0" fmla="*/ 17174 w 17436"/>
                <a:gd name="csY0" fmla="*/ 8042 h 19945"/>
                <a:gd name="csX1" fmla="*/ 13459 w 17436"/>
                <a:gd name="csY1" fmla="*/ 18710 h 19945"/>
                <a:gd name="csX2" fmla="*/ 2886 w 17436"/>
                <a:gd name="csY2" fmla="*/ 17377 h 19945"/>
                <a:gd name="csX3" fmla="*/ 4124 w 17436"/>
                <a:gd name="csY3" fmla="*/ 1661 h 19945"/>
                <a:gd name="csX4" fmla="*/ 12030 w 17436"/>
                <a:gd name="csY4" fmla="*/ 518 h 19945"/>
                <a:gd name="csX5" fmla="*/ 17174 w 17436"/>
                <a:gd name="csY5" fmla="*/ 8042 h 199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17436" h="19945">
                  <a:moveTo>
                    <a:pt x="17174" y="8042"/>
                  </a:moveTo>
                  <a:cubicBezTo>
                    <a:pt x="18031" y="12614"/>
                    <a:pt x="16793" y="16615"/>
                    <a:pt x="13459" y="18710"/>
                  </a:cubicBezTo>
                  <a:cubicBezTo>
                    <a:pt x="10411" y="20615"/>
                    <a:pt x="5934" y="20425"/>
                    <a:pt x="2886" y="17377"/>
                  </a:cubicBezTo>
                  <a:cubicBezTo>
                    <a:pt x="-1495" y="12995"/>
                    <a:pt x="-733" y="5471"/>
                    <a:pt x="4124" y="1661"/>
                  </a:cubicBezTo>
                  <a:cubicBezTo>
                    <a:pt x="6601" y="-244"/>
                    <a:pt x="9649" y="-340"/>
                    <a:pt x="12030" y="518"/>
                  </a:cubicBezTo>
                  <a:cubicBezTo>
                    <a:pt x="14983" y="1565"/>
                    <a:pt x="16507" y="4232"/>
                    <a:pt x="17174" y="8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38361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51662-73B8-4AB2-B60E-4BB33FF90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5991" y="2127842"/>
            <a:ext cx="5967777" cy="4159998"/>
          </a:xfrm>
        </p:spPr>
        <p:txBody>
          <a:bodyPr/>
          <a:lstStyle/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Give your best </a:t>
            </a:r>
            <a:r>
              <a:rPr lang="en-US" dirty="0"/>
              <a:t>– fun, energy and laughter enables effective learning</a:t>
            </a: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dirty="0"/>
              <a:t>Let everyone be </a:t>
            </a:r>
            <a:r>
              <a:rPr lang="en-US" b="1" dirty="0"/>
              <a:t>heard</a:t>
            </a:r>
            <a:r>
              <a:rPr lang="en-US" dirty="0"/>
              <a:t> and feel </a:t>
            </a:r>
            <a:r>
              <a:rPr lang="en-US" b="1" dirty="0"/>
              <a:t>safe</a:t>
            </a:r>
            <a:r>
              <a:rPr lang="en-US" dirty="0"/>
              <a:t> to express their views</a:t>
            </a: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Keep to time </a:t>
            </a:r>
            <a:r>
              <a:rPr lang="en-US" dirty="0"/>
              <a:t>and no mobiles or working on other things</a:t>
            </a:r>
          </a:p>
          <a:p>
            <a:pPr marL="457200" indent="-45720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b="1" dirty="0"/>
              <a:t>‘The winds are blowing’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7EA4D29-D571-3C91-3E41-CB296925B28A}"/>
              </a:ext>
            </a:extLst>
          </p:cNvPr>
          <p:cNvSpPr txBox="1">
            <a:spLocks/>
          </p:cNvSpPr>
          <p:nvPr/>
        </p:nvSpPr>
        <p:spPr>
          <a:xfrm rot="-60000">
            <a:off x="1320546" y="319405"/>
            <a:ext cx="98869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/>
              <a:t>How are we going to work together?</a:t>
            </a:r>
            <a:endParaRPr lang="en-GB" sz="3600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863BEB17-675B-B390-5BE1-4AA50C7FC01F}"/>
              </a:ext>
            </a:extLst>
          </p:cNvPr>
          <p:cNvSpPr/>
          <p:nvPr/>
        </p:nvSpPr>
        <p:spPr>
          <a:xfrm rot="16200000">
            <a:off x="7340620" y="1819468"/>
            <a:ext cx="4069757" cy="4612616"/>
          </a:xfrm>
          <a:custGeom>
            <a:avLst/>
            <a:gdLst>
              <a:gd name="connsiteX0" fmla="*/ 82676 w 3081153"/>
              <a:gd name="connsiteY0" fmla="*/ 4354267 h 5368488"/>
              <a:gd name="connsiteX1" fmla="*/ 585344 w 3081153"/>
              <a:gd name="connsiteY1" fmla="*/ 5354060 h 5368488"/>
              <a:gd name="connsiteX2" fmla="*/ 1912647 w 3081153"/>
              <a:gd name="connsiteY2" fmla="*/ 5331951 h 5368488"/>
              <a:gd name="connsiteX3" fmla="*/ 2688959 w 3081153"/>
              <a:gd name="connsiteY3" fmla="*/ 5252640 h 5368488"/>
              <a:gd name="connsiteX4" fmla="*/ 2927506 w 3081153"/>
              <a:gd name="connsiteY4" fmla="*/ 5127237 h 5368488"/>
              <a:gd name="connsiteX5" fmla="*/ 3081014 w 3081153"/>
              <a:gd name="connsiteY5" fmla="*/ 4511088 h 5368488"/>
              <a:gd name="connsiteX6" fmla="*/ 3053395 w 3081153"/>
              <a:gd name="connsiteY6" fmla="*/ 753682 h 5368488"/>
              <a:gd name="connsiteX7" fmla="*/ 2596263 w 3081153"/>
              <a:gd name="connsiteY7" fmla="*/ 77641 h 5368488"/>
              <a:gd name="connsiteX8" fmla="*/ 2159714 w 3081153"/>
              <a:gd name="connsiteY8" fmla="*/ 5399 h 5368488"/>
              <a:gd name="connsiteX9" fmla="*/ 766143 w 3081153"/>
              <a:gd name="connsiteY9" fmla="*/ 395 h 5368488"/>
              <a:gd name="connsiteX10" fmla="*/ 164917 w 3081153"/>
              <a:gd name="connsiteY10" fmla="*/ 192086 h 5368488"/>
              <a:gd name="connsiteX11" fmla="*/ 3760 w 3081153"/>
              <a:gd name="connsiteY11" fmla="*/ 988293 h 5368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081153" h="5368488">
                <a:moveTo>
                  <a:pt x="82676" y="4354267"/>
                </a:moveTo>
                <a:cubicBezTo>
                  <a:pt x="154698" y="5117420"/>
                  <a:pt x="229498" y="5287609"/>
                  <a:pt x="585344" y="5354060"/>
                </a:cubicBezTo>
                <a:cubicBezTo>
                  <a:pt x="916531" y="5367136"/>
                  <a:pt x="1121885" y="5386808"/>
                  <a:pt x="1912647" y="5331951"/>
                </a:cubicBezTo>
                <a:lnTo>
                  <a:pt x="2688959" y="5252640"/>
                </a:lnTo>
                <a:cubicBezTo>
                  <a:pt x="2804931" y="5230444"/>
                  <a:pt x="2883152" y="5187725"/>
                  <a:pt x="2927506" y="5127237"/>
                </a:cubicBezTo>
                <a:cubicBezTo>
                  <a:pt x="3031808" y="4984786"/>
                  <a:pt x="3084239" y="4780312"/>
                  <a:pt x="3081014" y="4511088"/>
                </a:cubicBezTo>
                <a:lnTo>
                  <a:pt x="3053395" y="753682"/>
                </a:lnTo>
                <a:cubicBezTo>
                  <a:pt x="3068519" y="422321"/>
                  <a:pt x="2917678" y="192632"/>
                  <a:pt x="2596263" y="77641"/>
                </a:cubicBezTo>
                <a:cubicBezTo>
                  <a:pt x="2471656" y="33045"/>
                  <a:pt x="2324841" y="4904"/>
                  <a:pt x="2159714" y="5399"/>
                </a:cubicBezTo>
                <a:cubicBezTo>
                  <a:pt x="1407897" y="7579"/>
                  <a:pt x="943921" y="5598"/>
                  <a:pt x="766143" y="395"/>
                </a:cubicBezTo>
                <a:cubicBezTo>
                  <a:pt x="548638" y="-6046"/>
                  <a:pt x="348147" y="66632"/>
                  <a:pt x="164917" y="192086"/>
                </a:cubicBezTo>
                <a:cubicBezTo>
                  <a:pt x="61099" y="348210"/>
                  <a:pt x="-18512" y="642358"/>
                  <a:pt x="3760" y="988293"/>
                </a:cubicBezTo>
                <a:close/>
              </a:path>
            </a:pathLst>
          </a:custGeom>
          <a:solidFill>
            <a:schemeClr val="accent5"/>
          </a:solidFill>
          <a:ln w="12692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F0268D-06D6-D48E-328F-F0FD78B929EC}"/>
              </a:ext>
            </a:extLst>
          </p:cNvPr>
          <p:cNvSpPr txBox="1"/>
          <p:nvPr/>
        </p:nvSpPr>
        <p:spPr>
          <a:xfrm>
            <a:off x="7320853" y="2595319"/>
            <a:ext cx="4032946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3000"/>
              </a:spcAft>
            </a:pPr>
            <a:r>
              <a:rPr lang="en-GB" sz="3600" b="1" noProof="0" dirty="0">
                <a:solidFill>
                  <a:schemeClr val="tx2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If you want to go fast go alone. If you want to go far, go together.</a:t>
            </a:r>
          </a:p>
          <a:p>
            <a:pPr algn="ctr">
              <a:spcAft>
                <a:spcPts val="3000"/>
              </a:spcAft>
            </a:pPr>
            <a:r>
              <a:rPr lang="en-GB" sz="2800" noProof="0" dirty="0">
                <a:solidFill>
                  <a:schemeClr val="tx2"/>
                </a:solidFill>
                <a:latin typeface="Aptos SemiBold" panose="020B0004020202020204" pitchFamily="34" charset="0"/>
                <a:cs typeface="Dreaming Outloud Pro" panose="03050502040302030504" pitchFamily="66" charset="0"/>
              </a:rPr>
              <a:t>– African Proverb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6C487DA-00F7-F0DC-0399-1D23E98AE71D}"/>
              </a:ext>
            </a:extLst>
          </p:cNvPr>
          <p:cNvSpPr/>
          <p:nvPr/>
        </p:nvSpPr>
        <p:spPr>
          <a:xfrm>
            <a:off x="6959600" y="1770964"/>
            <a:ext cx="803910" cy="639865"/>
          </a:xfrm>
          <a:custGeom>
            <a:avLst/>
            <a:gdLst>
              <a:gd name="connsiteX0" fmla="*/ 885694 w 2159762"/>
              <a:gd name="connsiteY0" fmla="*/ 0 h 1443249"/>
              <a:gd name="connsiteX1" fmla="*/ 458051 w 2159762"/>
              <a:gd name="connsiteY1" fmla="*/ 118911 h 1443249"/>
              <a:gd name="connsiteX2" fmla="*/ 126528 w 2159762"/>
              <a:gd name="connsiteY2" fmla="*/ 450157 h 1443249"/>
              <a:gd name="connsiteX3" fmla="*/ 0 w 2159762"/>
              <a:gd name="connsiteY3" fmla="*/ 925464 h 1443249"/>
              <a:gd name="connsiteX4" fmla="*/ 30731 w 2159762"/>
              <a:gd name="connsiteY4" fmla="*/ 1123137 h 1443249"/>
              <a:gd name="connsiteX5" fmla="*/ 484829 w 2159762"/>
              <a:gd name="connsiteY5" fmla="*/ 1443249 h 1443249"/>
              <a:gd name="connsiteX6" fmla="*/ 956896 w 2159762"/>
              <a:gd name="connsiteY6" fmla="*/ 1002981 h 1443249"/>
              <a:gd name="connsiteX7" fmla="*/ 583686 w 2159762"/>
              <a:gd name="connsiteY7" fmla="*/ 572585 h 1443249"/>
              <a:gd name="connsiteX8" fmla="*/ 558506 w 2159762"/>
              <a:gd name="connsiteY8" fmla="*/ 368845 h 1443249"/>
              <a:gd name="connsiteX9" fmla="*/ 558450 w 2159762"/>
              <a:gd name="connsiteY9" fmla="*/ 368380 h 1443249"/>
              <a:gd name="connsiteX10" fmla="*/ 584579 w 2159762"/>
              <a:gd name="connsiteY10" fmla="*/ 338892 h 1443249"/>
              <a:gd name="connsiteX11" fmla="*/ 900956 w 2159762"/>
              <a:gd name="connsiteY11" fmla="*/ 171953 h 1443249"/>
              <a:gd name="connsiteX12" fmla="*/ 997076 w 2159762"/>
              <a:gd name="connsiteY12" fmla="*/ 136577 h 1443249"/>
              <a:gd name="connsiteX13" fmla="*/ 1022342 w 2159762"/>
              <a:gd name="connsiteY13" fmla="*/ 85909 h 1443249"/>
              <a:gd name="connsiteX14" fmla="*/ 984420 w 2159762"/>
              <a:gd name="connsiteY14" fmla="*/ 22765 h 1443249"/>
              <a:gd name="connsiteX15" fmla="*/ 885679 w 2159762"/>
              <a:gd name="connsiteY15" fmla="*/ 15 h 1443249"/>
              <a:gd name="connsiteX16" fmla="*/ 2023095 w 2159762"/>
              <a:gd name="connsiteY16" fmla="*/ 0 h 1443249"/>
              <a:gd name="connsiteX17" fmla="*/ 1595468 w 2159762"/>
              <a:gd name="connsiteY17" fmla="*/ 118911 h 1443249"/>
              <a:gd name="connsiteX18" fmla="*/ 1263929 w 2159762"/>
              <a:gd name="connsiteY18" fmla="*/ 450157 h 1443249"/>
              <a:gd name="connsiteX19" fmla="*/ 1137402 w 2159762"/>
              <a:gd name="connsiteY19" fmla="*/ 925464 h 1443249"/>
              <a:gd name="connsiteX20" fmla="*/ 1168132 w 2159762"/>
              <a:gd name="connsiteY20" fmla="*/ 1123137 h 1443249"/>
              <a:gd name="connsiteX21" fmla="*/ 1622230 w 2159762"/>
              <a:gd name="connsiteY21" fmla="*/ 1443249 h 1443249"/>
              <a:gd name="connsiteX22" fmla="*/ 2094286 w 2159762"/>
              <a:gd name="connsiteY22" fmla="*/ 1002981 h 1443249"/>
              <a:gd name="connsiteX23" fmla="*/ 1721057 w 2159762"/>
              <a:gd name="connsiteY23" fmla="*/ 572585 h 1443249"/>
              <a:gd name="connsiteX24" fmla="*/ 1695881 w 2159762"/>
              <a:gd name="connsiteY24" fmla="*/ 368845 h 1443249"/>
              <a:gd name="connsiteX25" fmla="*/ 1695866 w 2159762"/>
              <a:gd name="connsiteY25" fmla="*/ 368380 h 1443249"/>
              <a:gd name="connsiteX26" fmla="*/ 1721995 w 2159762"/>
              <a:gd name="connsiteY26" fmla="*/ 338892 h 1443249"/>
              <a:gd name="connsiteX27" fmla="*/ 2038346 w 2159762"/>
              <a:gd name="connsiteY27" fmla="*/ 171953 h 1443249"/>
              <a:gd name="connsiteX28" fmla="*/ 2134477 w 2159762"/>
              <a:gd name="connsiteY28" fmla="*/ 136577 h 1443249"/>
              <a:gd name="connsiteX29" fmla="*/ 2159762 w 2159762"/>
              <a:gd name="connsiteY29" fmla="*/ 85909 h 1443249"/>
              <a:gd name="connsiteX30" fmla="*/ 2121836 w 2159762"/>
              <a:gd name="connsiteY30" fmla="*/ 22765 h 1443249"/>
              <a:gd name="connsiteX31" fmla="*/ 2023081 w 2159762"/>
              <a:gd name="connsiteY31" fmla="*/ 15 h 144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159762" h="1443249">
                <a:moveTo>
                  <a:pt x="885694" y="0"/>
                </a:moveTo>
                <a:cubicBezTo>
                  <a:pt x="737283" y="0"/>
                  <a:pt x="594744" y="39624"/>
                  <a:pt x="458051" y="118911"/>
                </a:cubicBezTo>
                <a:cubicBezTo>
                  <a:pt x="321419" y="198186"/>
                  <a:pt x="210900" y="308600"/>
                  <a:pt x="126528" y="450157"/>
                </a:cubicBezTo>
                <a:cubicBezTo>
                  <a:pt x="42171" y="591743"/>
                  <a:pt x="0" y="750159"/>
                  <a:pt x="0" y="925464"/>
                </a:cubicBezTo>
                <a:cubicBezTo>
                  <a:pt x="0" y="997723"/>
                  <a:pt x="10371" y="1063548"/>
                  <a:pt x="30731" y="1123137"/>
                </a:cubicBezTo>
                <a:cubicBezTo>
                  <a:pt x="86818" y="1307861"/>
                  <a:pt x="268816" y="1443249"/>
                  <a:pt x="484829" y="1443249"/>
                </a:cubicBezTo>
                <a:cubicBezTo>
                  <a:pt x="745529" y="1443249"/>
                  <a:pt x="956896" y="1246105"/>
                  <a:pt x="956896" y="1002981"/>
                </a:cubicBezTo>
                <a:cubicBezTo>
                  <a:pt x="956896" y="791452"/>
                  <a:pt x="796928" y="614932"/>
                  <a:pt x="583686" y="572585"/>
                </a:cubicBezTo>
                <a:cubicBezTo>
                  <a:pt x="514168" y="551316"/>
                  <a:pt x="511310" y="426720"/>
                  <a:pt x="558506" y="368845"/>
                </a:cubicBezTo>
                <a:lnTo>
                  <a:pt x="558450" y="368380"/>
                </a:lnTo>
                <a:cubicBezTo>
                  <a:pt x="566621" y="358376"/>
                  <a:pt x="575174" y="348502"/>
                  <a:pt x="584579" y="338892"/>
                </a:cubicBezTo>
                <a:cubicBezTo>
                  <a:pt x="657160" y="264731"/>
                  <a:pt x="762550" y="209098"/>
                  <a:pt x="900956" y="171953"/>
                </a:cubicBezTo>
                <a:cubicBezTo>
                  <a:pt x="948122" y="158431"/>
                  <a:pt x="980157" y="146697"/>
                  <a:pt x="997076" y="136577"/>
                </a:cubicBezTo>
                <a:cubicBezTo>
                  <a:pt x="1013849" y="126456"/>
                  <a:pt x="1022342" y="109537"/>
                  <a:pt x="1022342" y="85909"/>
                </a:cubicBezTo>
                <a:cubicBezTo>
                  <a:pt x="1022342" y="59030"/>
                  <a:pt x="1009717" y="38027"/>
                  <a:pt x="984420" y="22765"/>
                </a:cubicBezTo>
                <a:cubicBezTo>
                  <a:pt x="959154" y="7646"/>
                  <a:pt x="926253" y="15"/>
                  <a:pt x="885679" y="15"/>
                </a:cubicBezTo>
                <a:close/>
                <a:moveTo>
                  <a:pt x="2023095" y="0"/>
                </a:moveTo>
                <a:cubicBezTo>
                  <a:pt x="1874654" y="0"/>
                  <a:pt x="1732149" y="39624"/>
                  <a:pt x="1595468" y="118911"/>
                </a:cubicBezTo>
                <a:cubicBezTo>
                  <a:pt x="1458790" y="198186"/>
                  <a:pt x="1348271" y="308600"/>
                  <a:pt x="1263929" y="450157"/>
                </a:cubicBezTo>
                <a:cubicBezTo>
                  <a:pt x="1179573" y="591743"/>
                  <a:pt x="1137402" y="750159"/>
                  <a:pt x="1137402" y="925464"/>
                </a:cubicBezTo>
                <a:cubicBezTo>
                  <a:pt x="1137402" y="997723"/>
                  <a:pt x="1147744" y="1063548"/>
                  <a:pt x="1168132" y="1123137"/>
                </a:cubicBezTo>
                <a:cubicBezTo>
                  <a:pt x="1224234" y="1307861"/>
                  <a:pt x="1406221" y="1443249"/>
                  <a:pt x="1622230" y="1443249"/>
                </a:cubicBezTo>
                <a:cubicBezTo>
                  <a:pt x="1882930" y="1443249"/>
                  <a:pt x="2094286" y="1246105"/>
                  <a:pt x="2094286" y="1002981"/>
                </a:cubicBezTo>
                <a:cubicBezTo>
                  <a:pt x="2094286" y="791452"/>
                  <a:pt x="1934303" y="614932"/>
                  <a:pt x="1721057" y="572585"/>
                </a:cubicBezTo>
                <a:cubicBezTo>
                  <a:pt x="1651539" y="551316"/>
                  <a:pt x="1648685" y="426720"/>
                  <a:pt x="1695881" y="368845"/>
                </a:cubicBezTo>
                <a:lnTo>
                  <a:pt x="1695866" y="368380"/>
                </a:lnTo>
                <a:cubicBezTo>
                  <a:pt x="1704011" y="358376"/>
                  <a:pt x="1712579" y="348502"/>
                  <a:pt x="1721995" y="338892"/>
                </a:cubicBezTo>
                <a:cubicBezTo>
                  <a:pt x="1794592" y="264731"/>
                  <a:pt x="1899954" y="209098"/>
                  <a:pt x="2038346" y="171953"/>
                </a:cubicBezTo>
                <a:cubicBezTo>
                  <a:pt x="2085542" y="158431"/>
                  <a:pt x="2117591" y="146697"/>
                  <a:pt x="2134477" y="136577"/>
                </a:cubicBezTo>
                <a:cubicBezTo>
                  <a:pt x="2151235" y="126456"/>
                  <a:pt x="2159762" y="109537"/>
                  <a:pt x="2159762" y="85909"/>
                </a:cubicBezTo>
                <a:cubicBezTo>
                  <a:pt x="2159762" y="59030"/>
                  <a:pt x="2147107" y="38027"/>
                  <a:pt x="2121836" y="22765"/>
                </a:cubicBezTo>
                <a:cubicBezTo>
                  <a:pt x="2096540" y="7646"/>
                  <a:pt x="2063628" y="15"/>
                  <a:pt x="2023081" y="15"/>
                </a:cubicBezTo>
                <a:close/>
              </a:path>
            </a:pathLst>
          </a:custGeom>
          <a:solidFill>
            <a:schemeClr val="accent2"/>
          </a:solidFill>
          <a:ln w="3744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79E259B-45D6-B902-8E71-364AB7BEBC5D}"/>
              </a:ext>
            </a:extLst>
          </p:cNvPr>
          <p:cNvSpPr/>
          <p:nvPr/>
        </p:nvSpPr>
        <p:spPr>
          <a:xfrm rot="10800000">
            <a:off x="10617199" y="5719251"/>
            <a:ext cx="736600" cy="639865"/>
          </a:xfrm>
          <a:custGeom>
            <a:avLst/>
            <a:gdLst>
              <a:gd name="connsiteX0" fmla="*/ 885694 w 2159762"/>
              <a:gd name="connsiteY0" fmla="*/ 0 h 1443249"/>
              <a:gd name="connsiteX1" fmla="*/ 458051 w 2159762"/>
              <a:gd name="connsiteY1" fmla="*/ 118911 h 1443249"/>
              <a:gd name="connsiteX2" fmla="*/ 126528 w 2159762"/>
              <a:gd name="connsiteY2" fmla="*/ 450157 h 1443249"/>
              <a:gd name="connsiteX3" fmla="*/ 0 w 2159762"/>
              <a:gd name="connsiteY3" fmla="*/ 925464 h 1443249"/>
              <a:gd name="connsiteX4" fmla="*/ 30731 w 2159762"/>
              <a:gd name="connsiteY4" fmla="*/ 1123137 h 1443249"/>
              <a:gd name="connsiteX5" fmla="*/ 484829 w 2159762"/>
              <a:gd name="connsiteY5" fmla="*/ 1443249 h 1443249"/>
              <a:gd name="connsiteX6" fmla="*/ 956896 w 2159762"/>
              <a:gd name="connsiteY6" fmla="*/ 1002981 h 1443249"/>
              <a:gd name="connsiteX7" fmla="*/ 583686 w 2159762"/>
              <a:gd name="connsiteY7" fmla="*/ 572585 h 1443249"/>
              <a:gd name="connsiteX8" fmla="*/ 558506 w 2159762"/>
              <a:gd name="connsiteY8" fmla="*/ 368845 h 1443249"/>
              <a:gd name="connsiteX9" fmla="*/ 558450 w 2159762"/>
              <a:gd name="connsiteY9" fmla="*/ 368380 h 1443249"/>
              <a:gd name="connsiteX10" fmla="*/ 584579 w 2159762"/>
              <a:gd name="connsiteY10" fmla="*/ 338892 h 1443249"/>
              <a:gd name="connsiteX11" fmla="*/ 900956 w 2159762"/>
              <a:gd name="connsiteY11" fmla="*/ 171953 h 1443249"/>
              <a:gd name="connsiteX12" fmla="*/ 997076 w 2159762"/>
              <a:gd name="connsiteY12" fmla="*/ 136577 h 1443249"/>
              <a:gd name="connsiteX13" fmla="*/ 1022342 w 2159762"/>
              <a:gd name="connsiteY13" fmla="*/ 85909 h 1443249"/>
              <a:gd name="connsiteX14" fmla="*/ 984420 w 2159762"/>
              <a:gd name="connsiteY14" fmla="*/ 22765 h 1443249"/>
              <a:gd name="connsiteX15" fmla="*/ 885679 w 2159762"/>
              <a:gd name="connsiteY15" fmla="*/ 15 h 1443249"/>
              <a:gd name="connsiteX16" fmla="*/ 2023095 w 2159762"/>
              <a:gd name="connsiteY16" fmla="*/ 0 h 1443249"/>
              <a:gd name="connsiteX17" fmla="*/ 1595468 w 2159762"/>
              <a:gd name="connsiteY17" fmla="*/ 118911 h 1443249"/>
              <a:gd name="connsiteX18" fmla="*/ 1263929 w 2159762"/>
              <a:gd name="connsiteY18" fmla="*/ 450157 h 1443249"/>
              <a:gd name="connsiteX19" fmla="*/ 1137402 w 2159762"/>
              <a:gd name="connsiteY19" fmla="*/ 925464 h 1443249"/>
              <a:gd name="connsiteX20" fmla="*/ 1168132 w 2159762"/>
              <a:gd name="connsiteY20" fmla="*/ 1123137 h 1443249"/>
              <a:gd name="connsiteX21" fmla="*/ 1622230 w 2159762"/>
              <a:gd name="connsiteY21" fmla="*/ 1443249 h 1443249"/>
              <a:gd name="connsiteX22" fmla="*/ 2094286 w 2159762"/>
              <a:gd name="connsiteY22" fmla="*/ 1002981 h 1443249"/>
              <a:gd name="connsiteX23" fmla="*/ 1721057 w 2159762"/>
              <a:gd name="connsiteY23" fmla="*/ 572585 h 1443249"/>
              <a:gd name="connsiteX24" fmla="*/ 1695881 w 2159762"/>
              <a:gd name="connsiteY24" fmla="*/ 368845 h 1443249"/>
              <a:gd name="connsiteX25" fmla="*/ 1695866 w 2159762"/>
              <a:gd name="connsiteY25" fmla="*/ 368380 h 1443249"/>
              <a:gd name="connsiteX26" fmla="*/ 1721995 w 2159762"/>
              <a:gd name="connsiteY26" fmla="*/ 338892 h 1443249"/>
              <a:gd name="connsiteX27" fmla="*/ 2038346 w 2159762"/>
              <a:gd name="connsiteY27" fmla="*/ 171953 h 1443249"/>
              <a:gd name="connsiteX28" fmla="*/ 2134477 w 2159762"/>
              <a:gd name="connsiteY28" fmla="*/ 136577 h 1443249"/>
              <a:gd name="connsiteX29" fmla="*/ 2159762 w 2159762"/>
              <a:gd name="connsiteY29" fmla="*/ 85909 h 1443249"/>
              <a:gd name="connsiteX30" fmla="*/ 2121836 w 2159762"/>
              <a:gd name="connsiteY30" fmla="*/ 22765 h 1443249"/>
              <a:gd name="connsiteX31" fmla="*/ 2023081 w 2159762"/>
              <a:gd name="connsiteY31" fmla="*/ 15 h 144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159762" h="1443249">
                <a:moveTo>
                  <a:pt x="885694" y="0"/>
                </a:moveTo>
                <a:cubicBezTo>
                  <a:pt x="737283" y="0"/>
                  <a:pt x="594744" y="39624"/>
                  <a:pt x="458051" y="118911"/>
                </a:cubicBezTo>
                <a:cubicBezTo>
                  <a:pt x="321419" y="198186"/>
                  <a:pt x="210900" y="308600"/>
                  <a:pt x="126528" y="450157"/>
                </a:cubicBezTo>
                <a:cubicBezTo>
                  <a:pt x="42171" y="591743"/>
                  <a:pt x="0" y="750159"/>
                  <a:pt x="0" y="925464"/>
                </a:cubicBezTo>
                <a:cubicBezTo>
                  <a:pt x="0" y="997723"/>
                  <a:pt x="10371" y="1063548"/>
                  <a:pt x="30731" y="1123137"/>
                </a:cubicBezTo>
                <a:cubicBezTo>
                  <a:pt x="86818" y="1307861"/>
                  <a:pt x="268816" y="1443249"/>
                  <a:pt x="484829" y="1443249"/>
                </a:cubicBezTo>
                <a:cubicBezTo>
                  <a:pt x="745529" y="1443249"/>
                  <a:pt x="956896" y="1246105"/>
                  <a:pt x="956896" y="1002981"/>
                </a:cubicBezTo>
                <a:cubicBezTo>
                  <a:pt x="956896" y="791452"/>
                  <a:pt x="796928" y="614932"/>
                  <a:pt x="583686" y="572585"/>
                </a:cubicBezTo>
                <a:cubicBezTo>
                  <a:pt x="514168" y="551316"/>
                  <a:pt x="511310" y="426720"/>
                  <a:pt x="558506" y="368845"/>
                </a:cubicBezTo>
                <a:lnTo>
                  <a:pt x="558450" y="368380"/>
                </a:lnTo>
                <a:cubicBezTo>
                  <a:pt x="566621" y="358376"/>
                  <a:pt x="575174" y="348502"/>
                  <a:pt x="584579" y="338892"/>
                </a:cubicBezTo>
                <a:cubicBezTo>
                  <a:pt x="657160" y="264731"/>
                  <a:pt x="762550" y="209098"/>
                  <a:pt x="900956" y="171953"/>
                </a:cubicBezTo>
                <a:cubicBezTo>
                  <a:pt x="948122" y="158431"/>
                  <a:pt x="980157" y="146697"/>
                  <a:pt x="997076" y="136577"/>
                </a:cubicBezTo>
                <a:cubicBezTo>
                  <a:pt x="1013849" y="126456"/>
                  <a:pt x="1022342" y="109537"/>
                  <a:pt x="1022342" y="85909"/>
                </a:cubicBezTo>
                <a:cubicBezTo>
                  <a:pt x="1022342" y="59030"/>
                  <a:pt x="1009717" y="38027"/>
                  <a:pt x="984420" y="22765"/>
                </a:cubicBezTo>
                <a:cubicBezTo>
                  <a:pt x="959154" y="7646"/>
                  <a:pt x="926253" y="15"/>
                  <a:pt x="885679" y="15"/>
                </a:cubicBezTo>
                <a:close/>
                <a:moveTo>
                  <a:pt x="2023095" y="0"/>
                </a:moveTo>
                <a:cubicBezTo>
                  <a:pt x="1874654" y="0"/>
                  <a:pt x="1732149" y="39624"/>
                  <a:pt x="1595468" y="118911"/>
                </a:cubicBezTo>
                <a:cubicBezTo>
                  <a:pt x="1458790" y="198186"/>
                  <a:pt x="1348271" y="308600"/>
                  <a:pt x="1263929" y="450157"/>
                </a:cubicBezTo>
                <a:cubicBezTo>
                  <a:pt x="1179573" y="591743"/>
                  <a:pt x="1137402" y="750159"/>
                  <a:pt x="1137402" y="925464"/>
                </a:cubicBezTo>
                <a:cubicBezTo>
                  <a:pt x="1137402" y="997723"/>
                  <a:pt x="1147744" y="1063548"/>
                  <a:pt x="1168132" y="1123137"/>
                </a:cubicBezTo>
                <a:cubicBezTo>
                  <a:pt x="1224234" y="1307861"/>
                  <a:pt x="1406221" y="1443249"/>
                  <a:pt x="1622230" y="1443249"/>
                </a:cubicBezTo>
                <a:cubicBezTo>
                  <a:pt x="1882930" y="1443249"/>
                  <a:pt x="2094286" y="1246105"/>
                  <a:pt x="2094286" y="1002981"/>
                </a:cubicBezTo>
                <a:cubicBezTo>
                  <a:pt x="2094286" y="791452"/>
                  <a:pt x="1934303" y="614932"/>
                  <a:pt x="1721057" y="572585"/>
                </a:cubicBezTo>
                <a:cubicBezTo>
                  <a:pt x="1651539" y="551316"/>
                  <a:pt x="1648685" y="426720"/>
                  <a:pt x="1695881" y="368845"/>
                </a:cubicBezTo>
                <a:lnTo>
                  <a:pt x="1695866" y="368380"/>
                </a:lnTo>
                <a:cubicBezTo>
                  <a:pt x="1704011" y="358376"/>
                  <a:pt x="1712579" y="348502"/>
                  <a:pt x="1721995" y="338892"/>
                </a:cubicBezTo>
                <a:cubicBezTo>
                  <a:pt x="1794592" y="264731"/>
                  <a:pt x="1899954" y="209098"/>
                  <a:pt x="2038346" y="171953"/>
                </a:cubicBezTo>
                <a:cubicBezTo>
                  <a:pt x="2085542" y="158431"/>
                  <a:pt x="2117591" y="146697"/>
                  <a:pt x="2134477" y="136577"/>
                </a:cubicBezTo>
                <a:cubicBezTo>
                  <a:pt x="2151235" y="126456"/>
                  <a:pt x="2159762" y="109537"/>
                  <a:pt x="2159762" y="85909"/>
                </a:cubicBezTo>
                <a:cubicBezTo>
                  <a:pt x="2159762" y="59030"/>
                  <a:pt x="2147107" y="38027"/>
                  <a:pt x="2121836" y="22765"/>
                </a:cubicBezTo>
                <a:cubicBezTo>
                  <a:pt x="2096540" y="7646"/>
                  <a:pt x="2063628" y="15"/>
                  <a:pt x="2023081" y="15"/>
                </a:cubicBezTo>
                <a:close/>
              </a:path>
            </a:pathLst>
          </a:custGeom>
          <a:solidFill>
            <a:schemeClr val="accent2"/>
          </a:solidFill>
          <a:ln w="3744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32928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raphic 10">
            <a:extLst>
              <a:ext uri="{FF2B5EF4-FFF2-40B4-BE49-F238E27FC236}">
                <a16:creationId xmlns:a16="http://schemas.microsoft.com/office/drawing/2014/main" id="{55177630-3C32-18CB-80D0-526486D8AD5A}"/>
              </a:ext>
            </a:extLst>
          </p:cNvPr>
          <p:cNvSpPr/>
          <p:nvPr/>
        </p:nvSpPr>
        <p:spPr>
          <a:xfrm rot="5400000">
            <a:off x="1607988" y="-919696"/>
            <a:ext cx="1953457" cy="4571102"/>
          </a:xfrm>
          <a:custGeom>
            <a:avLst/>
            <a:gdLst>
              <a:gd name="connsiteX0" fmla="*/ 76280 w 1569618"/>
              <a:gd name="connsiteY0" fmla="*/ 286916 h 6693946"/>
              <a:gd name="connsiteX1" fmla="*/ 74813 w 1569618"/>
              <a:gd name="connsiteY1" fmla="*/ 284220 h 6693946"/>
              <a:gd name="connsiteX2" fmla="*/ 75196 w 1569618"/>
              <a:gd name="connsiteY2" fmla="*/ 283706 h 6693946"/>
              <a:gd name="connsiteX3" fmla="*/ 77378 w 1569618"/>
              <a:gd name="connsiteY3" fmla="*/ 285888 h 6693946"/>
              <a:gd name="connsiteX4" fmla="*/ 76280 w 1569618"/>
              <a:gd name="connsiteY4" fmla="*/ 286916 h 6693946"/>
              <a:gd name="connsiteX5" fmla="*/ 687226 w 1569618"/>
              <a:gd name="connsiteY5" fmla="*/ 759628 h 6693946"/>
              <a:gd name="connsiteX6" fmla="*/ 687166 w 1569618"/>
              <a:gd name="connsiteY6" fmla="*/ 759437 h 6693946"/>
              <a:gd name="connsiteX7" fmla="*/ 685674 w 1569618"/>
              <a:gd name="connsiteY7" fmla="*/ 759628 h 6693946"/>
              <a:gd name="connsiteX8" fmla="*/ 687226 w 1569618"/>
              <a:gd name="connsiteY8" fmla="*/ 759628 h 6693946"/>
              <a:gd name="connsiteX9" fmla="*/ 1271762 w 1569618"/>
              <a:gd name="connsiteY9" fmla="*/ 704262 h 6693946"/>
              <a:gd name="connsiteX10" fmla="*/ 1271263 w 1569618"/>
              <a:gd name="connsiteY10" fmla="*/ 703647 h 6693946"/>
              <a:gd name="connsiteX11" fmla="*/ 1269857 w 1569618"/>
              <a:gd name="connsiteY11" fmla="*/ 705053 h 6693946"/>
              <a:gd name="connsiteX12" fmla="*/ 1271365 w 1569618"/>
              <a:gd name="connsiteY12" fmla="*/ 705683 h 6693946"/>
              <a:gd name="connsiteX13" fmla="*/ 1271762 w 1569618"/>
              <a:gd name="connsiteY13" fmla="*/ 704262 h 6693946"/>
              <a:gd name="connsiteX14" fmla="*/ 787560 w 1569618"/>
              <a:gd name="connsiteY14" fmla="*/ 844397 h 6693946"/>
              <a:gd name="connsiteX15" fmla="*/ 786612 w 1569618"/>
              <a:gd name="connsiteY15" fmla="*/ 845349 h 6693946"/>
              <a:gd name="connsiteX16" fmla="*/ 788427 w 1569618"/>
              <a:gd name="connsiteY16" fmla="*/ 845657 h 6693946"/>
              <a:gd name="connsiteX17" fmla="*/ 787560 w 1569618"/>
              <a:gd name="connsiteY17" fmla="*/ 844397 h 6693946"/>
              <a:gd name="connsiteX18" fmla="*/ 342050 w 1569618"/>
              <a:gd name="connsiteY18" fmla="*/ 5758534 h 6693946"/>
              <a:gd name="connsiteX19" fmla="*/ 344787 w 1569618"/>
              <a:gd name="connsiteY19" fmla="*/ 5755835 h 6693946"/>
              <a:gd name="connsiteX20" fmla="*/ 340775 w 1569618"/>
              <a:gd name="connsiteY20" fmla="*/ 5748147 h 6693946"/>
              <a:gd name="connsiteX21" fmla="*/ 342050 w 1569618"/>
              <a:gd name="connsiteY21" fmla="*/ 5758534 h 6693946"/>
              <a:gd name="connsiteX22" fmla="*/ 547192 w 1569618"/>
              <a:gd name="connsiteY22" fmla="*/ 825734 h 6693946"/>
              <a:gd name="connsiteX23" fmla="*/ 547252 w 1569618"/>
              <a:gd name="connsiteY23" fmla="*/ 825839 h 6693946"/>
              <a:gd name="connsiteX24" fmla="*/ 547792 w 1569618"/>
              <a:gd name="connsiteY24" fmla="*/ 818148 h 6693946"/>
              <a:gd name="connsiteX25" fmla="*/ 547398 w 1569618"/>
              <a:gd name="connsiteY25" fmla="*/ 819040 h 6693946"/>
              <a:gd name="connsiteX26" fmla="*/ 547192 w 1569618"/>
              <a:gd name="connsiteY26" fmla="*/ 825734 h 6693946"/>
              <a:gd name="connsiteX27" fmla="*/ 70726 w 1569618"/>
              <a:gd name="connsiteY27" fmla="*/ 328235 h 6693946"/>
              <a:gd name="connsiteX28" fmla="*/ 69601 w 1569618"/>
              <a:gd name="connsiteY28" fmla="*/ 327095 h 6693946"/>
              <a:gd name="connsiteX29" fmla="*/ 69279 w 1569618"/>
              <a:gd name="connsiteY29" fmla="*/ 328910 h 6693946"/>
              <a:gd name="connsiteX30" fmla="*/ 70726 w 1569618"/>
              <a:gd name="connsiteY30" fmla="*/ 328235 h 6693946"/>
              <a:gd name="connsiteX31" fmla="*/ 762178 w 1569618"/>
              <a:gd name="connsiteY31" fmla="*/ 1049802 h 6693946"/>
              <a:gd name="connsiteX32" fmla="*/ 763539 w 1569618"/>
              <a:gd name="connsiteY32" fmla="*/ 1049040 h 6693946"/>
              <a:gd name="connsiteX33" fmla="*/ 762455 w 1569618"/>
              <a:gd name="connsiteY33" fmla="*/ 1047957 h 6693946"/>
              <a:gd name="connsiteX34" fmla="*/ 762178 w 1569618"/>
              <a:gd name="connsiteY34" fmla="*/ 1049802 h 6693946"/>
              <a:gd name="connsiteX35" fmla="*/ 1111280 w 1569618"/>
              <a:gd name="connsiteY35" fmla="*/ 6683357 h 6693946"/>
              <a:gd name="connsiteX36" fmla="*/ 1089584 w 1569618"/>
              <a:gd name="connsiteY36" fmla="*/ 6650096 h 6693946"/>
              <a:gd name="connsiteX37" fmla="*/ 1077412 w 1569618"/>
              <a:gd name="connsiteY37" fmla="*/ 6647134 h 6693946"/>
              <a:gd name="connsiteX38" fmla="*/ 1028679 w 1569618"/>
              <a:gd name="connsiteY38" fmla="*/ 6664796 h 6693946"/>
              <a:gd name="connsiteX39" fmla="*/ 1006607 w 1569618"/>
              <a:gd name="connsiteY39" fmla="*/ 6647134 h 6693946"/>
              <a:gd name="connsiteX40" fmla="*/ 995504 w 1569618"/>
              <a:gd name="connsiteY40" fmla="*/ 6643909 h 6693946"/>
              <a:gd name="connsiteX41" fmla="*/ 957154 w 1569618"/>
              <a:gd name="connsiteY41" fmla="*/ 6613348 h 6693946"/>
              <a:gd name="connsiteX42" fmla="*/ 956877 w 1569618"/>
              <a:gd name="connsiteY42" fmla="*/ 6595911 h 6693946"/>
              <a:gd name="connsiteX43" fmla="*/ 951837 w 1569618"/>
              <a:gd name="connsiteY43" fmla="*/ 6588936 h 6693946"/>
              <a:gd name="connsiteX44" fmla="*/ 943501 w 1569618"/>
              <a:gd name="connsiteY44" fmla="*/ 6592311 h 6693946"/>
              <a:gd name="connsiteX45" fmla="*/ 926454 w 1569618"/>
              <a:gd name="connsiteY45" fmla="*/ 6609973 h 6693946"/>
              <a:gd name="connsiteX46" fmla="*/ 894198 w 1569618"/>
              <a:gd name="connsiteY46" fmla="*/ 6599886 h 6693946"/>
              <a:gd name="connsiteX47" fmla="*/ 880152 w 1569618"/>
              <a:gd name="connsiteY47" fmla="*/ 6570749 h 6693946"/>
              <a:gd name="connsiteX48" fmla="*/ 874804 w 1569618"/>
              <a:gd name="connsiteY48" fmla="*/ 6559125 h 6693946"/>
              <a:gd name="connsiteX49" fmla="*/ 848672 w 1569618"/>
              <a:gd name="connsiteY49" fmla="*/ 6538763 h 6693946"/>
              <a:gd name="connsiteX50" fmla="*/ 826615 w 1569618"/>
              <a:gd name="connsiteY50" fmla="*/ 6516564 h 6693946"/>
              <a:gd name="connsiteX51" fmla="*/ 817282 w 1569618"/>
              <a:gd name="connsiteY51" fmla="*/ 6486153 h 6693946"/>
              <a:gd name="connsiteX52" fmla="*/ 807206 w 1569618"/>
              <a:gd name="connsiteY52" fmla="*/ 6476478 h 6693946"/>
              <a:gd name="connsiteX53" fmla="*/ 776648 w 1569618"/>
              <a:gd name="connsiteY53" fmla="*/ 6478878 h 6693946"/>
              <a:gd name="connsiteX54" fmla="*/ 747017 w 1569618"/>
              <a:gd name="connsiteY54" fmla="*/ 6459942 h 6693946"/>
              <a:gd name="connsiteX55" fmla="*/ 742814 w 1569618"/>
              <a:gd name="connsiteY55" fmla="*/ 6449367 h 6693946"/>
              <a:gd name="connsiteX56" fmla="*/ 735561 w 1569618"/>
              <a:gd name="connsiteY56" fmla="*/ 6456904 h 6693946"/>
              <a:gd name="connsiteX57" fmla="*/ 732764 w 1569618"/>
              <a:gd name="connsiteY57" fmla="*/ 6466129 h 6693946"/>
              <a:gd name="connsiteX58" fmla="*/ 712230 w 1569618"/>
              <a:gd name="connsiteY58" fmla="*/ 6465117 h 6693946"/>
              <a:gd name="connsiteX59" fmla="*/ 705593 w 1569618"/>
              <a:gd name="connsiteY59" fmla="*/ 6450642 h 6693946"/>
              <a:gd name="connsiteX60" fmla="*/ 679288 w 1569618"/>
              <a:gd name="connsiteY60" fmla="*/ 6405382 h 6693946"/>
              <a:gd name="connsiteX61" fmla="*/ 671945 w 1569618"/>
              <a:gd name="connsiteY61" fmla="*/ 6401370 h 6693946"/>
              <a:gd name="connsiteX62" fmla="*/ 649683 w 1569618"/>
              <a:gd name="connsiteY62" fmla="*/ 6379995 h 6693946"/>
              <a:gd name="connsiteX63" fmla="*/ 627843 w 1569618"/>
              <a:gd name="connsiteY63" fmla="*/ 6332860 h 6693946"/>
              <a:gd name="connsiteX64" fmla="*/ 611101 w 1569618"/>
              <a:gd name="connsiteY64" fmla="*/ 6322660 h 6693946"/>
              <a:gd name="connsiteX65" fmla="*/ 589171 w 1569618"/>
              <a:gd name="connsiteY65" fmla="*/ 6323073 h 6693946"/>
              <a:gd name="connsiteX66" fmla="*/ 574333 w 1569618"/>
              <a:gd name="connsiteY66" fmla="*/ 6335222 h 6693946"/>
              <a:gd name="connsiteX67" fmla="*/ 551471 w 1569618"/>
              <a:gd name="connsiteY67" fmla="*/ 6306161 h 6693946"/>
              <a:gd name="connsiteX68" fmla="*/ 543896 w 1569618"/>
              <a:gd name="connsiteY68" fmla="*/ 6284899 h 6693946"/>
              <a:gd name="connsiteX69" fmla="*/ 535897 w 1569618"/>
              <a:gd name="connsiteY69" fmla="*/ 6280999 h 6693946"/>
              <a:gd name="connsiteX70" fmla="*/ 530404 w 1569618"/>
              <a:gd name="connsiteY70" fmla="*/ 6287524 h 6693946"/>
              <a:gd name="connsiteX71" fmla="*/ 530157 w 1569618"/>
              <a:gd name="connsiteY71" fmla="*/ 6297949 h 6693946"/>
              <a:gd name="connsiteX72" fmla="*/ 510822 w 1569618"/>
              <a:gd name="connsiteY72" fmla="*/ 6315273 h 6693946"/>
              <a:gd name="connsiteX73" fmla="*/ 502603 w 1569618"/>
              <a:gd name="connsiteY73" fmla="*/ 6308148 h 6693946"/>
              <a:gd name="connsiteX74" fmla="*/ 502119 w 1569618"/>
              <a:gd name="connsiteY74" fmla="*/ 6260226 h 6693946"/>
              <a:gd name="connsiteX75" fmla="*/ 502119 w 1569618"/>
              <a:gd name="connsiteY75" fmla="*/ 6256888 h 6693946"/>
              <a:gd name="connsiteX76" fmla="*/ 502441 w 1569618"/>
              <a:gd name="connsiteY76" fmla="*/ 6082295 h 6693946"/>
              <a:gd name="connsiteX77" fmla="*/ 498489 w 1569618"/>
              <a:gd name="connsiteY77" fmla="*/ 6073558 h 6693946"/>
              <a:gd name="connsiteX78" fmla="*/ 504654 w 1569618"/>
              <a:gd name="connsiteY78" fmla="*/ 6034785 h 6693946"/>
              <a:gd name="connsiteX79" fmla="*/ 498298 w 1569618"/>
              <a:gd name="connsiteY79" fmla="*/ 5995412 h 6693946"/>
              <a:gd name="connsiteX80" fmla="*/ 498076 w 1569618"/>
              <a:gd name="connsiteY80" fmla="*/ 5848531 h 6693946"/>
              <a:gd name="connsiteX81" fmla="*/ 494285 w 1569618"/>
              <a:gd name="connsiteY81" fmla="*/ 5837131 h 6693946"/>
              <a:gd name="connsiteX82" fmla="*/ 491323 w 1569618"/>
              <a:gd name="connsiteY82" fmla="*/ 5846393 h 6693946"/>
              <a:gd name="connsiteX83" fmla="*/ 486490 w 1569618"/>
              <a:gd name="connsiteY83" fmla="*/ 5872380 h 6693946"/>
              <a:gd name="connsiteX84" fmla="*/ 488747 w 1569618"/>
              <a:gd name="connsiteY84" fmla="*/ 5892179 h 6693946"/>
              <a:gd name="connsiteX85" fmla="*/ 484251 w 1569618"/>
              <a:gd name="connsiteY85" fmla="*/ 5912315 h 6693946"/>
              <a:gd name="connsiteX86" fmla="*/ 483959 w 1569618"/>
              <a:gd name="connsiteY86" fmla="*/ 5945014 h 6693946"/>
              <a:gd name="connsiteX87" fmla="*/ 484251 w 1569618"/>
              <a:gd name="connsiteY87" fmla="*/ 5983450 h 6693946"/>
              <a:gd name="connsiteX88" fmla="*/ 484251 w 1569618"/>
              <a:gd name="connsiteY88" fmla="*/ 6018436 h 6693946"/>
              <a:gd name="connsiteX89" fmla="*/ 484251 w 1569618"/>
              <a:gd name="connsiteY89" fmla="*/ 6056909 h 6693946"/>
              <a:gd name="connsiteX90" fmla="*/ 484146 w 1569618"/>
              <a:gd name="connsiteY90" fmla="*/ 6070896 h 6693946"/>
              <a:gd name="connsiteX91" fmla="*/ 481993 w 1569618"/>
              <a:gd name="connsiteY91" fmla="*/ 6073296 h 6693946"/>
              <a:gd name="connsiteX92" fmla="*/ 477437 w 1569618"/>
              <a:gd name="connsiteY92" fmla="*/ 6070746 h 6693946"/>
              <a:gd name="connsiteX93" fmla="*/ 470159 w 1569618"/>
              <a:gd name="connsiteY93" fmla="*/ 6017761 h 6693946"/>
              <a:gd name="connsiteX94" fmla="*/ 467140 w 1569618"/>
              <a:gd name="connsiteY94" fmla="*/ 6012024 h 6693946"/>
              <a:gd name="connsiteX95" fmla="*/ 463319 w 1569618"/>
              <a:gd name="connsiteY95" fmla="*/ 6016673 h 6693946"/>
              <a:gd name="connsiteX96" fmla="*/ 458527 w 1569618"/>
              <a:gd name="connsiteY96" fmla="*/ 6058109 h 6693946"/>
              <a:gd name="connsiteX97" fmla="*/ 463113 w 1569618"/>
              <a:gd name="connsiteY97" fmla="*/ 6084283 h 6693946"/>
              <a:gd name="connsiteX98" fmla="*/ 448027 w 1569618"/>
              <a:gd name="connsiteY98" fmla="*/ 6102844 h 6693946"/>
              <a:gd name="connsiteX99" fmla="*/ 442710 w 1569618"/>
              <a:gd name="connsiteY99" fmla="*/ 6105957 h 6693946"/>
              <a:gd name="connsiteX100" fmla="*/ 430786 w 1569618"/>
              <a:gd name="connsiteY100" fmla="*/ 6114957 h 6693946"/>
              <a:gd name="connsiteX101" fmla="*/ 423462 w 1569618"/>
              <a:gd name="connsiteY101" fmla="*/ 6095570 h 6693946"/>
              <a:gd name="connsiteX102" fmla="*/ 421089 w 1569618"/>
              <a:gd name="connsiteY102" fmla="*/ 6065609 h 6693946"/>
              <a:gd name="connsiteX103" fmla="*/ 402486 w 1569618"/>
              <a:gd name="connsiteY103" fmla="*/ 6061934 h 6693946"/>
              <a:gd name="connsiteX104" fmla="*/ 385551 w 1569618"/>
              <a:gd name="connsiteY104" fmla="*/ 6056497 h 6693946"/>
              <a:gd name="connsiteX105" fmla="*/ 379634 w 1569618"/>
              <a:gd name="connsiteY105" fmla="*/ 6045172 h 6693946"/>
              <a:gd name="connsiteX106" fmla="*/ 372120 w 1569618"/>
              <a:gd name="connsiteY106" fmla="*/ 5964063 h 6693946"/>
              <a:gd name="connsiteX107" fmla="*/ 365970 w 1569618"/>
              <a:gd name="connsiteY107" fmla="*/ 5935114 h 6693946"/>
              <a:gd name="connsiteX108" fmla="*/ 358118 w 1569618"/>
              <a:gd name="connsiteY108" fmla="*/ 5885916 h 6693946"/>
              <a:gd name="connsiteX109" fmla="*/ 358102 w 1569618"/>
              <a:gd name="connsiteY109" fmla="*/ 5850968 h 6693946"/>
              <a:gd name="connsiteX110" fmla="*/ 354574 w 1569618"/>
              <a:gd name="connsiteY110" fmla="*/ 5823632 h 6693946"/>
              <a:gd name="connsiteX111" fmla="*/ 350809 w 1569618"/>
              <a:gd name="connsiteY111" fmla="*/ 5793145 h 6693946"/>
              <a:gd name="connsiteX112" fmla="*/ 349988 w 1569618"/>
              <a:gd name="connsiteY112" fmla="*/ 5762172 h 6693946"/>
              <a:gd name="connsiteX113" fmla="*/ 344787 w 1569618"/>
              <a:gd name="connsiteY113" fmla="*/ 5755835 h 6693946"/>
              <a:gd name="connsiteX114" fmla="*/ 346591 w 1569618"/>
              <a:gd name="connsiteY114" fmla="*/ 5753660 h 6693946"/>
              <a:gd name="connsiteX115" fmla="*/ 350824 w 1569618"/>
              <a:gd name="connsiteY115" fmla="*/ 5741810 h 6693946"/>
              <a:gd name="connsiteX116" fmla="*/ 341067 w 1569618"/>
              <a:gd name="connsiteY116" fmla="*/ 5724974 h 6693946"/>
              <a:gd name="connsiteX117" fmla="*/ 340775 w 1569618"/>
              <a:gd name="connsiteY117" fmla="*/ 5748185 h 6693946"/>
              <a:gd name="connsiteX118" fmla="*/ 337434 w 1569618"/>
              <a:gd name="connsiteY118" fmla="*/ 5754147 h 6693946"/>
              <a:gd name="connsiteX119" fmla="*/ 340790 w 1569618"/>
              <a:gd name="connsiteY119" fmla="*/ 5759697 h 6693946"/>
              <a:gd name="connsiteX120" fmla="*/ 342050 w 1569618"/>
              <a:gd name="connsiteY120" fmla="*/ 5758534 h 6693946"/>
              <a:gd name="connsiteX121" fmla="*/ 340730 w 1569618"/>
              <a:gd name="connsiteY121" fmla="*/ 5787558 h 6693946"/>
              <a:gd name="connsiteX122" fmla="*/ 337478 w 1569618"/>
              <a:gd name="connsiteY122" fmla="*/ 5792921 h 6693946"/>
              <a:gd name="connsiteX123" fmla="*/ 344086 w 1569618"/>
              <a:gd name="connsiteY123" fmla="*/ 5832069 h 6693946"/>
              <a:gd name="connsiteX124" fmla="*/ 346999 w 1569618"/>
              <a:gd name="connsiteY124" fmla="*/ 5869305 h 6693946"/>
              <a:gd name="connsiteX125" fmla="*/ 345023 w 1569618"/>
              <a:gd name="connsiteY125" fmla="*/ 5889704 h 6693946"/>
              <a:gd name="connsiteX126" fmla="*/ 350956 w 1569618"/>
              <a:gd name="connsiteY126" fmla="*/ 5907365 h 6693946"/>
              <a:gd name="connsiteX127" fmla="*/ 351147 w 1569618"/>
              <a:gd name="connsiteY127" fmla="*/ 5963313 h 6693946"/>
              <a:gd name="connsiteX128" fmla="*/ 348334 w 1569618"/>
              <a:gd name="connsiteY128" fmla="*/ 5969088 h 6693946"/>
              <a:gd name="connsiteX129" fmla="*/ 341157 w 1569618"/>
              <a:gd name="connsiteY129" fmla="*/ 5962675 h 6693946"/>
              <a:gd name="connsiteX130" fmla="*/ 337553 w 1569618"/>
              <a:gd name="connsiteY130" fmla="*/ 5946851 h 6693946"/>
              <a:gd name="connsiteX131" fmla="*/ 320987 w 1569618"/>
              <a:gd name="connsiteY131" fmla="*/ 5852055 h 6693946"/>
              <a:gd name="connsiteX132" fmla="*/ 316446 w 1569618"/>
              <a:gd name="connsiteY132" fmla="*/ 5840018 h 6693946"/>
              <a:gd name="connsiteX133" fmla="*/ 309047 w 1569618"/>
              <a:gd name="connsiteY133" fmla="*/ 5755497 h 6693946"/>
              <a:gd name="connsiteX134" fmla="*/ 303029 w 1569618"/>
              <a:gd name="connsiteY134" fmla="*/ 5745672 h 6693946"/>
              <a:gd name="connsiteX135" fmla="*/ 295409 w 1569618"/>
              <a:gd name="connsiteY135" fmla="*/ 5754072 h 6693946"/>
              <a:gd name="connsiteX136" fmla="*/ 296332 w 1569618"/>
              <a:gd name="connsiteY136" fmla="*/ 5787258 h 6693946"/>
              <a:gd name="connsiteX137" fmla="*/ 295615 w 1569618"/>
              <a:gd name="connsiteY137" fmla="*/ 5825132 h 6693946"/>
              <a:gd name="connsiteX138" fmla="*/ 303130 w 1569618"/>
              <a:gd name="connsiteY138" fmla="*/ 5860755 h 6693946"/>
              <a:gd name="connsiteX139" fmla="*/ 299658 w 1569618"/>
              <a:gd name="connsiteY139" fmla="*/ 5887979 h 6693946"/>
              <a:gd name="connsiteX140" fmla="*/ 297783 w 1569618"/>
              <a:gd name="connsiteY140" fmla="*/ 5916252 h 6693946"/>
              <a:gd name="connsiteX141" fmla="*/ 302339 w 1569618"/>
              <a:gd name="connsiteY141" fmla="*/ 5943589 h 6693946"/>
              <a:gd name="connsiteX142" fmla="*/ 306059 w 1569618"/>
              <a:gd name="connsiteY142" fmla="*/ 5956039 h 6693946"/>
              <a:gd name="connsiteX143" fmla="*/ 307116 w 1569618"/>
              <a:gd name="connsiteY143" fmla="*/ 5967738 h 6693946"/>
              <a:gd name="connsiteX144" fmla="*/ 292465 w 1569618"/>
              <a:gd name="connsiteY144" fmla="*/ 5982625 h 6693946"/>
              <a:gd name="connsiteX145" fmla="*/ 288498 w 1569618"/>
              <a:gd name="connsiteY145" fmla="*/ 5979325 h 6693946"/>
              <a:gd name="connsiteX146" fmla="*/ 292042 w 1569618"/>
              <a:gd name="connsiteY146" fmla="*/ 5949439 h 6693946"/>
              <a:gd name="connsiteX147" fmla="*/ 286462 w 1569618"/>
              <a:gd name="connsiteY147" fmla="*/ 5937139 h 6693946"/>
              <a:gd name="connsiteX148" fmla="*/ 275122 w 1569618"/>
              <a:gd name="connsiteY148" fmla="*/ 5937927 h 6693946"/>
              <a:gd name="connsiteX149" fmla="*/ 269936 w 1569618"/>
              <a:gd name="connsiteY149" fmla="*/ 5947826 h 6693946"/>
              <a:gd name="connsiteX150" fmla="*/ 267214 w 1569618"/>
              <a:gd name="connsiteY150" fmla="*/ 5938452 h 6693946"/>
              <a:gd name="connsiteX151" fmla="*/ 260521 w 1569618"/>
              <a:gd name="connsiteY151" fmla="*/ 5923790 h 6693946"/>
              <a:gd name="connsiteX152" fmla="*/ 228103 w 1569618"/>
              <a:gd name="connsiteY152" fmla="*/ 5835668 h 6693946"/>
              <a:gd name="connsiteX153" fmla="*/ 218845 w 1569618"/>
              <a:gd name="connsiteY153" fmla="*/ 5811782 h 6693946"/>
              <a:gd name="connsiteX154" fmla="*/ 200917 w 1569618"/>
              <a:gd name="connsiteY154" fmla="*/ 5766259 h 6693946"/>
              <a:gd name="connsiteX155" fmla="*/ 197328 w 1569618"/>
              <a:gd name="connsiteY155" fmla="*/ 5753960 h 6693946"/>
              <a:gd name="connsiteX156" fmla="*/ 192116 w 1569618"/>
              <a:gd name="connsiteY156" fmla="*/ 5713949 h 6693946"/>
              <a:gd name="connsiteX157" fmla="*/ 184204 w 1569618"/>
              <a:gd name="connsiteY157" fmla="*/ 5679375 h 6693946"/>
              <a:gd name="connsiteX158" fmla="*/ 176149 w 1569618"/>
              <a:gd name="connsiteY158" fmla="*/ 5640227 h 6693946"/>
              <a:gd name="connsiteX159" fmla="*/ 173483 w 1569618"/>
              <a:gd name="connsiteY159" fmla="*/ 5634377 h 6693946"/>
              <a:gd name="connsiteX160" fmla="*/ 169482 w 1569618"/>
              <a:gd name="connsiteY160" fmla="*/ 5641764 h 6693946"/>
              <a:gd name="connsiteX161" fmla="*/ 179839 w 1569618"/>
              <a:gd name="connsiteY161" fmla="*/ 5703937 h 6693946"/>
              <a:gd name="connsiteX162" fmla="*/ 183195 w 1569618"/>
              <a:gd name="connsiteY162" fmla="*/ 5712974 h 6693946"/>
              <a:gd name="connsiteX163" fmla="*/ 190196 w 1569618"/>
              <a:gd name="connsiteY163" fmla="*/ 5790521 h 6693946"/>
              <a:gd name="connsiteX164" fmla="*/ 197137 w 1569618"/>
              <a:gd name="connsiteY164" fmla="*/ 5843581 h 6693946"/>
              <a:gd name="connsiteX165" fmla="*/ 191820 w 1569618"/>
              <a:gd name="connsiteY165" fmla="*/ 5850668 h 6693946"/>
              <a:gd name="connsiteX166" fmla="*/ 183634 w 1569618"/>
              <a:gd name="connsiteY166" fmla="*/ 5843094 h 6693946"/>
              <a:gd name="connsiteX167" fmla="*/ 162305 w 1569618"/>
              <a:gd name="connsiteY167" fmla="*/ 5753885 h 6693946"/>
              <a:gd name="connsiteX168" fmla="*/ 145828 w 1569618"/>
              <a:gd name="connsiteY168" fmla="*/ 5719011 h 6693946"/>
              <a:gd name="connsiteX169" fmla="*/ 141448 w 1569618"/>
              <a:gd name="connsiteY169" fmla="*/ 5703674 h 6693946"/>
              <a:gd name="connsiteX170" fmla="*/ 125189 w 1569618"/>
              <a:gd name="connsiteY170" fmla="*/ 5674913 h 6693946"/>
              <a:gd name="connsiteX171" fmla="*/ 113823 w 1569618"/>
              <a:gd name="connsiteY171" fmla="*/ 5649377 h 6693946"/>
              <a:gd name="connsiteX172" fmla="*/ 113471 w 1569618"/>
              <a:gd name="connsiteY172" fmla="*/ 5575955 h 6693946"/>
              <a:gd name="connsiteX173" fmla="*/ 105664 w 1569618"/>
              <a:gd name="connsiteY173" fmla="*/ 5508833 h 6693946"/>
              <a:gd name="connsiteX174" fmla="*/ 99308 w 1569618"/>
              <a:gd name="connsiteY174" fmla="*/ 5277355 h 6693946"/>
              <a:gd name="connsiteX175" fmla="*/ 92933 w 1569618"/>
              <a:gd name="connsiteY175" fmla="*/ 5164785 h 6693946"/>
              <a:gd name="connsiteX176" fmla="*/ 91485 w 1569618"/>
              <a:gd name="connsiteY176" fmla="*/ 5139436 h 6693946"/>
              <a:gd name="connsiteX177" fmla="*/ 85493 w 1569618"/>
              <a:gd name="connsiteY177" fmla="*/ 5110488 h 6693946"/>
              <a:gd name="connsiteX178" fmla="*/ 85317 w 1569618"/>
              <a:gd name="connsiteY178" fmla="*/ 5082513 h 6693946"/>
              <a:gd name="connsiteX179" fmla="*/ 85317 w 1569618"/>
              <a:gd name="connsiteY179" fmla="*/ 5051015 h 6693946"/>
              <a:gd name="connsiteX180" fmla="*/ 84923 w 1569618"/>
              <a:gd name="connsiteY180" fmla="*/ 5019666 h 6693946"/>
              <a:gd name="connsiteX181" fmla="*/ 77288 w 1569618"/>
              <a:gd name="connsiteY181" fmla="*/ 4886172 h 6693946"/>
              <a:gd name="connsiteX182" fmla="*/ 71517 w 1569618"/>
              <a:gd name="connsiteY182" fmla="*/ 4145729 h 6693946"/>
              <a:gd name="connsiteX183" fmla="*/ 63770 w 1569618"/>
              <a:gd name="connsiteY183" fmla="*/ 4071594 h 6693946"/>
              <a:gd name="connsiteX184" fmla="*/ 63991 w 1569618"/>
              <a:gd name="connsiteY184" fmla="*/ 3998173 h 6693946"/>
              <a:gd name="connsiteX185" fmla="*/ 58100 w 1569618"/>
              <a:gd name="connsiteY185" fmla="*/ 3973386 h 6693946"/>
              <a:gd name="connsiteX186" fmla="*/ 57077 w 1569618"/>
              <a:gd name="connsiteY186" fmla="*/ 3919389 h 6693946"/>
              <a:gd name="connsiteX187" fmla="*/ 57309 w 1569618"/>
              <a:gd name="connsiteY187" fmla="*/ 3863403 h 6693946"/>
              <a:gd name="connsiteX188" fmla="*/ 57883 w 1569618"/>
              <a:gd name="connsiteY188" fmla="*/ 3804006 h 6693946"/>
              <a:gd name="connsiteX189" fmla="*/ 55258 w 1569618"/>
              <a:gd name="connsiteY189" fmla="*/ 3772095 h 6693946"/>
              <a:gd name="connsiteX190" fmla="*/ 50601 w 1569618"/>
              <a:gd name="connsiteY190" fmla="*/ 3735646 h 6693946"/>
              <a:gd name="connsiteX191" fmla="*/ 50308 w 1569618"/>
              <a:gd name="connsiteY191" fmla="*/ 3700660 h 6693946"/>
              <a:gd name="connsiteX192" fmla="*/ 49708 w 1569618"/>
              <a:gd name="connsiteY192" fmla="*/ 3662374 h 6693946"/>
              <a:gd name="connsiteX193" fmla="*/ 43367 w 1569618"/>
              <a:gd name="connsiteY193" fmla="*/ 3553142 h 6693946"/>
              <a:gd name="connsiteX194" fmla="*/ 36569 w 1569618"/>
              <a:gd name="connsiteY194" fmla="*/ 3444059 h 6693946"/>
              <a:gd name="connsiteX195" fmla="*/ 35545 w 1569618"/>
              <a:gd name="connsiteY195" fmla="*/ 3335651 h 6693946"/>
              <a:gd name="connsiteX196" fmla="*/ 30093 w 1569618"/>
              <a:gd name="connsiteY196" fmla="*/ 3291650 h 6693946"/>
              <a:gd name="connsiteX197" fmla="*/ 29317 w 1569618"/>
              <a:gd name="connsiteY197" fmla="*/ 3242842 h 6693946"/>
              <a:gd name="connsiteX198" fmla="*/ 29317 w 1569618"/>
              <a:gd name="connsiteY198" fmla="*/ 3190360 h 6693946"/>
              <a:gd name="connsiteX199" fmla="*/ 29129 w 1569618"/>
              <a:gd name="connsiteY199" fmla="*/ 3141376 h 6693946"/>
              <a:gd name="connsiteX200" fmla="*/ 22683 w 1569618"/>
              <a:gd name="connsiteY200" fmla="*/ 3084558 h 6693946"/>
              <a:gd name="connsiteX201" fmla="*/ 28923 w 1569618"/>
              <a:gd name="connsiteY201" fmla="*/ 3066863 h 6693946"/>
              <a:gd name="connsiteX202" fmla="*/ 22301 w 1569618"/>
              <a:gd name="connsiteY202" fmla="*/ 3048597 h 6693946"/>
              <a:gd name="connsiteX203" fmla="*/ 15154 w 1569618"/>
              <a:gd name="connsiteY203" fmla="*/ 2328452 h 6693946"/>
              <a:gd name="connsiteX204" fmla="*/ 15067 w 1569618"/>
              <a:gd name="connsiteY204" fmla="*/ 2212998 h 6693946"/>
              <a:gd name="connsiteX205" fmla="*/ 9544 w 1569618"/>
              <a:gd name="connsiteY205" fmla="*/ 2180172 h 6693946"/>
              <a:gd name="connsiteX206" fmla="*/ 12371 w 1569618"/>
              <a:gd name="connsiteY206" fmla="*/ 2168589 h 6693946"/>
              <a:gd name="connsiteX207" fmla="*/ 14992 w 1569618"/>
              <a:gd name="connsiteY207" fmla="*/ 2155959 h 6693946"/>
              <a:gd name="connsiteX208" fmla="*/ 8738 w 1569618"/>
              <a:gd name="connsiteY208" fmla="*/ 2067737 h 6693946"/>
              <a:gd name="connsiteX209" fmla="*/ 7976 w 1569618"/>
              <a:gd name="connsiteY209" fmla="*/ 1372187 h 6693946"/>
              <a:gd name="connsiteX210" fmla="*/ 1913 w 1569618"/>
              <a:gd name="connsiteY210" fmla="*/ 1329048 h 6693946"/>
              <a:gd name="connsiteX211" fmla="*/ 7976 w 1569618"/>
              <a:gd name="connsiteY211" fmla="*/ 1311454 h 6693946"/>
              <a:gd name="connsiteX212" fmla="*/ 5224 w 1569618"/>
              <a:gd name="connsiteY212" fmla="*/ 1298465 h 6693946"/>
              <a:gd name="connsiteX213" fmla="*/ 1883 w 1569618"/>
              <a:gd name="connsiteY213" fmla="*/ 1239521 h 6693946"/>
              <a:gd name="connsiteX214" fmla="*/ 1107 w 1569618"/>
              <a:gd name="connsiteY214" fmla="*/ 1229370 h 6693946"/>
              <a:gd name="connsiteX215" fmla="*/ 4182 w 1569618"/>
              <a:gd name="connsiteY215" fmla="*/ 1205743 h 6693946"/>
              <a:gd name="connsiteX216" fmla="*/ 1399 w 1569618"/>
              <a:gd name="connsiteY216" fmla="*/ 1175553 h 6693946"/>
              <a:gd name="connsiteX217" fmla="*/ 1545 w 1569618"/>
              <a:gd name="connsiteY217" fmla="*/ 1147590 h 6693946"/>
              <a:gd name="connsiteX218" fmla="*/ 6499 w 1569618"/>
              <a:gd name="connsiteY218" fmla="*/ 1128755 h 6693946"/>
              <a:gd name="connsiteX219" fmla="*/ 7785 w 1569618"/>
              <a:gd name="connsiteY219" fmla="*/ 1108978 h 6693946"/>
              <a:gd name="connsiteX220" fmla="*/ 4155 w 1569618"/>
              <a:gd name="connsiteY220" fmla="*/ 1061872 h 6693946"/>
              <a:gd name="connsiteX221" fmla="*/ 3743 w 1569618"/>
              <a:gd name="connsiteY221" fmla="*/ 1051808 h 6693946"/>
              <a:gd name="connsiteX222" fmla="*/ 4448 w 1569618"/>
              <a:gd name="connsiteY222" fmla="*/ 1040690 h 6693946"/>
              <a:gd name="connsiteX223" fmla="*/ 15360 w 1569618"/>
              <a:gd name="connsiteY223" fmla="*/ 1047781 h 6693946"/>
              <a:gd name="connsiteX224" fmla="*/ 16166 w 1569618"/>
              <a:gd name="connsiteY224" fmla="*/ 1050945 h 6693946"/>
              <a:gd name="connsiteX225" fmla="*/ 22155 w 1569618"/>
              <a:gd name="connsiteY225" fmla="*/ 1048219 h 6693946"/>
              <a:gd name="connsiteX226" fmla="*/ 24749 w 1569618"/>
              <a:gd name="connsiteY226" fmla="*/ 1019042 h 6693946"/>
              <a:gd name="connsiteX227" fmla="*/ 15682 w 1569618"/>
              <a:gd name="connsiteY227" fmla="*/ 1025237 h 6693946"/>
              <a:gd name="connsiteX228" fmla="*/ 8299 w 1569618"/>
              <a:gd name="connsiteY228" fmla="*/ 1029016 h 6693946"/>
              <a:gd name="connsiteX229" fmla="*/ 1662 w 1569618"/>
              <a:gd name="connsiteY229" fmla="*/ 1021445 h 6693946"/>
              <a:gd name="connsiteX230" fmla="*/ 7230 w 1569618"/>
              <a:gd name="connsiteY230" fmla="*/ 985233 h 6693946"/>
              <a:gd name="connsiteX231" fmla="*/ 7114 w 1569618"/>
              <a:gd name="connsiteY231" fmla="*/ 952306 h 6693946"/>
              <a:gd name="connsiteX232" fmla="*/ 3803 w 1569618"/>
              <a:gd name="connsiteY232" fmla="*/ 935960 h 6693946"/>
              <a:gd name="connsiteX233" fmla="*/ 8344 w 1569618"/>
              <a:gd name="connsiteY233" fmla="*/ 920462 h 6693946"/>
              <a:gd name="connsiteX234" fmla="*/ 10905 w 1569618"/>
              <a:gd name="connsiteY234" fmla="*/ 914530 h 6693946"/>
              <a:gd name="connsiteX235" fmla="*/ 15108 w 1569618"/>
              <a:gd name="connsiteY235" fmla="*/ 921370 h 6693946"/>
              <a:gd name="connsiteX236" fmla="*/ 15566 w 1569618"/>
              <a:gd name="connsiteY236" fmla="*/ 952835 h 6693946"/>
              <a:gd name="connsiteX237" fmla="*/ 20793 w 1569618"/>
              <a:gd name="connsiteY237" fmla="*/ 960627 h 6693946"/>
              <a:gd name="connsiteX238" fmla="*/ 28207 w 1569618"/>
              <a:gd name="connsiteY238" fmla="*/ 953213 h 6693946"/>
              <a:gd name="connsiteX239" fmla="*/ 29069 w 1569618"/>
              <a:gd name="connsiteY239" fmla="*/ 928138 h 6693946"/>
              <a:gd name="connsiteX240" fmla="*/ 28747 w 1569618"/>
              <a:gd name="connsiteY240" fmla="*/ 905579 h 6693946"/>
              <a:gd name="connsiteX241" fmla="*/ 29317 w 1569618"/>
              <a:gd name="connsiteY241" fmla="*/ 881295 h 6693946"/>
              <a:gd name="connsiteX242" fmla="*/ 29568 w 1569618"/>
              <a:gd name="connsiteY242" fmla="*/ 853333 h 6693946"/>
              <a:gd name="connsiteX243" fmla="*/ 25556 w 1569618"/>
              <a:gd name="connsiteY243" fmla="*/ 828959 h 6693946"/>
              <a:gd name="connsiteX244" fmla="*/ 26756 w 1569618"/>
              <a:gd name="connsiteY244" fmla="*/ 822044 h 6693946"/>
              <a:gd name="connsiteX245" fmla="*/ 29785 w 1569618"/>
              <a:gd name="connsiteY245" fmla="*/ 800614 h 6693946"/>
              <a:gd name="connsiteX246" fmla="*/ 30138 w 1569618"/>
              <a:gd name="connsiteY246" fmla="*/ 773296 h 6693946"/>
              <a:gd name="connsiteX247" fmla="*/ 29845 w 1569618"/>
              <a:gd name="connsiteY247" fmla="*/ 751427 h 6693946"/>
              <a:gd name="connsiteX248" fmla="*/ 33580 w 1569618"/>
              <a:gd name="connsiteY248" fmla="*/ 729820 h 6693946"/>
              <a:gd name="connsiteX249" fmla="*/ 36216 w 1569618"/>
              <a:gd name="connsiteY249" fmla="*/ 710250 h 6693946"/>
              <a:gd name="connsiteX250" fmla="*/ 36951 w 1569618"/>
              <a:gd name="connsiteY250" fmla="*/ 678965 h 6693946"/>
              <a:gd name="connsiteX251" fmla="*/ 35410 w 1569618"/>
              <a:gd name="connsiteY251" fmla="*/ 648936 h 6693946"/>
              <a:gd name="connsiteX252" fmla="*/ 36321 w 1569618"/>
              <a:gd name="connsiteY252" fmla="*/ 618087 h 6693946"/>
              <a:gd name="connsiteX253" fmla="*/ 36321 w 1569618"/>
              <a:gd name="connsiteY253" fmla="*/ 558603 h 6693946"/>
              <a:gd name="connsiteX254" fmla="*/ 35601 w 1569618"/>
              <a:gd name="connsiteY254" fmla="*/ 527344 h 6693946"/>
              <a:gd name="connsiteX255" fmla="*/ 36846 w 1569618"/>
              <a:gd name="connsiteY255" fmla="*/ 504714 h 6693946"/>
              <a:gd name="connsiteX256" fmla="*/ 40540 w 1569618"/>
              <a:gd name="connsiteY256" fmla="*/ 481232 h 6693946"/>
              <a:gd name="connsiteX257" fmla="*/ 40097 w 1569618"/>
              <a:gd name="connsiteY257" fmla="*/ 458970 h 6693946"/>
              <a:gd name="connsiteX258" fmla="*/ 43307 w 1569618"/>
              <a:gd name="connsiteY258" fmla="*/ 365471 h 6693946"/>
              <a:gd name="connsiteX259" fmla="*/ 47410 w 1569618"/>
              <a:gd name="connsiteY259" fmla="*/ 344731 h 6693946"/>
              <a:gd name="connsiteX260" fmla="*/ 50237 w 1569618"/>
              <a:gd name="connsiteY260" fmla="*/ 318189 h 6693946"/>
              <a:gd name="connsiteX261" fmla="*/ 50308 w 1569618"/>
              <a:gd name="connsiteY261" fmla="*/ 290197 h 6693946"/>
              <a:gd name="connsiteX262" fmla="*/ 50762 w 1569618"/>
              <a:gd name="connsiteY262" fmla="*/ 262291 h 6693946"/>
              <a:gd name="connsiteX263" fmla="*/ 60564 w 1569618"/>
              <a:gd name="connsiteY263" fmla="*/ 248964 h 6693946"/>
              <a:gd name="connsiteX264" fmla="*/ 70756 w 1569618"/>
              <a:gd name="connsiteY264" fmla="*/ 261646 h 6693946"/>
              <a:gd name="connsiteX265" fmla="*/ 66965 w 1569618"/>
              <a:gd name="connsiteY265" fmla="*/ 275051 h 6693946"/>
              <a:gd name="connsiteX266" fmla="*/ 74799 w 1569618"/>
              <a:gd name="connsiteY266" fmla="*/ 284220 h 6693946"/>
              <a:gd name="connsiteX267" fmla="*/ 72076 w 1569618"/>
              <a:gd name="connsiteY267" fmla="*/ 287909 h 6693946"/>
              <a:gd name="connsiteX268" fmla="*/ 76265 w 1569618"/>
              <a:gd name="connsiteY268" fmla="*/ 286916 h 6693946"/>
              <a:gd name="connsiteX269" fmla="*/ 78301 w 1569618"/>
              <a:gd name="connsiteY269" fmla="*/ 286826 h 6693946"/>
              <a:gd name="connsiteX270" fmla="*/ 77364 w 1569618"/>
              <a:gd name="connsiteY270" fmla="*/ 285888 h 6693946"/>
              <a:gd name="connsiteX271" fmla="*/ 86693 w 1569618"/>
              <a:gd name="connsiteY271" fmla="*/ 278801 h 6693946"/>
              <a:gd name="connsiteX272" fmla="*/ 99041 w 1569618"/>
              <a:gd name="connsiteY272" fmla="*/ 282697 h 6693946"/>
              <a:gd name="connsiteX273" fmla="*/ 99116 w 1569618"/>
              <a:gd name="connsiteY273" fmla="*/ 313956 h 6693946"/>
              <a:gd name="connsiteX274" fmla="*/ 95261 w 1569618"/>
              <a:gd name="connsiteY274" fmla="*/ 318159 h 6693946"/>
              <a:gd name="connsiteX275" fmla="*/ 92918 w 1569618"/>
              <a:gd name="connsiteY275" fmla="*/ 315685 h 6693946"/>
              <a:gd name="connsiteX276" fmla="*/ 92202 w 1569618"/>
              <a:gd name="connsiteY276" fmla="*/ 305504 h 6693946"/>
              <a:gd name="connsiteX277" fmla="*/ 87983 w 1569618"/>
              <a:gd name="connsiteY277" fmla="*/ 291513 h 6693946"/>
              <a:gd name="connsiteX278" fmla="*/ 76835 w 1569618"/>
              <a:gd name="connsiteY278" fmla="*/ 297899 h 6693946"/>
              <a:gd name="connsiteX279" fmla="*/ 71532 w 1569618"/>
              <a:gd name="connsiteY279" fmla="*/ 308346 h 6693946"/>
              <a:gd name="connsiteX280" fmla="*/ 69586 w 1569618"/>
              <a:gd name="connsiteY280" fmla="*/ 327110 h 6693946"/>
              <a:gd name="connsiteX281" fmla="*/ 68180 w 1569618"/>
              <a:gd name="connsiteY281" fmla="*/ 325700 h 6693946"/>
              <a:gd name="connsiteX282" fmla="*/ 65075 w 1569618"/>
              <a:gd name="connsiteY282" fmla="*/ 329908 h 6693946"/>
              <a:gd name="connsiteX283" fmla="*/ 69279 w 1569618"/>
              <a:gd name="connsiteY283" fmla="*/ 328910 h 6693946"/>
              <a:gd name="connsiteX284" fmla="*/ 71300 w 1569618"/>
              <a:gd name="connsiteY284" fmla="*/ 328824 h 6693946"/>
              <a:gd name="connsiteX285" fmla="*/ 70726 w 1569618"/>
              <a:gd name="connsiteY285" fmla="*/ 328235 h 6693946"/>
              <a:gd name="connsiteX286" fmla="*/ 77277 w 1569618"/>
              <a:gd name="connsiteY286" fmla="*/ 328164 h 6693946"/>
              <a:gd name="connsiteX287" fmla="*/ 71986 w 1569618"/>
              <a:gd name="connsiteY287" fmla="*/ 392965 h 6693946"/>
              <a:gd name="connsiteX288" fmla="*/ 78841 w 1569618"/>
              <a:gd name="connsiteY288" fmla="*/ 413720 h 6693946"/>
              <a:gd name="connsiteX289" fmla="*/ 88744 w 1569618"/>
              <a:gd name="connsiteY289" fmla="*/ 410000 h 6693946"/>
              <a:gd name="connsiteX290" fmla="*/ 97927 w 1569618"/>
              <a:gd name="connsiteY290" fmla="*/ 412269 h 6693946"/>
              <a:gd name="connsiteX291" fmla="*/ 103189 w 1569618"/>
              <a:gd name="connsiteY291" fmla="*/ 464137 h 6693946"/>
              <a:gd name="connsiteX292" fmla="*/ 100594 w 1569618"/>
              <a:gd name="connsiteY292" fmla="*/ 498459 h 6693946"/>
              <a:gd name="connsiteX293" fmla="*/ 106657 w 1569618"/>
              <a:gd name="connsiteY293" fmla="*/ 500495 h 6693946"/>
              <a:gd name="connsiteX294" fmla="*/ 112256 w 1569618"/>
              <a:gd name="connsiteY294" fmla="*/ 497900 h 6693946"/>
              <a:gd name="connsiteX295" fmla="*/ 113264 w 1569618"/>
              <a:gd name="connsiteY295" fmla="*/ 484307 h 6693946"/>
              <a:gd name="connsiteX296" fmla="*/ 113557 w 1569618"/>
              <a:gd name="connsiteY296" fmla="*/ 400480 h 6693946"/>
              <a:gd name="connsiteX297" fmla="*/ 119635 w 1569618"/>
              <a:gd name="connsiteY297" fmla="*/ 347089 h 6693946"/>
              <a:gd name="connsiteX298" fmla="*/ 119594 w 1569618"/>
              <a:gd name="connsiteY298" fmla="*/ 320076 h 6693946"/>
              <a:gd name="connsiteX299" fmla="*/ 123768 w 1569618"/>
              <a:gd name="connsiteY299" fmla="*/ 270833 h 6693946"/>
              <a:gd name="connsiteX300" fmla="*/ 125905 w 1569618"/>
              <a:gd name="connsiteY300" fmla="*/ 263670 h 6693946"/>
              <a:gd name="connsiteX301" fmla="*/ 125789 w 1569618"/>
              <a:gd name="connsiteY301" fmla="*/ 259069 h 6693946"/>
              <a:gd name="connsiteX302" fmla="*/ 121761 w 1569618"/>
              <a:gd name="connsiteY302" fmla="*/ 253677 h 6693946"/>
              <a:gd name="connsiteX303" fmla="*/ 119418 w 1569618"/>
              <a:gd name="connsiteY303" fmla="*/ 231636 h 6693946"/>
              <a:gd name="connsiteX304" fmla="*/ 117292 w 1569618"/>
              <a:gd name="connsiteY304" fmla="*/ 205195 h 6693946"/>
              <a:gd name="connsiteX305" fmla="*/ 120412 w 1569618"/>
              <a:gd name="connsiteY305" fmla="*/ 175081 h 6693946"/>
              <a:gd name="connsiteX306" fmla="*/ 122931 w 1569618"/>
              <a:gd name="connsiteY306" fmla="*/ 132074 h 6693946"/>
              <a:gd name="connsiteX307" fmla="*/ 121323 w 1569618"/>
              <a:gd name="connsiteY307" fmla="*/ 43117 h 6693946"/>
              <a:gd name="connsiteX308" fmla="*/ 121101 w 1569618"/>
              <a:gd name="connsiteY308" fmla="*/ 43043 h 6693946"/>
              <a:gd name="connsiteX309" fmla="*/ 121323 w 1569618"/>
              <a:gd name="connsiteY309" fmla="*/ 42794 h 6693946"/>
              <a:gd name="connsiteX310" fmla="*/ 120854 w 1569618"/>
              <a:gd name="connsiteY310" fmla="*/ 418 h 6693946"/>
              <a:gd name="connsiteX311" fmla="*/ 132921 w 1569618"/>
              <a:gd name="connsiteY311" fmla="*/ 24675 h 6693946"/>
              <a:gd name="connsiteX312" fmla="*/ 133363 w 1569618"/>
              <a:gd name="connsiteY312" fmla="*/ 24748 h 6693946"/>
              <a:gd name="connsiteX313" fmla="*/ 133097 w 1569618"/>
              <a:gd name="connsiteY313" fmla="*/ 39074 h 6693946"/>
              <a:gd name="connsiteX314" fmla="*/ 134065 w 1569618"/>
              <a:gd name="connsiteY314" fmla="*/ 42253 h 6693946"/>
              <a:gd name="connsiteX315" fmla="*/ 141448 w 1569618"/>
              <a:gd name="connsiteY315" fmla="*/ 158146 h 6693946"/>
              <a:gd name="connsiteX316" fmla="*/ 144039 w 1569618"/>
              <a:gd name="connsiteY316" fmla="*/ 163977 h 6693946"/>
              <a:gd name="connsiteX317" fmla="*/ 148097 w 1569618"/>
              <a:gd name="connsiteY317" fmla="*/ 156755 h 6693946"/>
              <a:gd name="connsiteX318" fmla="*/ 148040 w 1569618"/>
              <a:gd name="connsiteY318" fmla="*/ 114862 h 6693946"/>
              <a:gd name="connsiteX319" fmla="*/ 156211 w 1569618"/>
              <a:gd name="connsiteY319" fmla="*/ 97110 h 6693946"/>
              <a:gd name="connsiteX320" fmla="*/ 169512 w 1569618"/>
              <a:gd name="connsiteY320" fmla="*/ 100740 h 6693946"/>
              <a:gd name="connsiteX321" fmla="*/ 177364 w 1569618"/>
              <a:gd name="connsiteY321" fmla="*/ 108783 h 6693946"/>
              <a:gd name="connsiteX322" fmla="*/ 181054 w 1569618"/>
              <a:gd name="connsiteY322" fmla="*/ 114464 h 6693946"/>
              <a:gd name="connsiteX323" fmla="*/ 175722 w 1569618"/>
              <a:gd name="connsiteY323" fmla="*/ 133787 h 6693946"/>
              <a:gd name="connsiteX324" fmla="*/ 179940 w 1569618"/>
              <a:gd name="connsiteY324" fmla="*/ 158232 h 6693946"/>
              <a:gd name="connsiteX325" fmla="*/ 178654 w 1569618"/>
              <a:gd name="connsiteY325" fmla="*/ 164472 h 6693946"/>
              <a:gd name="connsiteX326" fmla="*/ 146604 w 1569618"/>
              <a:gd name="connsiteY326" fmla="*/ 172223 h 6693946"/>
              <a:gd name="connsiteX327" fmla="*/ 136746 w 1569618"/>
              <a:gd name="connsiteY327" fmla="*/ 180499 h 6693946"/>
              <a:gd name="connsiteX328" fmla="*/ 141257 w 1569618"/>
              <a:gd name="connsiteY328" fmla="*/ 190549 h 6693946"/>
              <a:gd name="connsiteX329" fmla="*/ 144684 w 1569618"/>
              <a:gd name="connsiteY329" fmla="*/ 199616 h 6693946"/>
              <a:gd name="connsiteX330" fmla="*/ 148082 w 1569618"/>
              <a:gd name="connsiteY330" fmla="*/ 190867 h 6693946"/>
              <a:gd name="connsiteX331" fmla="*/ 159155 w 1569618"/>
              <a:gd name="connsiteY331" fmla="*/ 178815 h 6693946"/>
              <a:gd name="connsiteX332" fmla="*/ 176633 w 1569618"/>
              <a:gd name="connsiteY332" fmla="*/ 188100 h 6693946"/>
              <a:gd name="connsiteX333" fmla="*/ 183165 w 1569618"/>
              <a:gd name="connsiteY333" fmla="*/ 202484 h 6693946"/>
              <a:gd name="connsiteX334" fmla="*/ 190282 w 1569618"/>
              <a:gd name="connsiteY334" fmla="*/ 227725 h 6693946"/>
              <a:gd name="connsiteX335" fmla="*/ 183296 w 1569618"/>
              <a:gd name="connsiteY335" fmla="*/ 227751 h 6693946"/>
              <a:gd name="connsiteX336" fmla="*/ 170847 w 1569618"/>
              <a:gd name="connsiteY336" fmla="*/ 246575 h 6693946"/>
              <a:gd name="connsiteX337" fmla="*/ 180660 w 1569618"/>
              <a:gd name="connsiteY337" fmla="*/ 256520 h 6693946"/>
              <a:gd name="connsiteX338" fmla="*/ 183544 w 1569618"/>
              <a:gd name="connsiteY338" fmla="*/ 274462 h 6693946"/>
              <a:gd name="connsiteX339" fmla="*/ 186562 w 1569618"/>
              <a:gd name="connsiteY339" fmla="*/ 283121 h 6693946"/>
              <a:gd name="connsiteX340" fmla="*/ 196552 w 1569618"/>
              <a:gd name="connsiteY340" fmla="*/ 327841 h 6693946"/>
              <a:gd name="connsiteX341" fmla="*/ 180776 w 1569618"/>
              <a:gd name="connsiteY341" fmla="*/ 334006 h 6693946"/>
              <a:gd name="connsiteX342" fmla="*/ 176498 w 1569618"/>
              <a:gd name="connsiteY342" fmla="*/ 336687 h 6693946"/>
              <a:gd name="connsiteX343" fmla="*/ 176689 w 1569618"/>
              <a:gd name="connsiteY343" fmla="*/ 343471 h 6693946"/>
              <a:gd name="connsiteX344" fmla="*/ 179078 w 1569618"/>
              <a:gd name="connsiteY344" fmla="*/ 345931 h 6693946"/>
              <a:gd name="connsiteX345" fmla="*/ 195952 w 1569618"/>
              <a:gd name="connsiteY345" fmla="*/ 355860 h 6693946"/>
              <a:gd name="connsiteX346" fmla="*/ 197767 w 1569618"/>
              <a:gd name="connsiteY346" fmla="*/ 381085 h 6693946"/>
              <a:gd name="connsiteX347" fmla="*/ 198236 w 1569618"/>
              <a:gd name="connsiteY347" fmla="*/ 411714 h 6693946"/>
              <a:gd name="connsiteX348" fmla="*/ 197096 w 1569618"/>
              <a:gd name="connsiteY348" fmla="*/ 434727 h 6693946"/>
              <a:gd name="connsiteX349" fmla="*/ 197958 w 1569618"/>
              <a:gd name="connsiteY349" fmla="*/ 448215 h 6693946"/>
              <a:gd name="connsiteX350" fmla="*/ 199132 w 1569618"/>
              <a:gd name="connsiteY350" fmla="*/ 475330 h 6693946"/>
              <a:gd name="connsiteX351" fmla="*/ 197741 w 1569618"/>
              <a:gd name="connsiteY351" fmla="*/ 489729 h 6693946"/>
              <a:gd name="connsiteX352" fmla="*/ 197681 w 1569618"/>
              <a:gd name="connsiteY352" fmla="*/ 518570 h 6693946"/>
              <a:gd name="connsiteX353" fmla="*/ 198517 w 1569618"/>
              <a:gd name="connsiteY353" fmla="*/ 530933 h 6693946"/>
              <a:gd name="connsiteX354" fmla="*/ 206572 w 1569618"/>
              <a:gd name="connsiteY354" fmla="*/ 596585 h 6693946"/>
              <a:gd name="connsiteX355" fmla="*/ 207273 w 1569618"/>
              <a:gd name="connsiteY355" fmla="*/ 614104 h 6693946"/>
              <a:gd name="connsiteX356" fmla="*/ 206954 w 1569618"/>
              <a:gd name="connsiteY356" fmla="*/ 632632 h 6693946"/>
              <a:gd name="connsiteX357" fmla="*/ 210850 w 1569618"/>
              <a:gd name="connsiteY357" fmla="*/ 648115 h 6693946"/>
              <a:gd name="connsiteX358" fmla="*/ 211668 w 1569618"/>
              <a:gd name="connsiteY358" fmla="*/ 701989 h 6693946"/>
              <a:gd name="connsiteX359" fmla="*/ 211289 w 1569618"/>
              <a:gd name="connsiteY359" fmla="*/ 764930 h 6693946"/>
              <a:gd name="connsiteX360" fmla="*/ 211506 w 1569618"/>
              <a:gd name="connsiteY360" fmla="*/ 824403 h 6693946"/>
              <a:gd name="connsiteX361" fmla="*/ 217060 w 1569618"/>
              <a:gd name="connsiteY361" fmla="*/ 853801 h 6693946"/>
              <a:gd name="connsiteX362" fmla="*/ 216194 w 1569618"/>
              <a:gd name="connsiteY362" fmla="*/ 869472 h 6693946"/>
              <a:gd name="connsiteX363" fmla="*/ 215447 w 1569618"/>
              <a:gd name="connsiteY363" fmla="*/ 893906 h 6693946"/>
              <a:gd name="connsiteX364" fmla="*/ 218290 w 1569618"/>
              <a:gd name="connsiteY364" fmla="*/ 913664 h 6693946"/>
              <a:gd name="connsiteX365" fmla="*/ 218290 w 1569618"/>
              <a:gd name="connsiteY365" fmla="*/ 1110797 h 6693946"/>
              <a:gd name="connsiteX366" fmla="*/ 221601 w 1569618"/>
              <a:gd name="connsiteY366" fmla="*/ 1116421 h 6693946"/>
              <a:gd name="connsiteX367" fmla="*/ 225115 w 1569618"/>
              <a:gd name="connsiteY367" fmla="*/ 1111292 h 6693946"/>
              <a:gd name="connsiteX368" fmla="*/ 225276 w 1569618"/>
              <a:gd name="connsiteY368" fmla="*/ 1090304 h 6693946"/>
              <a:gd name="connsiteX369" fmla="*/ 226011 w 1569618"/>
              <a:gd name="connsiteY369" fmla="*/ 820930 h 6693946"/>
              <a:gd name="connsiteX370" fmla="*/ 224252 w 1569618"/>
              <a:gd name="connsiteY370" fmla="*/ 780852 h 6693946"/>
              <a:gd name="connsiteX371" fmla="*/ 225276 w 1569618"/>
              <a:gd name="connsiteY371" fmla="*/ 735753 h 6693946"/>
              <a:gd name="connsiteX372" fmla="*/ 225276 w 1569618"/>
              <a:gd name="connsiteY372" fmla="*/ 693773 h 6693946"/>
              <a:gd name="connsiteX373" fmla="*/ 225276 w 1569618"/>
              <a:gd name="connsiteY373" fmla="*/ 648291 h 6693946"/>
              <a:gd name="connsiteX374" fmla="*/ 225452 w 1569618"/>
              <a:gd name="connsiteY374" fmla="*/ 602810 h 6693946"/>
              <a:gd name="connsiteX375" fmla="*/ 232251 w 1569618"/>
              <a:gd name="connsiteY375" fmla="*/ 574202 h 6693946"/>
              <a:gd name="connsiteX376" fmla="*/ 229671 w 1569618"/>
              <a:gd name="connsiteY376" fmla="*/ 547353 h 6693946"/>
              <a:gd name="connsiteX377" fmla="*/ 225598 w 1569618"/>
              <a:gd name="connsiteY377" fmla="*/ 519946 h 6693946"/>
              <a:gd name="connsiteX378" fmla="*/ 232850 w 1569618"/>
              <a:gd name="connsiteY378" fmla="*/ 400435 h 6693946"/>
              <a:gd name="connsiteX379" fmla="*/ 246282 w 1569618"/>
              <a:gd name="connsiteY379" fmla="*/ 374699 h 6693946"/>
              <a:gd name="connsiteX380" fmla="*/ 253283 w 1569618"/>
              <a:gd name="connsiteY380" fmla="*/ 374699 h 6693946"/>
              <a:gd name="connsiteX381" fmla="*/ 251086 w 1569618"/>
              <a:gd name="connsiteY381" fmla="*/ 387224 h 6693946"/>
              <a:gd name="connsiteX382" fmla="*/ 262396 w 1569618"/>
              <a:gd name="connsiteY382" fmla="*/ 436763 h 6693946"/>
              <a:gd name="connsiteX383" fmla="*/ 253283 w 1569618"/>
              <a:gd name="connsiteY383" fmla="*/ 430685 h 6693946"/>
              <a:gd name="connsiteX384" fmla="*/ 246999 w 1569618"/>
              <a:gd name="connsiteY384" fmla="*/ 441038 h 6693946"/>
              <a:gd name="connsiteX385" fmla="*/ 258616 w 1569618"/>
              <a:gd name="connsiteY385" fmla="*/ 449404 h 6693946"/>
              <a:gd name="connsiteX386" fmla="*/ 262396 w 1569618"/>
              <a:gd name="connsiteY386" fmla="*/ 436763 h 6693946"/>
              <a:gd name="connsiteX387" fmla="*/ 255657 w 1569618"/>
              <a:gd name="connsiteY387" fmla="*/ 418423 h 6693946"/>
              <a:gd name="connsiteX388" fmla="*/ 262290 w 1569618"/>
              <a:gd name="connsiteY388" fmla="*/ 400787 h 6693946"/>
              <a:gd name="connsiteX389" fmla="*/ 261031 w 1569618"/>
              <a:gd name="connsiteY389" fmla="*/ 391926 h 6693946"/>
              <a:gd name="connsiteX390" fmla="*/ 253283 w 1569618"/>
              <a:gd name="connsiteY390" fmla="*/ 374699 h 6693946"/>
              <a:gd name="connsiteX391" fmla="*/ 268429 w 1569618"/>
              <a:gd name="connsiteY391" fmla="*/ 356636 h 6693946"/>
              <a:gd name="connsiteX392" fmla="*/ 268650 w 1569618"/>
              <a:gd name="connsiteY392" fmla="*/ 344333 h 6693946"/>
              <a:gd name="connsiteX393" fmla="*/ 266509 w 1569618"/>
              <a:gd name="connsiteY393" fmla="*/ 329203 h 6693946"/>
              <a:gd name="connsiteX394" fmla="*/ 264664 w 1569618"/>
              <a:gd name="connsiteY394" fmla="*/ 316854 h 6693946"/>
              <a:gd name="connsiteX395" fmla="*/ 267315 w 1569618"/>
              <a:gd name="connsiteY395" fmla="*/ 289083 h 6693946"/>
              <a:gd name="connsiteX396" fmla="*/ 274451 w 1569618"/>
              <a:gd name="connsiteY396" fmla="*/ 283957 h 6693946"/>
              <a:gd name="connsiteX397" fmla="*/ 292848 w 1569618"/>
              <a:gd name="connsiteY397" fmla="*/ 309955 h 6693946"/>
              <a:gd name="connsiteX398" fmla="*/ 293065 w 1569618"/>
              <a:gd name="connsiteY398" fmla="*/ 320049 h 6693946"/>
              <a:gd name="connsiteX399" fmla="*/ 298296 w 1569618"/>
              <a:gd name="connsiteY399" fmla="*/ 332892 h 6693946"/>
              <a:gd name="connsiteX400" fmla="*/ 322862 w 1569618"/>
              <a:gd name="connsiteY400" fmla="*/ 353048 h 6693946"/>
              <a:gd name="connsiteX401" fmla="*/ 343703 w 1569618"/>
              <a:gd name="connsiteY401" fmla="*/ 381700 h 6693946"/>
              <a:gd name="connsiteX402" fmla="*/ 344232 w 1569618"/>
              <a:gd name="connsiteY402" fmla="*/ 395616 h 6693946"/>
              <a:gd name="connsiteX403" fmla="*/ 338461 w 1569618"/>
              <a:gd name="connsiteY403" fmla="*/ 398222 h 6693946"/>
              <a:gd name="connsiteX404" fmla="*/ 311492 w 1569618"/>
              <a:gd name="connsiteY404" fmla="*/ 401635 h 6693946"/>
              <a:gd name="connsiteX405" fmla="*/ 308316 w 1569618"/>
              <a:gd name="connsiteY405" fmla="*/ 384235 h 6693946"/>
              <a:gd name="connsiteX406" fmla="*/ 302470 w 1569618"/>
              <a:gd name="connsiteY406" fmla="*/ 381937 h 6693946"/>
              <a:gd name="connsiteX407" fmla="*/ 295544 w 1569618"/>
              <a:gd name="connsiteY407" fmla="*/ 387179 h 6693946"/>
              <a:gd name="connsiteX408" fmla="*/ 307056 w 1569618"/>
              <a:gd name="connsiteY408" fmla="*/ 416548 h 6693946"/>
              <a:gd name="connsiteX409" fmla="*/ 315932 w 1569618"/>
              <a:gd name="connsiteY409" fmla="*/ 419859 h 6693946"/>
              <a:gd name="connsiteX410" fmla="*/ 307757 w 1569618"/>
              <a:gd name="connsiteY410" fmla="*/ 423755 h 6693946"/>
              <a:gd name="connsiteX411" fmla="*/ 299924 w 1569618"/>
              <a:gd name="connsiteY411" fmla="*/ 429848 h 6693946"/>
              <a:gd name="connsiteX412" fmla="*/ 298221 w 1569618"/>
              <a:gd name="connsiteY412" fmla="*/ 437127 h 6693946"/>
              <a:gd name="connsiteX413" fmla="*/ 304919 w 1569618"/>
              <a:gd name="connsiteY413" fmla="*/ 437509 h 6693946"/>
              <a:gd name="connsiteX414" fmla="*/ 310176 w 1569618"/>
              <a:gd name="connsiteY414" fmla="*/ 433508 h 6693946"/>
              <a:gd name="connsiteX415" fmla="*/ 322070 w 1569618"/>
              <a:gd name="connsiteY415" fmla="*/ 432983 h 6693946"/>
              <a:gd name="connsiteX416" fmla="*/ 317076 w 1569618"/>
              <a:gd name="connsiteY416" fmla="*/ 440393 h 6693946"/>
              <a:gd name="connsiteX417" fmla="*/ 324193 w 1569618"/>
              <a:gd name="connsiteY417" fmla="*/ 444495 h 6693946"/>
              <a:gd name="connsiteX418" fmla="*/ 348364 w 1569618"/>
              <a:gd name="connsiteY418" fmla="*/ 445493 h 6693946"/>
              <a:gd name="connsiteX419" fmla="*/ 349125 w 1569618"/>
              <a:gd name="connsiteY419" fmla="*/ 450034 h 6693946"/>
              <a:gd name="connsiteX420" fmla="*/ 337302 w 1569618"/>
              <a:gd name="connsiteY420" fmla="*/ 455160 h 6693946"/>
              <a:gd name="connsiteX421" fmla="*/ 341420 w 1569618"/>
              <a:gd name="connsiteY421" fmla="*/ 465033 h 6693946"/>
              <a:gd name="connsiteX422" fmla="*/ 338637 w 1569618"/>
              <a:gd name="connsiteY422" fmla="*/ 477074 h 6693946"/>
              <a:gd name="connsiteX423" fmla="*/ 339515 w 1569618"/>
              <a:gd name="connsiteY423" fmla="*/ 491927 h 6693946"/>
              <a:gd name="connsiteX424" fmla="*/ 353415 w 1569618"/>
              <a:gd name="connsiteY424" fmla="*/ 499850 h 6693946"/>
              <a:gd name="connsiteX425" fmla="*/ 358118 w 1569618"/>
              <a:gd name="connsiteY425" fmla="*/ 511655 h 6693946"/>
              <a:gd name="connsiteX426" fmla="*/ 365265 w 1569618"/>
              <a:gd name="connsiteY426" fmla="*/ 578582 h 6693946"/>
              <a:gd name="connsiteX427" fmla="*/ 365471 w 1569618"/>
              <a:gd name="connsiteY427" fmla="*/ 604231 h 6693946"/>
              <a:gd name="connsiteX428" fmla="*/ 364826 w 1569618"/>
              <a:gd name="connsiteY428" fmla="*/ 635546 h 6693946"/>
              <a:gd name="connsiteX429" fmla="*/ 365265 w 1569618"/>
              <a:gd name="connsiteY429" fmla="*/ 682231 h 6693946"/>
              <a:gd name="connsiteX430" fmla="*/ 372134 w 1569618"/>
              <a:gd name="connsiteY430" fmla="*/ 731710 h 6693946"/>
              <a:gd name="connsiteX431" fmla="*/ 372577 w 1569618"/>
              <a:gd name="connsiteY431" fmla="*/ 784062 h 6693946"/>
              <a:gd name="connsiteX432" fmla="*/ 379563 w 1569618"/>
              <a:gd name="connsiteY432" fmla="*/ 808976 h 6693946"/>
              <a:gd name="connsiteX433" fmla="*/ 377189 w 1569618"/>
              <a:gd name="connsiteY433" fmla="*/ 832401 h 6693946"/>
              <a:gd name="connsiteX434" fmla="*/ 379578 w 1569618"/>
              <a:gd name="connsiteY434" fmla="*/ 859160 h 6693946"/>
              <a:gd name="connsiteX435" fmla="*/ 386343 w 1569618"/>
              <a:gd name="connsiteY435" fmla="*/ 864230 h 6693946"/>
              <a:gd name="connsiteX436" fmla="*/ 392950 w 1569618"/>
              <a:gd name="connsiteY436" fmla="*/ 858984 h 6693946"/>
              <a:gd name="connsiteX437" fmla="*/ 393433 w 1569618"/>
              <a:gd name="connsiteY437" fmla="*/ 827579 h 6693946"/>
              <a:gd name="connsiteX438" fmla="*/ 397183 w 1569618"/>
              <a:gd name="connsiteY438" fmla="*/ 823053 h 6693946"/>
              <a:gd name="connsiteX439" fmla="*/ 402118 w 1569618"/>
              <a:gd name="connsiteY439" fmla="*/ 827991 h 6693946"/>
              <a:gd name="connsiteX440" fmla="*/ 406794 w 1569618"/>
              <a:gd name="connsiteY440" fmla="*/ 832896 h 6693946"/>
              <a:gd name="connsiteX441" fmla="*/ 402909 w 1569618"/>
              <a:gd name="connsiteY441" fmla="*/ 856775 h 6693946"/>
              <a:gd name="connsiteX442" fmla="*/ 414613 w 1569618"/>
              <a:gd name="connsiteY442" fmla="*/ 872374 h 6693946"/>
              <a:gd name="connsiteX443" fmla="*/ 422671 w 1569618"/>
              <a:gd name="connsiteY443" fmla="*/ 896820 h 6693946"/>
              <a:gd name="connsiteX444" fmla="*/ 435090 w 1569618"/>
              <a:gd name="connsiteY444" fmla="*/ 899324 h 6693946"/>
              <a:gd name="connsiteX445" fmla="*/ 441934 w 1569618"/>
              <a:gd name="connsiteY445" fmla="*/ 894213 h 6693946"/>
              <a:gd name="connsiteX446" fmla="*/ 443119 w 1569618"/>
              <a:gd name="connsiteY446" fmla="*/ 859689 h 6693946"/>
              <a:gd name="connsiteX447" fmla="*/ 441934 w 1569618"/>
              <a:gd name="connsiteY447" fmla="*/ 830230 h 6693946"/>
              <a:gd name="connsiteX448" fmla="*/ 435252 w 1569618"/>
              <a:gd name="connsiteY448" fmla="*/ 815628 h 6693946"/>
              <a:gd name="connsiteX449" fmla="*/ 441904 w 1569618"/>
              <a:gd name="connsiteY449" fmla="*/ 810149 h 6693946"/>
              <a:gd name="connsiteX450" fmla="*/ 436148 w 1569618"/>
              <a:gd name="connsiteY450" fmla="*/ 763569 h 6693946"/>
              <a:gd name="connsiteX451" fmla="*/ 437262 w 1569618"/>
              <a:gd name="connsiteY451" fmla="*/ 754517 h 6693946"/>
              <a:gd name="connsiteX452" fmla="*/ 442256 w 1569618"/>
              <a:gd name="connsiteY452" fmla="*/ 718031 h 6693946"/>
              <a:gd name="connsiteX453" fmla="*/ 437862 w 1569618"/>
              <a:gd name="connsiteY453" fmla="*/ 686596 h 6693946"/>
              <a:gd name="connsiteX454" fmla="*/ 435312 w 1569618"/>
              <a:gd name="connsiteY454" fmla="*/ 649829 h 6693946"/>
              <a:gd name="connsiteX455" fmla="*/ 435252 w 1569618"/>
              <a:gd name="connsiteY455" fmla="*/ 611378 h 6693946"/>
              <a:gd name="connsiteX456" fmla="*/ 435252 w 1569618"/>
              <a:gd name="connsiteY456" fmla="*/ 576430 h 6693946"/>
              <a:gd name="connsiteX457" fmla="*/ 435252 w 1569618"/>
              <a:gd name="connsiteY457" fmla="*/ 537979 h 6693946"/>
              <a:gd name="connsiteX458" fmla="*/ 435252 w 1569618"/>
              <a:gd name="connsiteY458" fmla="*/ 499528 h 6693946"/>
              <a:gd name="connsiteX459" fmla="*/ 435458 w 1569618"/>
              <a:gd name="connsiteY459" fmla="*/ 492658 h 6693946"/>
              <a:gd name="connsiteX460" fmla="*/ 441949 w 1569618"/>
              <a:gd name="connsiteY460" fmla="*/ 487093 h 6693946"/>
              <a:gd name="connsiteX461" fmla="*/ 449006 w 1569618"/>
              <a:gd name="connsiteY461" fmla="*/ 491968 h 6693946"/>
              <a:gd name="connsiteX462" fmla="*/ 462937 w 1569618"/>
              <a:gd name="connsiteY462" fmla="*/ 545580 h 6693946"/>
              <a:gd name="connsiteX463" fmla="*/ 463128 w 1569618"/>
              <a:gd name="connsiteY463" fmla="*/ 573471 h 6693946"/>
              <a:gd name="connsiteX464" fmla="*/ 472503 w 1569618"/>
              <a:gd name="connsiteY464" fmla="*/ 597755 h 6693946"/>
              <a:gd name="connsiteX465" fmla="*/ 474438 w 1569618"/>
              <a:gd name="connsiteY465" fmla="*/ 604977 h 6693946"/>
              <a:gd name="connsiteX466" fmla="*/ 469882 w 1569618"/>
              <a:gd name="connsiteY466" fmla="*/ 624941 h 6693946"/>
              <a:gd name="connsiteX467" fmla="*/ 470275 w 1569618"/>
              <a:gd name="connsiteY467" fmla="*/ 642269 h 6693946"/>
              <a:gd name="connsiteX468" fmla="*/ 472195 w 1569618"/>
              <a:gd name="connsiteY468" fmla="*/ 679929 h 6693946"/>
              <a:gd name="connsiteX469" fmla="*/ 469852 w 1569618"/>
              <a:gd name="connsiteY469" fmla="*/ 709988 h 6693946"/>
              <a:gd name="connsiteX470" fmla="*/ 480325 w 1569618"/>
              <a:gd name="connsiteY470" fmla="*/ 758165 h 6693946"/>
              <a:gd name="connsiteX471" fmla="*/ 479417 w 1569618"/>
              <a:gd name="connsiteY471" fmla="*/ 775696 h 6693946"/>
              <a:gd name="connsiteX472" fmla="*/ 485466 w 1569618"/>
              <a:gd name="connsiteY472" fmla="*/ 784939 h 6693946"/>
              <a:gd name="connsiteX473" fmla="*/ 491207 w 1569618"/>
              <a:gd name="connsiteY473" fmla="*/ 778523 h 6693946"/>
              <a:gd name="connsiteX474" fmla="*/ 495823 w 1569618"/>
              <a:gd name="connsiteY474" fmla="*/ 761855 h 6693946"/>
              <a:gd name="connsiteX475" fmla="*/ 497960 w 1569618"/>
              <a:gd name="connsiteY475" fmla="*/ 748746 h 6693946"/>
              <a:gd name="connsiteX476" fmla="*/ 497874 w 1569618"/>
              <a:gd name="connsiteY476" fmla="*/ 727976 h 6693946"/>
              <a:gd name="connsiteX477" fmla="*/ 491353 w 1569618"/>
              <a:gd name="connsiteY477" fmla="*/ 643327 h 6693946"/>
              <a:gd name="connsiteX478" fmla="*/ 490989 w 1569618"/>
              <a:gd name="connsiteY478" fmla="*/ 611892 h 6693946"/>
              <a:gd name="connsiteX479" fmla="*/ 484997 w 1569618"/>
              <a:gd name="connsiteY479" fmla="*/ 588819 h 6693946"/>
              <a:gd name="connsiteX480" fmla="*/ 490989 w 1569618"/>
              <a:gd name="connsiteY480" fmla="*/ 567434 h 6693946"/>
              <a:gd name="connsiteX481" fmla="*/ 483621 w 1569618"/>
              <a:gd name="connsiteY481" fmla="*/ 549682 h 6693946"/>
              <a:gd name="connsiteX482" fmla="*/ 486490 w 1569618"/>
              <a:gd name="connsiteY482" fmla="*/ 526099 h 6693946"/>
              <a:gd name="connsiteX483" fmla="*/ 484296 w 1569618"/>
              <a:gd name="connsiteY483" fmla="*/ 499352 h 6693946"/>
              <a:gd name="connsiteX484" fmla="*/ 484251 w 1569618"/>
              <a:gd name="connsiteY484" fmla="*/ 471389 h 6693946"/>
              <a:gd name="connsiteX485" fmla="*/ 483445 w 1569618"/>
              <a:gd name="connsiteY485" fmla="*/ 444026 h 6693946"/>
              <a:gd name="connsiteX486" fmla="*/ 484483 w 1569618"/>
              <a:gd name="connsiteY486" fmla="*/ 417733 h 6693946"/>
              <a:gd name="connsiteX487" fmla="*/ 484135 w 1569618"/>
              <a:gd name="connsiteY487" fmla="*/ 389800 h 6693946"/>
              <a:gd name="connsiteX488" fmla="*/ 477936 w 1569618"/>
              <a:gd name="connsiteY488" fmla="*/ 339867 h 6693946"/>
              <a:gd name="connsiteX489" fmla="*/ 484251 w 1569618"/>
              <a:gd name="connsiteY489" fmla="*/ 311713 h 6693946"/>
              <a:gd name="connsiteX490" fmla="*/ 498883 w 1569618"/>
              <a:gd name="connsiteY490" fmla="*/ 318482 h 6693946"/>
              <a:gd name="connsiteX491" fmla="*/ 501316 w 1569618"/>
              <a:gd name="connsiteY491" fmla="*/ 326728 h 6693946"/>
              <a:gd name="connsiteX492" fmla="*/ 493565 w 1569618"/>
              <a:gd name="connsiteY492" fmla="*/ 354968 h 6693946"/>
              <a:gd name="connsiteX493" fmla="*/ 494004 w 1569618"/>
              <a:gd name="connsiteY493" fmla="*/ 359715 h 6693946"/>
              <a:gd name="connsiteX494" fmla="*/ 510878 w 1569618"/>
              <a:gd name="connsiteY494" fmla="*/ 391574 h 6693946"/>
              <a:gd name="connsiteX495" fmla="*/ 504699 w 1569618"/>
              <a:gd name="connsiteY495" fmla="*/ 403056 h 6693946"/>
              <a:gd name="connsiteX496" fmla="*/ 500480 w 1569618"/>
              <a:gd name="connsiteY496" fmla="*/ 421880 h 6693946"/>
              <a:gd name="connsiteX497" fmla="*/ 512551 w 1569618"/>
              <a:gd name="connsiteY497" fmla="*/ 453195 h 6693946"/>
              <a:gd name="connsiteX498" fmla="*/ 518146 w 1569618"/>
              <a:gd name="connsiteY498" fmla="*/ 489347 h 6693946"/>
              <a:gd name="connsiteX499" fmla="*/ 519184 w 1569618"/>
              <a:gd name="connsiteY499" fmla="*/ 495793 h 6693946"/>
              <a:gd name="connsiteX500" fmla="*/ 526845 w 1569618"/>
              <a:gd name="connsiteY500" fmla="*/ 590885 h 6693946"/>
              <a:gd name="connsiteX501" fmla="*/ 533216 w 1569618"/>
              <a:gd name="connsiteY501" fmla="*/ 629910 h 6693946"/>
              <a:gd name="connsiteX502" fmla="*/ 537334 w 1569618"/>
              <a:gd name="connsiteY502" fmla="*/ 670292 h 6693946"/>
              <a:gd name="connsiteX503" fmla="*/ 533306 w 1569618"/>
              <a:gd name="connsiteY503" fmla="*/ 690563 h 6693946"/>
              <a:gd name="connsiteX504" fmla="*/ 541522 w 1569618"/>
              <a:gd name="connsiteY504" fmla="*/ 778175 h 6693946"/>
              <a:gd name="connsiteX505" fmla="*/ 547237 w 1569618"/>
              <a:gd name="connsiteY505" fmla="*/ 780649 h 6693946"/>
              <a:gd name="connsiteX506" fmla="*/ 542812 w 1569618"/>
              <a:gd name="connsiteY506" fmla="*/ 788689 h 6693946"/>
              <a:gd name="connsiteX507" fmla="*/ 547192 w 1569618"/>
              <a:gd name="connsiteY507" fmla="*/ 825749 h 6693946"/>
              <a:gd name="connsiteX508" fmla="*/ 547237 w 1569618"/>
              <a:gd name="connsiteY508" fmla="*/ 825839 h 6693946"/>
              <a:gd name="connsiteX509" fmla="*/ 547383 w 1569618"/>
              <a:gd name="connsiteY509" fmla="*/ 846227 h 6693946"/>
              <a:gd name="connsiteX510" fmla="*/ 551294 w 1569618"/>
              <a:gd name="connsiteY510" fmla="*/ 857082 h 6693946"/>
              <a:gd name="connsiteX511" fmla="*/ 554107 w 1569618"/>
              <a:gd name="connsiteY511" fmla="*/ 848102 h 6693946"/>
              <a:gd name="connsiteX512" fmla="*/ 554077 w 1569618"/>
              <a:gd name="connsiteY512" fmla="*/ 820900 h 6693946"/>
              <a:gd name="connsiteX513" fmla="*/ 550634 w 1569618"/>
              <a:gd name="connsiteY513" fmla="*/ 815643 h 6693946"/>
              <a:gd name="connsiteX514" fmla="*/ 547777 w 1569618"/>
              <a:gd name="connsiteY514" fmla="*/ 818163 h 6693946"/>
              <a:gd name="connsiteX515" fmla="*/ 553184 w 1569618"/>
              <a:gd name="connsiteY515" fmla="*/ 783079 h 6693946"/>
              <a:gd name="connsiteX516" fmla="*/ 547237 w 1569618"/>
              <a:gd name="connsiteY516" fmla="*/ 780634 h 6693946"/>
              <a:gd name="connsiteX517" fmla="*/ 551602 w 1569618"/>
              <a:gd name="connsiteY517" fmla="*/ 718511 h 6693946"/>
              <a:gd name="connsiteX518" fmla="*/ 547968 w 1569618"/>
              <a:gd name="connsiteY518" fmla="*/ 696541 h 6693946"/>
              <a:gd name="connsiteX519" fmla="*/ 547222 w 1569618"/>
              <a:gd name="connsiteY519" fmla="*/ 666966 h 6693946"/>
              <a:gd name="connsiteX520" fmla="*/ 541668 w 1569618"/>
              <a:gd name="connsiteY520" fmla="*/ 652420 h 6693946"/>
              <a:gd name="connsiteX521" fmla="*/ 549813 w 1569618"/>
              <a:gd name="connsiteY521" fmla="*/ 593919 h 6693946"/>
              <a:gd name="connsiteX522" fmla="*/ 547237 w 1569618"/>
              <a:gd name="connsiteY522" fmla="*/ 570674 h 6693946"/>
              <a:gd name="connsiteX523" fmla="*/ 558164 w 1569618"/>
              <a:gd name="connsiteY523" fmla="*/ 563451 h 6693946"/>
              <a:gd name="connsiteX524" fmla="*/ 568401 w 1569618"/>
              <a:gd name="connsiteY524" fmla="*/ 563144 h 6693946"/>
              <a:gd name="connsiteX525" fmla="*/ 582699 w 1569618"/>
              <a:gd name="connsiteY525" fmla="*/ 599221 h 6693946"/>
              <a:gd name="connsiteX526" fmla="*/ 589933 w 1569618"/>
              <a:gd name="connsiteY526" fmla="*/ 609342 h 6693946"/>
              <a:gd name="connsiteX527" fmla="*/ 603102 w 1569618"/>
              <a:gd name="connsiteY527" fmla="*/ 631432 h 6693946"/>
              <a:gd name="connsiteX528" fmla="*/ 599911 w 1569618"/>
              <a:gd name="connsiteY528" fmla="*/ 640484 h 6693946"/>
              <a:gd name="connsiteX529" fmla="*/ 596349 w 1569618"/>
              <a:gd name="connsiteY529" fmla="*/ 631916 h 6693946"/>
              <a:gd name="connsiteX530" fmla="*/ 596026 w 1569618"/>
              <a:gd name="connsiteY530" fmla="*/ 625132 h 6693946"/>
              <a:gd name="connsiteX531" fmla="*/ 589100 w 1569618"/>
              <a:gd name="connsiteY531" fmla="*/ 620063 h 6693946"/>
              <a:gd name="connsiteX532" fmla="*/ 582523 w 1569618"/>
              <a:gd name="connsiteY532" fmla="*/ 625309 h 6693946"/>
              <a:gd name="connsiteX533" fmla="*/ 593112 w 1569618"/>
              <a:gd name="connsiteY533" fmla="*/ 669501 h 6693946"/>
              <a:gd name="connsiteX534" fmla="*/ 593551 w 1569618"/>
              <a:gd name="connsiteY534" fmla="*/ 709826 h 6693946"/>
              <a:gd name="connsiteX535" fmla="*/ 581938 w 1569618"/>
              <a:gd name="connsiteY535" fmla="*/ 770056 h 6693946"/>
              <a:gd name="connsiteX536" fmla="*/ 579973 w 1569618"/>
              <a:gd name="connsiteY536" fmla="*/ 779446 h 6693946"/>
              <a:gd name="connsiteX537" fmla="*/ 591999 w 1569618"/>
              <a:gd name="connsiteY537" fmla="*/ 801581 h 6693946"/>
              <a:gd name="connsiteX538" fmla="*/ 601257 w 1569618"/>
              <a:gd name="connsiteY538" fmla="*/ 803674 h 6693946"/>
              <a:gd name="connsiteX539" fmla="*/ 609094 w 1569618"/>
              <a:gd name="connsiteY539" fmla="*/ 827271 h 6693946"/>
              <a:gd name="connsiteX540" fmla="*/ 589247 w 1569618"/>
              <a:gd name="connsiteY540" fmla="*/ 829630 h 6693946"/>
              <a:gd name="connsiteX541" fmla="*/ 580678 w 1569618"/>
              <a:gd name="connsiteY541" fmla="*/ 815643 h 6693946"/>
              <a:gd name="connsiteX542" fmla="*/ 582246 w 1569618"/>
              <a:gd name="connsiteY542" fmla="*/ 815643 h 6693946"/>
              <a:gd name="connsiteX543" fmla="*/ 580119 w 1569618"/>
              <a:gd name="connsiteY543" fmla="*/ 810341 h 6693946"/>
              <a:gd name="connsiteX544" fmla="*/ 575886 w 1569618"/>
              <a:gd name="connsiteY544" fmla="*/ 811496 h 6693946"/>
              <a:gd name="connsiteX545" fmla="*/ 580678 w 1569618"/>
              <a:gd name="connsiteY545" fmla="*/ 815643 h 6693946"/>
              <a:gd name="connsiteX546" fmla="*/ 589247 w 1569618"/>
              <a:gd name="connsiteY546" fmla="*/ 829630 h 6693946"/>
              <a:gd name="connsiteX547" fmla="*/ 589247 w 1569618"/>
              <a:gd name="connsiteY547" fmla="*/ 840103 h 6693946"/>
              <a:gd name="connsiteX548" fmla="*/ 596510 w 1569618"/>
              <a:gd name="connsiteY548" fmla="*/ 839605 h 6693946"/>
              <a:gd name="connsiteX549" fmla="*/ 610073 w 1569618"/>
              <a:gd name="connsiteY549" fmla="*/ 844704 h 6693946"/>
              <a:gd name="connsiteX550" fmla="*/ 610369 w 1569618"/>
              <a:gd name="connsiteY550" fmla="*/ 910971 h 6693946"/>
              <a:gd name="connsiteX551" fmla="*/ 600406 w 1569618"/>
              <a:gd name="connsiteY551" fmla="*/ 920623 h 6693946"/>
              <a:gd name="connsiteX552" fmla="*/ 599750 w 1569618"/>
              <a:gd name="connsiteY552" fmla="*/ 927287 h 6693946"/>
              <a:gd name="connsiteX553" fmla="*/ 617209 w 1569618"/>
              <a:gd name="connsiteY553" fmla="*/ 965007 h 6693946"/>
              <a:gd name="connsiteX554" fmla="*/ 617561 w 1569618"/>
              <a:gd name="connsiteY554" fmla="*/ 1041732 h 6693946"/>
              <a:gd name="connsiteX555" fmla="*/ 624870 w 1569618"/>
              <a:gd name="connsiteY555" fmla="*/ 1046344 h 6693946"/>
              <a:gd name="connsiteX556" fmla="*/ 627285 w 1569618"/>
              <a:gd name="connsiteY556" fmla="*/ 1038507 h 6693946"/>
              <a:gd name="connsiteX557" fmla="*/ 628222 w 1569618"/>
              <a:gd name="connsiteY557" fmla="*/ 1026834 h 6693946"/>
              <a:gd name="connsiteX558" fmla="*/ 630202 w 1569618"/>
              <a:gd name="connsiteY558" fmla="*/ 1014107 h 6693946"/>
              <a:gd name="connsiteX559" fmla="*/ 630435 w 1569618"/>
              <a:gd name="connsiteY559" fmla="*/ 938919 h 6693946"/>
              <a:gd name="connsiteX560" fmla="*/ 624619 w 1569618"/>
              <a:gd name="connsiteY560" fmla="*/ 853505 h 6693946"/>
              <a:gd name="connsiteX561" fmla="*/ 623917 w 1569618"/>
              <a:gd name="connsiteY561" fmla="*/ 836458 h 6693946"/>
              <a:gd name="connsiteX562" fmla="*/ 624240 w 1569618"/>
              <a:gd name="connsiteY562" fmla="*/ 796789 h 6693946"/>
              <a:gd name="connsiteX563" fmla="*/ 624240 w 1569618"/>
              <a:gd name="connsiteY563" fmla="*/ 751457 h 6693946"/>
              <a:gd name="connsiteX564" fmla="*/ 624619 w 1569618"/>
              <a:gd name="connsiteY564" fmla="*/ 706151 h 6693946"/>
              <a:gd name="connsiteX565" fmla="*/ 623242 w 1569618"/>
              <a:gd name="connsiteY565" fmla="*/ 666219 h 6693946"/>
              <a:gd name="connsiteX566" fmla="*/ 624285 w 1569618"/>
              <a:gd name="connsiteY566" fmla="*/ 621221 h 6693946"/>
              <a:gd name="connsiteX567" fmla="*/ 631226 w 1569618"/>
              <a:gd name="connsiteY567" fmla="*/ 592730 h 6693946"/>
              <a:gd name="connsiteX568" fmla="*/ 631226 w 1569618"/>
              <a:gd name="connsiteY568" fmla="*/ 556668 h 6693946"/>
              <a:gd name="connsiteX569" fmla="*/ 645216 w 1569618"/>
              <a:gd name="connsiteY569" fmla="*/ 604786 h 6693946"/>
              <a:gd name="connsiteX570" fmla="*/ 645595 w 1569618"/>
              <a:gd name="connsiteY570" fmla="*/ 660711 h 6693946"/>
              <a:gd name="connsiteX571" fmla="*/ 653346 w 1569618"/>
              <a:gd name="connsiteY571" fmla="*/ 668664 h 6693946"/>
              <a:gd name="connsiteX572" fmla="*/ 658851 w 1569618"/>
              <a:gd name="connsiteY572" fmla="*/ 658559 h 6693946"/>
              <a:gd name="connsiteX573" fmla="*/ 652128 w 1569618"/>
              <a:gd name="connsiteY573" fmla="*/ 629966 h 6693946"/>
              <a:gd name="connsiteX574" fmla="*/ 658341 w 1569618"/>
              <a:gd name="connsiteY574" fmla="*/ 605007 h 6693946"/>
              <a:gd name="connsiteX575" fmla="*/ 651689 w 1569618"/>
              <a:gd name="connsiteY575" fmla="*/ 579812 h 6693946"/>
              <a:gd name="connsiteX576" fmla="*/ 659466 w 1569618"/>
              <a:gd name="connsiteY576" fmla="*/ 547792 h 6693946"/>
              <a:gd name="connsiteX577" fmla="*/ 666718 w 1569618"/>
              <a:gd name="connsiteY577" fmla="*/ 543090 h 6693946"/>
              <a:gd name="connsiteX578" fmla="*/ 672913 w 1569618"/>
              <a:gd name="connsiteY578" fmla="*/ 548744 h 6693946"/>
              <a:gd name="connsiteX579" fmla="*/ 670862 w 1569618"/>
              <a:gd name="connsiteY579" fmla="*/ 575695 h 6693946"/>
              <a:gd name="connsiteX580" fmla="*/ 677720 w 1569618"/>
              <a:gd name="connsiteY580" fmla="*/ 600627 h 6693946"/>
              <a:gd name="connsiteX581" fmla="*/ 677544 w 1569618"/>
              <a:gd name="connsiteY581" fmla="*/ 617985 h 6693946"/>
              <a:gd name="connsiteX582" fmla="*/ 673044 w 1569618"/>
              <a:gd name="connsiteY582" fmla="*/ 631695 h 6693946"/>
              <a:gd name="connsiteX583" fmla="*/ 678538 w 1569618"/>
              <a:gd name="connsiteY583" fmla="*/ 645010 h 6693946"/>
              <a:gd name="connsiteX584" fmla="*/ 680690 w 1569618"/>
              <a:gd name="connsiteY584" fmla="*/ 676355 h 6693946"/>
              <a:gd name="connsiteX585" fmla="*/ 693188 w 1569618"/>
              <a:gd name="connsiteY585" fmla="*/ 692116 h 6693946"/>
              <a:gd name="connsiteX586" fmla="*/ 680851 w 1569618"/>
              <a:gd name="connsiteY586" fmla="*/ 699529 h 6693946"/>
              <a:gd name="connsiteX587" fmla="*/ 688366 w 1569618"/>
              <a:gd name="connsiteY587" fmla="*/ 703688 h 6693946"/>
              <a:gd name="connsiteX588" fmla="*/ 688793 w 1569618"/>
              <a:gd name="connsiteY588" fmla="*/ 717180 h 6693946"/>
              <a:gd name="connsiteX589" fmla="*/ 685231 w 1569618"/>
              <a:gd name="connsiteY589" fmla="*/ 726453 h 6693946"/>
              <a:gd name="connsiteX590" fmla="*/ 697140 w 1569618"/>
              <a:gd name="connsiteY590" fmla="*/ 738655 h 6693946"/>
              <a:gd name="connsiteX591" fmla="*/ 699589 w 1569618"/>
              <a:gd name="connsiteY591" fmla="*/ 757168 h 6693946"/>
              <a:gd name="connsiteX592" fmla="*/ 687166 w 1569618"/>
              <a:gd name="connsiteY592" fmla="*/ 759452 h 6693946"/>
              <a:gd name="connsiteX593" fmla="*/ 685115 w 1569618"/>
              <a:gd name="connsiteY593" fmla="*/ 754341 h 6693946"/>
              <a:gd name="connsiteX594" fmla="*/ 680866 w 1569618"/>
              <a:gd name="connsiteY594" fmla="*/ 755499 h 6693946"/>
              <a:gd name="connsiteX595" fmla="*/ 685674 w 1569618"/>
              <a:gd name="connsiteY595" fmla="*/ 759643 h 6693946"/>
              <a:gd name="connsiteX596" fmla="*/ 680971 w 1569618"/>
              <a:gd name="connsiteY596" fmla="*/ 787519 h 6693946"/>
              <a:gd name="connsiteX597" fmla="*/ 697538 w 1569618"/>
              <a:gd name="connsiteY597" fmla="*/ 828445 h 6693946"/>
              <a:gd name="connsiteX598" fmla="*/ 701449 w 1569618"/>
              <a:gd name="connsiteY598" fmla="*/ 862557 h 6693946"/>
              <a:gd name="connsiteX599" fmla="*/ 701228 w 1569618"/>
              <a:gd name="connsiteY599" fmla="*/ 884209 h 6693946"/>
              <a:gd name="connsiteX600" fmla="*/ 694227 w 1569618"/>
              <a:gd name="connsiteY600" fmla="*/ 913623 h 6693946"/>
              <a:gd name="connsiteX601" fmla="*/ 708244 w 1569618"/>
              <a:gd name="connsiteY601" fmla="*/ 967245 h 6693946"/>
              <a:gd name="connsiteX602" fmla="*/ 715219 w 1569618"/>
              <a:gd name="connsiteY602" fmla="*/ 1034247 h 6693946"/>
              <a:gd name="connsiteX603" fmla="*/ 712170 w 1569618"/>
              <a:gd name="connsiteY603" fmla="*/ 1097072 h 6693946"/>
              <a:gd name="connsiteX604" fmla="*/ 718102 w 1569618"/>
              <a:gd name="connsiteY604" fmla="*/ 1143825 h 6693946"/>
              <a:gd name="connsiteX605" fmla="*/ 722234 w 1569618"/>
              <a:gd name="connsiteY605" fmla="*/ 1152555 h 6693946"/>
              <a:gd name="connsiteX606" fmla="*/ 720446 w 1569618"/>
              <a:gd name="connsiteY606" fmla="*/ 1182996 h 6693946"/>
              <a:gd name="connsiteX607" fmla="*/ 722366 w 1569618"/>
              <a:gd name="connsiteY607" fmla="*/ 1213156 h 6693946"/>
              <a:gd name="connsiteX608" fmla="*/ 728620 w 1569618"/>
              <a:gd name="connsiteY608" fmla="*/ 1245483 h 6693946"/>
              <a:gd name="connsiteX609" fmla="*/ 725984 w 1569618"/>
              <a:gd name="connsiteY609" fmla="*/ 1279232 h 6693946"/>
              <a:gd name="connsiteX610" fmla="*/ 726202 w 1569618"/>
              <a:gd name="connsiteY610" fmla="*/ 1305991 h 6693946"/>
              <a:gd name="connsiteX611" fmla="*/ 729104 w 1569618"/>
              <a:gd name="connsiteY611" fmla="*/ 1343182 h 6693946"/>
              <a:gd name="connsiteX612" fmla="*/ 729221 w 1569618"/>
              <a:gd name="connsiteY612" fmla="*/ 1381632 h 6693946"/>
              <a:gd name="connsiteX613" fmla="*/ 728812 w 1569618"/>
              <a:gd name="connsiteY613" fmla="*/ 1420012 h 6693946"/>
              <a:gd name="connsiteX614" fmla="*/ 729221 w 1569618"/>
              <a:gd name="connsiteY614" fmla="*/ 1452718 h 6693946"/>
              <a:gd name="connsiteX615" fmla="*/ 734961 w 1569618"/>
              <a:gd name="connsiteY615" fmla="*/ 1482162 h 6693946"/>
              <a:gd name="connsiteX616" fmla="*/ 736589 w 1569618"/>
              <a:gd name="connsiteY616" fmla="*/ 1892301 h 6693946"/>
              <a:gd name="connsiteX617" fmla="*/ 736221 w 1569618"/>
              <a:gd name="connsiteY617" fmla="*/ 1948195 h 6693946"/>
              <a:gd name="connsiteX618" fmla="*/ 736428 w 1569618"/>
              <a:gd name="connsiteY618" fmla="*/ 1990119 h 6693946"/>
              <a:gd name="connsiteX619" fmla="*/ 740762 w 1569618"/>
              <a:gd name="connsiteY619" fmla="*/ 2000153 h 6693946"/>
              <a:gd name="connsiteX620" fmla="*/ 749668 w 1569618"/>
              <a:gd name="connsiteY620" fmla="*/ 1986470 h 6693946"/>
              <a:gd name="connsiteX621" fmla="*/ 743575 w 1569618"/>
              <a:gd name="connsiteY621" fmla="*/ 1975543 h 6693946"/>
              <a:gd name="connsiteX622" fmla="*/ 748877 w 1569618"/>
              <a:gd name="connsiteY622" fmla="*/ 1513331 h 6693946"/>
              <a:gd name="connsiteX623" fmla="*/ 750077 w 1569618"/>
              <a:gd name="connsiteY623" fmla="*/ 1506960 h 6693946"/>
              <a:gd name="connsiteX624" fmla="*/ 743661 w 1569618"/>
              <a:gd name="connsiteY624" fmla="*/ 1394434 h 6693946"/>
              <a:gd name="connsiteX625" fmla="*/ 743222 w 1569618"/>
              <a:gd name="connsiteY625" fmla="*/ 1279112 h 6693946"/>
              <a:gd name="connsiteX626" fmla="*/ 743822 w 1569618"/>
              <a:gd name="connsiteY626" fmla="*/ 1247842 h 6693946"/>
              <a:gd name="connsiteX627" fmla="*/ 740601 w 1569618"/>
              <a:gd name="connsiteY627" fmla="*/ 1220963 h 6693946"/>
              <a:gd name="connsiteX628" fmla="*/ 736911 w 1569618"/>
              <a:gd name="connsiteY628" fmla="*/ 1193481 h 6693946"/>
              <a:gd name="connsiteX629" fmla="*/ 746241 w 1569618"/>
              <a:gd name="connsiteY629" fmla="*/ 1159147 h 6693946"/>
              <a:gd name="connsiteX630" fmla="*/ 749875 w 1569618"/>
              <a:gd name="connsiteY630" fmla="*/ 1150477 h 6693946"/>
              <a:gd name="connsiteX631" fmla="*/ 738813 w 1569618"/>
              <a:gd name="connsiteY631" fmla="*/ 1132928 h 6693946"/>
              <a:gd name="connsiteX632" fmla="*/ 740732 w 1569618"/>
              <a:gd name="connsiteY632" fmla="*/ 1111265 h 6693946"/>
              <a:gd name="connsiteX633" fmla="*/ 736866 w 1569618"/>
              <a:gd name="connsiteY633" fmla="*/ 1081604 h 6693946"/>
              <a:gd name="connsiteX634" fmla="*/ 744160 w 1569618"/>
              <a:gd name="connsiteY634" fmla="*/ 1044413 h 6693946"/>
              <a:gd name="connsiteX635" fmla="*/ 743222 w 1569618"/>
              <a:gd name="connsiteY635" fmla="*/ 1002842 h 6693946"/>
              <a:gd name="connsiteX636" fmla="*/ 743489 w 1569618"/>
              <a:gd name="connsiteY636" fmla="*/ 974895 h 6693946"/>
              <a:gd name="connsiteX637" fmla="*/ 749185 w 1569618"/>
              <a:gd name="connsiteY637" fmla="*/ 972476 h 6693946"/>
              <a:gd name="connsiteX638" fmla="*/ 764214 w 1569618"/>
              <a:gd name="connsiteY638" fmla="*/ 990610 h 6693946"/>
              <a:gd name="connsiteX639" fmla="*/ 758413 w 1569618"/>
              <a:gd name="connsiteY639" fmla="*/ 992924 h 6693946"/>
              <a:gd name="connsiteX640" fmla="*/ 764214 w 1569618"/>
              <a:gd name="connsiteY640" fmla="*/ 997611 h 6693946"/>
              <a:gd name="connsiteX641" fmla="*/ 757213 w 1569618"/>
              <a:gd name="connsiteY641" fmla="*/ 1022102 h 6693946"/>
              <a:gd name="connsiteX642" fmla="*/ 762455 w 1569618"/>
              <a:gd name="connsiteY642" fmla="*/ 1047972 h 6693946"/>
              <a:gd name="connsiteX643" fmla="*/ 761094 w 1569618"/>
              <a:gd name="connsiteY643" fmla="*/ 1046607 h 6693946"/>
              <a:gd name="connsiteX644" fmla="*/ 757989 w 1569618"/>
              <a:gd name="connsiteY644" fmla="*/ 1050814 h 6693946"/>
              <a:gd name="connsiteX645" fmla="*/ 762178 w 1569618"/>
              <a:gd name="connsiteY645" fmla="*/ 1049817 h 6693946"/>
              <a:gd name="connsiteX646" fmla="*/ 764214 w 1569618"/>
              <a:gd name="connsiteY646" fmla="*/ 1049730 h 6693946"/>
              <a:gd name="connsiteX647" fmla="*/ 763539 w 1569618"/>
              <a:gd name="connsiteY647" fmla="*/ 1049055 h 6693946"/>
              <a:gd name="connsiteX648" fmla="*/ 778070 w 1569618"/>
              <a:gd name="connsiteY648" fmla="*/ 1030393 h 6693946"/>
              <a:gd name="connsiteX649" fmla="*/ 774102 w 1569618"/>
              <a:gd name="connsiteY649" fmla="*/ 997686 h 6693946"/>
              <a:gd name="connsiteX650" fmla="*/ 764214 w 1569618"/>
              <a:gd name="connsiteY650" fmla="*/ 997611 h 6693946"/>
              <a:gd name="connsiteX651" fmla="*/ 764214 w 1569618"/>
              <a:gd name="connsiteY651" fmla="*/ 990610 h 6693946"/>
              <a:gd name="connsiteX652" fmla="*/ 777500 w 1569618"/>
              <a:gd name="connsiteY652" fmla="*/ 977310 h 6693946"/>
              <a:gd name="connsiteX653" fmla="*/ 774249 w 1569618"/>
              <a:gd name="connsiteY653" fmla="*/ 957286 h 6693946"/>
              <a:gd name="connsiteX654" fmla="*/ 775433 w 1569618"/>
              <a:gd name="connsiteY654" fmla="*/ 935492 h 6693946"/>
              <a:gd name="connsiteX655" fmla="*/ 772404 w 1569618"/>
              <a:gd name="connsiteY655" fmla="*/ 895706 h 6693946"/>
              <a:gd name="connsiteX656" fmla="*/ 779461 w 1569618"/>
              <a:gd name="connsiteY656" fmla="*/ 846152 h 6693946"/>
              <a:gd name="connsiteX657" fmla="*/ 786612 w 1569618"/>
              <a:gd name="connsiteY657" fmla="*/ 845364 h 6693946"/>
              <a:gd name="connsiteX658" fmla="*/ 785220 w 1569618"/>
              <a:gd name="connsiteY658" fmla="*/ 846755 h 6693946"/>
              <a:gd name="connsiteX659" fmla="*/ 789424 w 1569618"/>
              <a:gd name="connsiteY659" fmla="*/ 849860 h 6693946"/>
              <a:gd name="connsiteX660" fmla="*/ 788427 w 1569618"/>
              <a:gd name="connsiteY660" fmla="*/ 845672 h 6693946"/>
              <a:gd name="connsiteX661" fmla="*/ 788340 w 1569618"/>
              <a:gd name="connsiteY661" fmla="*/ 843636 h 6693946"/>
              <a:gd name="connsiteX662" fmla="*/ 787560 w 1569618"/>
              <a:gd name="connsiteY662" fmla="*/ 844412 h 6693946"/>
              <a:gd name="connsiteX663" fmla="*/ 778699 w 1569618"/>
              <a:gd name="connsiteY663" fmla="*/ 819055 h 6693946"/>
              <a:gd name="connsiteX664" fmla="*/ 792675 w 1569618"/>
              <a:gd name="connsiteY664" fmla="*/ 804671 h 6693946"/>
              <a:gd name="connsiteX665" fmla="*/ 806632 w 1569618"/>
              <a:gd name="connsiteY665" fmla="*/ 761210 h 6693946"/>
              <a:gd name="connsiteX666" fmla="*/ 794914 w 1569618"/>
              <a:gd name="connsiteY666" fmla="*/ 759572 h 6693946"/>
              <a:gd name="connsiteX667" fmla="*/ 784561 w 1569618"/>
              <a:gd name="connsiteY667" fmla="*/ 759774 h 6693946"/>
              <a:gd name="connsiteX668" fmla="*/ 778816 w 1569618"/>
              <a:gd name="connsiteY668" fmla="*/ 762545 h 6693946"/>
              <a:gd name="connsiteX669" fmla="*/ 786345 w 1569618"/>
              <a:gd name="connsiteY669" fmla="*/ 766513 h 6693946"/>
              <a:gd name="connsiteX670" fmla="*/ 796335 w 1569618"/>
              <a:gd name="connsiteY670" fmla="*/ 767596 h 6693946"/>
              <a:gd name="connsiteX671" fmla="*/ 799147 w 1569618"/>
              <a:gd name="connsiteY671" fmla="*/ 773120 h 6693946"/>
              <a:gd name="connsiteX672" fmla="*/ 784414 w 1569618"/>
              <a:gd name="connsiteY672" fmla="*/ 781103 h 6693946"/>
              <a:gd name="connsiteX673" fmla="*/ 782434 w 1569618"/>
              <a:gd name="connsiteY673" fmla="*/ 794535 h 6693946"/>
              <a:gd name="connsiteX674" fmla="*/ 776900 w 1569618"/>
              <a:gd name="connsiteY674" fmla="*/ 785367 h 6693946"/>
              <a:gd name="connsiteX675" fmla="*/ 776986 w 1569618"/>
              <a:gd name="connsiteY675" fmla="*/ 782993 h 6693946"/>
              <a:gd name="connsiteX676" fmla="*/ 767143 w 1569618"/>
              <a:gd name="connsiteY676" fmla="*/ 761578 h 6693946"/>
              <a:gd name="connsiteX677" fmla="*/ 785220 w 1569618"/>
              <a:gd name="connsiteY677" fmla="*/ 745656 h 6693946"/>
              <a:gd name="connsiteX678" fmla="*/ 801082 w 1569618"/>
              <a:gd name="connsiteY678" fmla="*/ 744014 h 6693946"/>
              <a:gd name="connsiteX679" fmla="*/ 812977 w 1569618"/>
              <a:gd name="connsiteY679" fmla="*/ 727916 h 6693946"/>
              <a:gd name="connsiteX680" fmla="*/ 807719 w 1569618"/>
              <a:gd name="connsiteY680" fmla="*/ 691662 h 6693946"/>
              <a:gd name="connsiteX681" fmla="*/ 806445 w 1569618"/>
              <a:gd name="connsiteY681" fmla="*/ 672710 h 6693946"/>
              <a:gd name="connsiteX682" fmla="*/ 806092 w 1569618"/>
              <a:gd name="connsiteY682" fmla="*/ 653639 h 6693946"/>
              <a:gd name="connsiteX683" fmla="*/ 807292 w 1569618"/>
              <a:gd name="connsiteY683" fmla="*/ 636719 h 6693946"/>
              <a:gd name="connsiteX684" fmla="*/ 809887 w 1569618"/>
              <a:gd name="connsiteY684" fmla="*/ 591500 h 6693946"/>
              <a:gd name="connsiteX685" fmla="*/ 812756 w 1569618"/>
              <a:gd name="connsiteY685" fmla="*/ 581717 h 6693946"/>
              <a:gd name="connsiteX686" fmla="*/ 817634 w 1569618"/>
              <a:gd name="connsiteY686" fmla="*/ 571596 h 6693946"/>
              <a:gd name="connsiteX687" fmla="*/ 824886 w 1569618"/>
              <a:gd name="connsiteY687" fmla="*/ 579126 h 6693946"/>
              <a:gd name="connsiteX688" fmla="*/ 827230 w 1569618"/>
              <a:gd name="connsiteY688" fmla="*/ 588616 h 6693946"/>
              <a:gd name="connsiteX689" fmla="*/ 829997 w 1569618"/>
              <a:gd name="connsiteY689" fmla="*/ 597961 h 6693946"/>
              <a:gd name="connsiteX690" fmla="*/ 834100 w 1569618"/>
              <a:gd name="connsiteY690" fmla="*/ 587105 h 6693946"/>
              <a:gd name="connsiteX691" fmla="*/ 840939 w 1569618"/>
              <a:gd name="connsiteY691" fmla="*/ 539839 h 6693946"/>
              <a:gd name="connsiteX692" fmla="*/ 841509 w 1569618"/>
              <a:gd name="connsiteY692" fmla="*/ 483899 h 6693946"/>
              <a:gd name="connsiteX693" fmla="*/ 848117 w 1569618"/>
              <a:gd name="connsiteY693" fmla="*/ 451792 h 6693946"/>
              <a:gd name="connsiteX694" fmla="*/ 854649 w 1569618"/>
              <a:gd name="connsiteY694" fmla="*/ 419169 h 6693946"/>
              <a:gd name="connsiteX695" fmla="*/ 855425 w 1569618"/>
              <a:gd name="connsiteY695" fmla="*/ 398766 h 6693946"/>
              <a:gd name="connsiteX696" fmla="*/ 862118 w 1569618"/>
              <a:gd name="connsiteY696" fmla="*/ 373631 h 6693946"/>
              <a:gd name="connsiteX697" fmla="*/ 870484 w 1569618"/>
              <a:gd name="connsiteY697" fmla="*/ 372210 h 6693946"/>
              <a:gd name="connsiteX698" fmla="*/ 883549 w 1569618"/>
              <a:gd name="connsiteY698" fmla="*/ 365486 h 6693946"/>
              <a:gd name="connsiteX699" fmla="*/ 890947 w 1569618"/>
              <a:gd name="connsiteY699" fmla="*/ 361106 h 6693946"/>
              <a:gd name="connsiteX700" fmla="*/ 896894 w 1569618"/>
              <a:gd name="connsiteY700" fmla="*/ 367024 h 6693946"/>
              <a:gd name="connsiteX701" fmla="*/ 904570 w 1569618"/>
              <a:gd name="connsiteY701" fmla="*/ 406221 h 6693946"/>
              <a:gd name="connsiteX702" fmla="*/ 909198 w 1569618"/>
              <a:gd name="connsiteY702" fmla="*/ 418029 h 6693946"/>
              <a:gd name="connsiteX703" fmla="*/ 914162 w 1569618"/>
              <a:gd name="connsiteY703" fmla="*/ 422787 h 6693946"/>
              <a:gd name="connsiteX704" fmla="*/ 918017 w 1569618"/>
              <a:gd name="connsiteY704" fmla="*/ 419083 h 6693946"/>
              <a:gd name="connsiteX705" fmla="*/ 919903 w 1569618"/>
              <a:gd name="connsiteY705" fmla="*/ 392159 h 6693946"/>
              <a:gd name="connsiteX706" fmla="*/ 933688 w 1569618"/>
              <a:gd name="connsiteY706" fmla="*/ 373364 h 6693946"/>
              <a:gd name="connsiteX707" fmla="*/ 939211 w 1569618"/>
              <a:gd name="connsiteY707" fmla="*/ 344438 h 6693946"/>
              <a:gd name="connsiteX708" fmla="*/ 945275 w 1569618"/>
              <a:gd name="connsiteY708" fmla="*/ 322217 h 6693946"/>
              <a:gd name="connsiteX709" fmla="*/ 956363 w 1569618"/>
              <a:gd name="connsiteY709" fmla="*/ 299571 h 6693946"/>
              <a:gd name="connsiteX710" fmla="*/ 976796 w 1569618"/>
              <a:gd name="connsiteY710" fmla="*/ 304611 h 6693946"/>
              <a:gd name="connsiteX711" fmla="*/ 1005374 w 1569618"/>
              <a:gd name="connsiteY711" fmla="*/ 311537 h 6693946"/>
              <a:gd name="connsiteX712" fmla="*/ 1016406 w 1569618"/>
              <a:gd name="connsiteY712" fmla="*/ 349051 h 6693946"/>
              <a:gd name="connsiteX713" fmla="*/ 1018029 w 1569618"/>
              <a:gd name="connsiteY713" fmla="*/ 365764 h 6693946"/>
              <a:gd name="connsiteX714" fmla="*/ 1037116 w 1569618"/>
              <a:gd name="connsiteY714" fmla="*/ 371126 h 6693946"/>
              <a:gd name="connsiteX715" fmla="*/ 1044661 w 1569618"/>
              <a:gd name="connsiteY715" fmla="*/ 363904 h 6693946"/>
              <a:gd name="connsiteX716" fmla="*/ 1071378 w 1569618"/>
              <a:gd name="connsiteY716" fmla="*/ 349418 h 6693946"/>
              <a:gd name="connsiteX717" fmla="*/ 1092794 w 1569618"/>
              <a:gd name="connsiteY717" fmla="*/ 389316 h 6693946"/>
              <a:gd name="connsiteX718" fmla="*/ 1102431 w 1569618"/>
              <a:gd name="connsiteY718" fmla="*/ 462719 h 6693946"/>
              <a:gd name="connsiteX719" fmla="*/ 1120449 w 1569618"/>
              <a:gd name="connsiteY719" fmla="*/ 532046 h 6693946"/>
              <a:gd name="connsiteX720" fmla="*/ 1121592 w 1569618"/>
              <a:gd name="connsiteY720" fmla="*/ 549007 h 6693946"/>
              <a:gd name="connsiteX721" fmla="*/ 1133176 w 1569618"/>
              <a:gd name="connsiteY721" fmla="*/ 562161 h 6693946"/>
              <a:gd name="connsiteX722" fmla="*/ 1129853 w 1569618"/>
              <a:gd name="connsiteY722" fmla="*/ 547631 h 6693946"/>
              <a:gd name="connsiteX723" fmla="*/ 1128226 w 1569618"/>
              <a:gd name="connsiteY723" fmla="*/ 541406 h 6693946"/>
              <a:gd name="connsiteX724" fmla="*/ 1121386 w 1569618"/>
              <a:gd name="connsiteY724" fmla="*/ 453285 h 6693946"/>
              <a:gd name="connsiteX725" fmla="*/ 1121341 w 1569618"/>
              <a:gd name="connsiteY725" fmla="*/ 435867 h 6693946"/>
              <a:gd name="connsiteX726" fmla="*/ 1124930 w 1569618"/>
              <a:gd name="connsiteY726" fmla="*/ 430962 h 6693946"/>
              <a:gd name="connsiteX727" fmla="*/ 1128196 w 1569618"/>
              <a:gd name="connsiteY727" fmla="*/ 436602 h 6693946"/>
              <a:gd name="connsiteX728" fmla="*/ 1134863 w 1569618"/>
              <a:gd name="connsiteY728" fmla="*/ 479181 h 6693946"/>
              <a:gd name="connsiteX729" fmla="*/ 1144868 w 1569618"/>
              <a:gd name="connsiteY729" fmla="*/ 499190 h 6693946"/>
              <a:gd name="connsiteX730" fmla="*/ 1162957 w 1569618"/>
              <a:gd name="connsiteY730" fmla="*/ 530142 h 6693946"/>
              <a:gd name="connsiteX731" fmla="*/ 1159721 w 1569618"/>
              <a:gd name="connsiteY731" fmla="*/ 535504 h 6693946"/>
              <a:gd name="connsiteX732" fmla="*/ 1152367 w 1569618"/>
              <a:gd name="connsiteY732" fmla="*/ 542373 h 6693946"/>
              <a:gd name="connsiteX733" fmla="*/ 1149289 w 1569618"/>
              <a:gd name="connsiteY733" fmla="*/ 536674 h 6693946"/>
              <a:gd name="connsiteX734" fmla="*/ 1149101 w 1569618"/>
              <a:gd name="connsiteY734" fmla="*/ 529718 h 6693946"/>
              <a:gd name="connsiteX735" fmla="*/ 1144939 w 1569618"/>
              <a:gd name="connsiteY735" fmla="*/ 508389 h 6693946"/>
              <a:gd name="connsiteX736" fmla="*/ 1142348 w 1569618"/>
              <a:gd name="connsiteY736" fmla="*/ 528237 h 6693946"/>
              <a:gd name="connsiteX737" fmla="*/ 1157831 w 1569618"/>
              <a:gd name="connsiteY737" fmla="*/ 550166 h 6693946"/>
              <a:gd name="connsiteX738" fmla="*/ 1162987 w 1569618"/>
              <a:gd name="connsiteY738" fmla="*/ 560346 h 6693946"/>
              <a:gd name="connsiteX739" fmla="*/ 1171158 w 1569618"/>
              <a:gd name="connsiteY739" fmla="*/ 616579 h 6693946"/>
              <a:gd name="connsiteX740" fmla="*/ 1183037 w 1569618"/>
              <a:gd name="connsiteY740" fmla="*/ 624296 h 6693946"/>
              <a:gd name="connsiteX741" fmla="*/ 1187417 w 1569618"/>
              <a:gd name="connsiteY741" fmla="*/ 611524 h 6693946"/>
              <a:gd name="connsiteX742" fmla="*/ 1186877 w 1569618"/>
              <a:gd name="connsiteY742" fmla="*/ 593128 h 6693946"/>
              <a:gd name="connsiteX743" fmla="*/ 1197542 w 1569618"/>
              <a:gd name="connsiteY743" fmla="*/ 609739 h 6693946"/>
              <a:gd name="connsiteX744" fmla="*/ 1199240 w 1569618"/>
              <a:gd name="connsiteY744" fmla="*/ 657081 h 6693946"/>
              <a:gd name="connsiteX745" fmla="*/ 1221987 w 1569618"/>
              <a:gd name="connsiteY745" fmla="*/ 702679 h 6693946"/>
              <a:gd name="connsiteX746" fmla="*/ 1228256 w 1569618"/>
              <a:gd name="connsiteY746" fmla="*/ 703395 h 6693946"/>
              <a:gd name="connsiteX747" fmla="*/ 1229940 w 1569618"/>
              <a:gd name="connsiteY747" fmla="*/ 697141 h 6693946"/>
              <a:gd name="connsiteX748" fmla="*/ 1226322 w 1569618"/>
              <a:gd name="connsiteY748" fmla="*/ 611262 h 6693946"/>
              <a:gd name="connsiteX749" fmla="*/ 1229618 w 1569618"/>
              <a:gd name="connsiteY749" fmla="*/ 605708 h 6693946"/>
              <a:gd name="connsiteX750" fmla="*/ 1233105 w 1569618"/>
              <a:gd name="connsiteY750" fmla="*/ 611172 h 6693946"/>
              <a:gd name="connsiteX751" fmla="*/ 1240489 w 1569618"/>
              <a:gd name="connsiteY751" fmla="*/ 643282 h 6693946"/>
              <a:gd name="connsiteX752" fmla="*/ 1251884 w 1569618"/>
              <a:gd name="connsiteY752" fmla="*/ 677499 h 6693946"/>
              <a:gd name="connsiteX753" fmla="*/ 1269857 w 1569618"/>
              <a:gd name="connsiteY753" fmla="*/ 705064 h 6693946"/>
              <a:gd name="connsiteX754" fmla="*/ 1268144 w 1569618"/>
              <a:gd name="connsiteY754" fmla="*/ 706781 h 6693946"/>
              <a:gd name="connsiteX755" fmla="*/ 1272362 w 1569618"/>
              <a:gd name="connsiteY755" fmla="*/ 709886 h 6693946"/>
              <a:gd name="connsiteX756" fmla="*/ 1271365 w 1569618"/>
              <a:gd name="connsiteY756" fmla="*/ 705694 h 6693946"/>
              <a:gd name="connsiteX757" fmla="*/ 1271762 w 1569618"/>
              <a:gd name="connsiteY757" fmla="*/ 704277 h 6693946"/>
              <a:gd name="connsiteX758" fmla="*/ 1267161 w 1569618"/>
              <a:gd name="connsiteY758" fmla="*/ 629805 h 6693946"/>
              <a:gd name="connsiteX759" fmla="*/ 1266764 w 1569618"/>
              <a:gd name="connsiteY759" fmla="*/ 617048 h 6693946"/>
              <a:gd name="connsiteX760" fmla="*/ 1276858 w 1569618"/>
              <a:gd name="connsiteY760" fmla="*/ 617880 h 6693946"/>
              <a:gd name="connsiteX761" fmla="*/ 1282029 w 1569618"/>
              <a:gd name="connsiteY761" fmla="*/ 609679 h 6693946"/>
              <a:gd name="connsiteX762" fmla="*/ 1284182 w 1569618"/>
              <a:gd name="connsiteY762" fmla="*/ 600129 h 6693946"/>
              <a:gd name="connsiteX763" fmla="*/ 1293849 w 1569618"/>
              <a:gd name="connsiteY763" fmla="*/ 607174 h 6693946"/>
              <a:gd name="connsiteX764" fmla="*/ 1316393 w 1569618"/>
              <a:gd name="connsiteY764" fmla="*/ 674173 h 6693946"/>
              <a:gd name="connsiteX765" fmla="*/ 1333222 w 1569618"/>
              <a:gd name="connsiteY765" fmla="*/ 716096 h 6693946"/>
              <a:gd name="connsiteX766" fmla="*/ 1333485 w 1569618"/>
              <a:gd name="connsiteY766" fmla="*/ 733203 h 6693946"/>
              <a:gd name="connsiteX767" fmla="*/ 1337073 w 1569618"/>
              <a:gd name="connsiteY767" fmla="*/ 738404 h 6693946"/>
              <a:gd name="connsiteX768" fmla="*/ 1352132 w 1569618"/>
              <a:gd name="connsiteY768" fmla="*/ 757592 h 6693946"/>
              <a:gd name="connsiteX769" fmla="*/ 1345116 w 1569618"/>
              <a:gd name="connsiteY769" fmla="*/ 766250 h 6693946"/>
              <a:gd name="connsiteX770" fmla="*/ 1341997 w 1569618"/>
              <a:gd name="connsiteY770" fmla="*/ 773911 h 6693946"/>
              <a:gd name="connsiteX771" fmla="*/ 1347708 w 1569618"/>
              <a:gd name="connsiteY771" fmla="*/ 802751 h 6693946"/>
              <a:gd name="connsiteX772" fmla="*/ 1347606 w 1569618"/>
              <a:gd name="connsiteY772" fmla="*/ 807397 h 6693946"/>
              <a:gd name="connsiteX773" fmla="*/ 1366134 w 1569618"/>
              <a:gd name="connsiteY773" fmla="*/ 841071 h 6693946"/>
              <a:gd name="connsiteX774" fmla="*/ 1373210 w 1569618"/>
              <a:gd name="connsiteY774" fmla="*/ 904289 h 6693946"/>
              <a:gd name="connsiteX775" fmla="*/ 1380346 w 1569618"/>
              <a:gd name="connsiteY775" fmla="*/ 950108 h 6693946"/>
              <a:gd name="connsiteX776" fmla="*/ 1386218 w 1569618"/>
              <a:gd name="connsiteY776" fmla="*/ 957946 h 6693946"/>
              <a:gd name="connsiteX777" fmla="*/ 1400472 w 1569618"/>
              <a:gd name="connsiteY777" fmla="*/ 965460 h 6693946"/>
              <a:gd name="connsiteX778" fmla="*/ 1387977 w 1569618"/>
              <a:gd name="connsiteY778" fmla="*/ 972960 h 6693946"/>
              <a:gd name="connsiteX779" fmla="*/ 1394127 w 1569618"/>
              <a:gd name="connsiteY779" fmla="*/ 1004612 h 6693946"/>
              <a:gd name="connsiteX780" fmla="*/ 1388416 w 1569618"/>
              <a:gd name="connsiteY780" fmla="*/ 1007016 h 6693946"/>
              <a:gd name="connsiteX781" fmla="*/ 1394288 w 1569618"/>
              <a:gd name="connsiteY781" fmla="*/ 1024667 h 6693946"/>
              <a:gd name="connsiteX782" fmla="*/ 1390819 w 1569618"/>
              <a:gd name="connsiteY782" fmla="*/ 1041511 h 6693946"/>
              <a:gd name="connsiteX783" fmla="*/ 1394333 w 1569618"/>
              <a:gd name="connsiteY783" fmla="*/ 1078308 h 6693946"/>
              <a:gd name="connsiteX784" fmla="*/ 1412422 w 1569618"/>
              <a:gd name="connsiteY784" fmla="*/ 1104834 h 6693946"/>
              <a:gd name="connsiteX785" fmla="*/ 1413828 w 1569618"/>
              <a:gd name="connsiteY785" fmla="*/ 1184095 h 6693946"/>
              <a:gd name="connsiteX786" fmla="*/ 1411807 w 1569618"/>
              <a:gd name="connsiteY786" fmla="*/ 1194171 h 6693946"/>
              <a:gd name="connsiteX787" fmla="*/ 1422033 w 1569618"/>
              <a:gd name="connsiteY787" fmla="*/ 1245746 h 6693946"/>
              <a:gd name="connsiteX788" fmla="*/ 1428667 w 1569618"/>
              <a:gd name="connsiteY788" fmla="*/ 1278073 h 6693946"/>
              <a:gd name="connsiteX789" fmla="*/ 1434044 w 1569618"/>
              <a:gd name="connsiteY789" fmla="*/ 1307382 h 6693946"/>
              <a:gd name="connsiteX790" fmla="*/ 1429679 w 1569618"/>
              <a:gd name="connsiteY790" fmla="*/ 1324170 h 6693946"/>
              <a:gd name="connsiteX791" fmla="*/ 1442128 w 1569618"/>
              <a:gd name="connsiteY791" fmla="*/ 1413581 h 6693946"/>
              <a:gd name="connsiteX792" fmla="*/ 1443096 w 1569618"/>
              <a:gd name="connsiteY792" fmla="*/ 1430602 h 6693946"/>
              <a:gd name="connsiteX793" fmla="*/ 1443317 w 1569618"/>
              <a:gd name="connsiteY793" fmla="*/ 1462051 h 6693946"/>
              <a:gd name="connsiteX794" fmla="*/ 1448781 w 1569618"/>
              <a:gd name="connsiteY794" fmla="*/ 1892825 h 6693946"/>
              <a:gd name="connsiteX795" fmla="*/ 1455898 w 1569618"/>
              <a:gd name="connsiteY795" fmla="*/ 1959767 h 6693946"/>
              <a:gd name="connsiteX796" fmla="*/ 1456573 w 1569618"/>
              <a:gd name="connsiteY796" fmla="*/ 2018711 h 6693946"/>
              <a:gd name="connsiteX797" fmla="*/ 1464526 w 1569618"/>
              <a:gd name="connsiteY797" fmla="*/ 2068322 h 6693946"/>
              <a:gd name="connsiteX798" fmla="*/ 1470605 w 1569618"/>
              <a:gd name="connsiteY798" fmla="*/ 2118300 h 6693946"/>
              <a:gd name="connsiteX799" fmla="*/ 1471119 w 1569618"/>
              <a:gd name="connsiteY799" fmla="*/ 2138883 h 6693946"/>
              <a:gd name="connsiteX800" fmla="*/ 1478119 w 1569618"/>
              <a:gd name="connsiteY800" fmla="*/ 2384291 h 6693946"/>
              <a:gd name="connsiteX801" fmla="*/ 1486264 w 1569618"/>
              <a:gd name="connsiteY801" fmla="*/ 2496595 h 6693946"/>
              <a:gd name="connsiteX802" fmla="*/ 1493175 w 1569618"/>
              <a:gd name="connsiteY802" fmla="*/ 2999763 h 6693946"/>
              <a:gd name="connsiteX803" fmla="*/ 1498039 w 1569618"/>
              <a:gd name="connsiteY803" fmla="*/ 3150971 h 6693946"/>
              <a:gd name="connsiteX804" fmla="*/ 1499737 w 1569618"/>
              <a:gd name="connsiteY804" fmla="*/ 3179871 h 6693946"/>
              <a:gd name="connsiteX805" fmla="*/ 1500705 w 1569618"/>
              <a:gd name="connsiteY805" fmla="*/ 3208550 h 6693946"/>
              <a:gd name="connsiteX806" fmla="*/ 1505876 w 1569618"/>
              <a:gd name="connsiteY806" fmla="*/ 3237908 h 6693946"/>
              <a:gd name="connsiteX807" fmla="*/ 1506112 w 1569618"/>
              <a:gd name="connsiteY807" fmla="*/ 3272856 h 6693946"/>
              <a:gd name="connsiteX808" fmla="*/ 1506506 w 1569618"/>
              <a:gd name="connsiteY808" fmla="*/ 3307733 h 6693946"/>
              <a:gd name="connsiteX809" fmla="*/ 1512730 w 1569618"/>
              <a:gd name="connsiteY809" fmla="*/ 3469295 h 6693946"/>
              <a:gd name="connsiteX810" fmla="*/ 1520628 w 1569618"/>
              <a:gd name="connsiteY810" fmla="*/ 3522393 h 6693946"/>
              <a:gd name="connsiteX811" fmla="*/ 1520991 w 1569618"/>
              <a:gd name="connsiteY811" fmla="*/ 3578041 h 6693946"/>
              <a:gd name="connsiteX812" fmla="*/ 1526324 w 1569618"/>
              <a:gd name="connsiteY812" fmla="*/ 3683786 h 6693946"/>
              <a:gd name="connsiteX813" fmla="*/ 1534251 w 1569618"/>
              <a:gd name="connsiteY813" fmla="*/ 3813831 h 6693946"/>
              <a:gd name="connsiteX814" fmla="*/ 1534907 w 1569618"/>
              <a:gd name="connsiteY814" fmla="*/ 3946687 h 6693946"/>
              <a:gd name="connsiteX815" fmla="*/ 1540299 w 1569618"/>
              <a:gd name="connsiteY815" fmla="*/ 3990636 h 6693946"/>
              <a:gd name="connsiteX816" fmla="*/ 1541106 w 1569618"/>
              <a:gd name="connsiteY816" fmla="*/ 4042908 h 6693946"/>
              <a:gd name="connsiteX817" fmla="*/ 1541559 w 1569618"/>
              <a:gd name="connsiteY817" fmla="*/ 4095293 h 6693946"/>
              <a:gd name="connsiteX818" fmla="*/ 1548253 w 1569618"/>
              <a:gd name="connsiteY818" fmla="*/ 4888009 h 6693946"/>
              <a:gd name="connsiteX819" fmla="*/ 1551620 w 1569618"/>
              <a:gd name="connsiteY819" fmla="*/ 4911671 h 6693946"/>
              <a:gd name="connsiteX820" fmla="*/ 1550934 w 1569618"/>
              <a:gd name="connsiteY820" fmla="*/ 4933570 h 6693946"/>
              <a:gd name="connsiteX821" fmla="*/ 1554669 w 1569618"/>
              <a:gd name="connsiteY821" fmla="*/ 4954194 h 6693946"/>
              <a:gd name="connsiteX822" fmla="*/ 1555107 w 1569618"/>
              <a:gd name="connsiteY822" fmla="*/ 4983143 h 6693946"/>
              <a:gd name="connsiteX823" fmla="*/ 1555707 w 1569618"/>
              <a:gd name="connsiteY823" fmla="*/ 5022891 h 6693946"/>
              <a:gd name="connsiteX824" fmla="*/ 1555107 w 1569618"/>
              <a:gd name="connsiteY824" fmla="*/ 5071751 h 6693946"/>
              <a:gd name="connsiteX825" fmla="*/ 1555107 w 1569618"/>
              <a:gd name="connsiteY825" fmla="*/ 5117237 h 6693946"/>
              <a:gd name="connsiteX826" fmla="*/ 1555430 w 1569618"/>
              <a:gd name="connsiteY826" fmla="*/ 5162685 h 6693946"/>
              <a:gd name="connsiteX827" fmla="*/ 1561670 w 1569618"/>
              <a:gd name="connsiteY827" fmla="*/ 5184284 h 6693946"/>
              <a:gd name="connsiteX828" fmla="*/ 1557567 w 1569618"/>
              <a:gd name="connsiteY828" fmla="*/ 5204421 h 6693946"/>
              <a:gd name="connsiteX829" fmla="*/ 1554185 w 1569618"/>
              <a:gd name="connsiteY829" fmla="*/ 5224745 h 6693946"/>
              <a:gd name="connsiteX830" fmla="*/ 1559090 w 1569618"/>
              <a:gd name="connsiteY830" fmla="*/ 5263256 h 6693946"/>
              <a:gd name="connsiteX831" fmla="*/ 1555798 w 1569618"/>
              <a:gd name="connsiteY831" fmla="*/ 5290629 h 6693946"/>
              <a:gd name="connsiteX832" fmla="*/ 1555107 w 1569618"/>
              <a:gd name="connsiteY832" fmla="*/ 5320253 h 6693946"/>
              <a:gd name="connsiteX833" fmla="*/ 1561801 w 1569618"/>
              <a:gd name="connsiteY833" fmla="*/ 5383813 h 6693946"/>
              <a:gd name="connsiteX834" fmla="*/ 1561126 w 1569618"/>
              <a:gd name="connsiteY834" fmla="*/ 5446548 h 6693946"/>
              <a:gd name="connsiteX835" fmla="*/ 1562828 w 1569618"/>
              <a:gd name="connsiteY835" fmla="*/ 5493458 h 6693946"/>
              <a:gd name="connsiteX836" fmla="*/ 1569286 w 1569618"/>
              <a:gd name="connsiteY836" fmla="*/ 5518545 h 6693946"/>
              <a:gd name="connsiteX837" fmla="*/ 1566110 w 1569618"/>
              <a:gd name="connsiteY837" fmla="*/ 5548731 h 6693946"/>
              <a:gd name="connsiteX838" fmla="*/ 1558257 w 1569618"/>
              <a:gd name="connsiteY838" fmla="*/ 5578130 h 6693946"/>
              <a:gd name="connsiteX839" fmla="*/ 1559881 w 1569618"/>
              <a:gd name="connsiteY839" fmla="*/ 5584654 h 6693946"/>
              <a:gd name="connsiteX840" fmla="*/ 1566019 w 1569618"/>
              <a:gd name="connsiteY840" fmla="*/ 5605316 h 6693946"/>
              <a:gd name="connsiteX841" fmla="*/ 1562108 w 1569618"/>
              <a:gd name="connsiteY841" fmla="*/ 5639852 h 6693946"/>
              <a:gd name="connsiteX842" fmla="*/ 1562213 w 1569618"/>
              <a:gd name="connsiteY842" fmla="*/ 5683050 h 6693946"/>
              <a:gd name="connsiteX843" fmla="*/ 1553278 w 1569618"/>
              <a:gd name="connsiteY843" fmla="*/ 5742785 h 6693946"/>
              <a:gd name="connsiteX844" fmla="*/ 1558595 w 1569618"/>
              <a:gd name="connsiteY844" fmla="*/ 5759922 h 6693946"/>
              <a:gd name="connsiteX845" fmla="*/ 1560500 w 1569618"/>
              <a:gd name="connsiteY845" fmla="*/ 5764534 h 6693946"/>
              <a:gd name="connsiteX846" fmla="*/ 1548031 w 1569618"/>
              <a:gd name="connsiteY846" fmla="*/ 5836381 h 6693946"/>
              <a:gd name="connsiteX847" fmla="*/ 1545834 w 1569618"/>
              <a:gd name="connsiteY847" fmla="*/ 5842456 h 6693946"/>
              <a:gd name="connsiteX848" fmla="*/ 1540914 w 1569618"/>
              <a:gd name="connsiteY848" fmla="*/ 5839943 h 6693946"/>
              <a:gd name="connsiteX849" fmla="*/ 1527366 w 1569618"/>
              <a:gd name="connsiteY849" fmla="*/ 5810770 h 6693946"/>
              <a:gd name="connsiteX850" fmla="*/ 1525255 w 1569618"/>
              <a:gd name="connsiteY850" fmla="*/ 5777396 h 6693946"/>
              <a:gd name="connsiteX851" fmla="*/ 1515397 w 1569618"/>
              <a:gd name="connsiteY851" fmla="*/ 5744435 h 6693946"/>
              <a:gd name="connsiteX852" fmla="*/ 1513582 w 1569618"/>
              <a:gd name="connsiteY852" fmla="*/ 5735098 h 6693946"/>
              <a:gd name="connsiteX853" fmla="*/ 1514081 w 1569618"/>
              <a:gd name="connsiteY853" fmla="*/ 5670413 h 6693946"/>
              <a:gd name="connsiteX854" fmla="*/ 1512997 w 1569618"/>
              <a:gd name="connsiteY854" fmla="*/ 5618253 h 6693946"/>
              <a:gd name="connsiteX855" fmla="*/ 1504545 w 1569618"/>
              <a:gd name="connsiteY855" fmla="*/ 5605729 h 6693946"/>
              <a:gd name="connsiteX856" fmla="*/ 1506112 w 1569618"/>
              <a:gd name="connsiteY856" fmla="*/ 5605729 h 6693946"/>
              <a:gd name="connsiteX857" fmla="*/ 1504001 w 1569618"/>
              <a:gd name="connsiteY857" fmla="*/ 5600404 h 6693946"/>
              <a:gd name="connsiteX858" fmla="*/ 1499752 w 1569618"/>
              <a:gd name="connsiteY858" fmla="*/ 5601566 h 6693946"/>
              <a:gd name="connsiteX859" fmla="*/ 1504545 w 1569618"/>
              <a:gd name="connsiteY859" fmla="*/ 5605729 h 6693946"/>
              <a:gd name="connsiteX860" fmla="*/ 1503780 w 1569618"/>
              <a:gd name="connsiteY860" fmla="*/ 5629015 h 6693946"/>
              <a:gd name="connsiteX861" fmla="*/ 1504676 w 1569618"/>
              <a:gd name="connsiteY861" fmla="*/ 5645664 h 6693946"/>
              <a:gd name="connsiteX862" fmla="*/ 1499329 w 1569618"/>
              <a:gd name="connsiteY862" fmla="*/ 5671163 h 6693946"/>
              <a:gd name="connsiteX863" fmla="*/ 1505216 w 1569618"/>
              <a:gd name="connsiteY863" fmla="*/ 5710312 h 6693946"/>
              <a:gd name="connsiteX864" fmla="*/ 1499107 w 1569618"/>
              <a:gd name="connsiteY864" fmla="*/ 5776534 h 6693946"/>
              <a:gd name="connsiteX865" fmla="*/ 1484652 w 1569618"/>
              <a:gd name="connsiteY865" fmla="*/ 5801432 h 6693946"/>
              <a:gd name="connsiteX866" fmla="*/ 1499021 w 1569618"/>
              <a:gd name="connsiteY866" fmla="*/ 5826669 h 6693946"/>
              <a:gd name="connsiteX867" fmla="*/ 1499107 w 1569618"/>
              <a:gd name="connsiteY867" fmla="*/ 5836681 h 6693946"/>
              <a:gd name="connsiteX868" fmla="*/ 1486587 w 1569618"/>
              <a:gd name="connsiteY868" fmla="*/ 5848606 h 6693946"/>
              <a:gd name="connsiteX869" fmla="*/ 1489954 w 1569618"/>
              <a:gd name="connsiteY869" fmla="*/ 5855955 h 6693946"/>
              <a:gd name="connsiteX870" fmla="*/ 1482822 w 1569618"/>
              <a:gd name="connsiteY870" fmla="*/ 5869755 h 6693946"/>
              <a:gd name="connsiteX871" fmla="*/ 1478176 w 1569618"/>
              <a:gd name="connsiteY871" fmla="*/ 5857343 h 6693946"/>
              <a:gd name="connsiteX872" fmla="*/ 1470414 w 1569618"/>
              <a:gd name="connsiteY872" fmla="*/ 5832594 h 6693946"/>
              <a:gd name="connsiteX873" fmla="*/ 1464320 w 1569618"/>
              <a:gd name="connsiteY873" fmla="*/ 5817670 h 6693946"/>
              <a:gd name="connsiteX874" fmla="*/ 1474632 w 1569618"/>
              <a:gd name="connsiteY874" fmla="*/ 5808670 h 6693946"/>
              <a:gd name="connsiteX875" fmla="*/ 1469244 w 1569618"/>
              <a:gd name="connsiteY875" fmla="*/ 5782308 h 6693946"/>
              <a:gd name="connsiteX876" fmla="*/ 1464099 w 1569618"/>
              <a:gd name="connsiteY876" fmla="*/ 5787408 h 6693946"/>
              <a:gd name="connsiteX877" fmla="*/ 1455328 w 1569618"/>
              <a:gd name="connsiteY877" fmla="*/ 5794683 h 6693946"/>
              <a:gd name="connsiteX878" fmla="*/ 1450389 w 1569618"/>
              <a:gd name="connsiteY878" fmla="*/ 5787371 h 6693946"/>
              <a:gd name="connsiteX879" fmla="*/ 1446407 w 1569618"/>
              <a:gd name="connsiteY879" fmla="*/ 5745185 h 6693946"/>
              <a:gd name="connsiteX880" fmla="*/ 1443419 w 1569618"/>
              <a:gd name="connsiteY880" fmla="*/ 5696962 h 6693946"/>
              <a:gd name="connsiteX881" fmla="*/ 1435975 w 1569618"/>
              <a:gd name="connsiteY881" fmla="*/ 5591404 h 6693946"/>
              <a:gd name="connsiteX882" fmla="*/ 1433444 w 1569618"/>
              <a:gd name="connsiteY882" fmla="*/ 5585554 h 6693946"/>
              <a:gd name="connsiteX883" fmla="*/ 1429342 w 1569618"/>
              <a:gd name="connsiteY883" fmla="*/ 5592604 h 6693946"/>
              <a:gd name="connsiteX884" fmla="*/ 1418793 w 1569618"/>
              <a:gd name="connsiteY884" fmla="*/ 5640827 h 6693946"/>
              <a:gd name="connsiteX885" fmla="*/ 1419206 w 1569618"/>
              <a:gd name="connsiteY885" fmla="*/ 5647952 h 6693946"/>
              <a:gd name="connsiteX886" fmla="*/ 1423848 w 1569618"/>
              <a:gd name="connsiteY886" fmla="*/ 5690625 h 6693946"/>
              <a:gd name="connsiteX887" fmla="*/ 1422119 w 1569618"/>
              <a:gd name="connsiteY887" fmla="*/ 5715711 h 6693946"/>
              <a:gd name="connsiteX888" fmla="*/ 1429120 w 1569618"/>
              <a:gd name="connsiteY888" fmla="*/ 5754785 h 6693946"/>
              <a:gd name="connsiteX889" fmla="*/ 1427553 w 1569618"/>
              <a:gd name="connsiteY889" fmla="*/ 5791421 h 6693946"/>
              <a:gd name="connsiteX890" fmla="*/ 1428742 w 1569618"/>
              <a:gd name="connsiteY890" fmla="*/ 5853893 h 6693946"/>
              <a:gd name="connsiteX891" fmla="*/ 1420335 w 1569618"/>
              <a:gd name="connsiteY891" fmla="*/ 5857418 h 6693946"/>
              <a:gd name="connsiteX892" fmla="*/ 1415340 w 1569618"/>
              <a:gd name="connsiteY892" fmla="*/ 5853968 h 6693946"/>
              <a:gd name="connsiteX893" fmla="*/ 1414871 w 1569618"/>
              <a:gd name="connsiteY893" fmla="*/ 5835181 h 6693946"/>
              <a:gd name="connsiteX894" fmla="*/ 1408057 w 1569618"/>
              <a:gd name="connsiteY894" fmla="*/ 5729698 h 6693946"/>
              <a:gd name="connsiteX895" fmla="*/ 1399913 w 1569618"/>
              <a:gd name="connsiteY895" fmla="*/ 5680800 h 6693946"/>
              <a:gd name="connsiteX896" fmla="*/ 1401132 w 1569618"/>
              <a:gd name="connsiteY896" fmla="*/ 5654439 h 6693946"/>
              <a:gd name="connsiteX897" fmla="*/ 1393688 w 1569618"/>
              <a:gd name="connsiteY897" fmla="*/ 5629353 h 6693946"/>
              <a:gd name="connsiteX898" fmla="*/ 1387831 w 1569618"/>
              <a:gd name="connsiteY898" fmla="*/ 5593242 h 6693946"/>
              <a:gd name="connsiteX899" fmla="*/ 1392297 w 1569618"/>
              <a:gd name="connsiteY899" fmla="*/ 5572805 h 6693946"/>
              <a:gd name="connsiteX900" fmla="*/ 1387040 w 1569618"/>
              <a:gd name="connsiteY900" fmla="*/ 5554168 h 6693946"/>
              <a:gd name="connsiteX901" fmla="*/ 1380211 w 1569618"/>
              <a:gd name="connsiteY901" fmla="*/ 5539544 h 6693946"/>
              <a:gd name="connsiteX902" fmla="*/ 1375363 w 1569618"/>
              <a:gd name="connsiteY902" fmla="*/ 5537106 h 6693946"/>
              <a:gd name="connsiteX903" fmla="*/ 1373240 w 1569618"/>
              <a:gd name="connsiteY903" fmla="*/ 5539506 h 6693946"/>
              <a:gd name="connsiteX904" fmla="*/ 1375922 w 1569618"/>
              <a:gd name="connsiteY904" fmla="*/ 5583867 h 6693946"/>
              <a:gd name="connsiteX905" fmla="*/ 1379934 w 1569618"/>
              <a:gd name="connsiteY905" fmla="*/ 5606591 h 6693946"/>
              <a:gd name="connsiteX906" fmla="*/ 1381092 w 1569618"/>
              <a:gd name="connsiteY906" fmla="*/ 5658751 h 6693946"/>
              <a:gd name="connsiteX907" fmla="*/ 1380035 w 1569618"/>
              <a:gd name="connsiteY907" fmla="*/ 5705699 h 6693946"/>
              <a:gd name="connsiteX908" fmla="*/ 1386188 w 1569618"/>
              <a:gd name="connsiteY908" fmla="*/ 5734836 h 6693946"/>
              <a:gd name="connsiteX909" fmla="*/ 1386950 w 1569618"/>
              <a:gd name="connsiteY909" fmla="*/ 5756360 h 6693946"/>
              <a:gd name="connsiteX910" fmla="*/ 1385341 w 1569618"/>
              <a:gd name="connsiteY910" fmla="*/ 5776121 h 6693946"/>
              <a:gd name="connsiteX911" fmla="*/ 1378573 w 1569618"/>
              <a:gd name="connsiteY911" fmla="*/ 5785308 h 6693946"/>
              <a:gd name="connsiteX912" fmla="*/ 1373387 w 1569618"/>
              <a:gd name="connsiteY912" fmla="*/ 5778146 h 6693946"/>
              <a:gd name="connsiteX913" fmla="*/ 1365756 w 1569618"/>
              <a:gd name="connsiteY913" fmla="*/ 5742673 h 6693946"/>
              <a:gd name="connsiteX914" fmla="*/ 1353992 w 1569618"/>
              <a:gd name="connsiteY914" fmla="*/ 5733336 h 6693946"/>
              <a:gd name="connsiteX915" fmla="*/ 1353216 w 1569618"/>
              <a:gd name="connsiteY915" fmla="*/ 5749460 h 6693946"/>
              <a:gd name="connsiteX916" fmla="*/ 1352132 w 1569618"/>
              <a:gd name="connsiteY916" fmla="*/ 5773684 h 6693946"/>
              <a:gd name="connsiteX917" fmla="*/ 1341952 w 1569618"/>
              <a:gd name="connsiteY917" fmla="*/ 5753660 h 6693946"/>
              <a:gd name="connsiteX918" fmla="*/ 1317225 w 1569618"/>
              <a:gd name="connsiteY918" fmla="*/ 5686763 h 6693946"/>
              <a:gd name="connsiteX919" fmla="*/ 1309887 w 1569618"/>
              <a:gd name="connsiteY919" fmla="*/ 5612778 h 6693946"/>
              <a:gd name="connsiteX920" fmla="*/ 1302683 w 1569618"/>
              <a:gd name="connsiteY920" fmla="*/ 5594854 h 6693946"/>
              <a:gd name="connsiteX921" fmla="*/ 1300351 w 1569618"/>
              <a:gd name="connsiteY921" fmla="*/ 5592454 h 6693946"/>
              <a:gd name="connsiteX922" fmla="*/ 1296323 w 1569618"/>
              <a:gd name="connsiteY922" fmla="*/ 5596391 h 6693946"/>
              <a:gd name="connsiteX923" fmla="*/ 1296121 w 1569618"/>
              <a:gd name="connsiteY923" fmla="*/ 5631340 h 6693946"/>
              <a:gd name="connsiteX924" fmla="*/ 1289030 w 1569618"/>
              <a:gd name="connsiteY924" fmla="*/ 5699512 h 6693946"/>
              <a:gd name="connsiteX925" fmla="*/ 1291621 w 1569618"/>
              <a:gd name="connsiteY925" fmla="*/ 5719574 h 6693946"/>
              <a:gd name="connsiteX926" fmla="*/ 1294171 w 1569618"/>
              <a:gd name="connsiteY926" fmla="*/ 5740835 h 6693946"/>
              <a:gd name="connsiteX927" fmla="*/ 1296046 w 1569618"/>
              <a:gd name="connsiteY927" fmla="*/ 5753847 h 6693946"/>
              <a:gd name="connsiteX928" fmla="*/ 1303324 w 1569618"/>
              <a:gd name="connsiteY928" fmla="*/ 6072696 h 6693946"/>
              <a:gd name="connsiteX929" fmla="*/ 1300310 w 1569618"/>
              <a:gd name="connsiteY929" fmla="*/ 6345047 h 6693946"/>
              <a:gd name="connsiteX930" fmla="*/ 1307502 w 1569618"/>
              <a:gd name="connsiteY930" fmla="*/ 6471566 h 6693946"/>
              <a:gd name="connsiteX931" fmla="*/ 1307457 w 1569618"/>
              <a:gd name="connsiteY931" fmla="*/ 6597448 h 6693946"/>
              <a:gd name="connsiteX932" fmla="*/ 1300235 w 1569618"/>
              <a:gd name="connsiteY932" fmla="*/ 6643534 h 6693946"/>
              <a:gd name="connsiteX933" fmla="*/ 1286717 w 1569618"/>
              <a:gd name="connsiteY933" fmla="*/ 6648109 h 6693946"/>
              <a:gd name="connsiteX934" fmla="*/ 1263850 w 1569618"/>
              <a:gd name="connsiteY934" fmla="*/ 6648671 h 6693946"/>
              <a:gd name="connsiteX935" fmla="*/ 1215938 w 1569618"/>
              <a:gd name="connsiteY935" fmla="*/ 6676157 h 6693946"/>
              <a:gd name="connsiteX936" fmla="*/ 1200264 w 1569618"/>
              <a:gd name="connsiteY936" fmla="*/ 6679082 h 6693946"/>
              <a:gd name="connsiteX937" fmla="*/ 1177120 w 1569618"/>
              <a:gd name="connsiteY937" fmla="*/ 6686282 h 6693946"/>
              <a:gd name="connsiteX938" fmla="*/ 1163028 w 1569618"/>
              <a:gd name="connsiteY938" fmla="*/ 6693294 h 6693946"/>
              <a:gd name="connsiteX939" fmla="*/ 1149112 w 1569618"/>
              <a:gd name="connsiteY939" fmla="*/ 6693482 h 6693946"/>
              <a:gd name="connsiteX940" fmla="*/ 1111280 w 1569618"/>
              <a:gd name="connsiteY940" fmla="*/ 6683357 h 6693946"/>
              <a:gd name="connsiteX941" fmla="*/ 1355635 w 1569618"/>
              <a:gd name="connsiteY941" fmla="*/ 5717699 h 6693946"/>
              <a:gd name="connsiteX942" fmla="*/ 1353437 w 1569618"/>
              <a:gd name="connsiteY942" fmla="*/ 5722386 h 6693946"/>
              <a:gd name="connsiteX943" fmla="*/ 1355635 w 1569618"/>
              <a:gd name="connsiteY943" fmla="*/ 5724711 h 6693946"/>
              <a:gd name="connsiteX944" fmla="*/ 1358125 w 1569618"/>
              <a:gd name="connsiteY944" fmla="*/ 5720174 h 6693946"/>
              <a:gd name="connsiteX945" fmla="*/ 1355635 w 1569618"/>
              <a:gd name="connsiteY945" fmla="*/ 5717699 h 6693946"/>
              <a:gd name="connsiteX946" fmla="*/ 1460615 w 1569618"/>
              <a:gd name="connsiteY946" fmla="*/ 5766672 h 6693946"/>
              <a:gd name="connsiteX947" fmla="*/ 1458125 w 1569618"/>
              <a:gd name="connsiteY947" fmla="*/ 5771171 h 6693946"/>
              <a:gd name="connsiteX948" fmla="*/ 1460615 w 1569618"/>
              <a:gd name="connsiteY948" fmla="*/ 5773684 h 6693946"/>
              <a:gd name="connsiteX949" fmla="*/ 1462813 w 1569618"/>
              <a:gd name="connsiteY949" fmla="*/ 5768959 h 6693946"/>
              <a:gd name="connsiteX950" fmla="*/ 1460615 w 1569618"/>
              <a:gd name="connsiteY950" fmla="*/ 5766672 h 6693946"/>
              <a:gd name="connsiteX951" fmla="*/ 1507826 w 1569618"/>
              <a:gd name="connsiteY951" fmla="*/ 5584954 h 6693946"/>
              <a:gd name="connsiteX952" fmla="*/ 1499107 w 1569618"/>
              <a:gd name="connsiteY952" fmla="*/ 5588217 h 6693946"/>
              <a:gd name="connsiteX953" fmla="*/ 1505246 w 1569618"/>
              <a:gd name="connsiteY953" fmla="*/ 5592267 h 6693946"/>
              <a:gd name="connsiteX954" fmla="*/ 1513113 w 1569618"/>
              <a:gd name="connsiteY954" fmla="*/ 5588217 h 6693946"/>
              <a:gd name="connsiteX955" fmla="*/ 1507826 w 1569618"/>
              <a:gd name="connsiteY955" fmla="*/ 5584954 h 6693946"/>
              <a:gd name="connsiteX956" fmla="*/ 1509611 w 1569618"/>
              <a:gd name="connsiteY956" fmla="*/ 5549706 h 6693946"/>
              <a:gd name="connsiteX957" fmla="*/ 1507413 w 1569618"/>
              <a:gd name="connsiteY957" fmla="*/ 5551994 h 6693946"/>
              <a:gd name="connsiteX958" fmla="*/ 1509611 w 1569618"/>
              <a:gd name="connsiteY958" fmla="*/ 5556718 h 6693946"/>
              <a:gd name="connsiteX959" fmla="*/ 1512101 w 1569618"/>
              <a:gd name="connsiteY959" fmla="*/ 5554206 h 6693946"/>
              <a:gd name="connsiteX960" fmla="*/ 1509611 w 1569618"/>
              <a:gd name="connsiteY960" fmla="*/ 5549706 h 6693946"/>
              <a:gd name="connsiteX961" fmla="*/ 1039550 w 1569618"/>
              <a:gd name="connsiteY961" fmla="*/ 520444 h 6693946"/>
              <a:gd name="connsiteX962" fmla="*/ 1043959 w 1569618"/>
              <a:gd name="connsiteY962" fmla="*/ 517632 h 6693946"/>
              <a:gd name="connsiteX963" fmla="*/ 1044207 w 1569618"/>
              <a:gd name="connsiteY963" fmla="*/ 507219 h 6693946"/>
              <a:gd name="connsiteX964" fmla="*/ 1037675 w 1569618"/>
              <a:gd name="connsiteY964" fmla="*/ 450735 h 6693946"/>
              <a:gd name="connsiteX965" fmla="*/ 1038023 w 1569618"/>
              <a:gd name="connsiteY965" fmla="*/ 419960 h 6693946"/>
              <a:gd name="connsiteX966" fmla="*/ 1035593 w 1569618"/>
              <a:gd name="connsiteY966" fmla="*/ 393040 h 6693946"/>
              <a:gd name="connsiteX967" fmla="*/ 1028578 w 1569618"/>
              <a:gd name="connsiteY967" fmla="*/ 383575 h 6693946"/>
              <a:gd name="connsiteX968" fmla="*/ 1023422 w 1569618"/>
              <a:gd name="connsiteY968" fmla="*/ 391514 h 6693946"/>
              <a:gd name="connsiteX969" fmla="*/ 1023174 w 1569618"/>
              <a:gd name="connsiteY969" fmla="*/ 419360 h 6693946"/>
              <a:gd name="connsiteX970" fmla="*/ 1022469 w 1569618"/>
              <a:gd name="connsiteY970" fmla="*/ 419405 h 6693946"/>
              <a:gd name="connsiteX971" fmla="*/ 1025896 w 1569618"/>
              <a:gd name="connsiteY971" fmla="*/ 456450 h 6693946"/>
              <a:gd name="connsiteX972" fmla="*/ 1030377 w 1569618"/>
              <a:gd name="connsiteY972" fmla="*/ 493067 h 6693946"/>
              <a:gd name="connsiteX973" fmla="*/ 1037292 w 1569618"/>
              <a:gd name="connsiteY973" fmla="*/ 518146 h 6693946"/>
              <a:gd name="connsiteX974" fmla="*/ 1039550 w 1569618"/>
              <a:gd name="connsiteY974" fmla="*/ 520444 h 6693946"/>
              <a:gd name="connsiteX975" fmla="*/ 871684 w 1569618"/>
              <a:gd name="connsiteY975" fmla="*/ 534653 h 6693946"/>
              <a:gd name="connsiteX976" fmla="*/ 876195 w 1569618"/>
              <a:gd name="connsiteY976" fmla="*/ 532163 h 6693946"/>
              <a:gd name="connsiteX977" fmla="*/ 873897 w 1569618"/>
              <a:gd name="connsiteY977" fmla="*/ 529980 h 6693946"/>
              <a:gd name="connsiteX978" fmla="*/ 869194 w 1569618"/>
              <a:gd name="connsiteY978" fmla="*/ 532163 h 6693946"/>
              <a:gd name="connsiteX979" fmla="*/ 871684 w 1569618"/>
              <a:gd name="connsiteY979" fmla="*/ 534653 h 6693946"/>
              <a:gd name="connsiteX980" fmla="*/ 1040675 w 1569618"/>
              <a:gd name="connsiteY980" fmla="*/ 535665 h 6693946"/>
              <a:gd name="connsiteX981" fmla="*/ 1042861 w 1569618"/>
              <a:gd name="connsiteY981" fmla="*/ 533363 h 6693946"/>
              <a:gd name="connsiteX982" fmla="*/ 1040675 w 1569618"/>
              <a:gd name="connsiteY982" fmla="*/ 528664 h 6693946"/>
              <a:gd name="connsiteX983" fmla="*/ 1038492 w 1569618"/>
              <a:gd name="connsiteY983" fmla="*/ 530978 h 6693946"/>
              <a:gd name="connsiteX984" fmla="*/ 1040675 w 1569618"/>
              <a:gd name="connsiteY984" fmla="*/ 535665 h 6693946"/>
              <a:gd name="connsiteX985" fmla="*/ 1048954 w 1569618"/>
              <a:gd name="connsiteY985" fmla="*/ 569384 h 6693946"/>
              <a:gd name="connsiteX986" fmla="*/ 1050987 w 1569618"/>
              <a:gd name="connsiteY986" fmla="*/ 563598 h 6693946"/>
              <a:gd name="connsiteX987" fmla="*/ 1044031 w 1569618"/>
              <a:gd name="connsiteY987" fmla="*/ 546240 h 6693946"/>
              <a:gd name="connsiteX988" fmla="*/ 1039403 w 1569618"/>
              <a:gd name="connsiteY988" fmla="*/ 543941 h 6693946"/>
              <a:gd name="connsiteX989" fmla="*/ 1036178 w 1569618"/>
              <a:gd name="connsiteY989" fmla="*/ 552378 h 6693946"/>
              <a:gd name="connsiteX990" fmla="*/ 1044293 w 1569618"/>
              <a:gd name="connsiteY990" fmla="*/ 567085 h 6693946"/>
              <a:gd name="connsiteX991" fmla="*/ 1048954 w 1569618"/>
              <a:gd name="connsiteY991" fmla="*/ 569384 h 6693946"/>
              <a:gd name="connsiteX992" fmla="*/ 1129178 w 1569618"/>
              <a:gd name="connsiteY992" fmla="*/ 580149 h 6693946"/>
              <a:gd name="connsiteX993" fmla="*/ 1131668 w 1569618"/>
              <a:gd name="connsiteY993" fmla="*/ 584660 h 6693946"/>
              <a:gd name="connsiteX994" fmla="*/ 1133850 w 1569618"/>
              <a:gd name="connsiteY994" fmla="*/ 582362 h 6693946"/>
              <a:gd name="connsiteX995" fmla="*/ 1131668 w 1569618"/>
              <a:gd name="connsiteY995" fmla="*/ 577659 h 6693946"/>
              <a:gd name="connsiteX996" fmla="*/ 1129178 w 1569618"/>
              <a:gd name="connsiteY996" fmla="*/ 580149 h 6693946"/>
              <a:gd name="connsiteX997" fmla="*/ 1047679 w 1569618"/>
              <a:gd name="connsiteY997" fmla="*/ 591661 h 6693946"/>
              <a:gd name="connsiteX998" fmla="*/ 1049862 w 1569618"/>
              <a:gd name="connsiteY998" fmla="*/ 586959 h 6693946"/>
              <a:gd name="connsiteX999" fmla="*/ 1047679 w 1569618"/>
              <a:gd name="connsiteY999" fmla="*/ 584660 h 6693946"/>
              <a:gd name="connsiteX1000" fmla="*/ 1045189 w 1569618"/>
              <a:gd name="connsiteY1000" fmla="*/ 589172 h 6693946"/>
              <a:gd name="connsiteX1001" fmla="*/ 1047679 w 1569618"/>
              <a:gd name="connsiteY1001" fmla="*/ 591661 h 6693946"/>
              <a:gd name="connsiteX1002" fmla="*/ 1173884 w 1569618"/>
              <a:gd name="connsiteY1002" fmla="*/ 633877 h 6693946"/>
              <a:gd name="connsiteX1003" fmla="*/ 1170426 w 1569618"/>
              <a:gd name="connsiteY1003" fmla="*/ 639224 h 6693946"/>
              <a:gd name="connsiteX1004" fmla="*/ 1180401 w 1569618"/>
              <a:gd name="connsiteY1004" fmla="*/ 640424 h 6693946"/>
              <a:gd name="connsiteX1005" fmla="*/ 1183052 w 1569618"/>
              <a:gd name="connsiteY1005" fmla="*/ 636044 h 6693946"/>
              <a:gd name="connsiteX1006" fmla="*/ 1173884 w 1569618"/>
              <a:gd name="connsiteY1006" fmla="*/ 633877 h 6693946"/>
              <a:gd name="connsiteX1007" fmla="*/ 878614 w 1569618"/>
              <a:gd name="connsiteY1007" fmla="*/ 627739 h 6693946"/>
              <a:gd name="connsiteX1008" fmla="*/ 876447 w 1569618"/>
              <a:gd name="connsiteY1008" fmla="*/ 636937 h 6693946"/>
              <a:gd name="connsiteX1009" fmla="*/ 880781 w 1569618"/>
              <a:gd name="connsiteY1009" fmla="*/ 646563 h 6693946"/>
              <a:gd name="connsiteX1010" fmla="*/ 884591 w 1569618"/>
              <a:gd name="connsiteY1010" fmla="*/ 635958 h 6693946"/>
              <a:gd name="connsiteX1011" fmla="*/ 878614 w 1569618"/>
              <a:gd name="connsiteY1011" fmla="*/ 627739 h 6693946"/>
              <a:gd name="connsiteX1012" fmla="*/ 831726 w 1569618"/>
              <a:gd name="connsiteY1012" fmla="*/ 681616 h 6693946"/>
              <a:gd name="connsiteX1013" fmla="*/ 834745 w 1569618"/>
              <a:gd name="connsiteY1013" fmla="*/ 655307 h 6693946"/>
              <a:gd name="connsiteX1014" fmla="*/ 834595 w 1569618"/>
              <a:gd name="connsiteY1014" fmla="*/ 626115 h 6693946"/>
              <a:gd name="connsiteX1015" fmla="*/ 831726 w 1569618"/>
              <a:gd name="connsiteY1015" fmla="*/ 606676 h 6693946"/>
              <a:gd name="connsiteX1016" fmla="*/ 827406 w 1569618"/>
              <a:gd name="connsiteY1016" fmla="*/ 626936 h 6693946"/>
              <a:gd name="connsiteX1017" fmla="*/ 827200 w 1569618"/>
              <a:gd name="connsiteY1017" fmla="*/ 644144 h 6693946"/>
              <a:gd name="connsiteX1018" fmla="*/ 827331 w 1569618"/>
              <a:gd name="connsiteY1018" fmla="*/ 654471 h 6693946"/>
              <a:gd name="connsiteX1019" fmla="*/ 831726 w 1569618"/>
              <a:gd name="connsiteY1019" fmla="*/ 681616 h 6693946"/>
              <a:gd name="connsiteX1020" fmla="*/ 810896 w 1569618"/>
              <a:gd name="connsiteY1020" fmla="*/ 898417 h 6693946"/>
              <a:gd name="connsiteX1021" fmla="*/ 814413 w 1569618"/>
              <a:gd name="connsiteY1021" fmla="*/ 862793 h 6693946"/>
              <a:gd name="connsiteX1022" fmla="*/ 808522 w 1569618"/>
              <a:gd name="connsiteY1022" fmla="*/ 823814 h 6693946"/>
              <a:gd name="connsiteX1023" fmla="*/ 806546 w 1569618"/>
              <a:gd name="connsiteY1023" fmla="*/ 864522 h 6693946"/>
              <a:gd name="connsiteX1024" fmla="*/ 810896 w 1569618"/>
              <a:gd name="connsiteY1024" fmla="*/ 898417 h 6693946"/>
              <a:gd name="connsiteX1025" fmla="*/ 808451 w 1569618"/>
              <a:gd name="connsiteY1025" fmla="*/ 933350 h 6693946"/>
              <a:gd name="connsiteX1026" fmla="*/ 813007 w 1569618"/>
              <a:gd name="connsiteY1026" fmla="*/ 930906 h 6693946"/>
              <a:gd name="connsiteX1027" fmla="*/ 813209 w 1569618"/>
              <a:gd name="connsiteY1027" fmla="*/ 924111 h 6693946"/>
              <a:gd name="connsiteX1028" fmla="*/ 812992 w 1569618"/>
              <a:gd name="connsiteY1028" fmla="*/ 910398 h 6693946"/>
              <a:gd name="connsiteX1029" fmla="*/ 808537 w 1569618"/>
              <a:gd name="connsiteY1029" fmla="*/ 907777 h 6693946"/>
              <a:gd name="connsiteX1030" fmla="*/ 808451 w 1569618"/>
              <a:gd name="connsiteY1030" fmla="*/ 933350 h 6693946"/>
              <a:gd name="connsiteX1031" fmla="*/ 813708 w 1569618"/>
              <a:gd name="connsiteY1031" fmla="*/ 999003 h 6693946"/>
              <a:gd name="connsiteX1032" fmla="*/ 819978 w 1569618"/>
              <a:gd name="connsiteY1032" fmla="*/ 990640 h 6693946"/>
              <a:gd name="connsiteX1033" fmla="*/ 818032 w 1569618"/>
              <a:gd name="connsiteY1033" fmla="*/ 984926 h 6693946"/>
              <a:gd name="connsiteX1034" fmla="*/ 806283 w 1569618"/>
              <a:gd name="connsiteY1034" fmla="*/ 994169 h 6693946"/>
              <a:gd name="connsiteX1035" fmla="*/ 813708 w 1569618"/>
              <a:gd name="connsiteY1035" fmla="*/ 999003 h 6693946"/>
              <a:gd name="connsiteX1036" fmla="*/ 815512 w 1569618"/>
              <a:gd name="connsiteY1036" fmla="*/ 1045276 h 6693946"/>
              <a:gd name="connsiteX1037" fmla="*/ 820214 w 1569618"/>
              <a:gd name="connsiteY1037" fmla="*/ 1043093 h 6693946"/>
              <a:gd name="connsiteX1038" fmla="*/ 817720 w 1569618"/>
              <a:gd name="connsiteY1038" fmla="*/ 1040603 h 6693946"/>
              <a:gd name="connsiteX1039" fmla="*/ 813209 w 1569618"/>
              <a:gd name="connsiteY1039" fmla="*/ 1043093 h 6693946"/>
              <a:gd name="connsiteX1040" fmla="*/ 815512 w 1569618"/>
              <a:gd name="connsiteY1040" fmla="*/ 1045276 h 6693946"/>
              <a:gd name="connsiteX1041" fmla="*/ 774717 w 1569618"/>
              <a:gd name="connsiteY1041" fmla="*/ 1102592 h 6693946"/>
              <a:gd name="connsiteX1042" fmla="*/ 777207 w 1569618"/>
              <a:gd name="connsiteY1042" fmla="*/ 1100087 h 6693946"/>
              <a:gd name="connsiteX1043" fmla="*/ 774717 w 1569618"/>
              <a:gd name="connsiteY1043" fmla="*/ 1095591 h 6693946"/>
              <a:gd name="connsiteX1044" fmla="*/ 772520 w 1569618"/>
              <a:gd name="connsiteY1044" fmla="*/ 1097890 h 6693946"/>
              <a:gd name="connsiteX1045" fmla="*/ 774717 w 1569618"/>
              <a:gd name="connsiteY1045" fmla="*/ 1102592 h 6693946"/>
              <a:gd name="connsiteX1046" fmla="*/ 824901 w 1569618"/>
              <a:gd name="connsiteY1046" fmla="*/ 1241265 h 6693946"/>
              <a:gd name="connsiteX1047" fmla="*/ 827200 w 1569618"/>
              <a:gd name="connsiteY1047" fmla="*/ 1239067 h 6693946"/>
              <a:gd name="connsiteX1048" fmla="*/ 822704 w 1569618"/>
              <a:gd name="connsiteY1048" fmla="*/ 1236577 h 6693946"/>
              <a:gd name="connsiteX1049" fmla="*/ 820214 w 1569618"/>
              <a:gd name="connsiteY1049" fmla="*/ 1239067 h 6693946"/>
              <a:gd name="connsiteX1050" fmla="*/ 824901 w 1569618"/>
              <a:gd name="connsiteY1050" fmla="*/ 1241265 h 6693946"/>
              <a:gd name="connsiteX1051" fmla="*/ 653301 w 1569618"/>
              <a:gd name="connsiteY1051" fmla="*/ 724387 h 6693946"/>
              <a:gd name="connsiteX1052" fmla="*/ 655131 w 1569618"/>
              <a:gd name="connsiteY1052" fmla="*/ 716610 h 6693946"/>
              <a:gd name="connsiteX1053" fmla="*/ 656477 w 1569618"/>
              <a:gd name="connsiteY1053" fmla="*/ 709751 h 6693946"/>
              <a:gd name="connsiteX1054" fmla="*/ 649844 w 1569618"/>
              <a:gd name="connsiteY1054" fmla="*/ 697756 h 6693946"/>
              <a:gd name="connsiteX1055" fmla="*/ 645288 w 1569618"/>
              <a:gd name="connsiteY1055" fmla="*/ 707115 h 6693946"/>
              <a:gd name="connsiteX1056" fmla="*/ 645228 w 1569618"/>
              <a:gd name="connsiteY1056" fmla="*/ 710456 h 6693946"/>
              <a:gd name="connsiteX1057" fmla="*/ 645550 w 1569618"/>
              <a:gd name="connsiteY1057" fmla="*/ 720401 h 6693946"/>
              <a:gd name="connsiteX1058" fmla="*/ 653301 w 1569618"/>
              <a:gd name="connsiteY1058" fmla="*/ 724387 h 6693946"/>
              <a:gd name="connsiteX1059" fmla="*/ 648730 w 1569618"/>
              <a:gd name="connsiteY1059" fmla="*/ 773634 h 6693946"/>
              <a:gd name="connsiteX1060" fmla="*/ 651220 w 1569618"/>
              <a:gd name="connsiteY1060" fmla="*/ 771144 h 6693946"/>
              <a:gd name="connsiteX1061" fmla="*/ 648730 w 1569618"/>
              <a:gd name="connsiteY1061" fmla="*/ 766629 h 6693946"/>
              <a:gd name="connsiteX1062" fmla="*/ 646548 w 1569618"/>
              <a:gd name="connsiteY1062" fmla="*/ 768931 h 6693946"/>
              <a:gd name="connsiteX1063" fmla="*/ 648730 w 1569618"/>
              <a:gd name="connsiteY1063" fmla="*/ 773634 h 6693946"/>
              <a:gd name="connsiteX1064" fmla="*/ 650459 w 1569618"/>
              <a:gd name="connsiteY1064" fmla="*/ 808230 h 6693946"/>
              <a:gd name="connsiteX1065" fmla="*/ 658896 w 1569618"/>
              <a:gd name="connsiteY1065" fmla="*/ 801304 h 6693946"/>
              <a:gd name="connsiteX1066" fmla="*/ 653856 w 1569618"/>
              <a:gd name="connsiteY1066" fmla="*/ 795049 h 6693946"/>
              <a:gd name="connsiteX1067" fmla="*/ 641523 w 1569618"/>
              <a:gd name="connsiteY1067" fmla="*/ 800130 h 6693946"/>
              <a:gd name="connsiteX1068" fmla="*/ 650459 w 1569618"/>
              <a:gd name="connsiteY1068" fmla="*/ 808230 h 6693946"/>
              <a:gd name="connsiteX1069" fmla="*/ 690537 w 1569618"/>
              <a:gd name="connsiteY1069" fmla="*/ 910105 h 6693946"/>
              <a:gd name="connsiteX1070" fmla="*/ 685674 w 1569618"/>
              <a:gd name="connsiteY1070" fmla="*/ 906618 h 6693946"/>
              <a:gd name="connsiteX1071" fmla="*/ 687226 w 1569618"/>
              <a:gd name="connsiteY1071" fmla="*/ 906618 h 6693946"/>
              <a:gd name="connsiteX1072" fmla="*/ 685115 w 1569618"/>
              <a:gd name="connsiteY1072" fmla="*/ 901301 h 6693946"/>
              <a:gd name="connsiteX1073" fmla="*/ 680866 w 1569618"/>
              <a:gd name="connsiteY1073" fmla="*/ 902474 h 6693946"/>
              <a:gd name="connsiteX1074" fmla="*/ 685674 w 1569618"/>
              <a:gd name="connsiteY1074" fmla="*/ 906618 h 6693946"/>
              <a:gd name="connsiteX1075" fmla="*/ 690537 w 1569618"/>
              <a:gd name="connsiteY1075" fmla="*/ 910105 h 6693946"/>
              <a:gd name="connsiteX1076" fmla="*/ 589479 w 1569618"/>
              <a:gd name="connsiteY1076" fmla="*/ 859336 h 6693946"/>
              <a:gd name="connsiteX1077" fmla="*/ 592730 w 1569618"/>
              <a:gd name="connsiteY1077" fmla="*/ 864623 h 6693946"/>
              <a:gd name="connsiteX1078" fmla="*/ 596791 w 1569618"/>
              <a:gd name="connsiteY1078" fmla="*/ 856760 h 6693946"/>
              <a:gd name="connsiteX1079" fmla="*/ 592730 w 1569618"/>
              <a:gd name="connsiteY1079" fmla="*/ 850621 h 6693946"/>
              <a:gd name="connsiteX1080" fmla="*/ 589479 w 1569618"/>
              <a:gd name="connsiteY1080" fmla="*/ 859336 h 6693946"/>
              <a:gd name="connsiteX1081" fmla="*/ 493097 w 1569618"/>
              <a:gd name="connsiteY1081" fmla="*/ 877572 h 6693946"/>
              <a:gd name="connsiteX1082" fmla="*/ 498005 w 1569618"/>
              <a:gd name="connsiteY1082" fmla="*/ 875157 h 6693946"/>
              <a:gd name="connsiteX1083" fmla="*/ 498062 w 1569618"/>
              <a:gd name="connsiteY1083" fmla="*/ 805653 h 6693946"/>
              <a:gd name="connsiteX1084" fmla="*/ 493697 w 1569618"/>
              <a:gd name="connsiteY1084" fmla="*/ 800599 h 6693946"/>
              <a:gd name="connsiteX1085" fmla="*/ 488792 w 1569618"/>
              <a:gd name="connsiteY1085" fmla="*/ 795664 h 6693946"/>
              <a:gd name="connsiteX1086" fmla="*/ 484307 w 1569618"/>
              <a:gd name="connsiteY1086" fmla="*/ 802166 h 6693946"/>
              <a:gd name="connsiteX1087" fmla="*/ 483036 w 1569618"/>
              <a:gd name="connsiteY1087" fmla="*/ 820840 h 6693946"/>
              <a:gd name="connsiteX1088" fmla="*/ 485406 w 1569618"/>
              <a:gd name="connsiteY1088" fmla="*/ 867713 h 6693946"/>
              <a:gd name="connsiteX1089" fmla="*/ 493097 w 1569618"/>
              <a:gd name="connsiteY1089" fmla="*/ 877572 h 6693946"/>
              <a:gd name="connsiteX1090" fmla="*/ 552817 w 1569618"/>
              <a:gd name="connsiteY1090" fmla="*/ 878348 h 6693946"/>
              <a:gd name="connsiteX1091" fmla="*/ 554017 w 1569618"/>
              <a:gd name="connsiteY1091" fmla="*/ 868373 h 6693946"/>
              <a:gd name="connsiteX1092" fmla="*/ 549637 w 1569618"/>
              <a:gd name="connsiteY1092" fmla="*/ 865737 h 6693946"/>
              <a:gd name="connsiteX1093" fmla="*/ 547484 w 1569618"/>
              <a:gd name="connsiteY1093" fmla="*/ 874894 h 6693946"/>
              <a:gd name="connsiteX1094" fmla="*/ 552817 w 1569618"/>
              <a:gd name="connsiteY1094" fmla="*/ 878348 h 6693946"/>
              <a:gd name="connsiteX1095" fmla="*/ 304581 w 1569618"/>
              <a:gd name="connsiteY1095" fmla="*/ 359378 h 6693946"/>
              <a:gd name="connsiteX1096" fmla="*/ 309283 w 1569618"/>
              <a:gd name="connsiteY1096" fmla="*/ 357180 h 6693946"/>
              <a:gd name="connsiteX1097" fmla="*/ 306981 w 1569618"/>
              <a:gd name="connsiteY1097" fmla="*/ 354998 h 6693946"/>
              <a:gd name="connsiteX1098" fmla="*/ 302279 w 1569618"/>
              <a:gd name="connsiteY1098" fmla="*/ 357180 h 6693946"/>
              <a:gd name="connsiteX1099" fmla="*/ 304581 w 1569618"/>
              <a:gd name="connsiteY1099" fmla="*/ 359378 h 6693946"/>
              <a:gd name="connsiteX1100" fmla="*/ 298780 w 1569618"/>
              <a:gd name="connsiteY1100" fmla="*/ 374684 h 6693946"/>
              <a:gd name="connsiteX1101" fmla="*/ 300963 w 1569618"/>
              <a:gd name="connsiteY1101" fmla="*/ 372386 h 6693946"/>
              <a:gd name="connsiteX1102" fmla="*/ 298780 w 1569618"/>
              <a:gd name="connsiteY1102" fmla="*/ 367683 h 6693946"/>
              <a:gd name="connsiteX1103" fmla="*/ 296290 w 1569618"/>
              <a:gd name="connsiteY1103" fmla="*/ 370188 h 6693946"/>
              <a:gd name="connsiteX1104" fmla="*/ 298780 w 1569618"/>
              <a:gd name="connsiteY1104" fmla="*/ 374684 h 6693946"/>
              <a:gd name="connsiteX1105" fmla="*/ 298780 w 1569618"/>
              <a:gd name="connsiteY1105" fmla="*/ 458673 h 6693946"/>
              <a:gd name="connsiteX1106" fmla="*/ 300963 w 1569618"/>
              <a:gd name="connsiteY1106" fmla="*/ 453975 h 6693946"/>
              <a:gd name="connsiteX1107" fmla="*/ 298780 w 1569618"/>
              <a:gd name="connsiteY1107" fmla="*/ 451672 h 6693946"/>
              <a:gd name="connsiteX1108" fmla="*/ 296290 w 1569618"/>
              <a:gd name="connsiteY1108" fmla="*/ 456183 h 6693946"/>
              <a:gd name="connsiteX1109" fmla="*/ 298780 w 1569618"/>
              <a:gd name="connsiteY1109" fmla="*/ 458673 h 6693946"/>
              <a:gd name="connsiteX1110" fmla="*/ 308815 w 1569618"/>
              <a:gd name="connsiteY1110" fmla="*/ 480396 h 6693946"/>
              <a:gd name="connsiteX1111" fmla="*/ 313678 w 1569618"/>
              <a:gd name="connsiteY1111" fmla="*/ 478596 h 6693946"/>
              <a:gd name="connsiteX1112" fmla="*/ 313896 w 1569618"/>
              <a:gd name="connsiteY1112" fmla="*/ 474040 h 6693946"/>
              <a:gd name="connsiteX1113" fmla="*/ 303921 w 1569618"/>
              <a:gd name="connsiteY1113" fmla="*/ 465866 h 6693946"/>
              <a:gd name="connsiteX1114" fmla="*/ 297753 w 1569618"/>
              <a:gd name="connsiteY1114" fmla="*/ 466702 h 6693946"/>
              <a:gd name="connsiteX1115" fmla="*/ 300055 w 1569618"/>
              <a:gd name="connsiteY1115" fmla="*/ 473661 h 6693946"/>
              <a:gd name="connsiteX1116" fmla="*/ 308815 w 1569618"/>
              <a:gd name="connsiteY1116" fmla="*/ 480396 h 6693946"/>
              <a:gd name="connsiteX1117" fmla="*/ 263404 w 1569618"/>
              <a:gd name="connsiteY1117" fmla="*/ 486666 h 6693946"/>
              <a:gd name="connsiteX1118" fmla="*/ 261897 w 1569618"/>
              <a:gd name="connsiteY1118" fmla="*/ 488177 h 6693946"/>
              <a:gd name="connsiteX1119" fmla="*/ 266715 w 1569618"/>
              <a:gd name="connsiteY1119" fmla="*/ 490738 h 6693946"/>
              <a:gd name="connsiteX1120" fmla="*/ 263404 w 1569618"/>
              <a:gd name="connsiteY1120" fmla="*/ 486666 h 6693946"/>
              <a:gd name="connsiteX1121" fmla="*/ 259231 w 1569618"/>
              <a:gd name="connsiteY1121" fmla="*/ 486666 h 6693946"/>
              <a:gd name="connsiteX1122" fmla="*/ 260284 w 1569618"/>
              <a:gd name="connsiteY1122" fmla="*/ 486666 h 6693946"/>
              <a:gd name="connsiteX1123" fmla="*/ 258177 w 1569618"/>
              <a:gd name="connsiteY1123" fmla="*/ 481364 h 6693946"/>
              <a:gd name="connsiteX1124" fmla="*/ 253928 w 1569618"/>
              <a:gd name="connsiteY1124" fmla="*/ 482522 h 6693946"/>
              <a:gd name="connsiteX1125" fmla="*/ 259231 w 1569618"/>
              <a:gd name="connsiteY1125" fmla="*/ 486666 h 6693946"/>
              <a:gd name="connsiteX1126" fmla="*/ 264503 w 1569618"/>
              <a:gd name="connsiteY1126" fmla="*/ 492906 h 6693946"/>
              <a:gd name="connsiteX1127" fmla="*/ 261031 w 1569618"/>
              <a:gd name="connsiteY1127" fmla="*/ 489040 h 6693946"/>
              <a:gd name="connsiteX1128" fmla="*/ 260284 w 1569618"/>
              <a:gd name="connsiteY1128" fmla="*/ 489786 h 6693946"/>
              <a:gd name="connsiteX1129" fmla="*/ 264503 w 1569618"/>
              <a:gd name="connsiteY1129" fmla="*/ 492906 h 6693946"/>
              <a:gd name="connsiteX1130" fmla="*/ 302601 w 1569618"/>
              <a:gd name="connsiteY1130" fmla="*/ 526800 h 6693946"/>
              <a:gd name="connsiteX1131" fmla="*/ 307964 w 1569618"/>
              <a:gd name="connsiteY1131" fmla="*/ 526260 h 6693946"/>
              <a:gd name="connsiteX1132" fmla="*/ 307964 w 1569618"/>
              <a:gd name="connsiteY1132" fmla="*/ 517077 h 6693946"/>
              <a:gd name="connsiteX1133" fmla="*/ 303599 w 1569618"/>
              <a:gd name="connsiteY1133" fmla="*/ 517103 h 6693946"/>
              <a:gd name="connsiteX1134" fmla="*/ 302601 w 1569618"/>
              <a:gd name="connsiteY1134" fmla="*/ 526800 h 6693946"/>
              <a:gd name="connsiteX1135" fmla="*/ 389770 w 1569618"/>
              <a:gd name="connsiteY1135" fmla="*/ 878614 h 6693946"/>
              <a:gd name="connsiteX1136" fmla="*/ 391952 w 1569618"/>
              <a:gd name="connsiteY1136" fmla="*/ 876312 h 6693946"/>
              <a:gd name="connsiteX1137" fmla="*/ 389770 w 1569618"/>
              <a:gd name="connsiteY1137" fmla="*/ 871613 h 6693946"/>
              <a:gd name="connsiteX1138" fmla="*/ 387576 w 1569618"/>
              <a:gd name="connsiteY1138" fmla="*/ 873912 h 6693946"/>
              <a:gd name="connsiteX1139" fmla="*/ 389770 w 1569618"/>
              <a:gd name="connsiteY1139" fmla="*/ 878614 h 6693946"/>
              <a:gd name="connsiteX1140" fmla="*/ 387149 w 1569618"/>
              <a:gd name="connsiteY1140" fmla="*/ 900982 h 6693946"/>
              <a:gd name="connsiteX1141" fmla="*/ 393040 w 1569618"/>
              <a:gd name="connsiteY1141" fmla="*/ 892383 h 6693946"/>
              <a:gd name="connsiteX1142" fmla="*/ 390884 w 1569618"/>
              <a:gd name="connsiteY1142" fmla="*/ 886744 h 6693946"/>
              <a:gd name="connsiteX1143" fmla="*/ 379533 w 1569618"/>
              <a:gd name="connsiteY1143" fmla="*/ 896381 h 6693946"/>
              <a:gd name="connsiteX1144" fmla="*/ 387149 w 1569618"/>
              <a:gd name="connsiteY1144" fmla="*/ 900982 h 6693946"/>
              <a:gd name="connsiteX1145" fmla="*/ 549551 w 1569618"/>
              <a:gd name="connsiteY1145" fmla="*/ 905302 h 6693946"/>
              <a:gd name="connsiteX1146" fmla="*/ 554238 w 1569618"/>
              <a:gd name="connsiteY1146" fmla="*/ 903119 h 6693946"/>
              <a:gd name="connsiteX1147" fmla="*/ 551939 w 1569618"/>
              <a:gd name="connsiteY1147" fmla="*/ 900922 h 6693946"/>
              <a:gd name="connsiteX1148" fmla="*/ 547252 w 1569618"/>
              <a:gd name="connsiteY1148" fmla="*/ 903119 h 6693946"/>
              <a:gd name="connsiteX1149" fmla="*/ 549551 w 1569618"/>
              <a:gd name="connsiteY1149" fmla="*/ 905302 h 6693946"/>
              <a:gd name="connsiteX1150" fmla="*/ 382330 w 1569618"/>
              <a:gd name="connsiteY1150" fmla="*/ 938653 h 6693946"/>
              <a:gd name="connsiteX1151" fmla="*/ 389612 w 1569618"/>
              <a:gd name="connsiteY1151" fmla="*/ 935345 h 6693946"/>
              <a:gd name="connsiteX1152" fmla="*/ 393051 w 1569618"/>
              <a:gd name="connsiteY1152" fmla="*/ 919071 h 6693946"/>
              <a:gd name="connsiteX1153" fmla="*/ 389860 w 1569618"/>
              <a:gd name="connsiteY1153" fmla="*/ 913709 h 6693946"/>
              <a:gd name="connsiteX1154" fmla="*/ 379593 w 1569618"/>
              <a:gd name="connsiteY1154" fmla="*/ 929631 h 6693946"/>
              <a:gd name="connsiteX1155" fmla="*/ 382330 w 1569618"/>
              <a:gd name="connsiteY1155" fmla="*/ 938653 h 6693946"/>
              <a:gd name="connsiteX1156" fmla="*/ 144800 w 1569618"/>
              <a:gd name="connsiteY1156" fmla="*/ 227709 h 6693946"/>
              <a:gd name="connsiteX1157" fmla="*/ 141549 w 1569618"/>
              <a:gd name="connsiteY1157" fmla="*/ 236495 h 6693946"/>
              <a:gd name="connsiteX1158" fmla="*/ 144800 w 1569618"/>
              <a:gd name="connsiteY1158" fmla="*/ 248712 h 6693946"/>
              <a:gd name="connsiteX1159" fmla="*/ 149488 w 1569618"/>
              <a:gd name="connsiteY1159" fmla="*/ 239529 h 6693946"/>
              <a:gd name="connsiteX1160" fmla="*/ 144800 w 1569618"/>
              <a:gd name="connsiteY1160" fmla="*/ 227709 h 6693946"/>
              <a:gd name="connsiteX1161" fmla="*/ 109807 w 1569618"/>
              <a:gd name="connsiteY1161" fmla="*/ 514673 h 6693946"/>
              <a:gd name="connsiteX1162" fmla="*/ 111989 w 1569618"/>
              <a:gd name="connsiteY1162" fmla="*/ 509971 h 6693946"/>
              <a:gd name="connsiteX1163" fmla="*/ 109807 w 1569618"/>
              <a:gd name="connsiteY1163" fmla="*/ 507672 h 6693946"/>
              <a:gd name="connsiteX1164" fmla="*/ 107317 w 1569618"/>
              <a:gd name="connsiteY1164" fmla="*/ 512184 h 6693946"/>
              <a:gd name="connsiteX1165" fmla="*/ 109807 w 1569618"/>
              <a:gd name="connsiteY1165" fmla="*/ 514673 h 6693946"/>
              <a:gd name="connsiteX1166" fmla="*/ 109807 w 1569618"/>
              <a:gd name="connsiteY1166" fmla="*/ 542666 h 6693946"/>
              <a:gd name="connsiteX1167" fmla="*/ 113864 w 1569618"/>
              <a:gd name="connsiteY1167" fmla="*/ 536528 h 6693946"/>
              <a:gd name="connsiteX1168" fmla="*/ 109807 w 1569618"/>
              <a:gd name="connsiteY1168" fmla="*/ 528664 h 6693946"/>
              <a:gd name="connsiteX1169" fmla="*/ 106541 w 1569618"/>
              <a:gd name="connsiteY1169" fmla="*/ 533951 h 6693946"/>
              <a:gd name="connsiteX1170" fmla="*/ 109807 w 1569618"/>
              <a:gd name="connsiteY1170" fmla="*/ 542666 h 6693946"/>
              <a:gd name="connsiteX1171" fmla="*/ 103113 w 1569618"/>
              <a:gd name="connsiteY1171" fmla="*/ 640353 h 6693946"/>
              <a:gd name="connsiteX1172" fmla="*/ 112372 w 1569618"/>
              <a:gd name="connsiteY1172" fmla="*/ 630375 h 6693946"/>
              <a:gd name="connsiteX1173" fmla="*/ 106308 w 1569618"/>
              <a:gd name="connsiteY1173" fmla="*/ 619654 h 6693946"/>
              <a:gd name="connsiteX1174" fmla="*/ 111611 w 1569618"/>
              <a:gd name="connsiteY1174" fmla="*/ 617547 h 6693946"/>
              <a:gd name="connsiteX1175" fmla="*/ 110452 w 1569618"/>
              <a:gd name="connsiteY1175" fmla="*/ 613298 h 6693946"/>
              <a:gd name="connsiteX1176" fmla="*/ 106308 w 1569618"/>
              <a:gd name="connsiteY1176" fmla="*/ 617164 h 6693946"/>
              <a:gd name="connsiteX1177" fmla="*/ 106308 w 1569618"/>
              <a:gd name="connsiteY1177" fmla="*/ 619654 h 6693946"/>
              <a:gd name="connsiteX1178" fmla="*/ 104475 w 1569618"/>
              <a:gd name="connsiteY1178" fmla="*/ 619084 h 6693946"/>
              <a:gd name="connsiteX1179" fmla="*/ 97035 w 1569618"/>
              <a:gd name="connsiteY1179" fmla="*/ 627067 h 6693946"/>
              <a:gd name="connsiteX1180" fmla="*/ 103113 w 1569618"/>
              <a:gd name="connsiteY1180" fmla="*/ 640353 h 6693946"/>
              <a:gd name="connsiteX1181" fmla="*/ 106631 w 1569618"/>
              <a:gd name="connsiteY1181" fmla="*/ 657651 h 6693946"/>
              <a:gd name="connsiteX1182" fmla="*/ 109560 w 1569618"/>
              <a:gd name="connsiteY1182" fmla="*/ 661648 h 6693946"/>
              <a:gd name="connsiteX1183" fmla="*/ 113073 w 1569618"/>
              <a:gd name="connsiteY1183" fmla="*/ 656830 h 6693946"/>
              <a:gd name="connsiteX1184" fmla="*/ 110407 w 1569618"/>
              <a:gd name="connsiteY1184" fmla="*/ 648246 h 6693946"/>
              <a:gd name="connsiteX1185" fmla="*/ 106631 w 1569618"/>
              <a:gd name="connsiteY1185" fmla="*/ 657651 h 6693946"/>
              <a:gd name="connsiteX1186" fmla="*/ 102427 w 1569618"/>
              <a:gd name="connsiteY1186" fmla="*/ 663876 h 6693946"/>
              <a:gd name="connsiteX1187" fmla="*/ 99641 w 1569618"/>
              <a:gd name="connsiteY1187" fmla="*/ 666587 h 6693946"/>
              <a:gd name="connsiteX1188" fmla="*/ 102427 w 1569618"/>
              <a:gd name="connsiteY1188" fmla="*/ 663876 h 6693946"/>
              <a:gd name="connsiteX1189" fmla="*/ 102075 w 1569618"/>
              <a:gd name="connsiteY1189" fmla="*/ 678481 h 6693946"/>
              <a:gd name="connsiteX1190" fmla="*/ 106203 w 1569618"/>
              <a:gd name="connsiteY1190" fmla="*/ 668139 h 6693946"/>
              <a:gd name="connsiteX1191" fmla="*/ 106308 w 1569618"/>
              <a:gd name="connsiteY1191" fmla="*/ 661648 h 6693946"/>
              <a:gd name="connsiteX1192" fmla="*/ 105532 w 1569618"/>
              <a:gd name="connsiteY1192" fmla="*/ 662117 h 6693946"/>
              <a:gd name="connsiteX1193" fmla="*/ 102075 w 1569618"/>
              <a:gd name="connsiteY1193" fmla="*/ 678481 h 6693946"/>
              <a:gd name="connsiteX1194" fmla="*/ 102600 w 1569618"/>
              <a:gd name="connsiteY1194" fmla="*/ 710426 h 6693946"/>
              <a:gd name="connsiteX1195" fmla="*/ 111435 w 1569618"/>
              <a:gd name="connsiteY1195" fmla="*/ 701520 h 6693946"/>
              <a:gd name="connsiteX1196" fmla="*/ 102705 w 1569618"/>
              <a:gd name="connsiteY1196" fmla="*/ 689757 h 6693946"/>
              <a:gd name="connsiteX1197" fmla="*/ 98179 w 1569618"/>
              <a:gd name="connsiteY1197" fmla="*/ 698723 h 6693946"/>
              <a:gd name="connsiteX1198" fmla="*/ 102600 w 1569618"/>
              <a:gd name="connsiteY1198" fmla="*/ 710426 h 6693946"/>
              <a:gd name="connsiteX1199" fmla="*/ 104066 w 1569618"/>
              <a:gd name="connsiteY1199" fmla="*/ 744381 h 6693946"/>
              <a:gd name="connsiteX1200" fmla="*/ 103980 w 1569618"/>
              <a:gd name="connsiteY1200" fmla="*/ 718807 h 6693946"/>
              <a:gd name="connsiteX1201" fmla="*/ 99525 w 1569618"/>
              <a:gd name="connsiteY1201" fmla="*/ 721443 h 6693946"/>
              <a:gd name="connsiteX1202" fmla="*/ 99308 w 1569618"/>
              <a:gd name="connsiteY1202" fmla="*/ 731710 h 6693946"/>
              <a:gd name="connsiteX1203" fmla="*/ 99525 w 1569618"/>
              <a:gd name="connsiteY1203" fmla="*/ 741962 h 6693946"/>
              <a:gd name="connsiteX1204" fmla="*/ 104066 w 1569618"/>
              <a:gd name="connsiteY1204" fmla="*/ 744381 h 6693946"/>
              <a:gd name="connsiteX1205" fmla="*/ 102806 w 1569618"/>
              <a:gd name="connsiteY1205" fmla="*/ 780634 h 6693946"/>
              <a:gd name="connsiteX1206" fmla="*/ 106057 w 1569618"/>
              <a:gd name="connsiteY1206" fmla="*/ 775347 h 6693946"/>
              <a:gd name="connsiteX1207" fmla="*/ 102806 w 1569618"/>
              <a:gd name="connsiteY1207" fmla="*/ 766629 h 6693946"/>
              <a:gd name="connsiteX1208" fmla="*/ 98749 w 1569618"/>
              <a:gd name="connsiteY1208" fmla="*/ 772767 h 6693946"/>
              <a:gd name="connsiteX1209" fmla="*/ 102806 w 1569618"/>
              <a:gd name="connsiteY1209" fmla="*/ 780634 h 6693946"/>
              <a:gd name="connsiteX1210" fmla="*/ 17805 w 1569618"/>
              <a:gd name="connsiteY1210" fmla="*/ 975596 h 6693946"/>
              <a:gd name="connsiteX1211" fmla="*/ 22316 w 1569618"/>
              <a:gd name="connsiteY1211" fmla="*/ 973106 h 6693946"/>
              <a:gd name="connsiteX1212" fmla="*/ 20017 w 1569618"/>
              <a:gd name="connsiteY1212" fmla="*/ 970909 h 6693946"/>
              <a:gd name="connsiteX1213" fmla="*/ 15315 w 1569618"/>
              <a:gd name="connsiteY1213" fmla="*/ 973106 h 6693946"/>
              <a:gd name="connsiteX1214" fmla="*/ 17805 w 1569618"/>
              <a:gd name="connsiteY1214" fmla="*/ 975596 h 6693946"/>
              <a:gd name="connsiteX1215" fmla="*/ 11918 w 1569618"/>
              <a:gd name="connsiteY1215" fmla="*/ 1001451 h 6693946"/>
              <a:gd name="connsiteX1216" fmla="*/ 23490 w 1569618"/>
              <a:gd name="connsiteY1216" fmla="*/ 992778 h 6693946"/>
              <a:gd name="connsiteX1217" fmla="*/ 27926 w 1569618"/>
              <a:gd name="connsiteY1217" fmla="*/ 985717 h 6693946"/>
              <a:gd name="connsiteX1218" fmla="*/ 19080 w 1569618"/>
              <a:gd name="connsiteY1218" fmla="*/ 983973 h 6693946"/>
              <a:gd name="connsiteX1219" fmla="*/ 11918 w 1569618"/>
              <a:gd name="connsiteY1219" fmla="*/ 1001451 h 6693946"/>
              <a:gd name="connsiteX1220" fmla="*/ 20253 w 1569618"/>
              <a:gd name="connsiteY1220" fmla="*/ 1150140 h 6693946"/>
              <a:gd name="connsiteX1221" fmla="*/ 24997 w 1569618"/>
              <a:gd name="connsiteY1221" fmla="*/ 1145160 h 6693946"/>
              <a:gd name="connsiteX1222" fmla="*/ 26051 w 1569618"/>
              <a:gd name="connsiteY1222" fmla="*/ 1130352 h 6693946"/>
              <a:gd name="connsiteX1223" fmla="*/ 28878 w 1569618"/>
              <a:gd name="connsiteY1223" fmla="*/ 1079245 h 6693946"/>
              <a:gd name="connsiteX1224" fmla="*/ 20238 w 1569618"/>
              <a:gd name="connsiteY1224" fmla="*/ 1069020 h 6693946"/>
              <a:gd name="connsiteX1225" fmla="*/ 15551 w 1569618"/>
              <a:gd name="connsiteY1225" fmla="*/ 1078132 h 6693946"/>
              <a:gd name="connsiteX1226" fmla="*/ 15315 w 1569618"/>
              <a:gd name="connsiteY1226" fmla="*/ 1109593 h 6693946"/>
              <a:gd name="connsiteX1227" fmla="*/ 15536 w 1569618"/>
              <a:gd name="connsiteY1227" fmla="*/ 1144560 h 6693946"/>
              <a:gd name="connsiteX1228" fmla="*/ 20253 w 1569618"/>
              <a:gd name="connsiteY1228" fmla="*/ 1150140 h 6693946"/>
              <a:gd name="connsiteX1229" fmla="*/ 223138 w 1569618"/>
              <a:gd name="connsiteY1229" fmla="*/ 1150226 h 6693946"/>
              <a:gd name="connsiteX1230" fmla="*/ 222861 w 1569618"/>
              <a:gd name="connsiteY1230" fmla="*/ 1124652 h 6693946"/>
              <a:gd name="connsiteX1231" fmla="*/ 218481 w 1569618"/>
              <a:gd name="connsiteY1231" fmla="*/ 1127551 h 6693946"/>
              <a:gd name="connsiteX1232" fmla="*/ 218290 w 1569618"/>
              <a:gd name="connsiteY1232" fmla="*/ 1134349 h 6693946"/>
              <a:gd name="connsiteX1233" fmla="*/ 218511 w 1569618"/>
              <a:gd name="connsiteY1233" fmla="*/ 1148059 h 6693946"/>
              <a:gd name="connsiteX1234" fmla="*/ 223138 w 1569618"/>
              <a:gd name="connsiteY1234" fmla="*/ 1150226 h 6693946"/>
              <a:gd name="connsiteX1235" fmla="*/ 227680 w 1569618"/>
              <a:gd name="connsiteY1235" fmla="*/ 1229678 h 6693946"/>
              <a:gd name="connsiteX1236" fmla="*/ 225527 w 1569618"/>
              <a:gd name="connsiteY1236" fmla="*/ 1238846 h 6693946"/>
              <a:gd name="connsiteX1237" fmla="*/ 230859 w 1569618"/>
              <a:gd name="connsiteY1237" fmla="*/ 1242303 h 6693946"/>
              <a:gd name="connsiteX1238" fmla="*/ 232059 w 1569618"/>
              <a:gd name="connsiteY1238" fmla="*/ 1232314 h 6693946"/>
              <a:gd name="connsiteX1239" fmla="*/ 227680 w 1569618"/>
              <a:gd name="connsiteY1239" fmla="*/ 1229678 h 6693946"/>
              <a:gd name="connsiteX1240" fmla="*/ 219610 w 1569618"/>
              <a:gd name="connsiteY1240" fmla="*/ 1168012 h 6693946"/>
              <a:gd name="connsiteX1241" fmla="*/ 218612 w 1569618"/>
              <a:gd name="connsiteY1241" fmla="*/ 1177705 h 6693946"/>
              <a:gd name="connsiteX1242" fmla="*/ 223975 w 1569618"/>
              <a:gd name="connsiteY1242" fmla="*/ 1177165 h 6693946"/>
              <a:gd name="connsiteX1243" fmla="*/ 223975 w 1569618"/>
              <a:gd name="connsiteY1243" fmla="*/ 1167982 h 6693946"/>
              <a:gd name="connsiteX1244" fmla="*/ 219610 w 1569618"/>
              <a:gd name="connsiteY1244" fmla="*/ 1168012 h 6693946"/>
              <a:gd name="connsiteX1245" fmla="*/ 23621 w 1569618"/>
              <a:gd name="connsiteY1245" fmla="*/ 1186438 h 6693946"/>
              <a:gd name="connsiteX1246" fmla="*/ 28848 w 1569618"/>
              <a:gd name="connsiteY1246" fmla="*/ 1183465 h 6693946"/>
              <a:gd name="connsiteX1247" fmla="*/ 17719 w 1569618"/>
              <a:gd name="connsiteY1247" fmla="*/ 1166677 h 6693946"/>
              <a:gd name="connsiteX1248" fmla="*/ 15461 w 1569618"/>
              <a:gd name="connsiteY1248" fmla="*/ 1172463 h 6693946"/>
              <a:gd name="connsiteX1249" fmla="*/ 23621 w 1569618"/>
              <a:gd name="connsiteY1249" fmla="*/ 1186438 h 6693946"/>
              <a:gd name="connsiteX1250" fmla="*/ 218522 w 1569618"/>
              <a:gd name="connsiteY1250" fmla="*/ 1200616 h 6693946"/>
              <a:gd name="connsiteX1251" fmla="*/ 221440 w 1569618"/>
              <a:gd name="connsiteY1251" fmla="*/ 1206987 h 6693946"/>
              <a:gd name="connsiteX1252" fmla="*/ 232176 w 1569618"/>
              <a:gd name="connsiteY1252" fmla="*/ 1196968 h 6693946"/>
              <a:gd name="connsiteX1253" fmla="*/ 222715 w 1569618"/>
              <a:gd name="connsiteY1253" fmla="*/ 1187492 h 6693946"/>
              <a:gd name="connsiteX1254" fmla="*/ 218522 w 1569618"/>
              <a:gd name="connsiteY1254" fmla="*/ 1200616 h 6693946"/>
              <a:gd name="connsiteX1255" fmla="*/ 11918 w 1569618"/>
              <a:gd name="connsiteY1255" fmla="*/ 1218428 h 6693946"/>
              <a:gd name="connsiteX1256" fmla="*/ 23490 w 1569618"/>
              <a:gd name="connsiteY1256" fmla="*/ 1209740 h 6693946"/>
              <a:gd name="connsiteX1257" fmla="*/ 27926 w 1569618"/>
              <a:gd name="connsiteY1257" fmla="*/ 1202698 h 6693946"/>
              <a:gd name="connsiteX1258" fmla="*/ 19080 w 1569618"/>
              <a:gd name="connsiteY1258" fmla="*/ 1200954 h 6693946"/>
              <a:gd name="connsiteX1259" fmla="*/ 11918 w 1569618"/>
              <a:gd name="connsiteY1259" fmla="*/ 1218428 h 6693946"/>
              <a:gd name="connsiteX1260" fmla="*/ 25803 w 1569618"/>
              <a:gd name="connsiteY1260" fmla="*/ 1249421 h 6693946"/>
              <a:gd name="connsiteX1261" fmla="*/ 28233 w 1569618"/>
              <a:gd name="connsiteY1261" fmla="*/ 1223978 h 6693946"/>
              <a:gd name="connsiteX1262" fmla="*/ 23591 w 1569618"/>
              <a:gd name="connsiteY1262" fmla="*/ 1224053 h 6693946"/>
              <a:gd name="connsiteX1263" fmla="*/ 16897 w 1569618"/>
              <a:gd name="connsiteY1263" fmla="*/ 1247459 h 6693946"/>
              <a:gd name="connsiteX1264" fmla="*/ 22215 w 1569618"/>
              <a:gd name="connsiteY1264" fmla="*/ 1249451 h 6693946"/>
              <a:gd name="connsiteX1265" fmla="*/ 25803 w 1569618"/>
              <a:gd name="connsiteY1265" fmla="*/ 1249421 h 6693946"/>
              <a:gd name="connsiteX1266" fmla="*/ 27281 w 1569618"/>
              <a:gd name="connsiteY1266" fmla="*/ 1303955 h 6693946"/>
              <a:gd name="connsiteX1267" fmla="*/ 29230 w 1569618"/>
              <a:gd name="connsiteY1267" fmla="*/ 1301540 h 6693946"/>
              <a:gd name="connsiteX1268" fmla="*/ 29317 w 1569618"/>
              <a:gd name="connsiteY1268" fmla="*/ 1278778 h 6693946"/>
              <a:gd name="connsiteX1269" fmla="*/ 27149 w 1569618"/>
              <a:gd name="connsiteY1269" fmla="*/ 1264889 h 6693946"/>
              <a:gd name="connsiteX1270" fmla="*/ 22316 w 1569618"/>
              <a:gd name="connsiteY1270" fmla="*/ 1267060 h 6693946"/>
              <a:gd name="connsiteX1271" fmla="*/ 19972 w 1569618"/>
              <a:gd name="connsiteY1271" fmla="*/ 1293117 h 6693946"/>
              <a:gd name="connsiteX1272" fmla="*/ 22608 w 1569618"/>
              <a:gd name="connsiteY1272" fmla="*/ 1302095 h 6693946"/>
              <a:gd name="connsiteX1273" fmla="*/ 27281 w 1569618"/>
              <a:gd name="connsiteY1273" fmla="*/ 1303955 h 6693946"/>
              <a:gd name="connsiteX1274" fmla="*/ 227710 w 1569618"/>
              <a:gd name="connsiteY1274" fmla="*/ 1304468 h 6693946"/>
              <a:gd name="connsiteX1275" fmla="*/ 232029 w 1569618"/>
              <a:gd name="connsiteY1275" fmla="*/ 1298289 h 6693946"/>
              <a:gd name="connsiteX1276" fmla="*/ 229877 w 1569618"/>
              <a:gd name="connsiteY1276" fmla="*/ 1285648 h 6693946"/>
              <a:gd name="connsiteX1277" fmla="*/ 223431 w 1569618"/>
              <a:gd name="connsiteY1277" fmla="*/ 1288108 h 6693946"/>
              <a:gd name="connsiteX1278" fmla="*/ 227710 w 1569618"/>
              <a:gd name="connsiteY1278" fmla="*/ 1304468 h 6693946"/>
              <a:gd name="connsiteX1279" fmla="*/ 230139 w 1569618"/>
              <a:gd name="connsiteY1279" fmla="*/ 1339199 h 6693946"/>
              <a:gd name="connsiteX1280" fmla="*/ 229862 w 1569618"/>
              <a:gd name="connsiteY1280" fmla="*/ 1313625 h 6693946"/>
              <a:gd name="connsiteX1281" fmla="*/ 225482 w 1569618"/>
              <a:gd name="connsiteY1281" fmla="*/ 1316524 h 6693946"/>
              <a:gd name="connsiteX1282" fmla="*/ 225291 w 1569618"/>
              <a:gd name="connsiteY1282" fmla="*/ 1323319 h 6693946"/>
              <a:gd name="connsiteX1283" fmla="*/ 225512 w 1569618"/>
              <a:gd name="connsiteY1283" fmla="*/ 1337032 h 6693946"/>
              <a:gd name="connsiteX1284" fmla="*/ 230139 w 1569618"/>
              <a:gd name="connsiteY1284" fmla="*/ 1339199 h 6693946"/>
              <a:gd name="connsiteX1285" fmla="*/ 227781 w 1569618"/>
              <a:gd name="connsiteY1285" fmla="*/ 1367541 h 6693946"/>
              <a:gd name="connsiteX1286" fmla="*/ 232292 w 1569618"/>
              <a:gd name="connsiteY1286" fmla="*/ 1365051 h 6693946"/>
              <a:gd name="connsiteX1287" fmla="*/ 229993 w 1569618"/>
              <a:gd name="connsiteY1287" fmla="*/ 1362853 h 6693946"/>
              <a:gd name="connsiteX1288" fmla="*/ 225291 w 1569618"/>
              <a:gd name="connsiteY1288" fmla="*/ 1365051 h 6693946"/>
              <a:gd name="connsiteX1289" fmla="*/ 227781 w 1569618"/>
              <a:gd name="connsiteY1289" fmla="*/ 1367541 h 6693946"/>
              <a:gd name="connsiteX1290" fmla="*/ 227589 w 1569618"/>
              <a:gd name="connsiteY1290" fmla="*/ 1381239 h 6693946"/>
              <a:gd name="connsiteX1291" fmla="*/ 232292 w 1569618"/>
              <a:gd name="connsiteY1291" fmla="*/ 1379056 h 6693946"/>
              <a:gd name="connsiteX1292" fmla="*/ 229993 w 1569618"/>
              <a:gd name="connsiteY1292" fmla="*/ 1376859 h 6693946"/>
              <a:gd name="connsiteX1293" fmla="*/ 225291 w 1569618"/>
              <a:gd name="connsiteY1293" fmla="*/ 1379056 h 6693946"/>
              <a:gd name="connsiteX1294" fmla="*/ 227589 w 1569618"/>
              <a:gd name="connsiteY1294" fmla="*/ 1381239 h 6693946"/>
              <a:gd name="connsiteX1295" fmla="*/ 227694 w 1569618"/>
              <a:gd name="connsiteY1295" fmla="*/ 1444427 h 6693946"/>
              <a:gd name="connsiteX1296" fmla="*/ 231913 w 1569618"/>
              <a:gd name="connsiteY1296" fmla="*/ 1417331 h 6693946"/>
              <a:gd name="connsiteX1297" fmla="*/ 229892 w 1569618"/>
              <a:gd name="connsiteY1297" fmla="*/ 1390643 h 6693946"/>
              <a:gd name="connsiteX1298" fmla="*/ 224620 w 1569618"/>
              <a:gd name="connsiteY1298" fmla="*/ 1419423 h 6693946"/>
              <a:gd name="connsiteX1299" fmla="*/ 227694 w 1569618"/>
              <a:gd name="connsiteY1299" fmla="*/ 1444427 h 6693946"/>
              <a:gd name="connsiteX1300" fmla="*/ 226727 w 1569618"/>
              <a:gd name="connsiteY1300" fmla="*/ 1466270 h 6693946"/>
              <a:gd name="connsiteX1301" fmla="*/ 232059 w 1569618"/>
              <a:gd name="connsiteY1301" fmla="*/ 1462813 h 6693946"/>
              <a:gd name="connsiteX1302" fmla="*/ 229907 w 1569618"/>
              <a:gd name="connsiteY1302" fmla="*/ 1453641 h 6693946"/>
              <a:gd name="connsiteX1303" fmla="*/ 225527 w 1569618"/>
              <a:gd name="connsiteY1303" fmla="*/ 1456292 h 6693946"/>
              <a:gd name="connsiteX1304" fmla="*/ 226727 w 1569618"/>
              <a:gd name="connsiteY1304" fmla="*/ 1466270 h 6693946"/>
              <a:gd name="connsiteX1305" fmla="*/ 237860 w 1569618"/>
              <a:gd name="connsiteY1305" fmla="*/ 1972922 h 6693946"/>
              <a:gd name="connsiteX1306" fmla="*/ 239060 w 1569618"/>
              <a:gd name="connsiteY1306" fmla="*/ 1962947 h 6693946"/>
              <a:gd name="connsiteX1307" fmla="*/ 234680 w 1569618"/>
              <a:gd name="connsiteY1307" fmla="*/ 1960296 h 6693946"/>
              <a:gd name="connsiteX1308" fmla="*/ 232528 w 1569618"/>
              <a:gd name="connsiteY1308" fmla="*/ 1969465 h 6693946"/>
              <a:gd name="connsiteX1309" fmla="*/ 237860 w 1569618"/>
              <a:gd name="connsiteY1309" fmla="*/ 1972922 h 6693946"/>
              <a:gd name="connsiteX1310" fmla="*/ 233713 w 1569618"/>
              <a:gd name="connsiteY1310" fmla="*/ 2021902 h 6693946"/>
              <a:gd name="connsiteX1311" fmla="*/ 239045 w 1569618"/>
              <a:gd name="connsiteY1311" fmla="*/ 2018460 h 6693946"/>
              <a:gd name="connsiteX1312" fmla="*/ 236893 w 1569618"/>
              <a:gd name="connsiteY1312" fmla="*/ 2009292 h 6693946"/>
              <a:gd name="connsiteX1313" fmla="*/ 232528 w 1569618"/>
              <a:gd name="connsiteY1313" fmla="*/ 2011943 h 6693946"/>
              <a:gd name="connsiteX1314" fmla="*/ 233713 w 1569618"/>
              <a:gd name="connsiteY1314" fmla="*/ 2021902 h 6693946"/>
              <a:gd name="connsiteX1315" fmla="*/ 738520 w 1569618"/>
              <a:gd name="connsiteY1315" fmla="*/ 2027865 h 6693946"/>
              <a:gd name="connsiteX1316" fmla="*/ 743222 w 1569618"/>
              <a:gd name="connsiteY1316" fmla="*/ 2025682 h 6693946"/>
              <a:gd name="connsiteX1317" fmla="*/ 740924 w 1569618"/>
              <a:gd name="connsiteY1317" fmla="*/ 2023485 h 6693946"/>
              <a:gd name="connsiteX1318" fmla="*/ 736221 w 1569618"/>
              <a:gd name="connsiteY1318" fmla="*/ 2025682 h 6693946"/>
              <a:gd name="connsiteX1319" fmla="*/ 738520 w 1569618"/>
              <a:gd name="connsiteY1319" fmla="*/ 2027865 h 6693946"/>
              <a:gd name="connsiteX1320" fmla="*/ 236979 w 1569618"/>
              <a:gd name="connsiteY1320" fmla="*/ 2153852 h 6693946"/>
              <a:gd name="connsiteX1321" fmla="*/ 239296 w 1569618"/>
              <a:gd name="connsiteY1321" fmla="*/ 2151655 h 6693946"/>
              <a:gd name="connsiteX1322" fmla="*/ 234782 w 1569618"/>
              <a:gd name="connsiteY1322" fmla="*/ 2149165 h 6693946"/>
              <a:gd name="connsiteX1323" fmla="*/ 232292 w 1569618"/>
              <a:gd name="connsiteY1323" fmla="*/ 2151655 h 6693946"/>
              <a:gd name="connsiteX1324" fmla="*/ 236979 w 1569618"/>
              <a:gd name="connsiteY1324" fmla="*/ 2153852 h 6693946"/>
              <a:gd name="connsiteX1325" fmla="*/ 32819 w 1569618"/>
              <a:gd name="connsiteY1325" fmla="*/ 2183161 h 6693946"/>
              <a:gd name="connsiteX1326" fmla="*/ 35001 w 1569618"/>
              <a:gd name="connsiteY1326" fmla="*/ 2180862 h 6693946"/>
              <a:gd name="connsiteX1327" fmla="*/ 32819 w 1569618"/>
              <a:gd name="connsiteY1327" fmla="*/ 2176160 h 6693946"/>
              <a:gd name="connsiteX1328" fmla="*/ 30637 w 1569618"/>
              <a:gd name="connsiteY1328" fmla="*/ 2178458 h 6693946"/>
              <a:gd name="connsiteX1329" fmla="*/ 32819 w 1569618"/>
              <a:gd name="connsiteY1329" fmla="*/ 2183161 h 6693946"/>
              <a:gd name="connsiteX1330" fmla="*/ 66804 w 1569618"/>
              <a:gd name="connsiteY1330" fmla="*/ 3650637 h 6693946"/>
              <a:gd name="connsiteX1331" fmla="*/ 71315 w 1569618"/>
              <a:gd name="connsiteY1331" fmla="*/ 3648162 h 6693946"/>
              <a:gd name="connsiteX1332" fmla="*/ 69012 w 1569618"/>
              <a:gd name="connsiteY1332" fmla="*/ 3645988 h 6693946"/>
              <a:gd name="connsiteX1333" fmla="*/ 64314 w 1569618"/>
              <a:gd name="connsiteY1333" fmla="*/ 3648162 h 6693946"/>
              <a:gd name="connsiteX1334" fmla="*/ 66804 w 1569618"/>
              <a:gd name="connsiteY1334" fmla="*/ 3650637 h 6693946"/>
              <a:gd name="connsiteX1335" fmla="*/ 68986 w 1569618"/>
              <a:gd name="connsiteY1335" fmla="*/ 3692486 h 6693946"/>
              <a:gd name="connsiteX1336" fmla="*/ 69072 w 1569618"/>
              <a:gd name="connsiteY1336" fmla="*/ 3666912 h 6693946"/>
              <a:gd name="connsiteX1337" fmla="*/ 64516 w 1569618"/>
              <a:gd name="connsiteY1337" fmla="*/ 3669387 h 6693946"/>
              <a:gd name="connsiteX1338" fmla="*/ 64314 w 1569618"/>
              <a:gd name="connsiteY1338" fmla="*/ 3676174 h 6693946"/>
              <a:gd name="connsiteX1339" fmla="*/ 64516 w 1569618"/>
              <a:gd name="connsiteY1339" fmla="*/ 3689861 h 6693946"/>
              <a:gd name="connsiteX1340" fmla="*/ 68986 w 1569618"/>
              <a:gd name="connsiteY1340" fmla="*/ 3692486 h 6693946"/>
              <a:gd name="connsiteX1341" fmla="*/ 67711 w 1569618"/>
              <a:gd name="connsiteY1341" fmla="*/ 3728559 h 6693946"/>
              <a:gd name="connsiteX1342" fmla="*/ 76527 w 1569618"/>
              <a:gd name="connsiteY1342" fmla="*/ 3719447 h 6693946"/>
              <a:gd name="connsiteX1343" fmla="*/ 67591 w 1569618"/>
              <a:gd name="connsiteY1343" fmla="*/ 3707898 h 6693946"/>
              <a:gd name="connsiteX1344" fmla="*/ 63170 w 1569618"/>
              <a:gd name="connsiteY1344" fmla="*/ 3716972 h 6693946"/>
              <a:gd name="connsiteX1345" fmla="*/ 67711 w 1569618"/>
              <a:gd name="connsiteY1345" fmla="*/ 3728559 h 6693946"/>
              <a:gd name="connsiteX1346" fmla="*/ 74435 w 1569618"/>
              <a:gd name="connsiteY1346" fmla="*/ 3770632 h 6693946"/>
              <a:gd name="connsiteX1347" fmla="*/ 72924 w 1569618"/>
              <a:gd name="connsiteY1347" fmla="*/ 3772170 h 6693946"/>
              <a:gd name="connsiteX1348" fmla="*/ 77746 w 1569618"/>
              <a:gd name="connsiteY1348" fmla="*/ 3774720 h 6693946"/>
              <a:gd name="connsiteX1349" fmla="*/ 74435 w 1569618"/>
              <a:gd name="connsiteY1349" fmla="*/ 3770632 h 6693946"/>
              <a:gd name="connsiteX1350" fmla="*/ 70257 w 1569618"/>
              <a:gd name="connsiteY1350" fmla="*/ 3770632 h 6693946"/>
              <a:gd name="connsiteX1351" fmla="*/ 71315 w 1569618"/>
              <a:gd name="connsiteY1351" fmla="*/ 3770632 h 6693946"/>
              <a:gd name="connsiteX1352" fmla="*/ 69189 w 1569618"/>
              <a:gd name="connsiteY1352" fmla="*/ 3765345 h 6693946"/>
              <a:gd name="connsiteX1353" fmla="*/ 64955 w 1569618"/>
              <a:gd name="connsiteY1353" fmla="*/ 3766508 h 6693946"/>
              <a:gd name="connsiteX1354" fmla="*/ 70257 w 1569618"/>
              <a:gd name="connsiteY1354" fmla="*/ 3770632 h 6693946"/>
              <a:gd name="connsiteX1355" fmla="*/ 75519 w 1569618"/>
              <a:gd name="connsiteY1355" fmla="*/ 3776895 h 6693946"/>
              <a:gd name="connsiteX1356" fmla="*/ 72061 w 1569618"/>
              <a:gd name="connsiteY1356" fmla="*/ 3773032 h 6693946"/>
              <a:gd name="connsiteX1357" fmla="*/ 71315 w 1569618"/>
              <a:gd name="connsiteY1357" fmla="*/ 3773782 h 6693946"/>
              <a:gd name="connsiteX1358" fmla="*/ 75519 w 1569618"/>
              <a:gd name="connsiteY1358" fmla="*/ 3776895 h 6693946"/>
              <a:gd name="connsiteX1359" fmla="*/ 74813 w 1569618"/>
              <a:gd name="connsiteY1359" fmla="*/ 3791669 h 6693946"/>
              <a:gd name="connsiteX1360" fmla="*/ 76996 w 1569618"/>
              <a:gd name="connsiteY1360" fmla="*/ 3789344 h 6693946"/>
              <a:gd name="connsiteX1361" fmla="*/ 74813 w 1569618"/>
              <a:gd name="connsiteY1361" fmla="*/ 3784657 h 6693946"/>
              <a:gd name="connsiteX1362" fmla="*/ 72324 w 1569618"/>
              <a:gd name="connsiteY1362" fmla="*/ 3787132 h 6693946"/>
              <a:gd name="connsiteX1363" fmla="*/ 74813 w 1569618"/>
              <a:gd name="connsiteY1363" fmla="*/ 3791669 h 6693946"/>
              <a:gd name="connsiteX1364" fmla="*/ 73644 w 1569618"/>
              <a:gd name="connsiteY1364" fmla="*/ 3867490 h 6693946"/>
              <a:gd name="connsiteX1365" fmla="*/ 77978 w 1569618"/>
              <a:gd name="connsiteY1365" fmla="*/ 3833517 h 6693946"/>
              <a:gd name="connsiteX1366" fmla="*/ 75972 w 1569618"/>
              <a:gd name="connsiteY1366" fmla="*/ 3799806 h 6693946"/>
              <a:gd name="connsiteX1367" fmla="*/ 70333 w 1569618"/>
              <a:gd name="connsiteY1367" fmla="*/ 3834267 h 6693946"/>
              <a:gd name="connsiteX1368" fmla="*/ 73644 w 1569618"/>
              <a:gd name="connsiteY1368" fmla="*/ 3867490 h 6693946"/>
              <a:gd name="connsiteX1369" fmla="*/ 74813 w 1569618"/>
              <a:gd name="connsiteY1369" fmla="*/ 3896627 h 6693946"/>
              <a:gd name="connsiteX1370" fmla="*/ 76996 w 1569618"/>
              <a:gd name="connsiteY1370" fmla="*/ 3894339 h 6693946"/>
              <a:gd name="connsiteX1371" fmla="*/ 74813 w 1569618"/>
              <a:gd name="connsiteY1371" fmla="*/ 3889652 h 6693946"/>
              <a:gd name="connsiteX1372" fmla="*/ 72324 w 1569618"/>
              <a:gd name="connsiteY1372" fmla="*/ 3892127 h 6693946"/>
              <a:gd name="connsiteX1373" fmla="*/ 74813 w 1569618"/>
              <a:gd name="connsiteY1373" fmla="*/ 3896627 h 6693946"/>
              <a:gd name="connsiteX1374" fmla="*/ 82812 w 1569618"/>
              <a:gd name="connsiteY1374" fmla="*/ 3930638 h 6693946"/>
              <a:gd name="connsiteX1375" fmla="*/ 85317 w 1569618"/>
              <a:gd name="connsiteY1375" fmla="*/ 3928126 h 6693946"/>
              <a:gd name="connsiteX1376" fmla="*/ 80614 w 1569618"/>
              <a:gd name="connsiteY1376" fmla="*/ 3925951 h 6693946"/>
              <a:gd name="connsiteX1377" fmla="*/ 78316 w 1569618"/>
              <a:gd name="connsiteY1377" fmla="*/ 3928126 h 6693946"/>
              <a:gd name="connsiteX1378" fmla="*/ 82812 w 1569618"/>
              <a:gd name="connsiteY1378" fmla="*/ 3930638 h 6693946"/>
              <a:gd name="connsiteX1379" fmla="*/ 83033 w 1569618"/>
              <a:gd name="connsiteY1379" fmla="*/ 3986286 h 6693946"/>
              <a:gd name="connsiteX1380" fmla="*/ 85201 w 1569618"/>
              <a:gd name="connsiteY1380" fmla="*/ 3983923 h 6693946"/>
              <a:gd name="connsiteX1381" fmla="*/ 85317 w 1569618"/>
              <a:gd name="connsiteY1381" fmla="*/ 3967874 h 6693946"/>
              <a:gd name="connsiteX1382" fmla="*/ 80614 w 1569618"/>
              <a:gd name="connsiteY1382" fmla="*/ 3946800 h 6693946"/>
              <a:gd name="connsiteX1383" fmla="*/ 78376 w 1569618"/>
              <a:gd name="connsiteY1383" fmla="*/ 3970049 h 6693946"/>
              <a:gd name="connsiteX1384" fmla="*/ 78522 w 1569618"/>
              <a:gd name="connsiteY1384" fmla="*/ 3983811 h 6693946"/>
              <a:gd name="connsiteX1385" fmla="*/ 83033 w 1569618"/>
              <a:gd name="connsiteY1385" fmla="*/ 3986286 h 6693946"/>
              <a:gd name="connsiteX1386" fmla="*/ 83881 w 1569618"/>
              <a:gd name="connsiteY1386" fmla="*/ 4015347 h 6693946"/>
              <a:gd name="connsiteX1387" fmla="*/ 85084 w 1569618"/>
              <a:gd name="connsiteY1387" fmla="*/ 4005372 h 6693946"/>
              <a:gd name="connsiteX1388" fmla="*/ 80705 w 1569618"/>
              <a:gd name="connsiteY1388" fmla="*/ 4002710 h 6693946"/>
              <a:gd name="connsiteX1389" fmla="*/ 78548 w 1569618"/>
              <a:gd name="connsiteY1389" fmla="*/ 4011897 h 6693946"/>
              <a:gd name="connsiteX1390" fmla="*/ 83881 w 1569618"/>
              <a:gd name="connsiteY1390" fmla="*/ 4015347 h 6693946"/>
              <a:gd name="connsiteX1391" fmla="*/ 82887 w 1569618"/>
              <a:gd name="connsiteY1391" fmla="*/ 4049545 h 6693946"/>
              <a:gd name="connsiteX1392" fmla="*/ 85231 w 1569618"/>
              <a:gd name="connsiteY1392" fmla="*/ 4036796 h 6693946"/>
              <a:gd name="connsiteX1393" fmla="*/ 85095 w 1569618"/>
              <a:gd name="connsiteY1393" fmla="*/ 4026559 h 6693946"/>
              <a:gd name="connsiteX1394" fmla="*/ 80689 w 1569618"/>
              <a:gd name="connsiteY1394" fmla="*/ 4023859 h 6693946"/>
              <a:gd name="connsiteX1395" fmla="*/ 78417 w 1569618"/>
              <a:gd name="connsiteY1395" fmla="*/ 4026146 h 6693946"/>
              <a:gd name="connsiteX1396" fmla="*/ 78316 w 1569618"/>
              <a:gd name="connsiteY1396" fmla="*/ 4039871 h 6693946"/>
              <a:gd name="connsiteX1397" fmla="*/ 82887 w 1569618"/>
              <a:gd name="connsiteY1397" fmla="*/ 4049545 h 6693946"/>
              <a:gd name="connsiteX1398" fmla="*/ 89652 w 1569618"/>
              <a:gd name="connsiteY1398" fmla="*/ 4084756 h 6693946"/>
              <a:gd name="connsiteX1399" fmla="*/ 87762 w 1569618"/>
              <a:gd name="connsiteY1399" fmla="*/ 4077519 h 6693946"/>
              <a:gd name="connsiteX1400" fmla="*/ 85125 w 1569618"/>
              <a:gd name="connsiteY1400" fmla="*/ 4061507 h 6693946"/>
              <a:gd name="connsiteX1401" fmla="*/ 80675 w 1569618"/>
              <a:gd name="connsiteY1401" fmla="*/ 4058845 h 6693946"/>
              <a:gd name="connsiteX1402" fmla="*/ 78417 w 1569618"/>
              <a:gd name="connsiteY1402" fmla="*/ 4061132 h 6693946"/>
              <a:gd name="connsiteX1403" fmla="*/ 78316 w 1569618"/>
              <a:gd name="connsiteY1403" fmla="*/ 4071369 h 6693946"/>
              <a:gd name="connsiteX1404" fmla="*/ 78462 w 1569618"/>
              <a:gd name="connsiteY1404" fmla="*/ 4078119 h 6693946"/>
              <a:gd name="connsiteX1405" fmla="*/ 83341 w 1569618"/>
              <a:gd name="connsiteY1405" fmla="*/ 4085394 h 6693946"/>
              <a:gd name="connsiteX1406" fmla="*/ 89652 w 1569618"/>
              <a:gd name="connsiteY1406" fmla="*/ 4084756 h 6693946"/>
              <a:gd name="connsiteX1407" fmla="*/ 87706 w 1569618"/>
              <a:gd name="connsiteY1407" fmla="*/ 4126492 h 6693946"/>
              <a:gd name="connsiteX1408" fmla="*/ 92070 w 1569618"/>
              <a:gd name="connsiteY1408" fmla="*/ 4120417 h 6693946"/>
              <a:gd name="connsiteX1409" fmla="*/ 89918 w 1569618"/>
              <a:gd name="connsiteY1409" fmla="*/ 4114718 h 6693946"/>
              <a:gd name="connsiteX1410" fmla="*/ 83866 w 1569618"/>
              <a:gd name="connsiteY1410" fmla="*/ 4117305 h 6693946"/>
              <a:gd name="connsiteX1411" fmla="*/ 87706 w 1569618"/>
              <a:gd name="connsiteY1411" fmla="*/ 4126492 h 6693946"/>
              <a:gd name="connsiteX1412" fmla="*/ 88804 w 1569618"/>
              <a:gd name="connsiteY1412" fmla="*/ 4162603 h 6693946"/>
              <a:gd name="connsiteX1413" fmla="*/ 92156 w 1569618"/>
              <a:gd name="connsiteY1413" fmla="*/ 4153716 h 6693946"/>
              <a:gd name="connsiteX1414" fmla="*/ 92142 w 1569618"/>
              <a:gd name="connsiteY1414" fmla="*/ 4140029 h 6693946"/>
              <a:gd name="connsiteX1415" fmla="*/ 88804 w 1569618"/>
              <a:gd name="connsiteY1415" fmla="*/ 4134592 h 6693946"/>
              <a:gd name="connsiteX1416" fmla="*/ 85448 w 1569618"/>
              <a:gd name="connsiteY1416" fmla="*/ 4140066 h 6693946"/>
              <a:gd name="connsiteX1417" fmla="*/ 85317 w 1569618"/>
              <a:gd name="connsiteY1417" fmla="*/ 4146891 h 6693946"/>
              <a:gd name="connsiteX1418" fmla="*/ 85418 w 1569618"/>
              <a:gd name="connsiteY1418" fmla="*/ 4153716 h 6693946"/>
              <a:gd name="connsiteX1419" fmla="*/ 88804 w 1569618"/>
              <a:gd name="connsiteY1419" fmla="*/ 4162603 h 6693946"/>
              <a:gd name="connsiteX1420" fmla="*/ 88804 w 1569618"/>
              <a:gd name="connsiteY1420" fmla="*/ 4183602 h 6693946"/>
              <a:gd name="connsiteX1421" fmla="*/ 92070 w 1569618"/>
              <a:gd name="connsiteY1421" fmla="*/ 4178315 h 6693946"/>
              <a:gd name="connsiteX1422" fmla="*/ 88804 w 1569618"/>
              <a:gd name="connsiteY1422" fmla="*/ 4169578 h 6693946"/>
              <a:gd name="connsiteX1423" fmla="*/ 84747 w 1569618"/>
              <a:gd name="connsiteY1423" fmla="*/ 4175728 h 6693946"/>
              <a:gd name="connsiteX1424" fmla="*/ 88804 w 1569618"/>
              <a:gd name="connsiteY1424" fmla="*/ 4183602 h 6693946"/>
              <a:gd name="connsiteX1425" fmla="*/ 95805 w 1569618"/>
              <a:gd name="connsiteY1425" fmla="*/ 4856811 h 6693946"/>
              <a:gd name="connsiteX1426" fmla="*/ 98295 w 1569618"/>
              <a:gd name="connsiteY1426" fmla="*/ 4854336 h 6693946"/>
              <a:gd name="connsiteX1427" fmla="*/ 95805 w 1569618"/>
              <a:gd name="connsiteY1427" fmla="*/ 4849799 h 6693946"/>
              <a:gd name="connsiteX1428" fmla="*/ 93623 w 1569618"/>
              <a:gd name="connsiteY1428" fmla="*/ 4852124 h 6693946"/>
              <a:gd name="connsiteX1429" fmla="*/ 95805 w 1569618"/>
              <a:gd name="connsiteY1429" fmla="*/ 4856811 h 6693946"/>
              <a:gd name="connsiteX1430" fmla="*/ 94605 w 1569618"/>
              <a:gd name="connsiteY1430" fmla="*/ 4897609 h 6693946"/>
              <a:gd name="connsiteX1431" fmla="*/ 100669 w 1569618"/>
              <a:gd name="connsiteY1431" fmla="*/ 4889809 h 6693946"/>
              <a:gd name="connsiteX1432" fmla="*/ 97020 w 1569618"/>
              <a:gd name="connsiteY1432" fmla="*/ 4879010 h 6693946"/>
              <a:gd name="connsiteX1433" fmla="*/ 92554 w 1569618"/>
              <a:gd name="connsiteY1433" fmla="*/ 4888347 h 6693946"/>
              <a:gd name="connsiteX1434" fmla="*/ 94605 w 1569618"/>
              <a:gd name="connsiteY1434" fmla="*/ 4897609 h 6693946"/>
              <a:gd name="connsiteX1435" fmla="*/ 94691 w 1569618"/>
              <a:gd name="connsiteY1435" fmla="*/ 4932670 h 6693946"/>
              <a:gd name="connsiteX1436" fmla="*/ 99071 w 1569618"/>
              <a:gd name="connsiteY1436" fmla="*/ 4926595 h 6693946"/>
              <a:gd name="connsiteX1437" fmla="*/ 96919 w 1569618"/>
              <a:gd name="connsiteY1437" fmla="*/ 4920895 h 6693946"/>
              <a:gd name="connsiteX1438" fmla="*/ 90870 w 1569618"/>
              <a:gd name="connsiteY1438" fmla="*/ 4923520 h 6693946"/>
              <a:gd name="connsiteX1439" fmla="*/ 94691 w 1569618"/>
              <a:gd name="connsiteY1439" fmla="*/ 4932670 h 6693946"/>
              <a:gd name="connsiteX1440" fmla="*/ 326773 w 1569618"/>
              <a:gd name="connsiteY1440" fmla="*/ 4968781 h 6693946"/>
              <a:gd name="connsiteX1441" fmla="*/ 329263 w 1569618"/>
              <a:gd name="connsiteY1441" fmla="*/ 4964281 h 6693946"/>
              <a:gd name="connsiteX1442" fmla="*/ 326773 w 1569618"/>
              <a:gd name="connsiteY1442" fmla="*/ 4961806 h 6693946"/>
              <a:gd name="connsiteX1443" fmla="*/ 324590 w 1569618"/>
              <a:gd name="connsiteY1443" fmla="*/ 4966494 h 6693946"/>
              <a:gd name="connsiteX1444" fmla="*/ 326773 w 1569618"/>
              <a:gd name="connsiteY1444" fmla="*/ 4968781 h 6693946"/>
              <a:gd name="connsiteX1445" fmla="*/ 323507 w 1569618"/>
              <a:gd name="connsiteY1445" fmla="*/ 5007554 h 6693946"/>
              <a:gd name="connsiteX1446" fmla="*/ 324707 w 1569618"/>
              <a:gd name="connsiteY1446" fmla="*/ 5017529 h 6693946"/>
              <a:gd name="connsiteX1447" fmla="*/ 330039 w 1569618"/>
              <a:gd name="connsiteY1447" fmla="*/ 5014079 h 6693946"/>
              <a:gd name="connsiteX1448" fmla="*/ 327886 w 1569618"/>
              <a:gd name="connsiteY1448" fmla="*/ 5004892 h 6693946"/>
              <a:gd name="connsiteX1449" fmla="*/ 323507 w 1569618"/>
              <a:gd name="connsiteY1449" fmla="*/ 5007554 h 6693946"/>
              <a:gd name="connsiteX1450" fmla="*/ 103920 w 1569618"/>
              <a:gd name="connsiteY1450" fmla="*/ 5044565 h 6693946"/>
              <a:gd name="connsiteX1451" fmla="*/ 106188 w 1569618"/>
              <a:gd name="connsiteY1451" fmla="*/ 5042278 h 6693946"/>
              <a:gd name="connsiteX1452" fmla="*/ 106308 w 1569618"/>
              <a:gd name="connsiteY1452" fmla="*/ 5024016 h 6693946"/>
              <a:gd name="connsiteX1453" fmla="*/ 101737 w 1569618"/>
              <a:gd name="connsiteY1453" fmla="*/ 5011829 h 6693946"/>
              <a:gd name="connsiteX1454" fmla="*/ 99394 w 1569618"/>
              <a:gd name="connsiteY1454" fmla="*/ 5028066 h 6693946"/>
              <a:gd name="connsiteX1455" fmla="*/ 99510 w 1569618"/>
              <a:gd name="connsiteY1455" fmla="*/ 5041828 h 6693946"/>
              <a:gd name="connsiteX1456" fmla="*/ 103920 w 1569618"/>
              <a:gd name="connsiteY1456" fmla="*/ 5044565 h 6693946"/>
              <a:gd name="connsiteX1457" fmla="*/ 325569 w 1569618"/>
              <a:gd name="connsiteY1457" fmla="*/ 5051465 h 6693946"/>
              <a:gd name="connsiteX1458" fmla="*/ 330271 w 1569618"/>
              <a:gd name="connsiteY1458" fmla="*/ 5049290 h 6693946"/>
              <a:gd name="connsiteX1459" fmla="*/ 327973 w 1569618"/>
              <a:gd name="connsiteY1459" fmla="*/ 5047078 h 6693946"/>
              <a:gd name="connsiteX1460" fmla="*/ 323270 w 1569618"/>
              <a:gd name="connsiteY1460" fmla="*/ 5049290 h 6693946"/>
              <a:gd name="connsiteX1461" fmla="*/ 325569 w 1569618"/>
              <a:gd name="connsiteY1461" fmla="*/ 5051465 h 6693946"/>
              <a:gd name="connsiteX1462" fmla="*/ 122039 w 1569618"/>
              <a:gd name="connsiteY1462" fmla="*/ 5367314 h 6693946"/>
              <a:gd name="connsiteX1463" fmla="*/ 126974 w 1569618"/>
              <a:gd name="connsiteY1463" fmla="*/ 5360451 h 6693946"/>
              <a:gd name="connsiteX1464" fmla="*/ 120618 w 1569618"/>
              <a:gd name="connsiteY1464" fmla="*/ 5338777 h 6693946"/>
              <a:gd name="connsiteX1465" fmla="*/ 120310 w 1569618"/>
              <a:gd name="connsiteY1465" fmla="*/ 5300379 h 6693946"/>
              <a:gd name="connsiteX1466" fmla="*/ 119564 w 1569618"/>
              <a:gd name="connsiteY1466" fmla="*/ 5265655 h 6693946"/>
              <a:gd name="connsiteX1467" fmla="*/ 120194 w 1569618"/>
              <a:gd name="connsiteY1467" fmla="*/ 5232770 h 6693946"/>
              <a:gd name="connsiteX1468" fmla="*/ 113602 w 1569618"/>
              <a:gd name="connsiteY1468" fmla="*/ 5190209 h 6693946"/>
              <a:gd name="connsiteX1469" fmla="*/ 113047 w 1569618"/>
              <a:gd name="connsiteY1469" fmla="*/ 5123837 h 6693946"/>
              <a:gd name="connsiteX1470" fmla="*/ 106132 w 1569618"/>
              <a:gd name="connsiteY1470" fmla="*/ 5060315 h 6693946"/>
              <a:gd name="connsiteX1471" fmla="*/ 101737 w 1569618"/>
              <a:gd name="connsiteY1471" fmla="*/ 5053865 h 6693946"/>
              <a:gd name="connsiteX1472" fmla="*/ 99424 w 1569618"/>
              <a:gd name="connsiteY1472" fmla="*/ 5059827 h 6693946"/>
              <a:gd name="connsiteX1473" fmla="*/ 99308 w 1569618"/>
              <a:gd name="connsiteY1473" fmla="*/ 5098301 h 6693946"/>
              <a:gd name="connsiteX1474" fmla="*/ 100316 w 1569618"/>
              <a:gd name="connsiteY1474" fmla="*/ 5132236 h 6693946"/>
              <a:gd name="connsiteX1475" fmla="*/ 102514 w 1569618"/>
              <a:gd name="connsiteY1475" fmla="*/ 5164560 h 6693946"/>
              <a:gd name="connsiteX1476" fmla="*/ 107917 w 1569618"/>
              <a:gd name="connsiteY1476" fmla="*/ 5222270 h 6693946"/>
              <a:gd name="connsiteX1477" fmla="*/ 105573 w 1569618"/>
              <a:gd name="connsiteY1477" fmla="*/ 5222458 h 6693946"/>
              <a:gd name="connsiteX1478" fmla="*/ 113294 w 1569618"/>
              <a:gd name="connsiteY1478" fmla="*/ 5360527 h 6693946"/>
              <a:gd name="connsiteX1479" fmla="*/ 113381 w 1569618"/>
              <a:gd name="connsiteY1479" fmla="*/ 5363901 h 6693946"/>
              <a:gd name="connsiteX1480" fmla="*/ 122039 w 1569618"/>
              <a:gd name="connsiteY1480" fmla="*/ 5367314 h 6693946"/>
              <a:gd name="connsiteX1481" fmla="*/ 122624 w 1569618"/>
              <a:gd name="connsiteY1481" fmla="*/ 5485509 h 6693946"/>
              <a:gd name="connsiteX1482" fmla="*/ 128234 w 1569618"/>
              <a:gd name="connsiteY1482" fmla="*/ 5437098 h 6693946"/>
              <a:gd name="connsiteX1483" fmla="*/ 124983 w 1569618"/>
              <a:gd name="connsiteY1483" fmla="*/ 5389925 h 6693946"/>
              <a:gd name="connsiteX1484" fmla="*/ 120618 w 1569618"/>
              <a:gd name="connsiteY1484" fmla="*/ 5437811 h 6693946"/>
              <a:gd name="connsiteX1485" fmla="*/ 122624 w 1569618"/>
              <a:gd name="connsiteY1485" fmla="*/ 5485509 h 6693946"/>
              <a:gd name="connsiteX1486" fmla="*/ 1424609 w 1569618"/>
              <a:gd name="connsiteY1486" fmla="*/ 5515732 h 6693946"/>
              <a:gd name="connsiteX1487" fmla="*/ 1422119 w 1569618"/>
              <a:gd name="connsiteY1487" fmla="*/ 5518207 h 6693946"/>
              <a:gd name="connsiteX1488" fmla="*/ 1426822 w 1569618"/>
              <a:gd name="connsiteY1488" fmla="*/ 5520420 h 6693946"/>
              <a:gd name="connsiteX1489" fmla="*/ 1429120 w 1569618"/>
              <a:gd name="connsiteY1489" fmla="*/ 5518207 h 6693946"/>
              <a:gd name="connsiteX1490" fmla="*/ 1424609 w 1569618"/>
              <a:gd name="connsiteY1490" fmla="*/ 5515732 h 6693946"/>
              <a:gd name="connsiteX1491" fmla="*/ 1501496 w 1569618"/>
              <a:gd name="connsiteY1491" fmla="*/ 5494808 h 6693946"/>
              <a:gd name="connsiteX1492" fmla="*/ 1499344 w 1569618"/>
              <a:gd name="connsiteY1492" fmla="*/ 5500545 h 6693946"/>
              <a:gd name="connsiteX1493" fmla="*/ 1503723 w 1569618"/>
              <a:gd name="connsiteY1493" fmla="*/ 5506620 h 6693946"/>
              <a:gd name="connsiteX1494" fmla="*/ 1507544 w 1569618"/>
              <a:gd name="connsiteY1494" fmla="*/ 5497433 h 6693946"/>
              <a:gd name="connsiteX1495" fmla="*/ 1501496 w 1569618"/>
              <a:gd name="connsiteY1495" fmla="*/ 5494808 h 6693946"/>
              <a:gd name="connsiteX1496" fmla="*/ 123798 w 1569618"/>
              <a:gd name="connsiteY1496" fmla="*/ 5500696 h 6693946"/>
              <a:gd name="connsiteX1497" fmla="*/ 126288 w 1569618"/>
              <a:gd name="connsiteY1497" fmla="*/ 5496196 h 6693946"/>
              <a:gd name="connsiteX1498" fmla="*/ 123798 w 1569618"/>
              <a:gd name="connsiteY1498" fmla="*/ 5493721 h 6693946"/>
              <a:gd name="connsiteX1499" fmla="*/ 121615 w 1569618"/>
              <a:gd name="connsiteY1499" fmla="*/ 5498408 h 6693946"/>
              <a:gd name="connsiteX1500" fmla="*/ 123798 w 1569618"/>
              <a:gd name="connsiteY1500" fmla="*/ 5500696 h 6693946"/>
              <a:gd name="connsiteX1501" fmla="*/ 1377706 w 1569618"/>
              <a:gd name="connsiteY1501" fmla="*/ 5520644 h 6693946"/>
              <a:gd name="connsiteX1502" fmla="*/ 1380050 w 1569618"/>
              <a:gd name="connsiteY1502" fmla="*/ 5507895 h 6693946"/>
              <a:gd name="connsiteX1503" fmla="*/ 1379919 w 1569618"/>
              <a:gd name="connsiteY1503" fmla="*/ 5497658 h 6693946"/>
              <a:gd name="connsiteX1504" fmla="*/ 1375509 w 1569618"/>
              <a:gd name="connsiteY1504" fmla="*/ 5494958 h 6693946"/>
              <a:gd name="connsiteX1505" fmla="*/ 1373240 w 1569618"/>
              <a:gd name="connsiteY1505" fmla="*/ 5497246 h 6693946"/>
              <a:gd name="connsiteX1506" fmla="*/ 1373124 w 1569618"/>
              <a:gd name="connsiteY1506" fmla="*/ 5510970 h 6693946"/>
              <a:gd name="connsiteX1507" fmla="*/ 1377706 w 1569618"/>
              <a:gd name="connsiteY1507" fmla="*/ 5520644 h 6693946"/>
              <a:gd name="connsiteX1508" fmla="*/ 1501597 w 1569618"/>
              <a:gd name="connsiteY1508" fmla="*/ 5536731 h 6693946"/>
              <a:gd name="connsiteX1509" fmla="*/ 1499107 w 1569618"/>
              <a:gd name="connsiteY1509" fmla="*/ 5539206 h 6693946"/>
              <a:gd name="connsiteX1510" fmla="*/ 1503810 w 1569618"/>
              <a:gd name="connsiteY1510" fmla="*/ 5541419 h 6693946"/>
              <a:gd name="connsiteX1511" fmla="*/ 1506112 w 1569618"/>
              <a:gd name="connsiteY1511" fmla="*/ 5539206 h 6693946"/>
              <a:gd name="connsiteX1512" fmla="*/ 1501597 w 1569618"/>
              <a:gd name="connsiteY1512" fmla="*/ 5536731 h 6693946"/>
              <a:gd name="connsiteX1513" fmla="*/ 129715 w 1569618"/>
              <a:gd name="connsiteY1513" fmla="*/ 5555631 h 6693946"/>
              <a:gd name="connsiteX1514" fmla="*/ 134050 w 1569618"/>
              <a:gd name="connsiteY1514" fmla="*/ 5549443 h 6693946"/>
              <a:gd name="connsiteX1515" fmla="*/ 131882 w 1569618"/>
              <a:gd name="connsiteY1515" fmla="*/ 5536807 h 6693946"/>
              <a:gd name="connsiteX1516" fmla="*/ 125436 w 1569618"/>
              <a:gd name="connsiteY1516" fmla="*/ 5539244 h 6693946"/>
              <a:gd name="connsiteX1517" fmla="*/ 129715 w 1569618"/>
              <a:gd name="connsiteY1517" fmla="*/ 5555631 h 6693946"/>
              <a:gd name="connsiteX1518" fmla="*/ 131897 w 1569618"/>
              <a:gd name="connsiteY1518" fmla="*/ 5618591 h 6693946"/>
              <a:gd name="connsiteX1519" fmla="*/ 135486 w 1569618"/>
              <a:gd name="connsiteY1519" fmla="*/ 5594254 h 6693946"/>
              <a:gd name="connsiteX1520" fmla="*/ 129700 w 1569618"/>
              <a:gd name="connsiteY1520" fmla="*/ 5564818 h 6693946"/>
              <a:gd name="connsiteX1521" fmla="*/ 127619 w 1569618"/>
              <a:gd name="connsiteY1521" fmla="*/ 5594967 h 6693946"/>
              <a:gd name="connsiteX1522" fmla="*/ 131897 w 1569618"/>
              <a:gd name="connsiteY1522" fmla="*/ 5618591 h 6693946"/>
              <a:gd name="connsiteX1523" fmla="*/ 131998 w 1569618"/>
              <a:gd name="connsiteY1523" fmla="*/ 5656014 h 6693946"/>
              <a:gd name="connsiteX1524" fmla="*/ 127296 w 1569618"/>
              <a:gd name="connsiteY1524" fmla="*/ 5658189 h 6693946"/>
              <a:gd name="connsiteX1525" fmla="*/ 129599 w 1569618"/>
              <a:gd name="connsiteY1525" fmla="*/ 5660401 h 6693946"/>
              <a:gd name="connsiteX1526" fmla="*/ 134301 w 1569618"/>
              <a:gd name="connsiteY1526" fmla="*/ 5658189 h 6693946"/>
              <a:gd name="connsiteX1527" fmla="*/ 131998 w 1569618"/>
              <a:gd name="connsiteY1527" fmla="*/ 5656014 h 6693946"/>
              <a:gd name="connsiteX1528" fmla="*/ 129700 w 1569618"/>
              <a:gd name="connsiteY1528" fmla="*/ 5634827 h 6693946"/>
              <a:gd name="connsiteX1529" fmla="*/ 127548 w 1569618"/>
              <a:gd name="connsiteY1529" fmla="*/ 5643977 h 6693946"/>
              <a:gd name="connsiteX1530" fmla="*/ 132880 w 1569618"/>
              <a:gd name="connsiteY1530" fmla="*/ 5647427 h 6693946"/>
              <a:gd name="connsiteX1531" fmla="*/ 134080 w 1569618"/>
              <a:gd name="connsiteY1531" fmla="*/ 5637452 h 6693946"/>
              <a:gd name="connsiteX1532" fmla="*/ 129700 w 1569618"/>
              <a:gd name="connsiteY1532" fmla="*/ 5634827 h 6693946"/>
              <a:gd name="connsiteX1533" fmla="*/ 340775 w 1569618"/>
              <a:gd name="connsiteY1533" fmla="*/ 5668688 h 6693946"/>
              <a:gd name="connsiteX1534" fmla="*/ 342957 w 1569618"/>
              <a:gd name="connsiteY1534" fmla="*/ 5666401 h 6693946"/>
              <a:gd name="connsiteX1535" fmla="*/ 340775 w 1569618"/>
              <a:gd name="connsiteY1535" fmla="*/ 5661676 h 6693946"/>
              <a:gd name="connsiteX1536" fmla="*/ 338285 w 1569618"/>
              <a:gd name="connsiteY1536" fmla="*/ 5664188 h 6693946"/>
              <a:gd name="connsiteX1537" fmla="*/ 340775 w 1569618"/>
              <a:gd name="connsiteY1537" fmla="*/ 5668688 h 6693946"/>
              <a:gd name="connsiteX1538" fmla="*/ 298780 w 1569618"/>
              <a:gd name="connsiteY1538" fmla="*/ 5731686 h 6693946"/>
              <a:gd name="connsiteX1539" fmla="*/ 296290 w 1569618"/>
              <a:gd name="connsiteY1539" fmla="*/ 5734161 h 6693946"/>
              <a:gd name="connsiteX1540" fmla="*/ 298780 w 1569618"/>
              <a:gd name="connsiteY1540" fmla="*/ 5738698 h 6693946"/>
              <a:gd name="connsiteX1541" fmla="*/ 300963 w 1569618"/>
              <a:gd name="connsiteY1541" fmla="*/ 5736373 h 6693946"/>
              <a:gd name="connsiteX1542" fmla="*/ 298780 w 1569618"/>
              <a:gd name="connsiteY1542" fmla="*/ 5731686 h 6693946"/>
              <a:gd name="connsiteX1543" fmla="*/ 494754 w 1569618"/>
              <a:gd name="connsiteY1543" fmla="*/ 5780696 h 6693946"/>
              <a:gd name="connsiteX1544" fmla="*/ 496937 w 1569618"/>
              <a:gd name="connsiteY1544" fmla="*/ 5775971 h 6693946"/>
              <a:gd name="connsiteX1545" fmla="*/ 494754 w 1569618"/>
              <a:gd name="connsiteY1545" fmla="*/ 5773684 h 6693946"/>
              <a:gd name="connsiteX1546" fmla="*/ 492261 w 1569618"/>
              <a:gd name="connsiteY1546" fmla="*/ 5778184 h 6693946"/>
              <a:gd name="connsiteX1547" fmla="*/ 494754 w 1569618"/>
              <a:gd name="connsiteY1547" fmla="*/ 5780696 h 6693946"/>
              <a:gd name="connsiteX1548" fmla="*/ 491574 w 1569618"/>
              <a:gd name="connsiteY1548" fmla="*/ 5806795 h 6693946"/>
              <a:gd name="connsiteX1549" fmla="*/ 496937 w 1569618"/>
              <a:gd name="connsiteY1549" fmla="*/ 5806270 h 6693946"/>
              <a:gd name="connsiteX1550" fmla="*/ 496937 w 1569618"/>
              <a:gd name="connsiteY1550" fmla="*/ 5797083 h 6693946"/>
              <a:gd name="connsiteX1551" fmla="*/ 492572 w 1569618"/>
              <a:gd name="connsiteY1551" fmla="*/ 5797120 h 6693946"/>
              <a:gd name="connsiteX1552" fmla="*/ 491574 w 1569618"/>
              <a:gd name="connsiteY1552" fmla="*/ 5806795 h 6693946"/>
              <a:gd name="connsiteX1553" fmla="*/ 495954 w 1569618"/>
              <a:gd name="connsiteY1553" fmla="*/ 5828356 h 6693946"/>
              <a:gd name="connsiteX1554" fmla="*/ 498253 w 1569618"/>
              <a:gd name="connsiteY1554" fmla="*/ 5826182 h 6693946"/>
              <a:gd name="connsiteX1555" fmla="*/ 493742 w 1569618"/>
              <a:gd name="connsiteY1555" fmla="*/ 5823669 h 6693946"/>
              <a:gd name="connsiteX1556" fmla="*/ 491252 w 1569618"/>
              <a:gd name="connsiteY1556" fmla="*/ 5826182 h 6693946"/>
              <a:gd name="connsiteX1557" fmla="*/ 495954 w 1569618"/>
              <a:gd name="connsiteY1557" fmla="*/ 5828356 h 6693946"/>
              <a:gd name="connsiteX1558" fmla="*/ 465910 w 1569618"/>
              <a:gd name="connsiteY1558" fmla="*/ 5907516 h 6693946"/>
              <a:gd name="connsiteX1559" fmla="*/ 459277 w 1569618"/>
              <a:gd name="connsiteY1559" fmla="*/ 5919778 h 6693946"/>
              <a:gd name="connsiteX1560" fmla="*/ 462746 w 1569618"/>
              <a:gd name="connsiteY1560" fmla="*/ 5934965 h 6693946"/>
              <a:gd name="connsiteX1561" fmla="*/ 462791 w 1569618"/>
              <a:gd name="connsiteY1561" fmla="*/ 5967925 h 6693946"/>
              <a:gd name="connsiteX1562" fmla="*/ 459892 w 1569618"/>
              <a:gd name="connsiteY1562" fmla="*/ 5983412 h 6693946"/>
              <a:gd name="connsiteX1563" fmla="*/ 456611 w 1569618"/>
              <a:gd name="connsiteY1563" fmla="*/ 5992075 h 6693946"/>
              <a:gd name="connsiteX1564" fmla="*/ 467185 w 1569618"/>
              <a:gd name="connsiteY1564" fmla="*/ 6004224 h 6693946"/>
              <a:gd name="connsiteX1565" fmla="*/ 473586 w 1569618"/>
              <a:gd name="connsiteY1565" fmla="*/ 5989112 h 6693946"/>
              <a:gd name="connsiteX1566" fmla="*/ 469191 w 1569618"/>
              <a:gd name="connsiteY1566" fmla="*/ 5949101 h 6693946"/>
              <a:gd name="connsiteX1567" fmla="*/ 470260 w 1569618"/>
              <a:gd name="connsiteY1567" fmla="*/ 5948989 h 6693946"/>
              <a:gd name="connsiteX1568" fmla="*/ 470058 w 1569618"/>
              <a:gd name="connsiteY1568" fmla="*/ 5914415 h 6693946"/>
              <a:gd name="connsiteX1569" fmla="*/ 465910 w 1569618"/>
              <a:gd name="connsiteY1569" fmla="*/ 5907516 h 6693946"/>
              <a:gd name="connsiteX1570" fmla="*/ 466863 w 1569618"/>
              <a:gd name="connsiteY1570" fmla="*/ 5878792 h 6693946"/>
              <a:gd name="connsiteX1571" fmla="*/ 458032 w 1569618"/>
              <a:gd name="connsiteY1571" fmla="*/ 5887904 h 6693946"/>
              <a:gd name="connsiteX1572" fmla="*/ 466964 w 1569618"/>
              <a:gd name="connsiteY1572" fmla="*/ 5899453 h 6693946"/>
              <a:gd name="connsiteX1573" fmla="*/ 471404 w 1569618"/>
              <a:gd name="connsiteY1573" fmla="*/ 5890379 h 6693946"/>
              <a:gd name="connsiteX1574" fmla="*/ 466863 w 1569618"/>
              <a:gd name="connsiteY1574" fmla="*/ 5878792 h 6693946"/>
              <a:gd name="connsiteX1575" fmla="*/ 467947 w 1569618"/>
              <a:gd name="connsiteY1575" fmla="*/ 5865967 h 6693946"/>
              <a:gd name="connsiteX1576" fmla="*/ 463259 w 1569618"/>
              <a:gd name="connsiteY1576" fmla="*/ 5868180 h 6693946"/>
              <a:gd name="connsiteX1577" fmla="*/ 465749 w 1569618"/>
              <a:gd name="connsiteY1577" fmla="*/ 5870655 h 6693946"/>
              <a:gd name="connsiteX1578" fmla="*/ 470260 w 1569618"/>
              <a:gd name="connsiteY1578" fmla="*/ 5868180 h 6693946"/>
              <a:gd name="connsiteX1579" fmla="*/ 467947 w 1569618"/>
              <a:gd name="connsiteY1579" fmla="*/ 5865967 h 6693946"/>
              <a:gd name="connsiteX1580" fmla="*/ 1003806 w 1569618"/>
              <a:gd name="connsiteY1580" fmla="*/ 6629209 h 6693946"/>
              <a:gd name="connsiteX1581" fmla="*/ 1006108 w 1569618"/>
              <a:gd name="connsiteY1581" fmla="*/ 6627035 h 6693946"/>
              <a:gd name="connsiteX1582" fmla="*/ 1001597 w 1569618"/>
              <a:gd name="connsiteY1582" fmla="*/ 6624522 h 6693946"/>
              <a:gd name="connsiteX1583" fmla="*/ 999108 w 1569618"/>
              <a:gd name="connsiteY1583" fmla="*/ 6627035 h 6693946"/>
              <a:gd name="connsiteX1584" fmla="*/ 1003806 w 1569618"/>
              <a:gd name="connsiteY1584" fmla="*/ 6629209 h 6693946"/>
              <a:gd name="connsiteX1585" fmla="*/ 736968 w 1569618"/>
              <a:gd name="connsiteY1585" fmla="*/ 894843 h 6693946"/>
              <a:gd name="connsiteX1586" fmla="*/ 734669 w 1569618"/>
              <a:gd name="connsiteY1586" fmla="*/ 934509 h 6693946"/>
              <a:gd name="connsiteX1587" fmla="*/ 743444 w 1569618"/>
              <a:gd name="connsiteY1587" fmla="*/ 955527 h 6693946"/>
              <a:gd name="connsiteX1588" fmla="*/ 751881 w 1569618"/>
              <a:gd name="connsiteY1588" fmla="*/ 962149 h 6693946"/>
              <a:gd name="connsiteX1589" fmla="*/ 761447 w 1569618"/>
              <a:gd name="connsiteY1589" fmla="*/ 948965 h 6693946"/>
              <a:gd name="connsiteX1590" fmla="*/ 758897 w 1569618"/>
              <a:gd name="connsiteY1590" fmla="*/ 917121 h 6693946"/>
              <a:gd name="connsiteX1591" fmla="*/ 750092 w 1569618"/>
              <a:gd name="connsiteY1591" fmla="*/ 877017 h 6693946"/>
              <a:gd name="connsiteX1592" fmla="*/ 744160 w 1569618"/>
              <a:gd name="connsiteY1592" fmla="*/ 874189 h 6693946"/>
              <a:gd name="connsiteX1593" fmla="*/ 736968 w 1569618"/>
              <a:gd name="connsiteY1593" fmla="*/ 894843 h 6693946"/>
              <a:gd name="connsiteX1594" fmla="*/ 18888 w 1569618"/>
              <a:gd name="connsiteY1594" fmla="*/ 879068 h 6693946"/>
              <a:gd name="connsiteX1595" fmla="*/ 18581 w 1569618"/>
              <a:gd name="connsiteY1595" fmla="*/ 773589 h 6693946"/>
              <a:gd name="connsiteX1596" fmla="*/ 15229 w 1569618"/>
              <a:gd name="connsiteY1596" fmla="*/ 760524 h 6693946"/>
              <a:gd name="connsiteX1597" fmla="*/ 10980 w 1569618"/>
              <a:gd name="connsiteY1597" fmla="*/ 753478 h 6693946"/>
              <a:gd name="connsiteX1598" fmla="*/ 8430 w 1569618"/>
              <a:gd name="connsiteY1598" fmla="*/ 759380 h 6693946"/>
              <a:gd name="connsiteX1599" fmla="*/ 8314 w 1569618"/>
              <a:gd name="connsiteY1599" fmla="*/ 829337 h 6693946"/>
              <a:gd name="connsiteX1600" fmla="*/ 8415 w 1569618"/>
              <a:gd name="connsiteY1600" fmla="*/ 899309 h 6693946"/>
              <a:gd name="connsiteX1601" fmla="*/ 10583 w 1569618"/>
              <a:gd name="connsiteY1601" fmla="*/ 905373 h 6693946"/>
              <a:gd name="connsiteX1602" fmla="*/ 15168 w 1569618"/>
              <a:gd name="connsiteY1602" fmla="*/ 899279 h 6693946"/>
              <a:gd name="connsiteX1603" fmla="*/ 18888 w 1569618"/>
              <a:gd name="connsiteY1603" fmla="*/ 879068 h 6693946"/>
              <a:gd name="connsiteX1604" fmla="*/ 818617 w 1569618"/>
              <a:gd name="connsiteY1604" fmla="*/ 563406 h 6693946"/>
              <a:gd name="connsiteX1605" fmla="*/ 826817 w 1569618"/>
              <a:gd name="connsiteY1605" fmla="*/ 559701 h 6693946"/>
              <a:gd name="connsiteX1606" fmla="*/ 823949 w 1569618"/>
              <a:gd name="connsiteY1606" fmla="*/ 529643 h 6693946"/>
              <a:gd name="connsiteX1607" fmla="*/ 825839 w 1569618"/>
              <a:gd name="connsiteY1607" fmla="*/ 503585 h 6693946"/>
              <a:gd name="connsiteX1608" fmla="*/ 827140 w 1569618"/>
              <a:gd name="connsiteY1608" fmla="*/ 487618 h 6693946"/>
              <a:gd name="connsiteX1609" fmla="*/ 825411 w 1569618"/>
              <a:gd name="connsiteY1609" fmla="*/ 481379 h 6693946"/>
              <a:gd name="connsiteX1610" fmla="*/ 818219 w 1569618"/>
              <a:gd name="connsiteY1610" fmla="*/ 485496 h 6693946"/>
              <a:gd name="connsiteX1611" fmla="*/ 813431 w 1569618"/>
              <a:gd name="connsiteY1611" fmla="*/ 497345 h 6693946"/>
              <a:gd name="connsiteX1612" fmla="*/ 813209 w 1569618"/>
              <a:gd name="connsiteY1612" fmla="*/ 525222 h 6693946"/>
              <a:gd name="connsiteX1613" fmla="*/ 813446 w 1569618"/>
              <a:gd name="connsiteY1613" fmla="*/ 560080 h 6693946"/>
              <a:gd name="connsiteX1614" fmla="*/ 818617 w 1569618"/>
              <a:gd name="connsiteY1614" fmla="*/ 563406 h 6693946"/>
              <a:gd name="connsiteX1615" fmla="*/ 431239 w 1569618"/>
              <a:gd name="connsiteY1615" fmla="*/ 436482 h 6693946"/>
              <a:gd name="connsiteX1616" fmla="*/ 428472 w 1569618"/>
              <a:gd name="connsiteY1616" fmla="*/ 450971 h 6693946"/>
              <a:gd name="connsiteX1617" fmla="*/ 436497 w 1569618"/>
              <a:gd name="connsiteY1617" fmla="*/ 470144 h 6693946"/>
              <a:gd name="connsiteX1618" fmla="*/ 441053 w 1569618"/>
              <a:gd name="connsiteY1618" fmla="*/ 470129 h 6693946"/>
              <a:gd name="connsiteX1619" fmla="*/ 455130 w 1569618"/>
              <a:gd name="connsiteY1619" fmla="*/ 448436 h 6693946"/>
              <a:gd name="connsiteX1620" fmla="*/ 449344 w 1569618"/>
              <a:gd name="connsiteY1620" fmla="*/ 430992 h 6693946"/>
              <a:gd name="connsiteX1621" fmla="*/ 433452 w 1569618"/>
              <a:gd name="connsiteY1621" fmla="*/ 417324 h 6693946"/>
              <a:gd name="connsiteX1622" fmla="*/ 431239 w 1569618"/>
              <a:gd name="connsiteY1622" fmla="*/ 436482 h 6693946"/>
              <a:gd name="connsiteX1623" fmla="*/ 673018 w 1569618"/>
              <a:gd name="connsiteY1623" fmla="*/ 504301 h 6693946"/>
              <a:gd name="connsiteX1624" fmla="*/ 660771 w 1569618"/>
              <a:gd name="connsiteY1624" fmla="*/ 500949 h 6693946"/>
              <a:gd name="connsiteX1625" fmla="*/ 640777 w 1569618"/>
              <a:gd name="connsiteY1625" fmla="*/ 505415 h 6693946"/>
              <a:gd name="connsiteX1626" fmla="*/ 625762 w 1569618"/>
              <a:gd name="connsiteY1626" fmla="*/ 510192 h 6693946"/>
              <a:gd name="connsiteX1627" fmla="*/ 625515 w 1569618"/>
              <a:gd name="connsiteY1627" fmla="*/ 518847 h 6693946"/>
              <a:gd name="connsiteX1628" fmla="*/ 638080 w 1569618"/>
              <a:gd name="connsiteY1628" fmla="*/ 521397 h 6693946"/>
              <a:gd name="connsiteX1629" fmla="*/ 646356 w 1569618"/>
              <a:gd name="connsiteY1629" fmla="*/ 517295 h 6693946"/>
              <a:gd name="connsiteX1630" fmla="*/ 659642 w 1569618"/>
              <a:gd name="connsiteY1630" fmla="*/ 525192 h 6693946"/>
              <a:gd name="connsiteX1631" fmla="*/ 660771 w 1569618"/>
              <a:gd name="connsiteY1631" fmla="*/ 535459 h 6693946"/>
              <a:gd name="connsiteX1632" fmla="*/ 673018 w 1569618"/>
              <a:gd name="connsiteY1632" fmla="*/ 504301 h 6693946"/>
              <a:gd name="connsiteX1633" fmla="*/ 228924 w 1569618"/>
              <a:gd name="connsiteY1633" fmla="*/ 359993 h 6693946"/>
              <a:gd name="connsiteX1634" fmla="*/ 242533 w 1569618"/>
              <a:gd name="connsiteY1634" fmla="*/ 374054 h 6693946"/>
              <a:gd name="connsiteX1635" fmla="*/ 246282 w 1569618"/>
              <a:gd name="connsiteY1635" fmla="*/ 361867 h 6693946"/>
              <a:gd name="connsiteX1636" fmla="*/ 246399 w 1569618"/>
              <a:gd name="connsiteY1636" fmla="*/ 346928 h 6693946"/>
              <a:gd name="connsiteX1637" fmla="*/ 236671 w 1569618"/>
              <a:gd name="connsiteY1637" fmla="*/ 326582 h 6693946"/>
              <a:gd name="connsiteX1638" fmla="*/ 225760 w 1569618"/>
              <a:gd name="connsiteY1638" fmla="*/ 344539 h 6693946"/>
              <a:gd name="connsiteX1639" fmla="*/ 228924 w 1569618"/>
              <a:gd name="connsiteY1639" fmla="*/ 359993 h 6693946"/>
              <a:gd name="connsiteX1640" fmla="*/ 288206 w 1569618"/>
              <a:gd name="connsiteY1640" fmla="*/ 245622 h 6693946"/>
              <a:gd name="connsiteX1641" fmla="*/ 267285 w 1569618"/>
              <a:gd name="connsiteY1641" fmla="*/ 234710 h 6693946"/>
              <a:gd name="connsiteX1642" fmla="*/ 268358 w 1569618"/>
              <a:gd name="connsiteY1642" fmla="*/ 260708 h 6693946"/>
              <a:gd name="connsiteX1643" fmla="*/ 288277 w 1569618"/>
              <a:gd name="connsiteY1643" fmla="*/ 269704 h 6693946"/>
              <a:gd name="connsiteX1644" fmla="*/ 288206 w 1569618"/>
              <a:gd name="connsiteY1644" fmla="*/ 245622 h 6693946"/>
              <a:gd name="connsiteX1645" fmla="*/ 69672 w 1569618"/>
              <a:gd name="connsiteY1645" fmla="*/ 236570 h 6693946"/>
              <a:gd name="connsiteX1646" fmla="*/ 64486 w 1569618"/>
              <a:gd name="connsiteY1646" fmla="*/ 205855 h 6693946"/>
              <a:gd name="connsiteX1647" fmla="*/ 59083 w 1569618"/>
              <a:gd name="connsiteY1647" fmla="*/ 195206 h 6693946"/>
              <a:gd name="connsiteX1648" fmla="*/ 50601 w 1569618"/>
              <a:gd name="connsiteY1648" fmla="*/ 208563 h 6693946"/>
              <a:gd name="connsiteX1649" fmla="*/ 50308 w 1569618"/>
              <a:gd name="connsiteY1649" fmla="*/ 222464 h 6693946"/>
              <a:gd name="connsiteX1650" fmla="*/ 50469 w 1569618"/>
              <a:gd name="connsiteY1650" fmla="*/ 236409 h 6693946"/>
              <a:gd name="connsiteX1651" fmla="*/ 64606 w 1569618"/>
              <a:gd name="connsiteY1651" fmla="*/ 241419 h 6693946"/>
              <a:gd name="connsiteX1652" fmla="*/ 69672 w 1569618"/>
              <a:gd name="connsiteY1652" fmla="*/ 236570 h 6693946"/>
              <a:gd name="connsiteX1653" fmla="*/ 428457 w 1569618"/>
              <a:gd name="connsiteY1653" fmla="*/ 315861 h 6693946"/>
              <a:gd name="connsiteX1654" fmla="*/ 428266 w 1569618"/>
              <a:gd name="connsiteY1654" fmla="*/ 333991 h 6693946"/>
              <a:gd name="connsiteX1655" fmla="*/ 432923 w 1569618"/>
              <a:gd name="connsiteY1655" fmla="*/ 362527 h 6693946"/>
              <a:gd name="connsiteX1656" fmla="*/ 431693 w 1569618"/>
              <a:gd name="connsiteY1656" fmla="*/ 373908 h 6693946"/>
              <a:gd name="connsiteX1657" fmla="*/ 447791 w 1569618"/>
              <a:gd name="connsiteY1657" fmla="*/ 364927 h 6693946"/>
              <a:gd name="connsiteX1658" fmla="*/ 445256 w 1569618"/>
              <a:gd name="connsiteY1658" fmla="*/ 353607 h 6693946"/>
              <a:gd name="connsiteX1659" fmla="*/ 441668 w 1569618"/>
              <a:gd name="connsiteY1659" fmla="*/ 328835 h 6693946"/>
              <a:gd name="connsiteX1660" fmla="*/ 435090 w 1569618"/>
              <a:gd name="connsiteY1660" fmla="*/ 315111 h 6693946"/>
              <a:gd name="connsiteX1661" fmla="*/ 432762 w 1569618"/>
              <a:gd name="connsiteY1661" fmla="*/ 312782 h 6693946"/>
              <a:gd name="connsiteX1662" fmla="*/ 428457 w 1569618"/>
              <a:gd name="connsiteY1662" fmla="*/ 315861 h 6693946"/>
              <a:gd name="connsiteX1663" fmla="*/ 624401 w 1569618"/>
              <a:gd name="connsiteY1663" fmla="*/ 421951 h 6693946"/>
              <a:gd name="connsiteX1664" fmla="*/ 624240 w 1569618"/>
              <a:gd name="connsiteY1664" fmla="*/ 442928 h 6693946"/>
              <a:gd name="connsiteX1665" fmla="*/ 624401 w 1569618"/>
              <a:gd name="connsiteY1665" fmla="*/ 467392 h 6693946"/>
              <a:gd name="connsiteX1666" fmla="*/ 627915 w 1569618"/>
              <a:gd name="connsiteY1666" fmla="*/ 472488 h 6693946"/>
              <a:gd name="connsiteX1667" fmla="*/ 641800 w 1569618"/>
              <a:gd name="connsiteY1667" fmla="*/ 452730 h 6693946"/>
              <a:gd name="connsiteX1668" fmla="*/ 631181 w 1569618"/>
              <a:gd name="connsiteY1668" fmla="*/ 422525 h 6693946"/>
              <a:gd name="connsiteX1669" fmla="*/ 627930 w 1569618"/>
              <a:gd name="connsiteY1669" fmla="*/ 416885 h 6693946"/>
              <a:gd name="connsiteX1670" fmla="*/ 624401 w 1569618"/>
              <a:gd name="connsiteY1670" fmla="*/ 421951 h 6693946"/>
              <a:gd name="connsiteX1671" fmla="*/ 652233 w 1569618"/>
              <a:gd name="connsiteY1671" fmla="*/ 442725 h 6693946"/>
              <a:gd name="connsiteX1672" fmla="*/ 652540 w 1569618"/>
              <a:gd name="connsiteY1672" fmla="*/ 460080 h 6693946"/>
              <a:gd name="connsiteX1673" fmla="*/ 659305 w 1569618"/>
              <a:gd name="connsiteY1673" fmla="*/ 465502 h 6693946"/>
              <a:gd name="connsiteX1674" fmla="*/ 673265 w 1569618"/>
              <a:gd name="connsiteY1674" fmla="*/ 447675 h 6693946"/>
              <a:gd name="connsiteX1675" fmla="*/ 659601 w 1569618"/>
              <a:gd name="connsiteY1675" fmla="*/ 430857 h 6693946"/>
              <a:gd name="connsiteX1676" fmla="*/ 653841 w 1569618"/>
              <a:gd name="connsiteY1676" fmla="*/ 432908 h 6693946"/>
              <a:gd name="connsiteX1677" fmla="*/ 652233 w 1569618"/>
              <a:gd name="connsiteY1677" fmla="*/ 442725 h 6693946"/>
              <a:gd name="connsiteX1678" fmla="*/ 477366 w 1569618"/>
              <a:gd name="connsiteY1678" fmla="*/ 210277 h 6693946"/>
              <a:gd name="connsiteX1679" fmla="*/ 471449 w 1569618"/>
              <a:gd name="connsiteY1679" fmla="*/ 232146 h 6693946"/>
              <a:gd name="connsiteX1680" fmla="*/ 482916 w 1569618"/>
              <a:gd name="connsiteY1680" fmla="*/ 250557 h 6693946"/>
              <a:gd name="connsiteX1681" fmla="*/ 490078 w 1569618"/>
              <a:gd name="connsiteY1681" fmla="*/ 253370 h 6693946"/>
              <a:gd name="connsiteX1682" fmla="*/ 494064 w 1569618"/>
              <a:gd name="connsiteY1682" fmla="*/ 234388 h 6693946"/>
              <a:gd name="connsiteX1683" fmla="*/ 484045 w 1569618"/>
              <a:gd name="connsiteY1683" fmla="*/ 210584 h 6693946"/>
              <a:gd name="connsiteX1684" fmla="*/ 479987 w 1569618"/>
              <a:gd name="connsiteY1684" fmla="*/ 207787 h 6693946"/>
              <a:gd name="connsiteX1685" fmla="*/ 477366 w 1569618"/>
              <a:gd name="connsiteY1685" fmla="*/ 210277 h 6693946"/>
              <a:gd name="connsiteX1686" fmla="*/ 148655 w 1569618"/>
              <a:gd name="connsiteY1686" fmla="*/ 19270 h 6693946"/>
              <a:gd name="connsiteX1687" fmla="*/ 161765 w 1569618"/>
              <a:gd name="connsiteY1687" fmla="*/ 24294 h 6693946"/>
              <a:gd name="connsiteX1688" fmla="*/ 180544 w 1569618"/>
              <a:gd name="connsiteY1688" fmla="*/ 11624 h 6693946"/>
              <a:gd name="connsiteX1689" fmla="*/ 155188 w 1569618"/>
              <a:gd name="connsiteY1689" fmla="*/ 4110 h 6693946"/>
              <a:gd name="connsiteX1690" fmla="*/ 148655 w 1569618"/>
              <a:gd name="connsiteY1690" fmla="*/ 19270 h 6693946"/>
              <a:gd name="connsiteX1691" fmla="*/ 137623 w 1569618"/>
              <a:gd name="connsiteY1691" fmla="*/ 24734 h 6693946"/>
              <a:gd name="connsiteX1692" fmla="*/ 141171 w 1569618"/>
              <a:gd name="connsiteY1692" fmla="*/ 17600 h 6693946"/>
              <a:gd name="connsiteX1693" fmla="*/ 134462 w 1569618"/>
              <a:gd name="connsiteY1693" fmla="*/ 8 h 6693946"/>
              <a:gd name="connsiteX1694" fmla="*/ 133363 w 1569618"/>
              <a:gd name="connsiteY1694" fmla="*/ 24734 h 6693946"/>
              <a:gd name="connsiteX1695" fmla="*/ 137623 w 1569618"/>
              <a:gd name="connsiteY1695" fmla="*/ 24734 h 6693946"/>
              <a:gd name="connsiteX1696" fmla="*/ 309208 w 1569618"/>
              <a:gd name="connsiteY1696" fmla="*/ 294310 h 6693946"/>
              <a:gd name="connsiteX1697" fmla="*/ 309355 w 1569618"/>
              <a:gd name="connsiteY1697" fmla="*/ 297576 h 6693946"/>
              <a:gd name="connsiteX1698" fmla="*/ 318054 w 1569618"/>
              <a:gd name="connsiteY1698" fmla="*/ 304274 h 6693946"/>
              <a:gd name="connsiteX1699" fmla="*/ 317469 w 1569618"/>
              <a:gd name="connsiteY1699" fmla="*/ 293009 h 6693946"/>
              <a:gd name="connsiteX1700" fmla="*/ 319389 w 1569618"/>
              <a:gd name="connsiteY1700" fmla="*/ 291059 h 6693946"/>
              <a:gd name="connsiteX1701" fmla="*/ 314893 w 1569618"/>
              <a:gd name="connsiteY1701" fmla="*/ 271826 h 6693946"/>
              <a:gd name="connsiteX1702" fmla="*/ 309985 w 1569618"/>
              <a:gd name="connsiteY1702" fmla="*/ 272486 h 6693946"/>
              <a:gd name="connsiteX1703" fmla="*/ 309208 w 1569618"/>
              <a:gd name="connsiteY1703" fmla="*/ 294310 h 6693946"/>
              <a:gd name="connsiteX1704" fmla="*/ 776971 w 1569618"/>
              <a:gd name="connsiteY1704" fmla="*/ 722291 h 6693946"/>
              <a:gd name="connsiteX1705" fmla="*/ 795750 w 1569618"/>
              <a:gd name="connsiteY1705" fmla="*/ 703617 h 6693946"/>
              <a:gd name="connsiteX1706" fmla="*/ 797741 w 1569618"/>
              <a:gd name="connsiteY1706" fmla="*/ 698798 h 6693946"/>
              <a:gd name="connsiteX1707" fmla="*/ 795383 w 1569618"/>
              <a:gd name="connsiteY1707" fmla="*/ 696717 h 6693946"/>
              <a:gd name="connsiteX1708" fmla="*/ 771316 w 1569618"/>
              <a:gd name="connsiteY1708" fmla="*/ 719246 h 6693946"/>
              <a:gd name="connsiteX1709" fmla="*/ 774773 w 1569618"/>
              <a:gd name="connsiteY1709" fmla="*/ 724766 h 6693946"/>
              <a:gd name="connsiteX1710" fmla="*/ 776971 w 1569618"/>
              <a:gd name="connsiteY1710" fmla="*/ 722291 h 6693946"/>
              <a:gd name="connsiteX1711" fmla="*/ 561168 w 1569618"/>
              <a:gd name="connsiteY1711" fmla="*/ 332967 h 6693946"/>
              <a:gd name="connsiteX1712" fmla="*/ 559072 w 1569618"/>
              <a:gd name="connsiteY1712" fmla="*/ 327020 h 6693946"/>
              <a:gd name="connsiteX1713" fmla="*/ 554309 w 1569618"/>
              <a:gd name="connsiteY1713" fmla="*/ 332645 h 6693946"/>
              <a:gd name="connsiteX1714" fmla="*/ 547601 w 1569618"/>
              <a:gd name="connsiteY1714" fmla="*/ 346868 h 6693946"/>
              <a:gd name="connsiteX1715" fmla="*/ 552686 w 1569618"/>
              <a:gd name="connsiteY1715" fmla="*/ 353299 h 6693946"/>
              <a:gd name="connsiteX1716" fmla="*/ 560901 w 1569618"/>
              <a:gd name="connsiteY1716" fmla="*/ 349827 h 6693946"/>
              <a:gd name="connsiteX1717" fmla="*/ 561239 w 1569618"/>
              <a:gd name="connsiteY1717" fmla="*/ 339777 h 6693946"/>
              <a:gd name="connsiteX1718" fmla="*/ 561168 w 1569618"/>
              <a:gd name="connsiteY1718" fmla="*/ 332967 h 6693946"/>
              <a:gd name="connsiteX1719" fmla="*/ 97020 w 1569618"/>
              <a:gd name="connsiteY1719" fmla="*/ 354720 h 6693946"/>
              <a:gd name="connsiteX1720" fmla="*/ 104932 w 1569618"/>
              <a:gd name="connsiteY1720" fmla="*/ 351379 h 6693946"/>
              <a:gd name="connsiteX1721" fmla="*/ 98074 w 1569618"/>
              <a:gd name="connsiteY1721" fmla="*/ 328205 h 6693946"/>
              <a:gd name="connsiteX1722" fmla="*/ 93683 w 1569618"/>
              <a:gd name="connsiteY1722" fmla="*/ 328089 h 6693946"/>
              <a:gd name="connsiteX1723" fmla="*/ 87147 w 1569618"/>
              <a:gd name="connsiteY1723" fmla="*/ 344292 h 6693946"/>
              <a:gd name="connsiteX1724" fmla="*/ 97020 w 1569618"/>
              <a:gd name="connsiteY1724" fmla="*/ 354720 h 6693946"/>
              <a:gd name="connsiteX1725" fmla="*/ 64209 w 1569618"/>
              <a:gd name="connsiteY1725" fmla="*/ 94268 h 6693946"/>
              <a:gd name="connsiteX1726" fmla="*/ 61528 w 1569618"/>
              <a:gd name="connsiteY1726" fmla="*/ 88437 h 6693946"/>
              <a:gd name="connsiteX1727" fmla="*/ 57414 w 1569618"/>
              <a:gd name="connsiteY1727" fmla="*/ 92273 h 6693946"/>
              <a:gd name="connsiteX1728" fmla="*/ 50545 w 1569618"/>
              <a:gd name="connsiteY1728" fmla="*/ 110291 h 6693946"/>
              <a:gd name="connsiteX1729" fmla="*/ 54088 w 1569618"/>
              <a:gd name="connsiteY1729" fmla="*/ 116137 h 6693946"/>
              <a:gd name="connsiteX1730" fmla="*/ 57354 w 1569618"/>
              <a:gd name="connsiteY1730" fmla="*/ 112297 h 6693946"/>
              <a:gd name="connsiteX1731" fmla="*/ 64209 w 1569618"/>
              <a:gd name="connsiteY1731" fmla="*/ 94268 h 6693946"/>
              <a:gd name="connsiteX1732" fmla="*/ 264578 w 1569618"/>
              <a:gd name="connsiteY1732" fmla="*/ 178024 h 6693946"/>
              <a:gd name="connsiteX1733" fmla="*/ 270788 w 1569618"/>
              <a:gd name="connsiteY1733" fmla="*/ 199526 h 6693946"/>
              <a:gd name="connsiteX1734" fmla="*/ 274129 w 1569618"/>
              <a:gd name="connsiteY1734" fmla="*/ 196200 h 6693946"/>
              <a:gd name="connsiteX1735" fmla="*/ 274290 w 1569618"/>
              <a:gd name="connsiteY1735" fmla="*/ 185786 h 6693946"/>
              <a:gd name="connsiteX1736" fmla="*/ 274114 w 1569618"/>
              <a:gd name="connsiteY1736" fmla="*/ 178887 h 6693946"/>
              <a:gd name="connsiteX1737" fmla="*/ 269441 w 1569618"/>
              <a:gd name="connsiteY1737" fmla="*/ 173056 h 6693946"/>
              <a:gd name="connsiteX1738" fmla="*/ 264578 w 1569618"/>
              <a:gd name="connsiteY1738" fmla="*/ 178024 h 6693946"/>
              <a:gd name="connsiteX1739" fmla="*/ 748952 w 1569618"/>
              <a:gd name="connsiteY1739" fmla="*/ 764124 h 6693946"/>
              <a:gd name="connsiteX1740" fmla="*/ 756159 w 1569618"/>
              <a:gd name="connsiteY1740" fmla="*/ 749905 h 6693946"/>
              <a:gd name="connsiteX1741" fmla="*/ 753081 w 1569618"/>
              <a:gd name="connsiteY1741" fmla="*/ 745844 h 6693946"/>
              <a:gd name="connsiteX1742" fmla="*/ 737718 w 1569618"/>
              <a:gd name="connsiteY1742" fmla="*/ 754839 h 6693946"/>
              <a:gd name="connsiteX1743" fmla="*/ 743459 w 1569618"/>
              <a:gd name="connsiteY1743" fmla="*/ 766468 h 6693946"/>
              <a:gd name="connsiteX1744" fmla="*/ 748952 w 1569618"/>
              <a:gd name="connsiteY1744" fmla="*/ 764124 h 6693946"/>
              <a:gd name="connsiteX1745" fmla="*/ 57309 w 1569618"/>
              <a:gd name="connsiteY1745" fmla="*/ 122729 h 6693946"/>
              <a:gd name="connsiteX1746" fmla="*/ 57309 w 1569618"/>
              <a:gd name="connsiteY1746" fmla="*/ 143717 h 6693946"/>
              <a:gd name="connsiteX1747" fmla="*/ 57309 w 1569618"/>
              <a:gd name="connsiteY1747" fmla="*/ 122729 h 6693946"/>
              <a:gd name="connsiteX1748" fmla="*/ 624532 w 1569618"/>
              <a:gd name="connsiteY1748" fmla="*/ 269336 h 6693946"/>
              <a:gd name="connsiteX1749" fmla="*/ 634904 w 1569618"/>
              <a:gd name="connsiteY1749" fmla="*/ 263802 h 6693946"/>
              <a:gd name="connsiteX1750" fmla="*/ 624049 w 1569618"/>
              <a:gd name="connsiteY1750" fmla="*/ 256111 h 6693946"/>
              <a:gd name="connsiteX1751" fmla="*/ 617239 w 1569618"/>
              <a:gd name="connsiteY1751" fmla="*/ 261076 h 6693946"/>
              <a:gd name="connsiteX1752" fmla="*/ 624532 w 1569618"/>
              <a:gd name="connsiteY1752" fmla="*/ 269336 h 6693946"/>
              <a:gd name="connsiteX1753" fmla="*/ 72353 w 1569618"/>
              <a:gd name="connsiteY1753" fmla="*/ 174743 h 6693946"/>
              <a:gd name="connsiteX1754" fmla="*/ 64314 w 1569618"/>
              <a:gd name="connsiteY1754" fmla="*/ 171916 h 6693946"/>
              <a:gd name="connsiteX1755" fmla="*/ 51655 w 1569618"/>
              <a:gd name="connsiteY1755" fmla="*/ 183559 h 6693946"/>
              <a:gd name="connsiteX1756" fmla="*/ 57339 w 1569618"/>
              <a:gd name="connsiteY1756" fmla="*/ 185509 h 6693946"/>
              <a:gd name="connsiteX1757" fmla="*/ 72353 w 1569618"/>
              <a:gd name="connsiteY1757" fmla="*/ 174743 h 6693946"/>
              <a:gd name="connsiteX1758" fmla="*/ 556627 w 1569618"/>
              <a:gd name="connsiteY1758" fmla="*/ 536790 h 6693946"/>
              <a:gd name="connsiteX1759" fmla="*/ 554455 w 1569618"/>
              <a:gd name="connsiteY1759" fmla="*/ 542358 h 6693946"/>
              <a:gd name="connsiteX1760" fmla="*/ 562731 w 1569618"/>
              <a:gd name="connsiteY1760" fmla="*/ 549419 h 6693946"/>
              <a:gd name="connsiteX1761" fmla="*/ 568694 w 1569618"/>
              <a:gd name="connsiteY1761" fmla="*/ 546003 h 6693946"/>
              <a:gd name="connsiteX1762" fmla="*/ 556627 w 1569618"/>
              <a:gd name="connsiteY1762" fmla="*/ 536790 h 6693946"/>
              <a:gd name="connsiteX1763" fmla="*/ 282168 w 1569618"/>
              <a:gd name="connsiteY1763" fmla="*/ 220356 h 6693946"/>
              <a:gd name="connsiteX1764" fmla="*/ 291235 w 1569618"/>
              <a:gd name="connsiteY1764" fmla="*/ 211773 h 6693946"/>
              <a:gd name="connsiteX1765" fmla="*/ 281553 w 1569618"/>
              <a:gd name="connsiteY1765" fmla="*/ 206995 h 6693946"/>
              <a:gd name="connsiteX1766" fmla="*/ 274507 w 1569618"/>
              <a:gd name="connsiteY1766" fmla="*/ 216985 h 6693946"/>
              <a:gd name="connsiteX1767" fmla="*/ 282168 w 1569618"/>
              <a:gd name="connsiteY1767" fmla="*/ 220356 h 6693946"/>
              <a:gd name="connsiteX1768" fmla="*/ 627300 w 1569618"/>
              <a:gd name="connsiteY1768" fmla="*/ 557489 h 6693946"/>
              <a:gd name="connsiteX1769" fmla="*/ 635459 w 1569618"/>
              <a:gd name="connsiteY1769" fmla="*/ 548568 h 6693946"/>
              <a:gd name="connsiteX1770" fmla="*/ 633483 w 1569618"/>
              <a:gd name="connsiteY1770" fmla="*/ 542666 h 6693946"/>
              <a:gd name="connsiteX1771" fmla="*/ 624577 w 1569618"/>
              <a:gd name="connsiteY1771" fmla="*/ 548774 h 6693946"/>
              <a:gd name="connsiteX1772" fmla="*/ 627300 w 1569618"/>
              <a:gd name="connsiteY1772" fmla="*/ 557489 h 6693946"/>
              <a:gd name="connsiteX1773" fmla="*/ 1348926 w 1569618"/>
              <a:gd name="connsiteY1773" fmla="*/ 5773871 h 6693946"/>
              <a:gd name="connsiteX1774" fmla="*/ 1338730 w 1569618"/>
              <a:gd name="connsiteY1774" fmla="*/ 5777771 h 6693946"/>
              <a:gd name="connsiteX1775" fmla="*/ 1344955 w 1569618"/>
              <a:gd name="connsiteY1775" fmla="*/ 5781184 h 6693946"/>
              <a:gd name="connsiteX1776" fmla="*/ 1352132 w 1569618"/>
              <a:gd name="connsiteY1776" fmla="*/ 5776946 h 6693946"/>
              <a:gd name="connsiteX1777" fmla="*/ 1348926 w 1569618"/>
              <a:gd name="connsiteY1777" fmla="*/ 5773871 h 6693946"/>
              <a:gd name="connsiteX1778" fmla="*/ 1532387 w 1569618"/>
              <a:gd name="connsiteY1778" fmla="*/ 5857418 h 6693946"/>
              <a:gd name="connsiteX1779" fmla="*/ 1541106 w 1569618"/>
              <a:gd name="connsiteY1779" fmla="*/ 5854155 h 6693946"/>
              <a:gd name="connsiteX1780" fmla="*/ 1534967 w 1569618"/>
              <a:gd name="connsiteY1780" fmla="*/ 5850106 h 6693946"/>
              <a:gd name="connsiteX1781" fmla="*/ 1527100 w 1569618"/>
              <a:gd name="connsiteY1781" fmla="*/ 5854155 h 6693946"/>
              <a:gd name="connsiteX1782" fmla="*/ 1532387 w 1569618"/>
              <a:gd name="connsiteY1782" fmla="*/ 5857418 h 6693946"/>
              <a:gd name="connsiteX1783" fmla="*/ 624472 w 1569618"/>
              <a:gd name="connsiteY1783" fmla="*/ 241520 h 6693946"/>
              <a:gd name="connsiteX1784" fmla="*/ 628837 w 1569618"/>
              <a:gd name="connsiteY1784" fmla="*/ 247599 h 6693946"/>
              <a:gd name="connsiteX1785" fmla="*/ 632733 w 1569618"/>
              <a:gd name="connsiteY1785" fmla="*/ 238269 h 6693946"/>
              <a:gd name="connsiteX1786" fmla="*/ 626584 w 1569618"/>
              <a:gd name="connsiteY1786" fmla="*/ 236102 h 6693946"/>
              <a:gd name="connsiteX1787" fmla="*/ 624472 w 1569618"/>
              <a:gd name="connsiteY1787" fmla="*/ 241520 h 6693946"/>
              <a:gd name="connsiteX1788" fmla="*/ 1499299 w 1569618"/>
              <a:gd name="connsiteY1788" fmla="*/ 5839868 h 6693946"/>
              <a:gd name="connsiteX1789" fmla="*/ 1503210 w 1569618"/>
              <a:gd name="connsiteY1789" fmla="*/ 5850068 h 6693946"/>
              <a:gd name="connsiteX1790" fmla="*/ 1506622 w 1569618"/>
              <a:gd name="connsiteY1790" fmla="*/ 5843843 h 6693946"/>
              <a:gd name="connsiteX1791" fmla="*/ 1502377 w 1569618"/>
              <a:gd name="connsiteY1791" fmla="*/ 5836643 h 6693946"/>
              <a:gd name="connsiteX1792" fmla="*/ 1499299 w 1569618"/>
              <a:gd name="connsiteY1792" fmla="*/ 5839868 h 6693946"/>
              <a:gd name="connsiteX1793" fmla="*/ 624457 w 1569618"/>
              <a:gd name="connsiteY1793" fmla="*/ 484967 h 6693946"/>
              <a:gd name="connsiteX1794" fmla="*/ 627097 w 1569618"/>
              <a:gd name="connsiteY1794" fmla="*/ 494649 h 6693946"/>
              <a:gd name="connsiteX1795" fmla="*/ 630993 w 1569618"/>
              <a:gd name="connsiteY1795" fmla="*/ 488380 h 6693946"/>
              <a:gd name="connsiteX1796" fmla="*/ 627738 w 1569618"/>
              <a:gd name="connsiteY1796" fmla="*/ 479680 h 6693946"/>
              <a:gd name="connsiteX1797" fmla="*/ 624457 w 1569618"/>
              <a:gd name="connsiteY1797" fmla="*/ 484967 h 6693946"/>
              <a:gd name="connsiteX1798" fmla="*/ 1423439 w 1569618"/>
              <a:gd name="connsiteY1798" fmla="*/ 5874104 h 6693946"/>
              <a:gd name="connsiteX1799" fmla="*/ 1422442 w 1569618"/>
              <a:gd name="connsiteY1799" fmla="*/ 5883817 h 6693946"/>
              <a:gd name="connsiteX1800" fmla="*/ 1427804 w 1569618"/>
              <a:gd name="connsiteY1800" fmla="*/ 5883254 h 6693946"/>
              <a:gd name="connsiteX1801" fmla="*/ 1427804 w 1569618"/>
              <a:gd name="connsiteY1801" fmla="*/ 5874067 h 6693946"/>
              <a:gd name="connsiteX1802" fmla="*/ 1423439 w 1569618"/>
              <a:gd name="connsiteY1802" fmla="*/ 5874104 h 6693946"/>
              <a:gd name="connsiteX1803" fmla="*/ 1379889 w 1569618"/>
              <a:gd name="connsiteY1803" fmla="*/ 5801507 h 6693946"/>
              <a:gd name="connsiteX1804" fmla="*/ 1377736 w 1569618"/>
              <a:gd name="connsiteY1804" fmla="*/ 5795808 h 6693946"/>
              <a:gd name="connsiteX1805" fmla="*/ 1371688 w 1569618"/>
              <a:gd name="connsiteY1805" fmla="*/ 5798358 h 6693946"/>
              <a:gd name="connsiteX1806" fmla="*/ 1375524 w 1569618"/>
              <a:gd name="connsiteY1806" fmla="*/ 5807582 h 6693946"/>
              <a:gd name="connsiteX1807" fmla="*/ 1379889 w 1569618"/>
              <a:gd name="connsiteY1807" fmla="*/ 5801507 h 6693946"/>
              <a:gd name="connsiteX1808" fmla="*/ 567126 w 1569618"/>
              <a:gd name="connsiteY1808" fmla="*/ 384074 h 6693946"/>
              <a:gd name="connsiteX1809" fmla="*/ 561430 w 1569618"/>
              <a:gd name="connsiteY1809" fmla="*/ 381922 h 6693946"/>
              <a:gd name="connsiteX1810" fmla="*/ 555352 w 1569618"/>
              <a:gd name="connsiteY1810" fmla="*/ 386301 h 6693946"/>
              <a:gd name="connsiteX1811" fmla="*/ 564550 w 1569618"/>
              <a:gd name="connsiteY1811" fmla="*/ 390123 h 6693946"/>
              <a:gd name="connsiteX1812" fmla="*/ 567126 w 1569618"/>
              <a:gd name="connsiteY1812" fmla="*/ 384074 h 6693946"/>
              <a:gd name="connsiteX1813" fmla="*/ 741786 w 1569618"/>
              <a:gd name="connsiteY1813" fmla="*/ 794359 h 6693946"/>
              <a:gd name="connsiteX1814" fmla="*/ 742990 w 1569618"/>
              <a:gd name="connsiteY1814" fmla="*/ 784384 h 6693946"/>
              <a:gd name="connsiteX1815" fmla="*/ 738610 w 1569618"/>
              <a:gd name="connsiteY1815" fmla="*/ 781748 h 6693946"/>
              <a:gd name="connsiteX1816" fmla="*/ 736458 w 1569618"/>
              <a:gd name="connsiteY1816" fmla="*/ 790902 h 6693946"/>
              <a:gd name="connsiteX1817" fmla="*/ 741786 w 1569618"/>
              <a:gd name="connsiteY1817" fmla="*/ 794359 h 6693946"/>
              <a:gd name="connsiteX1818" fmla="*/ 655982 w 1569618"/>
              <a:gd name="connsiteY1818" fmla="*/ 423447 h 6693946"/>
              <a:gd name="connsiteX1819" fmla="*/ 665957 w 1569618"/>
              <a:gd name="connsiteY1819" fmla="*/ 422247 h 6693946"/>
              <a:gd name="connsiteX1820" fmla="*/ 662500 w 1569618"/>
              <a:gd name="connsiteY1820" fmla="*/ 416915 h 6693946"/>
              <a:gd name="connsiteX1821" fmla="*/ 653346 w 1569618"/>
              <a:gd name="connsiteY1821" fmla="*/ 419068 h 6693946"/>
              <a:gd name="connsiteX1822" fmla="*/ 655982 w 1569618"/>
              <a:gd name="connsiteY1822" fmla="*/ 423447 h 6693946"/>
              <a:gd name="connsiteX1823" fmla="*/ 165162 w 1569618"/>
              <a:gd name="connsiteY1823" fmla="*/ 81698 h 6693946"/>
              <a:gd name="connsiteX1824" fmla="*/ 169058 w 1569618"/>
              <a:gd name="connsiteY1824" fmla="*/ 75444 h 6693946"/>
              <a:gd name="connsiteX1825" fmla="*/ 165792 w 1569618"/>
              <a:gd name="connsiteY1825" fmla="*/ 66729 h 6693946"/>
              <a:gd name="connsiteX1826" fmla="*/ 162526 w 1569618"/>
              <a:gd name="connsiteY1826" fmla="*/ 72032 h 6693946"/>
              <a:gd name="connsiteX1827" fmla="*/ 165162 w 1569618"/>
              <a:gd name="connsiteY1827" fmla="*/ 81698 h 6693946"/>
              <a:gd name="connsiteX1828" fmla="*/ 239045 w 1569618"/>
              <a:gd name="connsiteY1828" fmla="*/ 237977 h 6693946"/>
              <a:gd name="connsiteX1829" fmla="*/ 236893 w 1569618"/>
              <a:gd name="connsiteY1829" fmla="*/ 228823 h 6693946"/>
              <a:gd name="connsiteX1830" fmla="*/ 232528 w 1569618"/>
              <a:gd name="connsiteY1830" fmla="*/ 231459 h 6693946"/>
              <a:gd name="connsiteX1831" fmla="*/ 233713 w 1569618"/>
              <a:gd name="connsiteY1831" fmla="*/ 241434 h 6693946"/>
              <a:gd name="connsiteX1832" fmla="*/ 239045 w 1569618"/>
              <a:gd name="connsiteY1832" fmla="*/ 237977 h 6693946"/>
              <a:gd name="connsiteX1833" fmla="*/ 266423 w 1569618"/>
              <a:gd name="connsiteY1833" fmla="*/ 158277 h 6693946"/>
              <a:gd name="connsiteX1834" fmla="*/ 274290 w 1569618"/>
              <a:gd name="connsiteY1834" fmla="*/ 154220 h 6693946"/>
              <a:gd name="connsiteX1835" fmla="*/ 268999 w 1569618"/>
              <a:gd name="connsiteY1835" fmla="*/ 150969 h 6693946"/>
              <a:gd name="connsiteX1836" fmla="*/ 260284 w 1569618"/>
              <a:gd name="connsiteY1836" fmla="*/ 154220 h 6693946"/>
              <a:gd name="connsiteX1837" fmla="*/ 266423 w 1569618"/>
              <a:gd name="connsiteY1837" fmla="*/ 158277 h 6693946"/>
              <a:gd name="connsiteX1838" fmla="*/ 316869 w 1569618"/>
              <a:gd name="connsiteY1838" fmla="*/ 315801 h 6693946"/>
              <a:gd name="connsiteX1839" fmla="*/ 323094 w 1569618"/>
              <a:gd name="connsiteY1839" fmla="*/ 319213 h 6693946"/>
              <a:gd name="connsiteX1840" fmla="*/ 330271 w 1569618"/>
              <a:gd name="connsiteY1840" fmla="*/ 314950 h 6693946"/>
              <a:gd name="connsiteX1841" fmla="*/ 327065 w 1569618"/>
              <a:gd name="connsiteY1841" fmla="*/ 311890 h 6693946"/>
              <a:gd name="connsiteX1842" fmla="*/ 316869 w 1569618"/>
              <a:gd name="connsiteY1842" fmla="*/ 315801 h 6693946"/>
              <a:gd name="connsiteX1843" fmla="*/ 328895 w 1569618"/>
              <a:gd name="connsiteY1843" fmla="*/ 305387 h 6693946"/>
              <a:gd name="connsiteX1844" fmla="*/ 333537 w 1569618"/>
              <a:gd name="connsiteY1844" fmla="*/ 311698 h 6693946"/>
              <a:gd name="connsiteX1845" fmla="*/ 337040 w 1569618"/>
              <a:gd name="connsiteY1845" fmla="*/ 306880 h 6693946"/>
              <a:gd name="connsiteX1846" fmla="*/ 334374 w 1569618"/>
              <a:gd name="connsiteY1846" fmla="*/ 298296 h 6693946"/>
              <a:gd name="connsiteX1847" fmla="*/ 328895 w 1569618"/>
              <a:gd name="connsiteY1847" fmla="*/ 305387 h 6693946"/>
              <a:gd name="connsiteX1848" fmla="*/ 440835 w 1569618"/>
              <a:gd name="connsiteY1848" fmla="*/ 402415 h 6693946"/>
              <a:gd name="connsiteX1849" fmla="*/ 442020 w 1569618"/>
              <a:gd name="connsiteY1849" fmla="*/ 392436 h 6693946"/>
              <a:gd name="connsiteX1850" fmla="*/ 437655 w 1569618"/>
              <a:gd name="connsiteY1850" fmla="*/ 389800 h 6693946"/>
              <a:gd name="connsiteX1851" fmla="*/ 435503 w 1569618"/>
              <a:gd name="connsiteY1851" fmla="*/ 398957 h 6693946"/>
              <a:gd name="connsiteX1852" fmla="*/ 440835 w 1569618"/>
              <a:gd name="connsiteY1852" fmla="*/ 402415 h 6693946"/>
              <a:gd name="connsiteX1853" fmla="*/ 437655 w 1569618"/>
              <a:gd name="connsiteY1853" fmla="*/ 291805 h 6693946"/>
              <a:gd name="connsiteX1854" fmla="*/ 435503 w 1569618"/>
              <a:gd name="connsiteY1854" fmla="*/ 300978 h 6693946"/>
              <a:gd name="connsiteX1855" fmla="*/ 440835 w 1569618"/>
              <a:gd name="connsiteY1855" fmla="*/ 304435 h 6693946"/>
              <a:gd name="connsiteX1856" fmla="*/ 442035 w 1569618"/>
              <a:gd name="connsiteY1856" fmla="*/ 294457 h 6693946"/>
              <a:gd name="connsiteX1857" fmla="*/ 437655 w 1569618"/>
              <a:gd name="connsiteY1857" fmla="*/ 291805 h 6693946"/>
              <a:gd name="connsiteX1858" fmla="*/ 477250 w 1569618"/>
              <a:gd name="connsiteY1858" fmla="*/ 302984 h 6693946"/>
              <a:gd name="connsiteX1859" fmla="*/ 484251 w 1569618"/>
              <a:gd name="connsiteY1859" fmla="*/ 311698 h 6693946"/>
              <a:gd name="connsiteX1860" fmla="*/ 484251 w 1569618"/>
              <a:gd name="connsiteY1860" fmla="*/ 297696 h 6693946"/>
              <a:gd name="connsiteX1861" fmla="*/ 477250 w 1569618"/>
              <a:gd name="connsiteY1861" fmla="*/ 302984 h 6693946"/>
              <a:gd name="connsiteX1862" fmla="*/ 559450 w 1569618"/>
              <a:gd name="connsiteY1862" fmla="*/ 509371 h 6693946"/>
              <a:gd name="connsiteX1863" fmla="*/ 555044 w 1569618"/>
              <a:gd name="connsiteY1863" fmla="*/ 510571 h 6693946"/>
              <a:gd name="connsiteX1864" fmla="*/ 556259 w 1569618"/>
              <a:gd name="connsiteY1864" fmla="*/ 524442 h 6693946"/>
              <a:gd name="connsiteX1865" fmla="*/ 561078 w 1569618"/>
              <a:gd name="connsiteY1865" fmla="*/ 518408 h 6693946"/>
              <a:gd name="connsiteX1866" fmla="*/ 559450 w 1569618"/>
              <a:gd name="connsiteY1866" fmla="*/ 509371 h 6693946"/>
              <a:gd name="connsiteX1867" fmla="*/ 556638 w 1569618"/>
              <a:gd name="connsiteY1867" fmla="*/ 431794 h 6693946"/>
              <a:gd name="connsiteX1868" fmla="*/ 554485 w 1569618"/>
              <a:gd name="connsiteY1868" fmla="*/ 437494 h 6693946"/>
              <a:gd name="connsiteX1869" fmla="*/ 558850 w 1569618"/>
              <a:gd name="connsiteY1869" fmla="*/ 443573 h 6693946"/>
              <a:gd name="connsiteX1870" fmla="*/ 562690 w 1569618"/>
              <a:gd name="connsiteY1870" fmla="*/ 434374 h 6693946"/>
              <a:gd name="connsiteX1871" fmla="*/ 556638 w 1569618"/>
              <a:gd name="connsiteY1871" fmla="*/ 431794 h 6693946"/>
              <a:gd name="connsiteX1872" fmla="*/ 1537603 w 1569618"/>
              <a:gd name="connsiteY1872" fmla="*/ 5878642 h 6693946"/>
              <a:gd name="connsiteX1873" fmla="*/ 1539801 w 1569618"/>
              <a:gd name="connsiteY1873" fmla="*/ 5873955 h 6693946"/>
              <a:gd name="connsiteX1874" fmla="*/ 1537603 w 1569618"/>
              <a:gd name="connsiteY1874" fmla="*/ 5871667 h 6693946"/>
              <a:gd name="connsiteX1875" fmla="*/ 1535113 w 1569618"/>
              <a:gd name="connsiteY1875" fmla="*/ 5876167 h 6693946"/>
              <a:gd name="connsiteX1876" fmla="*/ 1537603 w 1569618"/>
              <a:gd name="connsiteY1876" fmla="*/ 5878642 h 6693946"/>
              <a:gd name="connsiteX1877" fmla="*/ 1398345 w 1569618"/>
              <a:gd name="connsiteY1877" fmla="*/ 1010826 h 6693946"/>
              <a:gd name="connsiteX1878" fmla="*/ 1400558 w 1569618"/>
              <a:gd name="connsiteY1878" fmla="*/ 1008670 h 6693946"/>
              <a:gd name="connsiteX1879" fmla="*/ 1397247 w 1569618"/>
              <a:gd name="connsiteY1879" fmla="*/ 1004597 h 6693946"/>
              <a:gd name="connsiteX1880" fmla="*/ 1394127 w 1569618"/>
              <a:gd name="connsiteY1880" fmla="*/ 1007717 h 6693946"/>
              <a:gd name="connsiteX1881" fmla="*/ 1398345 w 1569618"/>
              <a:gd name="connsiteY1881" fmla="*/ 1010826 h 6693946"/>
              <a:gd name="connsiteX1882" fmla="*/ 1384827 w 1569618"/>
              <a:gd name="connsiteY1882" fmla="*/ 5816957 h 6693946"/>
              <a:gd name="connsiteX1883" fmla="*/ 1380125 w 1569618"/>
              <a:gd name="connsiteY1883" fmla="*/ 5819170 h 6693946"/>
              <a:gd name="connsiteX1884" fmla="*/ 1382615 w 1569618"/>
              <a:gd name="connsiteY1884" fmla="*/ 5821644 h 6693946"/>
              <a:gd name="connsiteX1885" fmla="*/ 1387126 w 1569618"/>
              <a:gd name="connsiteY1885" fmla="*/ 5819170 h 6693946"/>
              <a:gd name="connsiteX1886" fmla="*/ 1384827 w 1569618"/>
              <a:gd name="connsiteY1886" fmla="*/ 5816957 h 6693946"/>
              <a:gd name="connsiteX1887" fmla="*/ 1354622 w 1569618"/>
              <a:gd name="connsiteY1887" fmla="*/ 5807657 h 6693946"/>
              <a:gd name="connsiteX1888" fmla="*/ 1359133 w 1569618"/>
              <a:gd name="connsiteY1888" fmla="*/ 5805182 h 6693946"/>
              <a:gd name="connsiteX1889" fmla="*/ 1356835 w 1569618"/>
              <a:gd name="connsiteY1889" fmla="*/ 5802970 h 6693946"/>
              <a:gd name="connsiteX1890" fmla="*/ 1352132 w 1569618"/>
              <a:gd name="connsiteY1890" fmla="*/ 5805182 h 6693946"/>
              <a:gd name="connsiteX1891" fmla="*/ 1354622 w 1569618"/>
              <a:gd name="connsiteY1891" fmla="*/ 5807657 h 6693946"/>
              <a:gd name="connsiteX1892" fmla="*/ 1340621 w 1569618"/>
              <a:gd name="connsiteY1892" fmla="*/ 5788683 h 6693946"/>
              <a:gd name="connsiteX1893" fmla="*/ 1338131 w 1569618"/>
              <a:gd name="connsiteY1893" fmla="*/ 5791195 h 6693946"/>
              <a:gd name="connsiteX1894" fmla="*/ 1342833 w 1569618"/>
              <a:gd name="connsiteY1894" fmla="*/ 5793371 h 6693946"/>
              <a:gd name="connsiteX1895" fmla="*/ 1345132 w 1569618"/>
              <a:gd name="connsiteY1895" fmla="*/ 5791195 h 6693946"/>
              <a:gd name="connsiteX1896" fmla="*/ 1340621 w 1569618"/>
              <a:gd name="connsiteY1896" fmla="*/ 5788683 h 6693946"/>
              <a:gd name="connsiteX1897" fmla="*/ 792207 w 1569618"/>
              <a:gd name="connsiteY1897" fmla="*/ 595164 h 6693946"/>
              <a:gd name="connsiteX1898" fmla="*/ 789908 w 1569618"/>
              <a:gd name="connsiteY1898" fmla="*/ 592966 h 6693946"/>
              <a:gd name="connsiteX1899" fmla="*/ 785220 w 1569618"/>
              <a:gd name="connsiteY1899" fmla="*/ 595164 h 6693946"/>
              <a:gd name="connsiteX1900" fmla="*/ 787710 w 1569618"/>
              <a:gd name="connsiteY1900" fmla="*/ 597639 h 6693946"/>
              <a:gd name="connsiteX1901" fmla="*/ 792207 w 1569618"/>
              <a:gd name="connsiteY1901" fmla="*/ 595164 h 6693946"/>
              <a:gd name="connsiteX1902" fmla="*/ 778861 w 1569618"/>
              <a:gd name="connsiteY1902" fmla="*/ 741494 h 6693946"/>
              <a:gd name="connsiteX1903" fmla="*/ 782097 w 1569618"/>
              <a:gd name="connsiteY1903" fmla="*/ 745641 h 6693946"/>
              <a:gd name="connsiteX1904" fmla="*/ 785220 w 1569618"/>
              <a:gd name="connsiteY1904" fmla="*/ 745641 h 6693946"/>
              <a:gd name="connsiteX1905" fmla="*/ 783094 w 1569618"/>
              <a:gd name="connsiteY1905" fmla="*/ 740339 h 6693946"/>
              <a:gd name="connsiteX1906" fmla="*/ 778861 w 1569618"/>
              <a:gd name="connsiteY1906" fmla="*/ 741494 h 6693946"/>
              <a:gd name="connsiteX1907" fmla="*/ 781718 w 1569618"/>
              <a:gd name="connsiteY1907" fmla="*/ 808627 h 6693946"/>
              <a:gd name="connsiteX1908" fmla="*/ 784208 w 1569618"/>
              <a:gd name="connsiteY1908" fmla="*/ 804116 h 6693946"/>
              <a:gd name="connsiteX1909" fmla="*/ 781718 w 1569618"/>
              <a:gd name="connsiteY1909" fmla="*/ 801622 h 6693946"/>
              <a:gd name="connsiteX1910" fmla="*/ 779521 w 1569618"/>
              <a:gd name="connsiteY1910" fmla="*/ 806325 h 6693946"/>
              <a:gd name="connsiteX1911" fmla="*/ 781718 w 1569618"/>
              <a:gd name="connsiteY1911" fmla="*/ 808627 h 6693946"/>
              <a:gd name="connsiteX1912" fmla="*/ 774717 w 1569618"/>
              <a:gd name="connsiteY1912" fmla="*/ 689641 h 6693946"/>
              <a:gd name="connsiteX1913" fmla="*/ 777207 w 1569618"/>
              <a:gd name="connsiteY1913" fmla="*/ 685130 h 6693946"/>
              <a:gd name="connsiteX1914" fmla="*/ 774717 w 1569618"/>
              <a:gd name="connsiteY1914" fmla="*/ 682640 h 6693946"/>
              <a:gd name="connsiteX1915" fmla="*/ 772520 w 1569618"/>
              <a:gd name="connsiteY1915" fmla="*/ 687342 h 6693946"/>
              <a:gd name="connsiteX1916" fmla="*/ 774717 w 1569618"/>
              <a:gd name="connsiteY1916" fmla="*/ 689641 h 6693946"/>
              <a:gd name="connsiteX1917" fmla="*/ 737526 w 1569618"/>
              <a:gd name="connsiteY1917" fmla="*/ 726933 h 6693946"/>
              <a:gd name="connsiteX1918" fmla="*/ 739724 w 1569618"/>
              <a:gd name="connsiteY1918" fmla="*/ 731635 h 6693946"/>
              <a:gd name="connsiteX1919" fmla="*/ 742214 w 1569618"/>
              <a:gd name="connsiteY1919" fmla="*/ 729146 h 6693946"/>
              <a:gd name="connsiteX1920" fmla="*/ 739724 w 1569618"/>
              <a:gd name="connsiteY1920" fmla="*/ 724634 h 6693946"/>
              <a:gd name="connsiteX1921" fmla="*/ 737526 w 1569618"/>
              <a:gd name="connsiteY1921" fmla="*/ 726933 h 6693946"/>
              <a:gd name="connsiteX1922" fmla="*/ 739150 w 1569618"/>
              <a:gd name="connsiteY1922" fmla="*/ 773060 h 6693946"/>
              <a:gd name="connsiteX1923" fmla="*/ 743222 w 1569618"/>
              <a:gd name="connsiteY1923" fmla="*/ 769749 h 6693946"/>
              <a:gd name="connsiteX1924" fmla="*/ 740102 w 1569618"/>
              <a:gd name="connsiteY1924" fmla="*/ 766629 h 6693946"/>
              <a:gd name="connsiteX1925" fmla="*/ 736982 w 1569618"/>
              <a:gd name="connsiteY1925" fmla="*/ 770847 h 6693946"/>
              <a:gd name="connsiteX1926" fmla="*/ 739150 w 1569618"/>
              <a:gd name="connsiteY1926" fmla="*/ 773060 h 6693946"/>
              <a:gd name="connsiteX1927" fmla="*/ 660538 w 1569618"/>
              <a:gd name="connsiteY1927" fmla="*/ 230008 h 6693946"/>
              <a:gd name="connsiteX1928" fmla="*/ 662732 w 1569618"/>
              <a:gd name="connsiteY1928" fmla="*/ 234710 h 6693946"/>
              <a:gd name="connsiteX1929" fmla="*/ 664914 w 1569618"/>
              <a:gd name="connsiteY1929" fmla="*/ 232412 h 6693946"/>
              <a:gd name="connsiteX1930" fmla="*/ 662732 w 1569618"/>
              <a:gd name="connsiteY1930" fmla="*/ 227709 h 6693946"/>
              <a:gd name="connsiteX1931" fmla="*/ 660538 w 1569618"/>
              <a:gd name="connsiteY1931" fmla="*/ 230008 h 6693946"/>
              <a:gd name="connsiteX1932" fmla="*/ 665664 w 1569618"/>
              <a:gd name="connsiteY1932" fmla="*/ 469750 h 6693946"/>
              <a:gd name="connsiteX1933" fmla="*/ 662353 w 1569618"/>
              <a:gd name="connsiteY1933" fmla="*/ 465678 h 6693946"/>
              <a:gd name="connsiteX1934" fmla="*/ 659234 w 1569618"/>
              <a:gd name="connsiteY1934" fmla="*/ 468798 h 6693946"/>
              <a:gd name="connsiteX1935" fmla="*/ 663437 w 1569618"/>
              <a:gd name="connsiteY1935" fmla="*/ 471903 h 6693946"/>
              <a:gd name="connsiteX1936" fmla="*/ 665664 w 1569618"/>
              <a:gd name="connsiteY1936" fmla="*/ 469750 h 6693946"/>
              <a:gd name="connsiteX1937" fmla="*/ 654531 w 1569618"/>
              <a:gd name="connsiteY1937" fmla="*/ 261398 h 6693946"/>
              <a:gd name="connsiteX1938" fmla="*/ 659234 w 1569618"/>
              <a:gd name="connsiteY1938" fmla="*/ 259201 h 6693946"/>
              <a:gd name="connsiteX1939" fmla="*/ 656935 w 1569618"/>
              <a:gd name="connsiteY1939" fmla="*/ 257018 h 6693946"/>
              <a:gd name="connsiteX1940" fmla="*/ 652233 w 1569618"/>
              <a:gd name="connsiteY1940" fmla="*/ 259201 h 6693946"/>
              <a:gd name="connsiteX1941" fmla="*/ 654531 w 1569618"/>
              <a:gd name="connsiteY1941" fmla="*/ 261398 h 6693946"/>
              <a:gd name="connsiteX1942" fmla="*/ 625541 w 1569618"/>
              <a:gd name="connsiteY1942" fmla="*/ 341990 h 6693946"/>
              <a:gd name="connsiteX1943" fmla="*/ 627727 w 1569618"/>
              <a:gd name="connsiteY1943" fmla="*/ 346692 h 6693946"/>
              <a:gd name="connsiteX1944" fmla="*/ 629921 w 1569618"/>
              <a:gd name="connsiteY1944" fmla="*/ 344393 h 6693946"/>
              <a:gd name="connsiteX1945" fmla="*/ 627727 w 1569618"/>
              <a:gd name="connsiteY1945" fmla="*/ 339691 h 6693946"/>
              <a:gd name="connsiteX1946" fmla="*/ 625541 w 1569618"/>
              <a:gd name="connsiteY1946" fmla="*/ 341990 h 6693946"/>
              <a:gd name="connsiteX1947" fmla="*/ 626538 w 1569618"/>
              <a:gd name="connsiteY1947" fmla="*/ 401372 h 6693946"/>
              <a:gd name="connsiteX1948" fmla="*/ 631226 w 1569618"/>
              <a:gd name="connsiteY1948" fmla="*/ 399175 h 6693946"/>
              <a:gd name="connsiteX1949" fmla="*/ 628927 w 1569618"/>
              <a:gd name="connsiteY1949" fmla="*/ 396992 h 6693946"/>
              <a:gd name="connsiteX1950" fmla="*/ 624240 w 1569618"/>
              <a:gd name="connsiteY1950" fmla="*/ 399175 h 6693946"/>
              <a:gd name="connsiteX1951" fmla="*/ 626538 w 1569618"/>
              <a:gd name="connsiteY1951" fmla="*/ 401372 h 6693946"/>
              <a:gd name="connsiteX1952" fmla="*/ 626538 w 1569618"/>
              <a:gd name="connsiteY1952" fmla="*/ 529980 h 6693946"/>
              <a:gd name="connsiteX1953" fmla="*/ 624240 w 1569618"/>
              <a:gd name="connsiteY1953" fmla="*/ 532163 h 6693946"/>
              <a:gd name="connsiteX1954" fmla="*/ 628736 w 1569618"/>
              <a:gd name="connsiteY1954" fmla="*/ 534653 h 6693946"/>
              <a:gd name="connsiteX1955" fmla="*/ 631241 w 1569618"/>
              <a:gd name="connsiteY1955" fmla="*/ 532163 h 6693946"/>
              <a:gd name="connsiteX1956" fmla="*/ 626538 w 1569618"/>
              <a:gd name="connsiteY1956" fmla="*/ 529980 h 6693946"/>
              <a:gd name="connsiteX1957" fmla="*/ 618540 w 1569618"/>
              <a:gd name="connsiteY1957" fmla="*/ 216006 h 6693946"/>
              <a:gd name="connsiteX1958" fmla="*/ 620737 w 1569618"/>
              <a:gd name="connsiteY1958" fmla="*/ 220705 h 6693946"/>
              <a:gd name="connsiteX1959" fmla="*/ 623227 w 1569618"/>
              <a:gd name="connsiteY1959" fmla="*/ 218215 h 6693946"/>
              <a:gd name="connsiteX1960" fmla="*/ 620737 w 1569618"/>
              <a:gd name="connsiteY1960" fmla="*/ 213719 h 6693946"/>
              <a:gd name="connsiteX1961" fmla="*/ 618540 w 1569618"/>
              <a:gd name="connsiteY1961" fmla="*/ 216006 h 6693946"/>
              <a:gd name="connsiteX1962" fmla="*/ 601932 w 1569618"/>
              <a:gd name="connsiteY1962" fmla="*/ 726933 h 6693946"/>
              <a:gd name="connsiteX1963" fmla="*/ 599735 w 1569618"/>
              <a:gd name="connsiteY1963" fmla="*/ 724634 h 6693946"/>
              <a:gd name="connsiteX1964" fmla="*/ 597245 w 1569618"/>
              <a:gd name="connsiteY1964" fmla="*/ 729146 h 6693946"/>
              <a:gd name="connsiteX1965" fmla="*/ 599735 w 1569618"/>
              <a:gd name="connsiteY1965" fmla="*/ 731635 h 6693946"/>
              <a:gd name="connsiteX1966" fmla="*/ 601932 w 1569618"/>
              <a:gd name="connsiteY1966" fmla="*/ 726933 h 6693946"/>
              <a:gd name="connsiteX1967" fmla="*/ 600380 w 1569618"/>
              <a:gd name="connsiteY1967" fmla="*/ 739281 h 6693946"/>
              <a:gd name="connsiteX1968" fmla="*/ 596232 w 1569618"/>
              <a:gd name="connsiteY1968" fmla="*/ 742521 h 6693946"/>
              <a:gd name="connsiteX1969" fmla="*/ 596232 w 1569618"/>
              <a:gd name="connsiteY1969" fmla="*/ 745641 h 6693946"/>
              <a:gd name="connsiteX1970" fmla="*/ 601535 w 1569618"/>
              <a:gd name="connsiteY1970" fmla="*/ 743515 h 6693946"/>
              <a:gd name="connsiteX1971" fmla="*/ 600380 w 1569618"/>
              <a:gd name="connsiteY1971" fmla="*/ 739281 h 6693946"/>
              <a:gd name="connsiteX1972" fmla="*/ 598531 w 1569618"/>
              <a:gd name="connsiteY1972" fmla="*/ 786316 h 6693946"/>
              <a:gd name="connsiteX1973" fmla="*/ 603233 w 1569618"/>
              <a:gd name="connsiteY1973" fmla="*/ 784133 h 6693946"/>
              <a:gd name="connsiteX1974" fmla="*/ 600743 w 1569618"/>
              <a:gd name="connsiteY1974" fmla="*/ 781643 h 6693946"/>
              <a:gd name="connsiteX1975" fmla="*/ 596232 w 1569618"/>
              <a:gd name="connsiteY1975" fmla="*/ 784133 h 6693946"/>
              <a:gd name="connsiteX1976" fmla="*/ 598531 w 1569618"/>
              <a:gd name="connsiteY1976" fmla="*/ 786316 h 6693946"/>
              <a:gd name="connsiteX1977" fmla="*/ 592160 w 1569618"/>
              <a:gd name="connsiteY1977" fmla="*/ 752072 h 6693946"/>
              <a:gd name="connsiteX1978" fmla="*/ 596232 w 1569618"/>
              <a:gd name="connsiteY1978" fmla="*/ 748761 h 6693946"/>
              <a:gd name="connsiteX1979" fmla="*/ 593112 w 1569618"/>
              <a:gd name="connsiteY1979" fmla="*/ 745641 h 6693946"/>
              <a:gd name="connsiteX1980" fmla="*/ 590008 w 1569618"/>
              <a:gd name="connsiteY1980" fmla="*/ 749845 h 6693946"/>
              <a:gd name="connsiteX1981" fmla="*/ 592160 w 1569618"/>
              <a:gd name="connsiteY1981" fmla="*/ 752072 h 6693946"/>
              <a:gd name="connsiteX1982" fmla="*/ 591736 w 1569618"/>
              <a:gd name="connsiteY1982" fmla="*/ 772621 h 6693946"/>
              <a:gd name="connsiteX1983" fmla="*/ 596232 w 1569618"/>
              <a:gd name="connsiteY1983" fmla="*/ 770131 h 6693946"/>
              <a:gd name="connsiteX1984" fmla="*/ 593934 w 1569618"/>
              <a:gd name="connsiteY1984" fmla="*/ 767949 h 6693946"/>
              <a:gd name="connsiteX1985" fmla="*/ 589247 w 1569618"/>
              <a:gd name="connsiteY1985" fmla="*/ 770131 h 6693946"/>
              <a:gd name="connsiteX1986" fmla="*/ 591736 w 1569618"/>
              <a:gd name="connsiteY1986" fmla="*/ 772621 h 6693946"/>
              <a:gd name="connsiteX1987" fmla="*/ 565457 w 1569618"/>
              <a:gd name="connsiteY1987" fmla="*/ 527899 h 6693946"/>
              <a:gd name="connsiteX1988" fmla="*/ 567670 w 1569618"/>
              <a:gd name="connsiteY1988" fmla="*/ 525732 h 6693946"/>
              <a:gd name="connsiteX1989" fmla="*/ 564359 w 1569618"/>
              <a:gd name="connsiteY1989" fmla="*/ 521674 h 6693946"/>
              <a:gd name="connsiteX1990" fmla="*/ 561239 w 1569618"/>
              <a:gd name="connsiteY1990" fmla="*/ 524779 h 6693946"/>
              <a:gd name="connsiteX1991" fmla="*/ 565457 w 1569618"/>
              <a:gd name="connsiteY1991" fmla="*/ 527899 h 6693946"/>
              <a:gd name="connsiteX1992" fmla="*/ 15315 w 1569618"/>
              <a:gd name="connsiteY1992" fmla="*/ 742139 h 6693946"/>
              <a:gd name="connsiteX1993" fmla="*/ 10819 w 1569618"/>
              <a:gd name="connsiteY1993" fmla="*/ 739649 h 6693946"/>
              <a:gd name="connsiteX1994" fmla="*/ 8314 w 1569618"/>
              <a:gd name="connsiteY1994" fmla="*/ 742139 h 6693946"/>
              <a:gd name="connsiteX1995" fmla="*/ 13016 w 1569618"/>
              <a:gd name="connsiteY1995" fmla="*/ 744321 h 6693946"/>
              <a:gd name="connsiteX1996" fmla="*/ 15315 w 1569618"/>
              <a:gd name="connsiteY1996" fmla="*/ 742139 h 6693946"/>
              <a:gd name="connsiteX1997" fmla="*/ 20017 w 1569618"/>
              <a:gd name="connsiteY1997" fmla="*/ 585965 h 6693946"/>
              <a:gd name="connsiteX1998" fmla="*/ 15315 w 1569618"/>
              <a:gd name="connsiteY1998" fmla="*/ 588163 h 6693946"/>
              <a:gd name="connsiteX1999" fmla="*/ 17805 w 1569618"/>
              <a:gd name="connsiteY1999" fmla="*/ 590653 h 6693946"/>
              <a:gd name="connsiteX2000" fmla="*/ 22316 w 1569618"/>
              <a:gd name="connsiteY2000" fmla="*/ 588163 h 6693946"/>
              <a:gd name="connsiteX2001" fmla="*/ 20017 w 1569618"/>
              <a:gd name="connsiteY2001" fmla="*/ 585965 h 6693946"/>
              <a:gd name="connsiteX2002" fmla="*/ 53811 w 1569618"/>
              <a:gd name="connsiteY2002" fmla="*/ 157723 h 6693946"/>
              <a:gd name="connsiteX2003" fmla="*/ 51321 w 1569618"/>
              <a:gd name="connsiteY2003" fmla="*/ 162219 h 6693946"/>
              <a:gd name="connsiteX2004" fmla="*/ 53811 w 1569618"/>
              <a:gd name="connsiteY2004" fmla="*/ 164723 h 6693946"/>
              <a:gd name="connsiteX2005" fmla="*/ 56008 w 1569618"/>
              <a:gd name="connsiteY2005" fmla="*/ 160021 h 6693946"/>
              <a:gd name="connsiteX2006" fmla="*/ 53811 w 1569618"/>
              <a:gd name="connsiteY2006" fmla="*/ 157723 h 6693946"/>
              <a:gd name="connsiteX2007" fmla="*/ 63740 w 1569618"/>
              <a:gd name="connsiteY2007" fmla="*/ 147789 h 6693946"/>
              <a:gd name="connsiteX2008" fmla="*/ 60429 w 1569618"/>
              <a:gd name="connsiteY2008" fmla="*/ 143717 h 6693946"/>
              <a:gd name="connsiteX2009" fmla="*/ 57309 w 1569618"/>
              <a:gd name="connsiteY2009" fmla="*/ 146837 h 6693946"/>
              <a:gd name="connsiteX2010" fmla="*/ 61528 w 1569618"/>
              <a:gd name="connsiteY2010" fmla="*/ 149942 h 6693946"/>
              <a:gd name="connsiteX2011" fmla="*/ 63740 w 1569618"/>
              <a:gd name="connsiteY2011" fmla="*/ 147789 h 6693946"/>
              <a:gd name="connsiteX2012" fmla="*/ 57309 w 1569618"/>
              <a:gd name="connsiteY2012" fmla="*/ 115724 h 6693946"/>
              <a:gd name="connsiteX2013" fmla="*/ 57309 w 1569618"/>
              <a:gd name="connsiteY2013" fmla="*/ 122729 h 6693946"/>
              <a:gd name="connsiteX2014" fmla="*/ 63110 w 1569618"/>
              <a:gd name="connsiteY2014" fmla="*/ 120412 h 6693946"/>
              <a:gd name="connsiteX2015" fmla="*/ 57309 w 1569618"/>
              <a:gd name="connsiteY2015" fmla="*/ 115724 h 6693946"/>
              <a:gd name="connsiteX2016" fmla="*/ 60812 w 1569618"/>
              <a:gd name="connsiteY2016" fmla="*/ 73731 h 6693946"/>
              <a:gd name="connsiteX2017" fmla="*/ 58322 w 1569618"/>
              <a:gd name="connsiteY2017" fmla="*/ 78241 h 6693946"/>
              <a:gd name="connsiteX2018" fmla="*/ 60812 w 1569618"/>
              <a:gd name="connsiteY2018" fmla="*/ 80731 h 6693946"/>
              <a:gd name="connsiteX2019" fmla="*/ 63009 w 1569618"/>
              <a:gd name="connsiteY2019" fmla="*/ 76030 h 6693946"/>
              <a:gd name="connsiteX2020" fmla="*/ 60812 w 1569618"/>
              <a:gd name="connsiteY2020" fmla="*/ 73731 h 6693946"/>
              <a:gd name="connsiteX2021" fmla="*/ 74813 w 1569618"/>
              <a:gd name="connsiteY2021" fmla="*/ 157723 h 6693946"/>
              <a:gd name="connsiteX2022" fmla="*/ 72324 w 1569618"/>
              <a:gd name="connsiteY2022" fmla="*/ 162219 h 6693946"/>
              <a:gd name="connsiteX2023" fmla="*/ 74813 w 1569618"/>
              <a:gd name="connsiteY2023" fmla="*/ 164723 h 6693946"/>
              <a:gd name="connsiteX2024" fmla="*/ 76996 w 1569618"/>
              <a:gd name="connsiteY2024" fmla="*/ 160021 h 6693946"/>
              <a:gd name="connsiteX2025" fmla="*/ 74813 w 1569618"/>
              <a:gd name="connsiteY2025" fmla="*/ 157723 h 6693946"/>
              <a:gd name="connsiteX2026" fmla="*/ 91002 w 1569618"/>
              <a:gd name="connsiteY2026" fmla="*/ 393389 h 6693946"/>
              <a:gd name="connsiteX2027" fmla="*/ 88804 w 1569618"/>
              <a:gd name="connsiteY2027" fmla="*/ 388686 h 6693946"/>
              <a:gd name="connsiteX2028" fmla="*/ 86314 w 1569618"/>
              <a:gd name="connsiteY2028" fmla="*/ 391176 h 6693946"/>
              <a:gd name="connsiteX2029" fmla="*/ 88804 w 1569618"/>
              <a:gd name="connsiteY2029" fmla="*/ 395691 h 6693946"/>
              <a:gd name="connsiteX2030" fmla="*/ 91002 w 1569618"/>
              <a:gd name="connsiteY2030" fmla="*/ 393389 h 6693946"/>
              <a:gd name="connsiteX2031" fmla="*/ 157602 w 1569618"/>
              <a:gd name="connsiteY2031" fmla="*/ 37419 h 6693946"/>
              <a:gd name="connsiteX2032" fmla="*/ 162305 w 1569618"/>
              <a:gd name="connsiteY2032" fmla="*/ 35236 h 6693946"/>
              <a:gd name="connsiteX2033" fmla="*/ 159991 w 1569618"/>
              <a:gd name="connsiteY2033" fmla="*/ 33053 h 6693946"/>
              <a:gd name="connsiteX2034" fmla="*/ 155304 w 1569618"/>
              <a:gd name="connsiteY2034" fmla="*/ 35236 h 6693946"/>
              <a:gd name="connsiteX2035" fmla="*/ 157602 w 1569618"/>
              <a:gd name="connsiteY2035" fmla="*/ 37419 h 6693946"/>
              <a:gd name="connsiteX2036" fmla="*/ 184073 w 1569618"/>
              <a:gd name="connsiteY2036" fmla="*/ 238914 h 6693946"/>
              <a:gd name="connsiteX2037" fmla="*/ 186225 w 1569618"/>
              <a:gd name="connsiteY2037" fmla="*/ 241126 h 6693946"/>
              <a:gd name="connsiteX2038" fmla="*/ 190297 w 1569618"/>
              <a:gd name="connsiteY2038" fmla="*/ 237830 h 6693946"/>
              <a:gd name="connsiteX2039" fmla="*/ 187177 w 1569618"/>
              <a:gd name="connsiteY2039" fmla="*/ 234710 h 6693946"/>
              <a:gd name="connsiteX2040" fmla="*/ 184073 w 1569618"/>
              <a:gd name="connsiteY2040" fmla="*/ 238914 h 6693946"/>
              <a:gd name="connsiteX2041" fmla="*/ 196098 w 1569618"/>
              <a:gd name="connsiteY2041" fmla="*/ 232412 h 6693946"/>
              <a:gd name="connsiteX2042" fmla="*/ 190297 w 1569618"/>
              <a:gd name="connsiteY2042" fmla="*/ 227709 h 6693946"/>
              <a:gd name="connsiteX2043" fmla="*/ 190297 w 1569618"/>
              <a:gd name="connsiteY2043" fmla="*/ 234710 h 6693946"/>
              <a:gd name="connsiteX2044" fmla="*/ 196098 w 1569618"/>
              <a:gd name="connsiteY2044" fmla="*/ 232412 h 6693946"/>
              <a:gd name="connsiteX2045" fmla="*/ 237976 w 1569618"/>
              <a:gd name="connsiteY2045" fmla="*/ 267405 h 6693946"/>
              <a:gd name="connsiteX2046" fmla="*/ 235794 w 1569618"/>
              <a:gd name="connsiteY2046" fmla="*/ 262703 h 6693946"/>
              <a:gd name="connsiteX2047" fmla="*/ 233304 w 1569618"/>
              <a:gd name="connsiteY2047" fmla="*/ 265193 h 6693946"/>
              <a:gd name="connsiteX2048" fmla="*/ 235794 w 1569618"/>
              <a:gd name="connsiteY2048" fmla="*/ 269704 h 6693946"/>
              <a:gd name="connsiteX2049" fmla="*/ 237976 w 1569618"/>
              <a:gd name="connsiteY2049" fmla="*/ 267405 h 6693946"/>
              <a:gd name="connsiteX2050" fmla="*/ 235794 w 1569618"/>
              <a:gd name="connsiteY2050" fmla="*/ 248697 h 6693946"/>
              <a:gd name="connsiteX2051" fmla="*/ 233597 w 1569618"/>
              <a:gd name="connsiteY2051" fmla="*/ 251000 h 6693946"/>
              <a:gd name="connsiteX2052" fmla="*/ 235794 w 1569618"/>
              <a:gd name="connsiteY2052" fmla="*/ 255702 h 6693946"/>
              <a:gd name="connsiteX2053" fmla="*/ 237976 w 1569618"/>
              <a:gd name="connsiteY2053" fmla="*/ 253400 h 6693946"/>
              <a:gd name="connsiteX2054" fmla="*/ 235794 w 1569618"/>
              <a:gd name="connsiteY2054" fmla="*/ 248697 h 6693946"/>
              <a:gd name="connsiteX2055" fmla="*/ 235794 w 1569618"/>
              <a:gd name="connsiteY2055" fmla="*/ 178710 h 6693946"/>
              <a:gd name="connsiteX2056" fmla="*/ 233597 w 1569618"/>
              <a:gd name="connsiteY2056" fmla="*/ 181013 h 6693946"/>
              <a:gd name="connsiteX2057" fmla="*/ 235794 w 1569618"/>
              <a:gd name="connsiteY2057" fmla="*/ 185711 h 6693946"/>
              <a:gd name="connsiteX2058" fmla="*/ 237976 w 1569618"/>
              <a:gd name="connsiteY2058" fmla="*/ 183413 h 6693946"/>
              <a:gd name="connsiteX2059" fmla="*/ 235794 w 1569618"/>
              <a:gd name="connsiteY2059" fmla="*/ 178710 h 6693946"/>
              <a:gd name="connsiteX2060" fmla="*/ 260929 w 1569618"/>
              <a:gd name="connsiteY2060" fmla="*/ 230563 h 6693946"/>
              <a:gd name="connsiteX2061" fmla="*/ 264165 w 1569618"/>
              <a:gd name="connsiteY2061" fmla="*/ 234710 h 6693946"/>
              <a:gd name="connsiteX2062" fmla="*/ 267285 w 1569618"/>
              <a:gd name="connsiteY2062" fmla="*/ 234710 h 6693946"/>
              <a:gd name="connsiteX2063" fmla="*/ 265163 w 1569618"/>
              <a:gd name="connsiteY2063" fmla="*/ 229408 h 6693946"/>
              <a:gd name="connsiteX2064" fmla="*/ 260929 w 1569618"/>
              <a:gd name="connsiteY2064" fmla="*/ 230563 h 6693946"/>
              <a:gd name="connsiteX2065" fmla="*/ 271988 w 1569618"/>
              <a:gd name="connsiteY2065" fmla="*/ 5963951 h 6693946"/>
              <a:gd name="connsiteX2066" fmla="*/ 267285 w 1569618"/>
              <a:gd name="connsiteY2066" fmla="*/ 5966163 h 6693946"/>
              <a:gd name="connsiteX2067" fmla="*/ 269775 w 1569618"/>
              <a:gd name="connsiteY2067" fmla="*/ 5968638 h 6693946"/>
              <a:gd name="connsiteX2068" fmla="*/ 274290 w 1569618"/>
              <a:gd name="connsiteY2068" fmla="*/ 5966163 h 6693946"/>
              <a:gd name="connsiteX2069" fmla="*/ 271988 w 1569618"/>
              <a:gd name="connsiteY2069" fmla="*/ 5963951 h 6693946"/>
              <a:gd name="connsiteX2070" fmla="*/ 292495 w 1569618"/>
              <a:gd name="connsiteY2070" fmla="*/ 275929 h 6693946"/>
              <a:gd name="connsiteX2071" fmla="*/ 294708 w 1569618"/>
              <a:gd name="connsiteY2071" fmla="*/ 273776 h 6693946"/>
              <a:gd name="connsiteX2072" fmla="*/ 291397 w 1569618"/>
              <a:gd name="connsiteY2072" fmla="*/ 269704 h 6693946"/>
              <a:gd name="connsiteX2073" fmla="*/ 288277 w 1569618"/>
              <a:gd name="connsiteY2073" fmla="*/ 272824 h 6693946"/>
              <a:gd name="connsiteX2074" fmla="*/ 292495 w 1569618"/>
              <a:gd name="connsiteY2074" fmla="*/ 275929 h 6693946"/>
              <a:gd name="connsiteX2075" fmla="*/ 313971 w 1569618"/>
              <a:gd name="connsiteY2075" fmla="*/ 229011 h 6693946"/>
              <a:gd name="connsiteX2076" fmla="*/ 309283 w 1569618"/>
              <a:gd name="connsiteY2076" fmla="*/ 231208 h 6693946"/>
              <a:gd name="connsiteX2077" fmla="*/ 311773 w 1569618"/>
              <a:gd name="connsiteY2077" fmla="*/ 233698 h 6693946"/>
              <a:gd name="connsiteX2078" fmla="*/ 316284 w 1569618"/>
              <a:gd name="connsiteY2078" fmla="*/ 231208 h 6693946"/>
              <a:gd name="connsiteX2079" fmla="*/ 313971 w 1569618"/>
              <a:gd name="connsiteY2079" fmla="*/ 229011 h 6693946"/>
              <a:gd name="connsiteX2080" fmla="*/ 346576 w 1569618"/>
              <a:gd name="connsiteY2080" fmla="*/ 415378 h 6693946"/>
              <a:gd name="connsiteX2081" fmla="*/ 351278 w 1569618"/>
              <a:gd name="connsiteY2081" fmla="*/ 413180 h 6693946"/>
              <a:gd name="connsiteX2082" fmla="*/ 348979 w 1569618"/>
              <a:gd name="connsiteY2082" fmla="*/ 410998 h 6693946"/>
              <a:gd name="connsiteX2083" fmla="*/ 344277 w 1569618"/>
              <a:gd name="connsiteY2083" fmla="*/ 413180 h 6693946"/>
              <a:gd name="connsiteX2084" fmla="*/ 346576 w 1569618"/>
              <a:gd name="connsiteY2084" fmla="*/ 415378 h 6693946"/>
              <a:gd name="connsiteX2085" fmla="*/ 411774 w 1569618"/>
              <a:gd name="connsiteY2085" fmla="*/ 800614 h 6693946"/>
              <a:gd name="connsiteX2086" fmla="*/ 414264 w 1569618"/>
              <a:gd name="connsiteY2086" fmla="*/ 798124 h 6693946"/>
              <a:gd name="connsiteX2087" fmla="*/ 409562 w 1569618"/>
              <a:gd name="connsiteY2087" fmla="*/ 795941 h 6693946"/>
              <a:gd name="connsiteX2088" fmla="*/ 407263 w 1569618"/>
              <a:gd name="connsiteY2088" fmla="*/ 798124 h 6693946"/>
              <a:gd name="connsiteX2089" fmla="*/ 411774 w 1569618"/>
              <a:gd name="connsiteY2089" fmla="*/ 800614 h 6693946"/>
              <a:gd name="connsiteX2090" fmla="*/ 423564 w 1569618"/>
              <a:gd name="connsiteY2090" fmla="*/ 870308 h 6693946"/>
              <a:gd name="connsiteX2091" fmla="*/ 428266 w 1569618"/>
              <a:gd name="connsiteY2091" fmla="*/ 868126 h 6693946"/>
              <a:gd name="connsiteX2092" fmla="*/ 425967 w 1569618"/>
              <a:gd name="connsiteY2092" fmla="*/ 865928 h 6693946"/>
              <a:gd name="connsiteX2093" fmla="*/ 421265 w 1569618"/>
              <a:gd name="connsiteY2093" fmla="*/ 868111 h 6693946"/>
              <a:gd name="connsiteX2094" fmla="*/ 423564 w 1569618"/>
              <a:gd name="connsiteY2094" fmla="*/ 870308 h 6693946"/>
              <a:gd name="connsiteX2095" fmla="*/ 428266 w 1569618"/>
              <a:gd name="connsiteY2095" fmla="*/ 227709 h 6693946"/>
              <a:gd name="connsiteX2096" fmla="*/ 422450 w 1569618"/>
              <a:gd name="connsiteY2096" fmla="*/ 230008 h 6693946"/>
              <a:gd name="connsiteX2097" fmla="*/ 428266 w 1569618"/>
              <a:gd name="connsiteY2097" fmla="*/ 234710 h 6693946"/>
              <a:gd name="connsiteX2098" fmla="*/ 428266 w 1569618"/>
              <a:gd name="connsiteY2098" fmla="*/ 227709 h 6693946"/>
              <a:gd name="connsiteX2099" fmla="*/ 428911 w 1569618"/>
              <a:gd name="connsiteY2099" fmla="*/ 811481 h 6693946"/>
              <a:gd name="connsiteX2100" fmla="*/ 432132 w 1569618"/>
              <a:gd name="connsiteY2100" fmla="*/ 815628 h 6693946"/>
              <a:gd name="connsiteX2101" fmla="*/ 435267 w 1569618"/>
              <a:gd name="connsiteY2101" fmla="*/ 815628 h 6693946"/>
              <a:gd name="connsiteX2102" fmla="*/ 433144 w 1569618"/>
              <a:gd name="connsiteY2102" fmla="*/ 810326 h 6693946"/>
              <a:gd name="connsiteX2103" fmla="*/ 428911 w 1569618"/>
              <a:gd name="connsiteY2103" fmla="*/ 811481 h 6693946"/>
              <a:gd name="connsiteX2104" fmla="*/ 432469 w 1569618"/>
              <a:gd name="connsiteY2104" fmla="*/ 240935 h 6693946"/>
              <a:gd name="connsiteX2105" fmla="*/ 434682 w 1569618"/>
              <a:gd name="connsiteY2105" fmla="*/ 238783 h 6693946"/>
              <a:gd name="connsiteX2106" fmla="*/ 431386 w 1569618"/>
              <a:gd name="connsiteY2106" fmla="*/ 234710 h 6693946"/>
              <a:gd name="connsiteX2107" fmla="*/ 428266 w 1569618"/>
              <a:gd name="connsiteY2107" fmla="*/ 237830 h 6693946"/>
              <a:gd name="connsiteX2108" fmla="*/ 432469 w 1569618"/>
              <a:gd name="connsiteY2108" fmla="*/ 240935 h 6693946"/>
              <a:gd name="connsiteX2109" fmla="*/ 432413 w 1569618"/>
              <a:gd name="connsiteY2109" fmla="*/ 221350 h 6693946"/>
              <a:gd name="connsiteX2110" fmla="*/ 428266 w 1569618"/>
              <a:gd name="connsiteY2110" fmla="*/ 224590 h 6693946"/>
              <a:gd name="connsiteX2111" fmla="*/ 428266 w 1569618"/>
              <a:gd name="connsiteY2111" fmla="*/ 227709 h 6693946"/>
              <a:gd name="connsiteX2112" fmla="*/ 433568 w 1569618"/>
              <a:gd name="connsiteY2112" fmla="*/ 225583 h 6693946"/>
              <a:gd name="connsiteX2113" fmla="*/ 432413 w 1569618"/>
              <a:gd name="connsiteY2113" fmla="*/ 221350 h 6693946"/>
              <a:gd name="connsiteX2114" fmla="*/ 477250 w 1569618"/>
              <a:gd name="connsiteY2114" fmla="*/ 189214 h 6693946"/>
              <a:gd name="connsiteX2115" fmla="*/ 481761 w 1569618"/>
              <a:gd name="connsiteY2115" fmla="*/ 191704 h 6693946"/>
              <a:gd name="connsiteX2116" fmla="*/ 484251 w 1569618"/>
              <a:gd name="connsiteY2116" fmla="*/ 189214 h 6693946"/>
              <a:gd name="connsiteX2117" fmla="*/ 479564 w 1569618"/>
              <a:gd name="connsiteY2117" fmla="*/ 187031 h 6693946"/>
              <a:gd name="connsiteX2118" fmla="*/ 477250 w 1569618"/>
              <a:gd name="connsiteY2118" fmla="*/ 189214 h 6693946"/>
              <a:gd name="connsiteX2119" fmla="*/ 488395 w 1569618"/>
              <a:gd name="connsiteY2119" fmla="*/ 291352 h 6693946"/>
              <a:gd name="connsiteX2120" fmla="*/ 484251 w 1569618"/>
              <a:gd name="connsiteY2120" fmla="*/ 294577 h 6693946"/>
              <a:gd name="connsiteX2121" fmla="*/ 484251 w 1569618"/>
              <a:gd name="connsiteY2121" fmla="*/ 297696 h 6693946"/>
              <a:gd name="connsiteX2122" fmla="*/ 489553 w 1569618"/>
              <a:gd name="connsiteY2122" fmla="*/ 295585 h 6693946"/>
              <a:gd name="connsiteX2123" fmla="*/ 488395 w 1569618"/>
              <a:gd name="connsiteY2123" fmla="*/ 291352 h 6693946"/>
              <a:gd name="connsiteX2124" fmla="*/ 540892 w 1569618"/>
              <a:gd name="connsiteY2124" fmla="*/ 566511 h 6693946"/>
              <a:gd name="connsiteX2125" fmla="*/ 544132 w 1569618"/>
              <a:gd name="connsiteY2125" fmla="*/ 570659 h 6693946"/>
              <a:gd name="connsiteX2126" fmla="*/ 547252 w 1569618"/>
              <a:gd name="connsiteY2126" fmla="*/ 570659 h 6693946"/>
              <a:gd name="connsiteX2127" fmla="*/ 545126 w 1569618"/>
              <a:gd name="connsiteY2127" fmla="*/ 565356 h 6693946"/>
              <a:gd name="connsiteX2128" fmla="*/ 540892 w 1569618"/>
              <a:gd name="connsiteY2128" fmla="*/ 566511 h 6693946"/>
              <a:gd name="connsiteX2129" fmla="*/ 550750 w 1569618"/>
              <a:gd name="connsiteY2129" fmla="*/ 311698 h 6693946"/>
              <a:gd name="connsiteX2130" fmla="*/ 553240 w 1569618"/>
              <a:gd name="connsiteY2130" fmla="*/ 309209 h 6693946"/>
              <a:gd name="connsiteX2131" fmla="*/ 550750 w 1569618"/>
              <a:gd name="connsiteY2131" fmla="*/ 304697 h 6693946"/>
              <a:gd name="connsiteX2132" fmla="*/ 548553 w 1569618"/>
              <a:gd name="connsiteY2132" fmla="*/ 306996 h 6693946"/>
              <a:gd name="connsiteX2133" fmla="*/ 550750 w 1569618"/>
              <a:gd name="connsiteY2133" fmla="*/ 311698 h 6693946"/>
              <a:gd name="connsiteX2134" fmla="*/ 549551 w 1569618"/>
              <a:gd name="connsiteY2134" fmla="*/ 289391 h 6693946"/>
              <a:gd name="connsiteX2135" fmla="*/ 554238 w 1569618"/>
              <a:gd name="connsiteY2135" fmla="*/ 287208 h 6693946"/>
              <a:gd name="connsiteX2136" fmla="*/ 551748 w 1569618"/>
              <a:gd name="connsiteY2136" fmla="*/ 284703 h 6693946"/>
              <a:gd name="connsiteX2137" fmla="*/ 547252 w 1569618"/>
              <a:gd name="connsiteY2137" fmla="*/ 287208 h 6693946"/>
              <a:gd name="connsiteX2138" fmla="*/ 549551 w 1569618"/>
              <a:gd name="connsiteY2138" fmla="*/ 289391 h 6693946"/>
              <a:gd name="connsiteX0" fmla="*/ 76280 w 1569618"/>
              <a:gd name="connsiteY0" fmla="*/ 286916 h 6693946"/>
              <a:gd name="connsiteX1" fmla="*/ 74813 w 1569618"/>
              <a:gd name="connsiteY1" fmla="*/ 284220 h 6693946"/>
              <a:gd name="connsiteX2" fmla="*/ 75196 w 1569618"/>
              <a:gd name="connsiteY2" fmla="*/ 283706 h 6693946"/>
              <a:gd name="connsiteX3" fmla="*/ 77378 w 1569618"/>
              <a:gd name="connsiteY3" fmla="*/ 285888 h 6693946"/>
              <a:gd name="connsiteX4" fmla="*/ 76280 w 1569618"/>
              <a:gd name="connsiteY4" fmla="*/ 286916 h 6693946"/>
              <a:gd name="connsiteX5" fmla="*/ 687226 w 1569618"/>
              <a:gd name="connsiteY5" fmla="*/ 759628 h 6693946"/>
              <a:gd name="connsiteX6" fmla="*/ 687166 w 1569618"/>
              <a:gd name="connsiteY6" fmla="*/ 759437 h 6693946"/>
              <a:gd name="connsiteX7" fmla="*/ 685674 w 1569618"/>
              <a:gd name="connsiteY7" fmla="*/ 759628 h 6693946"/>
              <a:gd name="connsiteX8" fmla="*/ 687226 w 1569618"/>
              <a:gd name="connsiteY8" fmla="*/ 759628 h 6693946"/>
              <a:gd name="connsiteX9" fmla="*/ 1271762 w 1569618"/>
              <a:gd name="connsiteY9" fmla="*/ 704262 h 6693946"/>
              <a:gd name="connsiteX10" fmla="*/ 1271263 w 1569618"/>
              <a:gd name="connsiteY10" fmla="*/ 703647 h 6693946"/>
              <a:gd name="connsiteX11" fmla="*/ 1269857 w 1569618"/>
              <a:gd name="connsiteY11" fmla="*/ 705053 h 6693946"/>
              <a:gd name="connsiteX12" fmla="*/ 1271365 w 1569618"/>
              <a:gd name="connsiteY12" fmla="*/ 705683 h 6693946"/>
              <a:gd name="connsiteX13" fmla="*/ 1271762 w 1569618"/>
              <a:gd name="connsiteY13" fmla="*/ 704262 h 6693946"/>
              <a:gd name="connsiteX14" fmla="*/ 787560 w 1569618"/>
              <a:gd name="connsiteY14" fmla="*/ 844397 h 6693946"/>
              <a:gd name="connsiteX15" fmla="*/ 786612 w 1569618"/>
              <a:gd name="connsiteY15" fmla="*/ 845349 h 6693946"/>
              <a:gd name="connsiteX16" fmla="*/ 788427 w 1569618"/>
              <a:gd name="connsiteY16" fmla="*/ 845657 h 6693946"/>
              <a:gd name="connsiteX17" fmla="*/ 787560 w 1569618"/>
              <a:gd name="connsiteY17" fmla="*/ 844397 h 6693946"/>
              <a:gd name="connsiteX18" fmla="*/ 342050 w 1569618"/>
              <a:gd name="connsiteY18" fmla="*/ 5758534 h 6693946"/>
              <a:gd name="connsiteX19" fmla="*/ 344787 w 1569618"/>
              <a:gd name="connsiteY19" fmla="*/ 5755835 h 6693946"/>
              <a:gd name="connsiteX20" fmla="*/ 340775 w 1569618"/>
              <a:gd name="connsiteY20" fmla="*/ 5748147 h 6693946"/>
              <a:gd name="connsiteX21" fmla="*/ 342050 w 1569618"/>
              <a:gd name="connsiteY21" fmla="*/ 5758534 h 6693946"/>
              <a:gd name="connsiteX22" fmla="*/ 547192 w 1569618"/>
              <a:gd name="connsiteY22" fmla="*/ 825734 h 6693946"/>
              <a:gd name="connsiteX23" fmla="*/ 547252 w 1569618"/>
              <a:gd name="connsiteY23" fmla="*/ 825839 h 6693946"/>
              <a:gd name="connsiteX24" fmla="*/ 547792 w 1569618"/>
              <a:gd name="connsiteY24" fmla="*/ 818148 h 6693946"/>
              <a:gd name="connsiteX25" fmla="*/ 547398 w 1569618"/>
              <a:gd name="connsiteY25" fmla="*/ 819040 h 6693946"/>
              <a:gd name="connsiteX26" fmla="*/ 547192 w 1569618"/>
              <a:gd name="connsiteY26" fmla="*/ 825734 h 6693946"/>
              <a:gd name="connsiteX27" fmla="*/ 70726 w 1569618"/>
              <a:gd name="connsiteY27" fmla="*/ 328235 h 6693946"/>
              <a:gd name="connsiteX28" fmla="*/ 69601 w 1569618"/>
              <a:gd name="connsiteY28" fmla="*/ 327095 h 6693946"/>
              <a:gd name="connsiteX29" fmla="*/ 69279 w 1569618"/>
              <a:gd name="connsiteY29" fmla="*/ 328910 h 6693946"/>
              <a:gd name="connsiteX30" fmla="*/ 70726 w 1569618"/>
              <a:gd name="connsiteY30" fmla="*/ 328235 h 6693946"/>
              <a:gd name="connsiteX31" fmla="*/ 762178 w 1569618"/>
              <a:gd name="connsiteY31" fmla="*/ 1049802 h 6693946"/>
              <a:gd name="connsiteX32" fmla="*/ 763539 w 1569618"/>
              <a:gd name="connsiteY32" fmla="*/ 1049040 h 6693946"/>
              <a:gd name="connsiteX33" fmla="*/ 762455 w 1569618"/>
              <a:gd name="connsiteY33" fmla="*/ 1047957 h 6693946"/>
              <a:gd name="connsiteX34" fmla="*/ 762178 w 1569618"/>
              <a:gd name="connsiteY34" fmla="*/ 1049802 h 6693946"/>
              <a:gd name="connsiteX35" fmla="*/ 1111280 w 1569618"/>
              <a:gd name="connsiteY35" fmla="*/ 6683357 h 6693946"/>
              <a:gd name="connsiteX36" fmla="*/ 1089584 w 1569618"/>
              <a:gd name="connsiteY36" fmla="*/ 6650096 h 6693946"/>
              <a:gd name="connsiteX37" fmla="*/ 1077412 w 1569618"/>
              <a:gd name="connsiteY37" fmla="*/ 6647134 h 6693946"/>
              <a:gd name="connsiteX38" fmla="*/ 1028679 w 1569618"/>
              <a:gd name="connsiteY38" fmla="*/ 6664796 h 6693946"/>
              <a:gd name="connsiteX39" fmla="*/ 1006607 w 1569618"/>
              <a:gd name="connsiteY39" fmla="*/ 6647134 h 6693946"/>
              <a:gd name="connsiteX40" fmla="*/ 995504 w 1569618"/>
              <a:gd name="connsiteY40" fmla="*/ 6643909 h 6693946"/>
              <a:gd name="connsiteX41" fmla="*/ 957154 w 1569618"/>
              <a:gd name="connsiteY41" fmla="*/ 6613348 h 6693946"/>
              <a:gd name="connsiteX42" fmla="*/ 956877 w 1569618"/>
              <a:gd name="connsiteY42" fmla="*/ 6595911 h 6693946"/>
              <a:gd name="connsiteX43" fmla="*/ 951837 w 1569618"/>
              <a:gd name="connsiteY43" fmla="*/ 6588936 h 6693946"/>
              <a:gd name="connsiteX44" fmla="*/ 943501 w 1569618"/>
              <a:gd name="connsiteY44" fmla="*/ 6592311 h 6693946"/>
              <a:gd name="connsiteX45" fmla="*/ 926454 w 1569618"/>
              <a:gd name="connsiteY45" fmla="*/ 6609973 h 6693946"/>
              <a:gd name="connsiteX46" fmla="*/ 894198 w 1569618"/>
              <a:gd name="connsiteY46" fmla="*/ 6599886 h 6693946"/>
              <a:gd name="connsiteX47" fmla="*/ 880152 w 1569618"/>
              <a:gd name="connsiteY47" fmla="*/ 6570749 h 6693946"/>
              <a:gd name="connsiteX48" fmla="*/ 874804 w 1569618"/>
              <a:gd name="connsiteY48" fmla="*/ 6559125 h 6693946"/>
              <a:gd name="connsiteX49" fmla="*/ 848672 w 1569618"/>
              <a:gd name="connsiteY49" fmla="*/ 6538763 h 6693946"/>
              <a:gd name="connsiteX50" fmla="*/ 826615 w 1569618"/>
              <a:gd name="connsiteY50" fmla="*/ 6516564 h 6693946"/>
              <a:gd name="connsiteX51" fmla="*/ 817282 w 1569618"/>
              <a:gd name="connsiteY51" fmla="*/ 6486153 h 6693946"/>
              <a:gd name="connsiteX52" fmla="*/ 807206 w 1569618"/>
              <a:gd name="connsiteY52" fmla="*/ 6476478 h 6693946"/>
              <a:gd name="connsiteX53" fmla="*/ 776648 w 1569618"/>
              <a:gd name="connsiteY53" fmla="*/ 6478878 h 6693946"/>
              <a:gd name="connsiteX54" fmla="*/ 747017 w 1569618"/>
              <a:gd name="connsiteY54" fmla="*/ 6459942 h 6693946"/>
              <a:gd name="connsiteX55" fmla="*/ 742814 w 1569618"/>
              <a:gd name="connsiteY55" fmla="*/ 6449367 h 6693946"/>
              <a:gd name="connsiteX56" fmla="*/ 735561 w 1569618"/>
              <a:gd name="connsiteY56" fmla="*/ 6456904 h 6693946"/>
              <a:gd name="connsiteX57" fmla="*/ 732764 w 1569618"/>
              <a:gd name="connsiteY57" fmla="*/ 6466129 h 6693946"/>
              <a:gd name="connsiteX58" fmla="*/ 712230 w 1569618"/>
              <a:gd name="connsiteY58" fmla="*/ 6465117 h 6693946"/>
              <a:gd name="connsiteX59" fmla="*/ 705593 w 1569618"/>
              <a:gd name="connsiteY59" fmla="*/ 6450642 h 6693946"/>
              <a:gd name="connsiteX60" fmla="*/ 679288 w 1569618"/>
              <a:gd name="connsiteY60" fmla="*/ 6405382 h 6693946"/>
              <a:gd name="connsiteX61" fmla="*/ 671945 w 1569618"/>
              <a:gd name="connsiteY61" fmla="*/ 6401370 h 6693946"/>
              <a:gd name="connsiteX62" fmla="*/ 649683 w 1569618"/>
              <a:gd name="connsiteY62" fmla="*/ 6379995 h 6693946"/>
              <a:gd name="connsiteX63" fmla="*/ 627843 w 1569618"/>
              <a:gd name="connsiteY63" fmla="*/ 6332860 h 6693946"/>
              <a:gd name="connsiteX64" fmla="*/ 611101 w 1569618"/>
              <a:gd name="connsiteY64" fmla="*/ 6322660 h 6693946"/>
              <a:gd name="connsiteX65" fmla="*/ 589171 w 1569618"/>
              <a:gd name="connsiteY65" fmla="*/ 6323073 h 6693946"/>
              <a:gd name="connsiteX66" fmla="*/ 574333 w 1569618"/>
              <a:gd name="connsiteY66" fmla="*/ 6335222 h 6693946"/>
              <a:gd name="connsiteX67" fmla="*/ 551471 w 1569618"/>
              <a:gd name="connsiteY67" fmla="*/ 6306161 h 6693946"/>
              <a:gd name="connsiteX68" fmla="*/ 543896 w 1569618"/>
              <a:gd name="connsiteY68" fmla="*/ 6284899 h 6693946"/>
              <a:gd name="connsiteX69" fmla="*/ 535897 w 1569618"/>
              <a:gd name="connsiteY69" fmla="*/ 6280999 h 6693946"/>
              <a:gd name="connsiteX70" fmla="*/ 530404 w 1569618"/>
              <a:gd name="connsiteY70" fmla="*/ 6287524 h 6693946"/>
              <a:gd name="connsiteX71" fmla="*/ 530157 w 1569618"/>
              <a:gd name="connsiteY71" fmla="*/ 6297949 h 6693946"/>
              <a:gd name="connsiteX72" fmla="*/ 510822 w 1569618"/>
              <a:gd name="connsiteY72" fmla="*/ 6315273 h 6693946"/>
              <a:gd name="connsiteX73" fmla="*/ 502603 w 1569618"/>
              <a:gd name="connsiteY73" fmla="*/ 6308148 h 6693946"/>
              <a:gd name="connsiteX74" fmla="*/ 502119 w 1569618"/>
              <a:gd name="connsiteY74" fmla="*/ 6260226 h 6693946"/>
              <a:gd name="connsiteX75" fmla="*/ 502119 w 1569618"/>
              <a:gd name="connsiteY75" fmla="*/ 6256888 h 6693946"/>
              <a:gd name="connsiteX76" fmla="*/ 502441 w 1569618"/>
              <a:gd name="connsiteY76" fmla="*/ 6082295 h 6693946"/>
              <a:gd name="connsiteX77" fmla="*/ 498489 w 1569618"/>
              <a:gd name="connsiteY77" fmla="*/ 6073558 h 6693946"/>
              <a:gd name="connsiteX78" fmla="*/ 504654 w 1569618"/>
              <a:gd name="connsiteY78" fmla="*/ 6034785 h 6693946"/>
              <a:gd name="connsiteX79" fmla="*/ 498298 w 1569618"/>
              <a:gd name="connsiteY79" fmla="*/ 5995412 h 6693946"/>
              <a:gd name="connsiteX80" fmla="*/ 498076 w 1569618"/>
              <a:gd name="connsiteY80" fmla="*/ 5848531 h 6693946"/>
              <a:gd name="connsiteX81" fmla="*/ 494285 w 1569618"/>
              <a:gd name="connsiteY81" fmla="*/ 5837131 h 6693946"/>
              <a:gd name="connsiteX82" fmla="*/ 491323 w 1569618"/>
              <a:gd name="connsiteY82" fmla="*/ 5846393 h 6693946"/>
              <a:gd name="connsiteX83" fmla="*/ 486490 w 1569618"/>
              <a:gd name="connsiteY83" fmla="*/ 5872380 h 6693946"/>
              <a:gd name="connsiteX84" fmla="*/ 488747 w 1569618"/>
              <a:gd name="connsiteY84" fmla="*/ 5892179 h 6693946"/>
              <a:gd name="connsiteX85" fmla="*/ 484251 w 1569618"/>
              <a:gd name="connsiteY85" fmla="*/ 5912315 h 6693946"/>
              <a:gd name="connsiteX86" fmla="*/ 483959 w 1569618"/>
              <a:gd name="connsiteY86" fmla="*/ 5945014 h 6693946"/>
              <a:gd name="connsiteX87" fmla="*/ 484251 w 1569618"/>
              <a:gd name="connsiteY87" fmla="*/ 5983450 h 6693946"/>
              <a:gd name="connsiteX88" fmla="*/ 484251 w 1569618"/>
              <a:gd name="connsiteY88" fmla="*/ 6018436 h 6693946"/>
              <a:gd name="connsiteX89" fmla="*/ 484251 w 1569618"/>
              <a:gd name="connsiteY89" fmla="*/ 6056909 h 6693946"/>
              <a:gd name="connsiteX90" fmla="*/ 484146 w 1569618"/>
              <a:gd name="connsiteY90" fmla="*/ 6070896 h 6693946"/>
              <a:gd name="connsiteX91" fmla="*/ 481993 w 1569618"/>
              <a:gd name="connsiteY91" fmla="*/ 6073296 h 6693946"/>
              <a:gd name="connsiteX92" fmla="*/ 477437 w 1569618"/>
              <a:gd name="connsiteY92" fmla="*/ 6070746 h 6693946"/>
              <a:gd name="connsiteX93" fmla="*/ 470159 w 1569618"/>
              <a:gd name="connsiteY93" fmla="*/ 6017761 h 6693946"/>
              <a:gd name="connsiteX94" fmla="*/ 467140 w 1569618"/>
              <a:gd name="connsiteY94" fmla="*/ 6012024 h 6693946"/>
              <a:gd name="connsiteX95" fmla="*/ 463319 w 1569618"/>
              <a:gd name="connsiteY95" fmla="*/ 6016673 h 6693946"/>
              <a:gd name="connsiteX96" fmla="*/ 458527 w 1569618"/>
              <a:gd name="connsiteY96" fmla="*/ 6058109 h 6693946"/>
              <a:gd name="connsiteX97" fmla="*/ 463113 w 1569618"/>
              <a:gd name="connsiteY97" fmla="*/ 6084283 h 6693946"/>
              <a:gd name="connsiteX98" fmla="*/ 448027 w 1569618"/>
              <a:gd name="connsiteY98" fmla="*/ 6102844 h 6693946"/>
              <a:gd name="connsiteX99" fmla="*/ 442710 w 1569618"/>
              <a:gd name="connsiteY99" fmla="*/ 6105957 h 6693946"/>
              <a:gd name="connsiteX100" fmla="*/ 430786 w 1569618"/>
              <a:gd name="connsiteY100" fmla="*/ 6114957 h 6693946"/>
              <a:gd name="connsiteX101" fmla="*/ 423462 w 1569618"/>
              <a:gd name="connsiteY101" fmla="*/ 6095570 h 6693946"/>
              <a:gd name="connsiteX102" fmla="*/ 421089 w 1569618"/>
              <a:gd name="connsiteY102" fmla="*/ 6065609 h 6693946"/>
              <a:gd name="connsiteX103" fmla="*/ 402486 w 1569618"/>
              <a:gd name="connsiteY103" fmla="*/ 6061934 h 6693946"/>
              <a:gd name="connsiteX104" fmla="*/ 385551 w 1569618"/>
              <a:gd name="connsiteY104" fmla="*/ 6056497 h 6693946"/>
              <a:gd name="connsiteX105" fmla="*/ 379634 w 1569618"/>
              <a:gd name="connsiteY105" fmla="*/ 6045172 h 6693946"/>
              <a:gd name="connsiteX106" fmla="*/ 372120 w 1569618"/>
              <a:gd name="connsiteY106" fmla="*/ 5964063 h 6693946"/>
              <a:gd name="connsiteX107" fmla="*/ 365970 w 1569618"/>
              <a:gd name="connsiteY107" fmla="*/ 5935114 h 6693946"/>
              <a:gd name="connsiteX108" fmla="*/ 358118 w 1569618"/>
              <a:gd name="connsiteY108" fmla="*/ 5885916 h 6693946"/>
              <a:gd name="connsiteX109" fmla="*/ 358102 w 1569618"/>
              <a:gd name="connsiteY109" fmla="*/ 5850968 h 6693946"/>
              <a:gd name="connsiteX110" fmla="*/ 354574 w 1569618"/>
              <a:gd name="connsiteY110" fmla="*/ 5823632 h 6693946"/>
              <a:gd name="connsiteX111" fmla="*/ 350809 w 1569618"/>
              <a:gd name="connsiteY111" fmla="*/ 5793145 h 6693946"/>
              <a:gd name="connsiteX112" fmla="*/ 349988 w 1569618"/>
              <a:gd name="connsiteY112" fmla="*/ 5762172 h 6693946"/>
              <a:gd name="connsiteX113" fmla="*/ 344787 w 1569618"/>
              <a:gd name="connsiteY113" fmla="*/ 5755835 h 6693946"/>
              <a:gd name="connsiteX114" fmla="*/ 346591 w 1569618"/>
              <a:gd name="connsiteY114" fmla="*/ 5753660 h 6693946"/>
              <a:gd name="connsiteX115" fmla="*/ 350824 w 1569618"/>
              <a:gd name="connsiteY115" fmla="*/ 5741810 h 6693946"/>
              <a:gd name="connsiteX116" fmla="*/ 341067 w 1569618"/>
              <a:gd name="connsiteY116" fmla="*/ 5724974 h 6693946"/>
              <a:gd name="connsiteX117" fmla="*/ 340775 w 1569618"/>
              <a:gd name="connsiteY117" fmla="*/ 5748185 h 6693946"/>
              <a:gd name="connsiteX118" fmla="*/ 337434 w 1569618"/>
              <a:gd name="connsiteY118" fmla="*/ 5754147 h 6693946"/>
              <a:gd name="connsiteX119" fmla="*/ 340790 w 1569618"/>
              <a:gd name="connsiteY119" fmla="*/ 5759697 h 6693946"/>
              <a:gd name="connsiteX120" fmla="*/ 342050 w 1569618"/>
              <a:gd name="connsiteY120" fmla="*/ 5758534 h 6693946"/>
              <a:gd name="connsiteX121" fmla="*/ 340730 w 1569618"/>
              <a:gd name="connsiteY121" fmla="*/ 5787558 h 6693946"/>
              <a:gd name="connsiteX122" fmla="*/ 337478 w 1569618"/>
              <a:gd name="connsiteY122" fmla="*/ 5792921 h 6693946"/>
              <a:gd name="connsiteX123" fmla="*/ 344086 w 1569618"/>
              <a:gd name="connsiteY123" fmla="*/ 5832069 h 6693946"/>
              <a:gd name="connsiteX124" fmla="*/ 346999 w 1569618"/>
              <a:gd name="connsiteY124" fmla="*/ 5869305 h 6693946"/>
              <a:gd name="connsiteX125" fmla="*/ 345023 w 1569618"/>
              <a:gd name="connsiteY125" fmla="*/ 5889704 h 6693946"/>
              <a:gd name="connsiteX126" fmla="*/ 350956 w 1569618"/>
              <a:gd name="connsiteY126" fmla="*/ 5907365 h 6693946"/>
              <a:gd name="connsiteX127" fmla="*/ 351147 w 1569618"/>
              <a:gd name="connsiteY127" fmla="*/ 5963313 h 6693946"/>
              <a:gd name="connsiteX128" fmla="*/ 348334 w 1569618"/>
              <a:gd name="connsiteY128" fmla="*/ 5969088 h 6693946"/>
              <a:gd name="connsiteX129" fmla="*/ 341157 w 1569618"/>
              <a:gd name="connsiteY129" fmla="*/ 5962675 h 6693946"/>
              <a:gd name="connsiteX130" fmla="*/ 337553 w 1569618"/>
              <a:gd name="connsiteY130" fmla="*/ 5946851 h 6693946"/>
              <a:gd name="connsiteX131" fmla="*/ 320987 w 1569618"/>
              <a:gd name="connsiteY131" fmla="*/ 5852055 h 6693946"/>
              <a:gd name="connsiteX132" fmla="*/ 316446 w 1569618"/>
              <a:gd name="connsiteY132" fmla="*/ 5840018 h 6693946"/>
              <a:gd name="connsiteX133" fmla="*/ 309047 w 1569618"/>
              <a:gd name="connsiteY133" fmla="*/ 5755497 h 6693946"/>
              <a:gd name="connsiteX134" fmla="*/ 303029 w 1569618"/>
              <a:gd name="connsiteY134" fmla="*/ 5745672 h 6693946"/>
              <a:gd name="connsiteX135" fmla="*/ 295409 w 1569618"/>
              <a:gd name="connsiteY135" fmla="*/ 5754072 h 6693946"/>
              <a:gd name="connsiteX136" fmla="*/ 296332 w 1569618"/>
              <a:gd name="connsiteY136" fmla="*/ 5787258 h 6693946"/>
              <a:gd name="connsiteX137" fmla="*/ 295615 w 1569618"/>
              <a:gd name="connsiteY137" fmla="*/ 5825132 h 6693946"/>
              <a:gd name="connsiteX138" fmla="*/ 303130 w 1569618"/>
              <a:gd name="connsiteY138" fmla="*/ 5860755 h 6693946"/>
              <a:gd name="connsiteX139" fmla="*/ 299658 w 1569618"/>
              <a:gd name="connsiteY139" fmla="*/ 5887979 h 6693946"/>
              <a:gd name="connsiteX140" fmla="*/ 297783 w 1569618"/>
              <a:gd name="connsiteY140" fmla="*/ 5916252 h 6693946"/>
              <a:gd name="connsiteX141" fmla="*/ 302339 w 1569618"/>
              <a:gd name="connsiteY141" fmla="*/ 5943589 h 6693946"/>
              <a:gd name="connsiteX142" fmla="*/ 306059 w 1569618"/>
              <a:gd name="connsiteY142" fmla="*/ 5956039 h 6693946"/>
              <a:gd name="connsiteX143" fmla="*/ 307116 w 1569618"/>
              <a:gd name="connsiteY143" fmla="*/ 5967738 h 6693946"/>
              <a:gd name="connsiteX144" fmla="*/ 292465 w 1569618"/>
              <a:gd name="connsiteY144" fmla="*/ 5982625 h 6693946"/>
              <a:gd name="connsiteX145" fmla="*/ 288498 w 1569618"/>
              <a:gd name="connsiteY145" fmla="*/ 5979325 h 6693946"/>
              <a:gd name="connsiteX146" fmla="*/ 292042 w 1569618"/>
              <a:gd name="connsiteY146" fmla="*/ 5949439 h 6693946"/>
              <a:gd name="connsiteX147" fmla="*/ 286462 w 1569618"/>
              <a:gd name="connsiteY147" fmla="*/ 5937139 h 6693946"/>
              <a:gd name="connsiteX148" fmla="*/ 275122 w 1569618"/>
              <a:gd name="connsiteY148" fmla="*/ 5937927 h 6693946"/>
              <a:gd name="connsiteX149" fmla="*/ 269936 w 1569618"/>
              <a:gd name="connsiteY149" fmla="*/ 5947826 h 6693946"/>
              <a:gd name="connsiteX150" fmla="*/ 267214 w 1569618"/>
              <a:gd name="connsiteY150" fmla="*/ 5938452 h 6693946"/>
              <a:gd name="connsiteX151" fmla="*/ 260521 w 1569618"/>
              <a:gd name="connsiteY151" fmla="*/ 5923790 h 6693946"/>
              <a:gd name="connsiteX152" fmla="*/ 228103 w 1569618"/>
              <a:gd name="connsiteY152" fmla="*/ 5835668 h 6693946"/>
              <a:gd name="connsiteX153" fmla="*/ 218845 w 1569618"/>
              <a:gd name="connsiteY153" fmla="*/ 5811782 h 6693946"/>
              <a:gd name="connsiteX154" fmla="*/ 200917 w 1569618"/>
              <a:gd name="connsiteY154" fmla="*/ 5766259 h 6693946"/>
              <a:gd name="connsiteX155" fmla="*/ 197328 w 1569618"/>
              <a:gd name="connsiteY155" fmla="*/ 5753960 h 6693946"/>
              <a:gd name="connsiteX156" fmla="*/ 192116 w 1569618"/>
              <a:gd name="connsiteY156" fmla="*/ 5713949 h 6693946"/>
              <a:gd name="connsiteX157" fmla="*/ 184204 w 1569618"/>
              <a:gd name="connsiteY157" fmla="*/ 5679375 h 6693946"/>
              <a:gd name="connsiteX158" fmla="*/ 176149 w 1569618"/>
              <a:gd name="connsiteY158" fmla="*/ 5640227 h 6693946"/>
              <a:gd name="connsiteX159" fmla="*/ 173483 w 1569618"/>
              <a:gd name="connsiteY159" fmla="*/ 5634377 h 6693946"/>
              <a:gd name="connsiteX160" fmla="*/ 169482 w 1569618"/>
              <a:gd name="connsiteY160" fmla="*/ 5641764 h 6693946"/>
              <a:gd name="connsiteX161" fmla="*/ 179839 w 1569618"/>
              <a:gd name="connsiteY161" fmla="*/ 5703937 h 6693946"/>
              <a:gd name="connsiteX162" fmla="*/ 183195 w 1569618"/>
              <a:gd name="connsiteY162" fmla="*/ 5712974 h 6693946"/>
              <a:gd name="connsiteX163" fmla="*/ 190196 w 1569618"/>
              <a:gd name="connsiteY163" fmla="*/ 5790521 h 6693946"/>
              <a:gd name="connsiteX164" fmla="*/ 197137 w 1569618"/>
              <a:gd name="connsiteY164" fmla="*/ 5843581 h 6693946"/>
              <a:gd name="connsiteX165" fmla="*/ 191820 w 1569618"/>
              <a:gd name="connsiteY165" fmla="*/ 5850668 h 6693946"/>
              <a:gd name="connsiteX166" fmla="*/ 183634 w 1569618"/>
              <a:gd name="connsiteY166" fmla="*/ 5843094 h 6693946"/>
              <a:gd name="connsiteX167" fmla="*/ 162305 w 1569618"/>
              <a:gd name="connsiteY167" fmla="*/ 5753885 h 6693946"/>
              <a:gd name="connsiteX168" fmla="*/ 145828 w 1569618"/>
              <a:gd name="connsiteY168" fmla="*/ 5719011 h 6693946"/>
              <a:gd name="connsiteX169" fmla="*/ 141448 w 1569618"/>
              <a:gd name="connsiteY169" fmla="*/ 5703674 h 6693946"/>
              <a:gd name="connsiteX170" fmla="*/ 125189 w 1569618"/>
              <a:gd name="connsiteY170" fmla="*/ 5674913 h 6693946"/>
              <a:gd name="connsiteX171" fmla="*/ 113823 w 1569618"/>
              <a:gd name="connsiteY171" fmla="*/ 5649377 h 6693946"/>
              <a:gd name="connsiteX172" fmla="*/ 113471 w 1569618"/>
              <a:gd name="connsiteY172" fmla="*/ 5575955 h 6693946"/>
              <a:gd name="connsiteX173" fmla="*/ 105664 w 1569618"/>
              <a:gd name="connsiteY173" fmla="*/ 5508833 h 6693946"/>
              <a:gd name="connsiteX174" fmla="*/ 99308 w 1569618"/>
              <a:gd name="connsiteY174" fmla="*/ 5277355 h 6693946"/>
              <a:gd name="connsiteX175" fmla="*/ 92933 w 1569618"/>
              <a:gd name="connsiteY175" fmla="*/ 5164785 h 6693946"/>
              <a:gd name="connsiteX176" fmla="*/ 91485 w 1569618"/>
              <a:gd name="connsiteY176" fmla="*/ 5139436 h 6693946"/>
              <a:gd name="connsiteX177" fmla="*/ 85493 w 1569618"/>
              <a:gd name="connsiteY177" fmla="*/ 5110488 h 6693946"/>
              <a:gd name="connsiteX178" fmla="*/ 85317 w 1569618"/>
              <a:gd name="connsiteY178" fmla="*/ 5082513 h 6693946"/>
              <a:gd name="connsiteX179" fmla="*/ 85317 w 1569618"/>
              <a:gd name="connsiteY179" fmla="*/ 5051015 h 6693946"/>
              <a:gd name="connsiteX180" fmla="*/ 84923 w 1569618"/>
              <a:gd name="connsiteY180" fmla="*/ 5019666 h 6693946"/>
              <a:gd name="connsiteX181" fmla="*/ 77288 w 1569618"/>
              <a:gd name="connsiteY181" fmla="*/ 4886172 h 6693946"/>
              <a:gd name="connsiteX182" fmla="*/ 71517 w 1569618"/>
              <a:gd name="connsiteY182" fmla="*/ 4145729 h 6693946"/>
              <a:gd name="connsiteX183" fmla="*/ 63770 w 1569618"/>
              <a:gd name="connsiteY183" fmla="*/ 4071594 h 6693946"/>
              <a:gd name="connsiteX184" fmla="*/ 63991 w 1569618"/>
              <a:gd name="connsiteY184" fmla="*/ 3998173 h 6693946"/>
              <a:gd name="connsiteX185" fmla="*/ 58100 w 1569618"/>
              <a:gd name="connsiteY185" fmla="*/ 3973386 h 6693946"/>
              <a:gd name="connsiteX186" fmla="*/ 57077 w 1569618"/>
              <a:gd name="connsiteY186" fmla="*/ 3919389 h 6693946"/>
              <a:gd name="connsiteX187" fmla="*/ 57309 w 1569618"/>
              <a:gd name="connsiteY187" fmla="*/ 3863403 h 6693946"/>
              <a:gd name="connsiteX188" fmla="*/ 57883 w 1569618"/>
              <a:gd name="connsiteY188" fmla="*/ 3804006 h 6693946"/>
              <a:gd name="connsiteX189" fmla="*/ 55258 w 1569618"/>
              <a:gd name="connsiteY189" fmla="*/ 3772095 h 6693946"/>
              <a:gd name="connsiteX190" fmla="*/ 50601 w 1569618"/>
              <a:gd name="connsiteY190" fmla="*/ 3735646 h 6693946"/>
              <a:gd name="connsiteX191" fmla="*/ 50308 w 1569618"/>
              <a:gd name="connsiteY191" fmla="*/ 3700660 h 6693946"/>
              <a:gd name="connsiteX192" fmla="*/ 49708 w 1569618"/>
              <a:gd name="connsiteY192" fmla="*/ 3662374 h 6693946"/>
              <a:gd name="connsiteX193" fmla="*/ 43367 w 1569618"/>
              <a:gd name="connsiteY193" fmla="*/ 3553142 h 6693946"/>
              <a:gd name="connsiteX194" fmla="*/ 36569 w 1569618"/>
              <a:gd name="connsiteY194" fmla="*/ 3444059 h 6693946"/>
              <a:gd name="connsiteX195" fmla="*/ 35545 w 1569618"/>
              <a:gd name="connsiteY195" fmla="*/ 3335651 h 6693946"/>
              <a:gd name="connsiteX196" fmla="*/ 30093 w 1569618"/>
              <a:gd name="connsiteY196" fmla="*/ 3291650 h 6693946"/>
              <a:gd name="connsiteX197" fmla="*/ 29317 w 1569618"/>
              <a:gd name="connsiteY197" fmla="*/ 3242842 h 6693946"/>
              <a:gd name="connsiteX198" fmla="*/ 29317 w 1569618"/>
              <a:gd name="connsiteY198" fmla="*/ 3190360 h 6693946"/>
              <a:gd name="connsiteX199" fmla="*/ 29129 w 1569618"/>
              <a:gd name="connsiteY199" fmla="*/ 3141376 h 6693946"/>
              <a:gd name="connsiteX200" fmla="*/ 22683 w 1569618"/>
              <a:gd name="connsiteY200" fmla="*/ 3084558 h 6693946"/>
              <a:gd name="connsiteX201" fmla="*/ 28923 w 1569618"/>
              <a:gd name="connsiteY201" fmla="*/ 3066863 h 6693946"/>
              <a:gd name="connsiteX202" fmla="*/ 22301 w 1569618"/>
              <a:gd name="connsiteY202" fmla="*/ 3048597 h 6693946"/>
              <a:gd name="connsiteX203" fmla="*/ 15154 w 1569618"/>
              <a:gd name="connsiteY203" fmla="*/ 2328452 h 6693946"/>
              <a:gd name="connsiteX204" fmla="*/ 15067 w 1569618"/>
              <a:gd name="connsiteY204" fmla="*/ 2212998 h 6693946"/>
              <a:gd name="connsiteX205" fmla="*/ 9544 w 1569618"/>
              <a:gd name="connsiteY205" fmla="*/ 2180172 h 6693946"/>
              <a:gd name="connsiteX206" fmla="*/ 12371 w 1569618"/>
              <a:gd name="connsiteY206" fmla="*/ 2168589 h 6693946"/>
              <a:gd name="connsiteX207" fmla="*/ 14992 w 1569618"/>
              <a:gd name="connsiteY207" fmla="*/ 2155959 h 6693946"/>
              <a:gd name="connsiteX208" fmla="*/ 8738 w 1569618"/>
              <a:gd name="connsiteY208" fmla="*/ 2067737 h 6693946"/>
              <a:gd name="connsiteX209" fmla="*/ 7976 w 1569618"/>
              <a:gd name="connsiteY209" fmla="*/ 1372187 h 6693946"/>
              <a:gd name="connsiteX210" fmla="*/ 1913 w 1569618"/>
              <a:gd name="connsiteY210" fmla="*/ 1329048 h 6693946"/>
              <a:gd name="connsiteX211" fmla="*/ 7976 w 1569618"/>
              <a:gd name="connsiteY211" fmla="*/ 1311454 h 6693946"/>
              <a:gd name="connsiteX212" fmla="*/ 5224 w 1569618"/>
              <a:gd name="connsiteY212" fmla="*/ 1298465 h 6693946"/>
              <a:gd name="connsiteX213" fmla="*/ 1883 w 1569618"/>
              <a:gd name="connsiteY213" fmla="*/ 1239521 h 6693946"/>
              <a:gd name="connsiteX214" fmla="*/ 1107 w 1569618"/>
              <a:gd name="connsiteY214" fmla="*/ 1229370 h 6693946"/>
              <a:gd name="connsiteX215" fmla="*/ 4182 w 1569618"/>
              <a:gd name="connsiteY215" fmla="*/ 1205743 h 6693946"/>
              <a:gd name="connsiteX216" fmla="*/ 1399 w 1569618"/>
              <a:gd name="connsiteY216" fmla="*/ 1175553 h 6693946"/>
              <a:gd name="connsiteX217" fmla="*/ 1545 w 1569618"/>
              <a:gd name="connsiteY217" fmla="*/ 1147590 h 6693946"/>
              <a:gd name="connsiteX218" fmla="*/ 6499 w 1569618"/>
              <a:gd name="connsiteY218" fmla="*/ 1128755 h 6693946"/>
              <a:gd name="connsiteX219" fmla="*/ 7785 w 1569618"/>
              <a:gd name="connsiteY219" fmla="*/ 1108978 h 6693946"/>
              <a:gd name="connsiteX220" fmla="*/ 4155 w 1569618"/>
              <a:gd name="connsiteY220" fmla="*/ 1061872 h 6693946"/>
              <a:gd name="connsiteX221" fmla="*/ 3743 w 1569618"/>
              <a:gd name="connsiteY221" fmla="*/ 1051808 h 6693946"/>
              <a:gd name="connsiteX222" fmla="*/ 4448 w 1569618"/>
              <a:gd name="connsiteY222" fmla="*/ 1040690 h 6693946"/>
              <a:gd name="connsiteX223" fmla="*/ 15360 w 1569618"/>
              <a:gd name="connsiteY223" fmla="*/ 1047781 h 6693946"/>
              <a:gd name="connsiteX224" fmla="*/ 16166 w 1569618"/>
              <a:gd name="connsiteY224" fmla="*/ 1050945 h 6693946"/>
              <a:gd name="connsiteX225" fmla="*/ 22155 w 1569618"/>
              <a:gd name="connsiteY225" fmla="*/ 1048219 h 6693946"/>
              <a:gd name="connsiteX226" fmla="*/ 24749 w 1569618"/>
              <a:gd name="connsiteY226" fmla="*/ 1019042 h 6693946"/>
              <a:gd name="connsiteX227" fmla="*/ 15682 w 1569618"/>
              <a:gd name="connsiteY227" fmla="*/ 1025237 h 6693946"/>
              <a:gd name="connsiteX228" fmla="*/ 8299 w 1569618"/>
              <a:gd name="connsiteY228" fmla="*/ 1029016 h 6693946"/>
              <a:gd name="connsiteX229" fmla="*/ 1662 w 1569618"/>
              <a:gd name="connsiteY229" fmla="*/ 1021445 h 6693946"/>
              <a:gd name="connsiteX230" fmla="*/ 7230 w 1569618"/>
              <a:gd name="connsiteY230" fmla="*/ 985233 h 6693946"/>
              <a:gd name="connsiteX231" fmla="*/ 7114 w 1569618"/>
              <a:gd name="connsiteY231" fmla="*/ 952306 h 6693946"/>
              <a:gd name="connsiteX232" fmla="*/ 3803 w 1569618"/>
              <a:gd name="connsiteY232" fmla="*/ 935960 h 6693946"/>
              <a:gd name="connsiteX233" fmla="*/ 8344 w 1569618"/>
              <a:gd name="connsiteY233" fmla="*/ 920462 h 6693946"/>
              <a:gd name="connsiteX234" fmla="*/ 10905 w 1569618"/>
              <a:gd name="connsiteY234" fmla="*/ 914530 h 6693946"/>
              <a:gd name="connsiteX235" fmla="*/ 15108 w 1569618"/>
              <a:gd name="connsiteY235" fmla="*/ 921370 h 6693946"/>
              <a:gd name="connsiteX236" fmla="*/ 15566 w 1569618"/>
              <a:gd name="connsiteY236" fmla="*/ 952835 h 6693946"/>
              <a:gd name="connsiteX237" fmla="*/ 20793 w 1569618"/>
              <a:gd name="connsiteY237" fmla="*/ 960627 h 6693946"/>
              <a:gd name="connsiteX238" fmla="*/ 28207 w 1569618"/>
              <a:gd name="connsiteY238" fmla="*/ 953213 h 6693946"/>
              <a:gd name="connsiteX239" fmla="*/ 29069 w 1569618"/>
              <a:gd name="connsiteY239" fmla="*/ 928138 h 6693946"/>
              <a:gd name="connsiteX240" fmla="*/ 28747 w 1569618"/>
              <a:gd name="connsiteY240" fmla="*/ 905579 h 6693946"/>
              <a:gd name="connsiteX241" fmla="*/ 29317 w 1569618"/>
              <a:gd name="connsiteY241" fmla="*/ 881295 h 6693946"/>
              <a:gd name="connsiteX242" fmla="*/ 29568 w 1569618"/>
              <a:gd name="connsiteY242" fmla="*/ 853333 h 6693946"/>
              <a:gd name="connsiteX243" fmla="*/ 25556 w 1569618"/>
              <a:gd name="connsiteY243" fmla="*/ 828959 h 6693946"/>
              <a:gd name="connsiteX244" fmla="*/ 26756 w 1569618"/>
              <a:gd name="connsiteY244" fmla="*/ 822044 h 6693946"/>
              <a:gd name="connsiteX245" fmla="*/ 29785 w 1569618"/>
              <a:gd name="connsiteY245" fmla="*/ 800614 h 6693946"/>
              <a:gd name="connsiteX246" fmla="*/ 30138 w 1569618"/>
              <a:gd name="connsiteY246" fmla="*/ 773296 h 6693946"/>
              <a:gd name="connsiteX247" fmla="*/ 29845 w 1569618"/>
              <a:gd name="connsiteY247" fmla="*/ 751427 h 6693946"/>
              <a:gd name="connsiteX248" fmla="*/ 33580 w 1569618"/>
              <a:gd name="connsiteY248" fmla="*/ 729820 h 6693946"/>
              <a:gd name="connsiteX249" fmla="*/ 36216 w 1569618"/>
              <a:gd name="connsiteY249" fmla="*/ 710250 h 6693946"/>
              <a:gd name="connsiteX250" fmla="*/ 36951 w 1569618"/>
              <a:gd name="connsiteY250" fmla="*/ 678965 h 6693946"/>
              <a:gd name="connsiteX251" fmla="*/ 35410 w 1569618"/>
              <a:gd name="connsiteY251" fmla="*/ 648936 h 6693946"/>
              <a:gd name="connsiteX252" fmla="*/ 36321 w 1569618"/>
              <a:gd name="connsiteY252" fmla="*/ 618087 h 6693946"/>
              <a:gd name="connsiteX253" fmla="*/ 36321 w 1569618"/>
              <a:gd name="connsiteY253" fmla="*/ 558603 h 6693946"/>
              <a:gd name="connsiteX254" fmla="*/ 35601 w 1569618"/>
              <a:gd name="connsiteY254" fmla="*/ 527344 h 6693946"/>
              <a:gd name="connsiteX255" fmla="*/ 36846 w 1569618"/>
              <a:gd name="connsiteY255" fmla="*/ 504714 h 6693946"/>
              <a:gd name="connsiteX256" fmla="*/ 40540 w 1569618"/>
              <a:gd name="connsiteY256" fmla="*/ 481232 h 6693946"/>
              <a:gd name="connsiteX257" fmla="*/ 40097 w 1569618"/>
              <a:gd name="connsiteY257" fmla="*/ 458970 h 6693946"/>
              <a:gd name="connsiteX258" fmla="*/ 43307 w 1569618"/>
              <a:gd name="connsiteY258" fmla="*/ 365471 h 6693946"/>
              <a:gd name="connsiteX259" fmla="*/ 47410 w 1569618"/>
              <a:gd name="connsiteY259" fmla="*/ 344731 h 6693946"/>
              <a:gd name="connsiteX260" fmla="*/ 50237 w 1569618"/>
              <a:gd name="connsiteY260" fmla="*/ 318189 h 6693946"/>
              <a:gd name="connsiteX261" fmla="*/ 50308 w 1569618"/>
              <a:gd name="connsiteY261" fmla="*/ 290197 h 6693946"/>
              <a:gd name="connsiteX262" fmla="*/ 50762 w 1569618"/>
              <a:gd name="connsiteY262" fmla="*/ 262291 h 6693946"/>
              <a:gd name="connsiteX263" fmla="*/ 60564 w 1569618"/>
              <a:gd name="connsiteY263" fmla="*/ 248964 h 6693946"/>
              <a:gd name="connsiteX264" fmla="*/ 70756 w 1569618"/>
              <a:gd name="connsiteY264" fmla="*/ 261646 h 6693946"/>
              <a:gd name="connsiteX265" fmla="*/ 66965 w 1569618"/>
              <a:gd name="connsiteY265" fmla="*/ 275051 h 6693946"/>
              <a:gd name="connsiteX266" fmla="*/ 74799 w 1569618"/>
              <a:gd name="connsiteY266" fmla="*/ 284220 h 6693946"/>
              <a:gd name="connsiteX267" fmla="*/ 72076 w 1569618"/>
              <a:gd name="connsiteY267" fmla="*/ 287909 h 6693946"/>
              <a:gd name="connsiteX268" fmla="*/ 76265 w 1569618"/>
              <a:gd name="connsiteY268" fmla="*/ 286916 h 6693946"/>
              <a:gd name="connsiteX269" fmla="*/ 78301 w 1569618"/>
              <a:gd name="connsiteY269" fmla="*/ 286826 h 6693946"/>
              <a:gd name="connsiteX270" fmla="*/ 77364 w 1569618"/>
              <a:gd name="connsiteY270" fmla="*/ 285888 h 6693946"/>
              <a:gd name="connsiteX271" fmla="*/ 86693 w 1569618"/>
              <a:gd name="connsiteY271" fmla="*/ 278801 h 6693946"/>
              <a:gd name="connsiteX272" fmla="*/ 99041 w 1569618"/>
              <a:gd name="connsiteY272" fmla="*/ 282697 h 6693946"/>
              <a:gd name="connsiteX273" fmla="*/ 99116 w 1569618"/>
              <a:gd name="connsiteY273" fmla="*/ 313956 h 6693946"/>
              <a:gd name="connsiteX274" fmla="*/ 95261 w 1569618"/>
              <a:gd name="connsiteY274" fmla="*/ 318159 h 6693946"/>
              <a:gd name="connsiteX275" fmla="*/ 92918 w 1569618"/>
              <a:gd name="connsiteY275" fmla="*/ 315685 h 6693946"/>
              <a:gd name="connsiteX276" fmla="*/ 92202 w 1569618"/>
              <a:gd name="connsiteY276" fmla="*/ 305504 h 6693946"/>
              <a:gd name="connsiteX277" fmla="*/ 87983 w 1569618"/>
              <a:gd name="connsiteY277" fmla="*/ 291513 h 6693946"/>
              <a:gd name="connsiteX278" fmla="*/ 76835 w 1569618"/>
              <a:gd name="connsiteY278" fmla="*/ 297899 h 6693946"/>
              <a:gd name="connsiteX279" fmla="*/ 71532 w 1569618"/>
              <a:gd name="connsiteY279" fmla="*/ 308346 h 6693946"/>
              <a:gd name="connsiteX280" fmla="*/ 69586 w 1569618"/>
              <a:gd name="connsiteY280" fmla="*/ 327110 h 6693946"/>
              <a:gd name="connsiteX281" fmla="*/ 68180 w 1569618"/>
              <a:gd name="connsiteY281" fmla="*/ 325700 h 6693946"/>
              <a:gd name="connsiteX282" fmla="*/ 65075 w 1569618"/>
              <a:gd name="connsiteY282" fmla="*/ 329908 h 6693946"/>
              <a:gd name="connsiteX283" fmla="*/ 69279 w 1569618"/>
              <a:gd name="connsiteY283" fmla="*/ 328910 h 6693946"/>
              <a:gd name="connsiteX284" fmla="*/ 71300 w 1569618"/>
              <a:gd name="connsiteY284" fmla="*/ 328824 h 6693946"/>
              <a:gd name="connsiteX285" fmla="*/ 70726 w 1569618"/>
              <a:gd name="connsiteY285" fmla="*/ 328235 h 6693946"/>
              <a:gd name="connsiteX286" fmla="*/ 77277 w 1569618"/>
              <a:gd name="connsiteY286" fmla="*/ 328164 h 6693946"/>
              <a:gd name="connsiteX287" fmla="*/ 71986 w 1569618"/>
              <a:gd name="connsiteY287" fmla="*/ 392965 h 6693946"/>
              <a:gd name="connsiteX288" fmla="*/ 78841 w 1569618"/>
              <a:gd name="connsiteY288" fmla="*/ 413720 h 6693946"/>
              <a:gd name="connsiteX289" fmla="*/ 88744 w 1569618"/>
              <a:gd name="connsiteY289" fmla="*/ 410000 h 6693946"/>
              <a:gd name="connsiteX290" fmla="*/ 97927 w 1569618"/>
              <a:gd name="connsiteY290" fmla="*/ 412269 h 6693946"/>
              <a:gd name="connsiteX291" fmla="*/ 103189 w 1569618"/>
              <a:gd name="connsiteY291" fmla="*/ 464137 h 6693946"/>
              <a:gd name="connsiteX292" fmla="*/ 100594 w 1569618"/>
              <a:gd name="connsiteY292" fmla="*/ 498459 h 6693946"/>
              <a:gd name="connsiteX293" fmla="*/ 106657 w 1569618"/>
              <a:gd name="connsiteY293" fmla="*/ 500495 h 6693946"/>
              <a:gd name="connsiteX294" fmla="*/ 112256 w 1569618"/>
              <a:gd name="connsiteY294" fmla="*/ 497900 h 6693946"/>
              <a:gd name="connsiteX295" fmla="*/ 113264 w 1569618"/>
              <a:gd name="connsiteY295" fmla="*/ 484307 h 6693946"/>
              <a:gd name="connsiteX296" fmla="*/ 113557 w 1569618"/>
              <a:gd name="connsiteY296" fmla="*/ 400480 h 6693946"/>
              <a:gd name="connsiteX297" fmla="*/ 119635 w 1569618"/>
              <a:gd name="connsiteY297" fmla="*/ 347089 h 6693946"/>
              <a:gd name="connsiteX298" fmla="*/ 119594 w 1569618"/>
              <a:gd name="connsiteY298" fmla="*/ 320076 h 6693946"/>
              <a:gd name="connsiteX299" fmla="*/ 123768 w 1569618"/>
              <a:gd name="connsiteY299" fmla="*/ 270833 h 6693946"/>
              <a:gd name="connsiteX300" fmla="*/ 125905 w 1569618"/>
              <a:gd name="connsiteY300" fmla="*/ 263670 h 6693946"/>
              <a:gd name="connsiteX301" fmla="*/ 125789 w 1569618"/>
              <a:gd name="connsiteY301" fmla="*/ 259069 h 6693946"/>
              <a:gd name="connsiteX302" fmla="*/ 121761 w 1569618"/>
              <a:gd name="connsiteY302" fmla="*/ 253677 h 6693946"/>
              <a:gd name="connsiteX303" fmla="*/ 119418 w 1569618"/>
              <a:gd name="connsiteY303" fmla="*/ 231636 h 6693946"/>
              <a:gd name="connsiteX304" fmla="*/ 117292 w 1569618"/>
              <a:gd name="connsiteY304" fmla="*/ 205195 h 6693946"/>
              <a:gd name="connsiteX305" fmla="*/ 120412 w 1569618"/>
              <a:gd name="connsiteY305" fmla="*/ 175081 h 6693946"/>
              <a:gd name="connsiteX306" fmla="*/ 122931 w 1569618"/>
              <a:gd name="connsiteY306" fmla="*/ 132074 h 6693946"/>
              <a:gd name="connsiteX307" fmla="*/ 121323 w 1569618"/>
              <a:gd name="connsiteY307" fmla="*/ 43117 h 6693946"/>
              <a:gd name="connsiteX308" fmla="*/ 121101 w 1569618"/>
              <a:gd name="connsiteY308" fmla="*/ 43043 h 6693946"/>
              <a:gd name="connsiteX309" fmla="*/ 121323 w 1569618"/>
              <a:gd name="connsiteY309" fmla="*/ 42794 h 6693946"/>
              <a:gd name="connsiteX310" fmla="*/ 120854 w 1569618"/>
              <a:gd name="connsiteY310" fmla="*/ 418 h 6693946"/>
              <a:gd name="connsiteX311" fmla="*/ 132921 w 1569618"/>
              <a:gd name="connsiteY311" fmla="*/ 24675 h 6693946"/>
              <a:gd name="connsiteX312" fmla="*/ 133363 w 1569618"/>
              <a:gd name="connsiteY312" fmla="*/ 24748 h 6693946"/>
              <a:gd name="connsiteX313" fmla="*/ 133097 w 1569618"/>
              <a:gd name="connsiteY313" fmla="*/ 39074 h 6693946"/>
              <a:gd name="connsiteX314" fmla="*/ 134065 w 1569618"/>
              <a:gd name="connsiteY314" fmla="*/ 42253 h 6693946"/>
              <a:gd name="connsiteX315" fmla="*/ 141448 w 1569618"/>
              <a:gd name="connsiteY315" fmla="*/ 158146 h 6693946"/>
              <a:gd name="connsiteX316" fmla="*/ 144039 w 1569618"/>
              <a:gd name="connsiteY316" fmla="*/ 163977 h 6693946"/>
              <a:gd name="connsiteX317" fmla="*/ 148097 w 1569618"/>
              <a:gd name="connsiteY317" fmla="*/ 156755 h 6693946"/>
              <a:gd name="connsiteX318" fmla="*/ 148040 w 1569618"/>
              <a:gd name="connsiteY318" fmla="*/ 114862 h 6693946"/>
              <a:gd name="connsiteX319" fmla="*/ 156211 w 1569618"/>
              <a:gd name="connsiteY319" fmla="*/ 97110 h 6693946"/>
              <a:gd name="connsiteX320" fmla="*/ 169512 w 1569618"/>
              <a:gd name="connsiteY320" fmla="*/ 100740 h 6693946"/>
              <a:gd name="connsiteX321" fmla="*/ 177364 w 1569618"/>
              <a:gd name="connsiteY321" fmla="*/ 108783 h 6693946"/>
              <a:gd name="connsiteX322" fmla="*/ 181054 w 1569618"/>
              <a:gd name="connsiteY322" fmla="*/ 114464 h 6693946"/>
              <a:gd name="connsiteX323" fmla="*/ 175722 w 1569618"/>
              <a:gd name="connsiteY323" fmla="*/ 133787 h 6693946"/>
              <a:gd name="connsiteX324" fmla="*/ 179940 w 1569618"/>
              <a:gd name="connsiteY324" fmla="*/ 158232 h 6693946"/>
              <a:gd name="connsiteX325" fmla="*/ 178654 w 1569618"/>
              <a:gd name="connsiteY325" fmla="*/ 164472 h 6693946"/>
              <a:gd name="connsiteX326" fmla="*/ 146604 w 1569618"/>
              <a:gd name="connsiteY326" fmla="*/ 172223 h 6693946"/>
              <a:gd name="connsiteX327" fmla="*/ 136746 w 1569618"/>
              <a:gd name="connsiteY327" fmla="*/ 180499 h 6693946"/>
              <a:gd name="connsiteX328" fmla="*/ 141257 w 1569618"/>
              <a:gd name="connsiteY328" fmla="*/ 190549 h 6693946"/>
              <a:gd name="connsiteX329" fmla="*/ 144684 w 1569618"/>
              <a:gd name="connsiteY329" fmla="*/ 199616 h 6693946"/>
              <a:gd name="connsiteX330" fmla="*/ 148082 w 1569618"/>
              <a:gd name="connsiteY330" fmla="*/ 190867 h 6693946"/>
              <a:gd name="connsiteX331" fmla="*/ 159155 w 1569618"/>
              <a:gd name="connsiteY331" fmla="*/ 178815 h 6693946"/>
              <a:gd name="connsiteX332" fmla="*/ 176633 w 1569618"/>
              <a:gd name="connsiteY332" fmla="*/ 188100 h 6693946"/>
              <a:gd name="connsiteX333" fmla="*/ 183165 w 1569618"/>
              <a:gd name="connsiteY333" fmla="*/ 202484 h 6693946"/>
              <a:gd name="connsiteX334" fmla="*/ 190282 w 1569618"/>
              <a:gd name="connsiteY334" fmla="*/ 227725 h 6693946"/>
              <a:gd name="connsiteX335" fmla="*/ 183296 w 1569618"/>
              <a:gd name="connsiteY335" fmla="*/ 227751 h 6693946"/>
              <a:gd name="connsiteX336" fmla="*/ 170847 w 1569618"/>
              <a:gd name="connsiteY336" fmla="*/ 246575 h 6693946"/>
              <a:gd name="connsiteX337" fmla="*/ 180660 w 1569618"/>
              <a:gd name="connsiteY337" fmla="*/ 256520 h 6693946"/>
              <a:gd name="connsiteX338" fmla="*/ 183544 w 1569618"/>
              <a:gd name="connsiteY338" fmla="*/ 274462 h 6693946"/>
              <a:gd name="connsiteX339" fmla="*/ 186562 w 1569618"/>
              <a:gd name="connsiteY339" fmla="*/ 283121 h 6693946"/>
              <a:gd name="connsiteX340" fmla="*/ 196552 w 1569618"/>
              <a:gd name="connsiteY340" fmla="*/ 327841 h 6693946"/>
              <a:gd name="connsiteX341" fmla="*/ 180776 w 1569618"/>
              <a:gd name="connsiteY341" fmla="*/ 334006 h 6693946"/>
              <a:gd name="connsiteX342" fmla="*/ 176498 w 1569618"/>
              <a:gd name="connsiteY342" fmla="*/ 336687 h 6693946"/>
              <a:gd name="connsiteX343" fmla="*/ 176689 w 1569618"/>
              <a:gd name="connsiteY343" fmla="*/ 343471 h 6693946"/>
              <a:gd name="connsiteX344" fmla="*/ 179078 w 1569618"/>
              <a:gd name="connsiteY344" fmla="*/ 345931 h 6693946"/>
              <a:gd name="connsiteX345" fmla="*/ 195952 w 1569618"/>
              <a:gd name="connsiteY345" fmla="*/ 355860 h 6693946"/>
              <a:gd name="connsiteX346" fmla="*/ 197767 w 1569618"/>
              <a:gd name="connsiteY346" fmla="*/ 381085 h 6693946"/>
              <a:gd name="connsiteX347" fmla="*/ 198236 w 1569618"/>
              <a:gd name="connsiteY347" fmla="*/ 411714 h 6693946"/>
              <a:gd name="connsiteX348" fmla="*/ 197096 w 1569618"/>
              <a:gd name="connsiteY348" fmla="*/ 434727 h 6693946"/>
              <a:gd name="connsiteX349" fmla="*/ 197958 w 1569618"/>
              <a:gd name="connsiteY349" fmla="*/ 448215 h 6693946"/>
              <a:gd name="connsiteX350" fmla="*/ 199132 w 1569618"/>
              <a:gd name="connsiteY350" fmla="*/ 475330 h 6693946"/>
              <a:gd name="connsiteX351" fmla="*/ 197741 w 1569618"/>
              <a:gd name="connsiteY351" fmla="*/ 489729 h 6693946"/>
              <a:gd name="connsiteX352" fmla="*/ 197681 w 1569618"/>
              <a:gd name="connsiteY352" fmla="*/ 518570 h 6693946"/>
              <a:gd name="connsiteX353" fmla="*/ 198517 w 1569618"/>
              <a:gd name="connsiteY353" fmla="*/ 530933 h 6693946"/>
              <a:gd name="connsiteX354" fmla="*/ 206572 w 1569618"/>
              <a:gd name="connsiteY354" fmla="*/ 596585 h 6693946"/>
              <a:gd name="connsiteX355" fmla="*/ 207273 w 1569618"/>
              <a:gd name="connsiteY355" fmla="*/ 614104 h 6693946"/>
              <a:gd name="connsiteX356" fmla="*/ 206954 w 1569618"/>
              <a:gd name="connsiteY356" fmla="*/ 632632 h 6693946"/>
              <a:gd name="connsiteX357" fmla="*/ 210850 w 1569618"/>
              <a:gd name="connsiteY357" fmla="*/ 648115 h 6693946"/>
              <a:gd name="connsiteX358" fmla="*/ 211668 w 1569618"/>
              <a:gd name="connsiteY358" fmla="*/ 701989 h 6693946"/>
              <a:gd name="connsiteX359" fmla="*/ 211289 w 1569618"/>
              <a:gd name="connsiteY359" fmla="*/ 764930 h 6693946"/>
              <a:gd name="connsiteX360" fmla="*/ 211506 w 1569618"/>
              <a:gd name="connsiteY360" fmla="*/ 824403 h 6693946"/>
              <a:gd name="connsiteX361" fmla="*/ 217060 w 1569618"/>
              <a:gd name="connsiteY361" fmla="*/ 853801 h 6693946"/>
              <a:gd name="connsiteX362" fmla="*/ 216194 w 1569618"/>
              <a:gd name="connsiteY362" fmla="*/ 869472 h 6693946"/>
              <a:gd name="connsiteX363" fmla="*/ 215447 w 1569618"/>
              <a:gd name="connsiteY363" fmla="*/ 893906 h 6693946"/>
              <a:gd name="connsiteX364" fmla="*/ 218290 w 1569618"/>
              <a:gd name="connsiteY364" fmla="*/ 913664 h 6693946"/>
              <a:gd name="connsiteX365" fmla="*/ 218290 w 1569618"/>
              <a:gd name="connsiteY365" fmla="*/ 1110797 h 6693946"/>
              <a:gd name="connsiteX366" fmla="*/ 221601 w 1569618"/>
              <a:gd name="connsiteY366" fmla="*/ 1116421 h 6693946"/>
              <a:gd name="connsiteX367" fmla="*/ 225115 w 1569618"/>
              <a:gd name="connsiteY367" fmla="*/ 1111292 h 6693946"/>
              <a:gd name="connsiteX368" fmla="*/ 225276 w 1569618"/>
              <a:gd name="connsiteY368" fmla="*/ 1090304 h 6693946"/>
              <a:gd name="connsiteX369" fmla="*/ 226011 w 1569618"/>
              <a:gd name="connsiteY369" fmla="*/ 820930 h 6693946"/>
              <a:gd name="connsiteX370" fmla="*/ 224252 w 1569618"/>
              <a:gd name="connsiteY370" fmla="*/ 780852 h 6693946"/>
              <a:gd name="connsiteX371" fmla="*/ 225276 w 1569618"/>
              <a:gd name="connsiteY371" fmla="*/ 735753 h 6693946"/>
              <a:gd name="connsiteX372" fmla="*/ 225276 w 1569618"/>
              <a:gd name="connsiteY372" fmla="*/ 693773 h 6693946"/>
              <a:gd name="connsiteX373" fmla="*/ 225276 w 1569618"/>
              <a:gd name="connsiteY373" fmla="*/ 648291 h 6693946"/>
              <a:gd name="connsiteX374" fmla="*/ 225452 w 1569618"/>
              <a:gd name="connsiteY374" fmla="*/ 602810 h 6693946"/>
              <a:gd name="connsiteX375" fmla="*/ 232251 w 1569618"/>
              <a:gd name="connsiteY375" fmla="*/ 574202 h 6693946"/>
              <a:gd name="connsiteX376" fmla="*/ 229671 w 1569618"/>
              <a:gd name="connsiteY376" fmla="*/ 547353 h 6693946"/>
              <a:gd name="connsiteX377" fmla="*/ 225598 w 1569618"/>
              <a:gd name="connsiteY377" fmla="*/ 519946 h 6693946"/>
              <a:gd name="connsiteX378" fmla="*/ 232850 w 1569618"/>
              <a:gd name="connsiteY378" fmla="*/ 400435 h 6693946"/>
              <a:gd name="connsiteX379" fmla="*/ 246282 w 1569618"/>
              <a:gd name="connsiteY379" fmla="*/ 374699 h 6693946"/>
              <a:gd name="connsiteX380" fmla="*/ 253283 w 1569618"/>
              <a:gd name="connsiteY380" fmla="*/ 374699 h 6693946"/>
              <a:gd name="connsiteX381" fmla="*/ 251086 w 1569618"/>
              <a:gd name="connsiteY381" fmla="*/ 387224 h 6693946"/>
              <a:gd name="connsiteX382" fmla="*/ 262396 w 1569618"/>
              <a:gd name="connsiteY382" fmla="*/ 436763 h 6693946"/>
              <a:gd name="connsiteX383" fmla="*/ 253283 w 1569618"/>
              <a:gd name="connsiteY383" fmla="*/ 430685 h 6693946"/>
              <a:gd name="connsiteX384" fmla="*/ 246999 w 1569618"/>
              <a:gd name="connsiteY384" fmla="*/ 441038 h 6693946"/>
              <a:gd name="connsiteX385" fmla="*/ 258616 w 1569618"/>
              <a:gd name="connsiteY385" fmla="*/ 449404 h 6693946"/>
              <a:gd name="connsiteX386" fmla="*/ 262396 w 1569618"/>
              <a:gd name="connsiteY386" fmla="*/ 436763 h 6693946"/>
              <a:gd name="connsiteX387" fmla="*/ 255657 w 1569618"/>
              <a:gd name="connsiteY387" fmla="*/ 418423 h 6693946"/>
              <a:gd name="connsiteX388" fmla="*/ 262290 w 1569618"/>
              <a:gd name="connsiteY388" fmla="*/ 400787 h 6693946"/>
              <a:gd name="connsiteX389" fmla="*/ 261031 w 1569618"/>
              <a:gd name="connsiteY389" fmla="*/ 391926 h 6693946"/>
              <a:gd name="connsiteX390" fmla="*/ 253283 w 1569618"/>
              <a:gd name="connsiteY390" fmla="*/ 374699 h 6693946"/>
              <a:gd name="connsiteX391" fmla="*/ 268429 w 1569618"/>
              <a:gd name="connsiteY391" fmla="*/ 356636 h 6693946"/>
              <a:gd name="connsiteX392" fmla="*/ 268650 w 1569618"/>
              <a:gd name="connsiteY392" fmla="*/ 344333 h 6693946"/>
              <a:gd name="connsiteX393" fmla="*/ 266509 w 1569618"/>
              <a:gd name="connsiteY393" fmla="*/ 329203 h 6693946"/>
              <a:gd name="connsiteX394" fmla="*/ 264664 w 1569618"/>
              <a:gd name="connsiteY394" fmla="*/ 316854 h 6693946"/>
              <a:gd name="connsiteX395" fmla="*/ 267315 w 1569618"/>
              <a:gd name="connsiteY395" fmla="*/ 289083 h 6693946"/>
              <a:gd name="connsiteX396" fmla="*/ 274451 w 1569618"/>
              <a:gd name="connsiteY396" fmla="*/ 283957 h 6693946"/>
              <a:gd name="connsiteX397" fmla="*/ 292848 w 1569618"/>
              <a:gd name="connsiteY397" fmla="*/ 309955 h 6693946"/>
              <a:gd name="connsiteX398" fmla="*/ 293065 w 1569618"/>
              <a:gd name="connsiteY398" fmla="*/ 320049 h 6693946"/>
              <a:gd name="connsiteX399" fmla="*/ 298296 w 1569618"/>
              <a:gd name="connsiteY399" fmla="*/ 332892 h 6693946"/>
              <a:gd name="connsiteX400" fmla="*/ 322862 w 1569618"/>
              <a:gd name="connsiteY400" fmla="*/ 353048 h 6693946"/>
              <a:gd name="connsiteX401" fmla="*/ 343703 w 1569618"/>
              <a:gd name="connsiteY401" fmla="*/ 381700 h 6693946"/>
              <a:gd name="connsiteX402" fmla="*/ 344232 w 1569618"/>
              <a:gd name="connsiteY402" fmla="*/ 395616 h 6693946"/>
              <a:gd name="connsiteX403" fmla="*/ 338461 w 1569618"/>
              <a:gd name="connsiteY403" fmla="*/ 398222 h 6693946"/>
              <a:gd name="connsiteX404" fmla="*/ 311492 w 1569618"/>
              <a:gd name="connsiteY404" fmla="*/ 401635 h 6693946"/>
              <a:gd name="connsiteX405" fmla="*/ 308316 w 1569618"/>
              <a:gd name="connsiteY405" fmla="*/ 384235 h 6693946"/>
              <a:gd name="connsiteX406" fmla="*/ 302470 w 1569618"/>
              <a:gd name="connsiteY406" fmla="*/ 381937 h 6693946"/>
              <a:gd name="connsiteX407" fmla="*/ 295544 w 1569618"/>
              <a:gd name="connsiteY407" fmla="*/ 387179 h 6693946"/>
              <a:gd name="connsiteX408" fmla="*/ 307056 w 1569618"/>
              <a:gd name="connsiteY408" fmla="*/ 416548 h 6693946"/>
              <a:gd name="connsiteX409" fmla="*/ 315932 w 1569618"/>
              <a:gd name="connsiteY409" fmla="*/ 419859 h 6693946"/>
              <a:gd name="connsiteX410" fmla="*/ 307757 w 1569618"/>
              <a:gd name="connsiteY410" fmla="*/ 423755 h 6693946"/>
              <a:gd name="connsiteX411" fmla="*/ 299924 w 1569618"/>
              <a:gd name="connsiteY411" fmla="*/ 429848 h 6693946"/>
              <a:gd name="connsiteX412" fmla="*/ 298221 w 1569618"/>
              <a:gd name="connsiteY412" fmla="*/ 437127 h 6693946"/>
              <a:gd name="connsiteX413" fmla="*/ 304919 w 1569618"/>
              <a:gd name="connsiteY413" fmla="*/ 437509 h 6693946"/>
              <a:gd name="connsiteX414" fmla="*/ 310176 w 1569618"/>
              <a:gd name="connsiteY414" fmla="*/ 433508 h 6693946"/>
              <a:gd name="connsiteX415" fmla="*/ 322070 w 1569618"/>
              <a:gd name="connsiteY415" fmla="*/ 432983 h 6693946"/>
              <a:gd name="connsiteX416" fmla="*/ 317076 w 1569618"/>
              <a:gd name="connsiteY416" fmla="*/ 440393 h 6693946"/>
              <a:gd name="connsiteX417" fmla="*/ 324193 w 1569618"/>
              <a:gd name="connsiteY417" fmla="*/ 444495 h 6693946"/>
              <a:gd name="connsiteX418" fmla="*/ 348364 w 1569618"/>
              <a:gd name="connsiteY418" fmla="*/ 445493 h 6693946"/>
              <a:gd name="connsiteX419" fmla="*/ 349125 w 1569618"/>
              <a:gd name="connsiteY419" fmla="*/ 450034 h 6693946"/>
              <a:gd name="connsiteX420" fmla="*/ 337302 w 1569618"/>
              <a:gd name="connsiteY420" fmla="*/ 455160 h 6693946"/>
              <a:gd name="connsiteX421" fmla="*/ 341420 w 1569618"/>
              <a:gd name="connsiteY421" fmla="*/ 465033 h 6693946"/>
              <a:gd name="connsiteX422" fmla="*/ 338637 w 1569618"/>
              <a:gd name="connsiteY422" fmla="*/ 477074 h 6693946"/>
              <a:gd name="connsiteX423" fmla="*/ 339515 w 1569618"/>
              <a:gd name="connsiteY423" fmla="*/ 491927 h 6693946"/>
              <a:gd name="connsiteX424" fmla="*/ 353415 w 1569618"/>
              <a:gd name="connsiteY424" fmla="*/ 499850 h 6693946"/>
              <a:gd name="connsiteX425" fmla="*/ 358118 w 1569618"/>
              <a:gd name="connsiteY425" fmla="*/ 511655 h 6693946"/>
              <a:gd name="connsiteX426" fmla="*/ 365265 w 1569618"/>
              <a:gd name="connsiteY426" fmla="*/ 578582 h 6693946"/>
              <a:gd name="connsiteX427" fmla="*/ 365471 w 1569618"/>
              <a:gd name="connsiteY427" fmla="*/ 604231 h 6693946"/>
              <a:gd name="connsiteX428" fmla="*/ 364826 w 1569618"/>
              <a:gd name="connsiteY428" fmla="*/ 635546 h 6693946"/>
              <a:gd name="connsiteX429" fmla="*/ 365265 w 1569618"/>
              <a:gd name="connsiteY429" fmla="*/ 682231 h 6693946"/>
              <a:gd name="connsiteX430" fmla="*/ 372134 w 1569618"/>
              <a:gd name="connsiteY430" fmla="*/ 731710 h 6693946"/>
              <a:gd name="connsiteX431" fmla="*/ 372577 w 1569618"/>
              <a:gd name="connsiteY431" fmla="*/ 784062 h 6693946"/>
              <a:gd name="connsiteX432" fmla="*/ 379563 w 1569618"/>
              <a:gd name="connsiteY432" fmla="*/ 808976 h 6693946"/>
              <a:gd name="connsiteX433" fmla="*/ 377189 w 1569618"/>
              <a:gd name="connsiteY433" fmla="*/ 832401 h 6693946"/>
              <a:gd name="connsiteX434" fmla="*/ 379578 w 1569618"/>
              <a:gd name="connsiteY434" fmla="*/ 859160 h 6693946"/>
              <a:gd name="connsiteX435" fmla="*/ 386343 w 1569618"/>
              <a:gd name="connsiteY435" fmla="*/ 864230 h 6693946"/>
              <a:gd name="connsiteX436" fmla="*/ 392950 w 1569618"/>
              <a:gd name="connsiteY436" fmla="*/ 858984 h 6693946"/>
              <a:gd name="connsiteX437" fmla="*/ 393433 w 1569618"/>
              <a:gd name="connsiteY437" fmla="*/ 827579 h 6693946"/>
              <a:gd name="connsiteX438" fmla="*/ 397183 w 1569618"/>
              <a:gd name="connsiteY438" fmla="*/ 823053 h 6693946"/>
              <a:gd name="connsiteX439" fmla="*/ 402118 w 1569618"/>
              <a:gd name="connsiteY439" fmla="*/ 827991 h 6693946"/>
              <a:gd name="connsiteX440" fmla="*/ 406794 w 1569618"/>
              <a:gd name="connsiteY440" fmla="*/ 832896 h 6693946"/>
              <a:gd name="connsiteX441" fmla="*/ 402909 w 1569618"/>
              <a:gd name="connsiteY441" fmla="*/ 856775 h 6693946"/>
              <a:gd name="connsiteX442" fmla="*/ 414613 w 1569618"/>
              <a:gd name="connsiteY442" fmla="*/ 872374 h 6693946"/>
              <a:gd name="connsiteX443" fmla="*/ 422671 w 1569618"/>
              <a:gd name="connsiteY443" fmla="*/ 896820 h 6693946"/>
              <a:gd name="connsiteX444" fmla="*/ 435090 w 1569618"/>
              <a:gd name="connsiteY444" fmla="*/ 899324 h 6693946"/>
              <a:gd name="connsiteX445" fmla="*/ 441934 w 1569618"/>
              <a:gd name="connsiteY445" fmla="*/ 894213 h 6693946"/>
              <a:gd name="connsiteX446" fmla="*/ 443119 w 1569618"/>
              <a:gd name="connsiteY446" fmla="*/ 859689 h 6693946"/>
              <a:gd name="connsiteX447" fmla="*/ 441934 w 1569618"/>
              <a:gd name="connsiteY447" fmla="*/ 830230 h 6693946"/>
              <a:gd name="connsiteX448" fmla="*/ 435252 w 1569618"/>
              <a:gd name="connsiteY448" fmla="*/ 815628 h 6693946"/>
              <a:gd name="connsiteX449" fmla="*/ 441904 w 1569618"/>
              <a:gd name="connsiteY449" fmla="*/ 810149 h 6693946"/>
              <a:gd name="connsiteX450" fmla="*/ 436148 w 1569618"/>
              <a:gd name="connsiteY450" fmla="*/ 763569 h 6693946"/>
              <a:gd name="connsiteX451" fmla="*/ 437262 w 1569618"/>
              <a:gd name="connsiteY451" fmla="*/ 754517 h 6693946"/>
              <a:gd name="connsiteX452" fmla="*/ 442256 w 1569618"/>
              <a:gd name="connsiteY452" fmla="*/ 718031 h 6693946"/>
              <a:gd name="connsiteX453" fmla="*/ 437862 w 1569618"/>
              <a:gd name="connsiteY453" fmla="*/ 686596 h 6693946"/>
              <a:gd name="connsiteX454" fmla="*/ 435312 w 1569618"/>
              <a:gd name="connsiteY454" fmla="*/ 649829 h 6693946"/>
              <a:gd name="connsiteX455" fmla="*/ 435252 w 1569618"/>
              <a:gd name="connsiteY455" fmla="*/ 611378 h 6693946"/>
              <a:gd name="connsiteX456" fmla="*/ 435252 w 1569618"/>
              <a:gd name="connsiteY456" fmla="*/ 576430 h 6693946"/>
              <a:gd name="connsiteX457" fmla="*/ 435252 w 1569618"/>
              <a:gd name="connsiteY457" fmla="*/ 537979 h 6693946"/>
              <a:gd name="connsiteX458" fmla="*/ 435252 w 1569618"/>
              <a:gd name="connsiteY458" fmla="*/ 499528 h 6693946"/>
              <a:gd name="connsiteX459" fmla="*/ 435458 w 1569618"/>
              <a:gd name="connsiteY459" fmla="*/ 492658 h 6693946"/>
              <a:gd name="connsiteX460" fmla="*/ 441949 w 1569618"/>
              <a:gd name="connsiteY460" fmla="*/ 487093 h 6693946"/>
              <a:gd name="connsiteX461" fmla="*/ 449006 w 1569618"/>
              <a:gd name="connsiteY461" fmla="*/ 491968 h 6693946"/>
              <a:gd name="connsiteX462" fmla="*/ 462937 w 1569618"/>
              <a:gd name="connsiteY462" fmla="*/ 545580 h 6693946"/>
              <a:gd name="connsiteX463" fmla="*/ 463128 w 1569618"/>
              <a:gd name="connsiteY463" fmla="*/ 573471 h 6693946"/>
              <a:gd name="connsiteX464" fmla="*/ 472503 w 1569618"/>
              <a:gd name="connsiteY464" fmla="*/ 597755 h 6693946"/>
              <a:gd name="connsiteX465" fmla="*/ 474438 w 1569618"/>
              <a:gd name="connsiteY465" fmla="*/ 604977 h 6693946"/>
              <a:gd name="connsiteX466" fmla="*/ 469882 w 1569618"/>
              <a:gd name="connsiteY466" fmla="*/ 624941 h 6693946"/>
              <a:gd name="connsiteX467" fmla="*/ 470275 w 1569618"/>
              <a:gd name="connsiteY467" fmla="*/ 642269 h 6693946"/>
              <a:gd name="connsiteX468" fmla="*/ 472195 w 1569618"/>
              <a:gd name="connsiteY468" fmla="*/ 679929 h 6693946"/>
              <a:gd name="connsiteX469" fmla="*/ 469852 w 1569618"/>
              <a:gd name="connsiteY469" fmla="*/ 709988 h 6693946"/>
              <a:gd name="connsiteX470" fmla="*/ 480325 w 1569618"/>
              <a:gd name="connsiteY470" fmla="*/ 758165 h 6693946"/>
              <a:gd name="connsiteX471" fmla="*/ 479417 w 1569618"/>
              <a:gd name="connsiteY471" fmla="*/ 775696 h 6693946"/>
              <a:gd name="connsiteX472" fmla="*/ 485466 w 1569618"/>
              <a:gd name="connsiteY472" fmla="*/ 784939 h 6693946"/>
              <a:gd name="connsiteX473" fmla="*/ 491207 w 1569618"/>
              <a:gd name="connsiteY473" fmla="*/ 778523 h 6693946"/>
              <a:gd name="connsiteX474" fmla="*/ 495823 w 1569618"/>
              <a:gd name="connsiteY474" fmla="*/ 761855 h 6693946"/>
              <a:gd name="connsiteX475" fmla="*/ 497960 w 1569618"/>
              <a:gd name="connsiteY475" fmla="*/ 748746 h 6693946"/>
              <a:gd name="connsiteX476" fmla="*/ 497874 w 1569618"/>
              <a:gd name="connsiteY476" fmla="*/ 727976 h 6693946"/>
              <a:gd name="connsiteX477" fmla="*/ 491353 w 1569618"/>
              <a:gd name="connsiteY477" fmla="*/ 643327 h 6693946"/>
              <a:gd name="connsiteX478" fmla="*/ 490989 w 1569618"/>
              <a:gd name="connsiteY478" fmla="*/ 611892 h 6693946"/>
              <a:gd name="connsiteX479" fmla="*/ 484997 w 1569618"/>
              <a:gd name="connsiteY479" fmla="*/ 588819 h 6693946"/>
              <a:gd name="connsiteX480" fmla="*/ 490989 w 1569618"/>
              <a:gd name="connsiteY480" fmla="*/ 567434 h 6693946"/>
              <a:gd name="connsiteX481" fmla="*/ 483621 w 1569618"/>
              <a:gd name="connsiteY481" fmla="*/ 549682 h 6693946"/>
              <a:gd name="connsiteX482" fmla="*/ 486490 w 1569618"/>
              <a:gd name="connsiteY482" fmla="*/ 526099 h 6693946"/>
              <a:gd name="connsiteX483" fmla="*/ 484296 w 1569618"/>
              <a:gd name="connsiteY483" fmla="*/ 499352 h 6693946"/>
              <a:gd name="connsiteX484" fmla="*/ 484251 w 1569618"/>
              <a:gd name="connsiteY484" fmla="*/ 471389 h 6693946"/>
              <a:gd name="connsiteX485" fmla="*/ 483445 w 1569618"/>
              <a:gd name="connsiteY485" fmla="*/ 444026 h 6693946"/>
              <a:gd name="connsiteX486" fmla="*/ 484483 w 1569618"/>
              <a:gd name="connsiteY486" fmla="*/ 417733 h 6693946"/>
              <a:gd name="connsiteX487" fmla="*/ 484135 w 1569618"/>
              <a:gd name="connsiteY487" fmla="*/ 389800 h 6693946"/>
              <a:gd name="connsiteX488" fmla="*/ 477936 w 1569618"/>
              <a:gd name="connsiteY488" fmla="*/ 339867 h 6693946"/>
              <a:gd name="connsiteX489" fmla="*/ 484251 w 1569618"/>
              <a:gd name="connsiteY489" fmla="*/ 311713 h 6693946"/>
              <a:gd name="connsiteX490" fmla="*/ 498883 w 1569618"/>
              <a:gd name="connsiteY490" fmla="*/ 318482 h 6693946"/>
              <a:gd name="connsiteX491" fmla="*/ 501316 w 1569618"/>
              <a:gd name="connsiteY491" fmla="*/ 326728 h 6693946"/>
              <a:gd name="connsiteX492" fmla="*/ 493565 w 1569618"/>
              <a:gd name="connsiteY492" fmla="*/ 354968 h 6693946"/>
              <a:gd name="connsiteX493" fmla="*/ 494004 w 1569618"/>
              <a:gd name="connsiteY493" fmla="*/ 359715 h 6693946"/>
              <a:gd name="connsiteX494" fmla="*/ 510878 w 1569618"/>
              <a:gd name="connsiteY494" fmla="*/ 391574 h 6693946"/>
              <a:gd name="connsiteX495" fmla="*/ 504699 w 1569618"/>
              <a:gd name="connsiteY495" fmla="*/ 403056 h 6693946"/>
              <a:gd name="connsiteX496" fmla="*/ 500480 w 1569618"/>
              <a:gd name="connsiteY496" fmla="*/ 421880 h 6693946"/>
              <a:gd name="connsiteX497" fmla="*/ 512551 w 1569618"/>
              <a:gd name="connsiteY497" fmla="*/ 453195 h 6693946"/>
              <a:gd name="connsiteX498" fmla="*/ 518146 w 1569618"/>
              <a:gd name="connsiteY498" fmla="*/ 489347 h 6693946"/>
              <a:gd name="connsiteX499" fmla="*/ 519184 w 1569618"/>
              <a:gd name="connsiteY499" fmla="*/ 495793 h 6693946"/>
              <a:gd name="connsiteX500" fmla="*/ 526845 w 1569618"/>
              <a:gd name="connsiteY500" fmla="*/ 590885 h 6693946"/>
              <a:gd name="connsiteX501" fmla="*/ 533216 w 1569618"/>
              <a:gd name="connsiteY501" fmla="*/ 629910 h 6693946"/>
              <a:gd name="connsiteX502" fmla="*/ 537334 w 1569618"/>
              <a:gd name="connsiteY502" fmla="*/ 670292 h 6693946"/>
              <a:gd name="connsiteX503" fmla="*/ 533306 w 1569618"/>
              <a:gd name="connsiteY503" fmla="*/ 690563 h 6693946"/>
              <a:gd name="connsiteX504" fmla="*/ 541522 w 1569618"/>
              <a:gd name="connsiteY504" fmla="*/ 778175 h 6693946"/>
              <a:gd name="connsiteX505" fmla="*/ 547237 w 1569618"/>
              <a:gd name="connsiteY505" fmla="*/ 780649 h 6693946"/>
              <a:gd name="connsiteX506" fmla="*/ 542812 w 1569618"/>
              <a:gd name="connsiteY506" fmla="*/ 788689 h 6693946"/>
              <a:gd name="connsiteX507" fmla="*/ 547192 w 1569618"/>
              <a:gd name="connsiteY507" fmla="*/ 825749 h 6693946"/>
              <a:gd name="connsiteX508" fmla="*/ 547237 w 1569618"/>
              <a:gd name="connsiteY508" fmla="*/ 825839 h 6693946"/>
              <a:gd name="connsiteX509" fmla="*/ 547383 w 1569618"/>
              <a:gd name="connsiteY509" fmla="*/ 846227 h 6693946"/>
              <a:gd name="connsiteX510" fmla="*/ 551294 w 1569618"/>
              <a:gd name="connsiteY510" fmla="*/ 857082 h 6693946"/>
              <a:gd name="connsiteX511" fmla="*/ 554107 w 1569618"/>
              <a:gd name="connsiteY511" fmla="*/ 848102 h 6693946"/>
              <a:gd name="connsiteX512" fmla="*/ 554077 w 1569618"/>
              <a:gd name="connsiteY512" fmla="*/ 820900 h 6693946"/>
              <a:gd name="connsiteX513" fmla="*/ 550634 w 1569618"/>
              <a:gd name="connsiteY513" fmla="*/ 815643 h 6693946"/>
              <a:gd name="connsiteX514" fmla="*/ 547777 w 1569618"/>
              <a:gd name="connsiteY514" fmla="*/ 818163 h 6693946"/>
              <a:gd name="connsiteX515" fmla="*/ 553184 w 1569618"/>
              <a:gd name="connsiteY515" fmla="*/ 783079 h 6693946"/>
              <a:gd name="connsiteX516" fmla="*/ 547237 w 1569618"/>
              <a:gd name="connsiteY516" fmla="*/ 780634 h 6693946"/>
              <a:gd name="connsiteX517" fmla="*/ 551602 w 1569618"/>
              <a:gd name="connsiteY517" fmla="*/ 718511 h 6693946"/>
              <a:gd name="connsiteX518" fmla="*/ 547968 w 1569618"/>
              <a:gd name="connsiteY518" fmla="*/ 696541 h 6693946"/>
              <a:gd name="connsiteX519" fmla="*/ 547222 w 1569618"/>
              <a:gd name="connsiteY519" fmla="*/ 666966 h 6693946"/>
              <a:gd name="connsiteX520" fmla="*/ 541668 w 1569618"/>
              <a:gd name="connsiteY520" fmla="*/ 652420 h 6693946"/>
              <a:gd name="connsiteX521" fmla="*/ 549813 w 1569618"/>
              <a:gd name="connsiteY521" fmla="*/ 593919 h 6693946"/>
              <a:gd name="connsiteX522" fmla="*/ 547237 w 1569618"/>
              <a:gd name="connsiteY522" fmla="*/ 570674 h 6693946"/>
              <a:gd name="connsiteX523" fmla="*/ 558164 w 1569618"/>
              <a:gd name="connsiteY523" fmla="*/ 563451 h 6693946"/>
              <a:gd name="connsiteX524" fmla="*/ 568401 w 1569618"/>
              <a:gd name="connsiteY524" fmla="*/ 563144 h 6693946"/>
              <a:gd name="connsiteX525" fmla="*/ 582699 w 1569618"/>
              <a:gd name="connsiteY525" fmla="*/ 599221 h 6693946"/>
              <a:gd name="connsiteX526" fmla="*/ 589933 w 1569618"/>
              <a:gd name="connsiteY526" fmla="*/ 609342 h 6693946"/>
              <a:gd name="connsiteX527" fmla="*/ 603102 w 1569618"/>
              <a:gd name="connsiteY527" fmla="*/ 631432 h 6693946"/>
              <a:gd name="connsiteX528" fmla="*/ 599911 w 1569618"/>
              <a:gd name="connsiteY528" fmla="*/ 640484 h 6693946"/>
              <a:gd name="connsiteX529" fmla="*/ 596349 w 1569618"/>
              <a:gd name="connsiteY529" fmla="*/ 631916 h 6693946"/>
              <a:gd name="connsiteX530" fmla="*/ 596026 w 1569618"/>
              <a:gd name="connsiteY530" fmla="*/ 625132 h 6693946"/>
              <a:gd name="connsiteX531" fmla="*/ 589100 w 1569618"/>
              <a:gd name="connsiteY531" fmla="*/ 620063 h 6693946"/>
              <a:gd name="connsiteX532" fmla="*/ 582523 w 1569618"/>
              <a:gd name="connsiteY532" fmla="*/ 625309 h 6693946"/>
              <a:gd name="connsiteX533" fmla="*/ 593112 w 1569618"/>
              <a:gd name="connsiteY533" fmla="*/ 669501 h 6693946"/>
              <a:gd name="connsiteX534" fmla="*/ 593551 w 1569618"/>
              <a:gd name="connsiteY534" fmla="*/ 709826 h 6693946"/>
              <a:gd name="connsiteX535" fmla="*/ 581938 w 1569618"/>
              <a:gd name="connsiteY535" fmla="*/ 770056 h 6693946"/>
              <a:gd name="connsiteX536" fmla="*/ 579973 w 1569618"/>
              <a:gd name="connsiteY536" fmla="*/ 779446 h 6693946"/>
              <a:gd name="connsiteX537" fmla="*/ 591999 w 1569618"/>
              <a:gd name="connsiteY537" fmla="*/ 801581 h 6693946"/>
              <a:gd name="connsiteX538" fmla="*/ 601257 w 1569618"/>
              <a:gd name="connsiteY538" fmla="*/ 803674 h 6693946"/>
              <a:gd name="connsiteX539" fmla="*/ 609094 w 1569618"/>
              <a:gd name="connsiteY539" fmla="*/ 827271 h 6693946"/>
              <a:gd name="connsiteX540" fmla="*/ 589247 w 1569618"/>
              <a:gd name="connsiteY540" fmla="*/ 829630 h 6693946"/>
              <a:gd name="connsiteX541" fmla="*/ 580678 w 1569618"/>
              <a:gd name="connsiteY541" fmla="*/ 815643 h 6693946"/>
              <a:gd name="connsiteX542" fmla="*/ 582246 w 1569618"/>
              <a:gd name="connsiteY542" fmla="*/ 815643 h 6693946"/>
              <a:gd name="connsiteX543" fmla="*/ 580119 w 1569618"/>
              <a:gd name="connsiteY543" fmla="*/ 810341 h 6693946"/>
              <a:gd name="connsiteX544" fmla="*/ 575886 w 1569618"/>
              <a:gd name="connsiteY544" fmla="*/ 811496 h 6693946"/>
              <a:gd name="connsiteX545" fmla="*/ 580678 w 1569618"/>
              <a:gd name="connsiteY545" fmla="*/ 815643 h 6693946"/>
              <a:gd name="connsiteX546" fmla="*/ 589247 w 1569618"/>
              <a:gd name="connsiteY546" fmla="*/ 829630 h 6693946"/>
              <a:gd name="connsiteX547" fmla="*/ 589247 w 1569618"/>
              <a:gd name="connsiteY547" fmla="*/ 840103 h 6693946"/>
              <a:gd name="connsiteX548" fmla="*/ 596510 w 1569618"/>
              <a:gd name="connsiteY548" fmla="*/ 839605 h 6693946"/>
              <a:gd name="connsiteX549" fmla="*/ 610073 w 1569618"/>
              <a:gd name="connsiteY549" fmla="*/ 844704 h 6693946"/>
              <a:gd name="connsiteX550" fmla="*/ 610369 w 1569618"/>
              <a:gd name="connsiteY550" fmla="*/ 910971 h 6693946"/>
              <a:gd name="connsiteX551" fmla="*/ 600406 w 1569618"/>
              <a:gd name="connsiteY551" fmla="*/ 920623 h 6693946"/>
              <a:gd name="connsiteX552" fmla="*/ 599750 w 1569618"/>
              <a:gd name="connsiteY552" fmla="*/ 927287 h 6693946"/>
              <a:gd name="connsiteX553" fmla="*/ 617209 w 1569618"/>
              <a:gd name="connsiteY553" fmla="*/ 965007 h 6693946"/>
              <a:gd name="connsiteX554" fmla="*/ 617561 w 1569618"/>
              <a:gd name="connsiteY554" fmla="*/ 1041732 h 6693946"/>
              <a:gd name="connsiteX555" fmla="*/ 624870 w 1569618"/>
              <a:gd name="connsiteY555" fmla="*/ 1046344 h 6693946"/>
              <a:gd name="connsiteX556" fmla="*/ 627285 w 1569618"/>
              <a:gd name="connsiteY556" fmla="*/ 1038507 h 6693946"/>
              <a:gd name="connsiteX557" fmla="*/ 628222 w 1569618"/>
              <a:gd name="connsiteY557" fmla="*/ 1026834 h 6693946"/>
              <a:gd name="connsiteX558" fmla="*/ 630202 w 1569618"/>
              <a:gd name="connsiteY558" fmla="*/ 1014107 h 6693946"/>
              <a:gd name="connsiteX559" fmla="*/ 630435 w 1569618"/>
              <a:gd name="connsiteY559" fmla="*/ 938919 h 6693946"/>
              <a:gd name="connsiteX560" fmla="*/ 624619 w 1569618"/>
              <a:gd name="connsiteY560" fmla="*/ 853505 h 6693946"/>
              <a:gd name="connsiteX561" fmla="*/ 623917 w 1569618"/>
              <a:gd name="connsiteY561" fmla="*/ 836458 h 6693946"/>
              <a:gd name="connsiteX562" fmla="*/ 624240 w 1569618"/>
              <a:gd name="connsiteY562" fmla="*/ 796789 h 6693946"/>
              <a:gd name="connsiteX563" fmla="*/ 624240 w 1569618"/>
              <a:gd name="connsiteY563" fmla="*/ 751457 h 6693946"/>
              <a:gd name="connsiteX564" fmla="*/ 624619 w 1569618"/>
              <a:gd name="connsiteY564" fmla="*/ 706151 h 6693946"/>
              <a:gd name="connsiteX565" fmla="*/ 623242 w 1569618"/>
              <a:gd name="connsiteY565" fmla="*/ 666219 h 6693946"/>
              <a:gd name="connsiteX566" fmla="*/ 624285 w 1569618"/>
              <a:gd name="connsiteY566" fmla="*/ 621221 h 6693946"/>
              <a:gd name="connsiteX567" fmla="*/ 631226 w 1569618"/>
              <a:gd name="connsiteY567" fmla="*/ 592730 h 6693946"/>
              <a:gd name="connsiteX568" fmla="*/ 631226 w 1569618"/>
              <a:gd name="connsiteY568" fmla="*/ 556668 h 6693946"/>
              <a:gd name="connsiteX569" fmla="*/ 645216 w 1569618"/>
              <a:gd name="connsiteY569" fmla="*/ 604786 h 6693946"/>
              <a:gd name="connsiteX570" fmla="*/ 645595 w 1569618"/>
              <a:gd name="connsiteY570" fmla="*/ 660711 h 6693946"/>
              <a:gd name="connsiteX571" fmla="*/ 653346 w 1569618"/>
              <a:gd name="connsiteY571" fmla="*/ 668664 h 6693946"/>
              <a:gd name="connsiteX572" fmla="*/ 658851 w 1569618"/>
              <a:gd name="connsiteY572" fmla="*/ 658559 h 6693946"/>
              <a:gd name="connsiteX573" fmla="*/ 652128 w 1569618"/>
              <a:gd name="connsiteY573" fmla="*/ 629966 h 6693946"/>
              <a:gd name="connsiteX574" fmla="*/ 658341 w 1569618"/>
              <a:gd name="connsiteY574" fmla="*/ 605007 h 6693946"/>
              <a:gd name="connsiteX575" fmla="*/ 651689 w 1569618"/>
              <a:gd name="connsiteY575" fmla="*/ 579812 h 6693946"/>
              <a:gd name="connsiteX576" fmla="*/ 659466 w 1569618"/>
              <a:gd name="connsiteY576" fmla="*/ 547792 h 6693946"/>
              <a:gd name="connsiteX577" fmla="*/ 666718 w 1569618"/>
              <a:gd name="connsiteY577" fmla="*/ 543090 h 6693946"/>
              <a:gd name="connsiteX578" fmla="*/ 672913 w 1569618"/>
              <a:gd name="connsiteY578" fmla="*/ 548744 h 6693946"/>
              <a:gd name="connsiteX579" fmla="*/ 670862 w 1569618"/>
              <a:gd name="connsiteY579" fmla="*/ 575695 h 6693946"/>
              <a:gd name="connsiteX580" fmla="*/ 677720 w 1569618"/>
              <a:gd name="connsiteY580" fmla="*/ 600627 h 6693946"/>
              <a:gd name="connsiteX581" fmla="*/ 677544 w 1569618"/>
              <a:gd name="connsiteY581" fmla="*/ 617985 h 6693946"/>
              <a:gd name="connsiteX582" fmla="*/ 673044 w 1569618"/>
              <a:gd name="connsiteY582" fmla="*/ 631695 h 6693946"/>
              <a:gd name="connsiteX583" fmla="*/ 678538 w 1569618"/>
              <a:gd name="connsiteY583" fmla="*/ 645010 h 6693946"/>
              <a:gd name="connsiteX584" fmla="*/ 680690 w 1569618"/>
              <a:gd name="connsiteY584" fmla="*/ 676355 h 6693946"/>
              <a:gd name="connsiteX585" fmla="*/ 693188 w 1569618"/>
              <a:gd name="connsiteY585" fmla="*/ 692116 h 6693946"/>
              <a:gd name="connsiteX586" fmla="*/ 680851 w 1569618"/>
              <a:gd name="connsiteY586" fmla="*/ 699529 h 6693946"/>
              <a:gd name="connsiteX587" fmla="*/ 688366 w 1569618"/>
              <a:gd name="connsiteY587" fmla="*/ 703688 h 6693946"/>
              <a:gd name="connsiteX588" fmla="*/ 688793 w 1569618"/>
              <a:gd name="connsiteY588" fmla="*/ 717180 h 6693946"/>
              <a:gd name="connsiteX589" fmla="*/ 685231 w 1569618"/>
              <a:gd name="connsiteY589" fmla="*/ 726453 h 6693946"/>
              <a:gd name="connsiteX590" fmla="*/ 697140 w 1569618"/>
              <a:gd name="connsiteY590" fmla="*/ 738655 h 6693946"/>
              <a:gd name="connsiteX591" fmla="*/ 699589 w 1569618"/>
              <a:gd name="connsiteY591" fmla="*/ 757168 h 6693946"/>
              <a:gd name="connsiteX592" fmla="*/ 687166 w 1569618"/>
              <a:gd name="connsiteY592" fmla="*/ 759452 h 6693946"/>
              <a:gd name="connsiteX593" fmla="*/ 685115 w 1569618"/>
              <a:gd name="connsiteY593" fmla="*/ 754341 h 6693946"/>
              <a:gd name="connsiteX594" fmla="*/ 680866 w 1569618"/>
              <a:gd name="connsiteY594" fmla="*/ 755499 h 6693946"/>
              <a:gd name="connsiteX595" fmla="*/ 685674 w 1569618"/>
              <a:gd name="connsiteY595" fmla="*/ 759643 h 6693946"/>
              <a:gd name="connsiteX596" fmla="*/ 680971 w 1569618"/>
              <a:gd name="connsiteY596" fmla="*/ 787519 h 6693946"/>
              <a:gd name="connsiteX597" fmla="*/ 697538 w 1569618"/>
              <a:gd name="connsiteY597" fmla="*/ 828445 h 6693946"/>
              <a:gd name="connsiteX598" fmla="*/ 701449 w 1569618"/>
              <a:gd name="connsiteY598" fmla="*/ 862557 h 6693946"/>
              <a:gd name="connsiteX599" fmla="*/ 701228 w 1569618"/>
              <a:gd name="connsiteY599" fmla="*/ 884209 h 6693946"/>
              <a:gd name="connsiteX600" fmla="*/ 694227 w 1569618"/>
              <a:gd name="connsiteY600" fmla="*/ 913623 h 6693946"/>
              <a:gd name="connsiteX601" fmla="*/ 708244 w 1569618"/>
              <a:gd name="connsiteY601" fmla="*/ 967245 h 6693946"/>
              <a:gd name="connsiteX602" fmla="*/ 715219 w 1569618"/>
              <a:gd name="connsiteY602" fmla="*/ 1034247 h 6693946"/>
              <a:gd name="connsiteX603" fmla="*/ 712170 w 1569618"/>
              <a:gd name="connsiteY603" fmla="*/ 1097072 h 6693946"/>
              <a:gd name="connsiteX604" fmla="*/ 718102 w 1569618"/>
              <a:gd name="connsiteY604" fmla="*/ 1143825 h 6693946"/>
              <a:gd name="connsiteX605" fmla="*/ 722234 w 1569618"/>
              <a:gd name="connsiteY605" fmla="*/ 1152555 h 6693946"/>
              <a:gd name="connsiteX606" fmla="*/ 720446 w 1569618"/>
              <a:gd name="connsiteY606" fmla="*/ 1182996 h 6693946"/>
              <a:gd name="connsiteX607" fmla="*/ 722366 w 1569618"/>
              <a:gd name="connsiteY607" fmla="*/ 1213156 h 6693946"/>
              <a:gd name="connsiteX608" fmla="*/ 728620 w 1569618"/>
              <a:gd name="connsiteY608" fmla="*/ 1245483 h 6693946"/>
              <a:gd name="connsiteX609" fmla="*/ 725984 w 1569618"/>
              <a:gd name="connsiteY609" fmla="*/ 1279232 h 6693946"/>
              <a:gd name="connsiteX610" fmla="*/ 726202 w 1569618"/>
              <a:gd name="connsiteY610" fmla="*/ 1305991 h 6693946"/>
              <a:gd name="connsiteX611" fmla="*/ 729104 w 1569618"/>
              <a:gd name="connsiteY611" fmla="*/ 1343182 h 6693946"/>
              <a:gd name="connsiteX612" fmla="*/ 729221 w 1569618"/>
              <a:gd name="connsiteY612" fmla="*/ 1381632 h 6693946"/>
              <a:gd name="connsiteX613" fmla="*/ 728812 w 1569618"/>
              <a:gd name="connsiteY613" fmla="*/ 1420012 h 6693946"/>
              <a:gd name="connsiteX614" fmla="*/ 729221 w 1569618"/>
              <a:gd name="connsiteY614" fmla="*/ 1452718 h 6693946"/>
              <a:gd name="connsiteX615" fmla="*/ 734961 w 1569618"/>
              <a:gd name="connsiteY615" fmla="*/ 1482162 h 6693946"/>
              <a:gd name="connsiteX616" fmla="*/ 736589 w 1569618"/>
              <a:gd name="connsiteY616" fmla="*/ 1892301 h 6693946"/>
              <a:gd name="connsiteX617" fmla="*/ 736221 w 1569618"/>
              <a:gd name="connsiteY617" fmla="*/ 1948195 h 6693946"/>
              <a:gd name="connsiteX618" fmla="*/ 736428 w 1569618"/>
              <a:gd name="connsiteY618" fmla="*/ 1990119 h 6693946"/>
              <a:gd name="connsiteX619" fmla="*/ 740762 w 1569618"/>
              <a:gd name="connsiteY619" fmla="*/ 2000153 h 6693946"/>
              <a:gd name="connsiteX620" fmla="*/ 749668 w 1569618"/>
              <a:gd name="connsiteY620" fmla="*/ 1986470 h 6693946"/>
              <a:gd name="connsiteX621" fmla="*/ 743575 w 1569618"/>
              <a:gd name="connsiteY621" fmla="*/ 1975543 h 6693946"/>
              <a:gd name="connsiteX622" fmla="*/ 748877 w 1569618"/>
              <a:gd name="connsiteY622" fmla="*/ 1513331 h 6693946"/>
              <a:gd name="connsiteX623" fmla="*/ 750077 w 1569618"/>
              <a:gd name="connsiteY623" fmla="*/ 1506960 h 6693946"/>
              <a:gd name="connsiteX624" fmla="*/ 743661 w 1569618"/>
              <a:gd name="connsiteY624" fmla="*/ 1394434 h 6693946"/>
              <a:gd name="connsiteX625" fmla="*/ 743222 w 1569618"/>
              <a:gd name="connsiteY625" fmla="*/ 1279112 h 6693946"/>
              <a:gd name="connsiteX626" fmla="*/ 743822 w 1569618"/>
              <a:gd name="connsiteY626" fmla="*/ 1247842 h 6693946"/>
              <a:gd name="connsiteX627" fmla="*/ 740601 w 1569618"/>
              <a:gd name="connsiteY627" fmla="*/ 1220963 h 6693946"/>
              <a:gd name="connsiteX628" fmla="*/ 736911 w 1569618"/>
              <a:gd name="connsiteY628" fmla="*/ 1193481 h 6693946"/>
              <a:gd name="connsiteX629" fmla="*/ 746241 w 1569618"/>
              <a:gd name="connsiteY629" fmla="*/ 1159147 h 6693946"/>
              <a:gd name="connsiteX630" fmla="*/ 749875 w 1569618"/>
              <a:gd name="connsiteY630" fmla="*/ 1150477 h 6693946"/>
              <a:gd name="connsiteX631" fmla="*/ 738813 w 1569618"/>
              <a:gd name="connsiteY631" fmla="*/ 1132928 h 6693946"/>
              <a:gd name="connsiteX632" fmla="*/ 740732 w 1569618"/>
              <a:gd name="connsiteY632" fmla="*/ 1111265 h 6693946"/>
              <a:gd name="connsiteX633" fmla="*/ 736866 w 1569618"/>
              <a:gd name="connsiteY633" fmla="*/ 1081604 h 6693946"/>
              <a:gd name="connsiteX634" fmla="*/ 744160 w 1569618"/>
              <a:gd name="connsiteY634" fmla="*/ 1044413 h 6693946"/>
              <a:gd name="connsiteX635" fmla="*/ 743222 w 1569618"/>
              <a:gd name="connsiteY635" fmla="*/ 1002842 h 6693946"/>
              <a:gd name="connsiteX636" fmla="*/ 743489 w 1569618"/>
              <a:gd name="connsiteY636" fmla="*/ 974895 h 6693946"/>
              <a:gd name="connsiteX637" fmla="*/ 749185 w 1569618"/>
              <a:gd name="connsiteY637" fmla="*/ 972476 h 6693946"/>
              <a:gd name="connsiteX638" fmla="*/ 764214 w 1569618"/>
              <a:gd name="connsiteY638" fmla="*/ 990610 h 6693946"/>
              <a:gd name="connsiteX639" fmla="*/ 758413 w 1569618"/>
              <a:gd name="connsiteY639" fmla="*/ 992924 h 6693946"/>
              <a:gd name="connsiteX640" fmla="*/ 764214 w 1569618"/>
              <a:gd name="connsiteY640" fmla="*/ 997611 h 6693946"/>
              <a:gd name="connsiteX641" fmla="*/ 757213 w 1569618"/>
              <a:gd name="connsiteY641" fmla="*/ 1022102 h 6693946"/>
              <a:gd name="connsiteX642" fmla="*/ 762455 w 1569618"/>
              <a:gd name="connsiteY642" fmla="*/ 1047972 h 6693946"/>
              <a:gd name="connsiteX643" fmla="*/ 761094 w 1569618"/>
              <a:gd name="connsiteY643" fmla="*/ 1046607 h 6693946"/>
              <a:gd name="connsiteX644" fmla="*/ 757989 w 1569618"/>
              <a:gd name="connsiteY644" fmla="*/ 1050814 h 6693946"/>
              <a:gd name="connsiteX645" fmla="*/ 762178 w 1569618"/>
              <a:gd name="connsiteY645" fmla="*/ 1049817 h 6693946"/>
              <a:gd name="connsiteX646" fmla="*/ 764214 w 1569618"/>
              <a:gd name="connsiteY646" fmla="*/ 1049730 h 6693946"/>
              <a:gd name="connsiteX647" fmla="*/ 763539 w 1569618"/>
              <a:gd name="connsiteY647" fmla="*/ 1049055 h 6693946"/>
              <a:gd name="connsiteX648" fmla="*/ 778070 w 1569618"/>
              <a:gd name="connsiteY648" fmla="*/ 1030393 h 6693946"/>
              <a:gd name="connsiteX649" fmla="*/ 774102 w 1569618"/>
              <a:gd name="connsiteY649" fmla="*/ 997686 h 6693946"/>
              <a:gd name="connsiteX650" fmla="*/ 764214 w 1569618"/>
              <a:gd name="connsiteY650" fmla="*/ 997611 h 6693946"/>
              <a:gd name="connsiteX651" fmla="*/ 764214 w 1569618"/>
              <a:gd name="connsiteY651" fmla="*/ 990610 h 6693946"/>
              <a:gd name="connsiteX652" fmla="*/ 777500 w 1569618"/>
              <a:gd name="connsiteY652" fmla="*/ 977310 h 6693946"/>
              <a:gd name="connsiteX653" fmla="*/ 774249 w 1569618"/>
              <a:gd name="connsiteY653" fmla="*/ 957286 h 6693946"/>
              <a:gd name="connsiteX654" fmla="*/ 775433 w 1569618"/>
              <a:gd name="connsiteY654" fmla="*/ 935492 h 6693946"/>
              <a:gd name="connsiteX655" fmla="*/ 772404 w 1569618"/>
              <a:gd name="connsiteY655" fmla="*/ 895706 h 6693946"/>
              <a:gd name="connsiteX656" fmla="*/ 779461 w 1569618"/>
              <a:gd name="connsiteY656" fmla="*/ 846152 h 6693946"/>
              <a:gd name="connsiteX657" fmla="*/ 786612 w 1569618"/>
              <a:gd name="connsiteY657" fmla="*/ 845364 h 6693946"/>
              <a:gd name="connsiteX658" fmla="*/ 785220 w 1569618"/>
              <a:gd name="connsiteY658" fmla="*/ 846755 h 6693946"/>
              <a:gd name="connsiteX659" fmla="*/ 789424 w 1569618"/>
              <a:gd name="connsiteY659" fmla="*/ 849860 h 6693946"/>
              <a:gd name="connsiteX660" fmla="*/ 788427 w 1569618"/>
              <a:gd name="connsiteY660" fmla="*/ 845672 h 6693946"/>
              <a:gd name="connsiteX661" fmla="*/ 788340 w 1569618"/>
              <a:gd name="connsiteY661" fmla="*/ 843636 h 6693946"/>
              <a:gd name="connsiteX662" fmla="*/ 787560 w 1569618"/>
              <a:gd name="connsiteY662" fmla="*/ 844412 h 6693946"/>
              <a:gd name="connsiteX663" fmla="*/ 778699 w 1569618"/>
              <a:gd name="connsiteY663" fmla="*/ 819055 h 6693946"/>
              <a:gd name="connsiteX664" fmla="*/ 792675 w 1569618"/>
              <a:gd name="connsiteY664" fmla="*/ 804671 h 6693946"/>
              <a:gd name="connsiteX665" fmla="*/ 806632 w 1569618"/>
              <a:gd name="connsiteY665" fmla="*/ 761210 h 6693946"/>
              <a:gd name="connsiteX666" fmla="*/ 794914 w 1569618"/>
              <a:gd name="connsiteY666" fmla="*/ 759572 h 6693946"/>
              <a:gd name="connsiteX667" fmla="*/ 784561 w 1569618"/>
              <a:gd name="connsiteY667" fmla="*/ 759774 h 6693946"/>
              <a:gd name="connsiteX668" fmla="*/ 778816 w 1569618"/>
              <a:gd name="connsiteY668" fmla="*/ 762545 h 6693946"/>
              <a:gd name="connsiteX669" fmla="*/ 786345 w 1569618"/>
              <a:gd name="connsiteY669" fmla="*/ 766513 h 6693946"/>
              <a:gd name="connsiteX670" fmla="*/ 796335 w 1569618"/>
              <a:gd name="connsiteY670" fmla="*/ 767596 h 6693946"/>
              <a:gd name="connsiteX671" fmla="*/ 799147 w 1569618"/>
              <a:gd name="connsiteY671" fmla="*/ 773120 h 6693946"/>
              <a:gd name="connsiteX672" fmla="*/ 784414 w 1569618"/>
              <a:gd name="connsiteY672" fmla="*/ 781103 h 6693946"/>
              <a:gd name="connsiteX673" fmla="*/ 782434 w 1569618"/>
              <a:gd name="connsiteY673" fmla="*/ 794535 h 6693946"/>
              <a:gd name="connsiteX674" fmla="*/ 776900 w 1569618"/>
              <a:gd name="connsiteY674" fmla="*/ 785367 h 6693946"/>
              <a:gd name="connsiteX675" fmla="*/ 776986 w 1569618"/>
              <a:gd name="connsiteY675" fmla="*/ 782993 h 6693946"/>
              <a:gd name="connsiteX676" fmla="*/ 767143 w 1569618"/>
              <a:gd name="connsiteY676" fmla="*/ 761578 h 6693946"/>
              <a:gd name="connsiteX677" fmla="*/ 785220 w 1569618"/>
              <a:gd name="connsiteY677" fmla="*/ 745656 h 6693946"/>
              <a:gd name="connsiteX678" fmla="*/ 801082 w 1569618"/>
              <a:gd name="connsiteY678" fmla="*/ 744014 h 6693946"/>
              <a:gd name="connsiteX679" fmla="*/ 812977 w 1569618"/>
              <a:gd name="connsiteY679" fmla="*/ 727916 h 6693946"/>
              <a:gd name="connsiteX680" fmla="*/ 807719 w 1569618"/>
              <a:gd name="connsiteY680" fmla="*/ 691662 h 6693946"/>
              <a:gd name="connsiteX681" fmla="*/ 806445 w 1569618"/>
              <a:gd name="connsiteY681" fmla="*/ 672710 h 6693946"/>
              <a:gd name="connsiteX682" fmla="*/ 806092 w 1569618"/>
              <a:gd name="connsiteY682" fmla="*/ 653639 h 6693946"/>
              <a:gd name="connsiteX683" fmla="*/ 807292 w 1569618"/>
              <a:gd name="connsiteY683" fmla="*/ 636719 h 6693946"/>
              <a:gd name="connsiteX684" fmla="*/ 809887 w 1569618"/>
              <a:gd name="connsiteY684" fmla="*/ 591500 h 6693946"/>
              <a:gd name="connsiteX685" fmla="*/ 812756 w 1569618"/>
              <a:gd name="connsiteY685" fmla="*/ 581717 h 6693946"/>
              <a:gd name="connsiteX686" fmla="*/ 817634 w 1569618"/>
              <a:gd name="connsiteY686" fmla="*/ 571596 h 6693946"/>
              <a:gd name="connsiteX687" fmla="*/ 824886 w 1569618"/>
              <a:gd name="connsiteY687" fmla="*/ 579126 h 6693946"/>
              <a:gd name="connsiteX688" fmla="*/ 827230 w 1569618"/>
              <a:gd name="connsiteY688" fmla="*/ 588616 h 6693946"/>
              <a:gd name="connsiteX689" fmla="*/ 829997 w 1569618"/>
              <a:gd name="connsiteY689" fmla="*/ 597961 h 6693946"/>
              <a:gd name="connsiteX690" fmla="*/ 834100 w 1569618"/>
              <a:gd name="connsiteY690" fmla="*/ 587105 h 6693946"/>
              <a:gd name="connsiteX691" fmla="*/ 840939 w 1569618"/>
              <a:gd name="connsiteY691" fmla="*/ 539839 h 6693946"/>
              <a:gd name="connsiteX692" fmla="*/ 841509 w 1569618"/>
              <a:gd name="connsiteY692" fmla="*/ 483899 h 6693946"/>
              <a:gd name="connsiteX693" fmla="*/ 848117 w 1569618"/>
              <a:gd name="connsiteY693" fmla="*/ 451792 h 6693946"/>
              <a:gd name="connsiteX694" fmla="*/ 854649 w 1569618"/>
              <a:gd name="connsiteY694" fmla="*/ 419169 h 6693946"/>
              <a:gd name="connsiteX695" fmla="*/ 855425 w 1569618"/>
              <a:gd name="connsiteY695" fmla="*/ 398766 h 6693946"/>
              <a:gd name="connsiteX696" fmla="*/ 862118 w 1569618"/>
              <a:gd name="connsiteY696" fmla="*/ 373631 h 6693946"/>
              <a:gd name="connsiteX697" fmla="*/ 870484 w 1569618"/>
              <a:gd name="connsiteY697" fmla="*/ 372210 h 6693946"/>
              <a:gd name="connsiteX698" fmla="*/ 883549 w 1569618"/>
              <a:gd name="connsiteY698" fmla="*/ 365486 h 6693946"/>
              <a:gd name="connsiteX699" fmla="*/ 890947 w 1569618"/>
              <a:gd name="connsiteY699" fmla="*/ 361106 h 6693946"/>
              <a:gd name="connsiteX700" fmla="*/ 896894 w 1569618"/>
              <a:gd name="connsiteY700" fmla="*/ 367024 h 6693946"/>
              <a:gd name="connsiteX701" fmla="*/ 904570 w 1569618"/>
              <a:gd name="connsiteY701" fmla="*/ 406221 h 6693946"/>
              <a:gd name="connsiteX702" fmla="*/ 909198 w 1569618"/>
              <a:gd name="connsiteY702" fmla="*/ 418029 h 6693946"/>
              <a:gd name="connsiteX703" fmla="*/ 914162 w 1569618"/>
              <a:gd name="connsiteY703" fmla="*/ 422787 h 6693946"/>
              <a:gd name="connsiteX704" fmla="*/ 918017 w 1569618"/>
              <a:gd name="connsiteY704" fmla="*/ 419083 h 6693946"/>
              <a:gd name="connsiteX705" fmla="*/ 919903 w 1569618"/>
              <a:gd name="connsiteY705" fmla="*/ 392159 h 6693946"/>
              <a:gd name="connsiteX706" fmla="*/ 933688 w 1569618"/>
              <a:gd name="connsiteY706" fmla="*/ 373364 h 6693946"/>
              <a:gd name="connsiteX707" fmla="*/ 939211 w 1569618"/>
              <a:gd name="connsiteY707" fmla="*/ 344438 h 6693946"/>
              <a:gd name="connsiteX708" fmla="*/ 945275 w 1569618"/>
              <a:gd name="connsiteY708" fmla="*/ 322217 h 6693946"/>
              <a:gd name="connsiteX709" fmla="*/ 956363 w 1569618"/>
              <a:gd name="connsiteY709" fmla="*/ 299571 h 6693946"/>
              <a:gd name="connsiteX710" fmla="*/ 976796 w 1569618"/>
              <a:gd name="connsiteY710" fmla="*/ 304611 h 6693946"/>
              <a:gd name="connsiteX711" fmla="*/ 1005374 w 1569618"/>
              <a:gd name="connsiteY711" fmla="*/ 311537 h 6693946"/>
              <a:gd name="connsiteX712" fmla="*/ 1016406 w 1569618"/>
              <a:gd name="connsiteY712" fmla="*/ 349051 h 6693946"/>
              <a:gd name="connsiteX713" fmla="*/ 1018029 w 1569618"/>
              <a:gd name="connsiteY713" fmla="*/ 365764 h 6693946"/>
              <a:gd name="connsiteX714" fmla="*/ 1037116 w 1569618"/>
              <a:gd name="connsiteY714" fmla="*/ 371126 h 6693946"/>
              <a:gd name="connsiteX715" fmla="*/ 1044661 w 1569618"/>
              <a:gd name="connsiteY715" fmla="*/ 363904 h 6693946"/>
              <a:gd name="connsiteX716" fmla="*/ 1071378 w 1569618"/>
              <a:gd name="connsiteY716" fmla="*/ 349418 h 6693946"/>
              <a:gd name="connsiteX717" fmla="*/ 1092794 w 1569618"/>
              <a:gd name="connsiteY717" fmla="*/ 389316 h 6693946"/>
              <a:gd name="connsiteX718" fmla="*/ 1102431 w 1569618"/>
              <a:gd name="connsiteY718" fmla="*/ 462719 h 6693946"/>
              <a:gd name="connsiteX719" fmla="*/ 1120449 w 1569618"/>
              <a:gd name="connsiteY719" fmla="*/ 532046 h 6693946"/>
              <a:gd name="connsiteX720" fmla="*/ 1121592 w 1569618"/>
              <a:gd name="connsiteY720" fmla="*/ 549007 h 6693946"/>
              <a:gd name="connsiteX721" fmla="*/ 1133176 w 1569618"/>
              <a:gd name="connsiteY721" fmla="*/ 562161 h 6693946"/>
              <a:gd name="connsiteX722" fmla="*/ 1129853 w 1569618"/>
              <a:gd name="connsiteY722" fmla="*/ 547631 h 6693946"/>
              <a:gd name="connsiteX723" fmla="*/ 1128226 w 1569618"/>
              <a:gd name="connsiteY723" fmla="*/ 541406 h 6693946"/>
              <a:gd name="connsiteX724" fmla="*/ 1121386 w 1569618"/>
              <a:gd name="connsiteY724" fmla="*/ 453285 h 6693946"/>
              <a:gd name="connsiteX725" fmla="*/ 1121341 w 1569618"/>
              <a:gd name="connsiteY725" fmla="*/ 435867 h 6693946"/>
              <a:gd name="connsiteX726" fmla="*/ 1124930 w 1569618"/>
              <a:gd name="connsiteY726" fmla="*/ 430962 h 6693946"/>
              <a:gd name="connsiteX727" fmla="*/ 1128196 w 1569618"/>
              <a:gd name="connsiteY727" fmla="*/ 436602 h 6693946"/>
              <a:gd name="connsiteX728" fmla="*/ 1134863 w 1569618"/>
              <a:gd name="connsiteY728" fmla="*/ 479181 h 6693946"/>
              <a:gd name="connsiteX729" fmla="*/ 1144868 w 1569618"/>
              <a:gd name="connsiteY729" fmla="*/ 499190 h 6693946"/>
              <a:gd name="connsiteX730" fmla="*/ 1162957 w 1569618"/>
              <a:gd name="connsiteY730" fmla="*/ 530142 h 6693946"/>
              <a:gd name="connsiteX731" fmla="*/ 1159721 w 1569618"/>
              <a:gd name="connsiteY731" fmla="*/ 535504 h 6693946"/>
              <a:gd name="connsiteX732" fmla="*/ 1152367 w 1569618"/>
              <a:gd name="connsiteY732" fmla="*/ 542373 h 6693946"/>
              <a:gd name="connsiteX733" fmla="*/ 1149289 w 1569618"/>
              <a:gd name="connsiteY733" fmla="*/ 536674 h 6693946"/>
              <a:gd name="connsiteX734" fmla="*/ 1149101 w 1569618"/>
              <a:gd name="connsiteY734" fmla="*/ 529718 h 6693946"/>
              <a:gd name="connsiteX735" fmla="*/ 1144939 w 1569618"/>
              <a:gd name="connsiteY735" fmla="*/ 508389 h 6693946"/>
              <a:gd name="connsiteX736" fmla="*/ 1142348 w 1569618"/>
              <a:gd name="connsiteY736" fmla="*/ 528237 h 6693946"/>
              <a:gd name="connsiteX737" fmla="*/ 1157831 w 1569618"/>
              <a:gd name="connsiteY737" fmla="*/ 550166 h 6693946"/>
              <a:gd name="connsiteX738" fmla="*/ 1162987 w 1569618"/>
              <a:gd name="connsiteY738" fmla="*/ 560346 h 6693946"/>
              <a:gd name="connsiteX739" fmla="*/ 1171158 w 1569618"/>
              <a:gd name="connsiteY739" fmla="*/ 616579 h 6693946"/>
              <a:gd name="connsiteX740" fmla="*/ 1183037 w 1569618"/>
              <a:gd name="connsiteY740" fmla="*/ 624296 h 6693946"/>
              <a:gd name="connsiteX741" fmla="*/ 1187417 w 1569618"/>
              <a:gd name="connsiteY741" fmla="*/ 611524 h 6693946"/>
              <a:gd name="connsiteX742" fmla="*/ 1186877 w 1569618"/>
              <a:gd name="connsiteY742" fmla="*/ 593128 h 6693946"/>
              <a:gd name="connsiteX743" fmla="*/ 1197542 w 1569618"/>
              <a:gd name="connsiteY743" fmla="*/ 609739 h 6693946"/>
              <a:gd name="connsiteX744" fmla="*/ 1199240 w 1569618"/>
              <a:gd name="connsiteY744" fmla="*/ 657081 h 6693946"/>
              <a:gd name="connsiteX745" fmla="*/ 1221987 w 1569618"/>
              <a:gd name="connsiteY745" fmla="*/ 702679 h 6693946"/>
              <a:gd name="connsiteX746" fmla="*/ 1228256 w 1569618"/>
              <a:gd name="connsiteY746" fmla="*/ 703395 h 6693946"/>
              <a:gd name="connsiteX747" fmla="*/ 1229940 w 1569618"/>
              <a:gd name="connsiteY747" fmla="*/ 697141 h 6693946"/>
              <a:gd name="connsiteX748" fmla="*/ 1226322 w 1569618"/>
              <a:gd name="connsiteY748" fmla="*/ 611262 h 6693946"/>
              <a:gd name="connsiteX749" fmla="*/ 1229618 w 1569618"/>
              <a:gd name="connsiteY749" fmla="*/ 605708 h 6693946"/>
              <a:gd name="connsiteX750" fmla="*/ 1233105 w 1569618"/>
              <a:gd name="connsiteY750" fmla="*/ 611172 h 6693946"/>
              <a:gd name="connsiteX751" fmla="*/ 1240489 w 1569618"/>
              <a:gd name="connsiteY751" fmla="*/ 643282 h 6693946"/>
              <a:gd name="connsiteX752" fmla="*/ 1251884 w 1569618"/>
              <a:gd name="connsiteY752" fmla="*/ 677499 h 6693946"/>
              <a:gd name="connsiteX753" fmla="*/ 1269857 w 1569618"/>
              <a:gd name="connsiteY753" fmla="*/ 705064 h 6693946"/>
              <a:gd name="connsiteX754" fmla="*/ 1268144 w 1569618"/>
              <a:gd name="connsiteY754" fmla="*/ 706781 h 6693946"/>
              <a:gd name="connsiteX755" fmla="*/ 1272362 w 1569618"/>
              <a:gd name="connsiteY755" fmla="*/ 709886 h 6693946"/>
              <a:gd name="connsiteX756" fmla="*/ 1271365 w 1569618"/>
              <a:gd name="connsiteY756" fmla="*/ 705694 h 6693946"/>
              <a:gd name="connsiteX757" fmla="*/ 1271762 w 1569618"/>
              <a:gd name="connsiteY757" fmla="*/ 704277 h 6693946"/>
              <a:gd name="connsiteX758" fmla="*/ 1267161 w 1569618"/>
              <a:gd name="connsiteY758" fmla="*/ 629805 h 6693946"/>
              <a:gd name="connsiteX759" fmla="*/ 1266764 w 1569618"/>
              <a:gd name="connsiteY759" fmla="*/ 617048 h 6693946"/>
              <a:gd name="connsiteX760" fmla="*/ 1276858 w 1569618"/>
              <a:gd name="connsiteY760" fmla="*/ 617880 h 6693946"/>
              <a:gd name="connsiteX761" fmla="*/ 1282029 w 1569618"/>
              <a:gd name="connsiteY761" fmla="*/ 609679 h 6693946"/>
              <a:gd name="connsiteX762" fmla="*/ 1284182 w 1569618"/>
              <a:gd name="connsiteY762" fmla="*/ 600129 h 6693946"/>
              <a:gd name="connsiteX763" fmla="*/ 1293849 w 1569618"/>
              <a:gd name="connsiteY763" fmla="*/ 607174 h 6693946"/>
              <a:gd name="connsiteX764" fmla="*/ 1316393 w 1569618"/>
              <a:gd name="connsiteY764" fmla="*/ 674173 h 6693946"/>
              <a:gd name="connsiteX765" fmla="*/ 1333222 w 1569618"/>
              <a:gd name="connsiteY765" fmla="*/ 716096 h 6693946"/>
              <a:gd name="connsiteX766" fmla="*/ 1333485 w 1569618"/>
              <a:gd name="connsiteY766" fmla="*/ 733203 h 6693946"/>
              <a:gd name="connsiteX767" fmla="*/ 1337073 w 1569618"/>
              <a:gd name="connsiteY767" fmla="*/ 738404 h 6693946"/>
              <a:gd name="connsiteX768" fmla="*/ 1352132 w 1569618"/>
              <a:gd name="connsiteY768" fmla="*/ 757592 h 6693946"/>
              <a:gd name="connsiteX769" fmla="*/ 1345116 w 1569618"/>
              <a:gd name="connsiteY769" fmla="*/ 766250 h 6693946"/>
              <a:gd name="connsiteX770" fmla="*/ 1341997 w 1569618"/>
              <a:gd name="connsiteY770" fmla="*/ 773911 h 6693946"/>
              <a:gd name="connsiteX771" fmla="*/ 1347708 w 1569618"/>
              <a:gd name="connsiteY771" fmla="*/ 802751 h 6693946"/>
              <a:gd name="connsiteX772" fmla="*/ 1347606 w 1569618"/>
              <a:gd name="connsiteY772" fmla="*/ 807397 h 6693946"/>
              <a:gd name="connsiteX773" fmla="*/ 1366134 w 1569618"/>
              <a:gd name="connsiteY773" fmla="*/ 841071 h 6693946"/>
              <a:gd name="connsiteX774" fmla="*/ 1373210 w 1569618"/>
              <a:gd name="connsiteY774" fmla="*/ 904289 h 6693946"/>
              <a:gd name="connsiteX775" fmla="*/ 1380346 w 1569618"/>
              <a:gd name="connsiteY775" fmla="*/ 950108 h 6693946"/>
              <a:gd name="connsiteX776" fmla="*/ 1386218 w 1569618"/>
              <a:gd name="connsiteY776" fmla="*/ 957946 h 6693946"/>
              <a:gd name="connsiteX777" fmla="*/ 1400472 w 1569618"/>
              <a:gd name="connsiteY777" fmla="*/ 965460 h 6693946"/>
              <a:gd name="connsiteX778" fmla="*/ 1387977 w 1569618"/>
              <a:gd name="connsiteY778" fmla="*/ 972960 h 6693946"/>
              <a:gd name="connsiteX779" fmla="*/ 1394127 w 1569618"/>
              <a:gd name="connsiteY779" fmla="*/ 1004612 h 6693946"/>
              <a:gd name="connsiteX780" fmla="*/ 1388416 w 1569618"/>
              <a:gd name="connsiteY780" fmla="*/ 1007016 h 6693946"/>
              <a:gd name="connsiteX781" fmla="*/ 1394288 w 1569618"/>
              <a:gd name="connsiteY781" fmla="*/ 1024667 h 6693946"/>
              <a:gd name="connsiteX782" fmla="*/ 1390819 w 1569618"/>
              <a:gd name="connsiteY782" fmla="*/ 1041511 h 6693946"/>
              <a:gd name="connsiteX783" fmla="*/ 1394333 w 1569618"/>
              <a:gd name="connsiteY783" fmla="*/ 1078308 h 6693946"/>
              <a:gd name="connsiteX784" fmla="*/ 1412422 w 1569618"/>
              <a:gd name="connsiteY784" fmla="*/ 1104834 h 6693946"/>
              <a:gd name="connsiteX785" fmla="*/ 1413828 w 1569618"/>
              <a:gd name="connsiteY785" fmla="*/ 1184095 h 6693946"/>
              <a:gd name="connsiteX786" fmla="*/ 1411807 w 1569618"/>
              <a:gd name="connsiteY786" fmla="*/ 1194171 h 6693946"/>
              <a:gd name="connsiteX787" fmla="*/ 1422033 w 1569618"/>
              <a:gd name="connsiteY787" fmla="*/ 1245746 h 6693946"/>
              <a:gd name="connsiteX788" fmla="*/ 1428667 w 1569618"/>
              <a:gd name="connsiteY788" fmla="*/ 1278073 h 6693946"/>
              <a:gd name="connsiteX789" fmla="*/ 1434044 w 1569618"/>
              <a:gd name="connsiteY789" fmla="*/ 1307382 h 6693946"/>
              <a:gd name="connsiteX790" fmla="*/ 1429679 w 1569618"/>
              <a:gd name="connsiteY790" fmla="*/ 1324170 h 6693946"/>
              <a:gd name="connsiteX791" fmla="*/ 1442128 w 1569618"/>
              <a:gd name="connsiteY791" fmla="*/ 1413581 h 6693946"/>
              <a:gd name="connsiteX792" fmla="*/ 1443096 w 1569618"/>
              <a:gd name="connsiteY792" fmla="*/ 1430602 h 6693946"/>
              <a:gd name="connsiteX793" fmla="*/ 1443317 w 1569618"/>
              <a:gd name="connsiteY793" fmla="*/ 1462051 h 6693946"/>
              <a:gd name="connsiteX794" fmla="*/ 1448781 w 1569618"/>
              <a:gd name="connsiteY794" fmla="*/ 1892825 h 6693946"/>
              <a:gd name="connsiteX795" fmla="*/ 1455898 w 1569618"/>
              <a:gd name="connsiteY795" fmla="*/ 1959767 h 6693946"/>
              <a:gd name="connsiteX796" fmla="*/ 1456573 w 1569618"/>
              <a:gd name="connsiteY796" fmla="*/ 2018711 h 6693946"/>
              <a:gd name="connsiteX797" fmla="*/ 1464526 w 1569618"/>
              <a:gd name="connsiteY797" fmla="*/ 2068322 h 6693946"/>
              <a:gd name="connsiteX798" fmla="*/ 1470605 w 1569618"/>
              <a:gd name="connsiteY798" fmla="*/ 2118300 h 6693946"/>
              <a:gd name="connsiteX799" fmla="*/ 1471119 w 1569618"/>
              <a:gd name="connsiteY799" fmla="*/ 2138883 h 6693946"/>
              <a:gd name="connsiteX800" fmla="*/ 1478119 w 1569618"/>
              <a:gd name="connsiteY800" fmla="*/ 2384291 h 6693946"/>
              <a:gd name="connsiteX801" fmla="*/ 1486264 w 1569618"/>
              <a:gd name="connsiteY801" fmla="*/ 2496595 h 6693946"/>
              <a:gd name="connsiteX802" fmla="*/ 1493175 w 1569618"/>
              <a:gd name="connsiteY802" fmla="*/ 2999763 h 6693946"/>
              <a:gd name="connsiteX803" fmla="*/ 1498039 w 1569618"/>
              <a:gd name="connsiteY803" fmla="*/ 3150971 h 6693946"/>
              <a:gd name="connsiteX804" fmla="*/ 1499737 w 1569618"/>
              <a:gd name="connsiteY804" fmla="*/ 3179871 h 6693946"/>
              <a:gd name="connsiteX805" fmla="*/ 1500705 w 1569618"/>
              <a:gd name="connsiteY805" fmla="*/ 3208550 h 6693946"/>
              <a:gd name="connsiteX806" fmla="*/ 1505876 w 1569618"/>
              <a:gd name="connsiteY806" fmla="*/ 3237908 h 6693946"/>
              <a:gd name="connsiteX807" fmla="*/ 1506112 w 1569618"/>
              <a:gd name="connsiteY807" fmla="*/ 3272856 h 6693946"/>
              <a:gd name="connsiteX808" fmla="*/ 1506506 w 1569618"/>
              <a:gd name="connsiteY808" fmla="*/ 3307733 h 6693946"/>
              <a:gd name="connsiteX809" fmla="*/ 1512730 w 1569618"/>
              <a:gd name="connsiteY809" fmla="*/ 3469295 h 6693946"/>
              <a:gd name="connsiteX810" fmla="*/ 1520628 w 1569618"/>
              <a:gd name="connsiteY810" fmla="*/ 3522393 h 6693946"/>
              <a:gd name="connsiteX811" fmla="*/ 1520991 w 1569618"/>
              <a:gd name="connsiteY811" fmla="*/ 3578041 h 6693946"/>
              <a:gd name="connsiteX812" fmla="*/ 1526324 w 1569618"/>
              <a:gd name="connsiteY812" fmla="*/ 3683786 h 6693946"/>
              <a:gd name="connsiteX813" fmla="*/ 1534251 w 1569618"/>
              <a:gd name="connsiteY813" fmla="*/ 3813831 h 6693946"/>
              <a:gd name="connsiteX814" fmla="*/ 1534907 w 1569618"/>
              <a:gd name="connsiteY814" fmla="*/ 3946687 h 6693946"/>
              <a:gd name="connsiteX815" fmla="*/ 1540299 w 1569618"/>
              <a:gd name="connsiteY815" fmla="*/ 3990636 h 6693946"/>
              <a:gd name="connsiteX816" fmla="*/ 1541106 w 1569618"/>
              <a:gd name="connsiteY816" fmla="*/ 4042908 h 6693946"/>
              <a:gd name="connsiteX817" fmla="*/ 1541559 w 1569618"/>
              <a:gd name="connsiteY817" fmla="*/ 4095293 h 6693946"/>
              <a:gd name="connsiteX818" fmla="*/ 1548253 w 1569618"/>
              <a:gd name="connsiteY818" fmla="*/ 4888009 h 6693946"/>
              <a:gd name="connsiteX819" fmla="*/ 1551620 w 1569618"/>
              <a:gd name="connsiteY819" fmla="*/ 4911671 h 6693946"/>
              <a:gd name="connsiteX820" fmla="*/ 1550934 w 1569618"/>
              <a:gd name="connsiteY820" fmla="*/ 4933570 h 6693946"/>
              <a:gd name="connsiteX821" fmla="*/ 1554669 w 1569618"/>
              <a:gd name="connsiteY821" fmla="*/ 4954194 h 6693946"/>
              <a:gd name="connsiteX822" fmla="*/ 1555107 w 1569618"/>
              <a:gd name="connsiteY822" fmla="*/ 4983143 h 6693946"/>
              <a:gd name="connsiteX823" fmla="*/ 1555707 w 1569618"/>
              <a:gd name="connsiteY823" fmla="*/ 5022891 h 6693946"/>
              <a:gd name="connsiteX824" fmla="*/ 1555107 w 1569618"/>
              <a:gd name="connsiteY824" fmla="*/ 5071751 h 6693946"/>
              <a:gd name="connsiteX825" fmla="*/ 1555107 w 1569618"/>
              <a:gd name="connsiteY825" fmla="*/ 5117237 h 6693946"/>
              <a:gd name="connsiteX826" fmla="*/ 1555430 w 1569618"/>
              <a:gd name="connsiteY826" fmla="*/ 5162685 h 6693946"/>
              <a:gd name="connsiteX827" fmla="*/ 1561670 w 1569618"/>
              <a:gd name="connsiteY827" fmla="*/ 5184284 h 6693946"/>
              <a:gd name="connsiteX828" fmla="*/ 1557567 w 1569618"/>
              <a:gd name="connsiteY828" fmla="*/ 5204421 h 6693946"/>
              <a:gd name="connsiteX829" fmla="*/ 1554185 w 1569618"/>
              <a:gd name="connsiteY829" fmla="*/ 5224745 h 6693946"/>
              <a:gd name="connsiteX830" fmla="*/ 1559090 w 1569618"/>
              <a:gd name="connsiteY830" fmla="*/ 5263256 h 6693946"/>
              <a:gd name="connsiteX831" fmla="*/ 1555798 w 1569618"/>
              <a:gd name="connsiteY831" fmla="*/ 5290629 h 6693946"/>
              <a:gd name="connsiteX832" fmla="*/ 1555107 w 1569618"/>
              <a:gd name="connsiteY832" fmla="*/ 5320253 h 6693946"/>
              <a:gd name="connsiteX833" fmla="*/ 1561801 w 1569618"/>
              <a:gd name="connsiteY833" fmla="*/ 5383813 h 6693946"/>
              <a:gd name="connsiteX834" fmla="*/ 1561126 w 1569618"/>
              <a:gd name="connsiteY834" fmla="*/ 5446548 h 6693946"/>
              <a:gd name="connsiteX835" fmla="*/ 1562828 w 1569618"/>
              <a:gd name="connsiteY835" fmla="*/ 5493458 h 6693946"/>
              <a:gd name="connsiteX836" fmla="*/ 1569286 w 1569618"/>
              <a:gd name="connsiteY836" fmla="*/ 5518545 h 6693946"/>
              <a:gd name="connsiteX837" fmla="*/ 1566110 w 1569618"/>
              <a:gd name="connsiteY837" fmla="*/ 5548731 h 6693946"/>
              <a:gd name="connsiteX838" fmla="*/ 1558257 w 1569618"/>
              <a:gd name="connsiteY838" fmla="*/ 5578130 h 6693946"/>
              <a:gd name="connsiteX839" fmla="*/ 1559881 w 1569618"/>
              <a:gd name="connsiteY839" fmla="*/ 5584654 h 6693946"/>
              <a:gd name="connsiteX840" fmla="*/ 1566019 w 1569618"/>
              <a:gd name="connsiteY840" fmla="*/ 5605316 h 6693946"/>
              <a:gd name="connsiteX841" fmla="*/ 1562108 w 1569618"/>
              <a:gd name="connsiteY841" fmla="*/ 5639852 h 6693946"/>
              <a:gd name="connsiteX842" fmla="*/ 1562213 w 1569618"/>
              <a:gd name="connsiteY842" fmla="*/ 5683050 h 6693946"/>
              <a:gd name="connsiteX843" fmla="*/ 1553278 w 1569618"/>
              <a:gd name="connsiteY843" fmla="*/ 5742785 h 6693946"/>
              <a:gd name="connsiteX844" fmla="*/ 1558595 w 1569618"/>
              <a:gd name="connsiteY844" fmla="*/ 5759922 h 6693946"/>
              <a:gd name="connsiteX845" fmla="*/ 1560500 w 1569618"/>
              <a:gd name="connsiteY845" fmla="*/ 5764534 h 6693946"/>
              <a:gd name="connsiteX846" fmla="*/ 1548031 w 1569618"/>
              <a:gd name="connsiteY846" fmla="*/ 5836381 h 6693946"/>
              <a:gd name="connsiteX847" fmla="*/ 1545834 w 1569618"/>
              <a:gd name="connsiteY847" fmla="*/ 5842456 h 6693946"/>
              <a:gd name="connsiteX848" fmla="*/ 1540914 w 1569618"/>
              <a:gd name="connsiteY848" fmla="*/ 5839943 h 6693946"/>
              <a:gd name="connsiteX849" fmla="*/ 1527366 w 1569618"/>
              <a:gd name="connsiteY849" fmla="*/ 5810770 h 6693946"/>
              <a:gd name="connsiteX850" fmla="*/ 1525255 w 1569618"/>
              <a:gd name="connsiteY850" fmla="*/ 5777396 h 6693946"/>
              <a:gd name="connsiteX851" fmla="*/ 1515397 w 1569618"/>
              <a:gd name="connsiteY851" fmla="*/ 5744435 h 6693946"/>
              <a:gd name="connsiteX852" fmla="*/ 1513582 w 1569618"/>
              <a:gd name="connsiteY852" fmla="*/ 5735098 h 6693946"/>
              <a:gd name="connsiteX853" fmla="*/ 1514081 w 1569618"/>
              <a:gd name="connsiteY853" fmla="*/ 5670413 h 6693946"/>
              <a:gd name="connsiteX854" fmla="*/ 1512997 w 1569618"/>
              <a:gd name="connsiteY854" fmla="*/ 5618253 h 6693946"/>
              <a:gd name="connsiteX855" fmla="*/ 1504545 w 1569618"/>
              <a:gd name="connsiteY855" fmla="*/ 5605729 h 6693946"/>
              <a:gd name="connsiteX856" fmla="*/ 1506112 w 1569618"/>
              <a:gd name="connsiteY856" fmla="*/ 5605729 h 6693946"/>
              <a:gd name="connsiteX857" fmla="*/ 1504001 w 1569618"/>
              <a:gd name="connsiteY857" fmla="*/ 5600404 h 6693946"/>
              <a:gd name="connsiteX858" fmla="*/ 1499752 w 1569618"/>
              <a:gd name="connsiteY858" fmla="*/ 5601566 h 6693946"/>
              <a:gd name="connsiteX859" fmla="*/ 1504545 w 1569618"/>
              <a:gd name="connsiteY859" fmla="*/ 5605729 h 6693946"/>
              <a:gd name="connsiteX860" fmla="*/ 1503780 w 1569618"/>
              <a:gd name="connsiteY860" fmla="*/ 5629015 h 6693946"/>
              <a:gd name="connsiteX861" fmla="*/ 1504676 w 1569618"/>
              <a:gd name="connsiteY861" fmla="*/ 5645664 h 6693946"/>
              <a:gd name="connsiteX862" fmla="*/ 1499329 w 1569618"/>
              <a:gd name="connsiteY862" fmla="*/ 5671163 h 6693946"/>
              <a:gd name="connsiteX863" fmla="*/ 1505216 w 1569618"/>
              <a:gd name="connsiteY863" fmla="*/ 5710312 h 6693946"/>
              <a:gd name="connsiteX864" fmla="*/ 1499107 w 1569618"/>
              <a:gd name="connsiteY864" fmla="*/ 5776534 h 6693946"/>
              <a:gd name="connsiteX865" fmla="*/ 1484652 w 1569618"/>
              <a:gd name="connsiteY865" fmla="*/ 5801432 h 6693946"/>
              <a:gd name="connsiteX866" fmla="*/ 1499021 w 1569618"/>
              <a:gd name="connsiteY866" fmla="*/ 5826669 h 6693946"/>
              <a:gd name="connsiteX867" fmla="*/ 1499107 w 1569618"/>
              <a:gd name="connsiteY867" fmla="*/ 5836681 h 6693946"/>
              <a:gd name="connsiteX868" fmla="*/ 1486587 w 1569618"/>
              <a:gd name="connsiteY868" fmla="*/ 5848606 h 6693946"/>
              <a:gd name="connsiteX869" fmla="*/ 1489954 w 1569618"/>
              <a:gd name="connsiteY869" fmla="*/ 5855955 h 6693946"/>
              <a:gd name="connsiteX870" fmla="*/ 1482822 w 1569618"/>
              <a:gd name="connsiteY870" fmla="*/ 5869755 h 6693946"/>
              <a:gd name="connsiteX871" fmla="*/ 1478176 w 1569618"/>
              <a:gd name="connsiteY871" fmla="*/ 5857343 h 6693946"/>
              <a:gd name="connsiteX872" fmla="*/ 1470414 w 1569618"/>
              <a:gd name="connsiteY872" fmla="*/ 5832594 h 6693946"/>
              <a:gd name="connsiteX873" fmla="*/ 1464320 w 1569618"/>
              <a:gd name="connsiteY873" fmla="*/ 5817670 h 6693946"/>
              <a:gd name="connsiteX874" fmla="*/ 1474632 w 1569618"/>
              <a:gd name="connsiteY874" fmla="*/ 5808670 h 6693946"/>
              <a:gd name="connsiteX875" fmla="*/ 1469244 w 1569618"/>
              <a:gd name="connsiteY875" fmla="*/ 5782308 h 6693946"/>
              <a:gd name="connsiteX876" fmla="*/ 1464099 w 1569618"/>
              <a:gd name="connsiteY876" fmla="*/ 5787408 h 6693946"/>
              <a:gd name="connsiteX877" fmla="*/ 1455328 w 1569618"/>
              <a:gd name="connsiteY877" fmla="*/ 5794683 h 6693946"/>
              <a:gd name="connsiteX878" fmla="*/ 1450389 w 1569618"/>
              <a:gd name="connsiteY878" fmla="*/ 5787371 h 6693946"/>
              <a:gd name="connsiteX879" fmla="*/ 1446407 w 1569618"/>
              <a:gd name="connsiteY879" fmla="*/ 5745185 h 6693946"/>
              <a:gd name="connsiteX880" fmla="*/ 1443419 w 1569618"/>
              <a:gd name="connsiteY880" fmla="*/ 5696962 h 6693946"/>
              <a:gd name="connsiteX881" fmla="*/ 1435975 w 1569618"/>
              <a:gd name="connsiteY881" fmla="*/ 5591404 h 6693946"/>
              <a:gd name="connsiteX882" fmla="*/ 1433444 w 1569618"/>
              <a:gd name="connsiteY882" fmla="*/ 5585554 h 6693946"/>
              <a:gd name="connsiteX883" fmla="*/ 1429342 w 1569618"/>
              <a:gd name="connsiteY883" fmla="*/ 5592604 h 6693946"/>
              <a:gd name="connsiteX884" fmla="*/ 1418793 w 1569618"/>
              <a:gd name="connsiteY884" fmla="*/ 5640827 h 6693946"/>
              <a:gd name="connsiteX885" fmla="*/ 1419206 w 1569618"/>
              <a:gd name="connsiteY885" fmla="*/ 5647952 h 6693946"/>
              <a:gd name="connsiteX886" fmla="*/ 1423848 w 1569618"/>
              <a:gd name="connsiteY886" fmla="*/ 5690625 h 6693946"/>
              <a:gd name="connsiteX887" fmla="*/ 1422119 w 1569618"/>
              <a:gd name="connsiteY887" fmla="*/ 5715711 h 6693946"/>
              <a:gd name="connsiteX888" fmla="*/ 1429120 w 1569618"/>
              <a:gd name="connsiteY888" fmla="*/ 5754785 h 6693946"/>
              <a:gd name="connsiteX889" fmla="*/ 1427553 w 1569618"/>
              <a:gd name="connsiteY889" fmla="*/ 5791421 h 6693946"/>
              <a:gd name="connsiteX890" fmla="*/ 1428742 w 1569618"/>
              <a:gd name="connsiteY890" fmla="*/ 5853893 h 6693946"/>
              <a:gd name="connsiteX891" fmla="*/ 1420335 w 1569618"/>
              <a:gd name="connsiteY891" fmla="*/ 5857418 h 6693946"/>
              <a:gd name="connsiteX892" fmla="*/ 1415340 w 1569618"/>
              <a:gd name="connsiteY892" fmla="*/ 5853968 h 6693946"/>
              <a:gd name="connsiteX893" fmla="*/ 1414871 w 1569618"/>
              <a:gd name="connsiteY893" fmla="*/ 5835181 h 6693946"/>
              <a:gd name="connsiteX894" fmla="*/ 1408057 w 1569618"/>
              <a:gd name="connsiteY894" fmla="*/ 5729698 h 6693946"/>
              <a:gd name="connsiteX895" fmla="*/ 1399913 w 1569618"/>
              <a:gd name="connsiteY895" fmla="*/ 5680800 h 6693946"/>
              <a:gd name="connsiteX896" fmla="*/ 1401132 w 1569618"/>
              <a:gd name="connsiteY896" fmla="*/ 5654439 h 6693946"/>
              <a:gd name="connsiteX897" fmla="*/ 1393688 w 1569618"/>
              <a:gd name="connsiteY897" fmla="*/ 5629353 h 6693946"/>
              <a:gd name="connsiteX898" fmla="*/ 1387831 w 1569618"/>
              <a:gd name="connsiteY898" fmla="*/ 5593242 h 6693946"/>
              <a:gd name="connsiteX899" fmla="*/ 1392297 w 1569618"/>
              <a:gd name="connsiteY899" fmla="*/ 5572805 h 6693946"/>
              <a:gd name="connsiteX900" fmla="*/ 1387040 w 1569618"/>
              <a:gd name="connsiteY900" fmla="*/ 5554168 h 6693946"/>
              <a:gd name="connsiteX901" fmla="*/ 1380211 w 1569618"/>
              <a:gd name="connsiteY901" fmla="*/ 5539544 h 6693946"/>
              <a:gd name="connsiteX902" fmla="*/ 1375363 w 1569618"/>
              <a:gd name="connsiteY902" fmla="*/ 5537106 h 6693946"/>
              <a:gd name="connsiteX903" fmla="*/ 1373240 w 1569618"/>
              <a:gd name="connsiteY903" fmla="*/ 5539506 h 6693946"/>
              <a:gd name="connsiteX904" fmla="*/ 1375922 w 1569618"/>
              <a:gd name="connsiteY904" fmla="*/ 5583867 h 6693946"/>
              <a:gd name="connsiteX905" fmla="*/ 1379934 w 1569618"/>
              <a:gd name="connsiteY905" fmla="*/ 5606591 h 6693946"/>
              <a:gd name="connsiteX906" fmla="*/ 1381092 w 1569618"/>
              <a:gd name="connsiteY906" fmla="*/ 5658751 h 6693946"/>
              <a:gd name="connsiteX907" fmla="*/ 1380035 w 1569618"/>
              <a:gd name="connsiteY907" fmla="*/ 5705699 h 6693946"/>
              <a:gd name="connsiteX908" fmla="*/ 1386188 w 1569618"/>
              <a:gd name="connsiteY908" fmla="*/ 5734836 h 6693946"/>
              <a:gd name="connsiteX909" fmla="*/ 1386950 w 1569618"/>
              <a:gd name="connsiteY909" fmla="*/ 5756360 h 6693946"/>
              <a:gd name="connsiteX910" fmla="*/ 1385341 w 1569618"/>
              <a:gd name="connsiteY910" fmla="*/ 5776121 h 6693946"/>
              <a:gd name="connsiteX911" fmla="*/ 1378573 w 1569618"/>
              <a:gd name="connsiteY911" fmla="*/ 5785308 h 6693946"/>
              <a:gd name="connsiteX912" fmla="*/ 1373387 w 1569618"/>
              <a:gd name="connsiteY912" fmla="*/ 5778146 h 6693946"/>
              <a:gd name="connsiteX913" fmla="*/ 1365756 w 1569618"/>
              <a:gd name="connsiteY913" fmla="*/ 5742673 h 6693946"/>
              <a:gd name="connsiteX914" fmla="*/ 1353992 w 1569618"/>
              <a:gd name="connsiteY914" fmla="*/ 5733336 h 6693946"/>
              <a:gd name="connsiteX915" fmla="*/ 1353216 w 1569618"/>
              <a:gd name="connsiteY915" fmla="*/ 5749460 h 6693946"/>
              <a:gd name="connsiteX916" fmla="*/ 1352132 w 1569618"/>
              <a:gd name="connsiteY916" fmla="*/ 5773684 h 6693946"/>
              <a:gd name="connsiteX917" fmla="*/ 1341952 w 1569618"/>
              <a:gd name="connsiteY917" fmla="*/ 5753660 h 6693946"/>
              <a:gd name="connsiteX918" fmla="*/ 1317225 w 1569618"/>
              <a:gd name="connsiteY918" fmla="*/ 5686763 h 6693946"/>
              <a:gd name="connsiteX919" fmla="*/ 1309887 w 1569618"/>
              <a:gd name="connsiteY919" fmla="*/ 5612778 h 6693946"/>
              <a:gd name="connsiteX920" fmla="*/ 1302683 w 1569618"/>
              <a:gd name="connsiteY920" fmla="*/ 5594854 h 6693946"/>
              <a:gd name="connsiteX921" fmla="*/ 1300351 w 1569618"/>
              <a:gd name="connsiteY921" fmla="*/ 5592454 h 6693946"/>
              <a:gd name="connsiteX922" fmla="*/ 1296323 w 1569618"/>
              <a:gd name="connsiteY922" fmla="*/ 5596391 h 6693946"/>
              <a:gd name="connsiteX923" fmla="*/ 1296121 w 1569618"/>
              <a:gd name="connsiteY923" fmla="*/ 5631340 h 6693946"/>
              <a:gd name="connsiteX924" fmla="*/ 1289030 w 1569618"/>
              <a:gd name="connsiteY924" fmla="*/ 5699512 h 6693946"/>
              <a:gd name="connsiteX925" fmla="*/ 1291621 w 1569618"/>
              <a:gd name="connsiteY925" fmla="*/ 5719574 h 6693946"/>
              <a:gd name="connsiteX926" fmla="*/ 1294171 w 1569618"/>
              <a:gd name="connsiteY926" fmla="*/ 5740835 h 6693946"/>
              <a:gd name="connsiteX927" fmla="*/ 1296046 w 1569618"/>
              <a:gd name="connsiteY927" fmla="*/ 5753847 h 6693946"/>
              <a:gd name="connsiteX928" fmla="*/ 1303324 w 1569618"/>
              <a:gd name="connsiteY928" fmla="*/ 6072696 h 6693946"/>
              <a:gd name="connsiteX929" fmla="*/ 1300310 w 1569618"/>
              <a:gd name="connsiteY929" fmla="*/ 6345047 h 6693946"/>
              <a:gd name="connsiteX930" fmla="*/ 1307502 w 1569618"/>
              <a:gd name="connsiteY930" fmla="*/ 6471566 h 6693946"/>
              <a:gd name="connsiteX931" fmla="*/ 1307457 w 1569618"/>
              <a:gd name="connsiteY931" fmla="*/ 6597448 h 6693946"/>
              <a:gd name="connsiteX932" fmla="*/ 1300235 w 1569618"/>
              <a:gd name="connsiteY932" fmla="*/ 6643534 h 6693946"/>
              <a:gd name="connsiteX933" fmla="*/ 1286717 w 1569618"/>
              <a:gd name="connsiteY933" fmla="*/ 6648109 h 6693946"/>
              <a:gd name="connsiteX934" fmla="*/ 1263850 w 1569618"/>
              <a:gd name="connsiteY934" fmla="*/ 6648671 h 6693946"/>
              <a:gd name="connsiteX935" fmla="*/ 1215938 w 1569618"/>
              <a:gd name="connsiteY935" fmla="*/ 6676157 h 6693946"/>
              <a:gd name="connsiteX936" fmla="*/ 1200264 w 1569618"/>
              <a:gd name="connsiteY936" fmla="*/ 6679082 h 6693946"/>
              <a:gd name="connsiteX937" fmla="*/ 1177120 w 1569618"/>
              <a:gd name="connsiteY937" fmla="*/ 6686282 h 6693946"/>
              <a:gd name="connsiteX938" fmla="*/ 1163028 w 1569618"/>
              <a:gd name="connsiteY938" fmla="*/ 6693294 h 6693946"/>
              <a:gd name="connsiteX939" fmla="*/ 1149112 w 1569618"/>
              <a:gd name="connsiteY939" fmla="*/ 6693482 h 6693946"/>
              <a:gd name="connsiteX940" fmla="*/ 1111280 w 1569618"/>
              <a:gd name="connsiteY940" fmla="*/ 6683357 h 6693946"/>
              <a:gd name="connsiteX941" fmla="*/ 1355635 w 1569618"/>
              <a:gd name="connsiteY941" fmla="*/ 5717699 h 6693946"/>
              <a:gd name="connsiteX942" fmla="*/ 1353437 w 1569618"/>
              <a:gd name="connsiteY942" fmla="*/ 5722386 h 6693946"/>
              <a:gd name="connsiteX943" fmla="*/ 1355635 w 1569618"/>
              <a:gd name="connsiteY943" fmla="*/ 5724711 h 6693946"/>
              <a:gd name="connsiteX944" fmla="*/ 1358125 w 1569618"/>
              <a:gd name="connsiteY944" fmla="*/ 5720174 h 6693946"/>
              <a:gd name="connsiteX945" fmla="*/ 1355635 w 1569618"/>
              <a:gd name="connsiteY945" fmla="*/ 5717699 h 6693946"/>
              <a:gd name="connsiteX946" fmla="*/ 1460615 w 1569618"/>
              <a:gd name="connsiteY946" fmla="*/ 5766672 h 6693946"/>
              <a:gd name="connsiteX947" fmla="*/ 1458125 w 1569618"/>
              <a:gd name="connsiteY947" fmla="*/ 5771171 h 6693946"/>
              <a:gd name="connsiteX948" fmla="*/ 1460615 w 1569618"/>
              <a:gd name="connsiteY948" fmla="*/ 5773684 h 6693946"/>
              <a:gd name="connsiteX949" fmla="*/ 1462813 w 1569618"/>
              <a:gd name="connsiteY949" fmla="*/ 5768959 h 6693946"/>
              <a:gd name="connsiteX950" fmla="*/ 1460615 w 1569618"/>
              <a:gd name="connsiteY950" fmla="*/ 5766672 h 6693946"/>
              <a:gd name="connsiteX951" fmla="*/ 1507826 w 1569618"/>
              <a:gd name="connsiteY951" fmla="*/ 5584954 h 6693946"/>
              <a:gd name="connsiteX952" fmla="*/ 1499107 w 1569618"/>
              <a:gd name="connsiteY952" fmla="*/ 5588217 h 6693946"/>
              <a:gd name="connsiteX953" fmla="*/ 1505246 w 1569618"/>
              <a:gd name="connsiteY953" fmla="*/ 5592267 h 6693946"/>
              <a:gd name="connsiteX954" fmla="*/ 1513113 w 1569618"/>
              <a:gd name="connsiteY954" fmla="*/ 5588217 h 6693946"/>
              <a:gd name="connsiteX955" fmla="*/ 1507826 w 1569618"/>
              <a:gd name="connsiteY955" fmla="*/ 5584954 h 6693946"/>
              <a:gd name="connsiteX956" fmla="*/ 1509611 w 1569618"/>
              <a:gd name="connsiteY956" fmla="*/ 5549706 h 6693946"/>
              <a:gd name="connsiteX957" fmla="*/ 1507413 w 1569618"/>
              <a:gd name="connsiteY957" fmla="*/ 5551994 h 6693946"/>
              <a:gd name="connsiteX958" fmla="*/ 1509611 w 1569618"/>
              <a:gd name="connsiteY958" fmla="*/ 5556718 h 6693946"/>
              <a:gd name="connsiteX959" fmla="*/ 1512101 w 1569618"/>
              <a:gd name="connsiteY959" fmla="*/ 5554206 h 6693946"/>
              <a:gd name="connsiteX960" fmla="*/ 1509611 w 1569618"/>
              <a:gd name="connsiteY960" fmla="*/ 5549706 h 6693946"/>
              <a:gd name="connsiteX961" fmla="*/ 1039550 w 1569618"/>
              <a:gd name="connsiteY961" fmla="*/ 520444 h 6693946"/>
              <a:gd name="connsiteX962" fmla="*/ 1043959 w 1569618"/>
              <a:gd name="connsiteY962" fmla="*/ 517632 h 6693946"/>
              <a:gd name="connsiteX963" fmla="*/ 1044207 w 1569618"/>
              <a:gd name="connsiteY963" fmla="*/ 507219 h 6693946"/>
              <a:gd name="connsiteX964" fmla="*/ 1037675 w 1569618"/>
              <a:gd name="connsiteY964" fmla="*/ 450735 h 6693946"/>
              <a:gd name="connsiteX965" fmla="*/ 1038023 w 1569618"/>
              <a:gd name="connsiteY965" fmla="*/ 419960 h 6693946"/>
              <a:gd name="connsiteX966" fmla="*/ 1035593 w 1569618"/>
              <a:gd name="connsiteY966" fmla="*/ 393040 h 6693946"/>
              <a:gd name="connsiteX967" fmla="*/ 1028578 w 1569618"/>
              <a:gd name="connsiteY967" fmla="*/ 383575 h 6693946"/>
              <a:gd name="connsiteX968" fmla="*/ 1023422 w 1569618"/>
              <a:gd name="connsiteY968" fmla="*/ 391514 h 6693946"/>
              <a:gd name="connsiteX969" fmla="*/ 1023174 w 1569618"/>
              <a:gd name="connsiteY969" fmla="*/ 419360 h 6693946"/>
              <a:gd name="connsiteX970" fmla="*/ 1022469 w 1569618"/>
              <a:gd name="connsiteY970" fmla="*/ 419405 h 6693946"/>
              <a:gd name="connsiteX971" fmla="*/ 1025896 w 1569618"/>
              <a:gd name="connsiteY971" fmla="*/ 456450 h 6693946"/>
              <a:gd name="connsiteX972" fmla="*/ 1030377 w 1569618"/>
              <a:gd name="connsiteY972" fmla="*/ 493067 h 6693946"/>
              <a:gd name="connsiteX973" fmla="*/ 1037292 w 1569618"/>
              <a:gd name="connsiteY973" fmla="*/ 518146 h 6693946"/>
              <a:gd name="connsiteX974" fmla="*/ 1039550 w 1569618"/>
              <a:gd name="connsiteY974" fmla="*/ 520444 h 6693946"/>
              <a:gd name="connsiteX975" fmla="*/ 871684 w 1569618"/>
              <a:gd name="connsiteY975" fmla="*/ 534653 h 6693946"/>
              <a:gd name="connsiteX976" fmla="*/ 876195 w 1569618"/>
              <a:gd name="connsiteY976" fmla="*/ 532163 h 6693946"/>
              <a:gd name="connsiteX977" fmla="*/ 873897 w 1569618"/>
              <a:gd name="connsiteY977" fmla="*/ 529980 h 6693946"/>
              <a:gd name="connsiteX978" fmla="*/ 869194 w 1569618"/>
              <a:gd name="connsiteY978" fmla="*/ 532163 h 6693946"/>
              <a:gd name="connsiteX979" fmla="*/ 871684 w 1569618"/>
              <a:gd name="connsiteY979" fmla="*/ 534653 h 6693946"/>
              <a:gd name="connsiteX980" fmla="*/ 1040675 w 1569618"/>
              <a:gd name="connsiteY980" fmla="*/ 535665 h 6693946"/>
              <a:gd name="connsiteX981" fmla="*/ 1042861 w 1569618"/>
              <a:gd name="connsiteY981" fmla="*/ 533363 h 6693946"/>
              <a:gd name="connsiteX982" fmla="*/ 1040675 w 1569618"/>
              <a:gd name="connsiteY982" fmla="*/ 528664 h 6693946"/>
              <a:gd name="connsiteX983" fmla="*/ 1038492 w 1569618"/>
              <a:gd name="connsiteY983" fmla="*/ 530978 h 6693946"/>
              <a:gd name="connsiteX984" fmla="*/ 1040675 w 1569618"/>
              <a:gd name="connsiteY984" fmla="*/ 535665 h 6693946"/>
              <a:gd name="connsiteX985" fmla="*/ 1048954 w 1569618"/>
              <a:gd name="connsiteY985" fmla="*/ 569384 h 6693946"/>
              <a:gd name="connsiteX986" fmla="*/ 1050987 w 1569618"/>
              <a:gd name="connsiteY986" fmla="*/ 563598 h 6693946"/>
              <a:gd name="connsiteX987" fmla="*/ 1044031 w 1569618"/>
              <a:gd name="connsiteY987" fmla="*/ 546240 h 6693946"/>
              <a:gd name="connsiteX988" fmla="*/ 1039403 w 1569618"/>
              <a:gd name="connsiteY988" fmla="*/ 543941 h 6693946"/>
              <a:gd name="connsiteX989" fmla="*/ 1036178 w 1569618"/>
              <a:gd name="connsiteY989" fmla="*/ 552378 h 6693946"/>
              <a:gd name="connsiteX990" fmla="*/ 1044293 w 1569618"/>
              <a:gd name="connsiteY990" fmla="*/ 567085 h 6693946"/>
              <a:gd name="connsiteX991" fmla="*/ 1048954 w 1569618"/>
              <a:gd name="connsiteY991" fmla="*/ 569384 h 6693946"/>
              <a:gd name="connsiteX992" fmla="*/ 1129178 w 1569618"/>
              <a:gd name="connsiteY992" fmla="*/ 580149 h 6693946"/>
              <a:gd name="connsiteX993" fmla="*/ 1131668 w 1569618"/>
              <a:gd name="connsiteY993" fmla="*/ 584660 h 6693946"/>
              <a:gd name="connsiteX994" fmla="*/ 1133850 w 1569618"/>
              <a:gd name="connsiteY994" fmla="*/ 582362 h 6693946"/>
              <a:gd name="connsiteX995" fmla="*/ 1131668 w 1569618"/>
              <a:gd name="connsiteY995" fmla="*/ 577659 h 6693946"/>
              <a:gd name="connsiteX996" fmla="*/ 1129178 w 1569618"/>
              <a:gd name="connsiteY996" fmla="*/ 580149 h 6693946"/>
              <a:gd name="connsiteX997" fmla="*/ 1047679 w 1569618"/>
              <a:gd name="connsiteY997" fmla="*/ 591661 h 6693946"/>
              <a:gd name="connsiteX998" fmla="*/ 1049862 w 1569618"/>
              <a:gd name="connsiteY998" fmla="*/ 586959 h 6693946"/>
              <a:gd name="connsiteX999" fmla="*/ 1047679 w 1569618"/>
              <a:gd name="connsiteY999" fmla="*/ 584660 h 6693946"/>
              <a:gd name="connsiteX1000" fmla="*/ 1045189 w 1569618"/>
              <a:gd name="connsiteY1000" fmla="*/ 589172 h 6693946"/>
              <a:gd name="connsiteX1001" fmla="*/ 1047679 w 1569618"/>
              <a:gd name="connsiteY1001" fmla="*/ 591661 h 6693946"/>
              <a:gd name="connsiteX1002" fmla="*/ 1173884 w 1569618"/>
              <a:gd name="connsiteY1002" fmla="*/ 633877 h 6693946"/>
              <a:gd name="connsiteX1003" fmla="*/ 1170426 w 1569618"/>
              <a:gd name="connsiteY1003" fmla="*/ 639224 h 6693946"/>
              <a:gd name="connsiteX1004" fmla="*/ 1180401 w 1569618"/>
              <a:gd name="connsiteY1004" fmla="*/ 640424 h 6693946"/>
              <a:gd name="connsiteX1005" fmla="*/ 1183052 w 1569618"/>
              <a:gd name="connsiteY1005" fmla="*/ 636044 h 6693946"/>
              <a:gd name="connsiteX1006" fmla="*/ 1173884 w 1569618"/>
              <a:gd name="connsiteY1006" fmla="*/ 633877 h 6693946"/>
              <a:gd name="connsiteX1007" fmla="*/ 878614 w 1569618"/>
              <a:gd name="connsiteY1007" fmla="*/ 627739 h 6693946"/>
              <a:gd name="connsiteX1008" fmla="*/ 876447 w 1569618"/>
              <a:gd name="connsiteY1008" fmla="*/ 636937 h 6693946"/>
              <a:gd name="connsiteX1009" fmla="*/ 880781 w 1569618"/>
              <a:gd name="connsiteY1009" fmla="*/ 646563 h 6693946"/>
              <a:gd name="connsiteX1010" fmla="*/ 884591 w 1569618"/>
              <a:gd name="connsiteY1010" fmla="*/ 635958 h 6693946"/>
              <a:gd name="connsiteX1011" fmla="*/ 878614 w 1569618"/>
              <a:gd name="connsiteY1011" fmla="*/ 627739 h 6693946"/>
              <a:gd name="connsiteX1012" fmla="*/ 831726 w 1569618"/>
              <a:gd name="connsiteY1012" fmla="*/ 681616 h 6693946"/>
              <a:gd name="connsiteX1013" fmla="*/ 834745 w 1569618"/>
              <a:gd name="connsiteY1013" fmla="*/ 655307 h 6693946"/>
              <a:gd name="connsiteX1014" fmla="*/ 834595 w 1569618"/>
              <a:gd name="connsiteY1014" fmla="*/ 626115 h 6693946"/>
              <a:gd name="connsiteX1015" fmla="*/ 831726 w 1569618"/>
              <a:gd name="connsiteY1015" fmla="*/ 606676 h 6693946"/>
              <a:gd name="connsiteX1016" fmla="*/ 827406 w 1569618"/>
              <a:gd name="connsiteY1016" fmla="*/ 626936 h 6693946"/>
              <a:gd name="connsiteX1017" fmla="*/ 827200 w 1569618"/>
              <a:gd name="connsiteY1017" fmla="*/ 644144 h 6693946"/>
              <a:gd name="connsiteX1018" fmla="*/ 827331 w 1569618"/>
              <a:gd name="connsiteY1018" fmla="*/ 654471 h 6693946"/>
              <a:gd name="connsiteX1019" fmla="*/ 831726 w 1569618"/>
              <a:gd name="connsiteY1019" fmla="*/ 681616 h 6693946"/>
              <a:gd name="connsiteX1020" fmla="*/ 810896 w 1569618"/>
              <a:gd name="connsiteY1020" fmla="*/ 898417 h 6693946"/>
              <a:gd name="connsiteX1021" fmla="*/ 814413 w 1569618"/>
              <a:gd name="connsiteY1021" fmla="*/ 862793 h 6693946"/>
              <a:gd name="connsiteX1022" fmla="*/ 808522 w 1569618"/>
              <a:gd name="connsiteY1022" fmla="*/ 823814 h 6693946"/>
              <a:gd name="connsiteX1023" fmla="*/ 806546 w 1569618"/>
              <a:gd name="connsiteY1023" fmla="*/ 864522 h 6693946"/>
              <a:gd name="connsiteX1024" fmla="*/ 810896 w 1569618"/>
              <a:gd name="connsiteY1024" fmla="*/ 898417 h 6693946"/>
              <a:gd name="connsiteX1025" fmla="*/ 808451 w 1569618"/>
              <a:gd name="connsiteY1025" fmla="*/ 933350 h 6693946"/>
              <a:gd name="connsiteX1026" fmla="*/ 813007 w 1569618"/>
              <a:gd name="connsiteY1026" fmla="*/ 930906 h 6693946"/>
              <a:gd name="connsiteX1027" fmla="*/ 813209 w 1569618"/>
              <a:gd name="connsiteY1027" fmla="*/ 924111 h 6693946"/>
              <a:gd name="connsiteX1028" fmla="*/ 812992 w 1569618"/>
              <a:gd name="connsiteY1028" fmla="*/ 910398 h 6693946"/>
              <a:gd name="connsiteX1029" fmla="*/ 808537 w 1569618"/>
              <a:gd name="connsiteY1029" fmla="*/ 907777 h 6693946"/>
              <a:gd name="connsiteX1030" fmla="*/ 808451 w 1569618"/>
              <a:gd name="connsiteY1030" fmla="*/ 933350 h 6693946"/>
              <a:gd name="connsiteX1031" fmla="*/ 813708 w 1569618"/>
              <a:gd name="connsiteY1031" fmla="*/ 999003 h 6693946"/>
              <a:gd name="connsiteX1032" fmla="*/ 819978 w 1569618"/>
              <a:gd name="connsiteY1032" fmla="*/ 990640 h 6693946"/>
              <a:gd name="connsiteX1033" fmla="*/ 818032 w 1569618"/>
              <a:gd name="connsiteY1033" fmla="*/ 984926 h 6693946"/>
              <a:gd name="connsiteX1034" fmla="*/ 806283 w 1569618"/>
              <a:gd name="connsiteY1034" fmla="*/ 994169 h 6693946"/>
              <a:gd name="connsiteX1035" fmla="*/ 813708 w 1569618"/>
              <a:gd name="connsiteY1035" fmla="*/ 999003 h 6693946"/>
              <a:gd name="connsiteX1036" fmla="*/ 815512 w 1569618"/>
              <a:gd name="connsiteY1036" fmla="*/ 1045276 h 6693946"/>
              <a:gd name="connsiteX1037" fmla="*/ 820214 w 1569618"/>
              <a:gd name="connsiteY1037" fmla="*/ 1043093 h 6693946"/>
              <a:gd name="connsiteX1038" fmla="*/ 817720 w 1569618"/>
              <a:gd name="connsiteY1038" fmla="*/ 1040603 h 6693946"/>
              <a:gd name="connsiteX1039" fmla="*/ 813209 w 1569618"/>
              <a:gd name="connsiteY1039" fmla="*/ 1043093 h 6693946"/>
              <a:gd name="connsiteX1040" fmla="*/ 815512 w 1569618"/>
              <a:gd name="connsiteY1040" fmla="*/ 1045276 h 6693946"/>
              <a:gd name="connsiteX1041" fmla="*/ 774717 w 1569618"/>
              <a:gd name="connsiteY1041" fmla="*/ 1102592 h 6693946"/>
              <a:gd name="connsiteX1042" fmla="*/ 777207 w 1569618"/>
              <a:gd name="connsiteY1042" fmla="*/ 1100087 h 6693946"/>
              <a:gd name="connsiteX1043" fmla="*/ 774717 w 1569618"/>
              <a:gd name="connsiteY1043" fmla="*/ 1095591 h 6693946"/>
              <a:gd name="connsiteX1044" fmla="*/ 772520 w 1569618"/>
              <a:gd name="connsiteY1044" fmla="*/ 1097890 h 6693946"/>
              <a:gd name="connsiteX1045" fmla="*/ 774717 w 1569618"/>
              <a:gd name="connsiteY1045" fmla="*/ 1102592 h 6693946"/>
              <a:gd name="connsiteX1046" fmla="*/ 824901 w 1569618"/>
              <a:gd name="connsiteY1046" fmla="*/ 1241265 h 6693946"/>
              <a:gd name="connsiteX1047" fmla="*/ 827200 w 1569618"/>
              <a:gd name="connsiteY1047" fmla="*/ 1239067 h 6693946"/>
              <a:gd name="connsiteX1048" fmla="*/ 822704 w 1569618"/>
              <a:gd name="connsiteY1048" fmla="*/ 1236577 h 6693946"/>
              <a:gd name="connsiteX1049" fmla="*/ 820214 w 1569618"/>
              <a:gd name="connsiteY1049" fmla="*/ 1239067 h 6693946"/>
              <a:gd name="connsiteX1050" fmla="*/ 824901 w 1569618"/>
              <a:gd name="connsiteY1050" fmla="*/ 1241265 h 6693946"/>
              <a:gd name="connsiteX1051" fmla="*/ 653301 w 1569618"/>
              <a:gd name="connsiteY1051" fmla="*/ 724387 h 6693946"/>
              <a:gd name="connsiteX1052" fmla="*/ 655131 w 1569618"/>
              <a:gd name="connsiteY1052" fmla="*/ 716610 h 6693946"/>
              <a:gd name="connsiteX1053" fmla="*/ 656477 w 1569618"/>
              <a:gd name="connsiteY1053" fmla="*/ 709751 h 6693946"/>
              <a:gd name="connsiteX1054" fmla="*/ 649844 w 1569618"/>
              <a:gd name="connsiteY1054" fmla="*/ 697756 h 6693946"/>
              <a:gd name="connsiteX1055" fmla="*/ 645288 w 1569618"/>
              <a:gd name="connsiteY1055" fmla="*/ 707115 h 6693946"/>
              <a:gd name="connsiteX1056" fmla="*/ 645228 w 1569618"/>
              <a:gd name="connsiteY1056" fmla="*/ 710456 h 6693946"/>
              <a:gd name="connsiteX1057" fmla="*/ 645550 w 1569618"/>
              <a:gd name="connsiteY1057" fmla="*/ 720401 h 6693946"/>
              <a:gd name="connsiteX1058" fmla="*/ 653301 w 1569618"/>
              <a:gd name="connsiteY1058" fmla="*/ 724387 h 6693946"/>
              <a:gd name="connsiteX1059" fmla="*/ 648730 w 1569618"/>
              <a:gd name="connsiteY1059" fmla="*/ 773634 h 6693946"/>
              <a:gd name="connsiteX1060" fmla="*/ 651220 w 1569618"/>
              <a:gd name="connsiteY1060" fmla="*/ 771144 h 6693946"/>
              <a:gd name="connsiteX1061" fmla="*/ 648730 w 1569618"/>
              <a:gd name="connsiteY1061" fmla="*/ 766629 h 6693946"/>
              <a:gd name="connsiteX1062" fmla="*/ 646548 w 1569618"/>
              <a:gd name="connsiteY1062" fmla="*/ 768931 h 6693946"/>
              <a:gd name="connsiteX1063" fmla="*/ 648730 w 1569618"/>
              <a:gd name="connsiteY1063" fmla="*/ 773634 h 6693946"/>
              <a:gd name="connsiteX1064" fmla="*/ 650459 w 1569618"/>
              <a:gd name="connsiteY1064" fmla="*/ 808230 h 6693946"/>
              <a:gd name="connsiteX1065" fmla="*/ 658896 w 1569618"/>
              <a:gd name="connsiteY1065" fmla="*/ 801304 h 6693946"/>
              <a:gd name="connsiteX1066" fmla="*/ 653856 w 1569618"/>
              <a:gd name="connsiteY1066" fmla="*/ 795049 h 6693946"/>
              <a:gd name="connsiteX1067" fmla="*/ 641523 w 1569618"/>
              <a:gd name="connsiteY1067" fmla="*/ 800130 h 6693946"/>
              <a:gd name="connsiteX1068" fmla="*/ 650459 w 1569618"/>
              <a:gd name="connsiteY1068" fmla="*/ 808230 h 6693946"/>
              <a:gd name="connsiteX1069" fmla="*/ 690537 w 1569618"/>
              <a:gd name="connsiteY1069" fmla="*/ 910105 h 6693946"/>
              <a:gd name="connsiteX1070" fmla="*/ 685674 w 1569618"/>
              <a:gd name="connsiteY1070" fmla="*/ 906618 h 6693946"/>
              <a:gd name="connsiteX1071" fmla="*/ 687226 w 1569618"/>
              <a:gd name="connsiteY1071" fmla="*/ 906618 h 6693946"/>
              <a:gd name="connsiteX1072" fmla="*/ 685115 w 1569618"/>
              <a:gd name="connsiteY1072" fmla="*/ 901301 h 6693946"/>
              <a:gd name="connsiteX1073" fmla="*/ 680866 w 1569618"/>
              <a:gd name="connsiteY1073" fmla="*/ 902474 h 6693946"/>
              <a:gd name="connsiteX1074" fmla="*/ 685674 w 1569618"/>
              <a:gd name="connsiteY1074" fmla="*/ 906618 h 6693946"/>
              <a:gd name="connsiteX1075" fmla="*/ 690537 w 1569618"/>
              <a:gd name="connsiteY1075" fmla="*/ 910105 h 6693946"/>
              <a:gd name="connsiteX1076" fmla="*/ 589479 w 1569618"/>
              <a:gd name="connsiteY1076" fmla="*/ 859336 h 6693946"/>
              <a:gd name="connsiteX1077" fmla="*/ 592730 w 1569618"/>
              <a:gd name="connsiteY1077" fmla="*/ 864623 h 6693946"/>
              <a:gd name="connsiteX1078" fmla="*/ 596791 w 1569618"/>
              <a:gd name="connsiteY1078" fmla="*/ 856760 h 6693946"/>
              <a:gd name="connsiteX1079" fmla="*/ 592730 w 1569618"/>
              <a:gd name="connsiteY1079" fmla="*/ 850621 h 6693946"/>
              <a:gd name="connsiteX1080" fmla="*/ 589479 w 1569618"/>
              <a:gd name="connsiteY1080" fmla="*/ 859336 h 6693946"/>
              <a:gd name="connsiteX1081" fmla="*/ 493097 w 1569618"/>
              <a:gd name="connsiteY1081" fmla="*/ 877572 h 6693946"/>
              <a:gd name="connsiteX1082" fmla="*/ 498005 w 1569618"/>
              <a:gd name="connsiteY1082" fmla="*/ 875157 h 6693946"/>
              <a:gd name="connsiteX1083" fmla="*/ 498062 w 1569618"/>
              <a:gd name="connsiteY1083" fmla="*/ 805653 h 6693946"/>
              <a:gd name="connsiteX1084" fmla="*/ 493697 w 1569618"/>
              <a:gd name="connsiteY1084" fmla="*/ 800599 h 6693946"/>
              <a:gd name="connsiteX1085" fmla="*/ 488792 w 1569618"/>
              <a:gd name="connsiteY1085" fmla="*/ 795664 h 6693946"/>
              <a:gd name="connsiteX1086" fmla="*/ 484307 w 1569618"/>
              <a:gd name="connsiteY1086" fmla="*/ 802166 h 6693946"/>
              <a:gd name="connsiteX1087" fmla="*/ 483036 w 1569618"/>
              <a:gd name="connsiteY1087" fmla="*/ 820840 h 6693946"/>
              <a:gd name="connsiteX1088" fmla="*/ 485406 w 1569618"/>
              <a:gd name="connsiteY1088" fmla="*/ 867713 h 6693946"/>
              <a:gd name="connsiteX1089" fmla="*/ 493097 w 1569618"/>
              <a:gd name="connsiteY1089" fmla="*/ 877572 h 6693946"/>
              <a:gd name="connsiteX1090" fmla="*/ 552817 w 1569618"/>
              <a:gd name="connsiteY1090" fmla="*/ 878348 h 6693946"/>
              <a:gd name="connsiteX1091" fmla="*/ 554017 w 1569618"/>
              <a:gd name="connsiteY1091" fmla="*/ 868373 h 6693946"/>
              <a:gd name="connsiteX1092" fmla="*/ 549637 w 1569618"/>
              <a:gd name="connsiteY1092" fmla="*/ 865737 h 6693946"/>
              <a:gd name="connsiteX1093" fmla="*/ 547484 w 1569618"/>
              <a:gd name="connsiteY1093" fmla="*/ 874894 h 6693946"/>
              <a:gd name="connsiteX1094" fmla="*/ 552817 w 1569618"/>
              <a:gd name="connsiteY1094" fmla="*/ 878348 h 6693946"/>
              <a:gd name="connsiteX1095" fmla="*/ 304581 w 1569618"/>
              <a:gd name="connsiteY1095" fmla="*/ 359378 h 6693946"/>
              <a:gd name="connsiteX1096" fmla="*/ 309283 w 1569618"/>
              <a:gd name="connsiteY1096" fmla="*/ 357180 h 6693946"/>
              <a:gd name="connsiteX1097" fmla="*/ 306981 w 1569618"/>
              <a:gd name="connsiteY1097" fmla="*/ 354998 h 6693946"/>
              <a:gd name="connsiteX1098" fmla="*/ 302279 w 1569618"/>
              <a:gd name="connsiteY1098" fmla="*/ 357180 h 6693946"/>
              <a:gd name="connsiteX1099" fmla="*/ 304581 w 1569618"/>
              <a:gd name="connsiteY1099" fmla="*/ 359378 h 6693946"/>
              <a:gd name="connsiteX1100" fmla="*/ 298780 w 1569618"/>
              <a:gd name="connsiteY1100" fmla="*/ 374684 h 6693946"/>
              <a:gd name="connsiteX1101" fmla="*/ 300963 w 1569618"/>
              <a:gd name="connsiteY1101" fmla="*/ 372386 h 6693946"/>
              <a:gd name="connsiteX1102" fmla="*/ 298780 w 1569618"/>
              <a:gd name="connsiteY1102" fmla="*/ 367683 h 6693946"/>
              <a:gd name="connsiteX1103" fmla="*/ 296290 w 1569618"/>
              <a:gd name="connsiteY1103" fmla="*/ 370188 h 6693946"/>
              <a:gd name="connsiteX1104" fmla="*/ 298780 w 1569618"/>
              <a:gd name="connsiteY1104" fmla="*/ 374684 h 6693946"/>
              <a:gd name="connsiteX1105" fmla="*/ 298780 w 1569618"/>
              <a:gd name="connsiteY1105" fmla="*/ 458673 h 6693946"/>
              <a:gd name="connsiteX1106" fmla="*/ 300963 w 1569618"/>
              <a:gd name="connsiteY1106" fmla="*/ 453975 h 6693946"/>
              <a:gd name="connsiteX1107" fmla="*/ 298780 w 1569618"/>
              <a:gd name="connsiteY1107" fmla="*/ 451672 h 6693946"/>
              <a:gd name="connsiteX1108" fmla="*/ 296290 w 1569618"/>
              <a:gd name="connsiteY1108" fmla="*/ 456183 h 6693946"/>
              <a:gd name="connsiteX1109" fmla="*/ 298780 w 1569618"/>
              <a:gd name="connsiteY1109" fmla="*/ 458673 h 6693946"/>
              <a:gd name="connsiteX1110" fmla="*/ 308815 w 1569618"/>
              <a:gd name="connsiteY1110" fmla="*/ 480396 h 6693946"/>
              <a:gd name="connsiteX1111" fmla="*/ 313678 w 1569618"/>
              <a:gd name="connsiteY1111" fmla="*/ 478596 h 6693946"/>
              <a:gd name="connsiteX1112" fmla="*/ 313896 w 1569618"/>
              <a:gd name="connsiteY1112" fmla="*/ 474040 h 6693946"/>
              <a:gd name="connsiteX1113" fmla="*/ 303921 w 1569618"/>
              <a:gd name="connsiteY1113" fmla="*/ 465866 h 6693946"/>
              <a:gd name="connsiteX1114" fmla="*/ 297753 w 1569618"/>
              <a:gd name="connsiteY1114" fmla="*/ 466702 h 6693946"/>
              <a:gd name="connsiteX1115" fmla="*/ 300055 w 1569618"/>
              <a:gd name="connsiteY1115" fmla="*/ 473661 h 6693946"/>
              <a:gd name="connsiteX1116" fmla="*/ 308815 w 1569618"/>
              <a:gd name="connsiteY1116" fmla="*/ 480396 h 6693946"/>
              <a:gd name="connsiteX1117" fmla="*/ 263404 w 1569618"/>
              <a:gd name="connsiteY1117" fmla="*/ 486666 h 6693946"/>
              <a:gd name="connsiteX1118" fmla="*/ 261897 w 1569618"/>
              <a:gd name="connsiteY1118" fmla="*/ 488177 h 6693946"/>
              <a:gd name="connsiteX1119" fmla="*/ 266715 w 1569618"/>
              <a:gd name="connsiteY1119" fmla="*/ 490738 h 6693946"/>
              <a:gd name="connsiteX1120" fmla="*/ 263404 w 1569618"/>
              <a:gd name="connsiteY1120" fmla="*/ 486666 h 6693946"/>
              <a:gd name="connsiteX1121" fmla="*/ 259231 w 1569618"/>
              <a:gd name="connsiteY1121" fmla="*/ 486666 h 6693946"/>
              <a:gd name="connsiteX1122" fmla="*/ 260284 w 1569618"/>
              <a:gd name="connsiteY1122" fmla="*/ 486666 h 6693946"/>
              <a:gd name="connsiteX1123" fmla="*/ 258177 w 1569618"/>
              <a:gd name="connsiteY1123" fmla="*/ 481364 h 6693946"/>
              <a:gd name="connsiteX1124" fmla="*/ 253928 w 1569618"/>
              <a:gd name="connsiteY1124" fmla="*/ 482522 h 6693946"/>
              <a:gd name="connsiteX1125" fmla="*/ 259231 w 1569618"/>
              <a:gd name="connsiteY1125" fmla="*/ 486666 h 6693946"/>
              <a:gd name="connsiteX1126" fmla="*/ 264503 w 1569618"/>
              <a:gd name="connsiteY1126" fmla="*/ 492906 h 6693946"/>
              <a:gd name="connsiteX1127" fmla="*/ 261031 w 1569618"/>
              <a:gd name="connsiteY1127" fmla="*/ 489040 h 6693946"/>
              <a:gd name="connsiteX1128" fmla="*/ 260284 w 1569618"/>
              <a:gd name="connsiteY1128" fmla="*/ 489786 h 6693946"/>
              <a:gd name="connsiteX1129" fmla="*/ 264503 w 1569618"/>
              <a:gd name="connsiteY1129" fmla="*/ 492906 h 6693946"/>
              <a:gd name="connsiteX1130" fmla="*/ 302601 w 1569618"/>
              <a:gd name="connsiteY1130" fmla="*/ 526800 h 6693946"/>
              <a:gd name="connsiteX1131" fmla="*/ 307964 w 1569618"/>
              <a:gd name="connsiteY1131" fmla="*/ 526260 h 6693946"/>
              <a:gd name="connsiteX1132" fmla="*/ 307964 w 1569618"/>
              <a:gd name="connsiteY1132" fmla="*/ 517077 h 6693946"/>
              <a:gd name="connsiteX1133" fmla="*/ 303599 w 1569618"/>
              <a:gd name="connsiteY1133" fmla="*/ 517103 h 6693946"/>
              <a:gd name="connsiteX1134" fmla="*/ 302601 w 1569618"/>
              <a:gd name="connsiteY1134" fmla="*/ 526800 h 6693946"/>
              <a:gd name="connsiteX1135" fmla="*/ 389770 w 1569618"/>
              <a:gd name="connsiteY1135" fmla="*/ 878614 h 6693946"/>
              <a:gd name="connsiteX1136" fmla="*/ 391952 w 1569618"/>
              <a:gd name="connsiteY1136" fmla="*/ 876312 h 6693946"/>
              <a:gd name="connsiteX1137" fmla="*/ 389770 w 1569618"/>
              <a:gd name="connsiteY1137" fmla="*/ 871613 h 6693946"/>
              <a:gd name="connsiteX1138" fmla="*/ 387576 w 1569618"/>
              <a:gd name="connsiteY1138" fmla="*/ 873912 h 6693946"/>
              <a:gd name="connsiteX1139" fmla="*/ 389770 w 1569618"/>
              <a:gd name="connsiteY1139" fmla="*/ 878614 h 6693946"/>
              <a:gd name="connsiteX1140" fmla="*/ 387149 w 1569618"/>
              <a:gd name="connsiteY1140" fmla="*/ 900982 h 6693946"/>
              <a:gd name="connsiteX1141" fmla="*/ 393040 w 1569618"/>
              <a:gd name="connsiteY1141" fmla="*/ 892383 h 6693946"/>
              <a:gd name="connsiteX1142" fmla="*/ 390884 w 1569618"/>
              <a:gd name="connsiteY1142" fmla="*/ 886744 h 6693946"/>
              <a:gd name="connsiteX1143" fmla="*/ 379533 w 1569618"/>
              <a:gd name="connsiteY1143" fmla="*/ 896381 h 6693946"/>
              <a:gd name="connsiteX1144" fmla="*/ 387149 w 1569618"/>
              <a:gd name="connsiteY1144" fmla="*/ 900982 h 6693946"/>
              <a:gd name="connsiteX1145" fmla="*/ 549551 w 1569618"/>
              <a:gd name="connsiteY1145" fmla="*/ 905302 h 6693946"/>
              <a:gd name="connsiteX1146" fmla="*/ 554238 w 1569618"/>
              <a:gd name="connsiteY1146" fmla="*/ 903119 h 6693946"/>
              <a:gd name="connsiteX1147" fmla="*/ 551939 w 1569618"/>
              <a:gd name="connsiteY1147" fmla="*/ 900922 h 6693946"/>
              <a:gd name="connsiteX1148" fmla="*/ 547252 w 1569618"/>
              <a:gd name="connsiteY1148" fmla="*/ 903119 h 6693946"/>
              <a:gd name="connsiteX1149" fmla="*/ 549551 w 1569618"/>
              <a:gd name="connsiteY1149" fmla="*/ 905302 h 6693946"/>
              <a:gd name="connsiteX1150" fmla="*/ 382330 w 1569618"/>
              <a:gd name="connsiteY1150" fmla="*/ 938653 h 6693946"/>
              <a:gd name="connsiteX1151" fmla="*/ 389612 w 1569618"/>
              <a:gd name="connsiteY1151" fmla="*/ 935345 h 6693946"/>
              <a:gd name="connsiteX1152" fmla="*/ 393051 w 1569618"/>
              <a:gd name="connsiteY1152" fmla="*/ 919071 h 6693946"/>
              <a:gd name="connsiteX1153" fmla="*/ 389860 w 1569618"/>
              <a:gd name="connsiteY1153" fmla="*/ 913709 h 6693946"/>
              <a:gd name="connsiteX1154" fmla="*/ 379593 w 1569618"/>
              <a:gd name="connsiteY1154" fmla="*/ 929631 h 6693946"/>
              <a:gd name="connsiteX1155" fmla="*/ 382330 w 1569618"/>
              <a:gd name="connsiteY1155" fmla="*/ 938653 h 6693946"/>
              <a:gd name="connsiteX1156" fmla="*/ 144800 w 1569618"/>
              <a:gd name="connsiteY1156" fmla="*/ 227709 h 6693946"/>
              <a:gd name="connsiteX1157" fmla="*/ 141549 w 1569618"/>
              <a:gd name="connsiteY1157" fmla="*/ 236495 h 6693946"/>
              <a:gd name="connsiteX1158" fmla="*/ 144800 w 1569618"/>
              <a:gd name="connsiteY1158" fmla="*/ 248712 h 6693946"/>
              <a:gd name="connsiteX1159" fmla="*/ 149488 w 1569618"/>
              <a:gd name="connsiteY1159" fmla="*/ 239529 h 6693946"/>
              <a:gd name="connsiteX1160" fmla="*/ 144800 w 1569618"/>
              <a:gd name="connsiteY1160" fmla="*/ 227709 h 6693946"/>
              <a:gd name="connsiteX1161" fmla="*/ 109807 w 1569618"/>
              <a:gd name="connsiteY1161" fmla="*/ 514673 h 6693946"/>
              <a:gd name="connsiteX1162" fmla="*/ 111989 w 1569618"/>
              <a:gd name="connsiteY1162" fmla="*/ 509971 h 6693946"/>
              <a:gd name="connsiteX1163" fmla="*/ 109807 w 1569618"/>
              <a:gd name="connsiteY1163" fmla="*/ 507672 h 6693946"/>
              <a:gd name="connsiteX1164" fmla="*/ 107317 w 1569618"/>
              <a:gd name="connsiteY1164" fmla="*/ 512184 h 6693946"/>
              <a:gd name="connsiteX1165" fmla="*/ 109807 w 1569618"/>
              <a:gd name="connsiteY1165" fmla="*/ 514673 h 6693946"/>
              <a:gd name="connsiteX1166" fmla="*/ 109807 w 1569618"/>
              <a:gd name="connsiteY1166" fmla="*/ 542666 h 6693946"/>
              <a:gd name="connsiteX1167" fmla="*/ 113864 w 1569618"/>
              <a:gd name="connsiteY1167" fmla="*/ 536528 h 6693946"/>
              <a:gd name="connsiteX1168" fmla="*/ 109807 w 1569618"/>
              <a:gd name="connsiteY1168" fmla="*/ 528664 h 6693946"/>
              <a:gd name="connsiteX1169" fmla="*/ 106541 w 1569618"/>
              <a:gd name="connsiteY1169" fmla="*/ 533951 h 6693946"/>
              <a:gd name="connsiteX1170" fmla="*/ 109807 w 1569618"/>
              <a:gd name="connsiteY1170" fmla="*/ 542666 h 6693946"/>
              <a:gd name="connsiteX1171" fmla="*/ 103113 w 1569618"/>
              <a:gd name="connsiteY1171" fmla="*/ 640353 h 6693946"/>
              <a:gd name="connsiteX1172" fmla="*/ 112372 w 1569618"/>
              <a:gd name="connsiteY1172" fmla="*/ 630375 h 6693946"/>
              <a:gd name="connsiteX1173" fmla="*/ 106308 w 1569618"/>
              <a:gd name="connsiteY1173" fmla="*/ 619654 h 6693946"/>
              <a:gd name="connsiteX1174" fmla="*/ 111611 w 1569618"/>
              <a:gd name="connsiteY1174" fmla="*/ 617547 h 6693946"/>
              <a:gd name="connsiteX1175" fmla="*/ 110452 w 1569618"/>
              <a:gd name="connsiteY1175" fmla="*/ 613298 h 6693946"/>
              <a:gd name="connsiteX1176" fmla="*/ 106308 w 1569618"/>
              <a:gd name="connsiteY1176" fmla="*/ 617164 h 6693946"/>
              <a:gd name="connsiteX1177" fmla="*/ 106308 w 1569618"/>
              <a:gd name="connsiteY1177" fmla="*/ 619654 h 6693946"/>
              <a:gd name="connsiteX1178" fmla="*/ 104475 w 1569618"/>
              <a:gd name="connsiteY1178" fmla="*/ 619084 h 6693946"/>
              <a:gd name="connsiteX1179" fmla="*/ 97035 w 1569618"/>
              <a:gd name="connsiteY1179" fmla="*/ 627067 h 6693946"/>
              <a:gd name="connsiteX1180" fmla="*/ 103113 w 1569618"/>
              <a:gd name="connsiteY1180" fmla="*/ 640353 h 6693946"/>
              <a:gd name="connsiteX1181" fmla="*/ 106631 w 1569618"/>
              <a:gd name="connsiteY1181" fmla="*/ 657651 h 6693946"/>
              <a:gd name="connsiteX1182" fmla="*/ 109560 w 1569618"/>
              <a:gd name="connsiteY1182" fmla="*/ 661648 h 6693946"/>
              <a:gd name="connsiteX1183" fmla="*/ 113073 w 1569618"/>
              <a:gd name="connsiteY1183" fmla="*/ 656830 h 6693946"/>
              <a:gd name="connsiteX1184" fmla="*/ 110407 w 1569618"/>
              <a:gd name="connsiteY1184" fmla="*/ 648246 h 6693946"/>
              <a:gd name="connsiteX1185" fmla="*/ 106631 w 1569618"/>
              <a:gd name="connsiteY1185" fmla="*/ 657651 h 6693946"/>
              <a:gd name="connsiteX1186" fmla="*/ 102427 w 1569618"/>
              <a:gd name="connsiteY1186" fmla="*/ 663876 h 6693946"/>
              <a:gd name="connsiteX1187" fmla="*/ 99641 w 1569618"/>
              <a:gd name="connsiteY1187" fmla="*/ 666587 h 6693946"/>
              <a:gd name="connsiteX1188" fmla="*/ 102427 w 1569618"/>
              <a:gd name="connsiteY1188" fmla="*/ 663876 h 6693946"/>
              <a:gd name="connsiteX1189" fmla="*/ 102075 w 1569618"/>
              <a:gd name="connsiteY1189" fmla="*/ 678481 h 6693946"/>
              <a:gd name="connsiteX1190" fmla="*/ 106203 w 1569618"/>
              <a:gd name="connsiteY1190" fmla="*/ 668139 h 6693946"/>
              <a:gd name="connsiteX1191" fmla="*/ 106308 w 1569618"/>
              <a:gd name="connsiteY1191" fmla="*/ 661648 h 6693946"/>
              <a:gd name="connsiteX1192" fmla="*/ 105532 w 1569618"/>
              <a:gd name="connsiteY1192" fmla="*/ 662117 h 6693946"/>
              <a:gd name="connsiteX1193" fmla="*/ 102075 w 1569618"/>
              <a:gd name="connsiteY1193" fmla="*/ 678481 h 6693946"/>
              <a:gd name="connsiteX1194" fmla="*/ 102600 w 1569618"/>
              <a:gd name="connsiteY1194" fmla="*/ 710426 h 6693946"/>
              <a:gd name="connsiteX1195" fmla="*/ 111435 w 1569618"/>
              <a:gd name="connsiteY1195" fmla="*/ 701520 h 6693946"/>
              <a:gd name="connsiteX1196" fmla="*/ 102705 w 1569618"/>
              <a:gd name="connsiteY1196" fmla="*/ 689757 h 6693946"/>
              <a:gd name="connsiteX1197" fmla="*/ 98179 w 1569618"/>
              <a:gd name="connsiteY1197" fmla="*/ 698723 h 6693946"/>
              <a:gd name="connsiteX1198" fmla="*/ 102600 w 1569618"/>
              <a:gd name="connsiteY1198" fmla="*/ 710426 h 6693946"/>
              <a:gd name="connsiteX1199" fmla="*/ 104066 w 1569618"/>
              <a:gd name="connsiteY1199" fmla="*/ 744381 h 6693946"/>
              <a:gd name="connsiteX1200" fmla="*/ 103980 w 1569618"/>
              <a:gd name="connsiteY1200" fmla="*/ 718807 h 6693946"/>
              <a:gd name="connsiteX1201" fmla="*/ 99525 w 1569618"/>
              <a:gd name="connsiteY1201" fmla="*/ 721443 h 6693946"/>
              <a:gd name="connsiteX1202" fmla="*/ 99308 w 1569618"/>
              <a:gd name="connsiteY1202" fmla="*/ 731710 h 6693946"/>
              <a:gd name="connsiteX1203" fmla="*/ 99525 w 1569618"/>
              <a:gd name="connsiteY1203" fmla="*/ 741962 h 6693946"/>
              <a:gd name="connsiteX1204" fmla="*/ 104066 w 1569618"/>
              <a:gd name="connsiteY1204" fmla="*/ 744381 h 6693946"/>
              <a:gd name="connsiteX1205" fmla="*/ 102806 w 1569618"/>
              <a:gd name="connsiteY1205" fmla="*/ 780634 h 6693946"/>
              <a:gd name="connsiteX1206" fmla="*/ 106057 w 1569618"/>
              <a:gd name="connsiteY1206" fmla="*/ 775347 h 6693946"/>
              <a:gd name="connsiteX1207" fmla="*/ 102806 w 1569618"/>
              <a:gd name="connsiteY1207" fmla="*/ 766629 h 6693946"/>
              <a:gd name="connsiteX1208" fmla="*/ 98749 w 1569618"/>
              <a:gd name="connsiteY1208" fmla="*/ 772767 h 6693946"/>
              <a:gd name="connsiteX1209" fmla="*/ 102806 w 1569618"/>
              <a:gd name="connsiteY1209" fmla="*/ 780634 h 6693946"/>
              <a:gd name="connsiteX1210" fmla="*/ 17805 w 1569618"/>
              <a:gd name="connsiteY1210" fmla="*/ 975596 h 6693946"/>
              <a:gd name="connsiteX1211" fmla="*/ 22316 w 1569618"/>
              <a:gd name="connsiteY1211" fmla="*/ 973106 h 6693946"/>
              <a:gd name="connsiteX1212" fmla="*/ 20017 w 1569618"/>
              <a:gd name="connsiteY1212" fmla="*/ 970909 h 6693946"/>
              <a:gd name="connsiteX1213" fmla="*/ 15315 w 1569618"/>
              <a:gd name="connsiteY1213" fmla="*/ 973106 h 6693946"/>
              <a:gd name="connsiteX1214" fmla="*/ 17805 w 1569618"/>
              <a:gd name="connsiteY1214" fmla="*/ 975596 h 6693946"/>
              <a:gd name="connsiteX1215" fmla="*/ 11918 w 1569618"/>
              <a:gd name="connsiteY1215" fmla="*/ 1001451 h 6693946"/>
              <a:gd name="connsiteX1216" fmla="*/ 23490 w 1569618"/>
              <a:gd name="connsiteY1216" fmla="*/ 992778 h 6693946"/>
              <a:gd name="connsiteX1217" fmla="*/ 27926 w 1569618"/>
              <a:gd name="connsiteY1217" fmla="*/ 985717 h 6693946"/>
              <a:gd name="connsiteX1218" fmla="*/ 19080 w 1569618"/>
              <a:gd name="connsiteY1218" fmla="*/ 983973 h 6693946"/>
              <a:gd name="connsiteX1219" fmla="*/ 11918 w 1569618"/>
              <a:gd name="connsiteY1219" fmla="*/ 1001451 h 6693946"/>
              <a:gd name="connsiteX1220" fmla="*/ 20253 w 1569618"/>
              <a:gd name="connsiteY1220" fmla="*/ 1150140 h 6693946"/>
              <a:gd name="connsiteX1221" fmla="*/ 24997 w 1569618"/>
              <a:gd name="connsiteY1221" fmla="*/ 1145160 h 6693946"/>
              <a:gd name="connsiteX1222" fmla="*/ 26051 w 1569618"/>
              <a:gd name="connsiteY1222" fmla="*/ 1130352 h 6693946"/>
              <a:gd name="connsiteX1223" fmla="*/ 28878 w 1569618"/>
              <a:gd name="connsiteY1223" fmla="*/ 1079245 h 6693946"/>
              <a:gd name="connsiteX1224" fmla="*/ 20238 w 1569618"/>
              <a:gd name="connsiteY1224" fmla="*/ 1069020 h 6693946"/>
              <a:gd name="connsiteX1225" fmla="*/ 15551 w 1569618"/>
              <a:gd name="connsiteY1225" fmla="*/ 1078132 h 6693946"/>
              <a:gd name="connsiteX1226" fmla="*/ 15315 w 1569618"/>
              <a:gd name="connsiteY1226" fmla="*/ 1109593 h 6693946"/>
              <a:gd name="connsiteX1227" fmla="*/ 15536 w 1569618"/>
              <a:gd name="connsiteY1227" fmla="*/ 1144560 h 6693946"/>
              <a:gd name="connsiteX1228" fmla="*/ 20253 w 1569618"/>
              <a:gd name="connsiteY1228" fmla="*/ 1150140 h 6693946"/>
              <a:gd name="connsiteX1229" fmla="*/ 223138 w 1569618"/>
              <a:gd name="connsiteY1229" fmla="*/ 1150226 h 6693946"/>
              <a:gd name="connsiteX1230" fmla="*/ 222861 w 1569618"/>
              <a:gd name="connsiteY1230" fmla="*/ 1124652 h 6693946"/>
              <a:gd name="connsiteX1231" fmla="*/ 218481 w 1569618"/>
              <a:gd name="connsiteY1231" fmla="*/ 1127551 h 6693946"/>
              <a:gd name="connsiteX1232" fmla="*/ 218290 w 1569618"/>
              <a:gd name="connsiteY1232" fmla="*/ 1134349 h 6693946"/>
              <a:gd name="connsiteX1233" fmla="*/ 218511 w 1569618"/>
              <a:gd name="connsiteY1233" fmla="*/ 1148059 h 6693946"/>
              <a:gd name="connsiteX1234" fmla="*/ 223138 w 1569618"/>
              <a:gd name="connsiteY1234" fmla="*/ 1150226 h 6693946"/>
              <a:gd name="connsiteX1235" fmla="*/ 227680 w 1569618"/>
              <a:gd name="connsiteY1235" fmla="*/ 1229678 h 6693946"/>
              <a:gd name="connsiteX1236" fmla="*/ 225527 w 1569618"/>
              <a:gd name="connsiteY1236" fmla="*/ 1238846 h 6693946"/>
              <a:gd name="connsiteX1237" fmla="*/ 230859 w 1569618"/>
              <a:gd name="connsiteY1237" fmla="*/ 1242303 h 6693946"/>
              <a:gd name="connsiteX1238" fmla="*/ 232059 w 1569618"/>
              <a:gd name="connsiteY1238" fmla="*/ 1232314 h 6693946"/>
              <a:gd name="connsiteX1239" fmla="*/ 227680 w 1569618"/>
              <a:gd name="connsiteY1239" fmla="*/ 1229678 h 6693946"/>
              <a:gd name="connsiteX1240" fmla="*/ 219610 w 1569618"/>
              <a:gd name="connsiteY1240" fmla="*/ 1168012 h 6693946"/>
              <a:gd name="connsiteX1241" fmla="*/ 218612 w 1569618"/>
              <a:gd name="connsiteY1241" fmla="*/ 1177705 h 6693946"/>
              <a:gd name="connsiteX1242" fmla="*/ 223975 w 1569618"/>
              <a:gd name="connsiteY1242" fmla="*/ 1177165 h 6693946"/>
              <a:gd name="connsiteX1243" fmla="*/ 223975 w 1569618"/>
              <a:gd name="connsiteY1243" fmla="*/ 1167982 h 6693946"/>
              <a:gd name="connsiteX1244" fmla="*/ 219610 w 1569618"/>
              <a:gd name="connsiteY1244" fmla="*/ 1168012 h 6693946"/>
              <a:gd name="connsiteX1245" fmla="*/ 23621 w 1569618"/>
              <a:gd name="connsiteY1245" fmla="*/ 1186438 h 6693946"/>
              <a:gd name="connsiteX1246" fmla="*/ 28848 w 1569618"/>
              <a:gd name="connsiteY1246" fmla="*/ 1183465 h 6693946"/>
              <a:gd name="connsiteX1247" fmla="*/ 17719 w 1569618"/>
              <a:gd name="connsiteY1247" fmla="*/ 1166677 h 6693946"/>
              <a:gd name="connsiteX1248" fmla="*/ 15461 w 1569618"/>
              <a:gd name="connsiteY1248" fmla="*/ 1172463 h 6693946"/>
              <a:gd name="connsiteX1249" fmla="*/ 23621 w 1569618"/>
              <a:gd name="connsiteY1249" fmla="*/ 1186438 h 6693946"/>
              <a:gd name="connsiteX1250" fmla="*/ 218522 w 1569618"/>
              <a:gd name="connsiteY1250" fmla="*/ 1200616 h 6693946"/>
              <a:gd name="connsiteX1251" fmla="*/ 221440 w 1569618"/>
              <a:gd name="connsiteY1251" fmla="*/ 1206987 h 6693946"/>
              <a:gd name="connsiteX1252" fmla="*/ 232176 w 1569618"/>
              <a:gd name="connsiteY1252" fmla="*/ 1196968 h 6693946"/>
              <a:gd name="connsiteX1253" fmla="*/ 222715 w 1569618"/>
              <a:gd name="connsiteY1253" fmla="*/ 1187492 h 6693946"/>
              <a:gd name="connsiteX1254" fmla="*/ 218522 w 1569618"/>
              <a:gd name="connsiteY1254" fmla="*/ 1200616 h 6693946"/>
              <a:gd name="connsiteX1255" fmla="*/ 11918 w 1569618"/>
              <a:gd name="connsiteY1255" fmla="*/ 1218428 h 6693946"/>
              <a:gd name="connsiteX1256" fmla="*/ 23490 w 1569618"/>
              <a:gd name="connsiteY1256" fmla="*/ 1209740 h 6693946"/>
              <a:gd name="connsiteX1257" fmla="*/ 27926 w 1569618"/>
              <a:gd name="connsiteY1257" fmla="*/ 1202698 h 6693946"/>
              <a:gd name="connsiteX1258" fmla="*/ 19080 w 1569618"/>
              <a:gd name="connsiteY1258" fmla="*/ 1200954 h 6693946"/>
              <a:gd name="connsiteX1259" fmla="*/ 11918 w 1569618"/>
              <a:gd name="connsiteY1259" fmla="*/ 1218428 h 6693946"/>
              <a:gd name="connsiteX1260" fmla="*/ 25803 w 1569618"/>
              <a:gd name="connsiteY1260" fmla="*/ 1249421 h 6693946"/>
              <a:gd name="connsiteX1261" fmla="*/ 28233 w 1569618"/>
              <a:gd name="connsiteY1261" fmla="*/ 1223978 h 6693946"/>
              <a:gd name="connsiteX1262" fmla="*/ 23591 w 1569618"/>
              <a:gd name="connsiteY1262" fmla="*/ 1224053 h 6693946"/>
              <a:gd name="connsiteX1263" fmla="*/ 16897 w 1569618"/>
              <a:gd name="connsiteY1263" fmla="*/ 1247459 h 6693946"/>
              <a:gd name="connsiteX1264" fmla="*/ 22215 w 1569618"/>
              <a:gd name="connsiteY1264" fmla="*/ 1249451 h 6693946"/>
              <a:gd name="connsiteX1265" fmla="*/ 25803 w 1569618"/>
              <a:gd name="connsiteY1265" fmla="*/ 1249421 h 6693946"/>
              <a:gd name="connsiteX1266" fmla="*/ 27281 w 1569618"/>
              <a:gd name="connsiteY1266" fmla="*/ 1303955 h 6693946"/>
              <a:gd name="connsiteX1267" fmla="*/ 29230 w 1569618"/>
              <a:gd name="connsiteY1267" fmla="*/ 1301540 h 6693946"/>
              <a:gd name="connsiteX1268" fmla="*/ 29317 w 1569618"/>
              <a:gd name="connsiteY1268" fmla="*/ 1278778 h 6693946"/>
              <a:gd name="connsiteX1269" fmla="*/ 27149 w 1569618"/>
              <a:gd name="connsiteY1269" fmla="*/ 1264889 h 6693946"/>
              <a:gd name="connsiteX1270" fmla="*/ 22316 w 1569618"/>
              <a:gd name="connsiteY1270" fmla="*/ 1267060 h 6693946"/>
              <a:gd name="connsiteX1271" fmla="*/ 19972 w 1569618"/>
              <a:gd name="connsiteY1271" fmla="*/ 1293117 h 6693946"/>
              <a:gd name="connsiteX1272" fmla="*/ 22608 w 1569618"/>
              <a:gd name="connsiteY1272" fmla="*/ 1302095 h 6693946"/>
              <a:gd name="connsiteX1273" fmla="*/ 27281 w 1569618"/>
              <a:gd name="connsiteY1273" fmla="*/ 1303955 h 6693946"/>
              <a:gd name="connsiteX1274" fmla="*/ 227710 w 1569618"/>
              <a:gd name="connsiteY1274" fmla="*/ 1304468 h 6693946"/>
              <a:gd name="connsiteX1275" fmla="*/ 232029 w 1569618"/>
              <a:gd name="connsiteY1275" fmla="*/ 1298289 h 6693946"/>
              <a:gd name="connsiteX1276" fmla="*/ 229877 w 1569618"/>
              <a:gd name="connsiteY1276" fmla="*/ 1285648 h 6693946"/>
              <a:gd name="connsiteX1277" fmla="*/ 223431 w 1569618"/>
              <a:gd name="connsiteY1277" fmla="*/ 1288108 h 6693946"/>
              <a:gd name="connsiteX1278" fmla="*/ 227710 w 1569618"/>
              <a:gd name="connsiteY1278" fmla="*/ 1304468 h 6693946"/>
              <a:gd name="connsiteX1279" fmla="*/ 230139 w 1569618"/>
              <a:gd name="connsiteY1279" fmla="*/ 1339199 h 6693946"/>
              <a:gd name="connsiteX1280" fmla="*/ 229862 w 1569618"/>
              <a:gd name="connsiteY1280" fmla="*/ 1313625 h 6693946"/>
              <a:gd name="connsiteX1281" fmla="*/ 225482 w 1569618"/>
              <a:gd name="connsiteY1281" fmla="*/ 1316524 h 6693946"/>
              <a:gd name="connsiteX1282" fmla="*/ 225291 w 1569618"/>
              <a:gd name="connsiteY1282" fmla="*/ 1323319 h 6693946"/>
              <a:gd name="connsiteX1283" fmla="*/ 225512 w 1569618"/>
              <a:gd name="connsiteY1283" fmla="*/ 1337032 h 6693946"/>
              <a:gd name="connsiteX1284" fmla="*/ 230139 w 1569618"/>
              <a:gd name="connsiteY1284" fmla="*/ 1339199 h 6693946"/>
              <a:gd name="connsiteX1285" fmla="*/ 227781 w 1569618"/>
              <a:gd name="connsiteY1285" fmla="*/ 1367541 h 6693946"/>
              <a:gd name="connsiteX1286" fmla="*/ 232292 w 1569618"/>
              <a:gd name="connsiteY1286" fmla="*/ 1365051 h 6693946"/>
              <a:gd name="connsiteX1287" fmla="*/ 229993 w 1569618"/>
              <a:gd name="connsiteY1287" fmla="*/ 1362853 h 6693946"/>
              <a:gd name="connsiteX1288" fmla="*/ 225291 w 1569618"/>
              <a:gd name="connsiteY1288" fmla="*/ 1365051 h 6693946"/>
              <a:gd name="connsiteX1289" fmla="*/ 227781 w 1569618"/>
              <a:gd name="connsiteY1289" fmla="*/ 1367541 h 6693946"/>
              <a:gd name="connsiteX1290" fmla="*/ 227589 w 1569618"/>
              <a:gd name="connsiteY1290" fmla="*/ 1381239 h 6693946"/>
              <a:gd name="connsiteX1291" fmla="*/ 232292 w 1569618"/>
              <a:gd name="connsiteY1291" fmla="*/ 1379056 h 6693946"/>
              <a:gd name="connsiteX1292" fmla="*/ 229993 w 1569618"/>
              <a:gd name="connsiteY1292" fmla="*/ 1376859 h 6693946"/>
              <a:gd name="connsiteX1293" fmla="*/ 225291 w 1569618"/>
              <a:gd name="connsiteY1293" fmla="*/ 1379056 h 6693946"/>
              <a:gd name="connsiteX1294" fmla="*/ 227589 w 1569618"/>
              <a:gd name="connsiteY1294" fmla="*/ 1381239 h 6693946"/>
              <a:gd name="connsiteX1295" fmla="*/ 227694 w 1569618"/>
              <a:gd name="connsiteY1295" fmla="*/ 1444427 h 6693946"/>
              <a:gd name="connsiteX1296" fmla="*/ 231913 w 1569618"/>
              <a:gd name="connsiteY1296" fmla="*/ 1417331 h 6693946"/>
              <a:gd name="connsiteX1297" fmla="*/ 229892 w 1569618"/>
              <a:gd name="connsiteY1297" fmla="*/ 1390643 h 6693946"/>
              <a:gd name="connsiteX1298" fmla="*/ 224620 w 1569618"/>
              <a:gd name="connsiteY1298" fmla="*/ 1419423 h 6693946"/>
              <a:gd name="connsiteX1299" fmla="*/ 227694 w 1569618"/>
              <a:gd name="connsiteY1299" fmla="*/ 1444427 h 6693946"/>
              <a:gd name="connsiteX1300" fmla="*/ 226727 w 1569618"/>
              <a:gd name="connsiteY1300" fmla="*/ 1466270 h 6693946"/>
              <a:gd name="connsiteX1301" fmla="*/ 232059 w 1569618"/>
              <a:gd name="connsiteY1301" fmla="*/ 1462813 h 6693946"/>
              <a:gd name="connsiteX1302" fmla="*/ 229907 w 1569618"/>
              <a:gd name="connsiteY1302" fmla="*/ 1453641 h 6693946"/>
              <a:gd name="connsiteX1303" fmla="*/ 225527 w 1569618"/>
              <a:gd name="connsiteY1303" fmla="*/ 1456292 h 6693946"/>
              <a:gd name="connsiteX1304" fmla="*/ 226727 w 1569618"/>
              <a:gd name="connsiteY1304" fmla="*/ 1466270 h 6693946"/>
              <a:gd name="connsiteX1305" fmla="*/ 237860 w 1569618"/>
              <a:gd name="connsiteY1305" fmla="*/ 1972922 h 6693946"/>
              <a:gd name="connsiteX1306" fmla="*/ 239060 w 1569618"/>
              <a:gd name="connsiteY1306" fmla="*/ 1962947 h 6693946"/>
              <a:gd name="connsiteX1307" fmla="*/ 234680 w 1569618"/>
              <a:gd name="connsiteY1307" fmla="*/ 1960296 h 6693946"/>
              <a:gd name="connsiteX1308" fmla="*/ 232528 w 1569618"/>
              <a:gd name="connsiteY1308" fmla="*/ 1969465 h 6693946"/>
              <a:gd name="connsiteX1309" fmla="*/ 237860 w 1569618"/>
              <a:gd name="connsiteY1309" fmla="*/ 1972922 h 6693946"/>
              <a:gd name="connsiteX1310" fmla="*/ 233713 w 1569618"/>
              <a:gd name="connsiteY1310" fmla="*/ 2021902 h 6693946"/>
              <a:gd name="connsiteX1311" fmla="*/ 239045 w 1569618"/>
              <a:gd name="connsiteY1311" fmla="*/ 2018460 h 6693946"/>
              <a:gd name="connsiteX1312" fmla="*/ 236893 w 1569618"/>
              <a:gd name="connsiteY1312" fmla="*/ 2009292 h 6693946"/>
              <a:gd name="connsiteX1313" fmla="*/ 232528 w 1569618"/>
              <a:gd name="connsiteY1313" fmla="*/ 2011943 h 6693946"/>
              <a:gd name="connsiteX1314" fmla="*/ 233713 w 1569618"/>
              <a:gd name="connsiteY1314" fmla="*/ 2021902 h 6693946"/>
              <a:gd name="connsiteX1315" fmla="*/ 736221 w 1569618"/>
              <a:gd name="connsiteY1315" fmla="*/ 2025682 h 6693946"/>
              <a:gd name="connsiteX1316" fmla="*/ 743222 w 1569618"/>
              <a:gd name="connsiteY1316" fmla="*/ 2025682 h 6693946"/>
              <a:gd name="connsiteX1317" fmla="*/ 740924 w 1569618"/>
              <a:gd name="connsiteY1317" fmla="*/ 2023485 h 6693946"/>
              <a:gd name="connsiteX1318" fmla="*/ 736221 w 1569618"/>
              <a:gd name="connsiteY1318" fmla="*/ 2025682 h 6693946"/>
              <a:gd name="connsiteX1319" fmla="*/ 236979 w 1569618"/>
              <a:gd name="connsiteY1319" fmla="*/ 2153852 h 6693946"/>
              <a:gd name="connsiteX1320" fmla="*/ 239296 w 1569618"/>
              <a:gd name="connsiteY1320" fmla="*/ 2151655 h 6693946"/>
              <a:gd name="connsiteX1321" fmla="*/ 234782 w 1569618"/>
              <a:gd name="connsiteY1321" fmla="*/ 2149165 h 6693946"/>
              <a:gd name="connsiteX1322" fmla="*/ 232292 w 1569618"/>
              <a:gd name="connsiteY1322" fmla="*/ 2151655 h 6693946"/>
              <a:gd name="connsiteX1323" fmla="*/ 236979 w 1569618"/>
              <a:gd name="connsiteY1323" fmla="*/ 2153852 h 6693946"/>
              <a:gd name="connsiteX1324" fmla="*/ 32819 w 1569618"/>
              <a:gd name="connsiteY1324" fmla="*/ 2183161 h 6693946"/>
              <a:gd name="connsiteX1325" fmla="*/ 35001 w 1569618"/>
              <a:gd name="connsiteY1325" fmla="*/ 2180862 h 6693946"/>
              <a:gd name="connsiteX1326" fmla="*/ 32819 w 1569618"/>
              <a:gd name="connsiteY1326" fmla="*/ 2176160 h 6693946"/>
              <a:gd name="connsiteX1327" fmla="*/ 30637 w 1569618"/>
              <a:gd name="connsiteY1327" fmla="*/ 2178458 h 6693946"/>
              <a:gd name="connsiteX1328" fmla="*/ 32819 w 1569618"/>
              <a:gd name="connsiteY1328" fmla="*/ 2183161 h 6693946"/>
              <a:gd name="connsiteX1329" fmla="*/ 66804 w 1569618"/>
              <a:gd name="connsiteY1329" fmla="*/ 3650637 h 6693946"/>
              <a:gd name="connsiteX1330" fmla="*/ 71315 w 1569618"/>
              <a:gd name="connsiteY1330" fmla="*/ 3648162 h 6693946"/>
              <a:gd name="connsiteX1331" fmla="*/ 69012 w 1569618"/>
              <a:gd name="connsiteY1331" fmla="*/ 3645988 h 6693946"/>
              <a:gd name="connsiteX1332" fmla="*/ 64314 w 1569618"/>
              <a:gd name="connsiteY1332" fmla="*/ 3648162 h 6693946"/>
              <a:gd name="connsiteX1333" fmla="*/ 66804 w 1569618"/>
              <a:gd name="connsiteY1333" fmla="*/ 3650637 h 6693946"/>
              <a:gd name="connsiteX1334" fmla="*/ 68986 w 1569618"/>
              <a:gd name="connsiteY1334" fmla="*/ 3692486 h 6693946"/>
              <a:gd name="connsiteX1335" fmla="*/ 69072 w 1569618"/>
              <a:gd name="connsiteY1335" fmla="*/ 3666912 h 6693946"/>
              <a:gd name="connsiteX1336" fmla="*/ 64516 w 1569618"/>
              <a:gd name="connsiteY1336" fmla="*/ 3669387 h 6693946"/>
              <a:gd name="connsiteX1337" fmla="*/ 64314 w 1569618"/>
              <a:gd name="connsiteY1337" fmla="*/ 3676174 h 6693946"/>
              <a:gd name="connsiteX1338" fmla="*/ 64516 w 1569618"/>
              <a:gd name="connsiteY1338" fmla="*/ 3689861 h 6693946"/>
              <a:gd name="connsiteX1339" fmla="*/ 68986 w 1569618"/>
              <a:gd name="connsiteY1339" fmla="*/ 3692486 h 6693946"/>
              <a:gd name="connsiteX1340" fmla="*/ 67711 w 1569618"/>
              <a:gd name="connsiteY1340" fmla="*/ 3728559 h 6693946"/>
              <a:gd name="connsiteX1341" fmla="*/ 76527 w 1569618"/>
              <a:gd name="connsiteY1341" fmla="*/ 3719447 h 6693946"/>
              <a:gd name="connsiteX1342" fmla="*/ 67591 w 1569618"/>
              <a:gd name="connsiteY1342" fmla="*/ 3707898 h 6693946"/>
              <a:gd name="connsiteX1343" fmla="*/ 63170 w 1569618"/>
              <a:gd name="connsiteY1343" fmla="*/ 3716972 h 6693946"/>
              <a:gd name="connsiteX1344" fmla="*/ 67711 w 1569618"/>
              <a:gd name="connsiteY1344" fmla="*/ 3728559 h 6693946"/>
              <a:gd name="connsiteX1345" fmla="*/ 74435 w 1569618"/>
              <a:gd name="connsiteY1345" fmla="*/ 3770632 h 6693946"/>
              <a:gd name="connsiteX1346" fmla="*/ 72924 w 1569618"/>
              <a:gd name="connsiteY1346" fmla="*/ 3772170 h 6693946"/>
              <a:gd name="connsiteX1347" fmla="*/ 77746 w 1569618"/>
              <a:gd name="connsiteY1347" fmla="*/ 3774720 h 6693946"/>
              <a:gd name="connsiteX1348" fmla="*/ 74435 w 1569618"/>
              <a:gd name="connsiteY1348" fmla="*/ 3770632 h 6693946"/>
              <a:gd name="connsiteX1349" fmla="*/ 70257 w 1569618"/>
              <a:gd name="connsiteY1349" fmla="*/ 3770632 h 6693946"/>
              <a:gd name="connsiteX1350" fmla="*/ 71315 w 1569618"/>
              <a:gd name="connsiteY1350" fmla="*/ 3770632 h 6693946"/>
              <a:gd name="connsiteX1351" fmla="*/ 69189 w 1569618"/>
              <a:gd name="connsiteY1351" fmla="*/ 3765345 h 6693946"/>
              <a:gd name="connsiteX1352" fmla="*/ 64955 w 1569618"/>
              <a:gd name="connsiteY1352" fmla="*/ 3766508 h 6693946"/>
              <a:gd name="connsiteX1353" fmla="*/ 70257 w 1569618"/>
              <a:gd name="connsiteY1353" fmla="*/ 3770632 h 6693946"/>
              <a:gd name="connsiteX1354" fmla="*/ 75519 w 1569618"/>
              <a:gd name="connsiteY1354" fmla="*/ 3776895 h 6693946"/>
              <a:gd name="connsiteX1355" fmla="*/ 72061 w 1569618"/>
              <a:gd name="connsiteY1355" fmla="*/ 3773032 h 6693946"/>
              <a:gd name="connsiteX1356" fmla="*/ 71315 w 1569618"/>
              <a:gd name="connsiteY1356" fmla="*/ 3773782 h 6693946"/>
              <a:gd name="connsiteX1357" fmla="*/ 75519 w 1569618"/>
              <a:gd name="connsiteY1357" fmla="*/ 3776895 h 6693946"/>
              <a:gd name="connsiteX1358" fmla="*/ 74813 w 1569618"/>
              <a:gd name="connsiteY1358" fmla="*/ 3791669 h 6693946"/>
              <a:gd name="connsiteX1359" fmla="*/ 76996 w 1569618"/>
              <a:gd name="connsiteY1359" fmla="*/ 3789344 h 6693946"/>
              <a:gd name="connsiteX1360" fmla="*/ 74813 w 1569618"/>
              <a:gd name="connsiteY1360" fmla="*/ 3784657 h 6693946"/>
              <a:gd name="connsiteX1361" fmla="*/ 72324 w 1569618"/>
              <a:gd name="connsiteY1361" fmla="*/ 3787132 h 6693946"/>
              <a:gd name="connsiteX1362" fmla="*/ 74813 w 1569618"/>
              <a:gd name="connsiteY1362" fmla="*/ 3791669 h 6693946"/>
              <a:gd name="connsiteX1363" fmla="*/ 73644 w 1569618"/>
              <a:gd name="connsiteY1363" fmla="*/ 3867490 h 6693946"/>
              <a:gd name="connsiteX1364" fmla="*/ 77978 w 1569618"/>
              <a:gd name="connsiteY1364" fmla="*/ 3833517 h 6693946"/>
              <a:gd name="connsiteX1365" fmla="*/ 75972 w 1569618"/>
              <a:gd name="connsiteY1365" fmla="*/ 3799806 h 6693946"/>
              <a:gd name="connsiteX1366" fmla="*/ 70333 w 1569618"/>
              <a:gd name="connsiteY1366" fmla="*/ 3834267 h 6693946"/>
              <a:gd name="connsiteX1367" fmla="*/ 73644 w 1569618"/>
              <a:gd name="connsiteY1367" fmla="*/ 3867490 h 6693946"/>
              <a:gd name="connsiteX1368" fmla="*/ 74813 w 1569618"/>
              <a:gd name="connsiteY1368" fmla="*/ 3896627 h 6693946"/>
              <a:gd name="connsiteX1369" fmla="*/ 76996 w 1569618"/>
              <a:gd name="connsiteY1369" fmla="*/ 3894339 h 6693946"/>
              <a:gd name="connsiteX1370" fmla="*/ 74813 w 1569618"/>
              <a:gd name="connsiteY1370" fmla="*/ 3889652 h 6693946"/>
              <a:gd name="connsiteX1371" fmla="*/ 72324 w 1569618"/>
              <a:gd name="connsiteY1371" fmla="*/ 3892127 h 6693946"/>
              <a:gd name="connsiteX1372" fmla="*/ 74813 w 1569618"/>
              <a:gd name="connsiteY1372" fmla="*/ 3896627 h 6693946"/>
              <a:gd name="connsiteX1373" fmla="*/ 82812 w 1569618"/>
              <a:gd name="connsiteY1373" fmla="*/ 3930638 h 6693946"/>
              <a:gd name="connsiteX1374" fmla="*/ 85317 w 1569618"/>
              <a:gd name="connsiteY1374" fmla="*/ 3928126 h 6693946"/>
              <a:gd name="connsiteX1375" fmla="*/ 80614 w 1569618"/>
              <a:gd name="connsiteY1375" fmla="*/ 3925951 h 6693946"/>
              <a:gd name="connsiteX1376" fmla="*/ 78316 w 1569618"/>
              <a:gd name="connsiteY1376" fmla="*/ 3928126 h 6693946"/>
              <a:gd name="connsiteX1377" fmla="*/ 82812 w 1569618"/>
              <a:gd name="connsiteY1377" fmla="*/ 3930638 h 6693946"/>
              <a:gd name="connsiteX1378" fmla="*/ 83033 w 1569618"/>
              <a:gd name="connsiteY1378" fmla="*/ 3986286 h 6693946"/>
              <a:gd name="connsiteX1379" fmla="*/ 85201 w 1569618"/>
              <a:gd name="connsiteY1379" fmla="*/ 3983923 h 6693946"/>
              <a:gd name="connsiteX1380" fmla="*/ 85317 w 1569618"/>
              <a:gd name="connsiteY1380" fmla="*/ 3967874 h 6693946"/>
              <a:gd name="connsiteX1381" fmla="*/ 80614 w 1569618"/>
              <a:gd name="connsiteY1381" fmla="*/ 3946800 h 6693946"/>
              <a:gd name="connsiteX1382" fmla="*/ 78376 w 1569618"/>
              <a:gd name="connsiteY1382" fmla="*/ 3970049 h 6693946"/>
              <a:gd name="connsiteX1383" fmla="*/ 78522 w 1569618"/>
              <a:gd name="connsiteY1383" fmla="*/ 3983811 h 6693946"/>
              <a:gd name="connsiteX1384" fmla="*/ 83033 w 1569618"/>
              <a:gd name="connsiteY1384" fmla="*/ 3986286 h 6693946"/>
              <a:gd name="connsiteX1385" fmla="*/ 83881 w 1569618"/>
              <a:gd name="connsiteY1385" fmla="*/ 4015347 h 6693946"/>
              <a:gd name="connsiteX1386" fmla="*/ 85084 w 1569618"/>
              <a:gd name="connsiteY1386" fmla="*/ 4005372 h 6693946"/>
              <a:gd name="connsiteX1387" fmla="*/ 80705 w 1569618"/>
              <a:gd name="connsiteY1387" fmla="*/ 4002710 h 6693946"/>
              <a:gd name="connsiteX1388" fmla="*/ 78548 w 1569618"/>
              <a:gd name="connsiteY1388" fmla="*/ 4011897 h 6693946"/>
              <a:gd name="connsiteX1389" fmla="*/ 83881 w 1569618"/>
              <a:gd name="connsiteY1389" fmla="*/ 4015347 h 6693946"/>
              <a:gd name="connsiteX1390" fmla="*/ 82887 w 1569618"/>
              <a:gd name="connsiteY1390" fmla="*/ 4049545 h 6693946"/>
              <a:gd name="connsiteX1391" fmla="*/ 85231 w 1569618"/>
              <a:gd name="connsiteY1391" fmla="*/ 4036796 h 6693946"/>
              <a:gd name="connsiteX1392" fmla="*/ 85095 w 1569618"/>
              <a:gd name="connsiteY1392" fmla="*/ 4026559 h 6693946"/>
              <a:gd name="connsiteX1393" fmla="*/ 80689 w 1569618"/>
              <a:gd name="connsiteY1393" fmla="*/ 4023859 h 6693946"/>
              <a:gd name="connsiteX1394" fmla="*/ 78417 w 1569618"/>
              <a:gd name="connsiteY1394" fmla="*/ 4026146 h 6693946"/>
              <a:gd name="connsiteX1395" fmla="*/ 78316 w 1569618"/>
              <a:gd name="connsiteY1395" fmla="*/ 4039871 h 6693946"/>
              <a:gd name="connsiteX1396" fmla="*/ 82887 w 1569618"/>
              <a:gd name="connsiteY1396" fmla="*/ 4049545 h 6693946"/>
              <a:gd name="connsiteX1397" fmla="*/ 89652 w 1569618"/>
              <a:gd name="connsiteY1397" fmla="*/ 4084756 h 6693946"/>
              <a:gd name="connsiteX1398" fmla="*/ 87762 w 1569618"/>
              <a:gd name="connsiteY1398" fmla="*/ 4077519 h 6693946"/>
              <a:gd name="connsiteX1399" fmla="*/ 85125 w 1569618"/>
              <a:gd name="connsiteY1399" fmla="*/ 4061507 h 6693946"/>
              <a:gd name="connsiteX1400" fmla="*/ 80675 w 1569618"/>
              <a:gd name="connsiteY1400" fmla="*/ 4058845 h 6693946"/>
              <a:gd name="connsiteX1401" fmla="*/ 78417 w 1569618"/>
              <a:gd name="connsiteY1401" fmla="*/ 4061132 h 6693946"/>
              <a:gd name="connsiteX1402" fmla="*/ 78316 w 1569618"/>
              <a:gd name="connsiteY1402" fmla="*/ 4071369 h 6693946"/>
              <a:gd name="connsiteX1403" fmla="*/ 78462 w 1569618"/>
              <a:gd name="connsiteY1403" fmla="*/ 4078119 h 6693946"/>
              <a:gd name="connsiteX1404" fmla="*/ 83341 w 1569618"/>
              <a:gd name="connsiteY1404" fmla="*/ 4085394 h 6693946"/>
              <a:gd name="connsiteX1405" fmla="*/ 89652 w 1569618"/>
              <a:gd name="connsiteY1405" fmla="*/ 4084756 h 6693946"/>
              <a:gd name="connsiteX1406" fmla="*/ 87706 w 1569618"/>
              <a:gd name="connsiteY1406" fmla="*/ 4126492 h 6693946"/>
              <a:gd name="connsiteX1407" fmla="*/ 92070 w 1569618"/>
              <a:gd name="connsiteY1407" fmla="*/ 4120417 h 6693946"/>
              <a:gd name="connsiteX1408" fmla="*/ 89918 w 1569618"/>
              <a:gd name="connsiteY1408" fmla="*/ 4114718 h 6693946"/>
              <a:gd name="connsiteX1409" fmla="*/ 83866 w 1569618"/>
              <a:gd name="connsiteY1409" fmla="*/ 4117305 h 6693946"/>
              <a:gd name="connsiteX1410" fmla="*/ 87706 w 1569618"/>
              <a:gd name="connsiteY1410" fmla="*/ 4126492 h 6693946"/>
              <a:gd name="connsiteX1411" fmla="*/ 88804 w 1569618"/>
              <a:gd name="connsiteY1411" fmla="*/ 4162603 h 6693946"/>
              <a:gd name="connsiteX1412" fmla="*/ 92156 w 1569618"/>
              <a:gd name="connsiteY1412" fmla="*/ 4153716 h 6693946"/>
              <a:gd name="connsiteX1413" fmla="*/ 92142 w 1569618"/>
              <a:gd name="connsiteY1413" fmla="*/ 4140029 h 6693946"/>
              <a:gd name="connsiteX1414" fmla="*/ 88804 w 1569618"/>
              <a:gd name="connsiteY1414" fmla="*/ 4134592 h 6693946"/>
              <a:gd name="connsiteX1415" fmla="*/ 85448 w 1569618"/>
              <a:gd name="connsiteY1415" fmla="*/ 4140066 h 6693946"/>
              <a:gd name="connsiteX1416" fmla="*/ 85317 w 1569618"/>
              <a:gd name="connsiteY1416" fmla="*/ 4146891 h 6693946"/>
              <a:gd name="connsiteX1417" fmla="*/ 85418 w 1569618"/>
              <a:gd name="connsiteY1417" fmla="*/ 4153716 h 6693946"/>
              <a:gd name="connsiteX1418" fmla="*/ 88804 w 1569618"/>
              <a:gd name="connsiteY1418" fmla="*/ 4162603 h 6693946"/>
              <a:gd name="connsiteX1419" fmla="*/ 88804 w 1569618"/>
              <a:gd name="connsiteY1419" fmla="*/ 4183602 h 6693946"/>
              <a:gd name="connsiteX1420" fmla="*/ 92070 w 1569618"/>
              <a:gd name="connsiteY1420" fmla="*/ 4178315 h 6693946"/>
              <a:gd name="connsiteX1421" fmla="*/ 88804 w 1569618"/>
              <a:gd name="connsiteY1421" fmla="*/ 4169578 h 6693946"/>
              <a:gd name="connsiteX1422" fmla="*/ 84747 w 1569618"/>
              <a:gd name="connsiteY1422" fmla="*/ 4175728 h 6693946"/>
              <a:gd name="connsiteX1423" fmla="*/ 88804 w 1569618"/>
              <a:gd name="connsiteY1423" fmla="*/ 4183602 h 6693946"/>
              <a:gd name="connsiteX1424" fmla="*/ 95805 w 1569618"/>
              <a:gd name="connsiteY1424" fmla="*/ 4856811 h 6693946"/>
              <a:gd name="connsiteX1425" fmla="*/ 98295 w 1569618"/>
              <a:gd name="connsiteY1425" fmla="*/ 4854336 h 6693946"/>
              <a:gd name="connsiteX1426" fmla="*/ 95805 w 1569618"/>
              <a:gd name="connsiteY1426" fmla="*/ 4849799 h 6693946"/>
              <a:gd name="connsiteX1427" fmla="*/ 93623 w 1569618"/>
              <a:gd name="connsiteY1427" fmla="*/ 4852124 h 6693946"/>
              <a:gd name="connsiteX1428" fmla="*/ 95805 w 1569618"/>
              <a:gd name="connsiteY1428" fmla="*/ 4856811 h 6693946"/>
              <a:gd name="connsiteX1429" fmla="*/ 94605 w 1569618"/>
              <a:gd name="connsiteY1429" fmla="*/ 4897609 h 6693946"/>
              <a:gd name="connsiteX1430" fmla="*/ 100669 w 1569618"/>
              <a:gd name="connsiteY1430" fmla="*/ 4889809 h 6693946"/>
              <a:gd name="connsiteX1431" fmla="*/ 97020 w 1569618"/>
              <a:gd name="connsiteY1431" fmla="*/ 4879010 h 6693946"/>
              <a:gd name="connsiteX1432" fmla="*/ 92554 w 1569618"/>
              <a:gd name="connsiteY1432" fmla="*/ 4888347 h 6693946"/>
              <a:gd name="connsiteX1433" fmla="*/ 94605 w 1569618"/>
              <a:gd name="connsiteY1433" fmla="*/ 4897609 h 6693946"/>
              <a:gd name="connsiteX1434" fmla="*/ 94691 w 1569618"/>
              <a:gd name="connsiteY1434" fmla="*/ 4932670 h 6693946"/>
              <a:gd name="connsiteX1435" fmla="*/ 99071 w 1569618"/>
              <a:gd name="connsiteY1435" fmla="*/ 4926595 h 6693946"/>
              <a:gd name="connsiteX1436" fmla="*/ 96919 w 1569618"/>
              <a:gd name="connsiteY1436" fmla="*/ 4920895 h 6693946"/>
              <a:gd name="connsiteX1437" fmla="*/ 90870 w 1569618"/>
              <a:gd name="connsiteY1437" fmla="*/ 4923520 h 6693946"/>
              <a:gd name="connsiteX1438" fmla="*/ 94691 w 1569618"/>
              <a:gd name="connsiteY1438" fmla="*/ 4932670 h 6693946"/>
              <a:gd name="connsiteX1439" fmla="*/ 326773 w 1569618"/>
              <a:gd name="connsiteY1439" fmla="*/ 4968781 h 6693946"/>
              <a:gd name="connsiteX1440" fmla="*/ 329263 w 1569618"/>
              <a:gd name="connsiteY1440" fmla="*/ 4964281 h 6693946"/>
              <a:gd name="connsiteX1441" fmla="*/ 326773 w 1569618"/>
              <a:gd name="connsiteY1441" fmla="*/ 4961806 h 6693946"/>
              <a:gd name="connsiteX1442" fmla="*/ 324590 w 1569618"/>
              <a:gd name="connsiteY1442" fmla="*/ 4966494 h 6693946"/>
              <a:gd name="connsiteX1443" fmla="*/ 326773 w 1569618"/>
              <a:gd name="connsiteY1443" fmla="*/ 4968781 h 6693946"/>
              <a:gd name="connsiteX1444" fmla="*/ 323507 w 1569618"/>
              <a:gd name="connsiteY1444" fmla="*/ 5007554 h 6693946"/>
              <a:gd name="connsiteX1445" fmla="*/ 324707 w 1569618"/>
              <a:gd name="connsiteY1445" fmla="*/ 5017529 h 6693946"/>
              <a:gd name="connsiteX1446" fmla="*/ 330039 w 1569618"/>
              <a:gd name="connsiteY1446" fmla="*/ 5014079 h 6693946"/>
              <a:gd name="connsiteX1447" fmla="*/ 327886 w 1569618"/>
              <a:gd name="connsiteY1447" fmla="*/ 5004892 h 6693946"/>
              <a:gd name="connsiteX1448" fmla="*/ 323507 w 1569618"/>
              <a:gd name="connsiteY1448" fmla="*/ 5007554 h 6693946"/>
              <a:gd name="connsiteX1449" fmla="*/ 103920 w 1569618"/>
              <a:gd name="connsiteY1449" fmla="*/ 5044565 h 6693946"/>
              <a:gd name="connsiteX1450" fmla="*/ 106188 w 1569618"/>
              <a:gd name="connsiteY1450" fmla="*/ 5042278 h 6693946"/>
              <a:gd name="connsiteX1451" fmla="*/ 106308 w 1569618"/>
              <a:gd name="connsiteY1451" fmla="*/ 5024016 h 6693946"/>
              <a:gd name="connsiteX1452" fmla="*/ 101737 w 1569618"/>
              <a:gd name="connsiteY1452" fmla="*/ 5011829 h 6693946"/>
              <a:gd name="connsiteX1453" fmla="*/ 99394 w 1569618"/>
              <a:gd name="connsiteY1453" fmla="*/ 5028066 h 6693946"/>
              <a:gd name="connsiteX1454" fmla="*/ 99510 w 1569618"/>
              <a:gd name="connsiteY1454" fmla="*/ 5041828 h 6693946"/>
              <a:gd name="connsiteX1455" fmla="*/ 103920 w 1569618"/>
              <a:gd name="connsiteY1455" fmla="*/ 5044565 h 6693946"/>
              <a:gd name="connsiteX1456" fmla="*/ 325569 w 1569618"/>
              <a:gd name="connsiteY1456" fmla="*/ 5051465 h 6693946"/>
              <a:gd name="connsiteX1457" fmla="*/ 330271 w 1569618"/>
              <a:gd name="connsiteY1457" fmla="*/ 5049290 h 6693946"/>
              <a:gd name="connsiteX1458" fmla="*/ 327973 w 1569618"/>
              <a:gd name="connsiteY1458" fmla="*/ 5047078 h 6693946"/>
              <a:gd name="connsiteX1459" fmla="*/ 323270 w 1569618"/>
              <a:gd name="connsiteY1459" fmla="*/ 5049290 h 6693946"/>
              <a:gd name="connsiteX1460" fmla="*/ 325569 w 1569618"/>
              <a:gd name="connsiteY1460" fmla="*/ 5051465 h 6693946"/>
              <a:gd name="connsiteX1461" fmla="*/ 122039 w 1569618"/>
              <a:gd name="connsiteY1461" fmla="*/ 5367314 h 6693946"/>
              <a:gd name="connsiteX1462" fmla="*/ 126974 w 1569618"/>
              <a:gd name="connsiteY1462" fmla="*/ 5360451 h 6693946"/>
              <a:gd name="connsiteX1463" fmla="*/ 120618 w 1569618"/>
              <a:gd name="connsiteY1463" fmla="*/ 5338777 h 6693946"/>
              <a:gd name="connsiteX1464" fmla="*/ 120310 w 1569618"/>
              <a:gd name="connsiteY1464" fmla="*/ 5300379 h 6693946"/>
              <a:gd name="connsiteX1465" fmla="*/ 119564 w 1569618"/>
              <a:gd name="connsiteY1465" fmla="*/ 5265655 h 6693946"/>
              <a:gd name="connsiteX1466" fmla="*/ 120194 w 1569618"/>
              <a:gd name="connsiteY1466" fmla="*/ 5232770 h 6693946"/>
              <a:gd name="connsiteX1467" fmla="*/ 113602 w 1569618"/>
              <a:gd name="connsiteY1467" fmla="*/ 5190209 h 6693946"/>
              <a:gd name="connsiteX1468" fmla="*/ 113047 w 1569618"/>
              <a:gd name="connsiteY1468" fmla="*/ 5123837 h 6693946"/>
              <a:gd name="connsiteX1469" fmla="*/ 106132 w 1569618"/>
              <a:gd name="connsiteY1469" fmla="*/ 5060315 h 6693946"/>
              <a:gd name="connsiteX1470" fmla="*/ 101737 w 1569618"/>
              <a:gd name="connsiteY1470" fmla="*/ 5053865 h 6693946"/>
              <a:gd name="connsiteX1471" fmla="*/ 99424 w 1569618"/>
              <a:gd name="connsiteY1471" fmla="*/ 5059827 h 6693946"/>
              <a:gd name="connsiteX1472" fmla="*/ 99308 w 1569618"/>
              <a:gd name="connsiteY1472" fmla="*/ 5098301 h 6693946"/>
              <a:gd name="connsiteX1473" fmla="*/ 100316 w 1569618"/>
              <a:gd name="connsiteY1473" fmla="*/ 5132236 h 6693946"/>
              <a:gd name="connsiteX1474" fmla="*/ 102514 w 1569618"/>
              <a:gd name="connsiteY1474" fmla="*/ 5164560 h 6693946"/>
              <a:gd name="connsiteX1475" fmla="*/ 107917 w 1569618"/>
              <a:gd name="connsiteY1475" fmla="*/ 5222270 h 6693946"/>
              <a:gd name="connsiteX1476" fmla="*/ 105573 w 1569618"/>
              <a:gd name="connsiteY1476" fmla="*/ 5222458 h 6693946"/>
              <a:gd name="connsiteX1477" fmla="*/ 113294 w 1569618"/>
              <a:gd name="connsiteY1477" fmla="*/ 5360527 h 6693946"/>
              <a:gd name="connsiteX1478" fmla="*/ 113381 w 1569618"/>
              <a:gd name="connsiteY1478" fmla="*/ 5363901 h 6693946"/>
              <a:gd name="connsiteX1479" fmla="*/ 122039 w 1569618"/>
              <a:gd name="connsiteY1479" fmla="*/ 5367314 h 6693946"/>
              <a:gd name="connsiteX1480" fmla="*/ 122624 w 1569618"/>
              <a:gd name="connsiteY1480" fmla="*/ 5485509 h 6693946"/>
              <a:gd name="connsiteX1481" fmla="*/ 128234 w 1569618"/>
              <a:gd name="connsiteY1481" fmla="*/ 5437098 h 6693946"/>
              <a:gd name="connsiteX1482" fmla="*/ 124983 w 1569618"/>
              <a:gd name="connsiteY1482" fmla="*/ 5389925 h 6693946"/>
              <a:gd name="connsiteX1483" fmla="*/ 120618 w 1569618"/>
              <a:gd name="connsiteY1483" fmla="*/ 5437811 h 6693946"/>
              <a:gd name="connsiteX1484" fmla="*/ 122624 w 1569618"/>
              <a:gd name="connsiteY1484" fmla="*/ 5485509 h 6693946"/>
              <a:gd name="connsiteX1485" fmla="*/ 1424609 w 1569618"/>
              <a:gd name="connsiteY1485" fmla="*/ 5515732 h 6693946"/>
              <a:gd name="connsiteX1486" fmla="*/ 1422119 w 1569618"/>
              <a:gd name="connsiteY1486" fmla="*/ 5518207 h 6693946"/>
              <a:gd name="connsiteX1487" fmla="*/ 1426822 w 1569618"/>
              <a:gd name="connsiteY1487" fmla="*/ 5520420 h 6693946"/>
              <a:gd name="connsiteX1488" fmla="*/ 1429120 w 1569618"/>
              <a:gd name="connsiteY1488" fmla="*/ 5518207 h 6693946"/>
              <a:gd name="connsiteX1489" fmla="*/ 1424609 w 1569618"/>
              <a:gd name="connsiteY1489" fmla="*/ 5515732 h 6693946"/>
              <a:gd name="connsiteX1490" fmla="*/ 1501496 w 1569618"/>
              <a:gd name="connsiteY1490" fmla="*/ 5494808 h 6693946"/>
              <a:gd name="connsiteX1491" fmla="*/ 1499344 w 1569618"/>
              <a:gd name="connsiteY1491" fmla="*/ 5500545 h 6693946"/>
              <a:gd name="connsiteX1492" fmla="*/ 1503723 w 1569618"/>
              <a:gd name="connsiteY1492" fmla="*/ 5506620 h 6693946"/>
              <a:gd name="connsiteX1493" fmla="*/ 1507544 w 1569618"/>
              <a:gd name="connsiteY1493" fmla="*/ 5497433 h 6693946"/>
              <a:gd name="connsiteX1494" fmla="*/ 1501496 w 1569618"/>
              <a:gd name="connsiteY1494" fmla="*/ 5494808 h 6693946"/>
              <a:gd name="connsiteX1495" fmla="*/ 123798 w 1569618"/>
              <a:gd name="connsiteY1495" fmla="*/ 5500696 h 6693946"/>
              <a:gd name="connsiteX1496" fmla="*/ 126288 w 1569618"/>
              <a:gd name="connsiteY1496" fmla="*/ 5496196 h 6693946"/>
              <a:gd name="connsiteX1497" fmla="*/ 123798 w 1569618"/>
              <a:gd name="connsiteY1497" fmla="*/ 5493721 h 6693946"/>
              <a:gd name="connsiteX1498" fmla="*/ 121615 w 1569618"/>
              <a:gd name="connsiteY1498" fmla="*/ 5498408 h 6693946"/>
              <a:gd name="connsiteX1499" fmla="*/ 123798 w 1569618"/>
              <a:gd name="connsiteY1499" fmla="*/ 5500696 h 6693946"/>
              <a:gd name="connsiteX1500" fmla="*/ 1377706 w 1569618"/>
              <a:gd name="connsiteY1500" fmla="*/ 5520644 h 6693946"/>
              <a:gd name="connsiteX1501" fmla="*/ 1380050 w 1569618"/>
              <a:gd name="connsiteY1501" fmla="*/ 5507895 h 6693946"/>
              <a:gd name="connsiteX1502" fmla="*/ 1379919 w 1569618"/>
              <a:gd name="connsiteY1502" fmla="*/ 5497658 h 6693946"/>
              <a:gd name="connsiteX1503" fmla="*/ 1375509 w 1569618"/>
              <a:gd name="connsiteY1503" fmla="*/ 5494958 h 6693946"/>
              <a:gd name="connsiteX1504" fmla="*/ 1373240 w 1569618"/>
              <a:gd name="connsiteY1504" fmla="*/ 5497246 h 6693946"/>
              <a:gd name="connsiteX1505" fmla="*/ 1373124 w 1569618"/>
              <a:gd name="connsiteY1505" fmla="*/ 5510970 h 6693946"/>
              <a:gd name="connsiteX1506" fmla="*/ 1377706 w 1569618"/>
              <a:gd name="connsiteY1506" fmla="*/ 5520644 h 6693946"/>
              <a:gd name="connsiteX1507" fmla="*/ 1501597 w 1569618"/>
              <a:gd name="connsiteY1507" fmla="*/ 5536731 h 6693946"/>
              <a:gd name="connsiteX1508" fmla="*/ 1499107 w 1569618"/>
              <a:gd name="connsiteY1508" fmla="*/ 5539206 h 6693946"/>
              <a:gd name="connsiteX1509" fmla="*/ 1503810 w 1569618"/>
              <a:gd name="connsiteY1509" fmla="*/ 5541419 h 6693946"/>
              <a:gd name="connsiteX1510" fmla="*/ 1506112 w 1569618"/>
              <a:gd name="connsiteY1510" fmla="*/ 5539206 h 6693946"/>
              <a:gd name="connsiteX1511" fmla="*/ 1501597 w 1569618"/>
              <a:gd name="connsiteY1511" fmla="*/ 5536731 h 6693946"/>
              <a:gd name="connsiteX1512" fmla="*/ 129715 w 1569618"/>
              <a:gd name="connsiteY1512" fmla="*/ 5555631 h 6693946"/>
              <a:gd name="connsiteX1513" fmla="*/ 134050 w 1569618"/>
              <a:gd name="connsiteY1513" fmla="*/ 5549443 h 6693946"/>
              <a:gd name="connsiteX1514" fmla="*/ 131882 w 1569618"/>
              <a:gd name="connsiteY1514" fmla="*/ 5536807 h 6693946"/>
              <a:gd name="connsiteX1515" fmla="*/ 125436 w 1569618"/>
              <a:gd name="connsiteY1515" fmla="*/ 5539244 h 6693946"/>
              <a:gd name="connsiteX1516" fmla="*/ 129715 w 1569618"/>
              <a:gd name="connsiteY1516" fmla="*/ 5555631 h 6693946"/>
              <a:gd name="connsiteX1517" fmla="*/ 131897 w 1569618"/>
              <a:gd name="connsiteY1517" fmla="*/ 5618591 h 6693946"/>
              <a:gd name="connsiteX1518" fmla="*/ 135486 w 1569618"/>
              <a:gd name="connsiteY1518" fmla="*/ 5594254 h 6693946"/>
              <a:gd name="connsiteX1519" fmla="*/ 129700 w 1569618"/>
              <a:gd name="connsiteY1519" fmla="*/ 5564818 h 6693946"/>
              <a:gd name="connsiteX1520" fmla="*/ 127619 w 1569618"/>
              <a:gd name="connsiteY1520" fmla="*/ 5594967 h 6693946"/>
              <a:gd name="connsiteX1521" fmla="*/ 131897 w 1569618"/>
              <a:gd name="connsiteY1521" fmla="*/ 5618591 h 6693946"/>
              <a:gd name="connsiteX1522" fmla="*/ 131998 w 1569618"/>
              <a:gd name="connsiteY1522" fmla="*/ 5656014 h 6693946"/>
              <a:gd name="connsiteX1523" fmla="*/ 127296 w 1569618"/>
              <a:gd name="connsiteY1523" fmla="*/ 5658189 h 6693946"/>
              <a:gd name="connsiteX1524" fmla="*/ 129599 w 1569618"/>
              <a:gd name="connsiteY1524" fmla="*/ 5660401 h 6693946"/>
              <a:gd name="connsiteX1525" fmla="*/ 134301 w 1569618"/>
              <a:gd name="connsiteY1525" fmla="*/ 5658189 h 6693946"/>
              <a:gd name="connsiteX1526" fmla="*/ 131998 w 1569618"/>
              <a:gd name="connsiteY1526" fmla="*/ 5656014 h 6693946"/>
              <a:gd name="connsiteX1527" fmla="*/ 129700 w 1569618"/>
              <a:gd name="connsiteY1527" fmla="*/ 5634827 h 6693946"/>
              <a:gd name="connsiteX1528" fmla="*/ 127548 w 1569618"/>
              <a:gd name="connsiteY1528" fmla="*/ 5643977 h 6693946"/>
              <a:gd name="connsiteX1529" fmla="*/ 132880 w 1569618"/>
              <a:gd name="connsiteY1529" fmla="*/ 5647427 h 6693946"/>
              <a:gd name="connsiteX1530" fmla="*/ 134080 w 1569618"/>
              <a:gd name="connsiteY1530" fmla="*/ 5637452 h 6693946"/>
              <a:gd name="connsiteX1531" fmla="*/ 129700 w 1569618"/>
              <a:gd name="connsiteY1531" fmla="*/ 5634827 h 6693946"/>
              <a:gd name="connsiteX1532" fmla="*/ 340775 w 1569618"/>
              <a:gd name="connsiteY1532" fmla="*/ 5668688 h 6693946"/>
              <a:gd name="connsiteX1533" fmla="*/ 342957 w 1569618"/>
              <a:gd name="connsiteY1533" fmla="*/ 5666401 h 6693946"/>
              <a:gd name="connsiteX1534" fmla="*/ 340775 w 1569618"/>
              <a:gd name="connsiteY1534" fmla="*/ 5661676 h 6693946"/>
              <a:gd name="connsiteX1535" fmla="*/ 338285 w 1569618"/>
              <a:gd name="connsiteY1535" fmla="*/ 5664188 h 6693946"/>
              <a:gd name="connsiteX1536" fmla="*/ 340775 w 1569618"/>
              <a:gd name="connsiteY1536" fmla="*/ 5668688 h 6693946"/>
              <a:gd name="connsiteX1537" fmla="*/ 298780 w 1569618"/>
              <a:gd name="connsiteY1537" fmla="*/ 5731686 h 6693946"/>
              <a:gd name="connsiteX1538" fmla="*/ 296290 w 1569618"/>
              <a:gd name="connsiteY1538" fmla="*/ 5734161 h 6693946"/>
              <a:gd name="connsiteX1539" fmla="*/ 298780 w 1569618"/>
              <a:gd name="connsiteY1539" fmla="*/ 5738698 h 6693946"/>
              <a:gd name="connsiteX1540" fmla="*/ 300963 w 1569618"/>
              <a:gd name="connsiteY1540" fmla="*/ 5736373 h 6693946"/>
              <a:gd name="connsiteX1541" fmla="*/ 298780 w 1569618"/>
              <a:gd name="connsiteY1541" fmla="*/ 5731686 h 6693946"/>
              <a:gd name="connsiteX1542" fmla="*/ 494754 w 1569618"/>
              <a:gd name="connsiteY1542" fmla="*/ 5780696 h 6693946"/>
              <a:gd name="connsiteX1543" fmla="*/ 496937 w 1569618"/>
              <a:gd name="connsiteY1543" fmla="*/ 5775971 h 6693946"/>
              <a:gd name="connsiteX1544" fmla="*/ 494754 w 1569618"/>
              <a:gd name="connsiteY1544" fmla="*/ 5773684 h 6693946"/>
              <a:gd name="connsiteX1545" fmla="*/ 492261 w 1569618"/>
              <a:gd name="connsiteY1545" fmla="*/ 5778184 h 6693946"/>
              <a:gd name="connsiteX1546" fmla="*/ 494754 w 1569618"/>
              <a:gd name="connsiteY1546" fmla="*/ 5780696 h 6693946"/>
              <a:gd name="connsiteX1547" fmla="*/ 491574 w 1569618"/>
              <a:gd name="connsiteY1547" fmla="*/ 5806795 h 6693946"/>
              <a:gd name="connsiteX1548" fmla="*/ 496937 w 1569618"/>
              <a:gd name="connsiteY1548" fmla="*/ 5806270 h 6693946"/>
              <a:gd name="connsiteX1549" fmla="*/ 496937 w 1569618"/>
              <a:gd name="connsiteY1549" fmla="*/ 5797083 h 6693946"/>
              <a:gd name="connsiteX1550" fmla="*/ 492572 w 1569618"/>
              <a:gd name="connsiteY1550" fmla="*/ 5797120 h 6693946"/>
              <a:gd name="connsiteX1551" fmla="*/ 491574 w 1569618"/>
              <a:gd name="connsiteY1551" fmla="*/ 5806795 h 6693946"/>
              <a:gd name="connsiteX1552" fmla="*/ 495954 w 1569618"/>
              <a:gd name="connsiteY1552" fmla="*/ 5828356 h 6693946"/>
              <a:gd name="connsiteX1553" fmla="*/ 498253 w 1569618"/>
              <a:gd name="connsiteY1553" fmla="*/ 5826182 h 6693946"/>
              <a:gd name="connsiteX1554" fmla="*/ 493742 w 1569618"/>
              <a:gd name="connsiteY1554" fmla="*/ 5823669 h 6693946"/>
              <a:gd name="connsiteX1555" fmla="*/ 491252 w 1569618"/>
              <a:gd name="connsiteY1555" fmla="*/ 5826182 h 6693946"/>
              <a:gd name="connsiteX1556" fmla="*/ 495954 w 1569618"/>
              <a:gd name="connsiteY1556" fmla="*/ 5828356 h 6693946"/>
              <a:gd name="connsiteX1557" fmla="*/ 465910 w 1569618"/>
              <a:gd name="connsiteY1557" fmla="*/ 5907516 h 6693946"/>
              <a:gd name="connsiteX1558" fmla="*/ 459277 w 1569618"/>
              <a:gd name="connsiteY1558" fmla="*/ 5919778 h 6693946"/>
              <a:gd name="connsiteX1559" fmla="*/ 462746 w 1569618"/>
              <a:gd name="connsiteY1559" fmla="*/ 5934965 h 6693946"/>
              <a:gd name="connsiteX1560" fmla="*/ 462791 w 1569618"/>
              <a:gd name="connsiteY1560" fmla="*/ 5967925 h 6693946"/>
              <a:gd name="connsiteX1561" fmla="*/ 459892 w 1569618"/>
              <a:gd name="connsiteY1561" fmla="*/ 5983412 h 6693946"/>
              <a:gd name="connsiteX1562" fmla="*/ 456611 w 1569618"/>
              <a:gd name="connsiteY1562" fmla="*/ 5992075 h 6693946"/>
              <a:gd name="connsiteX1563" fmla="*/ 467185 w 1569618"/>
              <a:gd name="connsiteY1563" fmla="*/ 6004224 h 6693946"/>
              <a:gd name="connsiteX1564" fmla="*/ 473586 w 1569618"/>
              <a:gd name="connsiteY1564" fmla="*/ 5989112 h 6693946"/>
              <a:gd name="connsiteX1565" fmla="*/ 469191 w 1569618"/>
              <a:gd name="connsiteY1565" fmla="*/ 5949101 h 6693946"/>
              <a:gd name="connsiteX1566" fmla="*/ 470260 w 1569618"/>
              <a:gd name="connsiteY1566" fmla="*/ 5948989 h 6693946"/>
              <a:gd name="connsiteX1567" fmla="*/ 470058 w 1569618"/>
              <a:gd name="connsiteY1567" fmla="*/ 5914415 h 6693946"/>
              <a:gd name="connsiteX1568" fmla="*/ 465910 w 1569618"/>
              <a:gd name="connsiteY1568" fmla="*/ 5907516 h 6693946"/>
              <a:gd name="connsiteX1569" fmla="*/ 466863 w 1569618"/>
              <a:gd name="connsiteY1569" fmla="*/ 5878792 h 6693946"/>
              <a:gd name="connsiteX1570" fmla="*/ 458032 w 1569618"/>
              <a:gd name="connsiteY1570" fmla="*/ 5887904 h 6693946"/>
              <a:gd name="connsiteX1571" fmla="*/ 466964 w 1569618"/>
              <a:gd name="connsiteY1571" fmla="*/ 5899453 h 6693946"/>
              <a:gd name="connsiteX1572" fmla="*/ 471404 w 1569618"/>
              <a:gd name="connsiteY1572" fmla="*/ 5890379 h 6693946"/>
              <a:gd name="connsiteX1573" fmla="*/ 466863 w 1569618"/>
              <a:gd name="connsiteY1573" fmla="*/ 5878792 h 6693946"/>
              <a:gd name="connsiteX1574" fmla="*/ 467947 w 1569618"/>
              <a:gd name="connsiteY1574" fmla="*/ 5865967 h 6693946"/>
              <a:gd name="connsiteX1575" fmla="*/ 463259 w 1569618"/>
              <a:gd name="connsiteY1575" fmla="*/ 5868180 h 6693946"/>
              <a:gd name="connsiteX1576" fmla="*/ 465749 w 1569618"/>
              <a:gd name="connsiteY1576" fmla="*/ 5870655 h 6693946"/>
              <a:gd name="connsiteX1577" fmla="*/ 470260 w 1569618"/>
              <a:gd name="connsiteY1577" fmla="*/ 5868180 h 6693946"/>
              <a:gd name="connsiteX1578" fmla="*/ 467947 w 1569618"/>
              <a:gd name="connsiteY1578" fmla="*/ 5865967 h 6693946"/>
              <a:gd name="connsiteX1579" fmla="*/ 1003806 w 1569618"/>
              <a:gd name="connsiteY1579" fmla="*/ 6629209 h 6693946"/>
              <a:gd name="connsiteX1580" fmla="*/ 1006108 w 1569618"/>
              <a:gd name="connsiteY1580" fmla="*/ 6627035 h 6693946"/>
              <a:gd name="connsiteX1581" fmla="*/ 1001597 w 1569618"/>
              <a:gd name="connsiteY1581" fmla="*/ 6624522 h 6693946"/>
              <a:gd name="connsiteX1582" fmla="*/ 999108 w 1569618"/>
              <a:gd name="connsiteY1582" fmla="*/ 6627035 h 6693946"/>
              <a:gd name="connsiteX1583" fmla="*/ 1003806 w 1569618"/>
              <a:gd name="connsiteY1583" fmla="*/ 6629209 h 6693946"/>
              <a:gd name="connsiteX1584" fmla="*/ 736968 w 1569618"/>
              <a:gd name="connsiteY1584" fmla="*/ 894843 h 6693946"/>
              <a:gd name="connsiteX1585" fmla="*/ 734669 w 1569618"/>
              <a:gd name="connsiteY1585" fmla="*/ 934509 h 6693946"/>
              <a:gd name="connsiteX1586" fmla="*/ 743444 w 1569618"/>
              <a:gd name="connsiteY1586" fmla="*/ 955527 h 6693946"/>
              <a:gd name="connsiteX1587" fmla="*/ 751881 w 1569618"/>
              <a:gd name="connsiteY1587" fmla="*/ 962149 h 6693946"/>
              <a:gd name="connsiteX1588" fmla="*/ 761447 w 1569618"/>
              <a:gd name="connsiteY1588" fmla="*/ 948965 h 6693946"/>
              <a:gd name="connsiteX1589" fmla="*/ 758897 w 1569618"/>
              <a:gd name="connsiteY1589" fmla="*/ 917121 h 6693946"/>
              <a:gd name="connsiteX1590" fmla="*/ 750092 w 1569618"/>
              <a:gd name="connsiteY1590" fmla="*/ 877017 h 6693946"/>
              <a:gd name="connsiteX1591" fmla="*/ 744160 w 1569618"/>
              <a:gd name="connsiteY1591" fmla="*/ 874189 h 6693946"/>
              <a:gd name="connsiteX1592" fmla="*/ 736968 w 1569618"/>
              <a:gd name="connsiteY1592" fmla="*/ 894843 h 6693946"/>
              <a:gd name="connsiteX1593" fmla="*/ 18888 w 1569618"/>
              <a:gd name="connsiteY1593" fmla="*/ 879068 h 6693946"/>
              <a:gd name="connsiteX1594" fmla="*/ 18581 w 1569618"/>
              <a:gd name="connsiteY1594" fmla="*/ 773589 h 6693946"/>
              <a:gd name="connsiteX1595" fmla="*/ 15229 w 1569618"/>
              <a:gd name="connsiteY1595" fmla="*/ 760524 h 6693946"/>
              <a:gd name="connsiteX1596" fmla="*/ 10980 w 1569618"/>
              <a:gd name="connsiteY1596" fmla="*/ 753478 h 6693946"/>
              <a:gd name="connsiteX1597" fmla="*/ 8430 w 1569618"/>
              <a:gd name="connsiteY1597" fmla="*/ 759380 h 6693946"/>
              <a:gd name="connsiteX1598" fmla="*/ 8314 w 1569618"/>
              <a:gd name="connsiteY1598" fmla="*/ 829337 h 6693946"/>
              <a:gd name="connsiteX1599" fmla="*/ 8415 w 1569618"/>
              <a:gd name="connsiteY1599" fmla="*/ 899309 h 6693946"/>
              <a:gd name="connsiteX1600" fmla="*/ 10583 w 1569618"/>
              <a:gd name="connsiteY1600" fmla="*/ 905373 h 6693946"/>
              <a:gd name="connsiteX1601" fmla="*/ 15168 w 1569618"/>
              <a:gd name="connsiteY1601" fmla="*/ 899279 h 6693946"/>
              <a:gd name="connsiteX1602" fmla="*/ 18888 w 1569618"/>
              <a:gd name="connsiteY1602" fmla="*/ 879068 h 6693946"/>
              <a:gd name="connsiteX1603" fmla="*/ 818617 w 1569618"/>
              <a:gd name="connsiteY1603" fmla="*/ 563406 h 6693946"/>
              <a:gd name="connsiteX1604" fmla="*/ 826817 w 1569618"/>
              <a:gd name="connsiteY1604" fmla="*/ 559701 h 6693946"/>
              <a:gd name="connsiteX1605" fmla="*/ 823949 w 1569618"/>
              <a:gd name="connsiteY1605" fmla="*/ 529643 h 6693946"/>
              <a:gd name="connsiteX1606" fmla="*/ 825839 w 1569618"/>
              <a:gd name="connsiteY1606" fmla="*/ 503585 h 6693946"/>
              <a:gd name="connsiteX1607" fmla="*/ 827140 w 1569618"/>
              <a:gd name="connsiteY1607" fmla="*/ 487618 h 6693946"/>
              <a:gd name="connsiteX1608" fmla="*/ 825411 w 1569618"/>
              <a:gd name="connsiteY1608" fmla="*/ 481379 h 6693946"/>
              <a:gd name="connsiteX1609" fmla="*/ 818219 w 1569618"/>
              <a:gd name="connsiteY1609" fmla="*/ 485496 h 6693946"/>
              <a:gd name="connsiteX1610" fmla="*/ 813431 w 1569618"/>
              <a:gd name="connsiteY1610" fmla="*/ 497345 h 6693946"/>
              <a:gd name="connsiteX1611" fmla="*/ 813209 w 1569618"/>
              <a:gd name="connsiteY1611" fmla="*/ 525222 h 6693946"/>
              <a:gd name="connsiteX1612" fmla="*/ 813446 w 1569618"/>
              <a:gd name="connsiteY1612" fmla="*/ 560080 h 6693946"/>
              <a:gd name="connsiteX1613" fmla="*/ 818617 w 1569618"/>
              <a:gd name="connsiteY1613" fmla="*/ 563406 h 6693946"/>
              <a:gd name="connsiteX1614" fmla="*/ 431239 w 1569618"/>
              <a:gd name="connsiteY1614" fmla="*/ 436482 h 6693946"/>
              <a:gd name="connsiteX1615" fmla="*/ 428472 w 1569618"/>
              <a:gd name="connsiteY1615" fmla="*/ 450971 h 6693946"/>
              <a:gd name="connsiteX1616" fmla="*/ 436497 w 1569618"/>
              <a:gd name="connsiteY1616" fmla="*/ 470144 h 6693946"/>
              <a:gd name="connsiteX1617" fmla="*/ 441053 w 1569618"/>
              <a:gd name="connsiteY1617" fmla="*/ 470129 h 6693946"/>
              <a:gd name="connsiteX1618" fmla="*/ 455130 w 1569618"/>
              <a:gd name="connsiteY1618" fmla="*/ 448436 h 6693946"/>
              <a:gd name="connsiteX1619" fmla="*/ 449344 w 1569618"/>
              <a:gd name="connsiteY1619" fmla="*/ 430992 h 6693946"/>
              <a:gd name="connsiteX1620" fmla="*/ 433452 w 1569618"/>
              <a:gd name="connsiteY1620" fmla="*/ 417324 h 6693946"/>
              <a:gd name="connsiteX1621" fmla="*/ 431239 w 1569618"/>
              <a:gd name="connsiteY1621" fmla="*/ 436482 h 6693946"/>
              <a:gd name="connsiteX1622" fmla="*/ 673018 w 1569618"/>
              <a:gd name="connsiteY1622" fmla="*/ 504301 h 6693946"/>
              <a:gd name="connsiteX1623" fmla="*/ 660771 w 1569618"/>
              <a:gd name="connsiteY1623" fmla="*/ 500949 h 6693946"/>
              <a:gd name="connsiteX1624" fmla="*/ 640777 w 1569618"/>
              <a:gd name="connsiteY1624" fmla="*/ 505415 h 6693946"/>
              <a:gd name="connsiteX1625" fmla="*/ 625762 w 1569618"/>
              <a:gd name="connsiteY1625" fmla="*/ 510192 h 6693946"/>
              <a:gd name="connsiteX1626" fmla="*/ 625515 w 1569618"/>
              <a:gd name="connsiteY1626" fmla="*/ 518847 h 6693946"/>
              <a:gd name="connsiteX1627" fmla="*/ 638080 w 1569618"/>
              <a:gd name="connsiteY1627" fmla="*/ 521397 h 6693946"/>
              <a:gd name="connsiteX1628" fmla="*/ 646356 w 1569618"/>
              <a:gd name="connsiteY1628" fmla="*/ 517295 h 6693946"/>
              <a:gd name="connsiteX1629" fmla="*/ 659642 w 1569618"/>
              <a:gd name="connsiteY1629" fmla="*/ 525192 h 6693946"/>
              <a:gd name="connsiteX1630" fmla="*/ 660771 w 1569618"/>
              <a:gd name="connsiteY1630" fmla="*/ 535459 h 6693946"/>
              <a:gd name="connsiteX1631" fmla="*/ 673018 w 1569618"/>
              <a:gd name="connsiteY1631" fmla="*/ 504301 h 6693946"/>
              <a:gd name="connsiteX1632" fmla="*/ 228924 w 1569618"/>
              <a:gd name="connsiteY1632" fmla="*/ 359993 h 6693946"/>
              <a:gd name="connsiteX1633" fmla="*/ 242533 w 1569618"/>
              <a:gd name="connsiteY1633" fmla="*/ 374054 h 6693946"/>
              <a:gd name="connsiteX1634" fmla="*/ 246282 w 1569618"/>
              <a:gd name="connsiteY1634" fmla="*/ 361867 h 6693946"/>
              <a:gd name="connsiteX1635" fmla="*/ 246399 w 1569618"/>
              <a:gd name="connsiteY1635" fmla="*/ 346928 h 6693946"/>
              <a:gd name="connsiteX1636" fmla="*/ 236671 w 1569618"/>
              <a:gd name="connsiteY1636" fmla="*/ 326582 h 6693946"/>
              <a:gd name="connsiteX1637" fmla="*/ 225760 w 1569618"/>
              <a:gd name="connsiteY1637" fmla="*/ 344539 h 6693946"/>
              <a:gd name="connsiteX1638" fmla="*/ 228924 w 1569618"/>
              <a:gd name="connsiteY1638" fmla="*/ 359993 h 6693946"/>
              <a:gd name="connsiteX1639" fmla="*/ 288206 w 1569618"/>
              <a:gd name="connsiteY1639" fmla="*/ 245622 h 6693946"/>
              <a:gd name="connsiteX1640" fmla="*/ 267285 w 1569618"/>
              <a:gd name="connsiteY1640" fmla="*/ 234710 h 6693946"/>
              <a:gd name="connsiteX1641" fmla="*/ 268358 w 1569618"/>
              <a:gd name="connsiteY1641" fmla="*/ 260708 h 6693946"/>
              <a:gd name="connsiteX1642" fmla="*/ 288277 w 1569618"/>
              <a:gd name="connsiteY1642" fmla="*/ 269704 h 6693946"/>
              <a:gd name="connsiteX1643" fmla="*/ 288206 w 1569618"/>
              <a:gd name="connsiteY1643" fmla="*/ 245622 h 6693946"/>
              <a:gd name="connsiteX1644" fmla="*/ 69672 w 1569618"/>
              <a:gd name="connsiteY1644" fmla="*/ 236570 h 6693946"/>
              <a:gd name="connsiteX1645" fmla="*/ 64486 w 1569618"/>
              <a:gd name="connsiteY1645" fmla="*/ 205855 h 6693946"/>
              <a:gd name="connsiteX1646" fmla="*/ 59083 w 1569618"/>
              <a:gd name="connsiteY1646" fmla="*/ 195206 h 6693946"/>
              <a:gd name="connsiteX1647" fmla="*/ 50601 w 1569618"/>
              <a:gd name="connsiteY1647" fmla="*/ 208563 h 6693946"/>
              <a:gd name="connsiteX1648" fmla="*/ 50308 w 1569618"/>
              <a:gd name="connsiteY1648" fmla="*/ 222464 h 6693946"/>
              <a:gd name="connsiteX1649" fmla="*/ 50469 w 1569618"/>
              <a:gd name="connsiteY1649" fmla="*/ 236409 h 6693946"/>
              <a:gd name="connsiteX1650" fmla="*/ 64606 w 1569618"/>
              <a:gd name="connsiteY1650" fmla="*/ 241419 h 6693946"/>
              <a:gd name="connsiteX1651" fmla="*/ 69672 w 1569618"/>
              <a:gd name="connsiteY1651" fmla="*/ 236570 h 6693946"/>
              <a:gd name="connsiteX1652" fmla="*/ 428457 w 1569618"/>
              <a:gd name="connsiteY1652" fmla="*/ 315861 h 6693946"/>
              <a:gd name="connsiteX1653" fmla="*/ 428266 w 1569618"/>
              <a:gd name="connsiteY1653" fmla="*/ 333991 h 6693946"/>
              <a:gd name="connsiteX1654" fmla="*/ 432923 w 1569618"/>
              <a:gd name="connsiteY1654" fmla="*/ 362527 h 6693946"/>
              <a:gd name="connsiteX1655" fmla="*/ 431693 w 1569618"/>
              <a:gd name="connsiteY1655" fmla="*/ 373908 h 6693946"/>
              <a:gd name="connsiteX1656" fmla="*/ 447791 w 1569618"/>
              <a:gd name="connsiteY1656" fmla="*/ 364927 h 6693946"/>
              <a:gd name="connsiteX1657" fmla="*/ 445256 w 1569618"/>
              <a:gd name="connsiteY1657" fmla="*/ 353607 h 6693946"/>
              <a:gd name="connsiteX1658" fmla="*/ 441668 w 1569618"/>
              <a:gd name="connsiteY1658" fmla="*/ 328835 h 6693946"/>
              <a:gd name="connsiteX1659" fmla="*/ 435090 w 1569618"/>
              <a:gd name="connsiteY1659" fmla="*/ 315111 h 6693946"/>
              <a:gd name="connsiteX1660" fmla="*/ 432762 w 1569618"/>
              <a:gd name="connsiteY1660" fmla="*/ 312782 h 6693946"/>
              <a:gd name="connsiteX1661" fmla="*/ 428457 w 1569618"/>
              <a:gd name="connsiteY1661" fmla="*/ 315861 h 6693946"/>
              <a:gd name="connsiteX1662" fmla="*/ 624401 w 1569618"/>
              <a:gd name="connsiteY1662" fmla="*/ 421951 h 6693946"/>
              <a:gd name="connsiteX1663" fmla="*/ 624240 w 1569618"/>
              <a:gd name="connsiteY1663" fmla="*/ 442928 h 6693946"/>
              <a:gd name="connsiteX1664" fmla="*/ 624401 w 1569618"/>
              <a:gd name="connsiteY1664" fmla="*/ 467392 h 6693946"/>
              <a:gd name="connsiteX1665" fmla="*/ 627915 w 1569618"/>
              <a:gd name="connsiteY1665" fmla="*/ 472488 h 6693946"/>
              <a:gd name="connsiteX1666" fmla="*/ 641800 w 1569618"/>
              <a:gd name="connsiteY1666" fmla="*/ 452730 h 6693946"/>
              <a:gd name="connsiteX1667" fmla="*/ 631181 w 1569618"/>
              <a:gd name="connsiteY1667" fmla="*/ 422525 h 6693946"/>
              <a:gd name="connsiteX1668" fmla="*/ 627930 w 1569618"/>
              <a:gd name="connsiteY1668" fmla="*/ 416885 h 6693946"/>
              <a:gd name="connsiteX1669" fmla="*/ 624401 w 1569618"/>
              <a:gd name="connsiteY1669" fmla="*/ 421951 h 6693946"/>
              <a:gd name="connsiteX1670" fmla="*/ 652233 w 1569618"/>
              <a:gd name="connsiteY1670" fmla="*/ 442725 h 6693946"/>
              <a:gd name="connsiteX1671" fmla="*/ 652540 w 1569618"/>
              <a:gd name="connsiteY1671" fmla="*/ 460080 h 6693946"/>
              <a:gd name="connsiteX1672" fmla="*/ 659305 w 1569618"/>
              <a:gd name="connsiteY1672" fmla="*/ 465502 h 6693946"/>
              <a:gd name="connsiteX1673" fmla="*/ 673265 w 1569618"/>
              <a:gd name="connsiteY1673" fmla="*/ 447675 h 6693946"/>
              <a:gd name="connsiteX1674" fmla="*/ 659601 w 1569618"/>
              <a:gd name="connsiteY1674" fmla="*/ 430857 h 6693946"/>
              <a:gd name="connsiteX1675" fmla="*/ 653841 w 1569618"/>
              <a:gd name="connsiteY1675" fmla="*/ 432908 h 6693946"/>
              <a:gd name="connsiteX1676" fmla="*/ 652233 w 1569618"/>
              <a:gd name="connsiteY1676" fmla="*/ 442725 h 6693946"/>
              <a:gd name="connsiteX1677" fmla="*/ 477366 w 1569618"/>
              <a:gd name="connsiteY1677" fmla="*/ 210277 h 6693946"/>
              <a:gd name="connsiteX1678" fmla="*/ 471449 w 1569618"/>
              <a:gd name="connsiteY1678" fmla="*/ 232146 h 6693946"/>
              <a:gd name="connsiteX1679" fmla="*/ 482916 w 1569618"/>
              <a:gd name="connsiteY1679" fmla="*/ 250557 h 6693946"/>
              <a:gd name="connsiteX1680" fmla="*/ 490078 w 1569618"/>
              <a:gd name="connsiteY1680" fmla="*/ 253370 h 6693946"/>
              <a:gd name="connsiteX1681" fmla="*/ 494064 w 1569618"/>
              <a:gd name="connsiteY1681" fmla="*/ 234388 h 6693946"/>
              <a:gd name="connsiteX1682" fmla="*/ 484045 w 1569618"/>
              <a:gd name="connsiteY1682" fmla="*/ 210584 h 6693946"/>
              <a:gd name="connsiteX1683" fmla="*/ 479987 w 1569618"/>
              <a:gd name="connsiteY1683" fmla="*/ 207787 h 6693946"/>
              <a:gd name="connsiteX1684" fmla="*/ 477366 w 1569618"/>
              <a:gd name="connsiteY1684" fmla="*/ 210277 h 6693946"/>
              <a:gd name="connsiteX1685" fmla="*/ 148655 w 1569618"/>
              <a:gd name="connsiteY1685" fmla="*/ 19270 h 6693946"/>
              <a:gd name="connsiteX1686" fmla="*/ 161765 w 1569618"/>
              <a:gd name="connsiteY1686" fmla="*/ 24294 h 6693946"/>
              <a:gd name="connsiteX1687" fmla="*/ 180544 w 1569618"/>
              <a:gd name="connsiteY1687" fmla="*/ 11624 h 6693946"/>
              <a:gd name="connsiteX1688" fmla="*/ 155188 w 1569618"/>
              <a:gd name="connsiteY1688" fmla="*/ 4110 h 6693946"/>
              <a:gd name="connsiteX1689" fmla="*/ 148655 w 1569618"/>
              <a:gd name="connsiteY1689" fmla="*/ 19270 h 6693946"/>
              <a:gd name="connsiteX1690" fmla="*/ 137623 w 1569618"/>
              <a:gd name="connsiteY1690" fmla="*/ 24734 h 6693946"/>
              <a:gd name="connsiteX1691" fmla="*/ 141171 w 1569618"/>
              <a:gd name="connsiteY1691" fmla="*/ 17600 h 6693946"/>
              <a:gd name="connsiteX1692" fmla="*/ 134462 w 1569618"/>
              <a:gd name="connsiteY1692" fmla="*/ 8 h 6693946"/>
              <a:gd name="connsiteX1693" fmla="*/ 133363 w 1569618"/>
              <a:gd name="connsiteY1693" fmla="*/ 24734 h 6693946"/>
              <a:gd name="connsiteX1694" fmla="*/ 137623 w 1569618"/>
              <a:gd name="connsiteY1694" fmla="*/ 24734 h 6693946"/>
              <a:gd name="connsiteX1695" fmla="*/ 309208 w 1569618"/>
              <a:gd name="connsiteY1695" fmla="*/ 294310 h 6693946"/>
              <a:gd name="connsiteX1696" fmla="*/ 309355 w 1569618"/>
              <a:gd name="connsiteY1696" fmla="*/ 297576 h 6693946"/>
              <a:gd name="connsiteX1697" fmla="*/ 318054 w 1569618"/>
              <a:gd name="connsiteY1697" fmla="*/ 304274 h 6693946"/>
              <a:gd name="connsiteX1698" fmla="*/ 317469 w 1569618"/>
              <a:gd name="connsiteY1698" fmla="*/ 293009 h 6693946"/>
              <a:gd name="connsiteX1699" fmla="*/ 319389 w 1569618"/>
              <a:gd name="connsiteY1699" fmla="*/ 291059 h 6693946"/>
              <a:gd name="connsiteX1700" fmla="*/ 314893 w 1569618"/>
              <a:gd name="connsiteY1700" fmla="*/ 271826 h 6693946"/>
              <a:gd name="connsiteX1701" fmla="*/ 309985 w 1569618"/>
              <a:gd name="connsiteY1701" fmla="*/ 272486 h 6693946"/>
              <a:gd name="connsiteX1702" fmla="*/ 309208 w 1569618"/>
              <a:gd name="connsiteY1702" fmla="*/ 294310 h 6693946"/>
              <a:gd name="connsiteX1703" fmla="*/ 776971 w 1569618"/>
              <a:gd name="connsiteY1703" fmla="*/ 722291 h 6693946"/>
              <a:gd name="connsiteX1704" fmla="*/ 795750 w 1569618"/>
              <a:gd name="connsiteY1704" fmla="*/ 703617 h 6693946"/>
              <a:gd name="connsiteX1705" fmla="*/ 797741 w 1569618"/>
              <a:gd name="connsiteY1705" fmla="*/ 698798 h 6693946"/>
              <a:gd name="connsiteX1706" fmla="*/ 795383 w 1569618"/>
              <a:gd name="connsiteY1706" fmla="*/ 696717 h 6693946"/>
              <a:gd name="connsiteX1707" fmla="*/ 771316 w 1569618"/>
              <a:gd name="connsiteY1707" fmla="*/ 719246 h 6693946"/>
              <a:gd name="connsiteX1708" fmla="*/ 774773 w 1569618"/>
              <a:gd name="connsiteY1708" fmla="*/ 724766 h 6693946"/>
              <a:gd name="connsiteX1709" fmla="*/ 776971 w 1569618"/>
              <a:gd name="connsiteY1709" fmla="*/ 722291 h 6693946"/>
              <a:gd name="connsiteX1710" fmla="*/ 561168 w 1569618"/>
              <a:gd name="connsiteY1710" fmla="*/ 332967 h 6693946"/>
              <a:gd name="connsiteX1711" fmla="*/ 559072 w 1569618"/>
              <a:gd name="connsiteY1711" fmla="*/ 327020 h 6693946"/>
              <a:gd name="connsiteX1712" fmla="*/ 554309 w 1569618"/>
              <a:gd name="connsiteY1712" fmla="*/ 332645 h 6693946"/>
              <a:gd name="connsiteX1713" fmla="*/ 547601 w 1569618"/>
              <a:gd name="connsiteY1713" fmla="*/ 346868 h 6693946"/>
              <a:gd name="connsiteX1714" fmla="*/ 552686 w 1569618"/>
              <a:gd name="connsiteY1714" fmla="*/ 353299 h 6693946"/>
              <a:gd name="connsiteX1715" fmla="*/ 560901 w 1569618"/>
              <a:gd name="connsiteY1715" fmla="*/ 349827 h 6693946"/>
              <a:gd name="connsiteX1716" fmla="*/ 561239 w 1569618"/>
              <a:gd name="connsiteY1716" fmla="*/ 339777 h 6693946"/>
              <a:gd name="connsiteX1717" fmla="*/ 561168 w 1569618"/>
              <a:gd name="connsiteY1717" fmla="*/ 332967 h 6693946"/>
              <a:gd name="connsiteX1718" fmla="*/ 97020 w 1569618"/>
              <a:gd name="connsiteY1718" fmla="*/ 354720 h 6693946"/>
              <a:gd name="connsiteX1719" fmla="*/ 104932 w 1569618"/>
              <a:gd name="connsiteY1719" fmla="*/ 351379 h 6693946"/>
              <a:gd name="connsiteX1720" fmla="*/ 98074 w 1569618"/>
              <a:gd name="connsiteY1720" fmla="*/ 328205 h 6693946"/>
              <a:gd name="connsiteX1721" fmla="*/ 93683 w 1569618"/>
              <a:gd name="connsiteY1721" fmla="*/ 328089 h 6693946"/>
              <a:gd name="connsiteX1722" fmla="*/ 87147 w 1569618"/>
              <a:gd name="connsiteY1722" fmla="*/ 344292 h 6693946"/>
              <a:gd name="connsiteX1723" fmla="*/ 97020 w 1569618"/>
              <a:gd name="connsiteY1723" fmla="*/ 354720 h 6693946"/>
              <a:gd name="connsiteX1724" fmla="*/ 64209 w 1569618"/>
              <a:gd name="connsiteY1724" fmla="*/ 94268 h 6693946"/>
              <a:gd name="connsiteX1725" fmla="*/ 61528 w 1569618"/>
              <a:gd name="connsiteY1725" fmla="*/ 88437 h 6693946"/>
              <a:gd name="connsiteX1726" fmla="*/ 57414 w 1569618"/>
              <a:gd name="connsiteY1726" fmla="*/ 92273 h 6693946"/>
              <a:gd name="connsiteX1727" fmla="*/ 50545 w 1569618"/>
              <a:gd name="connsiteY1727" fmla="*/ 110291 h 6693946"/>
              <a:gd name="connsiteX1728" fmla="*/ 54088 w 1569618"/>
              <a:gd name="connsiteY1728" fmla="*/ 116137 h 6693946"/>
              <a:gd name="connsiteX1729" fmla="*/ 57354 w 1569618"/>
              <a:gd name="connsiteY1729" fmla="*/ 112297 h 6693946"/>
              <a:gd name="connsiteX1730" fmla="*/ 64209 w 1569618"/>
              <a:gd name="connsiteY1730" fmla="*/ 94268 h 6693946"/>
              <a:gd name="connsiteX1731" fmla="*/ 264578 w 1569618"/>
              <a:gd name="connsiteY1731" fmla="*/ 178024 h 6693946"/>
              <a:gd name="connsiteX1732" fmla="*/ 270788 w 1569618"/>
              <a:gd name="connsiteY1732" fmla="*/ 199526 h 6693946"/>
              <a:gd name="connsiteX1733" fmla="*/ 274129 w 1569618"/>
              <a:gd name="connsiteY1733" fmla="*/ 196200 h 6693946"/>
              <a:gd name="connsiteX1734" fmla="*/ 274290 w 1569618"/>
              <a:gd name="connsiteY1734" fmla="*/ 185786 h 6693946"/>
              <a:gd name="connsiteX1735" fmla="*/ 274114 w 1569618"/>
              <a:gd name="connsiteY1735" fmla="*/ 178887 h 6693946"/>
              <a:gd name="connsiteX1736" fmla="*/ 269441 w 1569618"/>
              <a:gd name="connsiteY1736" fmla="*/ 173056 h 6693946"/>
              <a:gd name="connsiteX1737" fmla="*/ 264578 w 1569618"/>
              <a:gd name="connsiteY1737" fmla="*/ 178024 h 6693946"/>
              <a:gd name="connsiteX1738" fmla="*/ 748952 w 1569618"/>
              <a:gd name="connsiteY1738" fmla="*/ 764124 h 6693946"/>
              <a:gd name="connsiteX1739" fmla="*/ 756159 w 1569618"/>
              <a:gd name="connsiteY1739" fmla="*/ 749905 h 6693946"/>
              <a:gd name="connsiteX1740" fmla="*/ 753081 w 1569618"/>
              <a:gd name="connsiteY1740" fmla="*/ 745844 h 6693946"/>
              <a:gd name="connsiteX1741" fmla="*/ 737718 w 1569618"/>
              <a:gd name="connsiteY1741" fmla="*/ 754839 h 6693946"/>
              <a:gd name="connsiteX1742" fmla="*/ 743459 w 1569618"/>
              <a:gd name="connsiteY1742" fmla="*/ 766468 h 6693946"/>
              <a:gd name="connsiteX1743" fmla="*/ 748952 w 1569618"/>
              <a:gd name="connsiteY1743" fmla="*/ 764124 h 6693946"/>
              <a:gd name="connsiteX1744" fmla="*/ 57309 w 1569618"/>
              <a:gd name="connsiteY1744" fmla="*/ 122729 h 6693946"/>
              <a:gd name="connsiteX1745" fmla="*/ 57309 w 1569618"/>
              <a:gd name="connsiteY1745" fmla="*/ 143717 h 6693946"/>
              <a:gd name="connsiteX1746" fmla="*/ 57309 w 1569618"/>
              <a:gd name="connsiteY1746" fmla="*/ 122729 h 6693946"/>
              <a:gd name="connsiteX1747" fmla="*/ 624532 w 1569618"/>
              <a:gd name="connsiteY1747" fmla="*/ 269336 h 6693946"/>
              <a:gd name="connsiteX1748" fmla="*/ 634904 w 1569618"/>
              <a:gd name="connsiteY1748" fmla="*/ 263802 h 6693946"/>
              <a:gd name="connsiteX1749" fmla="*/ 624049 w 1569618"/>
              <a:gd name="connsiteY1749" fmla="*/ 256111 h 6693946"/>
              <a:gd name="connsiteX1750" fmla="*/ 617239 w 1569618"/>
              <a:gd name="connsiteY1750" fmla="*/ 261076 h 6693946"/>
              <a:gd name="connsiteX1751" fmla="*/ 624532 w 1569618"/>
              <a:gd name="connsiteY1751" fmla="*/ 269336 h 6693946"/>
              <a:gd name="connsiteX1752" fmla="*/ 72353 w 1569618"/>
              <a:gd name="connsiteY1752" fmla="*/ 174743 h 6693946"/>
              <a:gd name="connsiteX1753" fmla="*/ 64314 w 1569618"/>
              <a:gd name="connsiteY1753" fmla="*/ 171916 h 6693946"/>
              <a:gd name="connsiteX1754" fmla="*/ 51655 w 1569618"/>
              <a:gd name="connsiteY1754" fmla="*/ 183559 h 6693946"/>
              <a:gd name="connsiteX1755" fmla="*/ 57339 w 1569618"/>
              <a:gd name="connsiteY1755" fmla="*/ 185509 h 6693946"/>
              <a:gd name="connsiteX1756" fmla="*/ 72353 w 1569618"/>
              <a:gd name="connsiteY1756" fmla="*/ 174743 h 6693946"/>
              <a:gd name="connsiteX1757" fmla="*/ 556627 w 1569618"/>
              <a:gd name="connsiteY1757" fmla="*/ 536790 h 6693946"/>
              <a:gd name="connsiteX1758" fmla="*/ 554455 w 1569618"/>
              <a:gd name="connsiteY1758" fmla="*/ 542358 h 6693946"/>
              <a:gd name="connsiteX1759" fmla="*/ 562731 w 1569618"/>
              <a:gd name="connsiteY1759" fmla="*/ 549419 h 6693946"/>
              <a:gd name="connsiteX1760" fmla="*/ 568694 w 1569618"/>
              <a:gd name="connsiteY1760" fmla="*/ 546003 h 6693946"/>
              <a:gd name="connsiteX1761" fmla="*/ 556627 w 1569618"/>
              <a:gd name="connsiteY1761" fmla="*/ 536790 h 6693946"/>
              <a:gd name="connsiteX1762" fmla="*/ 282168 w 1569618"/>
              <a:gd name="connsiteY1762" fmla="*/ 220356 h 6693946"/>
              <a:gd name="connsiteX1763" fmla="*/ 291235 w 1569618"/>
              <a:gd name="connsiteY1763" fmla="*/ 211773 h 6693946"/>
              <a:gd name="connsiteX1764" fmla="*/ 281553 w 1569618"/>
              <a:gd name="connsiteY1764" fmla="*/ 206995 h 6693946"/>
              <a:gd name="connsiteX1765" fmla="*/ 274507 w 1569618"/>
              <a:gd name="connsiteY1765" fmla="*/ 216985 h 6693946"/>
              <a:gd name="connsiteX1766" fmla="*/ 282168 w 1569618"/>
              <a:gd name="connsiteY1766" fmla="*/ 220356 h 6693946"/>
              <a:gd name="connsiteX1767" fmla="*/ 627300 w 1569618"/>
              <a:gd name="connsiteY1767" fmla="*/ 557489 h 6693946"/>
              <a:gd name="connsiteX1768" fmla="*/ 635459 w 1569618"/>
              <a:gd name="connsiteY1768" fmla="*/ 548568 h 6693946"/>
              <a:gd name="connsiteX1769" fmla="*/ 633483 w 1569618"/>
              <a:gd name="connsiteY1769" fmla="*/ 542666 h 6693946"/>
              <a:gd name="connsiteX1770" fmla="*/ 624577 w 1569618"/>
              <a:gd name="connsiteY1770" fmla="*/ 548774 h 6693946"/>
              <a:gd name="connsiteX1771" fmla="*/ 627300 w 1569618"/>
              <a:gd name="connsiteY1771" fmla="*/ 557489 h 6693946"/>
              <a:gd name="connsiteX1772" fmla="*/ 1348926 w 1569618"/>
              <a:gd name="connsiteY1772" fmla="*/ 5773871 h 6693946"/>
              <a:gd name="connsiteX1773" fmla="*/ 1338730 w 1569618"/>
              <a:gd name="connsiteY1773" fmla="*/ 5777771 h 6693946"/>
              <a:gd name="connsiteX1774" fmla="*/ 1344955 w 1569618"/>
              <a:gd name="connsiteY1774" fmla="*/ 5781184 h 6693946"/>
              <a:gd name="connsiteX1775" fmla="*/ 1352132 w 1569618"/>
              <a:gd name="connsiteY1775" fmla="*/ 5776946 h 6693946"/>
              <a:gd name="connsiteX1776" fmla="*/ 1348926 w 1569618"/>
              <a:gd name="connsiteY1776" fmla="*/ 5773871 h 6693946"/>
              <a:gd name="connsiteX1777" fmla="*/ 1532387 w 1569618"/>
              <a:gd name="connsiteY1777" fmla="*/ 5857418 h 6693946"/>
              <a:gd name="connsiteX1778" fmla="*/ 1541106 w 1569618"/>
              <a:gd name="connsiteY1778" fmla="*/ 5854155 h 6693946"/>
              <a:gd name="connsiteX1779" fmla="*/ 1534967 w 1569618"/>
              <a:gd name="connsiteY1779" fmla="*/ 5850106 h 6693946"/>
              <a:gd name="connsiteX1780" fmla="*/ 1527100 w 1569618"/>
              <a:gd name="connsiteY1780" fmla="*/ 5854155 h 6693946"/>
              <a:gd name="connsiteX1781" fmla="*/ 1532387 w 1569618"/>
              <a:gd name="connsiteY1781" fmla="*/ 5857418 h 6693946"/>
              <a:gd name="connsiteX1782" fmla="*/ 624472 w 1569618"/>
              <a:gd name="connsiteY1782" fmla="*/ 241520 h 6693946"/>
              <a:gd name="connsiteX1783" fmla="*/ 628837 w 1569618"/>
              <a:gd name="connsiteY1783" fmla="*/ 247599 h 6693946"/>
              <a:gd name="connsiteX1784" fmla="*/ 632733 w 1569618"/>
              <a:gd name="connsiteY1784" fmla="*/ 238269 h 6693946"/>
              <a:gd name="connsiteX1785" fmla="*/ 626584 w 1569618"/>
              <a:gd name="connsiteY1785" fmla="*/ 236102 h 6693946"/>
              <a:gd name="connsiteX1786" fmla="*/ 624472 w 1569618"/>
              <a:gd name="connsiteY1786" fmla="*/ 241520 h 6693946"/>
              <a:gd name="connsiteX1787" fmla="*/ 1499299 w 1569618"/>
              <a:gd name="connsiteY1787" fmla="*/ 5839868 h 6693946"/>
              <a:gd name="connsiteX1788" fmla="*/ 1503210 w 1569618"/>
              <a:gd name="connsiteY1788" fmla="*/ 5850068 h 6693946"/>
              <a:gd name="connsiteX1789" fmla="*/ 1506622 w 1569618"/>
              <a:gd name="connsiteY1789" fmla="*/ 5843843 h 6693946"/>
              <a:gd name="connsiteX1790" fmla="*/ 1502377 w 1569618"/>
              <a:gd name="connsiteY1790" fmla="*/ 5836643 h 6693946"/>
              <a:gd name="connsiteX1791" fmla="*/ 1499299 w 1569618"/>
              <a:gd name="connsiteY1791" fmla="*/ 5839868 h 6693946"/>
              <a:gd name="connsiteX1792" fmla="*/ 624457 w 1569618"/>
              <a:gd name="connsiteY1792" fmla="*/ 484967 h 6693946"/>
              <a:gd name="connsiteX1793" fmla="*/ 627097 w 1569618"/>
              <a:gd name="connsiteY1793" fmla="*/ 494649 h 6693946"/>
              <a:gd name="connsiteX1794" fmla="*/ 630993 w 1569618"/>
              <a:gd name="connsiteY1794" fmla="*/ 488380 h 6693946"/>
              <a:gd name="connsiteX1795" fmla="*/ 627738 w 1569618"/>
              <a:gd name="connsiteY1795" fmla="*/ 479680 h 6693946"/>
              <a:gd name="connsiteX1796" fmla="*/ 624457 w 1569618"/>
              <a:gd name="connsiteY1796" fmla="*/ 484967 h 6693946"/>
              <a:gd name="connsiteX1797" fmla="*/ 1423439 w 1569618"/>
              <a:gd name="connsiteY1797" fmla="*/ 5874104 h 6693946"/>
              <a:gd name="connsiteX1798" fmla="*/ 1422442 w 1569618"/>
              <a:gd name="connsiteY1798" fmla="*/ 5883817 h 6693946"/>
              <a:gd name="connsiteX1799" fmla="*/ 1427804 w 1569618"/>
              <a:gd name="connsiteY1799" fmla="*/ 5883254 h 6693946"/>
              <a:gd name="connsiteX1800" fmla="*/ 1427804 w 1569618"/>
              <a:gd name="connsiteY1800" fmla="*/ 5874067 h 6693946"/>
              <a:gd name="connsiteX1801" fmla="*/ 1423439 w 1569618"/>
              <a:gd name="connsiteY1801" fmla="*/ 5874104 h 6693946"/>
              <a:gd name="connsiteX1802" fmla="*/ 1379889 w 1569618"/>
              <a:gd name="connsiteY1802" fmla="*/ 5801507 h 6693946"/>
              <a:gd name="connsiteX1803" fmla="*/ 1377736 w 1569618"/>
              <a:gd name="connsiteY1803" fmla="*/ 5795808 h 6693946"/>
              <a:gd name="connsiteX1804" fmla="*/ 1371688 w 1569618"/>
              <a:gd name="connsiteY1804" fmla="*/ 5798358 h 6693946"/>
              <a:gd name="connsiteX1805" fmla="*/ 1375524 w 1569618"/>
              <a:gd name="connsiteY1805" fmla="*/ 5807582 h 6693946"/>
              <a:gd name="connsiteX1806" fmla="*/ 1379889 w 1569618"/>
              <a:gd name="connsiteY1806" fmla="*/ 5801507 h 6693946"/>
              <a:gd name="connsiteX1807" fmla="*/ 567126 w 1569618"/>
              <a:gd name="connsiteY1807" fmla="*/ 384074 h 6693946"/>
              <a:gd name="connsiteX1808" fmla="*/ 561430 w 1569618"/>
              <a:gd name="connsiteY1808" fmla="*/ 381922 h 6693946"/>
              <a:gd name="connsiteX1809" fmla="*/ 555352 w 1569618"/>
              <a:gd name="connsiteY1809" fmla="*/ 386301 h 6693946"/>
              <a:gd name="connsiteX1810" fmla="*/ 564550 w 1569618"/>
              <a:gd name="connsiteY1810" fmla="*/ 390123 h 6693946"/>
              <a:gd name="connsiteX1811" fmla="*/ 567126 w 1569618"/>
              <a:gd name="connsiteY1811" fmla="*/ 384074 h 6693946"/>
              <a:gd name="connsiteX1812" fmla="*/ 741786 w 1569618"/>
              <a:gd name="connsiteY1812" fmla="*/ 794359 h 6693946"/>
              <a:gd name="connsiteX1813" fmla="*/ 742990 w 1569618"/>
              <a:gd name="connsiteY1813" fmla="*/ 784384 h 6693946"/>
              <a:gd name="connsiteX1814" fmla="*/ 738610 w 1569618"/>
              <a:gd name="connsiteY1814" fmla="*/ 781748 h 6693946"/>
              <a:gd name="connsiteX1815" fmla="*/ 736458 w 1569618"/>
              <a:gd name="connsiteY1815" fmla="*/ 790902 h 6693946"/>
              <a:gd name="connsiteX1816" fmla="*/ 741786 w 1569618"/>
              <a:gd name="connsiteY1816" fmla="*/ 794359 h 6693946"/>
              <a:gd name="connsiteX1817" fmla="*/ 655982 w 1569618"/>
              <a:gd name="connsiteY1817" fmla="*/ 423447 h 6693946"/>
              <a:gd name="connsiteX1818" fmla="*/ 665957 w 1569618"/>
              <a:gd name="connsiteY1818" fmla="*/ 422247 h 6693946"/>
              <a:gd name="connsiteX1819" fmla="*/ 662500 w 1569618"/>
              <a:gd name="connsiteY1819" fmla="*/ 416915 h 6693946"/>
              <a:gd name="connsiteX1820" fmla="*/ 653346 w 1569618"/>
              <a:gd name="connsiteY1820" fmla="*/ 419068 h 6693946"/>
              <a:gd name="connsiteX1821" fmla="*/ 655982 w 1569618"/>
              <a:gd name="connsiteY1821" fmla="*/ 423447 h 6693946"/>
              <a:gd name="connsiteX1822" fmla="*/ 165162 w 1569618"/>
              <a:gd name="connsiteY1822" fmla="*/ 81698 h 6693946"/>
              <a:gd name="connsiteX1823" fmla="*/ 169058 w 1569618"/>
              <a:gd name="connsiteY1823" fmla="*/ 75444 h 6693946"/>
              <a:gd name="connsiteX1824" fmla="*/ 165792 w 1569618"/>
              <a:gd name="connsiteY1824" fmla="*/ 66729 h 6693946"/>
              <a:gd name="connsiteX1825" fmla="*/ 162526 w 1569618"/>
              <a:gd name="connsiteY1825" fmla="*/ 72032 h 6693946"/>
              <a:gd name="connsiteX1826" fmla="*/ 165162 w 1569618"/>
              <a:gd name="connsiteY1826" fmla="*/ 81698 h 6693946"/>
              <a:gd name="connsiteX1827" fmla="*/ 239045 w 1569618"/>
              <a:gd name="connsiteY1827" fmla="*/ 237977 h 6693946"/>
              <a:gd name="connsiteX1828" fmla="*/ 236893 w 1569618"/>
              <a:gd name="connsiteY1828" fmla="*/ 228823 h 6693946"/>
              <a:gd name="connsiteX1829" fmla="*/ 232528 w 1569618"/>
              <a:gd name="connsiteY1829" fmla="*/ 231459 h 6693946"/>
              <a:gd name="connsiteX1830" fmla="*/ 233713 w 1569618"/>
              <a:gd name="connsiteY1830" fmla="*/ 241434 h 6693946"/>
              <a:gd name="connsiteX1831" fmla="*/ 239045 w 1569618"/>
              <a:gd name="connsiteY1831" fmla="*/ 237977 h 6693946"/>
              <a:gd name="connsiteX1832" fmla="*/ 266423 w 1569618"/>
              <a:gd name="connsiteY1832" fmla="*/ 158277 h 6693946"/>
              <a:gd name="connsiteX1833" fmla="*/ 274290 w 1569618"/>
              <a:gd name="connsiteY1833" fmla="*/ 154220 h 6693946"/>
              <a:gd name="connsiteX1834" fmla="*/ 268999 w 1569618"/>
              <a:gd name="connsiteY1834" fmla="*/ 150969 h 6693946"/>
              <a:gd name="connsiteX1835" fmla="*/ 260284 w 1569618"/>
              <a:gd name="connsiteY1835" fmla="*/ 154220 h 6693946"/>
              <a:gd name="connsiteX1836" fmla="*/ 266423 w 1569618"/>
              <a:gd name="connsiteY1836" fmla="*/ 158277 h 6693946"/>
              <a:gd name="connsiteX1837" fmla="*/ 316869 w 1569618"/>
              <a:gd name="connsiteY1837" fmla="*/ 315801 h 6693946"/>
              <a:gd name="connsiteX1838" fmla="*/ 323094 w 1569618"/>
              <a:gd name="connsiteY1838" fmla="*/ 319213 h 6693946"/>
              <a:gd name="connsiteX1839" fmla="*/ 330271 w 1569618"/>
              <a:gd name="connsiteY1839" fmla="*/ 314950 h 6693946"/>
              <a:gd name="connsiteX1840" fmla="*/ 327065 w 1569618"/>
              <a:gd name="connsiteY1840" fmla="*/ 311890 h 6693946"/>
              <a:gd name="connsiteX1841" fmla="*/ 316869 w 1569618"/>
              <a:gd name="connsiteY1841" fmla="*/ 315801 h 6693946"/>
              <a:gd name="connsiteX1842" fmla="*/ 328895 w 1569618"/>
              <a:gd name="connsiteY1842" fmla="*/ 305387 h 6693946"/>
              <a:gd name="connsiteX1843" fmla="*/ 333537 w 1569618"/>
              <a:gd name="connsiteY1843" fmla="*/ 311698 h 6693946"/>
              <a:gd name="connsiteX1844" fmla="*/ 337040 w 1569618"/>
              <a:gd name="connsiteY1844" fmla="*/ 306880 h 6693946"/>
              <a:gd name="connsiteX1845" fmla="*/ 334374 w 1569618"/>
              <a:gd name="connsiteY1845" fmla="*/ 298296 h 6693946"/>
              <a:gd name="connsiteX1846" fmla="*/ 328895 w 1569618"/>
              <a:gd name="connsiteY1846" fmla="*/ 305387 h 6693946"/>
              <a:gd name="connsiteX1847" fmla="*/ 440835 w 1569618"/>
              <a:gd name="connsiteY1847" fmla="*/ 402415 h 6693946"/>
              <a:gd name="connsiteX1848" fmla="*/ 442020 w 1569618"/>
              <a:gd name="connsiteY1848" fmla="*/ 392436 h 6693946"/>
              <a:gd name="connsiteX1849" fmla="*/ 437655 w 1569618"/>
              <a:gd name="connsiteY1849" fmla="*/ 389800 h 6693946"/>
              <a:gd name="connsiteX1850" fmla="*/ 435503 w 1569618"/>
              <a:gd name="connsiteY1850" fmla="*/ 398957 h 6693946"/>
              <a:gd name="connsiteX1851" fmla="*/ 440835 w 1569618"/>
              <a:gd name="connsiteY1851" fmla="*/ 402415 h 6693946"/>
              <a:gd name="connsiteX1852" fmla="*/ 437655 w 1569618"/>
              <a:gd name="connsiteY1852" fmla="*/ 291805 h 6693946"/>
              <a:gd name="connsiteX1853" fmla="*/ 435503 w 1569618"/>
              <a:gd name="connsiteY1853" fmla="*/ 300978 h 6693946"/>
              <a:gd name="connsiteX1854" fmla="*/ 440835 w 1569618"/>
              <a:gd name="connsiteY1854" fmla="*/ 304435 h 6693946"/>
              <a:gd name="connsiteX1855" fmla="*/ 442035 w 1569618"/>
              <a:gd name="connsiteY1855" fmla="*/ 294457 h 6693946"/>
              <a:gd name="connsiteX1856" fmla="*/ 437655 w 1569618"/>
              <a:gd name="connsiteY1856" fmla="*/ 291805 h 6693946"/>
              <a:gd name="connsiteX1857" fmla="*/ 477250 w 1569618"/>
              <a:gd name="connsiteY1857" fmla="*/ 302984 h 6693946"/>
              <a:gd name="connsiteX1858" fmla="*/ 484251 w 1569618"/>
              <a:gd name="connsiteY1858" fmla="*/ 311698 h 6693946"/>
              <a:gd name="connsiteX1859" fmla="*/ 484251 w 1569618"/>
              <a:gd name="connsiteY1859" fmla="*/ 297696 h 6693946"/>
              <a:gd name="connsiteX1860" fmla="*/ 477250 w 1569618"/>
              <a:gd name="connsiteY1860" fmla="*/ 302984 h 6693946"/>
              <a:gd name="connsiteX1861" fmla="*/ 559450 w 1569618"/>
              <a:gd name="connsiteY1861" fmla="*/ 509371 h 6693946"/>
              <a:gd name="connsiteX1862" fmla="*/ 555044 w 1569618"/>
              <a:gd name="connsiteY1862" fmla="*/ 510571 h 6693946"/>
              <a:gd name="connsiteX1863" fmla="*/ 556259 w 1569618"/>
              <a:gd name="connsiteY1863" fmla="*/ 524442 h 6693946"/>
              <a:gd name="connsiteX1864" fmla="*/ 561078 w 1569618"/>
              <a:gd name="connsiteY1864" fmla="*/ 518408 h 6693946"/>
              <a:gd name="connsiteX1865" fmla="*/ 559450 w 1569618"/>
              <a:gd name="connsiteY1865" fmla="*/ 509371 h 6693946"/>
              <a:gd name="connsiteX1866" fmla="*/ 556638 w 1569618"/>
              <a:gd name="connsiteY1866" fmla="*/ 431794 h 6693946"/>
              <a:gd name="connsiteX1867" fmla="*/ 554485 w 1569618"/>
              <a:gd name="connsiteY1867" fmla="*/ 437494 h 6693946"/>
              <a:gd name="connsiteX1868" fmla="*/ 558850 w 1569618"/>
              <a:gd name="connsiteY1868" fmla="*/ 443573 h 6693946"/>
              <a:gd name="connsiteX1869" fmla="*/ 562690 w 1569618"/>
              <a:gd name="connsiteY1869" fmla="*/ 434374 h 6693946"/>
              <a:gd name="connsiteX1870" fmla="*/ 556638 w 1569618"/>
              <a:gd name="connsiteY1870" fmla="*/ 431794 h 6693946"/>
              <a:gd name="connsiteX1871" fmla="*/ 1537603 w 1569618"/>
              <a:gd name="connsiteY1871" fmla="*/ 5878642 h 6693946"/>
              <a:gd name="connsiteX1872" fmla="*/ 1539801 w 1569618"/>
              <a:gd name="connsiteY1872" fmla="*/ 5873955 h 6693946"/>
              <a:gd name="connsiteX1873" fmla="*/ 1537603 w 1569618"/>
              <a:gd name="connsiteY1873" fmla="*/ 5871667 h 6693946"/>
              <a:gd name="connsiteX1874" fmla="*/ 1535113 w 1569618"/>
              <a:gd name="connsiteY1874" fmla="*/ 5876167 h 6693946"/>
              <a:gd name="connsiteX1875" fmla="*/ 1537603 w 1569618"/>
              <a:gd name="connsiteY1875" fmla="*/ 5878642 h 6693946"/>
              <a:gd name="connsiteX1876" fmla="*/ 1398345 w 1569618"/>
              <a:gd name="connsiteY1876" fmla="*/ 1010826 h 6693946"/>
              <a:gd name="connsiteX1877" fmla="*/ 1400558 w 1569618"/>
              <a:gd name="connsiteY1877" fmla="*/ 1008670 h 6693946"/>
              <a:gd name="connsiteX1878" fmla="*/ 1397247 w 1569618"/>
              <a:gd name="connsiteY1878" fmla="*/ 1004597 h 6693946"/>
              <a:gd name="connsiteX1879" fmla="*/ 1394127 w 1569618"/>
              <a:gd name="connsiteY1879" fmla="*/ 1007717 h 6693946"/>
              <a:gd name="connsiteX1880" fmla="*/ 1398345 w 1569618"/>
              <a:gd name="connsiteY1880" fmla="*/ 1010826 h 6693946"/>
              <a:gd name="connsiteX1881" fmla="*/ 1384827 w 1569618"/>
              <a:gd name="connsiteY1881" fmla="*/ 5816957 h 6693946"/>
              <a:gd name="connsiteX1882" fmla="*/ 1380125 w 1569618"/>
              <a:gd name="connsiteY1882" fmla="*/ 5819170 h 6693946"/>
              <a:gd name="connsiteX1883" fmla="*/ 1382615 w 1569618"/>
              <a:gd name="connsiteY1883" fmla="*/ 5821644 h 6693946"/>
              <a:gd name="connsiteX1884" fmla="*/ 1387126 w 1569618"/>
              <a:gd name="connsiteY1884" fmla="*/ 5819170 h 6693946"/>
              <a:gd name="connsiteX1885" fmla="*/ 1384827 w 1569618"/>
              <a:gd name="connsiteY1885" fmla="*/ 5816957 h 6693946"/>
              <a:gd name="connsiteX1886" fmla="*/ 1354622 w 1569618"/>
              <a:gd name="connsiteY1886" fmla="*/ 5807657 h 6693946"/>
              <a:gd name="connsiteX1887" fmla="*/ 1359133 w 1569618"/>
              <a:gd name="connsiteY1887" fmla="*/ 5805182 h 6693946"/>
              <a:gd name="connsiteX1888" fmla="*/ 1356835 w 1569618"/>
              <a:gd name="connsiteY1888" fmla="*/ 5802970 h 6693946"/>
              <a:gd name="connsiteX1889" fmla="*/ 1352132 w 1569618"/>
              <a:gd name="connsiteY1889" fmla="*/ 5805182 h 6693946"/>
              <a:gd name="connsiteX1890" fmla="*/ 1354622 w 1569618"/>
              <a:gd name="connsiteY1890" fmla="*/ 5807657 h 6693946"/>
              <a:gd name="connsiteX1891" fmla="*/ 1340621 w 1569618"/>
              <a:gd name="connsiteY1891" fmla="*/ 5788683 h 6693946"/>
              <a:gd name="connsiteX1892" fmla="*/ 1338131 w 1569618"/>
              <a:gd name="connsiteY1892" fmla="*/ 5791195 h 6693946"/>
              <a:gd name="connsiteX1893" fmla="*/ 1342833 w 1569618"/>
              <a:gd name="connsiteY1893" fmla="*/ 5793371 h 6693946"/>
              <a:gd name="connsiteX1894" fmla="*/ 1345132 w 1569618"/>
              <a:gd name="connsiteY1894" fmla="*/ 5791195 h 6693946"/>
              <a:gd name="connsiteX1895" fmla="*/ 1340621 w 1569618"/>
              <a:gd name="connsiteY1895" fmla="*/ 5788683 h 6693946"/>
              <a:gd name="connsiteX1896" fmla="*/ 792207 w 1569618"/>
              <a:gd name="connsiteY1896" fmla="*/ 595164 h 6693946"/>
              <a:gd name="connsiteX1897" fmla="*/ 789908 w 1569618"/>
              <a:gd name="connsiteY1897" fmla="*/ 592966 h 6693946"/>
              <a:gd name="connsiteX1898" fmla="*/ 785220 w 1569618"/>
              <a:gd name="connsiteY1898" fmla="*/ 595164 h 6693946"/>
              <a:gd name="connsiteX1899" fmla="*/ 787710 w 1569618"/>
              <a:gd name="connsiteY1899" fmla="*/ 597639 h 6693946"/>
              <a:gd name="connsiteX1900" fmla="*/ 792207 w 1569618"/>
              <a:gd name="connsiteY1900" fmla="*/ 595164 h 6693946"/>
              <a:gd name="connsiteX1901" fmla="*/ 778861 w 1569618"/>
              <a:gd name="connsiteY1901" fmla="*/ 741494 h 6693946"/>
              <a:gd name="connsiteX1902" fmla="*/ 782097 w 1569618"/>
              <a:gd name="connsiteY1902" fmla="*/ 745641 h 6693946"/>
              <a:gd name="connsiteX1903" fmla="*/ 785220 w 1569618"/>
              <a:gd name="connsiteY1903" fmla="*/ 745641 h 6693946"/>
              <a:gd name="connsiteX1904" fmla="*/ 783094 w 1569618"/>
              <a:gd name="connsiteY1904" fmla="*/ 740339 h 6693946"/>
              <a:gd name="connsiteX1905" fmla="*/ 778861 w 1569618"/>
              <a:gd name="connsiteY1905" fmla="*/ 741494 h 6693946"/>
              <a:gd name="connsiteX1906" fmla="*/ 781718 w 1569618"/>
              <a:gd name="connsiteY1906" fmla="*/ 808627 h 6693946"/>
              <a:gd name="connsiteX1907" fmla="*/ 784208 w 1569618"/>
              <a:gd name="connsiteY1907" fmla="*/ 804116 h 6693946"/>
              <a:gd name="connsiteX1908" fmla="*/ 781718 w 1569618"/>
              <a:gd name="connsiteY1908" fmla="*/ 801622 h 6693946"/>
              <a:gd name="connsiteX1909" fmla="*/ 779521 w 1569618"/>
              <a:gd name="connsiteY1909" fmla="*/ 806325 h 6693946"/>
              <a:gd name="connsiteX1910" fmla="*/ 781718 w 1569618"/>
              <a:gd name="connsiteY1910" fmla="*/ 808627 h 6693946"/>
              <a:gd name="connsiteX1911" fmla="*/ 774717 w 1569618"/>
              <a:gd name="connsiteY1911" fmla="*/ 689641 h 6693946"/>
              <a:gd name="connsiteX1912" fmla="*/ 777207 w 1569618"/>
              <a:gd name="connsiteY1912" fmla="*/ 685130 h 6693946"/>
              <a:gd name="connsiteX1913" fmla="*/ 774717 w 1569618"/>
              <a:gd name="connsiteY1913" fmla="*/ 682640 h 6693946"/>
              <a:gd name="connsiteX1914" fmla="*/ 772520 w 1569618"/>
              <a:gd name="connsiteY1914" fmla="*/ 687342 h 6693946"/>
              <a:gd name="connsiteX1915" fmla="*/ 774717 w 1569618"/>
              <a:gd name="connsiteY1915" fmla="*/ 689641 h 6693946"/>
              <a:gd name="connsiteX1916" fmla="*/ 737526 w 1569618"/>
              <a:gd name="connsiteY1916" fmla="*/ 726933 h 6693946"/>
              <a:gd name="connsiteX1917" fmla="*/ 739724 w 1569618"/>
              <a:gd name="connsiteY1917" fmla="*/ 731635 h 6693946"/>
              <a:gd name="connsiteX1918" fmla="*/ 742214 w 1569618"/>
              <a:gd name="connsiteY1918" fmla="*/ 729146 h 6693946"/>
              <a:gd name="connsiteX1919" fmla="*/ 739724 w 1569618"/>
              <a:gd name="connsiteY1919" fmla="*/ 724634 h 6693946"/>
              <a:gd name="connsiteX1920" fmla="*/ 737526 w 1569618"/>
              <a:gd name="connsiteY1920" fmla="*/ 726933 h 6693946"/>
              <a:gd name="connsiteX1921" fmla="*/ 739150 w 1569618"/>
              <a:gd name="connsiteY1921" fmla="*/ 773060 h 6693946"/>
              <a:gd name="connsiteX1922" fmla="*/ 743222 w 1569618"/>
              <a:gd name="connsiteY1922" fmla="*/ 769749 h 6693946"/>
              <a:gd name="connsiteX1923" fmla="*/ 740102 w 1569618"/>
              <a:gd name="connsiteY1923" fmla="*/ 766629 h 6693946"/>
              <a:gd name="connsiteX1924" fmla="*/ 736982 w 1569618"/>
              <a:gd name="connsiteY1924" fmla="*/ 770847 h 6693946"/>
              <a:gd name="connsiteX1925" fmla="*/ 739150 w 1569618"/>
              <a:gd name="connsiteY1925" fmla="*/ 773060 h 6693946"/>
              <a:gd name="connsiteX1926" fmla="*/ 660538 w 1569618"/>
              <a:gd name="connsiteY1926" fmla="*/ 230008 h 6693946"/>
              <a:gd name="connsiteX1927" fmla="*/ 662732 w 1569618"/>
              <a:gd name="connsiteY1927" fmla="*/ 234710 h 6693946"/>
              <a:gd name="connsiteX1928" fmla="*/ 664914 w 1569618"/>
              <a:gd name="connsiteY1928" fmla="*/ 232412 h 6693946"/>
              <a:gd name="connsiteX1929" fmla="*/ 662732 w 1569618"/>
              <a:gd name="connsiteY1929" fmla="*/ 227709 h 6693946"/>
              <a:gd name="connsiteX1930" fmla="*/ 660538 w 1569618"/>
              <a:gd name="connsiteY1930" fmla="*/ 230008 h 6693946"/>
              <a:gd name="connsiteX1931" fmla="*/ 665664 w 1569618"/>
              <a:gd name="connsiteY1931" fmla="*/ 469750 h 6693946"/>
              <a:gd name="connsiteX1932" fmla="*/ 662353 w 1569618"/>
              <a:gd name="connsiteY1932" fmla="*/ 465678 h 6693946"/>
              <a:gd name="connsiteX1933" fmla="*/ 659234 w 1569618"/>
              <a:gd name="connsiteY1933" fmla="*/ 468798 h 6693946"/>
              <a:gd name="connsiteX1934" fmla="*/ 663437 w 1569618"/>
              <a:gd name="connsiteY1934" fmla="*/ 471903 h 6693946"/>
              <a:gd name="connsiteX1935" fmla="*/ 665664 w 1569618"/>
              <a:gd name="connsiteY1935" fmla="*/ 469750 h 6693946"/>
              <a:gd name="connsiteX1936" fmla="*/ 654531 w 1569618"/>
              <a:gd name="connsiteY1936" fmla="*/ 261398 h 6693946"/>
              <a:gd name="connsiteX1937" fmla="*/ 659234 w 1569618"/>
              <a:gd name="connsiteY1937" fmla="*/ 259201 h 6693946"/>
              <a:gd name="connsiteX1938" fmla="*/ 656935 w 1569618"/>
              <a:gd name="connsiteY1938" fmla="*/ 257018 h 6693946"/>
              <a:gd name="connsiteX1939" fmla="*/ 652233 w 1569618"/>
              <a:gd name="connsiteY1939" fmla="*/ 259201 h 6693946"/>
              <a:gd name="connsiteX1940" fmla="*/ 654531 w 1569618"/>
              <a:gd name="connsiteY1940" fmla="*/ 261398 h 6693946"/>
              <a:gd name="connsiteX1941" fmla="*/ 625541 w 1569618"/>
              <a:gd name="connsiteY1941" fmla="*/ 341990 h 6693946"/>
              <a:gd name="connsiteX1942" fmla="*/ 627727 w 1569618"/>
              <a:gd name="connsiteY1942" fmla="*/ 346692 h 6693946"/>
              <a:gd name="connsiteX1943" fmla="*/ 629921 w 1569618"/>
              <a:gd name="connsiteY1943" fmla="*/ 344393 h 6693946"/>
              <a:gd name="connsiteX1944" fmla="*/ 627727 w 1569618"/>
              <a:gd name="connsiteY1944" fmla="*/ 339691 h 6693946"/>
              <a:gd name="connsiteX1945" fmla="*/ 625541 w 1569618"/>
              <a:gd name="connsiteY1945" fmla="*/ 341990 h 6693946"/>
              <a:gd name="connsiteX1946" fmla="*/ 626538 w 1569618"/>
              <a:gd name="connsiteY1946" fmla="*/ 401372 h 6693946"/>
              <a:gd name="connsiteX1947" fmla="*/ 631226 w 1569618"/>
              <a:gd name="connsiteY1947" fmla="*/ 399175 h 6693946"/>
              <a:gd name="connsiteX1948" fmla="*/ 628927 w 1569618"/>
              <a:gd name="connsiteY1948" fmla="*/ 396992 h 6693946"/>
              <a:gd name="connsiteX1949" fmla="*/ 624240 w 1569618"/>
              <a:gd name="connsiteY1949" fmla="*/ 399175 h 6693946"/>
              <a:gd name="connsiteX1950" fmla="*/ 626538 w 1569618"/>
              <a:gd name="connsiteY1950" fmla="*/ 401372 h 6693946"/>
              <a:gd name="connsiteX1951" fmla="*/ 626538 w 1569618"/>
              <a:gd name="connsiteY1951" fmla="*/ 529980 h 6693946"/>
              <a:gd name="connsiteX1952" fmla="*/ 624240 w 1569618"/>
              <a:gd name="connsiteY1952" fmla="*/ 532163 h 6693946"/>
              <a:gd name="connsiteX1953" fmla="*/ 628736 w 1569618"/>
              <a:gd name="connsiteY1953" fmla="*/ 534653 h 6693946"/>
              <a:gd name="connsiteX1954" fmla="*/ 631241 w 1569618"/>
              <a:gd name="connsiteY1954" fmla="*/ 532163 h 6693946"/>
              <a:gd name="connsiteX1955" fmla="*/ 626538 w 1569618"/>
              <a:gd name="connsiteY1955" fmla="*/ 529980 h 6693946"/>
              <a:gd name="connsiteX1956" fmla="*/ 618540 w 1569618"/>
              <a:gd name="connsiteY1956" fmla="*/ 216006 h 6693946"/>
              <a:gd name="connsiteX1957" fmla="*/ 620737 w 1569618"/>
              <a:gd name="connsiteY1957" fmla="*/ 220705 h 6693946"/>
              <a:gd name="connsiteX1958" fmla="*/ 623227 w 1569618"/>
              <a:gd name="connsiteY1958" fmla="*/ 218215 h 6693946"/>
              <a:gd name="connsiteX1959" fmla="*/ 620737 w 1569618"/>
              <a:gd name="connsiteY1959" fmla="*/ 213719 h 6693946"/>
              <a:gd name="connsiteX1960" fmla="*/ 618540 w 1569618"/>
              <a:gd name="connsiteY1960" fmla="*/ 216006 h 6693946"/>
              <a:gd name="connsiteX1961" fmla="*/ 601932 w 1569618"/>
              <a:gd name="connsiteY1961" fmla="*/ 726933 h 6693946"/>
              <a:gd name="connsiteX1962" fmla="*/ 599735 w 1569618"/>
              <a:gd name="connsiteY1962" fmla="*/ 724634 h 6693946"/>
              <a:gd name="connsiteX1963" fmla="*/ 597245 w 1569618"/>
              <a:gd name="connsiteY1963" fmla="*/ 729146 h 6693946"/>
              <a:gd name="connsiteX1964" fmla="*/ 599735 w 1569618"/>
              <a:gd name="connsiteY1964" fmla="*/ 731635 h 6693946"/>
              <a:gd name="connsiteX1965" fmla="*/ 601932 w 1569618"/>
              <a:gd name="connsiteY1965" fmla="*/ 726933 h 6693946"/>
              <a:gd name="connsiteX1966" fmla="*/ 600380 w 1569618"/>
              <a:gd name="connsiteY1966" fmla="*/ 739281 h 6693946"/>
              <a:gd name="connsiteX1967" fmla="*/ 596232 w 1569618"/>
              <a:gd name="connsiteY1967" fmla="*/ 742521 h 6693946"/>
              <a:gd name="connsiteX1968" fmla="*/ 596232 w 1569618"/>
              <a:gd name="connsiteY1968" fmla="*/ 745641 h 6693946"/>
              <a:gd name="connsiteX1969" fmla="*/ 601535 w 1569618"/>
              <a:gd name="connsiteY1969" fmla="*/ 743515 h 6693946"/>
              <a:gd name="connsiteX1970" fmla="*/ 600380 w 1569618"/>
              <a:gd name="connsiteY1970" fmla="*/ 739281 h 6693946"/>
              <a:gd name="connsiteX1971" fmla="*/ 598531 w 1569618"/>
              <a:gd name="connsiteY1971" fmla="*/ 786316 h 6693946"/>
              <a:gd name="connsiteX1972" fmla="*/ 603233 w 1569618"/>
              <a:gd name="connsiteY1972" fmla="*/ 784133 h 6693946"/>
              <a:gd name="connsiteX1973" fmla="*/ 600743 w 1569618"/>
              <a:gd name="connsiteY1973" fmla="*/ 781643 h 6693946"/>
              <a:gd name="connsiteX1974" fmla="*/ 596232 w 1569618"/>
              <a:gd name="connsiteY1974" fmla="*/ 784133 h 6693946"/>
              <a:gd name="connsiteX1975" fmla="*/ 598531 w 1569618"/>
              <a:gd name="connsiteY1975" fmla="*/ 786316 h 6693946"/>
              <a:gd name="connsiteX1976" fmla="*/ 592160 w 1569618"/>
              <a:gd name="connsiteY1976" fmla="*/ 752072 h 6693946"/>
              <a:gd name="connsiteX1977" fmla="*/ 596232 w 1569618"/>
              <a:gd name="connsiteY1977" fmla="*/ 748761 h 6693946"/>
              <a:gd name="connsiteX1978" fmla="*/ 593112 w 1569618"/>
              <a:gd name="connsiteY1978" fmla="*/ 745641 h 6693946"/>
              <a:gd name="connsiteX1979" fmla="*/ 590008 w 1569618"/>
              <a:gd name="connsiteY1979" fmla="*/ 749845 h 6693946"/>
              <a:gd name="connsiteX1980" fmla="*/ 592160 w 1569618"/>
              <a:gd name="connsiteY1980" fmla="*/ 752072 h 6693946"/>
              <a:gd name="connsiteX1981" fmla="*/ 591736 w 1569618"/>
              <a:gd name="connsiteY1981" fmla="*/ 772621 h 6693946"/>
              <a:gd name="connsiteX1982" fmla="*/ 596232 w 1569618"/>
              <a:gd name="connsiteY1982" fmla="*/ 770131 h 6693946"/>
              <a:gd name="connsiteX1983" fmla="*/ 593934 w 1569618"/>
              <a:gd name="connsiteY1983" fmla="*/ 767949 h 6693946"/>
              <a:gd name="connsiteX1984" fmla="*/ 589247 w 1569618"/>
              <a:gd name="connsiteY1984" fmla="*/ 770131 h 6693946"/>
              <a:gd name="connsiteX1985" fmla="*/ 591736 w 1569618"/>
              <a:gd name="connsiteY1985" fmla="*/ 772621 h 6693946"/>
              <a:gd name="connsiteX1986" fmla="*/ 565457 w 1569618"/>
              <a:gd name="connsiteY1986" fmla="*/ 527899 h 6693946"/>
              <a:gd name="connsiteX1987" fmla="*/ 567670 w 1569618"/>
              <a:gd name="connsiteY1987" fmla="*/ 525732 h 6693946"/>
              <a:gd name="connsiteX1988" fmla="*/ 564359 w 1569618"/>
              <a:gd name="connsiteY1988" fmla="*/ 521674 h 6693946"/>
              <a:gd name="connsiteX1989" fmla="*/ 561239 w 1569618"/>
              <a:gd name="connsiteY1989" fmla="*/ 524779 h 6693946"/>
              <a:gd name="connsiteX1990" fmla="*/ 565457 w 1569618"/>
              <a:gd name="connsiteY1990" fmla="*/ 527899 h 6693946"/>
              <a:gd name="connsiteX1991" fmla="*/ 15315 w 1569618"/>
              <a:gd name="connsiteY1991" fmla="*/ 742139 h 6693946"/>
              <a:gd name="connsiteX1992" fmla="*/ 10819 w 1569618"/>
              <a:gd name="connsiteY1992" fmla="*/ 739649 h 6693946"/>
              <a:gd name="connsiteX1993" fmla="*/ 8314 w 1569618"/>
              <a:gd name="connsiteY1993" fmla="*/ 742139 h 6693946"/>
              <a:gd name="connsiteX1994" fmla="*/ 13016 w 1569618"/>
              <a:gd name="connsiteY1994" fmla="*/ 744321 h 6693946"/>
              <a:gd name="connsiteX1995" fmla="*/ 15315 w 1569618"/>
              <a:gd name="connsiteY1995" fmla="*/ 742139 h 6693946"/>
              <a:gd name="connsiteX1996" fmla="*/ 20017 w 1569618"/>
              <a:gd name="connsiteY1996" fmla="*/ 585965 h 6693946"/>
              <a:gd name="connsiteX1997" fmla="*/ 15315 w 1569618"/>
              <a:gd name="connsiteY1997" fmla="*/ 588163 h 6693946"/>
              <a:gd name="connsiteX1998" fmla="*/ 17805 w 1569618"/>
              <a:gd name="connsiteY1998" fmla="*/ 590653 h 6693946"/>
              <a:gd name="connsiteX1999" fmla="*/ 22316 w 1569618"/>
              <a:gd name="connsiteY1999" fmla="*/ 588163 h 6693946"/>
              <a:gd name="connsiteX2000" fmla="*/ 20017 w 1569618"/>
              <a:gd name="connsiteY2000" fmla="*/ 585965 h 6693946"/>
              <a:gd name="connsiteX2001" fmla="*/ 53811 w 1569618"/>
              <a:gd name="connsiteY2001" fmla="*/ 157723 h 6693946"/>
              <a:gd name="connsiteX2002" fmla="*/ 51321 w 1569618"/>
              <a:gd name="connsiteY2002" fmla="*/ 162219 h 6693946"/>
              <a:gd name="connsiteX2003" fmla="*/ 53811 w 1569618"/>
              <a:gd name="connsiteY2003" fmla="*/ 164723 h 6693946"/>
              <a:gd name="connsiteX2004" fmla="*/ 56008 w 1569618"/>
              <a:gd name="connsiteY2004" fmla="*/ 160021 h 6693946"/>
              <a:gd name="connsiteX2005" fmla="*/ 53811 w 1569618"/>
              <a:gd name="connsiteY2005" fmla="*/ 157723 h 6693946"/>
              <a:gd name="connsiteX2006" fmla="*/ 63740 w 1569618"/>
              <a:gd name="connsiteY2006" fmla="*/ 147789 h 6693946"/>
              <a:gd name="connsiteX2007" fmla="*/ 60429 w 1569618"/>
              <a:gd name="connsiteY2007" fmla="*/ 143717 h 6693946"/>
              <a:gd name="connsiteX2008" fmla="*/ 57309 w 1569618"/>
              <a:gd name="connsiteY2008" fmla="*/ 146837 h 6693946"/>
              <a:gd name="connsiteX2009" fmla="*/ 61528 w 1569618"/>
              <a:gd name="connsiteY2009" fmla="*/ 149942 h 6693946"/>
              <a:gd name="connsiteX2010" fmla="*/ 63740 w 1569618"/>
              <a:gd name="connsiteY2010" fmla="*/ 147789 h 6693946"/>
              <a:gd name="connsiteX2011" fmla="*/ 57309 w 1569618"/>
              <a:gd name="connsiteY2011" fmla="*/ 115724 h 6693946"/>
              <a:gd name="connsiteX2012" fmla="*/ 57309 w 1569618"/>
              <a:gd name="connsiteY2012" fmla="*/ 122729 h 6693946"/>
              <a:gd name="connsiteX2013" fmla="*/ 63110 w 1569618"/>
              <a:gd name="connsiteY2013" fmla="*/ 120412 h 6693946"/>
              <a:gd name="connsiteX2014" fmla="*/ 57309 w 1569618"/>
              <a:gd name="connsiteY2014" fmla="*/ 115724 h 6693946"/>
              <a:gd name="connsiteX2015" fmla="*/ 60812 w 1569618"/>
              <a:gd name="connsiteY2015" fmla="*/ 73731 h 6693946"/>
              <a:gd name="connsiteX2016" fmla="*/ 58322 w 1569618"/>
              <a:gd name="connsiteY2016" fmla="*/ 78241 h 6693946"/>
              <a:gd name="connsiteX2017" fmla="*/ 60812 w 1569618"/>
              <a:gd name="connsiteY2017" fmla="*/ 80731 h 6693946"/>
              <a:gd name="connsiteX2018" fmla="*/ 63009 w 1569618"/>
              <a:gd name="connsiteY2018" fmla="*/ 76030 h 6693946"/>
              <a:gd name="connsiteX2019" fmla="*/ 60812 w 1569618"/>
              <a:gd name="connsiteY2019" fmla="*/ 73731 h 6693946"/>
              <a:gd name="connsiteX2020" fmla="*/ 74813 w 1569618"/>
              <a:gd name="connsiteY2020" fmla="*/ 157723 h 6693946"/>
              <a:gd name="connsiteX2021" fmla="*/ 72324 w 1569618"/>
              <a:gd name="connsiteY2021" fmla="*/ 162219 h 6693946"/>
              <a:gd name="connsiteX2022" fmla="*/ 74813 w 1569618"/>
              <a:gd name="connsiteY2022" fmla="*/ 164723 h 6693946"/>
              <a:gd name="connsiteX2023" fmla="*/ 76996 w 1569618"/>
              <a:gd name="connsiteY2023" fmla="*/ 160021 h 6693946"/>
              <a:gd name="connsiteX2024" fmla="*/ 74813 w 1569618"/>
              <a:gd name="connsiteY2024" fmla="*/ 157723 h 6693946"/>
              <a:gd name="connsiteX2025" fmla="*/ 91002 w 1569618"/>
              <a:gd name="connsiteY2025" fmla="*/ 393389 h 6693946"/>
              <a:gd name="connsiteX2026" fmla="*/ 88804 w 1569618"/>
              <a:gd name="connsiteY2026" fmla="*/ 388686 h 6693946"/>
              <a:gd name="connsiteX2027" fmla="*/ 86314 w 1569618"/>
              <a:gd name="connsiteY2027" fmla="*/ 391176 h 6693946"/>
              <a:gd name="connsiteX2028" fmla="*/ 88804 w 1569618"/>
              <a:gd name="connsiteY2028" fmla="*/ 395691 h 6693946"/>
              <a:gd name="connsiteX2029" fmla="*/ 91002 w 1569618"/>
              <a:gd name="connsiteY2029" fmla="*/ 393389 h 6693946"/>
              <a:gd name="connsiteX2030" fmla="*/ 157602 w 1569618"/>
              <a:gd name="connsiteY2030" fmla="*/ 37419 h 6693946"/>
              <a:gd name="connsiteX2031" fmla="*/ 162305 w 1569618"/>
              <a:gd name="connsiteY2031" fmla="*/ 35236 h 6693946"/>
              <a:gd name="connsiteX2032" fmla="*/ 159991 w 1569618"/>
              <a:gd name="connsiteY2032" fmla="*/ 33053 h 6693946"/>
              <a:gd name="connsiteX2033" fmla="*/ 155304 w 1569618"/>
              <a:gd name="connsiteY2033" fmla="*/ 35236 h 6693946"/>
              <a:gd name="connsiteX2034" fmla="*/ 157602 w 1569618"/>
              <a:gd name="connsiteY2034" fmla="*/ 37419 h 6693946"/>
              <a:gd name="connsiteX2035" fmla="*/ 184073 w 1569618"/>
              <a:gd name="connsiteY2035" fmla="*/ 238914 h 6693946"/>
              <a:gd name="connsiteX2036" fmla="*/ 186225 w 1569618"/>
              <a:gd name="connsiteY2036" fmla="*/ 241126 h 6693946"/>
              <a:gd name="connsiteX2037" fmla="*/ 190297 w 1569618"/>
              <a:gd name="connsiteY2037" fmla="*/ 237830 h 6693946"/>
              <a:gd name="connsiteX2038" fmla="*/ 187177 w 1569618"/>
              <a:gd name="connsiteY2038" fmla="*/ 234710 h 6693946"/>
              <a:gd name="connsiteX2039" fmla="*/ 184073 w 1569618"/>
              <a:gd name="connsiteY2039" fmla="*/ 238914 h 6693946"/>
              <a:gd name="connsiteX2040" fmla="*/ 196098 w 1569618"/>
              <a:gd name="connsiteY2040" fmla="*/ 232412 h 6693946"/>
              <a:gd name="connsiteX2041" fmla="*/ 190297 w 1569618"/>
              <a:gd name="connsiteY2041" fmla="*/ 227709 h 6693946"/>
              <a:gd name="connsiteX2042" fmla="*/ 190297 w 1569618"/>
              <a:gd name="connsiteY2042" fmla="*/ 234710 h 6693946"/>
              <a:gd name="connsiteX2043" fmla="*/ 196098 w 1569618"/>
              <a:gd name="connsiteY2043" fmla="*/ 232412 h 6693946"/>
              <a:gd name="connsiteX2044" fmla="*/ 237976 w 1569618"/>
              <a:gd name="connsiteY2044" fmla="*/ 267405 h 6693946"/>
              <a:gd name="connsiteX2045" fmla="*/ 235794 w 1569618"/>
              <a:gd name="connsiteY2045" fmla="*/ 262703 h 6693946"/>
              <a:gd name="connsiteX2046" fmla="*/ 233304 w 1569618"/>
              <a:gd name="connsiteY2046" fmla="*/ 265193 h 6693946"/>
              <a:gd name="connsiteX2047" fmla="*/ 235794 w 1569618"/>
              <a:gd name="connsiteY2047" fmla="*/ 269704 h 6693946"/>
              <a:gd name="connsiteX2048" fmla="*/ 237976 w 1569618"/>
              <a:gd name="connsiteY2048" fmla="*/ 267405 h 6693946"/>
              <a:gd name="connsiteX2049" fmla="*/ 235794 w 1569618"/>
              <a:gd name="connsiteY2049" fmla="*/ 248697 h 6693946"/>
              <a:gd name="connsiteX2050" fmla="*/ 233597 w 1569618"/>
              <a:gd name="connsiteY2050" fmla="*/ 251000 h 6693946"/>
              <a:gd name="connsiteX2051" fmla="*/ 235794 w 1569618"/>
              <a:gd name="connsiteY2051" fmla="*/ 255702 h 6693946"/>
              <a:gd name="connsiteX2052" fmla="*/ 237976 w 1569618"/>
              <a:gd name="connsiteY2052" fmla="*/ 253400 h 6693946"/>
              <a:gd name="connsiteX2053" fmla="*/ 235794 w 1569618"/>
              <a:gd name="connsiteY2053" fmla="*/ 248697 h 6693946"/>
              <a:gd name="connsiteX2054" fmla="*/ 235794 w 1569618"/>
              <a:gd name="connsiteY2054" fmla="*/ 178710 h 6693946"/>
              <a:gd name="connsiteX2055" fmla="*/ 233597 w 1569618"/>
              <a:gd name="connsiteY2055" fmla="*/ 181013 h 6693946"/>
              <a:gd name="connsiteX2056" fmla="*/ 235794 w 1569618"/>
              <a:gd name="connsiteY2056" fmla="*/ 185711 h 6693946"/>
              <a:gd name="connsiteX2057" fmla="*/ 237976 w 1569618"/>
              <a:gd name="connsiteY2057" fmla="*/ 183413 h 6693946"/>
              <a:gd name="connsiteX2058" fmla="*/ 235794 w 1569618"/>
              <a:gd name="connsiteY2058" fmla="*/ 178710 h 6693946"/>
              <a:gd name="connsiteX2059" fmla="*/ 260929 w 1569618"/>
              <a:gd name="connsiteY2059" fmla="*/ 230563 h 6693946"/>
              <a:gd name="connsiteX2060" fmla="*/ 264165 w 1569618"/>
              <a:gd name="connsiteY2060" fmla="*/ 234710 h 6693946"/>
              <a:gd name="connsiteX2061" fmla="*/ 267285 w 1569618"/>
              <a:gd name="connsiteY2061" fmla="*/ 234710 h 6693946"/>
              <a:gd name="connsiteX2062" fmla="*/ 265163 w 1569618"/>
              <a:gd name="connsiteY2062" fmla="*/ 229408 h 6693946"/>
              <a:gd name="connsiteX2063" fmla="*/ 260929 w 1569618"/>
              <a:gd name="connsiteY2063" fmla="*/ 230563 h 6693946"/>
              <a:gd name="connsiteX2064" fmla="*/ 271988 w 1569618"/>
              <a:gd name="connsiteY2064" fmla="*/ 5963951 h 6693946"/>
              <a:gd name="connsiteX2065" fmla="*/ 267285 w 1569618"/>
              <a:gd name="connsiteY2065" fmla="*/ 5966163 h 6693946"/>
              <a:gd name="connsiteX2066" fmla="*/ 269775 w 1569618"/>
              <a:gd name="connsiteY2066" fmla="*/ 5968638 h 6693946"/>
              <a:gd name="connsiteX2067" fmla="*/ 274290 w 1569618"/>
              <a:gd name="connsiteY2067" fmla="*/ 5966163 h 6693946"/>
              <a:gd name="connsiteX2068" fmla="*/ 271988 w 1569618"/>
              <a:gd name="connsiteY2068" fmla="*/ 5963951 h 6693946"/>
              <a:gd name="connsiteX2069" fmla="*/ 292495 w 1569618"/>
              <a:gd name="connsiteY2069" fmla="*/ 275929 h 6693946"/>
              <a:gd name="connsiteX2070" fmla="*/ 294708 w 1569618"/>
              <a:gd name="connsiteY2070" fmla="*/ 273776 h 6693946"/>
              <a:gd name="connsiteX2071" fmla="*/ 291397 w 1569618"/>
              <a:gd name="connsiteY2071" fmla="*/ 269704 h 6693946"/>
              <a:gd name="connsiteX2072" fmla="*/ 288277 w 1569618"/>
              <a:gd name="connsiteY2072" fmla="*/ 272824 h 6693946"/>
              <a:gd name="connsiteX2073" fmla="*/ 292495 w 1569618"/>
              <a:gd name="connsiteY2073" fmla="*/ 275929 h 6693946"/>
              <a:gd name="connsiteX2074" fmla="*/ 313971 w 1569618"/>
              <a:gd name="connsiteY2074" fmla="*/ 229011 h 6693946"/>
              <a:gd name="connsiteX2075" fmla="*/ 309283 w 1569618"/>
              <a:gd name="connsiteY2075" fmla="*/ 231208 h 6693946"/>
              <a:gd name="connsiteX2076" fmla="*/ 311773 w 1569618"/>
              <a:gd name="connsiteY2076" fmla="*/ 233698 h 6693946"/>
              <a:gd name="connsiteX2077" fmla="*/ 316284 w 1569618"/>
              <a:gd name="connsiteY2077" fmla="*/ 231208 h 6693946"/>
              <a:gd name="connsiteX2078" fmla="*/ 313971 w 1569618"/>
              <a:gd name="connsiteY2078" fmla="*/ 229011 h 6693946"/>
              <a:gd name="connsiteX2079" fmla="*/ 346576 w 1569618"/>
              <a:gd name="connsiteY2079" fmla="*/ 415378 h 6693946"/>
              <a:gd name="connsiteX2080" fmla="*/ 351278 w 1569618"/>
              <a:gd name="connsiteY2080" fmla="*/ 413180 h 6693946"/>
              <a:gd name="connsiteX2081" fmla="*/ 348979 w 1569618"/>
              <a:gd name="connsiteY2081" fmla="*/ 410998 h 6693946"/>
              <a:gd name="connsiteX2082" fmla="*/ 344277 w 1569618"/>
              <a:gd name="connsiteY2082" fmla="*/ 413180 h 6693946"/>
              <a:gd name="connsiteX2083" fmla="*/ 346576 w 1569618"/>
              <a:gd name="connsiteY2083" fmla="*/ 415378 h 6693946"/>
              <a:gd name="connsiteX2084" fmla="*/ 411774 w 1569618"/>
              <a:gd name="connsiteY2084" fmla="*/ 800614 h 6693946"/>
              <a:gd name="connsiteX2085" fmla="*/ 414264 w 1569618"/>
              <a:gd name="connsiteY2085" fmla="*/ 798124 h 6693946"/>
              <a:gd name="connsiteX2086" fmla="*/ 409562 w 1569618"/>
              <a:gd name="connsiteY2086" fmla="*/ 795941 h 6693946"/>
              <a:gd name="connsiteX2087" fmla="*/ 407263 w 1569618"/>
              <a:gd name="connsiteY2087" fmla="*/ 798124 h 6693946"/>
              <a:gd name="connsiteX2088" fmla="*/ 411774 w 1569618"/>
              <a:gd name="connsiteY2088" fmla="*/ 800614 h 6693946"/>
              <a:gd name="connsiteX2089" fmla="*/ 423564 w 1569618"/>
              <a:gd name="connsiteY2089" fmla="*/ 870308 h 6693946"/>
              <a:gd name="connsiteX2090" fmla="*/ 428266 w 1569618"/>
              <a:gd name="connsiteY2090" fmla="*/ 868126 h 6693946"/>
              <a:gd name="connsiteX2091" fmla="*/ 425967 w 1569618"/>
              <a:gd name="connsiteY2091" fmla="*/ 865928 h 6693946"/>
              <a:gd name="connsiteX2092" fmla="*/ 421265 w 1569618"/>
              <a:gd name="connsiteY2092" fmla="*/ 868111 h 6693946"/>
              <a:gd name="connsiteX2093" fmla="*/ 423564 w 1569618"/>
              <a:gd name="connsiteY2093" fmla="*/ 870308 h 6693946"/>
              <a:gd name="connsiteX2094" fmla="*/ 428266 w 1569618"/>
              <a:gd name="connsiteY2094" fmla="*/ 227709 h 6693946"/>
              <a:gd name="connsiteX2095" fmla="*/ 422450 w 1569618"/>
              <a:gd name="connsiteY2095" fmla="*/ 230008 h 6693946"/>
              <a:gd name="connsiteX2096" fmla="*/ 428266 w 1569618"/>
              <a:gd name="connsiteY2096" fmla="*/ 234710 h 6693946"/>
              <a:gd name="connsiteX2097" fmla="*/ 428266 w 1569618"/>
              <a:gd name="connsiteY2097" fmla="*/ 227709 h 6693946"/>
              <a:gd name="connsiteX2098" fmla="*/ 428911 w 1569618"/>
              <a:gd name="connsiteY2098" fmla="*/ 811481 h 6693946"/>
              <a:gd name="connsiteX2099" fmla="*/ 432132 w 1569618"/>
              <a:gd name="connsiteY2099" fmla="*/ 815628 h 6693946"/>
              <a:gd name="connsiteX2100" fmla="*/ 435267 w 1569618"/>
              <a:gd name="connsiteY2100" fmla="*/ 815628 h 6693946"/>
              <a:gd name="connsiteX2101" fmla="*/ 433144 w 1569618"/>
              <a:gd name="connsiteY2101" fmla="*/ 810326 h 6693946"/>
              <a:gd name="connsiteX2102" fmla="*/ 428911 w 1569618"/>
              <a:gd name="connsiteY2102" fmla="*/ 811481 h 6693946"/>
              <a:gd name="connsiteX2103" fmla="*/ 432469 w 1569618"/>
              <a:gd name="connsiteY2103" fmla="*/ 240935 h 6693946"/>
              <a:gd name="connsiteX2104" fmla="*/ 434682 w 1569618"/>
              <a:gd name="connsiteY2104" fmla="*/ 238783 h 6693946"/>
              <a:gd name="connsiteX2105" fmla="*/ 431386 w 1569618"/>
              <a:gd name="connsiteY2105" fmla="*/ 234710 h 6693946"/>
              <a:gd name="connsiteX2106" fmla="*/ 428266 w 1569618"/>
              <a:gd name="connsiteY2106" fmla="*/ 237830 h 6693946"/>
              <a:gd name="connsiteX2107" fmla="*/ 432469 w 1569618"/>
              <a:gd name="connsiteY2107" fmla="*/ 240935 h 6693946"/>
              <a:gd name="connsiteX2108" fmla="*/ 432413 w 1569618"/>
              <a:gd name="connsiteY2108" fmla="*/ 221350 h 6693946"/>
              <a:gd name="connsiteX2109" fmla="*/ 428266 w 1569618"/>
              <a:gd name="connsiteY2109" fmla="*/ 224590 h 6693946"/>
              <a:gd name="connsiteX2110" fmla="*/ 428266 w 1569618"/>
              <a:gd name="connsiteY2110" fmla="*/ 227709 h 6693946"/>
              <a:gd name="connsiteX2111" fmla="*/ 433568 w 1569618"/>
              <a:gd name="connsiteY2111" fmla="*/ 225583 h 6693946"/>
              <a:gd name="connsiteX2112" fmla="*/ 432413 w 1569618"/>
              <a:gd name="connsiteY2112" fmla="*/ 221350 h 6693946"/>
              <a:gd name="connsiteX2113" fmla="*/ 477250 w 1569618"/>
              <a:gd name="connsiteY2113" fmla="*/ 189214 h 6693946"/>
              <a:gd name="connsiteX2114" fmla="*/ 481761 w 1569618"/>
              <a:gd name="connsiteY2114" fmla="*/ 191704 h 6693946"/>
              <a:gd name="connsiteX2115" fmla="*/ 484251 w 1569618"/>
              <a:gd name="connsiteY2115" fmla="*/ 189214 h 6693946"/>
              <a:gd name="connsiteX2116" fmla="*/ 479564 w 1569618"/>
              <a:gd name="connsiteY2116" fmla="*/ 187031 h 6693946"/>
              <a:gd name="connsiteX2117" fmla="*/ 477250 w 1569618"/>
              <a:gd name="connsiteY2117" fmla="*/ 189214 h 6693946"/>
              <a:gd name="connsiteX2118" fmla="*/ 488395 w 1569618"/>
              <a:gd name="connsiteY2118" fmla="*/ 291352 h 6693946"/>
              <a:gd name="connsiteX2119" fmla="*/ 484251 w 1569618"/>
              <a:gd name="connsiteY2119" fmla="*/ 294577 h 6693946"/>
              <a:gd name="connsiteX2120" fmla="*/ 484251 w 1569618"/>
              <a:gd name="connsiteY2120" fmla="*/ 297696 h 6693946"/>
              <a:gd name="connsiteX2121" fmla="*/ 489553 w 1569618"/>
              <a:gd name="connsiteY2121" fmla="*/ 295585 h 6693946"/>
              <a:gd name="connsiteX2122" fmla="*/ 488395 w 1569618"/>
              <a:gd name="connsiteY2122" fmla="*/ 291352 h 6693946"/>
              <a:gd name="connsiteX2123" fmla="*/ 540892 w 1569618"/>
              <a:gd name="connsiteY2123" fmla="*/ 566511 h 6693946"/>
              <a:gd name="connsiteX2124" fmla="*/ 544132 w 1569618"/>
              <a:gd name="connsiteY2124" fmla="*/ 570659 h 6693946"/>
              <a:gd name="connsiteX2125" fmla="*/ 547252 w 1569618"/>
              <a:gd name="connsiteY2125" fmla="*/ 570659 h 6693946"/>
              <a:gd name="connsiteX2126" fmla="*/ 545126 w 1569618"/>
              <a:gd name="connsiteY2126" fmla="*/ 565356 h 6693946"/>
              <a:gd name="connsiteX2127" fmla="*/ 540892 w 1569618"/>
              <a:gd name="connsiteY2127" fmla="*/ 566511 h 6693946"/>
              <a:gd name="connsiteX2128" fmla="*/ 550750 w 1569618"/>
              <a:gd name="connsiteY2128" fmla="*/ 311698 h 6693946"/>
              <a:gd name="connsiteX2129" fmla="*/ 553240 w 1569618"/>
              <a:gd name="connsiteY2129" fmla="*/ 309209 h 6693946"/>
              <a:gd name="connsiteX2130" fmla="*/ 550750 w 1569618"/>
              <a:gd name="connsiteY2130" fmla="*/ 304697 h 6693946"/>
              <a:gd name="connsiteX2131" fmla="*/ 548553 w 1569618"/>
              <a:gd name="connsiteY2131" fmla="*/ 306996 h 6693946"/>
              <a:gd name="connsiteX2132" fmla="*/ 550750 w 1569618"/>
              <a:gd name="connsiteY2132" fmla="*/ 311698 h 6693946"/>
              <a:gd name="connsiteX2133" fmla="*/ 549551 w 1569618"/>
              <a:gd name="connsiteY2133" fmla="*/ 289391 h 6693946"/>
              <a:gd name="connsiteX2134" fmla="*/ 554238 w 1569618"/>
              <a:gd name="connsiteY2134" fmla="*/ 287208 h 6693946"/>
              <a:gd name="connsiteX2135" fmla="*/ 551748 w 1569618"/>
              <a:gd name="connsiteY2135" fmla="*/ 284703 h 6693946"/>
              <a:gd name="connsiteX2136" fmla="*/ 547252 w 1569618"/>
              <a:gd name="connsiteY2136" fmla="*/ 287208 h 6693946"/>
              <a:gd name="connsiteX2137" fmla="*/ 549551 w 1569618"/>
              <a:gd name="connsiteY2137" fmla="*/ 289391 h 6693946"/>
              <a:gd name="connsiteX0" fmla="*/ 76280 w 1569618"/>
              <a:gd name="connsiteY0" fmla="*/ 286916 h 6693946"/>
              <a:gd name="connsiteX1" fmla="*/ 74813 w 1569618"/>
              <a:gd name="connsiteY1" fmla="*/ 284220 h 6693946"/>
              <a:gd name="connsiteX2" fmla="*/ 75196 w 1569618"/>
              <a:gd name="connsiteY2" fmla="*/ 283706 h 6693946"/>
              <a:gd name="connsiteX3" fmla="*/ 77378 w 1569618"/>
              <a:gd name="connsiteY3" fmla="*/ 285888 h 6693946"/>
              <a:gd name="connsiteX4" fmla="*/ 76280 w 1569618"/>
              <a:gd name="connsiteY4" fmla="*/ 286916 h 6693946"/>
              <a:gd name="connsiteX5" fmla="*/ 687226 w 1569618"/>
              <a:gd name="connsiteY5" fmla="*/ 759628 h 6693946"/>
              <a:gd name="connsiteX6" fmla="*/ 687166 w 1569618"/>
              <a:gd name="connsiteY6" fmla="*/ 759437 h 6693946"/>
              <a:gd name="connsiteX7" fmla="*/ 685674 w 1569618"/>
              <a:gd name="connsiteY7" fmla="*/ 759628 h 6693946"/>
              <a:gd name="connsiteX8" fmla="*/ 687226 w 1569618"/>
              <a:gd name="connsiteY8" fmla="*/ 759628 h 6693946"/>
              <a:gd name="connsiteX9" fmla="*/ 1271762 w 1569618"/>
              <a:gd name="connsiteY9" fmla="*/ 704262 h 6693946"/>
              <a:gd name="connsiteX10" fmla="*/ 1271263 w 1569618"/>
              <a:gd name="connsiteY10" fmla="*/ 703647 h 6693946"/>
              <a:gd name="connsiteX11" fmla="*/ 1269857 w 1569618"/>
              <a:gd name="connsiteY11" fmla="*/ 705053 h 6693946"/>
              <a:gd name="connsiteX12" fmla="*/ 1271365 w 1569618"/>
              <a:gd name="connsiteY12" fmla="*/ 705683 h 6693946"/>
              <a:gd name="connsiteX13" fmla="*/ 1271762 w 1569618"/>
              <a:gd name="connsiteY13" fmla="*/ 704262 h 6693946"/>
              <a:gd name="connsiteX14" fmla="*/ 787560 w 1569618"/>
              <a:gd name="connsiteY14" fmla="*/ 844397 h 6693946"/>
              <a:gd name="connsiteX15" fmla="*/ 786612 w 1569618"/>
              <a:gd name="connsiteY15" fmla="*/ 845349 h 6693946"/>
              <a:gd name="connsiteX16" fmla="*/ 788427 w 1569618"/>
              <a:gd name="connsiteY16" fmla="*/ 845657 h 6693946"/>
              <a:gd name="connsiteX17" fmla="*/ 787560 w 1569618"/>
              <a:gd name="connsiteY17" fmla="*/ 844397 h 6693946"/>
              <a:gd name="connsiteX18" fmla="*/ 342050 w 1569618"/>
              <a:gd name="connsiteY18" fmla="*/ 5758534 h 6693946"/>
              <a:gd name="connsiteX19" fmla="*/ 344787 w 1569618"/>
              <a:gd name="connsiteY19" fmla="*/ 5755835 h 6693946"/>
              <a:gd name="connsiteX20" fmla="*/ 340775 w 1569618"/>
              <a:gd name="connsiteY20" fmla="*/ 5748147 h 6693946"/>
              <a:gd name="connsiteX21" fmla="*/ 342050 w 1569618"/>
              <a:gd name="connsiteY21" fmla="*/ 5758534 h 6693946"/>
              <a:gd name="connsiteX22" fmla="*/ 547192 w 1569618"/>
              <a:gd name="connsiteY22" fmla="*/ 825734 h 6693946"/>
              <a:gd name="connsiteX23" fmla="*/ 547252 w 1569618"/>
              <a:gd name="connsiteY23" fmla="*/ 825839 h 6693946"/>
              <a:gd name="connsiteX24" fmla="*/ 547792 w 1569618"/>
              <a:gd name="connsiteY24" fmla="*/ 818148 h 6693946"/>
              <a:gd name="connsiteX25" fmla="*/ 547398 w 1569618"/>
              <a:gd name="connsiteY25" fmla="*/ 819040 h 6693946"/>
              <a:gd name="connsiteX26" fmla="*/ 547192 w 1569618"/>
              <a:gd name="connsiteY26" fmla="*/ 825734 h 6693946"/>
              <a:gd name="connsiteX27" fmla="*/ 70726 w 1569618"/>
              <a:gd name="connsiteY27" fmla="*/ 328235 h 6693946"/>
              <a:gd name="connsiteX28" fmla="*/ 69601 w 1569618"/>
              <a:gd name="connsiteY28" fmla="*/ 327095 h 6693946"/>
              <a:gd name="connsiteX29" fmla="*/ 69279 w 1569618"/>
              <a:gd name="connsiteY29" fmla="*/ 328910 h 6693946"/>
              <a:gd name="connsiteX30" fmla="*/ 70726 w 1569618"/>
              <a:gd name="connsiteY30" fmla="*/ 328235 h 6693946"/>
              <a:gd name="connsiteX31" fmla="*/ 762178 w 1569618"/>
              <a:gd name="connsiteY31" fmla="*/ 1049802 h 6693946"/>
              <a:gd name="connsiteX32" fmla="*/ 763539 w 1569618"/>
              <a:gd name="connsiteY32" fmla="*/ 1049040 h 6693946"/>
              <a:gd name="connsiteX33" fmla="*/ 762455 w 1569618"/>
              <a:gd name="connsiteY33" fmla="*/ 1047957 h 6693946"/>
              <a:gd name="connsiteX34" fmla="*/ 762178 w 1569618"/>
              <a:gd name="connsiteY34" fmla="*/ 1049802 h 6693946"/>
              <a:gd name="connsiteX35" fmla="*/ 1111280 w 1569618"/>
              <a:gd name="connsiteY35" fmla="*/ 6683357 h 6693946"/>
              <a:gd name="connsiteX36" fmla="*/ 1089584 w 1569618"/>
              <a:gd name="connsiteY36" fmla="*/ 6650096 h 6693946"/>
              <a:gd name="connsiteX37" fmla="*/ 1077412 w 1569618"/>
              <a:gd name="connsiteY37" fmla="*/ 6647134 h 6693946"/>
              <a:gd name="connsiteX38" fmla="*/ 1028679 w 1569618"/>
              <a:gd name="connsiteY38" fmla="*/ 6664796 h 6693946"/>
              <a:gd name="connsiteX39" fmla="*/ 1006607 w 1569618"/>
              <a:gd name="connsiteY39" fmla="*/ 6647134 h 6693946"/>
              <a:gd name="connsiteX40" fmla="*/ 995504 w 1569618"/>
              <a:gd name="connsiteY40" fmla="*/ 6643909 h 6693946"/>
              <a:gd name="connsiteX41" fmla="*/ 957154 w 1569618"/>
              <a:gd name="connsiteY41" fmla="*/ 6613348 h 6693946"/>
              <a:gd name="connsiteX42" fmla="*/ 956877 w 1569618"/>
              <a:gd name="connsiteY42" fmla="*/ 6595911 h 6693946"/>
              <a:gd name="connsiteX43" fmla="*/ 951837 w 1569618"/>
              <a:gd name="connsiteY43" fmla="*/ 6588936 h 6693946"/>
              <a:gd name="connsiteX44" fmla="*/ 943501 w 1569618"/>
              <a:gd name="connsiteY44" fmla="*/ 6592311 h 6693946"/>
              <a:gd name="connsiteX45" fmla="*/ 926454 w 1569618"/>
              <a:gd name="connsiteY45" fmla="*/ 6609973 h 6693946"/>
              <a:gd name="connsiteX46" fmla="*/ 894198 w 1569618"/>
              <a:gd name="connsiteY46" fmla="*/ 6599886 h 6693946"/>
              <a:gd name="connsiteX47" fmla="*/ 880152 w 1569618"/>
              <a:gd name="connsiteY47" fmla="*/ 6570749 h 6693946"/>
              <a:gd name="connsiteX48" fmla="*/ 874804 w 1569618"/>
              <a:gd name="connsiteY48" fmla="*/ 6559125 h 6693946"/>
              <a:gd name="connsiteX49" fmla="*/ 848672 w 1569618"/>
              <a:gd name="connsiteY49" fmla="*/ 6538763 h 6693946"/>
              <a:gd name="connsiteX50" fmla="*/ 826615 w 1569618"/>
              <a:gd name="connsiteY50" fmla="*/ 6516564 h 6693946"/>
              <a:gd name="connsiteX51" fmla="*/ 817282 w 1569618"/>
              <a:gd name="connsiteY51" fmla="*/ 6486153 h 6693946"/>
              <a:gd name="connsiteX52" fmla="*/ 807206 w 1569618"/>
              <a:gd name="connsiteY52" fmla="*/ 6476478 h 6693946"/>
              <a:gd name="connsiteX53" fmla="*/ 776648 w 1569618"/>
              <a:gd name="connsiteY53" fmla="*/ 6478878 h 6693946"/>
              <a:gd name="connsiteX54" fmla="*/ 747017 w 1569618"/>
              <a:gd name="connsiteY54" fmla="*/ 6459942 h 6693946"/>
              <a:gd name="connsiteX55" fmla="*/ 742814 w 1569618"/>
              <a:gd name="connsiteY55" fmla="*/ 6449367 h 6693946"/>
              <a:gd name="connsiteX56" fmla="*/ 735561 w 1569618"/>
              <a:gd name="connsiteY56" fmla="*/ 6456904 h 6693946"/>
              <a:gd name="connsiteX57" fmla="*/ 732764 w 1569618"/>
              <a:gd name="connsiteY57" fmla="*/ 6466129 h 6693946"/>
              <a:gd name="connsiteX58" fmla="*/ 712230 w 1569618"/>
              <a:gd name="connsiteY58" fmla="*/ 6465117 h 6693946"/>
              <a:gd name="connsiteX59" fmla="*/ 705593 w 1569618"/>
              <a:gd name="connsiteY59" fmla="*/ 6450642 h 6693946"/>
              <a:gd name="connsiteX60" fmla="*/ 679288 w 1569618"/>
              <a:gd name="connsiteY60" fmla="*/ 6405382 h 6693946"/>
              <a:gd name="connsiteX61" fmla="*/ 671945 w 1569618"/>
              <a:gd name="connsiteY61" fmla="*/ 6401370 h 6693946"/>
              <a:gd name="connsiteX62" fmla="*/ 649683 w 1569618"/>
              <a:gd name="connsiteY62" fmla="*/ 6379995 h 6693946"/>
              <a:gd name="connsiteX63" fmla="*/ 627843 w 1569618"/>
              <a:gd name="connsiteY63" fmla="*/ 6332860 h 6693946"/>
              <a:gd name="connsiteX64" fmla="*/ 611101 w 1569618"/>
              <a:gd name="connsiteY64" fmla="*/ 6322660 h 6693946"/>
              <a:gd name="connsiteX65" fmla="*/ 589171 w 1569618"/>
              <a:gd name="connsiteY65" fmla="*/ 6323073 h 6693946"/>
              <a:gd name="connsiteX66" fmla="*/ 574333 w 1569618"/>
              <a:gd name="connsiteY66" fmla="*/ 6335222 h 6693946"/>
              <a:gd name="connsiteX67" fmla="*/ 551471 w 1569618"/>
              <a:gd name="connsiteY67" fmla="*/ 6306161 h 6693946"/>
              <a:gd name="connsiteX68" fmla="*/ 543896 w 1569618"/>
              <a:gd name="connsiteY68" fmla="*/ 6284899 h 6693946"/>
              <a:gd name="connsiteX69" fmla="*/ 535897 w 1569618"/>
              <a:gd name="connsiteY69" fmla="*/ 6280999 h 6693946"/>
              <a:gd name="connsiteX70" fmla="*/ 530404 w 1569618"/>
              <a:gd name="connsiteY70" fmla="*/ 6287524 h 6693946"/>
              <a:gd name="connsiteX71" fmla="*/ 530157 w 1569618"/>
              <a:gd name="connsiteY71" fmla="*/ 6297949 h 6693946"/>
              <a:gd name="connsiteX72" fmla="*/ 510822 w 1569618"/>
              <a:gd name="connsiteY72" fmla="*/ 6315273 h 6693946"/>
              <a:gd name="connsiteX73" fmla="*/ 502603 w 1569618"/>
              <a:gd name="connsiteY73" fmla="*/ 6308148 h 6693946"/>
              <a:gd name="connsiteX74" fmla="*/ 502119 w 1569618"/>
              <a:gd name="connsiteY74" fmla="*/ 6260226 h 6693946"/>
              <a:gd name="connsiteX75" fmla="*/ 502119 w 1569618"/>
              <a:gd name="connsiteY75" fmla="*/ 6256888 h 6693946"/>
              <a:gd name="connsiteX76" fmla="*/ 502441 w 1569618"/>
              <a:gd name="connsiteY76" fmla="*/ 6082295 h 6693946"/>
              <a:gd name="connsiteX77" fmla="*/ 498489 w 1569618"/>
              <a:gd name="connsiteY77" fmla="*/ 6073558 h 6693946"/>
              <a:gd name="connsiteX78" fmla="*/ 504654 w 1569618"/>
              <a:gd name="connsiteY78" fmla="*/ 6034785 h 6693946"/>
              <a:gd name="connsiteX79" fmla="*/ 498298 w 1569618"/>
              <a:gd name="connsiteY79" fmla="*/ 5995412 h 6693946"/>
              <a:gd name="connsiteX80" fmla="*/ 498076 w 1569618"/>
              <a:gd name="connsiteY80" fmla="*/ 5848531 h 6693946"/>
              <a:gd name="connsiteX81" fmla="*/ 494285 w 1569618"/>
              <a:gd name="connsiteY81" fmla="*/ 5837131 h 6693946"/>
              <a:gd name="connsiteX82" fmla="*/ 491323 w 1569618"/>
              <a:gd name="connsiteY82" fmla="*/ 5846393 h 6693946"/>
              <a:gd name="connsiteX83" fmla="*/ 486490 w 1569618"/>
              <a:gd name="connsiteY83" fmla="*/ 5872380 h 6693946"/>
              <a:gd name="connsiteX84" fmla="*/ 488747 w 1569618"/>
              <a:gd name="connsiteY84" fmla="*/ 5892179 h 6693946"/>
              <a:gd name="connsiteX85" fmla="*/ 484251 w 1569618"/>
              <a:gd name="connsiteY85" fmla="*/ 5912315 h 6693946"/>
              <a:gd name="connsiteX86" fmla="*/ 483959 w 1569618"/>
              <a:gd name="connsiteY86" fmla="*/ 5945014 h 6693946"/>
              <a:gd name="connsiteX87" fmla="*/ 484251 w 1569618"/>
              <a:gd name="connsiteY87" fmla="*/ 5983450 h 6693946"/>
              <a:gd name="connsiteX88" fmla="*/ 484251 w 1569618"/>
              <a:gd name="connsiteY88" fmla="*/ 6018436 h 6693946"/>
              <a:gd name="connsiteX89" fmla="*/ 484251 w 1569618"/>
              <a:gd name="connsiteY89" fmla="*/ 6056909 h 6693946"/>
              <a:gd name="connsiteX90" fmla="*/ 484146 w 1569618"/>
              <a:gd name="connsiteY90" fmla="*/ 6070896 h 6693946"/>
              <a:gd name="connsiteX91" fmla="*/ 481993 w 1569618"/>
              <a:gd name="connsiteY91" fmla="*/ 6073296 h 6693946"/>
              <a:gd name="connsiteX92" fmla="*/ 477437 w 1569618"/>
              <a:gd name="connsiteY92" fmla="*/ 6070746 h 6693946"/>
              <a:gd name="connsiteX93" fmla="*/ 470159 w 1569618"/>
              <a:gd name="connsiteY93" fmla="*/ 6017761 h 6693946"/>
              <a:gd name="connsiteX94" fmla="*/ 467140 w 1569618"/>
              <a:gd name="connsiteY94" fmla="*/ 6012024 h 6693946"/>
              <a:gd name="connsiteX95" fmla="*/ 463319 w 1569618"/>
              <a:gd name="connsiteY95" fmla="*/ 6016673 h 6693946"/>
              <a:gd name="connsiteX96" fmla="*/ 458527 w 1569618"/>
              <a:gd name="connsiteY96" fmla="*/ 6058109 h 6693946"/>
              <a:gd name="connsiteX97" fmla="*/ 463113 w 1569618"/>
              <a:gd name="connsiteY97" fmla="*/ 6084283 h 6693946"/>
              <a:gd name="connsiteX98" fmla="*/ 448027 w 1569618"/>
              <a:gd name="connsiteY98" fmla="*/ 6102844 h 6693946"/>
              <a:gd name="connsiteX99" fmla="*/ 442710 w 1569618"/>
              <a:gd name="connsiteY99" fmla="*/ 6105957 h 6693946"/>
              <a:gd name="connsiteX100" fmla="*/ 430786 w 1569618"/>
              <a:gd name="connsiteY100" fmla="*/ 6114957 h 6693946"/>
              <a:gd name="connsiteX101" fmla="*/ 423462 w 1569618"/>
              <a:gd name="connsiteY101" fmla="*/ 6095570 h 6693946"/>
              <a:gd name="connsiteX102" fmla="*/ 421089 w 1569618"/>
              <a:gd name="connsiteY102" fmla="*/ 6065609 h 6693946"/>
              <a:gd name="connsiteX103" fmla="*/ 402486 w 1569618"/>
              <a:gd name="connsiteY103" fmla="*/ 6061934 h 6693946"/>
              <a:gd name="connsiteX104" fmla="*/ 385551 w 1569618"/>
              <a:gd name="connsiteY104" fmla="*/ 6056497 h 6693946"/>
              <a:gd name="connsiteX105" fmla="*/ 379634 w 1569618"/>
              <a:gd name="connsiteY105" fmla="*/ 6045172 h 6693946"/>
              <a:gd name="connsiteX106" fmla="*/ 372120 w 1569618"/>
              <a:gd name="connsiteY106" fmla="*/ 5964063 h 6693946"/>
              <a:gd name="connsiteX107" fmla="*/ 365970 w 1569618"/>
              <a:gd name="connsiteY107" fmla="*/ 5935114 h 6693946"/>
              <a:gd name="connsiteX108" fmla="*/ 358118 w 1569618"/>
              <a:gd name="connsiteY108" fmla="*/ 5885916 h 6693946"/>
              <a:gd name="connsiteX109" fmla="*/ 358102 w 1569618"/>
              <a:gd name="connsiteY109" fmla="*/ 5850968 h 6693946"/>
              <a:gd name="connsiteX110" fmla="*/ 354574 w 1569618"/>
              <a:gd name="connsiteY110" fmla="*/ 5823632 h 6693946"/>
              <a:gd name="connsiteX111" fmla="*/ 350809 w 1569618"/>
              <a:gd name="connsiteY111" fmla="*/ 5793145 h 6693946"/>
              <a:gd name="connsiteX112" fmla="*/ 349988 w 1569618"/>
              <a:gd name="connsiteY112" fmla="*/ 5762172 h 6693946"/>
              <a:gd name="connsiteX113" fmla="*/ 344787 w 1569618"/>
              <a:gd name="connsiteY113" fmla="*/ 5755835 h 6693946"/>
              <a:gd name="connsiteX114" fmla="*/ 346591 w 1569618"/>
              <a:gd name="connsiteY114" fmla="*/ 5753660 h 6693946"/>
              <a:gd name="connsiteX115" fmla="*/ 350824 w 1569618"/>
              <a:gd name="connsiteY115" fmla="*/ 5741810 h 6693946"/>
              <a:gd name="connsiteX116" fmla="*/ 341067 w 1569618"/>
              <a:gd name="connsiteY116" fmla="*/ 5724974 h 6693946"/>
              <a:gd name="connsiteX117" fmla="*/ 340775 w 1569618"/>
              <a:gd name="connsiteY117" fmla="*/ 5748185 h 6693946"/>
              <a:gd name="connsiteX118" fmla="*/ 337434 w 1569618"/>
              <a:gd name="connsiteY118" fmla="*/ 5754147 h 6693946"/>
              <a:gd name="connsiteX119" fmla="*/ 340790 w 1569618"/>
              <a:gd name="connsiteY119" fmla="*/ 5759697 h 6693946"/>
              <a:gd name="connsiteX120" fmla="*/ 342050 w 1569618"/>
              <a:gd name="connsiteY120" fmla="*/ 5758534 h 6693946"/>
              <a:gd name="connsiteX121" fmla="*/ 340730 w 1569618"/>
              <a:gd name="connsiteY121" fmla="*/ 5787558 h 6693946"/>
              <a:gd name="connsiteX122" fmla="*/ 337478 w 1569618"/>
              <a:gd name="connsiteY122" fmla="*/ 5792921 h 6693946"/>
              <a:gd name="connsiteX123" fmla="*/ 344086 w 1569618"/>
              <a:gd name="connsiteY123" fmla="*/ 5832069 h 6693946"/>
              <a:gd name="connsiteX124" fmla="*/ 346999 w 1569618"/>
              <a:gd name="connsiteY124" fmla="*/ 5869305 h 6693946"/>
              <a:gd name="connsiteX125" fmla="*/ 345023 w 1569618"/>
              <a:gd name="connsiteY125" fmla="*/ 5889704 h 6693946"/>
              <a:gd name="connsiteX126" fmla="*/ 350956 w 1569618"/>
              <a:gd name="connsiteY126" fmla="*/ 5907365 h 6693946"/>
              <a:gd name="connsiteX127" fmla="*/ 351147 w 1569618"/>
              <a:gd name="connsiteY127" fmla="*/ 5963313 h 6693946"/>
              <a:gd name="connsiteX128" fmla="*/ 348334 w 1569618"/>
              <a:gd name="connsiteY128" fmla="*/ 5969088 h 6693946"/>
              <a:gd name="connsiteX129" fmla="*/ 341157 w 1569618"/>
              <a:gd name="connsiteY129" fmla="*/ 5962675 h 6693946"/>
              <a:gd name="connsiteX130" fmla="*/ 337553 w 1569618"/>
              <a:gd name="connsiteY130" fmla="*/ 5946851 h 6693946"/>
              <a:gd name="connsiteX131" fmla="*/ 320987 w 1569618"/>
              <a:gd name="connsiteY131" fmla="*/ 5852055 h 6693946"/>
              <a:gd name="connsiteX132" fmla="*/ 316446 w 1569618"/>
              <a:gd name="connsiteY132" fmla="*/ 5840018 h 6693946"/>
              <a:gd name="connsiteX133" fmla="*/ 309047 w 1569618"/>
              <a:gd name="connsiteY133" fmla="*/ 5755497 h 6693946"/>
              <a:gd name="connsiteX134" fmla="*/ 303029 w 1569618"/>
              <a:gd name="connsiteY134" fmla="*/ 5745672 h 6693946"/>
              <a:gd name="connsiteX135" fmla="*/ 295409 w 1569618"/>
              <a:gd name="connsiteY135" fmla="*/ 5754072 h 6693946"/>
              <a:gd name="connsiteX136" fmla="*/ 296332 w 1569618"/>
              <a:gd name="connsiteY136" fmla="*/ 5787258 h 6693946"/>
              <a:gd name="connsiteX137" fmla="*/ 295615 w 1569618"/>
              <a:gd name="connsiteY137" fmla="*/ 5825132 h 6693946"/>
              <a:gd name="connsiteX138" fmla="*/ 303130 w 1569618"/>
              <a:gd name="connsiteY138" fmla="*/ 5860755 h 6693946"/>
              <a:gd name="connsiteX139" fmla="*/ 299658 w 1569618"/>
              <a:gd name="connsiteY139" fmla="*/ 5887979 h 6693946"/>
              <a:gd name="connsiteX140" fmla="*/ 297783 w 1569618"/>
              <a:gd name="connsiteY140" fmla="*/ 5916252 h 6693946"/>
              <a:gd name="connsiteX141" fmla="*/ 302339 w 1569618"/>
              <a:gd name="connsiteY141" fmla="*/ 5943589 h 6693946"/>
              <a:gd name="connsiteX142" fmla="*/ 306059 w 1569618"/>
              <a:gd name="connsiteY142" fmla="*/ 5956039 h 6693946"/>
              <a:gd name="connsiteX143" fmla="*/ 307116 w 1569618"/>
              <a:gd name="connsiteY143" fmla="*/ 5967738 h 6693946"/>
              <a:gd name="connsiteX144" fmla="*/ 292465 w 1569618"/>
              <a:gd name="connsiteY144" fmla="*/ 5982625 h 6693946"/>
              <a:gd name="connsiteX145" fmla="*/ 288498 w 1569618"/>
              <a:gd name="connsiteY145" fmla="*/ 5979325 h 6693946"/>
              <a:gd name="connsiteX146" fmla="*/ 292042 w 1569618"/>
              <a:gd name="connsiteY146" fmla="*/ 5949439 h 6693946"/>
              <a:gd name="connsiteX147" fmla="*/ 286462 w 1569618"/>
              <a:gd name="connsiteY147" fmla="*/ 5937139 h 6693946"/>
              <a:gd name="connsiteX148" fmla="*/ 275122 w 1569618"/>
              <a:gd name="connsiteY148" fmla="*/ 5937927 h 6693946"/>
              <a:gd name="connsiteX149" fmla="*/ 269936 w 1569618"/>
              <a:gd name="connsiteY149" fmla="*/ 5947826 h 6693946"/>
              <a:gd name="connsiteX150" fmla="*/ 267214 w 1569618"/>
              <a:gd name="connsiteY150" fmla="*/ 5938452 h 6693946"/>
              <a:gd name="connsiteX151" fmla="*/ 260521 w 1569618"/>
              <a:gd name="connsiteY151" fmla="*/ 5923790 h 6693946"/>
              <a:gd name="connsiteX152" fmla="*/ 228103 w 1569618"/>
              <a:gd name="connsiteY152" fmla="*/ 5835668 h 6693946"/>
              <a:gd name="connsiteX153" fmla="*/ 218845 w 1569618"/>
              <a:gd name="connsiteY153" fmla="*/ 5811782 h 6693946"/>
              <a:gd name="connsiteX154" fmla="*/ 200917 w 1569618"/>
              <a:gd name="connsiteY154" fmla="*/ 5766259 h 6693946"/>
              <a:gd name="connsiteX155" fmla="*/ 197328 w 1569618"/>
              <a:gd name="connsiteY155" fmla="*/ 5753960 h 6693946"/>
              <a:gd name="connsiteX156" fmla="*/ 192116 w 1569618"/>
              <a:gd name="connsiteY156" fmla="*/ 5713949 h 6693946"/>
              <a:gd name="connsiteX157" fmla="*/ 184204 w 1569618"/>
              <a:gd name="connsiteY157" fmla="*/ 5679375 h 6693946"/>
              <a:gd name="connsiteX158" fmla="*/ 176149 w 1569618"/>
              <a:gd name="connsiteY158" fmla="*/ 5640227 h 6693946"/>
              <a:gd name="connsiteX159" fmla="*/ 173483 w 1569618"/>
              <a:gd name="connsiteY159" fmla="*/ 5634377 h 6693946"/>
              <a:gd name="connsiteX160" fmla="*/ 169482 w 1569618"/>
              <a:gd name="connsiteY160" fmla="*/ 5641764 h 6693946"/>
              <a:gd name="connsiteX161" fmla="*/ 179839 w 1569618"/>
              <a:gd name="connsiteY161" fmla="*/ 5703937 h 6693946"/>
              <a:gd name="connsiteX162" fmla="*/ 183195 w 1569618"/>
              <a:gd name="connsiteY162" fmla="*/ 5712974 h 6693946"/>
              <a:gd name="connsiteX163" fmla="*/ 190196 w 1569618"/>
              <a:gd name="connsiteY163" fmla="*/ 5790521 h 6693946"/>
              <a:gd name="connsiteX164" fmla="*/ 197137 w 1569618"/>
              <a:gd name="connsiteY164" fmla="*/ 5843581 h 6693946"/>
              <a:gd name="connsiteX165" fmla="*/ 191820 w 1569618"/>
              <a:gd name="connsiteY165" fmla="*/ 5850668 h 6693946"/>
              <a:gd name="connsiteX166" fmla="*/ 183634 w 1569618"/>
              <a:gd name="connsiteY166" fmla="*/ 5843094 h 6693946"/>
              <a:gd name="connsiteX167" fmla="*/ 162305 w 1569618"/>
              <a:gd name="connsiteY167" fmla="*/ 5753885 h 6693946"/>
              <a:gd name="connsiteX168" fmla="*/ 145828 w 1569618"/>
              <a:gd name="connsiteY168" fmla="*/ 5719011 h 6693946"/>
              <a:gd name="connsiteX169" fmla="*/ 141448 w 1569618"/>
              <a:gd name="connsiteY169" fmla="*/ 5703674 h 6693946"/>
              <a:gd name="connsiteX170" fmla="*/ 125189 w 1569618"/>
              <a:gd name="connsiteY170" fmla="*/ 5674913 h 6693946"/>
              <a:gd name="connsiteX171" fmla="*/ 113823 w 1569618"/>
              <a:gd name="connsiteY171" fmla="*/ 5649377 h 6693946"/>
              <a:gd name="connsiteX172" fmla="*/ 113471 w 1569618"/>
              <a:gd name="connsiteY172" fmla="*/ 5575955 h 6693946"/>
              <a:gd name="connsiteX173" fmla="*/ 105664 w 1569618"/>
              <a:gd name="connsiteY173" fmla="*/ 5508833 h 6693946"/>
              <a:gd name="connsiteX174" fmla="*/ 99308 w 1569618"/>
              <a:gd name="connsiteY174" fmla="*/ 5277355 h 6693946"/>
              <a:gd name="connsiteX175" fmla="*/ 92933 w 1569618"/>
              <a:gd name="connsiteY175" fmla="*/ 5164785 h 6693946"/>
              <a:gd name="connsiteX176" fmla="*/ 91485 w 1569618"/>
              <a:gd name="connsiteY176" fmla="*/ 5139436 h 6693946"/>
              <a:gd name="connsiteX177" fmla="*/ 85493 w 1569618"/>
              <a:gd name="connsiteY177" fmla="*/ 5110488 h 6693946"/>
              <a:gd name="connsiteX178" fmla="*/ 85317 w 1569618"/>
              <a:gd name="connsiteY178" fmla="*/ 5082513 h 6693946"/>
              <a:gd name="connsiteX179" fmla="*/ 85317 w 1569618"/>
              <a:gd name="connsiteY179" fmla="*/ 5051015 h 6693946"/>
              <a:gd name="connsiteX180" fmla="*/ 84923 w 1569618"/>
              <a:gd name="connsiteY180" fmla="*/ 5019666 h 6693946"/>
              <a:gd name="connsiteX181" fmla="*/ 77288 w 1569618"/>
              <a:gd name="connsiteY181" fmla="*/ 4886172 h 6693946"/>
              <a:gd name="connsiteX182" fmla="*/ 71517 w 1569618"/>
              <a:gd name="connsiteY182" fmla="*/ 4145729 h 6693946"/>
              <a:gd name="connsiteX183" fmla="*/ 63770 w 1569618"/>
              <a:gd name="connsiteY183" fmla="*/ 4071594 h 6693946"/>
              <a:gd name="connsiteX184" fmla="*/ 63991 w 1569618"/>
              <a:gd name="connsiteY184" fmla="*/ 3998173 h 6693946"/>
              <a:gd name="connsiteX185" fmla="*/ 58100 w 1569618"/>
              <a:gd name="connsiteY185" fmla="*/ 3973386 h 6693946"/>
              <a:gd name="connsiteX186" fmla="*/ 57077 w 1569618"/>
              <a:gd name="connsiteY186" fmla="*/ 3919389 h 6693946"/>
              <a:gd name="connsiteX187" fmla="*/ 57309 w 1569618"/>
              <a:gd name="connsiteY187" fmla="*/ 3863403 h 6693946"/>
              <a:gd name="connsiteX188" fmla="*/ 57883 w 1569618"/>
              <a:gd name="connsiteY188" fmla="*/ 3804006 h 6693946"/>
              <a:gd name="connsiteX189" fmla="*/ 55258 w 1569618"/>
              <a:gd name="connsiteY189" fmla="*/ 3772095 h 6693946"/>
              <a:gd name="connsiteX190" fmla="*/ 50601 w 1569618"/>
              <a:gd name="connsiteY190" fmla="*/ 3735646 h 6693946"/>
              <a:gd name="connsiteX191" fmla="*/ 50308 w 1569618"/>
              <a:gd name="connsiteY191" fmla="*/ 3700660 h 6693946"/>
              <a:gd name="connsiteX192" fmla="*/ 49708 w 1569618"/>
              <a:gd name="connsiteY192" fmla="*/ 3662374 h 6693946"/>
              <a:gd name="connsiteX193" fmla="*/ 43367 w 1569618"/>
              <a:gd name="connsiteY193" fmla="*/ 3553142 h 6693946"/>
              <a:gd name="connsiteX194" fmla="*/ 36569 w 1569618"/>
              <a:gd name="connsiteY194" fmla="*/ 3444059 h 6693946"/>
              <a:gd name="connsiteX195" fmla="*/ 35545 w 1569618"/>
              <a:gd name="connsiteY195" fmla="*/ 3335651 h 6693946"/>
              <a:gd name="connsiteX196" fmla="*/ 30093 w 1569618"/>
              <a:gd name="connsiteY196" fmla="*/ 3291650 h 6693946"/>
              <a:gd name="connsiteX197" fmla="*/ 29317 w 1569618"/>
              <a:gd name="connsiteY197" fmla="*/ 3242842 h 6693946"/>
              <a:gd name="connsiteX198" fmla="*/ 29317 w 1569618"/>
              <a:gd name="connsiteY198" fmla="*/ 3190360 h 6693946"/>
              <a:gd name="connsiteX199" fmla="*/ 29129 w 1569618"/>
              <a:gd name="connsiteY199" fmla="*/ 3141376 h 6693946"/>
              <a:gd name="connsiteX200" fmla="*/ 22683 w 1569618"/>
              <a:gd name="connsiteY200" fmla="*/ 3084558 h 6693946"/>
              <a:gd name="connsiteX201" fmla="*/ 28923 w 1569618"/>
              <a:gd name="connsiteY201" fmla="*/ 3066863 h 6693946"/>
              <a:gd name="connsiteX202" fmla="*/ 22301 w 1569618"/>
              <a:gd name="connsiteY202" fmla="*/ 3048597 h 6693946"/>
              <a:gd name="connsiteX203" fmla="*/ 15154 w 1569618"/>
              <a:gd name="connsiteY203" fmla="*/ 2328452 h 6693946"/>
              <a:gd name="connsiteX204" fmla="*/ 15067 w 1569618"/>
              <a:gd name="connsiteY204" fmla="*/ 2212998 h 6693946"/>
              <a:gd name="connsiteX205" fmla="*/ 9544 w 1569618"/>
              <a:gd name="connsiteY205" fmla="*/ 2180172 h 6693946"/>
              <a:gd name="connsiteX206" fmla="*/ 12371 w 1569618"/>
              <a:gd name="connsiteY206" fmla="*/ 2168589 h 6693946"/>
              <a:gd name="connsiteX207" fmla="*/ 14992 w 1569618"/>
              <a:gd name="connsiteY207" fmla="*/ 2155959 h 6693946"/>
              <a:gd name="connsiteX208" fmla="*/ 8738 w 1569618"/>
              <a:gd name="connsiteY208" fmla="*/ 2067737 h 6693946"/>
              <a:gd name="connsiteX209" fmla="*/ 7976 w 1569618"/>
              <a:gd name="connsiteY209" fmla="*/ 1372187 h 6693946"/>
              <a:gd name="connsiteX210" fmla="*/ 1913 w 1569618"/>
              <a:gd name="connsiteY210" fmla="*/ 1329048 h 6693946"/>
              <a:gd name="connsiteX211" fmla="*/ 7976 w 1569618"/>
              <a:gd name="connsiteY211" fmla="*/ 1311454 h 6693946"/>
              <a:gd name="connsiteX212" fmla="*/ 5224 w 1569618"/>
              <a:gd name="connsiteY212" fmla="*/ 1298465 h 6693946"/>
              <a:gd name="connsiteX213" fmla="*/ 1883 w 1569618"/>
              <a:gd name="connsiteY213" fmla="*/ 1239521 h 6693946"/>
              <a:gd name="connsiteX214" fmla="*/ 1107 w 1569618"/>
              <a:gd name="connsiteY214" fmla="*/ 1229370 h 6693946"/>
              <a:gd name="connsiteX215" fmla="*/ 4182 w 1569618"/>
              <a:gd name="connsiteY215" fmla="*/ 1205743 h 6693946"/>
              <a:gd name="connsiteX216" fmla="*/ 1399 w 1569618"/>
              <a:gd name="connsiteY216" fmla="*/ 1175553 h 6693946"/>
              <a:gd name="connsiteX217" fmla="*/ 1545 w 1569618"/>
              <a:gd name="connsiteY217" fmla="*/ 1147590 h 6693946"/>
              <a:gd name="connsiteX218" fmla="*/ 6499 w 1569618"/>
              <a:gd name="connsiteY218" fmla="*/ 1128755 h 6693946"/>
              <a:gd name="connsiteX219" fmla="*/ 7785 w 1569618"/>
              <a:gd name="connsiteY219" fmla="*/ 1108978 h 6693946"/>
              <a:gd name="connsiteX220" fmla="*/ 4155 w 1569618"/>
              <a:gd name="connsiteY220" fmla="*/ 1061872 h 6693946"/>
              <a:gd name="connsiteX221" fmla="*/ 3743 w 1569618"/>
              <a:gd name="connsiteY221" fmla="*/ 1051808 h 6693946"/>
              <a:gd name="connsiteX222" fmla="*/ 4448 w 1569618"/>
              <a:gd name="connsiteY222" fmla="*/ 1040690 h 6693946"/>
              <a:gd name="connsiteX223" fmla="*/ 15360 w 1569618"/>
              <a:gd name="connsiteY223" fmla="*/ 1047781 h 6693946"/>
              <a:gd name="connsiteX224" fmla="*/ 16166 w 1569618"/>
              <a:gd name="connsiteY224" fmla="*/ 1050945 h 6693946"/>
              <a:gd name="connsiteX225" fmla="*/ 22155 w 1569618"/>
              <a:gd name="connsiteY225" fmla="*/ 1048219 h 6693946"/>
              <a:gd name="connsiteX226" fmla="*/ 24749 w 1569618"/>
              <a:gd name="connsiteY226" fmla="*/ 1019042 h 6693946"/>
              <a:gd name="connsiteX227" fmla="*/ 15682 w 1569618"/>
              <a:gd name="connsiteY227" fmla="*/ 1025237 h 6693946"/>
              <a:gd name="connsiteX228" fmla="*/ 8299 w 1569618"/>
              <a:gd name="connsiteY228" fmla="*/ 1029016 h 6693946"/>
              <a:gd name="connsiteX229" fmla="*/ 1662 w 1569618"/>
              <a:gd name="connsiteY229" fmla="*/ 1021445 h 6693946"/>
              <a:gd name="connsiteX230" fmla="*/ 7230 w 1569618"/>
              <a:gd name="connsiteY230" fmla="*/ 985233 h 6693946"/>
              <a:gd name="connsiteX231" fmla="*/ 7114 w 1569618"/>
              <a:gd name="connsiteY231" fmla="*/ 952306 h 6693946"/>
              <a:gd name="connsiteX232" fmla="*/ 3803 w 1569618"/>
              <a:gd name="connsiteY232" fmla="*/ 935960 h 6693946"/>
              <a:gd name="connsiteX233" fmla="*/ 8344 w 1569618"/>
              <a:gd name="connsiteY233" fmla="*/ 920462 h 6693946"/>
              <a:gd name="connsiteX234" fmla="*/ 10905 w 1569618"/>
              <a:gd name="connsiteY234" fmla="*/ 914530 h 6693946"/>
              <a:gd name="connsiteX235" fmla="*/ 15108 w 1569618"/>
              <a:gd name="connsiteY235" fmla="*/ 921370 h 6693946"/>
              <a:gd name="connsiteX236" fmla="*/ 15566 w 1569618"/>
              <a:gd name="connsiteY236" fmla="*/ 952835 h 6693946"/>
              <a:gd name="connsiteX237" fmla="*/ 20793 w 1569618"/>
              <a:gd name="connsiteY237" fmla="*/ 960627 h 6693946"/>
              <a:gd name="connsiteX238" fmla="*/ 28207 w 1569618"/>
              <a:gd name="connsiteY238" fmla="*/ 953213 h 6693946"/>
              <a:gd name="connsiteX239" fmla="*/ 29069 w 1569618"/>
              <a:gd name="connsiteY239" fmla="*/ 928138 h 6693946"/>
              <a:gd name="connsiteX240" fmla="*/ 28747 w 1569618"/>
              <a:gd name="connsiteY240" fmla="*/ 905579 h 6693946"/>
              <a:gd name="connsiteX241" fmla="*/ 29317 w 1569618"/>
              <a:gd name="connsiteY241" fmla="*/ 881295 h 6693946"/>
              <a:gd name="connsiteX242" fmla="*/ 29568 w 1569618"/>
              <a:gd name="connsiteY242" fmla="*/ 853333 h 6693946"/>
              <a:gd name="connsiteX243" fmla="*/ 25556 w 1569618"/>
              <a:gd name="connsiteY243" fmla="*/ 828959 h 6693946"/>
              <a:gd name="connsiteX244" fmla="*/ 26756 w 1569618"/>
              <a:gd name="connsiteY244" fmla="*/ 822044 h 6693946"/>
              <a:gd name="connsiteX245" fmla="*/ 29785 w 1569618"/>
              <a:gd name="connsiteY245" fmla="*/ 800614 h 6693946"/>
              <a:gd name="connsiteX246" fmla="*/ 30138 w 1569618"/>
              <a:gd name="connsiteY246" fmla="*/ 773296 h 6693946"/>
              <a:gd name="connsiteX247" fmla="*/ 29845 w 1569618"/>
              <a:gd name="connsiteY247" fmla="*/ 751427 h 6693946"/>
              <a:gd name="connsiteX248" fmla="*/ 33580 w 1569618"/>
              <a:gd name="connsiteY248" fmla="*/ 729820 h 6693946"/>
              <a:gd name="connsiteX249" fmla="*/ 36216 w 1569618"/>
              <a:gd name="connsiteY249" fmla="*/ 710250 h 6693946"/>
              <a:gd name="connsiteX250" fmla="*/ 36951 w 1569618"/>
              <a:gd name="connsiteY250" fmla="*/ 678965 h 6693946"/>
              <a:gd name="connsiteX251" fmla="*/ 35410 w 1569618"/>
              <a:gd name="connsiteY251" fmla="*/ 648936 h 6693946"/>
              <a:gd name="connsiteX252" fmla="*/ 36321 w 1569618"/>
              <a:gd name="connsiteY252" fmla="*/ 618087 h 6693946"/>
              <a:gd name="connsiteX253" fmla="*/ 36321 w 1569618"/>
              <a:gd name="connsiteY253" fmla="*/ 558603 h 6693946"/>
              <a:gd name="connsiteX254" fmla="*/ 35601 w 1569618"/>
              <a:gd name="connsiteY254" fmla="*/ 527344 h 6693946"/>
              <a:gd name="connsiteX255" fmla="*/ 36846 w 1569618"/>
              <a:gd name="connsiteY255" fmla="*/ 504714 h 6693946"/>
              <a:gd name="connsiteX256" fmla="*/ 40540 w 1569618"/>
              <a:gd name="connsiteY256" fmla="*/ 481232 h 6693946"/>
              <a:gd name="connsiteX257" fmla="*/ 40097 w 1569618"/>
              <a:gd name="connsiteY257" fmla="*/ 458970 h 6693946"/>
              <a:gd name="connsiteX258" fmla="*/ 43307 w 1569618"/>
              <a:gd name="connsiteY258" fmla="*/ 365471 h 6693946"/>
              <a:gd name="connsiteX259" fmla="*/ 47410 w 1569618"/>
              <a:gd name="connsiteY259" fmla="*/ 344731 h 6693946"/>
              <a:gd name="connsiteX260" fmla="*/ 50237 w 1569618"/>
              <a:gd name="connsiteY260" fmla="*/ 318189 h 6693946"/>
              <a:gd name="connsiteX261" fmla="*/ 50308 w 1569618"/>
              <a:gd name="connsiteY261" fmla="*/ 290197 h 6693946"/>
              <a:gd name="connsiteX262" fmla="*/ 50762 w 1569618"/>
              <a:gd name="connsiteY262" fmla="*/ 262291 h 6693946"/>
              <a:gd name="connsiteX263" fmla="*/ 60564 w 1569618"/>
              <a:gd name="connsiteY263" fmla="*/ 248964 h 6693946"/>
              <a:gd name="connsiteX264" fmla="*/ 70756 w 1569618"/>
              <a:gd name="connsiteY264" fmla="*/ 261646 h 6693946"/>
              <a:gd name="connsiteX265" fmla="*/ 66965 w 1569618"/>
              <a:gd name="connsiteY265" fmla="*/ 275051 h 6693946"/>
              <a:gd name="connsiteX266" fmla="*/ 74799 w 1569618"/>
              <a:gd name="connsiteY266" fmla="*/ 284220 h 6693946"/>
              <a:gd name="connsiteX267" fmla="*/ 72076 w 1569618"/>
              <a:gd name="connsiteY267" fmla="*/ 287909 h 6693946"/>
              <a:gd name="connsiteX268" fmla="*/ 76265 w 1569618"/>
              <a:gd name="connsiteY268" fmla="*/ 286916 h 6693946"/>
              <a:gd name="connsiteX269" fmla="*/ 78301 w 1569618"/>
              <a:gd name="connsiteY269" fmla="*/ 286826 h 6693946"/>
              <a:gd name="connsiteX270" fmla="*/ 77364 w 1569618"/>
              <a:gd name="connsiteY270" fmla="*/ 285888 h 6693946"/>
              <a:gd name="connsiteX271" fmla="*/ 86693 w 1569618"/>
              <a:gd name="connsiteY271" fmla="*/ 278801 h 6693946"/>
              <a:gd name="connsiteX272" fmla="*/ 99041 w 1569618"/>
              <a:gd name="connsiteY272" fmla="*/ 282697 h 6693946"/>
              <a:gd name="connsiteX273" fmla="*/ 99116 w 1569618"/>
              <a:gd name="connsiteY273" fmla="*/ 313956 h 6693946"/>
              <a:gd name="connsiteX274" fmla="*/ 95261 w 1569618"/>
              <a:gd name="connsiteY274" fmla="*/ 318159 h 6693946"/>
              <a:gd name="connsiteX275" fmla="*/ 92918 w 1569618"/>
              <a:gd name="connsiteY275" fmla="*/ 315685 h 6693946"/>
              <a:gd name="connsiteX276" fmla="*/ 92202 w 1569618"/>
              <a:gd name="connsiteY276" fmla="*/ 305504 h 6693946"/>
              <a:gd name="connsiteX277" fmla="*/ 87983 w 1569618"/>
              <a:gd name="connsiteY277" fmla="*/ 291513 h 6693946"/>
              <a:gd name="connsiteX278" fmla="*/ 76835 w 1569618"/>
              <a:gd name="connsiteY278" fmla="*/ 297899 h 6693946"/>
              <a:gd name="connsiteX279" fmla="*/ 71532 w 1569618"/>
              <a:gd name="connsiteY279" fmla="*/ 308346 h 6693946"/>
              <a:gd name="connsiteX280" fmla="*/ 69586 w 1569618"/>
              <a:gd name="connsiteY280" fmla="*/ 327110 h 6693946"/>
              <a:gd name="connsiteX281" fmla="*/ 68180 w 1569618"/>
              <a:gd name="connsiteY281" fmla="*/ 325700 h 6693946"/>
              <a:gd name="connsiteX282" fmla="*/ 65075 w 1569618"/>
              <a:gd name="connsiteY282" fmla="*/ 329908 h 6693946"/>
              <a:gd name="connsiteX283" fmla="*/ 69279 w 1569618"/>
              <a:gd name="connsiteY283" fmla="*/ 328910 h 6693946"/>
              <a:gd name="connsiteX284" fmla="*/ 71300 w 1569618"/>
              <a:gd name="connsiteY284" fmla="*/ 328824 h 6693946"/>
              <a:gd name="connsiteX285" fmla="*/ 70726 w 1569618"/>
              <a:gd name="connsiteY285" fmla="*/ 328235 h 6693946"/>
              <a:gd name="connsiteX286" fmla="*/ 77277 w 1569618"/>
              <a:gd name="connsiteY286" fmla="*/ 328164 h 6693946"/>
              <a:gd name="connsiteX287" fmla="*/ 71986 w 1569618"/>
              <a:gd name="connsiteY287" fmla="*/ 392965 h 6693946"/>
              <a:gd name="connsiteX288" fmla="*/ 78841 w 1569618"/>
              <a:gd name="connsiteY288" fmla="*/ 413720 h 6693946"/>
              <a:gd name="connsiteX289" fmla="*/ 88744 w 1569618"/>
              <a:gd name="connsiteY289" fmla="*/ 410000 h 6693946"/>
              <a:gd name="connsiteX290" fmla="*/ 97927 w 1569618"/>
              <a:gd name="connsiteY290" fmla="*/ 412269 h 6693946"/>
              <a:gd name="connsiteX291" fmla="*/ 103189 w 1569618"/>
              <a:gd name="connsiteY291" fmla="*/ 464137 h 6693946"/>
              <a:gd name="connsiteX292" fmla="*/ 100594 w 1569618"/>
              <a:gd name="connsiteY292" fmla="*/ 498459 h 6693946"/>
              <a:gd name="connsiteX293" fmla="*/ 106657 w 1569618"/>
              <a:gd name="connsiteY293" fmla="*/ 500495 h 6693946"/>
              <a:gd name="connsiteX294" fmla="*/ 112256 w 1569618"/>
              <a:gd name="connsiteY294" fmla="*/ 497900 h 6693946"/>
              <a:gd name="connsiteX295" fmla="*/ 113264 w 1569618"/>
              <a:gd name="connsiteY295" fmla="*/ 484307 h 6693946"/>
              <a:gd name="connsiteX296" fmla="*/ 113557 w 1569618"/>
              <a:gd name="connsiteY296" fmla="*/ 400480 h 6693946"/>
              <a:gd name="connsiteX297" fmla="*/ 119635 w 1569618"/>
              <a:gd name="connsiteY297" fmla="*/ 347089 h 6693946"/>
              <a:gd name="connsiteX298" fmla="*/ 119594 w 1569618"/>
              <a:gd name="connsiteY298" fmla="*/ 320076 h 6693946"/>
              <a:gd name="connsiteX299" fmla="*/ 123768 w 1569618"/>
              <a:gd name="connsiteY299" fmla="*/ 270833 h 6693946"/>
              <a:gd name="connsiteX300" fmla="*/ 125905 w 1569618"/>
              <a:gd name="connsiteY300" fmla="*/ 263670 h 6693946"/>
              <a:gd name="connsiteX301" fmla="*/ 125789 w 1569618"/>
              <a:gd name="connsiteY301" fmla="*/ 259069 h 6693946"/>
              <a:gd name="connsiteX302" fmla="*/ 121761 w 1569618"/>
              <a:gd name="connsiteY302" fmla="*/ 253677 h 6693946"/>
              <a:gd name="connsiteX303" fmla="*/ 119418 w 1569618"/>
              <a:gd name="connsiteY303" fmla="*/ 231636 h 6693946"/>
              <a:gd name="connsiteX304" fmla="*/ 117292 w 1569618"/>
              <a:gd name="connsiteY304" fmla="*/ 205195 h 6693946"/>
              <a:gd name="connsiteX305" fmla="*/ 120412 w 1569618"/>
              <a:gd name="connsiteY305" fmla="*/ 175081 h 6693946"/>
              <a:gd name="connsiteX306" fmla="*/ 122931 w 1569618"/>
              <a:gd name="connsiteY306" fmla="*/ 132074 h 6693946"/>
              <a:gd name="connsiteX307" fmla="*/ 121323 w 1569618"/>
              <a:gd name="connsiteY307" fmla="*/ 43117 h 6693946"/>
              <a:gd name="connsiteX308" fmla="*/ 121101 w 1569618"/>
              <a:gd name="connsiteY308" fmla="*/ 43043 h 6693946"/>
              <a:gd name="connsiteX309" fmla="*/ 121323 w 1569618"/>
              <a:gd name="connsiteY309" fmla="*/ 42794 h 6693946"/>
              <a:gd name="connsiteX310" fmla="*/ 120854 w 1569618"/>
              <a:gd name="connsiteY310" fmla="*/ 418 h 6693946"/>
              <a:gd name="connsiteX311" fmla="*/ 132921 w 1569618"/>
              <a:gd name="connsiteY311" fmla="*/ 24675 h 6693946"/>
              <a:gd name="connsiteX312" fmla="*/ 133363 w 1569618"/>
              <a:gd name="connsiteY312" fmla="*/ 24748 h 6693946"/>
              <a:gd name="connsiteX313" fmla="*/ 133097 w 1569618"/>
              <a:gd name="connsiteY313" fmla="*/ 39074 h 6693946"/>
              <a:gd name="connsiteX314" fmla="*/ 134065 w 1569618"/>
              <a:gd name="connsiteY314" fmla="*/ 42253 h 6693946"/>
              <a:gd name="connsiteX315" fmla="*/ 141448 w 1569618"/>
              <a:gd name="connsiteY315" fmla="*/ 158146 h 6693946"/>
              <a:gd name="connsiteX316" fmla="*/ 144039 w 1569618"/>
              <a:gd name="connsiteY316" fmla="*/ 163977 h 6693946"/>
              <a:gd name="connsiteX317" fmla="*/ 148097 w 1569618"/>
              <a:gd name="connsiteY317" fmla="*/ 156755 h 6693946"/>
              <a:gd name="connsiteX318" fmla="*/ 148040 w 1569618"/>
              <a:gd name="connsiteY318" fmla="*/ 114862 h 6693946"/>
              <a:gd name="connsiteX319" fmla="*/ 156211 w 1569618"/>
              <a:gd name="connsiteY319" fmla="*/ 97110 h 6693946"/>
              <a:gd name="connsiteX320" fmla="*/ 169512 w 1569618"/>
              <a:gd name="connsiteY320" fmla="*/ 100740 h 6693946"/>
              <a:gd name="connsiteX321" fmla="*/ 177364 w 1569618"/>
              <a:gd name="connsiteY321" fmla="*/ 108783 h 6693946"/>
              <a:gd name="connsiteX322" fmla="*/ 181054 w 1569618"/>
              <a:gd name="connsiteY322" fmla="*/ 114464 h 6693946"/>
              <a:gd name="connsiteX323" fmla="*/ 175722 w 1569618"/>
              <a:gd name="connsiteY323" fmla="*/ 133787 h 6693946"/>
              <a:gd name="connsiteX324" fmla="*/ 179940 w 1569618"/>
              <a:gd name="connsiteY324" fmla="*/ 158232 h 6693946"/>
              <a:gd name="connsiteX325" fmla="*/ 178654 w 1569618"/>
              <a:gd name="connsiteY325" fmla="*/ 164472 h 6693946"/>
              <a:gd name="connsiteX326" fmla="*/ 146604 w 1569618"/>
              <a:gd name="connsiteY326" fmla="*/ 172223 h 6693946"/>
              <a:gd name="connsiteX327" fmla="*/ 136746 w 1569618"/>
              <a:gd name="connsiteY327" fmla="*/ 180499 h 6693946"/>
              <a:gd name="connsiteX328" fmla="*/ 141257 w 1569618"/>
              <a:gd name="connsiteY328" fmla="*/ 190549 h 6693946"/>
              <a:gd name="connsiteX329" fmla="*/ 144684 w 1569618"/>
              <a:gd name="connsiteY329" fmla="*/ 199616 h 6693946"/>
              <a:gd name="connsiteX330" fmla="*/ 148082 w 1569618"/>
              <a:gd name="connsiteY330" fmla="*/ 190867 h 6693946"/>
              <a:gd name="connsiteX331" fmla="*/ 159155 w 1569618"/>
              <a:gd name="connsiteY331" fmla="*/ 178815 h 6693946"/>
              <a:gd name="connsiteX332" fmla="*/ 176633 w 1569618"/>
              <a:gd name="connsiteY332" fmla="*/ 188100 h 6693946"/>
              <a:gd name="connsiteX333" fmla="*/ 183165 w 1569618"/>
              <a:gd name="connsiteY333" fmla="*/ 202484 h 6693946"/>
              <a:gd name="connsiteX334" fmla="*/ 190282 w 1569618"/>
              <a:gd name="connsiteY334" fmla="*/ 227725 h 6693946"/>
              <a:gd name="connsiteX335" fmla="*/ 183296 w 1569618"/>
              <a:gd name="connsiteY335" fmla="*/ 227751 h 6693946"/>
              <a:gd name="connsiteX336" fmla="*/ 170847 w 1569618"/>
              <a:gd name="connsiteY336" fmla="*/ 246575 h 6693946"/>
              <a:gd name="connsiteX337" fmla="*/ 180660 w 1569618"/>
              <a:gd name="connsiteY337" fmla="*/ 256520 h 6693946"/>
              <a:gd name="connsiteX338" fmla="*/ 183544 w 1569618"/>
              <a:gd name="connsiteY338" fmla="*/ 274462 h 6693946"/>
              <a:gd name="connsiteX339" fmla="*/ 186562 w 1569618"/>
              <a:gd name="connsiteY339" fmla="*/ 283121 h 6693946"/>
              <a:gd name="connsiteX340" fmla="*/ 196552 w 1569618"/>
              <a:gd name="connsiteY340" fmla="*/ 327841 h 6693946"/>
              <a:gd name="connsiteX341" fmla="*/ 180776 w 1569618"/>
              <a:gd name="connsiteY341" fmla="*/ 334006 h 6693946"/>
              <a:gd name="connsiteX342" fmla="*/ 176498 w 1569618"/>
              <a:gd name="connsiteY342" fmla="*/ 336687 h 6693946"/>
              <a:gd name="connsiteX343" fmla="*/ 176689 w 1569618"/>
              <a:gd name="connsiteY343" fmla="*/ 343471 h 6693946"/>
              <a:gd name="connsiteX344" fmla="*/ 179078 w 1569618"/>
              <a:gd name="connsiteY344" fmla="*/ 345931 h 6693946"/>
              <a:gd name="connsiteX345" fmla="*/ 195952 w 1569618"/>
              <a:gd name="connsiteY345" fmla="*/ 355860 h 6693946"/>
              <a:gd name="connsiteX346" fmla="*/ 197767 w 1569618"/>
              <a:gd name="connsiteY346" fmla="*/ 381085 h 6693946"/>
              <a:gd name="connsiteX347" fmla="*/ 198236 w 1569618"/>
              <a:gd name="connsiteY347" fmla="*/ 411714 h 6693946"/>
              <a:gd name="connsiteX348" fmla="*/ 197096 w 1569618"/>
              <a:gd name="connsiteY348" fmla="*/ 434727 h 6693946"/>
              <a:gd name="connsiteX349" fmla="*/ 197958 w 1569618"/>
              <a:gd name="connsiteY349" fmla="*/ 448215 h 6693946"/>
              <a:gd name="connsiteX350" fmla="*/ 199132 w 1569618"/>
              <a:gd name="connsiteY350" fmla="*/ 475330 h 6693946"/>
              <a:gd name="connsiteX351" fmla="*/ 197741 w 1569618"/>
              <a:gd name="connsiteY351" fmla="*/ 489729 h 6693946"/>
              <a:gd name="connsiteX352" fmla="*/ 197681 w 1569618"/>
              <a:gd name="connsiteY352" fmla="*/ 518570 h 6693946"/>
              <a:gd name="connsiteX353" fmla="*/ 198517 w 1569618"/>
              <a:gd name="connsiteY353" fmla="*/ 530933 h 6693946"/>
              <a:gd name="connsiteX354" fmla="*/ 206572 w 1569618"/>
              <a:gd name="connsiteY354" fmla="*/ 596585 h 6693946"/>
              <a:gd name="connsiteX355" fmla="*/ 207273 w 1569618"/>
              <a:gd name="connsiteY355" fmla="*/ 614104 h 6693946"/>
              <a:gd name="connsiteX356" fmla="*/ 206954 w 1569618"/>
              <a:gd name="connsiteY356" fmla="*/ 632632 h 6693946"/>
              <a:gd name="connsiteX357" fmla="*/ 210850 w 1569618"/>
              <a:gd name="connsiteY357" fmla="*/ 648115 h 6693946"/>
              <a:gd name="connsiteX358" fmla="*/ 211668 w 1569618"/>
              <a:gd name="connsiteY358" fmla="*/ 701989 h 6693946"/>
              <a:gd name="connsiteX359" fmla="*/ 211289 w 1569618"/>
              <a:gd name="connsiteY359" fmla="*/ 764930 h 6693946"/>
              <a:gd name="connsiteX360" fmla="*/ 211506 w 1569618"/>
              <a:gd name="connsiteY360" fmla="*/ 824403 h 6693946"/>
              <a:gd name="connsiteX361" fmla="*/ 217060 w 1569618"/>
              <a:gd name="connsiteY361" fmla="*/ 853801 h 6693946"/>
              <a:gd name="connsiteX362" fmla="*/ 216194 w 1569618"/>
              <a:gd name="connsiteY362" fmla="*/ 869472 h 6693946"/>
              <a:gd name="connsiteX363" fmla="*/ 215447 w 1569618"/>
              <a:gd name="connsiteY363" fmla="*/ 893906 h 6693946"/>
              <a:gd name="connsiteX364" fmla="*/ 218290 w 1569618"/>
              <a:gd name="connsiteY364" fmla="*/ 913664 h 6693946"/>
              <a:gd name="connsiteX365" fmla="*/ 218290 w 1569618"/>
              <a:gd name="connsiteY365" fmla="*/ 1110797 h 6693946"/>
              <a:gd name="connsiteX366" fmla="*/ 221601 w 1569618"/>
              <a:gd name="connsiteY366" fmla="*/ 1116421 h 6693946"/>
              <a:gd name="connsiteX367" fmla="*/ 225115 w 1569618"/>
              <a:gd name="connsiteY367" fmla="*/ 1111292 h 6693946"/>
              <a:gd name="connsiteX368" fmla="*/ 225276 w 1569618"/>
              <a:gd name="connsiteY368" fmla="*/ 1090304 h 6693946"/>
              <a:gd name="connsiteX369" fmla="*/ 226011 w 1569618"/>
              <a:gd name="connsiteY369" fmla="*/ 820930 h 6693946"/>
              <a:gd name="connsiteX370" fmla="*/ 224252 w 1569618"/>
              <a:gd name="connsiteY370" fmla="*/ 780852 h 6693946"/>
              <a:gd name="connsiteX371" fmla="*/ 225276 w 1569618"/>
              <a:gd name="connsiteY371" fmla="*/ 735753 h 6693946"/>
              <a:gd name="connsiteX372" fmla="*/ 225276 w 1569618"/>
              <a:gd name="connsiteY372" fmla="*/ 693773 h 6693946"/>
              <a:gd name="connsiteX373" fmla="*/ 225276 w 1569618"/>
              <a:gd name="connsiteY373" fmla="*/ 648291 h 6693946"/>
              <a:gd name="connsiteX374" fmla="*/ 225452 w 1569618"/>
              <a:gd name="connsiteY374" fmla="*/ 602810 h 6693946"/>
              <a:gd name="connsiteX375" fmla="*/ 232251 w 1569618"/>
              <a:gd name="connsiteY375" fmla="*/ 574202 h 6693946"/>
              <a:gd name="connsiteX376" fmla="*/ 229671 w 1569618"/>
              <a:gd name="connsiteY376" fmla="*/ 547353 h 6693946"/>
              <a:gd name="connsiteX377" fmla="*/ 225598 w 1569618"/>
              <a:gd name="connsiteY377" fmla="*/ 519946 h 6693946"/>
              <a:gd name="connsiteX378" fmla="*/ 232850 w 1569618"/>
              <a:gd name="connsiteY378" fmla="*/ 400435 h 6693946"/>
              <a:gd name="connsiteX379" fmla="*/ 246282 w 1569618"/>
              <a:gd name="connsiteY379" fmla="*/ 374699 h 6693946"/>
              <a:gd name="connsiteX380" fmla="*/ 253283 w 1569618"/>
              <a:gd name="connsiteY380" fmla="*/ 374699 h 6693946"/>
              <a:gd name="connsiteX381" fmla="*/ 251086 w 1569618"/>
              <a:gd name="connsiteY381" fmla="*/ 387224 h 6693946"/>
              <a:gd name="connsiteX382" fmla="*/ 262396 w 1569618"/>
              <a:gd name="connsiteY382" fmla="*/ 436763 h 6693946"/>
              <a:gd name="connsiteX383" fmla="*/ 253283 w 1569618"/>
              <a:gd name="connsiteY383" fmla="*/ 430685 h 6693946"/>
              <a:gd name="connsiteX384" fmla="*/ 246999 w 1569618"/>
              <a:gd name="connsiteY384" fmla="*/ 441038 h 6693946"/>
              <a:gd name="connsiteX385" fmla="*/ 258616 w 1569618"/>
              <a:gd name="connsiteY385" fmla="*/ 449404 h 6693946"/>
              <a:gd name="connsiteX386" fmla="*/ 262396 w 1569618"/>
              <a:gd name="connsiteY386" fmla="*/ 436763 h 6693946"/>
              <a:gd name="connsiteX387" fmla="*/ 255657 w 1569618"/>
              <a:gd name="connsiteY387" fmla="*/ 418423 h 6693946"/>
              <a:gd name="connsiteX388" fmla="*/ 262290 w 1569618"/>
              <a:gd name="connsiteY388" fmla="*/ 400787 h 6693946"/>
              <a:gd name="connsiteX389" fmla="*/ 261031 w 1569618"/>
              <a:gd name="connsiteY389" fmla="*/ 391926 h 6693946"/>
              <a:gd name="connsiteX390" fmla="*/ 253283 w 1569618"/>
              <a:gd name="connsiteY390" fmla="*/ 374699 h 6693946"/>
              <a:gd name="connsiteX391" fmla="*/ 268429 w 1569618"/>
              <a:gd name="connsiteY391" fmla="*/ 356636 h 6693946"/>
              <a:gd name="connsiteX392" fmla="*/ 268650 w 1569618"/>
              <a:gd name="connsiteY392" fmla="*/ 344333 h 6693946"/>
              <a:gd name="connsiteX393" fmla="*/ 266509 w 1569618"/>
              <a:gd name="connsiteY393" fmla="*/ 329203 h 6693946"/>
              <a:gd name="connsiteX394" fmla="*/ 264664 w 1569618"/>
              <a:gd name="connsiteY394" fmla="*/ 316854 h 6693946"/>
              <a:gd name="connsiteX395" fmla="*/ 267315 w 1569618"/>
              <a:gd name="connsiteY395" fmla="*/ 289083 h 6693946"/>
              <a:gd name="connsiteX396" fmla="*/ 274451 w 1569618"/>
              <a:gd name="connsiteY396" fmla="*/ 283957 h 6693946"/>
              <a:gd name="connsiteX397" fmla="*/ 292848 w 1569618"/>
              <a:gd name="connsiteY397" fmla="*/ 309955 h 6693946"/>
              <a:gd name="connsiteX398" fmla="*/ 293065 w 1569618"/>
              <a:gd name="connsiteY398" fmla="*/ 320049 h 6693946"/>
              <a:gd name="connsiteX399" fmla="*/ 298296 w 1569618"/>
              <a:gd name="connsiteY399" fmla="*/ 332892 h 6693946"/>
              <a:gd name="connsiteX400" fmla="*/ 322862 w 1569618"/>
              <a:gd name="connsiteY400" fmla="*/ 353048 h 6693946"/>
              <a:gd name="connsiteX401" fmla="*/ 343703 w 1569618"/>
              <a:gd name="connsiteY401" fmla="*/ 381700 h 6693946"/>
              <a:gd name="connsiteX402" fmla="*/ 344232 w 1569618"/>
              <a:gd name="connsiteY402" fmla="*/ 395616 h 6693946"/>
              <a:gd name="connsiteX403" fmla="*/ 338461 w 1569618"/>
              <a:gd name="connsiteY403" fmla="*/ 398222 h 6693946"/>
              <a:gd name="connsiteX404" fmla="*/ 311492 w 1569618"/>
              <a:gd name="connsiteY404" fmla="*/ 401635 h 6693946"/>
              <a:gd name="connsiteX405" fmla="*/ 308316 w 1569618"/>
              <a:gd name="connsiteY405" fmla="*/ 384235 h 6693946"/>
              <a:gd name="connsiteX406" fmla="*/ 302470 w 1569618"/>
              <a:gd name="connsiteY406" fmla="*/ 381937 h 6693946"/>
              <a:gd name="connsiteX407" fmla="*/ 295544 w 1569618"/>
              <a:gd name="connsiteY407" fmla="*/ 387179 h 6693946"/>
              <a:gd name="connsiteX408" fmla="*/ 307056 w 1569618"/>
              <a:gd name="connsiteY408" fmla="*/ 416548 h 6693946"/>
              <a:gd name="connsiteX409" fmla="*/ 315932 w 1569618"/>
              <a:gd name="connsiteY409" fmla="*/ 419859 h 6693946"/>
              <a:gd name="connsiteX410" fmla="*/ 307757 w 1569618"/>
              <a:gd name="connsiteY410" fmla="*/ 423755 h 6693946"/>
              <a:gd name="connsiteX411" fmla="*/ 299924 w 1569618"/>
              <a:gd name="connsiteY411" fmla="*/ 429848 h 6693946"/>
              <a:gd name="connsiteX412" fmla="*/ 298221 w 1569618"/>
              <a:gd name="connsiteY412" fmla="*/ 437127 h 6693946"/>
              <a:gd name="connsiteX413" fmla="*/ 304919 w 1569618"/>
              <a:gd name="connsiteY413" fmla="*/ 437509 h 6693946"/>
              <a:gd name="connsiteX414" fmla="*/ 310176 w 1569618"/>
              <a:gd name="connsiteY414" fmla="*/ 433508 h 6693946"/>
              <a:gd name="connsiteX415" fmla="*/ 322070 w 1569618"/>
              <a:gd name="connsiteY415" fmla="*/ 432983 h 6693946"/>
              <a:gd name="connsiteX416" fmla="*/ 317076 w 1569618"/>
              <a:gd name="connsiteY416" fmla="*/ 440393 h 6693946"/>
              <a:gd name="connsiteX417" fmla="*/ 324193 w 1569618"/>
              <a:gd name="connsiteY417" fmla="*/ 444495 h 6693946"/>
              <a:gd name="connsiteX418" fmla="*/ 348364 w 1569618"/>
              <a:gd name="connsiteY418" fmla="*/ 445493 h 6693946"/>
              <a:gd name="connsiteX419" fmla="*/ 349125 w 1569618"/>
              <a:gd name="connsiteY419" fmla="*/ 450034 h 6693946"/>
              <a:gd name="connsiteX420" fmla="*/ 337302 w 1569618"/>
              <a:gd name="connsiteY420" fmla="*/ 455160 h 6693946"/>
              <a:gd name="connsiteX421" fmla="*/ 341420 w 1569618"/>
              <a:gd name="connsiteY421" fmla="*/ 465033 h 6693946"/>
              <a:gd name="connsiteX422" fmla="*/ 338637 w 1569618"/>
              <a:gd name="connsiteY422" fmla="*/ 477074 h 6693946"/>
              <a:gd name="connsiteX423" fmla="*/ 339515 w 1569618"/>
              <a:gd name="connsiteY423" fmla="*/ 491927 h 6693946"/>
              <a:gd name="connsiteX424" fmla="*/ 353415 w 1569618"/>
              <a:gd name="connsiteY424" fmla="*/ 499850 h 6693946"/>
              <a:gd name="connsiteX425" fmla="*/ 358118 w 1569618"/>
              <a:gd name="connsiteY425" fmla="*/ 511655 h 6693946"/>
              <a:gd name="connsiteX426" fmla="*/ 365265 w 1569618"/>
              <a:gd name="connsiteY426" fmla="*/ 578582 h 6693946"/>
              <a:gd name="connsiteX427" fmla="*/ 365471 w 1569618"/>
              <a:gd name="connsiteY427" fmla="*/ 604231 h 6693946"/>
              <a:gd name="connsiteX428" fmla="*/ 364826 w 1569618"/>
              <a:gd name="connsiteY428" fmla="*/ 635546 h 6693946"/>
              <a:gd name="connsiteX429" fmla="*/ 365265 w 1569618"/>
              <a:gd name="connsiteY429" fmla="*/ 682231 h 6693946"/>
              <a:gd name="connsiteX430" fmla="*/ 372134 w 1569618"/>
              <a:gd name="connsiteY430" fmla="*/ 731710 h 6693946"/>
              <a:gd name="connsiteX431" fmla="*/ 372577 w 1569618"/>
              <a:gd name="connsiteY431" fmla="*/ 784062 h 6693946"/>
              <a:gd name="connsiteX432" fmla="*/ 379563 w 1569618"/>
              <a:gd name="connsiteY432" fmla="*/ 808976 h 6693946"/>
              <a:gd name="connsiteX433" fmla="*/ 377189 w 1569618"/>
              <a:gd name="connsiteY433" fmla="*/ 832401 h 6693946"/>
              <a:gd name="connsiteX434" fmla="*/ 379578 w 1569618"/>
              <a:gd name="connsiteY434" fmla="*/ 859160 h 6693946"/>
              <a:gd name="connsiteX435" fmla="*/ 386343 w 1569618"/>
              <a:gd name="connsiteY435" fmla="*/ 864230 h 6693946"/>
              <a:gd name="connsiteX436" fmla="*/ 392950 w 1569618"/>
              <a:gd name="connsiteY436" fmla="*/ 858984 h 6693946"/>
              <a:gd name="connsiteX437" fmla="*/ 393433 w 1569618"/>
              <a:gd name="connsiteY437" fmla="*/ 827579 h 6693946"/>
              <a:gd name="connsiteX438" fmla="*/ 397183 w 1569618"/>
              <a:gd name="connsiteY438" fmla="*/ 823053 h 6693946"/>
              <a:gd name="connsiteX439" fmla="*/ 402118 w 1569618"/>
              <a:gd name="connsiteY439" fmla="*/ 827991 h 6693946"/>
              <a:gd name="connsiteX440" fmla="*/ 406794 w 1569618"/>
              <a:gd name="connsiteY440" fmla="*/ 832896 h 6693946"/>
              <a:gd name="connsiteX441" fmla="*/ 402909 w 1569618"/>
              <a:gd name="connsiteY441" fmla="*/ 856775 h 6693946"/>
              <a:gd name="connsiteX442" fmla="*/ 414613 w 1569618"/>
              <a:gd name="connsiteY442" fmla="*/ 872374 h 6693946"/>
              <a:gd name="connsiteX443" fmla="*/ 422671 w 1569618"/>
              <a:gd name="connsiteY443" fmla="*/ 896820 h 6693946"/>
              <a:gd name="connsiteX444" fmla="*/ 435090 w 1569618"/>
              <a:gd name="connsiteY444" fmla="*/ 899324 h 6693946"/>
              <a:gd name="connsiteX445" fmla="*/ 441934 w 1569618"/>
              <a:gd name="connsiteY445" fmla="*/ 894213 h 6693946"/>
              <a:gd name="connsiteX446" fmla="*/ 443119 w 1569618"/>
              <a:gd name="connsiteY446" fmla="*/ 859689 h 6693946"/>
              <a:gd name="connsiteX447" fmla="*/ 441934 w 1569618"/>
              <a:gd name="connsiteY447" fmla="*/ 830230 h 6693946"/>
              <a:gd name="connsiteX448" fmla="*/ 435252 w 1569618"/>
              <a:gd name="connsiteY448" fmla="*/ 815628 h 6693946"/>
              <a:gd name="connsiteX449" fmla="*/ 441904 w 1569618"/>
              <a:gd name="connsiteY449" fmla="*/ 810149 h 6693946"/>
              <a:gd name="connsiteX450" fmla="*/ 436148 w 1569618"/>
              <a:gd name="connsiteY450" fmla="*/ 763569 h 6693946"/>
              <a:gd name="connsiteX451" fmla="*/ 437262 w 1569618"/>
              <a:gd name="connsiteY451" fmla="*/ 754517 h 6693946"/>
              <a:gd name="connsiteX452" fmla="*/ 442256 w 1569618"/>
              <a:gd name="connsiteY452" fmla="*/ 718031 h 6693946"/>
              <a:gd name="connsiteX453" fmla="*/ 437862 w 1569618"/>
              <a:gd name="connsiteY453" fmla="*/ 686596 h 6693946"/>
              <a:gd name="connsiteX454" fmla="*/ 435312 w 1569618"/>
              <a:gd name="connsiteY454" fmla="*/ 649829 h 6693946"/>
              <a:gd name="connsiteX455" fmla="*/ 435252 w 1569618"/>
              <a:gd name="connsiteY455" fmla="*/ 611378 h 6693946"/>
              <a:gd name="connsiteX456" fmla="*/ 435252 w 1569618"/>
              <a:gd name="connsiteY456" fmla="*/ 576430 h 6693946"/>
              <a:gd name="connsiteX457" fmla="*/ 435252 w 1569618"/>
              <a:gd name="connsiteY457" fmla="*/ 537979 h 6693946"/>
              <a:gd name="connsiteX458" fmla="*/ 435252 w 1569618"/>
              <a:gd name="connsiteY458" fmla="*/ 499528 h 6693946"/>
              <a:gd name="connsiteX459" fmla="*/ 435458 w 1569618"/>
              <a:gd name="connsiteY459" fmla="*/ 492658 h 6693946"/>
              <a:gd name="connsiteX460" fmla="*/ 441949 w 1569618"/>
              <a:gd name="connsiteY460" fmla="*/ 487093 h 6693946"/>
              <a:gd name="connsiteX461" fmla="*/ 449006 w 1569618"/>
              <a:gd name="connsiteY461" fmla="*/ 491968 h 6693946"/>
              <a:gd name="connsiteX462" fmla="*/ 462937 w 1569618"/>
              <a:gd name="connsiteY462" fmla="*/ 545580 h 6693946"/>
              <a:gd name="connsiteX463" fmla="*/ 463128 w 1569618"/>
              <a:gd name="connsiteY463" fmla="*/ 573471 h 6693946"/>
              <a:gd name="connsiteX464" fmla="*/ 472503 w 1569618"/>
              <a:gd name="connsiteY464" fmla="*/ 597755 h 6693946"/>
              <a:gd name="connsiteX465" fmla="*/ 474438 w 1569618"/>
              <a:gd name="connsiteY465" fmla="*/ 604977 h 6693946"/>
              <a:gd name="connsiteX466" fmla="*/ 469882 w 1569618"/>
              <a:gd name="connsiteY466" fmla="*/ 624941 h 6693946"/>
              <a:gd name="connsiteX467" fmla="*/ 470275 w 1569618"/>
              <a:gd name="connsiteY467" fmla="*/ 642269 h 6693946"/>
              <a:gd name="connsiteX468" fmla="*/ 472195 w 1569618"/>
              <a:gd name="connsiteY468" fmla="*/ 679929 h 6693946"/>
              <a:gd name="connsiteX469" fmla="*/ 469852 w 1569618"/>
              <a:gd name="connsiteY469" fmla="*/ 709988 h 6693946"/>
              <a:gd name="connsiteX470" fmla="*/ 480325 w 1569618"/>
              <a:gd name="connsiteY470" fmla="*/ 758165 h 6693946"/>
              <a:gd name="connsiteX471" fmla="*/ 479417 w 1569618"/>
              <a:gd name="connsiteY471" fmla="*/ 775696 h 6693946"/>
              <a:gd name="connsiteX472" fmla="*/ 485466 w 1569618"/>
              <a:gd name="connsiteY472" fmla="*/ 784939 h 6693946"/>
              <a:gd name="connsiteX473" fmla="*/ 491207 w 1569618"/>
              <a:gd name="connsiteY473" fmla="*/ 778523 h 6693946"/>
              <a:gd name="connsiteX474" fmla="*/ 495823 w 1569618"/>
              <a:gd name="connsiteY474" fmla="*/ 761855 h 6693946"/>
              <a:gd name="connsiteX475" fmla="*/ 497960 w 1569618"/>
              <a:gd name="connsiteY475" fmla="*/ 748746 h 6693946"/>
              <a:gd name="connsiteX476" fmla="*/ 497874 w 1569618"/>
              <a:gd name="connsiteY476" fmla="*/ 727976 h 6693946"/>
              <a:gd name="connsiteX477" fmla="*/ 491353 w 1569618"/>
              <a:gd name="connsiteY477" fmla="*/ 643327 h 6693946"/>
              <a:gd name="connsiteX478" fmla="*/ 490989 w 1569618"/>
              <a:gd name="connsiteY478" fmla="*/ 611892 h 6693946"/>
              <a:gd name="connsiteX479" fmla="*/ 484997 w 1569618"/>
              <a:gd name="connsiteY479" fmla="*/ 588819 h 6693946"/>
              <a:gd name="connsiteX480" fmla="*/ 490989 w 1569618"/>
              <a:gd name="connsiteY480" fmla="*/ 567434 h 6693946"/>
              <a:gd name="connsiteX481" fmla="*/ 483621 w 1569618"/>
              <a:gd name="connsiteY481" fmla="*/ 549682 h 6693946"/>
              <a:gd name="connsiteX482" fmla="*/ 486490 w 1569618"/>
              <a:gd name="connsiteY482" fmla="*/ 526099 h 6693946"/>
              <a:gd name="connsiteX483" fmla="*/ 484296 w 1569618"/>
              <a:gd name="connsiteY483" fmla="*/ 499352 h 6693946"/>
              <a:gd name="connsiteX484" fmla="*/ 484251 w 1569618"/>
              <a:gd name="connsiteY484" fmla="*/ 471389 h 6693946"/>
              <a:gd name="connsiteX485" fmla="*/ 483445 w 1569618"/>
              <a:gd name="connsiteY485" fmla="*/ 444026 h 6693946"/>
              <a:gd name="connsiteX486" fmla="*/ 484483 w 1569618"/>
              <a:gd name="connsiteY486" fmla="*/ 417733 h 6693946"/>
              <a:gd name="connsiteX487" fmla="*/ 484135 w 1569618"/>
              <a:gd name="connsiteY487" fmla="*/ 389800 h 6693946"/>
              <a:gd name="connsiteX488" fmla="*/ 477936 w 1569618"/>
              <a:gd name="connsiteY488" fmla="*/ 339867 h 6693946"/>
              <a:gd name="connsiteX489" fmla="*/ 484251 w 1569618"/>
              <a:gd name="connsiteY489" fmla="*/ 311713 h 6693946"/>
              <a:gd name="connsiteX490" fmla="*/ 498883 w 1569618"/>
              <a:gd name="connsiteY490" fmla="*/ 318482 h 6693946"/>
              <a:gd name="connsiteX491" fmla="*/ 501316 w 1569618"/>
              <a:gd name="connsiteY491" fmla="*/ 326728 h 6693946"/>
              <a:gd name="connsiteX492" fmla="*/ 493565 w 1569618"/>
              <a:gd name="connsiteY492" fmla="*/ 354968 h 6693946"/>
              <a:gd name="connsiteX493" fmla="*/ 494004 w 1569618"/>
              <a:gd name="connsiteY493" fmla="*/ 359715 h 6693946"/>
              <a:gd name="connsiteX494" fmla="*/ 510878 w 1569618"/>
              <a:gd name="connsiteY494" fmla="*/ 391574 h 6693946"/>
              <a:gd name="connsiteX495" fmla="*/ 504699 w 1569618"/>
              <a:gd name="connsiteY495" fmla="*/ 403056 h 6693946"/>
              <a:gd name="connsiteX496" fmla="*/ 500480 w 1569618"/>
              <a:gd name="connsiteY496" fmla="*/ 421880 h 6693946"/>
              <a:gd name="connsiteX497" fmla="*/ 512551 w 1569618"/>
              <a:gd name="connsiteY497" fmla="*/ 453195 h 6693946"/>
              <a:gd name="connsiteX498" fmla="*/ 518146 w 1569618"/>
              <a:gd name="connsiteY498" fmla="*/ 489347 h 6693946"/>
              <a:gd name="connsiteX499" fmla="*/ 519184 w 1569618"/>
              <a:gd name="connsiteY499" fmla="*/ 495793 h 6693946"/>
              <a:gd name="connsiteX500" fmla="*/ 526845 w 1569618"/>
              <a:gd name="connsiteY500" fmla="*/ 590885 h 6693946"/>
              <a:gd name="connsiteX501" fmla="*/ 533216 w 1569618"/>
              <a:gd name="connsiteY501" fmla="*/ 629910 h 6693946"/>
              <a:gd name="connsiteX502" fmla="*/ 537334 w 1569618"/>
              <a:gd name="connsiteY502" fmla="*/ 670292 h 6693946"/>
              <a:gd name="connsiteX503" fmla="*/ 533306 w 1569618"/>
              <a:gd name="connsiteY503" fmla="*/ 690563 h 6693946"/>
              <a:gd name="connsiteX504" fmla="*/ 541522 w 1569618"/>
              <a:gd name="connsiteY504" fmla="*/ 778175 h 6693946"/>
              <a:gd name="connsiteX505" fmla="*/ 547237 w 1569618"/>
              <a:gd name="connsiteY505" fmla="*/ 780649 h 6693946"/>
              <a:gd name="connsiteX506" fmla="*/ 542812 w 1569618"/>
              <a:gd name="connsiteY506" fmla="*/ 788689 h 6693946"/>
              <a:gd name="connsiteX507" fmla="*/ 547192 w 1569618"/>
              <a:gd name="connsiteY507" fmla="*/ 825749 h 6693946"/>
              <a:gd name="connsiteX508" fmla="*/ 547237 w 1569618"/>
              <a:gd name="connsiteY508" fmla="*/ 825839 h 6693946"/>
              <a:gd name="connsiteX509" fmla="*/ 547383 w 1569618"/>
              <a:gd name="connsiteY509" fmla="*/ 846227 h 6693946"/>
              <a:gd name="connsiteX510" fmla="*/ 551294 w 1569618"/>
              <a:gd name="connsiteY510" fmla="*/ 857082 h 6693946"/>
              <a:gd name="connsiteX511" fmla="*/ 554107 w 1569618"/>
              <a:gd name="connsiteY511" fmla="*/ 848102 h 6693946"/>
              <a:gd name="connsiteX512" fmla="*/ 554077 w 1569618"/>
              <a:gd name="connsiteY512" fmla="*/ 820900 h 6693946"/>
              <a:gd name="connsiteX513" fmla="*/ 550634 w 1569618"/>
              <a:gd name="connsiteY513" fmla="*/ 815643 h 6693946"/>
              <a:gd name="connsiteX514" fmla="*/ 547777 w 1569618"/>
              <a:gd name="connsiteY514" fmla="*/ 818163 h 6693946"/>
              <a:gd name="connsiteX515" fmla="*/ 553184 w 1569618"/>
              <a:gd name="connsiteY515" fmla="*/ 783079 h 6693946"/>
              <a:gd name="connsiteX516" fmla="*/ 547237 w 1569618"/>
              <a:gd name="connsiteY516" fmla="*/ 780634 h 6693946"/>
              <a:gd name="connsiteX517" fmla="*/ 551602 w 1569618"/>
              <a:gd name="connsiteY517" fmla="*/ 718511 h 6693946"/>
              <a:gd name="connsiteX518" fmla="*/ 547968 w 1569618"/>
              <a:gd name="connsiteY518" fmla="*/ 696541 h 6693946"/>
              <a:gd name="connsiteX519" fmla="*/ 547222 w 1569618"/>
              <a:gd name="connsiteY519" fmla="*/ 666966 h 6693946"/>
              <a:gd name="connsiteX520" fmla="*/ 541668 w 1569618"/>
              <a:gd name="connsiteY520" fmla="*/ 652420 h 6693946"/>
              <a:gd name="connsiteX521" fmla="*/ 549813 w 1569618"/>
              <a:gd name="connsiteY521" fmla="*/ 593919 h 6693946"/>
              <a:gd name="connsiteX522" fmla="*/ 547237 w 1569618"/>
              <a:gd name="connsiteY522" fmla="*/ 570674 h 6693946"/>
              <a:gd name="connsiteX523" fmla="*/ 558164 w 1569618"/>
              <a:gd name="connsiteY523" fmla="*/ 563451 h 6693946"/>
              <a:gd name="connsiteX524" fmla="*/ 568401 w 1569618"/>
              <a:gd name="connsiteY524" fmla="*/ 563144 h 6693946"/>
              <a:gd name="connsiteX525" fmla="*/ 582699 w 1569618"/>
              <a:gd name="connsiteY525" fmla="*/ 599221 h 6693946"/>
              <a:gd name="connsiteX526" fmla="*/ 589933 w 1569618"/>
              <a:gd name="connsiteY526" fmla="*/ 609342 h 6693946"/>
              <a:gd name="connsiteX527" fmla="*/ 603102 w 1569618"/>
              <a:gd name="connsiteY527" fmla="*/ 631432 h 6693946"/>
              <a:gd name="connsiteX528" fmla="*/ 599911 w 1569618"/>
              <a:gd name="connsiteY528" fmla="*/ 640484 h 6693946"/>
              <a:gd name="connsiteX529" fmla="*/ 596349 w 1569618"/>
              <a:gd name="connsiteY529" fmla="*/ 631916 h 6693946"/>
              <a:gd name="connsiteX530" fmla="*/ 596026 w 1569618"/>
              <a:gd name="connsiteY530" fmla="*/ 625132 h 6693946"/>
              <a:gd name="connsiteX531" fmla="*/ 589100 w 1569618"/>
              <a:gd name="connsiteY531" fmla="*/ 620063 h 6693946"/>
              <a:gd name="connsiteX532" fmla="*/ 582523 w 1569618"/>
              <a:gd name="connsiteY532" fmla="*/ 625309 h 6693946"/>
              <a:gd name="connsiteX533" fmla="*/ 593112 w 1569618"/>
              <a:gd name="connsiteY533" fmla="*/ 669501 h 6693946"/>
              <a:gd name="connsiteX534" fmla="*/ 593551 w 1569618"/>
              <a:gd name="connsiteY534" fmla="*/ 709826 h 6693946"/>
              <a:gd name="connsiteX535" fmla="*/ 581938 w 1569618"/>
              <a:gd name="connsiteY535" fmla="*/ 770056 h 6693946"/>
              <a:gd name="connsiteX536" fmla="*/ 579973 w 1569618"/>
              <a:gd name="connsiteY536" fmla="*/ 779446 h 6693946"/>
              <a:gd name="connsiteX537" fmla="*/ 591999 w 1569618"/>
              <a:gd name="connsiteY537" fmla="*/ 801581 h 6693946"/>
              <a:gd name="connsiteX538" fmla="*/ 601257 w 1569618"/>
              <a:gd name="connsiteY538" fmla="*/ 803674 h 6693946"/>
              <a:gd name="connsiteX539" fmla="*/ 609094 w 1569618"/>
              <a:gd name="connsiteY539" fmla="*/ 827271 h 6693946"/>
              <a:gd name="connsiteX540" fmla="*/ 589247 w 1569618"/>
              <a:gd name="connsiteY540" fmla="*/ 829630 h 6693946"/>
              <a:gd name="connsiteX541" fmla="*/ 580678 w 1569618"/>
              <a:gd name="connsiteY541" fmla="*/ 815643 h 6693946"/>
              <a:gd name="connsiteX542" fmla="*/ 582246 w 1569618"/>
              <a:gd name="connsiteY542" fmla="*/ 815643 h 6693946"/>
              <a:gd name="connsiteX543" fmla="*/ 580119 w 1569618"/>
              <a:gd name="connsiteY543" fmla="*/ 810341 h 6693946"/>
              <a:gd name="connsiteX544" fmla="*/ 575886 w 1569618"/>
              <a:gd name="connsiteY544" fmla="*/ 811496 h 6693946"/>
              <a:gd name="connsiteX545" fmla="*/ 580678 w 1569618"/>
              <a:gd name="connsiteY545" fmla="*/ 815643 h 6693946"/>
              <a:gd name="connsiteX546" fmla="*/ 589247 w 1569618"/>
              <a:gd name="connsiteY546" fmla="*/ 829630 h 6693946"/>
              <a:gd name="connsiteX547" fmla="*/ 589247 w 1569618"/>
              <a:gd name="connsiteY547" fmla="*/ 840103 h 6693946"/>
              <a:gd name="connsiteX548" fmla="*/ 596510 w 1569618"/>
              <a:gd name="connsiteY548" fmla="*/ 839605 h 6693946"/>
              <a:gd name="connsiteX549" fmla="*/ 610073 w 1569618"/>
              <a:gd name="connsiteY549" fmla="*/ 844704 h 6693946"/>
              <a:gd name="connsiteX550" fmla="*/ 610369 w 1569618"/>
              <a:gd name="connsiteY550" fmla="*/ 910971 h 6693946"/>
              <a:gd name="connsiteX551" fmla="*/ 600406 w 1569618"/>
              <a:gd name="connsiteY551" fmla="*/ 920623 h 6693946"/>
              <a:gd name="connsiteX552" fmla="*/ 599750 w 1569618"/>
              <a:gd name="connsiteY552" fmla="*/ 927287 h 6693946"/>
              <a:gd name="connsiteX553" fmla="*/ 617209 w 1569618"/>
              <a:gd name="connsiteY553" fmla="*/ 965007 h 6693946"/>
              <a:gd name="connsiteX554" fmla="*/ 617561 w 1569618"/>
              <a:gd name="connsiteY554" fmla="*/ 1041732 h 6693946"/>
              <a:gd name="connsiteX555" fmla="*/ 624870 w 1569618"/>
              <a:gd name="connsiteY555" fmla="*/ 1046344 h 6693946"/>
              <a:gd name="connsiteX556" fmla="*/ 627285 w 1569618"/>
              <a:gd name="connsiteY556" fmla="*/ 1038507 h 6693946"/>
              <a:gd name="connsiteX557" fmla="*/ 628222 w 1569618"/>
              <a:gd name="connsiteY557" fmla="*/ 1026834 h 6693946"/>
              <a:gd name="connsiteX558" fmla="*/ 630202 w 1569618"/>
              <a:gd name="connsiteY558" fmla="*/ 1014107 h 6693946"/>
              <a:gd name="connsiteX559" fmla="*/ 630435 w 1569618"/>
              <a:gd name="connsiteY559" fmla="*/ 938919 h 6693946"/>
              <a:gd name="connsiteX560" fmla="*/ 624619 w 1569618"/>
              <a:gd name="connsiteY560" fmla="*/ 853505 h 6693946"/>
              <a:gd name="connsiteX561" fmla="*/ 623917 w 1569618"/>
              <a:gd name="connsiteY561" fmla="*/ 836458 h 6693946"/>
              <a:gd name="connsiteX562" fmla="*/ 624240 w 1569618"/>
              <a:gd name="connsiteY562" fmla="*/ 796789 h 6693946"/>
              <a:gd name="connsiteX563" fmla="*/ 624240 w 1569618"/>
              <a:gd name="connsiteY563" fmla="*/ 751457 h 6693946"/>
              <a:gd name="connsiteX564" fmla="*/ 624619 w 1569618"/>
              <a:gd name="connsiteY564" fmla="*/ 706151 h 6693946"/>
              <a:gd name="connsiteX565" fmla="*/ 623242 w 1569618"/>
              <a:gd name="connsiteY565" fmla="*/ 666219 h 6693946"/>
              <a:gd name="connsiteX566" fmla="*/ 624285 w 1569618"/>
              <a:gd name="connsiteY566" fmla="*/ 621221 h 6693946"/>
              <a:gd name="connsiteX567" fmla="*/ 631226 w 1569618"/>
              <a:gd name="connsiteY567" fmla="*/ 592730 h 6693946"/>
              <a:gd name="connsiteX568" fmla="*/ 631226 w 1569618"/>
              <a:gd name="connsiteY568" fmla="*/ 556668 h 6693946"/>
              <a:gd name="connsiteX569" fmla="*/ 645216 w 1569618"/>
              <a:gd name="connsiteY569" fmla="*/ 604786 h 6693946"/>
              <a:gd name="connsiteX570" fmla="*/ 645595 w 1569618"/>
              <a:gd name="connsiteY570" fmla="*/ 660711 h 6693946"/>
              <a:gd name="connsiteX571" fmla="*/ 653346 w 1569618"/>
              <a:gd name="connsiteY571" fmla="*/ 668664 h 6693946"/>
              <a:gd name="connsiteX572" fmla="*/ 658851 w 1569618"/>
              <a:gd name="connsiteY572" fmla="*/ 658559 h 6693946"/>
              <a:gd name="connsiteX573" fmla="*/ 652128 w 1569618"/>
              <a:gd name="connsiteY573" fmla="*/ 629966 h 6693946"/>
              <a:gd name="connsiteX574" fmla="*/ 658341 w 1569618"/>
              <a:gd name="connsiteY574" fmla="*/ 605007 h 6693946"/>
              <a:gd name="connsiteX575" fmla="*/ 651689 w 1569618"/>
              <a:gd name="connsiteY575" fmla="*/ 579812 h 6693946"/>
              <a:gd name="connsiteX576" fmla="*/ 659466 w 1569618"/>
              <a:gd name="connsiteY576" fmla="*/ 547792 h 6693946"/>
              <a:gd name="connsiteX577" fmla="*/ 666718 w 1569618"/>
              <a:gd name="connsiteY577" fmla="*/ 543090 h 6693946"/>
              <a:gd name="connsiteX578" fmla="*/ 672913 w 1569618"/>
              <a:gd name="connsiteY578" fmla="*/ 548744 h 6693946"/>
              <a:gd name="connsiteX579" fmla="*/ 670862 w 1569618"/>
              <a:gd name="connsiteY579" fmla="*/ 575695 h 6693946"/>
              <a:gd name="connsiteX580" fmla="*/ 677720 w 1569618"/>
              <a:gd name="connsiteY580" fmla="*/ 600627 h 6693946"/>
              <a:gd name="connsiteX581" fmla="*/ 677544 w 1569618"/>
              <a:gd name="connsiteY581" fmla="*/ 617985 h 6693946"/>
              <a:gd name="connsiteX582" fmla="*/ 673044 w 1569618"/>
              <a:gd name="connsiteY582" fmla="*/ 631695 h 6693946"/>
              <a:gd name="connsiteX583" fmla="*/ 678538 w 1569618"/>
              <a:gd name="connsiteY583" fmla="*/ 645010 h 6693946"/>
              <a:gd name="connsiteX584" fmla="*/ 680690 w 1569618"/>
              <a:gd name="connsiteY584" fmla="*/ 676355 h 6693946"/>
              <a:gd name="connsiteX585" fmla="*/ 693188 w 1569618"/>
              <a:gd name="connsiteY585" fmla="*/ 692116 h 6693946"/>
              <a:gd name="connsiteX586" fmla="*/ 680851 w 1569618"/>
              <a:gd name="connsiteY586" fmla="*/ 699529 h 6693946"/>
              <a:gd name="connsiteX587" fmla="*/ 688366 w 1569618"/>
              <a:gd name="connsiteY587" fmla="*/ 703688 h 6693946"/>
              <a:gd name="connsiteX588" fmla="*/ 688793 w 1569618"/>
              <a:gd name="connsiteY588" fmla="*/ 717180 h 6693946"/>
              <a:gd name="connsiteX589" fmla="*/ 685231 w 1569618"/>
              <a:gd name="connsiteY589" fmla="*/ 726453 h 6693946"/>
              <a:gd name="connsiteX590" fmla="*/ 697140 w 1569618"/>
              <a:gd name="connsiteY590" fmla="*/ 738655 h 6693946"/>
              <a:gd name="connsiteX591" fmla="*/ 699589 w 1569618"/>
              <a:gd name="connsiteY591" fmla="*/ 757168 h 6693946"/>
              <a:gd name="connsiteX592" fmla="*/ 687166 w 1569618"/>
              <a:gd name="connsiteY592" fmla="*/ 759452 h 6693946"/>
              <a:gd name="connsiteX593" fmla="*/ 685115 w 1569618"/>
              <a:gd name="connsiteY593" fmla="*/ 754341 h 6693946"/>
              <a:gd name="connsiteX594" fmla="*/ 680866 w 1569618"/>
              <a:gd name="connsiteY594" fmla="*/ 755499 h 6693946"/>
              <a:gd name="connsiteX595" fmla="*/ 685674 w 1569618"/>
              <a:gd name="connsiteY595" fmla="*/ 759643 h 6693946"/>
              <a:gd name="connsiteX596" fmla="*/ 680971 w 1569618"/>
              <a:gd name="connsiteY596" fmla="*/ 787519 h 6693946"/>
              <a:gd name="connsiteX597" fmla="*/ 697538 w 1569618"/>
              <a:gd name="connsiteY597" fmla="*/ 828445 h 6693946"/>
              <a:gd name="connsiteX598" fmla="*/ 701449 w 1569618"/>
              <a:gd name="connsiteY598" fmla="*/ 862557 h 6693946"/>
              <a:gd name="connsiteX599" fmla="*/ 701228 w 1569618"/>
              <a:gd name="connsiteY599" fmla="*/ 884209 h 6693946"/>
              <a:gd name="connsiteX600" fmla="*/ 694227 w 1569618"/>
              <a:gd name="connsiteY600" fmla="*/ 913623 h 6693946"/>
              <a:gd name="connsiteX601" fmla="*/ 708244 w 1569618"/>
              <a:gd name="connsiteY601" fmla="*/ 967245 h 6693946"/>
              <a:gd name="connsiteX602" fmla="*/ 715219 w 1569618"/>
              <a:gd name="connsiteY602" fmla="*/ 1034247 h 6693946"/>
              <a:gd name="connsiteX603" fmla="*/ 712170 w 1569618"/>
              <a:gd name="connsiteY603" fmla="*/ 1097072 h 6693946"/>
              <a:gd name="connsiteX604" fmla="*/ 718102 w 1569618"/>
              <a:gd name="connsiteY604" fmla="*/ 1143825 h 6693946"/>
              <a:gd name="connsiteX605" fmla="*/ 722234 w 1569618"/>
              <a:gd name="connsiteY605" fmla="*/ 1152555 h 6693946"/>
              <a:gd name="connsiteX606" fmla="*/ 720446 w 1569618"/>
              <a:gd name="connsiteY606" fmla="*/ 1182996 h 6693946"/>
              <a:gd name="connsiteX607" fmla="*/ 722366 w 1569618"/>
              <a:gd name="connsiteY607" fmla="*/ 1213156 h 6693946"/>
              <a:gd name="connsiteX608" fmla="*/ 728620 w 1569618"/>
              <a:gd name="connsiteY608" fmla="*/ 1245483 h 6693946"/>
              <a:gd name="connsiteX609" fmla="*/ 725984 w 1569618"/>
              <a:gd name="connsiteY609" fmla="*/ 1279232 h 6693946"/>
              <a:gd name="connsiteX610" fmla="*/ 726202 w 1569618"/>
              <a:gd name="connsiteY610" fmla="*/ 1305991 h 6693946"/>
              <a:gd name="connsiteX611" fmla="*/ 729104 w 1569618"/>
              <a:gd name="connsiteY611" fmla="*/ 1343182 h 6693946"/>
              <a:gd name="connsiteX612" fmla="*/ 729221 w 1569618"/>
              <a:gd name="connsiteY612" fmla="*/ 1381632 h 6693946"/>
              <a:gd name="connsiteX613" fmla="*/ 728812 w 1569618"/>
              <a:gd name="connsiteY613" fmla="*/ 1420012 h 6693946"/>
              <a:gd name="connsiteX614" fmla="*/ 729221 w 1569618"/>
              <a:gd name="connsiteY614" fmla="*/ 1452718 h 6693946"/>
              <a:gd name="connsiteX615" fmla="*/ 734961 w 1569618"/>
              <a:gd name="connsiteY615" fmla="*/ 1482162 h 6693946"/>
              <a:gd name="connsiteX616" fmla="*/ 736589 w 1569618"/>
              <a:gd name="connsiteY616" fmla="*/ 1892301 h 6693946"/>
              <a:gd name="connsiteX617" fmla="*/ 736221 w 1569618"/>
              <a:gd name="connsiteY617" fmla="*/ 1948195 h 6693946"/>
              <a:gd name="connsiteX618" fmla="*/ 736428 w 1569618"/>
              <a:gd name="connsiteY618" fmla="*/ 1990119 h 6693946"/>
              <a:gd name="connsiteX619" fmla="*/ 740762 w 1569618"/>
              <a:gd name="connsiteY619" fmla="*/ 2000153 h 6693946"/>
              <a:gd name="connsiteX620" fmla="*/ 749668 w 1569618"/>
              <a:gd name="connsiteY620" fmla="*/ 1986470 h 6693946"/>
              <a:gd name="connsiteX621" fmla="*/ 743575 w 1569618"/>
              <a:gd name="connsiteY621" fmla="*/ 1975543 h 6693946"/>
              <a:gd name="connsiteX622" fmla="*/ 748877 w 1569618"/>
              <a:gd name="connsiteY622" fmla="*/ 1513331 h 6693946"/>
              <a:gd name="connsiteX623" fmla="*/ 750077 w 1569618"/>
              <a:gd name="connsiteY623" fmla="*/ 1506960 h 6693946"/>
              <a:gd name="connsiteX624" fmla="*/ 743661 w 1569618"/>
              <a:gd name="connsiteY624" fmla="*/ 1394434 h 6693946"/>
              <a:gd name="connsiteX625" fmla="*/ 743222 w 1569618"/>
              <a:gd name="connsiteY625" fmla="*/ 1279112 h 6693946"/>
              <a:gd name="connsiteX626" fmla="*/ 743822 w 1569618"/>
              <a:gd name="connsiteY626" fmla="*/ 1247842 h 6693946"/>
              <a:gd name="connsiteX627" fmla="*/ 740601 w 1569618"/>
              <a:gd name="connsiteY627" fmla="*/ 1220963 h 6693946"/>
              <a:gd name="connsiteX628" fmla="*/ 736911 w 1569618"/>
              <a:gd name="connsiteY628" fmla="*/ 1193481 h 6693946"/>
              <a:gd name="connsiteX629" fmla="*/ 746241 w 1569618"/>
              <a:gd name="connsiteY629" fmla="*/ 1159147 h 6693946"/>
              <a:gd name="connsiteX630" fmla="*/ 749875 w 1569618"/>
              <a:gd name="connsiteY630" fmla="*/ 1150477 h 6693946"/>
              <a:gd name="connsiteX631" fmla="*/ 738813 w 1569618"/>
              <a:gd name="connsiteY631" fmla="*/ 1132928 h 6693946"/>
              <a:gd name="connsiteX632" fmla="*/ 740732 w 1569618"/>
              <a:gd name="connsiteY632" fmla="*/ 1111265 h 6693946"/>
              <a:gd name="connsiteX633" fmla="*/ 736866 w 1569618"/>
              <a:gd name="connsiteY633" fmla="*/ 1081604 h 6693946"/>
              <a:gd name="connsiteX634" fmla="*/ 744160 w 1569618"/>
              <a:gd name="connsiteY634" fmla="*/ 1044413 h 6693946"/>
              <a:gd name="connsiteX635" fmla="*/ 743222 w 1569618"/>
              <a:gd name="connsiteY635" fmla="*/ 1002842 h 6693946"/>
              <a:gd name="connsiteX636" fmla="*/ 743489 w 1569618"/>
              <a:gd name="connsiteY636" fmla="*/ 974895 h 6693946"/>
              <a:gd name="connsiteX637" fmla="*/ 749185 w 1569618"/>
              <a:gd name="connsiteY637" fmla="*/ 972476 h 6693946"/>
              <a:gd name="connsiteX638" fmla="*/ 764214 w 1569618"/>
              <a:gd name="connsiteY638" fmla="*/ 990610 h 6693946"/>
              <a:gd name="connsiteX639" fmla="*/ 758413 w 1569618"/>
              <a:gd name="connsiteY639" fmla="*/ 992924 h 6693946"/>
              <a:gd name="connsiteX640" fmla="*/ 764214 w 1569618"/>
              <a:gd name="connsiteY640" fmla="*/ 997611 h 6693946"/>
              <a:gd name="connsiteX641" fmla="*/ 757213 w 1569618"/>
              <a:gd name="connsiteY641" fmla="*/ 1022102 h 6693946"/>
              <a:gd name="connsiteX642" fmla="*/ 762455 w 1569618"/>
              <a:gd name="connsiteY642" fmla="*/ 1047972 h 6693946"/>
              <a:gd name="connsiteX643" fmla="*/ 761094 w 1569618"/>
              <a:gd name="connsiteY643" fmla="*/ 1046607 h 6693946"/>
              <a:gd name="connsiteX644" fmla="*/ 757989 w 1569618"/>
              <a:gd name="connsiteY644" fmla="*/ 1050814 h 6693946"/>
              <a:gd name="connsiteX645" fmla="*/ 762178 w 1569618"/>
              <a:gd name="connsiteY645" fmla="*/ 1049817 h 6693946"/>
              <a:gd name="connsiteX646" fmla="*/ 764214 w 1569618"/>
              <a:gd name="connsiteY646" fmla="*/ 1049730 h 6693946"/>
              <a:gd name="connsiteX647" fmla="*/ 763539 w 1569618"/>
              <a:gd name="connsiteY647" fmla="*/ 1049055 h 6693946"/>
              <a:gd name="connsiteX648" fmla="*/ 778070 w 1569618"/>
              <a:gd name="connsiteY648" fmla="*/ 1030393 h 6693946"/>
              <a:gd name="connsiteX649" fmla="*/ 774102 w 1569618"/>
              <a:gd name="connsiteY649" fmla="*/ 997686 h 6693946"/>
              <a:gd name="connsiteX650" fmla="*/ 764214 w 1569618"/>
              <a:gd name="connsiteY650" fmla="*/ 997611 h 6693946"/>
              <a:gd name="connsiteX651" fmla="*/ 764214 w 1569618"/>
              <a:gd name="connsiteY651" fmla="*/ 990610 h 6693946"/>
              <a:gd name="connsiteX652" fmla="*/ 777500 w 1569618"/>
              <a:gd name="connsiteY652" fmla="*/ 977310 h 6693946"/>
              <a:gd name="connsiteX653" fmla="*/ 774249 w 1569618"/>
              <a:gd name="connsiteY653" fmla="*/ 957286 h 6693946"/>
              <a:gd name="connsiteX654" fmla="*/ 775433 w 1569618"/>
              <a:gd name="connsiteY654" fmla="*/ 935492 h 6693946"/>
              <a:gd name="connsiteX655" fmla="*/ 772404 w 1569618"/>
              <a:gd name="connsiteY655" fmla="*/ 895706 h 6693946"/>
              <a:gd name="connsiteX656" fmla="*/ 779461 w 1569618"/>
              <a:gd name="connsiteY656" fmla="*/ 846152 h 6693946"/>
              <a:gd name="connsiteX657" fmla="*/ 786612 w 1569618"/>
              <a:gd name="connsiteY657" fmla="*/ 845364 h 6693946"/>
              <a:gd name="connsiteX658" fmla="*/ 785220 w 1569618"/>
              <a:gd name="connsiteY658" fmla="*/ 846755 h 6693946"/>
              <a:gd name="connsiteX659" fmla="*/ 789424 w 1569618"/>
              <a:gd name="connsiteY659" fmla="*/ 849860 h 6693946"/>
              <a:gd name="connsiteX660" fmla="*/ 788427 w 1569618"/>
              <a:gd name="connsiteY660" fmla="*/ 845672 h 6693946"/>
              <a:gd name="connsiteX661" fmla="*/ 788340 w 1569618"/>
              <a:gd name="connsiteY661" fmla="*/ 843636 h 6693946"/>
              <a:gd name="connsiteX662" fmla="*/ 787560 w 1569618"/>
              <a:gd name="connsiteY662" fmla="*/ 844412 h 6693946"/>
              <a:gd name="connsiteX663" fmla="*/ 778699 w 1569618"/>
              <a:gd name="connsiteY663" fmla="*/ 819055 h 6693946"/>
              <a:gd name="connsiteX664" fmla="*/ 792675 w 1569618"/>
              <a:gd name="connsiteY664" fmla="*/ 804671 h 6693946"/>
              <a:gd name="connsiteX665" fmla="*/ 806632 w 1569618"/>
              <a:gd name="connsiteY665" fmla="*/ 761210 h 6693946"/>
              <a:gd name="connsiteX666" fmla="*/ 794914 w 1569618"/>
              <a:gd name="connsiteY666" fmla="*/ 759572 h 6693946"/>
              <a:gd name="connsiteX667" fmla="*/ 784561 w 1569618"/>
              <a:gd name="connsiteY667" fmla="*/ 759774 h 6693946"/>
              <a:gd name="connsiteX668" fmla="*/ 778816 w 1569618"/>
              <a:gd name="connsiteY668" fmla="*/ 762545 h 6693946"/>
              <a:gd name="connsiteX669" fmla="*/ 786345 w 1569618"/>
              <a:gd name="connsiteY669" fmla="*/ 766513 h 6693946"/>
              <a:gd name="connsiteX670" fmla="*/ 796335 w 1569618"/>
              <a:gd name="connsiteY670" fmla="*/ 767596 h 6693946"/>
              <a:gd name="connsiteX671" fmla="*/ 799147 w 1569618"/>
              <a:gd name="connsiteY671" fmla="*/ 773120 h 6693946"/>
              <a:gd name="connsiteX672" fmla="*/ 784414 w 1569618"/>
              <a:gd name="connsiteY672" fmla="*/ 781103 h 6693946"/>
              <a:gd name="connsiteX673" fmla="*/ 782434 w 1569618"/>
              <a:gd name="connsiteY673" fmla="*/ 794535 h 6693946"/>
              <a:gd name="connsiteX674" fmla="*/ 776900 w 1569618"/>
              <a:gd name="connsiteY674" fmla="*/ 785367 h 6693946"/>
              <a:gd name="connsiteX675" fmla="*/ 776986 w 1569618"/>
              <a:gd name="connsiteY675" fmla="*/ 782993 h 6693946"/>
              <a:gd name="connsiteX676" fmla="*/ 767143 w 1569618"/>
              <a:gd name="connsiteY676" fmla="*/ 761578 h 6693946"/>
              <a:gd name="connsiteX677" fmla="*/ 785220 w 1569618"/>
              <a:gd name="connsiteY677" fmla="*/ 745656 h 6693946"/>
              <a:gd name="connsiteX678" fmla="*/ 801082 w 1569618"/>
              <a:gd name="connsiteY678" fmla="*/ 744014 h 6693946"/>
              <a:gd name="connsiteX679" fmla="*/ 812977 w 1569618"/>
              <a:gd name="connsiteY679" fmla="*/ 727916 h 6693946"/>
              <a:gd name="connsiteX680" fmla="*/ 807719 w 1569618"/>
              <a:gd name="connsiteY680" fmla="*/ 691662 h 6693946"/>
              <a:gd name="connsiteX681" fmla="*/ 806445 w 1569618"/>
              <a:gd name="connsiteY681" fmla="*/ 672710 h 6693946"/>
              <a:gd name="connsiteX682" fmla="*/ 806092 w 1569618"/>
              <a:gd name="connsiteY682" fmla="*/ 653639 h 6693946"/>
              <a:gd name="connsiteX683" fmla="*/ 807292 w 1569618"/>
              <a:gd name="connsiteY683" fmla="*/ 636719 h 6693946"/>
              <a:gd name="connsiteX684" fmla="*/ 809887 w 1569618"/>
              <a:gd name="connsiteY684" fmla="*/ 591500 h 6693946"/>
              <a:gd name="connsiteX685" fmla="*/ 812756 w 1569618"/>
              <a:gd name="connsiteY685" fmla="*/ 581717 h 6693946"/>
              <a:gd name="connsiteX686" fmla="*/ 817634 w 1569618"/>
              <a:gd name="connsiteY686" fmla="*/ 571596 h 6693946"/>
              <a:gd name="connsiteX687" fmla="*/ 824886 w 1569618"/>
              <a:gd name="connsiteY687" fmla="*/ 579126 h 6693946"/>
              <a:gd name="connsiteX688" fmla="*/ 827230 w 1569618"/>
              <a:gd name="connsiteY688" fmla="*/ 588616 h 6693946"/>
              <a:gd name="connsiteX689" fmla="*/ 829997 w 1569618"/>
              <a:gd name="connsiteY689" fmla="*/ 597961 h 6693946"/>
              <a:gd name="connsiteX690" fmla="*/ 834100 w 1569618"/>
              <a:gd name="connsiteY690" fmla="*/ 587105 h 6693946"/>
              <a:gd name="connsiteX691" fmla="*/ 840939 w 1569618"/>
              <a:gd name="connsiteY691" fmla="*/ 539839 h 6693946"/>
              <a:gd name="connsiteX692" fmla="*/ 841509 w 1569618"/>
              <a:gd name="connsiteY692" fmla="*/ 483899 h 6693946"/>
              <a:gd name="connsiteX693" fmla="*/ 848117 w 1569618"/>
              <a:gd name="connsiteY693" fmla="*/ 451792 h 6693946"/>
              <a:gd name="connsiteX694" fmla="*/ 854649 w 1569618"/>
              <a:gd name="connsiteY694" fmla="*/ 419169 h 6693946"/>
              <a:gd name="connsiteX695" fmla="*/ 855425 w 1569618"/>
              <a:gd name="connsiteY695" fmla="*/ 398766 h 6693946"/>
              <a:gd name="connsiteX696" fmla="*/ 862118 w 1569618"/>
              <a:gd name="connsiteY696" fmla="*/ 373631 h 6693946"/>
              <a:gd name="connsiteX697" fmla="*/ 870484 w 1569618"/>
              <a:gd name="connsiteY697" fmla="*/ 372210 h 6693946"/>
              <a:gd name="connsiteX698" fmla="*/ 883549 w 1569618"/>
              <a:gd name="connsiteY698" fmla="*/ 365486 h 6693946"/>
              <a:gd name="connsiteX699" fmla="*/ 890947 w 1569618"/>
              <a:gd name="connsiteY699" fmla="*/ 361106 h 6693946"/>
              <a:gd name="connsiteX700" fmla="*/ 896894 w 1569618"/>
              <a:gd name="connsiteY700" fmla="*/ 367024 h 6693946"/>
              <a:gd name="connsiteX701" fmla="*/ 904570 w 1569618"/>
              <a:gd name="connsiteY701" fmla="*/ 406221 h 6693946"/>
              <a:gd name="connsiteX702" fmla="*/ 909198 w 1569618"/>
              <a:gd name="connsiteY702" fmla="*/ 418029 h 6693946"/>
              <a:gd name="connsiteX703" fmla="*/ 914162 w 1569618"/>
              <a:gd name="connsiteY703" fmla="*/ 422787 h 6693946"/>
              <a:gd name="connsiteX704" fmla="*/ 918017 w 1569618"/>
              <a:gd name="connsiteY704" fmla="*/ 419083 h 6693946"/>
              <a:gd name="connsiteX705" fmla="*/ 919903 w 1569618"/>
              <a:gd name="connsiteY705" fmla="*/ 392159 h 6693946"/>
              <a:gd name="connsiteX706" fmla="*/ 933688 w 1569618"/>
              <a:gd name="connsiteY706" fmla="*/ 373364 h 6693946"/>
              <a:gd name="connsiteX707" fmla="*/ 939211 w 1569618"/>
              <a:gd name="connsiteY707" fmla="*/ 344438 h 6693946"/>
              <a:gd name="connsiteX708" fmla="*/ 945275 w 1569618"/>
              <a:gd name="connsiteY708" fmla="*/ 322217 h 6693946"/>
              <a:gd name="connsiteX709" fmla="*/ 956363 w 1569618"/>
              <a:gd name="connsiteY709" fmla="*/ 299571 h 6693946"/>
              <a:gd name="connsiteX710" fmla="*/ 976796 w 1569618"/>
              <a:gd name="connsiteY710" fmla="*/ 304611 h 6693946"/>
              <a:gd name="connsiteX711" fmla="*/ 1005374 w 1569618"/>
              <a:gd name="connsiteY711" fmla="*/ 311537 h 6693946"/>
              <a:gd name="connsiteX712" fmla="*/ 1016406 w 1569618"/>
              <a:gd name="connsiteY712" fmla="*/ 349051 h 6693946"/>
              <a:gd name="connsiteX713" fmla="*/ 1018029 w 1569618"/>
              <a:gd name="connsiteY713" fmla="*/ 365764 h 6693946"/>
              <a:gd name="connsiteX714" fmla="*/ 1037116 w 1569618"/>
              <a:gd name="connsiteY714" fmla="*/ 371126 h 6693946"/>
              <a:gd name="connsiteX715" fmla="*/ 1044661 w 1569618"/>
              <a:gd name="connsiteY715" fmla="*/ 363904 h 6693946"/>
              <a:gd name="connsiteX716" fmla="*/ 1071378 w 1569618"/>
              <a:gd name="connsiteY716" fmla="*/ 349418 h 6693946"/>
              <a:gd name="connsiteX717" fmla="*/ 1092794 w 1569618"/>
              <a:gd name="connsiteY717" fmla="*/ 389316 h 6693946"/>
              <a:gd name="connsiteX718" fmla="*/ 1102431 w 1569618"/>
              <a:gd name="connsiteY718" fmla="*/ 462719 h 6693946"/>
              <a:gd name="connsiteX719" fmla="*/ 1120449 w 1569618"/>
              <a:gd name="connsiteY719" fmla="*/ 532046 h 6693946"/>
              <a:gd name="connsiteX720" fmla="*/ 1121592 w 1569618"/>
              <a:gd name="connsiteY720" fmla="*/ 549007 h 6693946"/>
              <a:gd name="connsiteX721" fmla="*/ 1133176 w 1569618"/>
              <a:gd name="connsiteY721" fmla="*/ 562161 h 6693946"/>
              <a:gd name="connsiteX722" fmla="*/ 1129853 w 1569618"/>
              <a:gd name="connsiteY722" fmla="*/ 547631 h 6693946"/>
              <a:gd name="connsiteX723" fmla="*/ 1128226 w 1569618"/>
              <a:gd name="connsiteY723" fmla="*/ 541406 h 6693946"/>
              <a:gd name="connsiteX724" fmla="*/ 1121386 w 1569618"/>
              <a:gd name="connsiteY724" fmla="*/ 453285 h 6693946"/>
              <a:gd name="connsiteX725" fmla="*/ 1121341 w 1569618"/>
              <a:gd name="connsiteY725" fmla="*/ 435867 h 6693946"/>
              <a:gd name="connsiteX726" fmla="*/ 1124930 w 1569618"/>
              <a:gd name="connsiteY726" fmla="*/ 430962 h 6693946"/>
              <a:gd name="connsiteX727" fmla="*/ 1128196 w 1569618"/>
              <a:gd name="connsiteY727" fmla="*/ 436602 h 6693946"/>
              <a:gd name="connsiteX728" fmla="*/ 1134863 w 1569618"/>
              <a:gd name="connsiteY728" fmla="*/ 479181 h 6693946"/>
              <a:gd name="connsiteX729" fmla="*/ 1144868 w 1569618"/>
              <a:gd name="connsiteY729" fmla="*/ 499190 h 6693946"/>
              <a:gd name="connsiteX730" fmla="*/ 1162957 w 1569618"/>
              <a:gd name="connsiteY730" fmla="*/ 530142 h 6693946"/>
              <a:gd name="connsiteX731" fmla="*/ 1159721 w 1569618"/>
              <a:gd name="connsiteY731" fmla="*/ 535504 h 6693946"/>
              <a:gd name="connsiteX732" fmla="*/ 1152367 w 1569618"/>
              <a:gd name="connsiteY732" fmla="*/ 542373 h 6693946"/>
              <a:gd name="connsiteX733" fmla="*/ 1149289 w 1569618"/>
              <a:gd name="connsiteY733" fmla="*/ 536674 h 6693946"/>
              <a:gd name="connsiteX734" fmla="*/ 1149101 w 1569618"/>
              <a:gd name="connsiteY734" fmla="*/ 529718 h 6693946"/>
              <a:gd name="connsiteX735" fmla="*/ 1144939 w 1569618"/>
              <a:gd name="connsiteY735" fmla="*/ 508389 h 6693946"/>
              <a:gd name="connsiteX736" fmla="*/ 1142348 w 1569618"/>
              <a:gd name="connsiteY736" fmla="*/ 528237 h 6693946"/>
              <a:gd name="connsiteX737" fmla="*/ 1157831 w 1569618"/>
              <a:gd name="connsiteY737" fmla="*/ 550166 h 6693946"/>
              <a:gd name="connsiteX738" fmla="*/ 1162987 w 1569618"/>
              <a:gd name="connsiteY738" fmla="*/ 560346 h 6693946"/>
              <a:gd name="connsiteX739" fmla="*/ 1171158 w 1569618"/>
              <a:gd name="connsiteY739" fmla="*/ 616579 h 6693946"/>
              <a:gd name="connsiteX740" fmla="*/ 1183037 w 1569618"/>
              <a:gd name="connsiteY740" fmla="*/ 624296 h 6693946"/>
              <a:gd name="connsiteX741" fmla="*/ 1187417 w 1569618"/>
              <a:gd name="connsiteY741" fmla="*/ 611524 h 6693946"/>
              <a:gd name="connsiteX742" fmla="*/ 1186877 w 1569618"/>
              <a:gd name="connsiteY742" fmla="*/ 593128 h 6693946"/>
              <a:gd name="connsiteX743" fmla="*/ 1197542 w 1569618"/>
              <a:gd name="connsiteY743" fmla="*/ 609739 h 6693946"/>
              <a:gd name="connsiteX744" fmla="*/ 1199240 w 1569618"/>
              <a:gd name="connsiteY744" fmla="*/ 657081 h 6693946"/>
              <a:gd name="connsiteX745" fmla="*/ 1221987 w 1569618"/>
              <a:gd name="connsiteY745" fmla="*/ 702679 h 6693946"/>
              <a:gd name="connsiteX746" fmla="*/ 1228256 w 1569618"/>
              <a:gd name="connsiteY746" fmla="*/ 703395 h 6693946"/>
              <a:gd name="connsiteX747" fmla="*/ 1229940 w 1569618"/>
              <a:gd name="connsiteY747" fmla="*/ 697141 h 6693946"/>
              <a:gd name="connsiteX748" fmla="*/ 1226322 w 1569618"/>
              <a:gd name="connsiteY748" fmla="*/ 611262 h 6693946"/>
              <a:gd name="connsiteX749" fmla="*/ 1229618 w 1569618"/>
              <a:gd name="connsiteY749" fmla="*/ 605708 h 6693946"/>
              <a:gd name="connsiteX750" fmla="*/ 1233105 w 1569618"/>
              <a:gd name="connsiteY750" fmla="*/ 611172 h 6693946"/>
              <a:gd name="connsiteX751" fmla="*/ 1240489 w 1569618"/>
              <a:gd name="connsiteY751" fmla="*/ 643282 h 6693946"/>
              <a:gd name="connsiteX752" fmla="*/ 1251884 w 1569618"/>
              <a:gd name="connsiteY752" fmla="*/ 677499 h 6693946"/>
              <a:gd name="connsiteX753" fmla="*/ 1269857 w 1569618"/>
              <a:gd name="connsiteY753" fmla="*/ 705064 h 6693946"/>
              <a:gd name="connsiteX754" fmla="*/ 1268144 w 1569618"/>
              <a:gd name="connsiteY754" fmla="*/ 706781 h 6693946"/>
              <a:gd name="connsiteX755" fmla="*/ 1272362 w 1569618"/>
              <a:gd name="connsiteY755" fmla="*/ 709886 h 6693946"/>
              <a:gd name="connsiteX756" fmla="*/ 1271365 w 1569618"/>
              <a:gd name="connsiteY756" fmla="*/ 705694 h 6693946"/>
              <a:gd name="connsiteX757" fmla="*/ 1271762 w 1569618"/>
              <a:gd name="connsiteY757" fmla="*/ 704277 h 6693946"/>
              <a:gd name="connsiteX758" fmla="*/ 1267161 w 1569618"/>
              <a:gd name="connsiteY758" fmla="*/ 629805 h 6693946"/>
              <a:gd name="connsiteX759" fmla="*/ 1266764 w 1569618"/>
              <a:gd name="connsiteY759" fmla="*/ 617048 h 6693946"/>
              <a:gd name="connsiteX760" fmla="*/ 1276858 w 1569618"/>
              <a:gd name="connsiteY760" fmla="*/ 617880 h 6693946"/>
              <a:gd name="connsiteX761" fmla="*/ 1282029 w 1569618"/>
              <a:gd name="connsiteY761" fmla="*/ 609679 h 6693946"/>
              <a:gd name="connsiteX762" fmla="*/ 1284182 w 1569618"/>
              <a:gd name="connsiteY762" fmla="*/ 600129 h 6693946"/>
              <a:gd name="connsiteX763" fmla="*/ 1293849 w 1569618"/>
              <a:gd name="connsiteY763" fmla="*/ 607174 h 6693946"/>
              <a:gd name="connsiteX764" fmla="*/ 1316393 w 1569618"/>
              <a:gd name="connsiteY764" fmla="*/ 674173 h 6693946"/>
              <a:gd name="connsiteX765" fmla="*/ 1333222 w 1569618"/>
              <a:gd name="connsiteY765" fmla="*/ 716096 h 6693946"/>
              <a:gd name="connsiteX766" fmla="*/ 1333485 w 1569618"/>
              <a:gd name="connsiteY766" fmla="*/ 733203 h 6693946"/>
              <a:gd name="connsiteX767" fmla="*/ 1337073 w 1569618"/>
              <a:gd name="connsiteY767" fmla="*/ 738404 h 6693946"/>
              <a:gd name="connsiteX768" fmla="*/ 1352132 w 1569618"/>
              <a:gd name="connsiteY768" fmla="*/ 757592 h 6693946"/>
              <a:gd name="connsiteX769" fmla="*/ 1345116 w 1569618"/>
              <a:gd name="connsiteY769" fmla="*/ 766250 h 6693946"/>
              <a:gd name="connsiteX770" fmla="*/ 1341997 w 1569618"/>
              <a:gd name="connsiteY770" fmla="*/ 773911 h 6693946"/>
              <a:gd name="connsiteX771" fmla="*/ 1347708 w 1569618"/>
              <a:gd name="connsiteY771" fmla="*/ 802751 h 6693946"/>
              <a:gd name="connsiteX772" fmla="*/ 1347606 w 1569618"/>
              <a:gd name="connsiteY772" fmla="*/ 807397 h 6693946"/>
              <a:gd name="connsiteX773" fmla="*/ 1366134 w 1569618"/>
              <a:gd name="connsiteY773" fmla="*/ 841071 h 6693946"/>
              <a:gd name="connsiteX774" fmla="*/ 1373210 w 1569618"/>
              <a:gd name="connsiteY774" fmla="*/ 904289 h 6693946"/>
              <a:gd name="connsiteX775" fmla="*/ 1380346 w 1569618"/>
              <a:gd name="connsiteY775" fmla="*/ 950108 h 6693946"/>
              <a:gd name="connsiteX776" fmla="*/ 1386218 w 1569618"/>
              <a:gd name="connsiteY776" fmla="*/ 957946 h 6693946"/>
              <a:gd name="connsiteX777" fmla="*/ 1400472 w 1569618"/>
              <a:gd name="connsiteY777" fmla="*/ 965460 h 6693946"/>
              <a:gd name="connsiteX778" fmla="*/ 1387977 w 1569618"/>
              <a:gd name="connsiteY778" fmla="*/ 972960 h 6693946"/>
              <a:gd name="connsiteX779" fmla="*/ 1394127 w 1569618"/>
              <a:gd name="connsiteY779" fmla="*/ 1004612 h 6693946"/>
              <a:gd name="connsiteX780" fmla="*/ 1388416 w 1569618"/>
              <a:gd name="connsiteY780" fmla="*/ 1007016 h 6693946"/>
              <a:gd name="connsiteX781" fmla="*/ 1394288 w 1569618"/>
              <a:gd name="connsiteY781" fmla="*/ 1024667 h 6693946"/>
              <a:gd name="connsiteX782" fmla="*/ 1390819 w 1569618"/>
              <a:gd name="connsiteY782" fmla="*/ 1041511 h 6693946"/>
              <a:gd name="connsiteX783" fmla="*/ 1394333 w 1569618"/>
              <a:gd name="connsiteY783" fmla="*/ 1078308 h 6693946"/>
              <a:gd name="connsiteX784" fmla="*/ 1412422 w 1569618"/>
              <a:gd name="connsiteY784" fmla="*/ 1104834 h 6693946"/>
              <a:gd name="connsiteX785" fmla="*/ 1413828 w 1569618"/>
              <a:gd name="connsiteY785" fmla="*/ 1184095 h 6693946"/>
              <a:gd name="connsiteX786" fmla="*/ 1411807 w 1569618"/>
              <a:gd name="connsiteY786" fmla="*/ 1194171 h 6693946"/>
              <a:gd name="connsiteX787" fmla="*/ 1422033 w 1569618"/>
              <a:gd name="connsiteY787" fmla="*/ 1245746 h 6693946"/>
              <a:gd name="connsiteX788" fmla="*/ 1428667 w 1569618"/>
              <a:gd name="connsiteY788" fmla="*/ 1278073 h 6693946"/>
              <a:gd name="connsiteX789" fmla="*/ 1434044 w 1569618"/>
              <a:gd name="connsiteY789" fmla="*/ 1307382 h 6693946"/>
              <a:gd name="connsiteX790" fmla="*/ 1429679 w 1569618"/>
              <a:gd name="connsiteY790" fmla="*/ 1324170 h 6693946"/>
              <a:gd name="connsiteX791" fmla="*/ 1442128 w 1569618"/>
              <a:gd name="connsiteY791" fmla="*/ 1413581 h 6693946"/>
              <a:gd name="connsiteX792" fmla="*/ 1443096 w 1569618"/>
              <a:gd name="connsiteY792" fmla="*/ 1430602 h 6693946"/>
              <a:gd name="connsiteX793" fmla="*/ 1443317 w 1569618"/>
              <a:gd name="connsiteY793" fmla="*/ 1462051 h 6693946"/>
              <a:gd name="connsiteX794" fmla="*/ 1448781 w 1569618"/>
              <a:gd name="connsiteY794" fmla="*/ 1892825 h 6693946"/>
              <a:gd name="connsiteX795" fmla="*/ 1455898 w 1569618"/>
              <a:gd name="connsiteY795" fmla="*/ 1959767 h 6693946"/>
              <a:gd name="connsiteX796" fmla="*/ 1456573 w 1569618"/>
              <a:gd name="connsiteY796" fmla="*/ 2018711 h 6693946"/>
              <a:gd name="connsiteX797" fmla="*/ 1464526 w 1569618"/>
              <a:gd name="connsiteY797" fmla="*/ 2068322 h 6693946"/>
              <a:gd name="connsiteX798" fmla="*/ 1470605 w 1569618"/>
              <a:gd name="connsiteY798" fmla="*/ 2118300 h 6693946"/>
              <a:gd name="connsiteX799" fmla="*/ 1471119 w 1569618"/>
              <a:gd name="connsiteY799" fmla="*/ 2138883 h 6693946"/>
              <a:gd name="connsiteX800" fmla="*/ 1478119 w 1569618"/>
              <a:gd name="connsiteY800" fmla="*/ 2384291 h 6693946"/>
              <a:gd name="connsiteX801" fmla="*/ 1486264 w 1569618"/>
              <a:gd name="connsiteY801" fmla="*/ 2496595 h 6693946"/>
              <a:gd name="connsiteX802" fmla="*/ 1493175 w 1569618"/>
              <a:gd name="connsiteY802" fmla="*/ 2999763 h 6693946"/>
              <a:gd name="connsiteX803" fmla="*/ 1498039 w 1569618"/>
              <a:gd name="connsiteY803" fmla="*/ 3150971 h 6693946"/>
              <a:gd name="connsiteX804" fmla="*/ 1499737 w 1569618"/>
              <a:gd name="connsiteY804" fmla="*/ 3179871 h 6693946"/>
              <a:gd name="connsiteX805" fmla="*/ 1500705 w 1569618"/>
              <a:gd name="connsiteY805" fmla="*/ 3208550 h 6693946"/>
              <a:gd name="connsiteX806" fmla="*/ 1505876 w 1569618"/>
              <a:gd name="connsiteY806" fmla="*/ 3237908 h 6693946"/>
              <a:gd name="connsiteX807" fmla="*/ 1506112 w 1569618"/>
              <a:gd name="connsiteY807" fmla="*/ 3272856 h 6693946"/>
              <a:gd name="connsiteX808" fmla="*/ 1506506 w 1569618"/>
              <a:gd name="connsiteY808" fmla="*/ 3307733 h 6693946"/>
              <a:gd name="connsiteX809" fmla="*/ 1512730 w 1569618"/>
              <a:gd name="connsiteY809" fmla="*/ 3469295 h 6693946"/>
              <a:gd name="connsiteX810" fmla="*/ 1520628 w 1569618"/>
              <a:gd name="connsiteY810" fmla="*/ 3522393 h 6693946"/>
              <a:gd name="connsiteX811" fmla="*/ 1520991 w 1569618"/>
              <a:gd name="connsiteY811" fmla="*/ 3578041 h 6693946"/>
              <a:gd name="connsiteX812" fmla="*/ 1526324 w 1569618"/>
              <a:gd name="connsiteY812" fmla="*/ 3683786 h 6693946"/>
              <a:gd name="connsiteX813" fmla="*/ 1534251 w 1569618"/>
              <a:gd name="connsiteY813" fmla="*/ 3813831 h 6693946"/>
              <a:gd name="connsiteX814" fmla="*/ 1534907 w 1569618"/>
              <a:gd name="connsiteY814" fmla="*/ 3946687 h 6693946"/>
              <a:gd name="connsiteX815" fmla="*/ 1540299 w 1569618"/>
              <a:gd name="connsiteY815" fmla="*/ 3990636 h 6693946"/>
              <a:gd name="connsiteX816" fmla="*/ 1541106 w 1569618"/>
              <a:gd name="connsiteY816" fmla="*/ 4042908 h 6693946"/>
              <a:gd name="connsiteX817" fmla="*/ 1541559 w 1569618"/>
              <a:gd name="connsiteY817" fmla="*/ 4095293 h 6693946"/>
              <a:gd name="connsiteX818" fmla="*/ 1548253 w 1569618"/>
              <a:gd name="connsiteY818" fmla="*/ 4888009 h 6693946"/>
              <a:gd name="connsiteX819" fmla="*/ 1551620 w 1569618"/>
              <a:gd name="connsiteY819" fmla="*/ 4911671 h 6693946"/>
              <a:gd name="connsiteX820" fmla="*/ 1550934 w 1569618"/>
              <a:gd name="connsiteY820" fmla="*/ 4933570 h 6693946"/>
              <a:gd name="connsiteX821" fmla="*/ 1554669 w 1569618"/>
              <a:gd name="connsiteY821" fmla="*/ 4954194 h 6693946"/>
              <a:gd name="connsiteX822" fmla="*/ 1555107 w 1569618"/>
              <a:gd name="connsiteY822" fmla="*/ 4983143 h 6693946"/>
              <a:gd name="connsiteX823" fmla="*/ 1555707 w 1569618"/>
              <a:gd name="connsiteY823" fmla="*/ 5022891 h 6693946"/>
              <a:gd name="connsiteX824" fmla="*/ 1555107 w 1569618"/>
              <a:gd name="connsiteY824" fmla="*/ 5071751 h 6693946"/>
              <a:gd name="connsiteX825" fmla="*/ 1555107 w 1569618"/>
              <a:gd name="connsiteY825" fmla="*/ 5117237 h 6693946"/>
              <a:gd name="connsiteX826" fmla="*/ 1555430 w 1569618"/>
              <a:gd name="connsiteY826" fmla="*/ 5162685 h 6693946"/>
              <a:gd name="connsiteX827" fmla="*/ 1561670 w 1569618"/>
              <a:gd name="connsiteY827" fmla="*/ 5184284 h 6693946"/>
              <a:gd name="connsiteX828" fmla="*/ 1557567 w 1569618"/>
              <a:gd name="connsiteY828" fmla="*/ 5204421 h 6693946"/>
              <a:gd name="connsiteX829" fmla="*/ 1554185 w 1569618"/>
              <a:gd name="connsiteY829" fmla="*/ 5224745 h 6693946"/>
              <a:gd name="connsiteX830" fmla="*/ 1559090 w 1569618"/>
              <a:gd name="connsiteY830" fmla="*/ 5263256 h 6693946"/>
              <a:gd name="connsiteX831" fmla="*/ 1555798 w 1569618"/>
              <a:gd name="connsiteY831" fmla="*/ 5290629 h 6693946"/>
              <a:gd name="connsiteX832" fmla="*/ 1555107 w 1569618"/>
              <a:gd name="connsiteY832" fmla="*/ 5320253 h 6693946"/>
              <a:gd name="connsiteX833" fmla="*/ 1561801 w 1569618"/>
              <a:gd name="connsiteY833" fmla="*/ 5383813 h 6693946"/>
              <a:gd name="connsiteX834" fmla="*/ 1561126 w 1569618"/>
              <a:gd name="connsiteY834" fmla="*/ 5446548 h 6693946"/>
              <a:gd name="connsiteX835" fmla="*/ 1562828 w 1569618"/>
              <a:gd name="connsiteY835" fmla="*/ 5493458 h 6693946"/>
              <a:gd name="connsiteX836" fmla="*/ 1569286 w 1569618"/>
              <a:gd name="connsiteY836" fmla="*/ 5518545 h 6693946"/>
              <a:gd name="connsiteX837" fmla="*/ 1566110 w 1569618"/>
              <a:gd name="connsiteY837" fmla="*/ 5548731 h 6693946"/>
              <a:gd name="connsiteX838" fmla="*/ 1558257 w 1569618"/>
              <a:gd name="connsiteY838" fmla="*/ 5578130 h 6693946"/>
              <a:gd name="connsiteX839" fmla="*/ 1559881 w 1569618"/>
              <a:gd name="connsiteY839" fmla="*/ 5584654 h 6693946"/>
              <a:gd name="connsiteX840" fmla="*/ 1566019 w 1569618"/>
              <a:gd name="connsiteY840" fmla="*/ 5605316 h 6693946"/>
              <a:gd name="connsiteX841" fmla="*/ 1562108 w 1569618"/>
              <a:gd name="connsiteY841" fmla="*/ 5639852 h 6693946"/>
              <a:gd name="connsiteX842" fmla="*/ 1562213 w 1569618"/>
              <a:gd name="connsiteY842" fmla="*/ 5683050 h 6693946"/>
              <a:gd name="connsiteX843" fmla="*/ 1553278 w 1569618"/>
              <a:gd name="connsiteY843" fmla="*/ 5742785 h 6693946"/>
              <a:gd name="connsiteX844" fmla="*/ 1558595 w 1569618"/>
              <a:gd name="connsiteY844" fmla="*/ 5759922 h 6693946"/>
              <a:gd name="connsiteX845" fmla="*/ 1560500 w 1569618"/>
              <a:gd name="connsiteY845" fmla="*/ 5764534 h 6693946"/>
              <a:gd name="connsiteX846" fmla="*/ 1548031 w 1569618"/>
              <a:gd name="connsiteY846" fmla="*/ 5836381 h 6693946"/>
              <a:gd name="connsiteX847" fmla="*/ 1545834 w 1569618"/>
              <a:gd name="connsiteY847" fmla="*/ 5842456 h 6693946"/>
              <a:gd name="connsiteX848" fmla="*/ 1540914 w 1569618"/>
              <a:gd name="connsiteY848" fmla="*/ 5839943 h 6693946"/>
              <a:gd name="connsiteX849" fmla="*/ 1527366 w 1569618"/>
              <a:gd name="connsiteY849" fmla="*/ 5810770 h 6693946"/>
              <a:gd name="connsiteX850" fmla="*/ 1525255 w 1569618"/>
              <a:gd name="connsiteY850" fmla="*/ 5777396 h 6693946"/>
              <a:gd name="connsiteX851" fmla="*/ 1515397 w 1569618"/>
              <a:gd name="connsiteY851" fmla="*/ 5744435 h 6693946"/>
              <a:gd name="connsiteX852" fmla="*/ 1513582 w 1569618"/>
              <a:gd name="connsiteY852" fmla="*/ 5735098 h 6693946"/>
              <a:gd name="connsiteX853" fmla="*/ 1514081 w 1569618"/>
              <a:gd name="connsiteY853" fmla="*/ 5670413 h 6693946"/>
              <a:gd name="connsiteX854" fmla="*/ 1512997 w 1569618"/>
              <a:gd name="connsiteY854" fmla="*/ 5618253 h 6693946"/>
              <a:gd name="connsiteX855" fmla="*/ 1504545 w 1569618"/>
              <a:gd name="connsiteY855" fmla="*/ 5605729 h 6693946"/>
              <a:gd name="connsiteX856" fmla="*/ 1506112 w 1569618"/>
              <a:gd name="connsiteY856" fmla="*/ 5605729 h 6693946"/>
              <a:gd name="connsiteX857" fmla="*/ 1504001 w 1569618"/>
              <a:gd name="connsiteY857" fmla="*/ 5600404 h 6693946"/>
              <a:gd name="connsiteX858" fmla="*/ 1499752 w 1569618"/>
              <a:gd name="connsiteY858" fmla="*/ 5601566 h 6693946"/>
              <a:gd name="connsiteX859" fmla="*/ 1504545 w 1569618"/>
              <a:gd name="connsiteY859" fmla="*/ 5605729 h 6693946"/>
              <a:gd name="connsiteX860" fmla="*/ 1503780 w 1569618"/>
              <a:gd name="connsiteY860" fmla="*/ 5629015 h 6693946"/>
              <a:gd name="connsiteX861" fmla="*/ 1504676 w 1569618"/>
              <a:gd name="connsiteY861" fmla="*/ 5645664 h 6693946"/>
              <a:gd name="connsiteX862" fmla="*/ 1499329 w 1569618"/>
              <a:gd name="connsiteY862" fmla="*/ 5671163 h 6693946"/>
              <a:gd name="connsiteX863" fmla="*/ 1505216 w 1569618"/>
              <a:gd name="connsiteY863" fmla="*/ 5710312 h 6693946"/>
              <a:gd name="connsiteX864" fmla="*/ 1499107 w 1569618"/>
              <a:gd name="connsiteY864" fmla="*/ 5776534 h 6693946"/>
              <a:gd name="connsiteX865" fmla="*/ 1484652 w 1569618"/>
              <a:gd name="connsiteY865" fmla="*/ 5801432 h 6693946"/>
              <a:gd name="connsiteX866" fmla="*/ 1499021 w 1569618"/>
              <a:gd name="connsiteY866" fmla="*/ 5826669 h 6693946"/>
              <a:gd name="connsiteX867" fmla="*/ 1499107 w 1569618"/>
              <a:gd name="connsiteY867" fmla="*/ 5836681 h 6693946"/>
              <a:gd name="connsiteX868" fmla="*/ 1486587 w 1569618"/>
              <a:gd name="connsiteY868" fmla="*/ 5848606 h 6693946"/>
              <a:gd name="connsiteX869" fmla="*/ 1489954 w 1569618"/>
              <a:gd name="connsiteY869" fmla="*/ 5855955 h 6693946"/>
              <a:gd name="connsiteX870" fmla="*/ 1482822 w 1569618"/>
              <a:gd name="connsiteY870" fmla="*/ 5869755 h 6693946"/>
              <a:gd name="connsiteX871" fmla="*/ 1478176 w 1569618"/>
              <a:gd name="connsiteY871" fmla="*/ 5857343 h 6693946"/>
              <a:gd name="connsiteX872" fmla="*/ 1470414 w 1569618"/>
              <a:gd name="connsiteY872" fmla="*/ 5832594 h 6693946"/>
              <a:gd name="connsiteX873" fmla="*/ 1464320 w 1569618"/>
              <a:gd name="connsiteY873" fmla="*/ 5817670 h 6693946"/>
              <a:gd name="connsiteX874" fmla="*/ 1474632 w 1569618"/>
              <a:gd name="connsiteY874" fmla="*/ 5808670 h 6693946"/>
              <a:gd name="connsiteX875" fmla="*/ 1469244 w 1569618"/>
              <a:gd name="connsiteY875" fmla="*/ 5782308 h 6693946"/>
              <a:gd name="connsiteX876" fmla="*/ 1464099 w 1569618"/>
              <a:gd name="connsiteY876" fmla="*/ 5787408 h 6693946"/>
              <a:gd name="connsiteX877" fmla="*/ 1455328 w 1569618"/>
              <a:gd name="connsiteY877" fmla="*/ 5794683 h 6693946"/>
              <a:gd name="connsiteX878" fmla="*/ 1450389 w 1569618"/>
              <a:gd name="connsiteY878" fmla="*/ 5787371 h 6693946"/>
              <a:gd name="connsiteX879" fmla="*/ 1446407 w 1569618"/>
              <a:gd name="connsiteY879" fmla="*/ 5745185 h 6693946"/>
              <a:gd name="connsiteX880" fmla="*/ 1443419 w 1569618"/>
              <a:gd name="connsiteY880" fmla="*/ 5696962 h 6693946"/>
              <a:gd name="connsiteX881" fmla="*/ 1435975 w 1569618"/>
              <a:gd name="connsiteY881" fmla="*/ 5591404 h 6693946"/>
              <a:gd name="connsiteX882" fmla="*/ 1433444 w 1569618"/>
              <a:gd name="connsiteY882" fmla="*/ 5585554 h 6693946"/>
              <a:gd name="connsiteX883" fmla="*/ 1429342 w 1569618"/>
              <a:gd name="connsiteY883" fmla="*/ 5592604 h 6693946"/>
              <a:gd name="connsiteX884" fmla="*/ 1418793 w 1569618"/>
              <a:gd name="connsiteY884" fmla="*/ 5640827 h 6693946"/>
              <a:gd name="connsiteX885" fmla="*/ 1419206 w 1569618"/>
              <a:gd name="connsiteY885" fmla="*/ 5647952 h 6693946"/>
              <a:gd name="connsiteX886" fmla="*/ 1423848 w 1569618"/>
              <a:gd name="connsiteY886" fmla="*/ 5690625 h 6693946"/>
              <a:gd name="connsiteX887" fmla="*/ 1422119 w 1569618"/>
              <a:gd name="connsiteY887" fmla="*/ 5715711 h 6693946"/>
              <a:gd name="connsiteX888" fmla="*/ 1429120 w 1569618"/>
              <a:gd name="connsiteY888" fmla="*/ 5754785 h 6693946"/>
              <a:gd name="connsiteX889" fmla="*/ 1427553 w 1569618"/>
              <a:gd name="connsiteY889" fmla="*/ 5791421 h 6693946"/>
              <a:gd name="connsiteX890" fmla="*/ 1428742 w 1569618"/>
              <a:gd name="connsiteY890" fmla="*/ 5853893 h 6693946"/>
              <a:gd name="connsiteX891" fmla="*/ 1420335 w 1569618"/>
              <a:gd name="connsiteY891" fmla="*/ 5857418 h 6693946"/>
              <a:gd name="connsiteX892" fmla="*/ 1415340 w 1569618"/>
              <a:gd name="connsiteY892" fmla="*/ 5853968 h 6693946"/>
              <a:gd name="connsiteX893" fmla="*/ 1414871 w 1569618"/>
              <a:gd name="connsiteY893" fmla="*/ 5835181 h 6693946"/>
              <a:gd name="connsiteX894" fmla="*/ 1408057 w 1569618"/>
              <a:gd name="connsiteY894" fmla="*/ 5729698 h 6693946"/>
              <a:gd name="connsiteX895" fmla="*/ 1399913 w 1569618"/>
              <a:gd name="connsiteY895" fmla="*/ 5680800 h 6693946"/>
              <a:gd name="connsiteX896" fmla="*/ 1401132 w 1569618"/>
              <a:gd name="connsiteY896" fmla="*/ 5654439 h 6693946"/>
              <a:gd name="connsiteX897" fmla="*/ 1393688 w 1569618"/>
              <a:gd name="connsiteY897" fmla="*/ 5629353 h 6693946"/>
              <a:gd name="connsiteX898" fmla="*/ 1387831 w 1569618"/>
              <a:gd name="connsiteY898" fmla="*/ 5593242 h 6693946"/>
              <a:gd name="connsiteX899" fmla="*/ 1392297 w 1569618"/>
              <a:gd name="connsiteY899" fmla="*/ 5572805 h 6693946"/>
              <a:gd name="connsiteX900" fmla="*/ 1387040 w 1569618"/>
              <a:gd name="connsiteY900" fmla="*/ 5554168 h 6693946"/>
              <a:gd name="connsiteX901" fmla="*/ 1380211 w 1569618"/>
              <a:gd name="connsiteY901" fmla="*/ 5539544 h 6693946"/>
              <a:gd name="connsiteX902" fmla="*/ 1375363 w 1569618"/>
              <a:gd name="connsiteY902" fmla="*/ 5537106 h 6693946"/>
              <a:gd name="connsiteX903" fmla="*/ 1373240 w 1569618"/>
              <a:gd name="connsiteY903" fmla="*/ 5539506 h 6693946"/>
              <a:gd name="connsiteX904" fmla="*/ 1375922 w 1569618"/>
              <a:gd name="connsiteY904" fmla="*/ 5583867 h 6693946"/>
              <a:gd name="connsiteX905" fmla="*/ 1379934 w 1569618"/>
              <a:gd name="connsiteY905" fmla="*/ 5606591 h 6693946"/>
              <a:gd name="connsiteX906" fmla="*/ 1381092 w 1569618"/>
              <a:gd name="connsiteY906" fmla="*/ 5658751 h 6693946"/>
              <a:gd name="connsiteX907" fmla="*/ 1380035 w 1569618"/>
              <a:gd name="connsiteY907" fmla="*/ 5705699 h 6693946"/>
              <a:gd name="connsiteX908" fmla="*/ 1386188 w 1569618"/>
              <a:gd name="connsiteY908" fmla="*/ 5734836 h 6693946"/>
              <a:gd name="connsiteX909" fmla="*/ 1386950 w 1569618"/>
              <a:gd name="connsiteY909" fmla="*/ 5756360 h 6693946"/>
              <a:gd name="connsiteX910" fmla="*/ 1385341 w 1569618"/>
              <a:gd name="connsiteY910" fmla="*/ 5776121 h 6693946"/>
              <a:gd name="connsiteX911" fmla="*/ 1378573 w 1569618"/>
              <a:gd name="connsiteY911" fmla="*/ 5785308 h 6693946"/>
              <a:gd name="connsiteX912" fmla="*/ 1373387 w 1569618"/>
              <a:gd name="connsiteY912" fmla="*/ 5778146 h 6693946"/>
              <a:gd name="connsiteX913" fmla="*/ 1365756 w 1569618"/>
              <a:gd name="connsiteY913" fmla="*/ 5742673 h 6693946"/>
              <a:gd name="connsiteX914" fmla="*/ 1353992 w 1569618"/>
              <a:gd name="connsiteY914" fmla="*/ 5733336 h 6693946"/>
              <a:gd name="connsiteX915" fmla="*/ 1353216 w 1569618"/>
              <a:gd name="connsiteY915" fmla="*/ 5749460 h 6693946"/>
              <a:gd name="connsiteX916" fmla="*/ 1352132 w 1569618"/>
              <a:gd name="connsiteY916" fmla="*/ 5773684 h 6693946"/>
              <a:gd name="connsiteX917" fmla="*/ 1341952 w 1569618"/>
              <a:gd name="connsiteY917" fmla="*/ 5753660 h 6693946"/>
              <a:gd name="connsiteX918" fmla="*/ 1317225 w 1569618"/>
              <a:gd name="connsiteY918" fmla="*/ 5686763 h 6693946"/>
              <a:gd name="connsiteX919" fmla="*/ 1309887 w 1569618"/>
              <a:gd name="connsiteY919" fmla="*/ 5612778 h 6693946"/>
              <a:gd name="connsiteX920" fmla="*/ 1302683 w 1569618"/>
              <a:gd name="connsiteY920" fmla="*/ 5594854 h 6693946"/>
              <a:gd name="connsiteX921" fmla="*/ 1300351 w 1569618"/>
              <a:gd name="connsiteY921" fmla="*/ 5592454 h 6693946"/>
              <a:gd name="connsiteX922" fmla="*/ 1296323 w 1569618"/>
              <a:gd name="connsiteY922" fmla="*/ 5596391 h 6693946"/>
              <a:gd name="connsiteX923" fmla="*/ 1296121 w 1569618"/>
              <a:gd name="connsiteY923" fmla="*/ 5631340 h 6693946"/>
              <a:gd name="connsiteX924" fmla="*/ 1289030 w 1569618"/>
              <a:gd name="connsiteY924" fmla="*/ 5699512 h 6693946"/>
              <a:gd name="connsiteX925" fmla="*/ 1291621 w 1569618"/>
              <a:gd name="connsiteY925" fmla="*/ 5719574 h 6693946"/>
              <a:gd name="connsiteX926" fmla="*/ 1294171 w 1569618"/>
              <a:gd name="connsiteY926" fmla="*/ 5740835 h 6693946"/>
              <a:gd name="connsiteX927" fmla="*/ 1296046 w 1569618"/>
              <a:gd name="connsiteY927" fmla="*/ 5753847 h 6693946"/>
              <a:gd name="connsiteX928" fmla="*/ 1303324 w 1569618"/>
              <a:gd name="connsiteY928" fmla="*/ 6072696 h 6693946"/>
              <a:gd name="connsiteX929" fmla="*/ 1300310 w 1569618"/>
              <a:gd name="connsiteY929" fmla="*/ 6345047 h 6693946"/>
              <a:gd name="connsiteX930" fmla="*/ 1307502 w 1569618"/>
              <a:gd name="connsiteY930" fmla="*/ 6471566 h 6693946"/>
              <a:gd name="connsiteX931" fmla="*/ 1307457 w 1569618"/>
              <a:gd name="connsiteY931" fmla="*/ 6597448 h 6693946"/>
              <a:gd name="connsiteX932" fmla="*/ 1300235 w 1569618"/>
              <a:gd name="connsiteY932" fmla="*/ 6643534 h 6693946"/>
              <a:gd name="connsiteX933" fmla="*/ 1286717 w 1569618"/>
              <a:gd name="connsiteY933" fmla="*/ 6648109 h 6693946"/>
              <a:gd name="connsiteX934" fmla="*/ 1263850 w 1569618"/>
              <a:gd name="connsiteY934" fmla="*/ 6648671 h 6693946"/>
              <a:gd name="connsiteX935" fmla="*/ 1215938 w 1569618"/>
              <a:gd name="connsiteY935" fmla="*/ 6676157 h 6693946"/>
              <a:gd name="connsiteX936" fmla="*/ 1200264 w 1569618"/>
              <a:gd name="connsiteY936" fmla="*/ 6679082 h 6693946"/>
              <a:gd name="connsiteX937" fmla="*/ 1177120 w 1569618"/>
              <a:gd name="connsiteY937" fmla="*/ 6686282 h 6693946"/>
              <a:gd name="connsiteX938" fmla="*/ 1163028 w 1569618"/>
              <a:gd name="connsiteY938" fmla="*/ 6693294 h 6693946"/>
              <a:gd name="connsiteX939" fmla="*/ 1149112 w 1569618"/>
              <a:gd name="connsiteY939" fmla="*/ 6693482 h 6693946"/>
              <a:gd name="connsiteX940" fmla="*/ 1111280 w 1569618"/>
              <a:gd name="connsiteY940" fmla="*/ 6683357 h 6693946"/>
              <a:gd name="connsiteX941" fmla="*/ 1355635 w 1569618"/>
              <a:gd name="connsiteY941" fmla="*/ 5717699 h 6693946"/>
              <a:gd name="connsiteX942" fmla="*/ 1353437 w 1569618"/>
              <a:gd name="connsiteY942" fmla="*/ 5722386 h 6693946"/>
              <a:gd name="connsiteX943" fmla="*/ 1355635 w 1569618"/>
              <a:gd name="connsiteY943" fmla="*/ 5724711 h 6693946"/>
              <a:gd name="connsiteX944" fmla="*/ 1358125 w 1569618"/>
              <a:gd name="connsiteY944" fmla="*/ 5720174 h 6693946"/>
              <a:gd name="connsiteX945" fmla="*/ 1355635 w 1569618"/>
              <a:gd name="connsiteY945" fmla="*/ 5717699 h 6693946"/>
              <a:gd name="connsiteX946" fmla="*/ 1460615 w 1569618"/>
              <a:gd name="connsiteY946" fmla="*/ 5766672 h 6693946"/>
              <a:gd name="connsiteX947" fmla="*/ 1458125 w 1569618"/>
              <a:gd name="connsiteY947" fmla="*/ 5771171 h 6693946"/>
              <a:gd name="connsiteX948" fmla="*/ 1460615 w 1569618"/>
              <a:gd name="connsiteY948" fmla="*/ 5773684 h 6693946"/>
              <a:gd name="connsiteX949" fmla="*/ 1462813 w 1569618"/>
              <a:gd name="connsiteY949" fmla="*/ 5768959 h 6693946"/>
              <a:gd name="connsiteX950" fmla="*/ 1460615 w 1569618"/>
              <a:gd name="connsiteY950" fmla="*/ 5766672 h 6693946"/>
              <a:gd name="connsiteX951" fmla="*/ 1507826 w 1569618"/>
              <a:gd name="connsiteY951" fmla="*/ 5584954 h 6693946"/>
              <a:gd name="connsiteX952" fmla="*/ 1499107 w 1569618"/>
              <a:gd name="connsiteY952" fmla="*/ 5588217 h 6693946"/>
              <a:gd name="connsiteX953" fmla="*/ 1505246 w 1569618"/>
              <a:gd name="connsiteY953" fmla="*/ 5592267 h 6693946"/>
              <a:gd name="connsiteX954" fmla="*/ 1513113 w 1569618"/>
              <a:gd name="connsiteY954" fmla="*/ 5588217 h 6693946"/>
              <a:gd name="connsiteX955" fmla="*/ 1507826 w 1569618"/>
              <a:gd name="connsiteY955" fmla="*/ 5584954 h 6693946"/>
              <a:gd name="connsiteX956" fmla="*/ 1509611 w 1569618"/>
              <a:gd name="connsiteY956" fmla="*/ 5549706 h 6693946"/>
              <a:gd name="connsiteX957" fmla="*/ 1507413 w 1569618"/>
              <a:gd name="connsiteY957" fmla="*/ 5551994 h 6693946"/>
              <a:gd name="connsiteX958" fmla="*/ 1509611 w 1569618"/>
              <a:gd name="connsiteY958" fmla="*/ 5556718 h 6693946"/>
              <a:gd name="connsiteX959" fmla="*/ 1512101 w 1569618"/>
              <a:gd name="connsiteY959" fmla="*/ 5554206 h 6693946"/>
              <a:gd name="connsiteX960" fmla="*/ 1509611 w 1569618"/>
              <a:gd name="connsiteY960" fmla="*/ 5549706 h 6693946"/>
              <a:gd name="connsiteX961" fmla="*/ 1039550 w 1569618"/>
              <a:gd name="connsiteY961" fmla="*/ 520444 h 6693946"/>
              <a:gd name="connsiteX962" fmla="*/ 1043959 w 1569618"/>
              <a:gd name="connsiteY962" fmla="*/ 517632 h 6693946"/>
              <a:gd name="connsiteX963" fmla="*/ 1044207 w 1569618"/>
              <a:gd name="connsiteY963" fmla="*/ 507219 h 6693946"/>
              <a:gd name="connsiteX964" fmla="*/ 1037675 w 1569618"/>
              <a:gd name="connsiteY964" fmla="*/ 450735 h 6693946"/>
              <a:gd name="connsiteX965" fmla="*/ 1038023 w 1569618"/>
              <a:gd name="connsiteY965" fmla="*/ 419960 h 6693946"/>
              <a:gd name="connsiteX966" fmla="*/ 1035593 w 1569618"/>
              <a:gd name="connsiteY966" fmla="*/ 393040 h 6693946"/>
              <a:gd name="connsiteX967" fmla="*/ 1028578 w 1569618"/>
              <a:gd name="connsiteY967" fmla="*/ 383575 h 6693946"/>
              <a:gd name="connsiteX968" fmla="*/ 1023422 w 1569618"/>
              <a:gd name="connsiteY968" fmla="*/ 391514 h 6693946"/>
              <a:gd name="connsiteX969" fmla="*/ 1023174 w 1569618"/>
              <a:gd name="connsiteY969" fmla="*/ 419360 h 6693946"/>
              <a:gd name="connsiteX970" fmla="*/ 1022469 w 1569618"/>
              <a:gd name="connsiteY970" fmla="*/ 419405 h 6693946"/>
              <a:gd name="connsiteX971" fmla="*/ 1025896 w 1569618"/>
              <a:gd name="connsiteY971" fmla="*/ 456450 h 6693946"/>
              <a:gd name="connsiteX972" fmla="*/ 1030377 w 1569618"/>
              <a:gd name="connsiteY972" fmla="*/ 493067 h 6693946"/>
              <a:gd name="connsiteX973" fmla="*/ 1037292 w 1569618"/>
              <a:gd name="connsiteY973" fmla="*/ 518146 h 6693946"/>
              <a:gd name="connsiteX974" fmla="*/ 1039550 w 1569618"/>
              <a:gd name="connsiteY974" fmla="*/ 520444 h 6693946"/>
              <a:gd name="connsiteX975" fmla="*/ 871684 w 1569618"/>
              <a:gd name="connsiteY975" fmla="*/ 534653 h 6693946"/>
              <a:gd name="connsiteX976" fmla="*/ 876195 w 1569618"/>
              <a:gd name="connsiteY976" fmla="*/ 532163 h 6693946"/>
              <a:gd name="connsiteX977" fmla="*/ 873897 w 1569618"/>
              <a:gd name="connsiteY977" fmla="*/ 529980 h 6693946"/>
              <a:gd name="connsiteX978" fmla="*/ 869194 w 1569618"/>
              <a:gd name="connsiteY978" fmla="*/ 532163 h 6693946"/>
              <a:gd name="connsiteX979" fmla="*/ 871684 w 1569618"/>
              <a:gd name="connsiteY979" fmla="*/ 534653 h 6693946"/>
              <a:gd name="connsiteX980" fmla="*/ 1040675 w 1569618"/>
              <a:gd name="connsiteY980" fmla="*/ 535665 h 6693946"/>
              <a:gd name="connsiteX981" fmla="*/ 1042861 w 1569618"/>
              <a:gd name="connsiteY981" fmla="*/ 533363 h 6693946"/>
              <a:gd name="connsiteX982" fmla="*/ 1040675 w 1569618"/>
              <a:gd name="connsiteY982" fmla="*/ 528664 h 6693946"/>
              <a:gd name="connsiteX983" fmla="*/ 1038492 w 1569618"/>
              <a:gd name="connsiteY983" fmla="*/ 530978 h 6693946"/>
              <a:gd name="connsiteX984" fmla="*/ 1040675 w 1569618"/>
              <a:gd name="connsiteY984" fmla="*/ 535665 h 6693946"/>
              <a:gd name="connsiteX985" fmla="*/ 1048954 w 1569618"/>
              <a:gd name="connsiteY985" fmla="*/ 569384 h 6693946"/>
              <a:gd name="connsiteX986" fmla="*/ 1050987 w 1569618"/>
              <a:gd name="connsiteY986" fmla="*/ 563598 h 6693946"/>
              <a:gd name="connsiteX987" fmla="*/ 1044031 w 1569618"/>
              <a:gd name="connsiteY987" fmla="*/ 546240 h 6693946"/>
              <a:gd name="connsiteX988" fmla="*/ 1039403 w 1569618"/>
              <a:gd name="connsiteY988" fmla="*/ 543941 h 6693946"/>
              <a:gd name="connsiteX989" fmla="*/ 1036178 w 1569618"/>
              <a:gd name="connsiteY989" fmla="*/ 552378 h 6693946"/>
              <a:gd name="connsiteX990" fmla="*/ 1044293 w 1569618"/>
              <a:gd name="connsiteY990" fmla="*/ 567085 h 6693946"/>
              <a:gd name="connsiteX991" fmla="*/ 1048954 w 1569618"/>
              <a:gd name="connsiteY991" fmla="*/ 569384 h 6693946"/>
              <a:gd name="connsiteX992" fmla="*/ 1129178 w 1569618"/>
              <a:gd name="connsiteY992" fmla="*/ 580149 h 6693946"/>
              <a:gd name="connsiteX993" fmla="*/ 1131668 w 1569618"/>
              <a:gd name="connsiteY993" fmla="*/ 584660 h 6693946"/>
              <a:gd name="connsiteX994" fmla="*/ 1133850 w 1569618"/>
              <a:gd name="connsiteY994" fmla="*/ 582362 h 6693946"/>
              <a:gd name="connsiteX995" fmla="*/ 1131668 w 1569618"/>
              <a:gd name="connsiteY995" fmla="*/ 577659 h 6693946"/>
              <a:gd name="connsiteX996" fmla="*/ 1129178 w 1569618"/>
              <a:gd name="connsiteY996" fmla="*/ 580149 h 6693946"/>
              <a:gd name="connsiteX997" fmla="*/ 1047679 w 1569618"/>
              <a:gd name="connsiteY997" fmla="*/ 591661 h 6693946"/>
              <a:gd name="connsiteX998" fmla="*/ 1049862 w 1569618"/>
              <a:gd name="connsiteY998" fmla="*/ 586959 h 6693946"/>
              <a:gd name="connsiteX999" fmla="*/ 1047679 w 1569618"/>
              <a:gd name="connsiteY999" fmla="*/ 584660 h 6693946"/>
              <a:gd name="connsiteX1000" fmla="*/ 1045189 w 1569618"/>
              <a:gd name="connsiteY1000" fmla="*/ 589172 h 6693946"/>
              <a:gd name="connsiteX1001" fmla="*/ 1047679 w 1569618"/>
              <a:gd name="connsiteY1001" fmla="*/ 591661 h 6693946"/>
              <a:gd name="connsiteX1002" fmla="*/ 1173884 w 1569618"/>
              <a:gd name="connsiteY1002" fmla="*/ 633877 h 6693946"/>
              <a:gd name="connsiteX1003" fmla="*/ 1170426 w 1569618"/>
              <a:gd name="connsiteY1003" fmla="*/ 639224 h 6693946"/>
              <a:gd name="connsiteX1004" fmla="*/ 1180401 w 1569618"/>
              <a:gd name="connsiteY1004" fmla="*/ 640424 h 6693946"/>
              <a:gd name="connsiteX1005" fmla="*/ 1183052 w 1569618"/>
              <a:gd name="connsiteY1005" fmla="*/ 636044 h 6693946"/>
              <a:gd name="connsiteX1006" fmla="*/ 1173884 w 1569618"/>
              <a:gd name="connsiteY1006" fmla="*/ 633877 h 6693946"/>
              <a:gd name="connsiteX1007" fmla="*/ 878614 w 1569618"/>
              <a:gd name="connsiteY1007" fmla="*/ 627739 h 6693946"/>
              <a:gd name="connsiteX1008" fmla="*/ 876447 w 1569618"/>
              <a:gd name="connsiteY1008" fmla="*/ 636937 h 6693946"/>
              <a:gd name="connsiteX1009" fmla="*/ 880781 w 1569618"/>
              <a:gd name="connsiteY1009" fmla="*/ 646563 h 6693946"/>
              <a:gd name="connsiteX1010" fmla="*/ 884591 w 1569618"/>
              <a:gd name="connsiteY1010" fmla="*/ 635958 h 6693946"/>
              <a:gd name="connsiteX1011" fmla="*/ 878614 w 1569618"/>
              <a:gd name="connsiteY1011" fmla="*/ 627739 h 6693946"/>
              <a:gd name="connsiteX1012" fmla="*/ 831726 w 1569618"/>
              <a:gd name="connsiteY1012" fmla="*/ 681616 h 6693946"/>
              <a:gd name="connsiteX1013" fmla="*/ 834745 w 1569618"/>
              <a:gd name="connsiteY1013" fmla="*/ 655307 h 6693946"/>
              <a:gd name="connsiteX1014" fmla="*/ 834595 w 1569618"/>
              <a:gd name="connsiteY1014" fmla="*/ 626115 h 6693946"/>
              <a:gd name="connsiteX1015" fmla="*/ 831726 w 1569618"/>
              <a:gd name="connsiteY1015" fmla="*/ 606676 h 6693946"/>
              <a:gd name="connsiteX1016" fmla="*/ 827406 w 1569618"/>
              <a:gd name="connsiteY1016" fmla="*/ 626936 h 6693946"/>
              <a:gd name="connsiteX1017" fmla="*/ 827200 w 1569618"/>
              <a:gd name="connsiteY1017" fmla="*/ 644144 h 6693946"/>
              <a:gd name="connsiteX1018" fmla="*/ 827331 w 1569618"/>
              <a:gd name="connsiteY1018" fmla="*/ 654471 h 6693946"/>
              <a:gd name="connsiteX1019" fmla="*/ 831726 w 1569618"/>
              <a:gd name="connsiteY1019" fmla="*/ 681616 h 6693946"/>
              <a:gd name="connsiteX1020" fmla="*/ 810896 w 1569618"/>
              <a:gd name="connsiteY1020" fmla="*/ 898417 h 6693946"/>
              <a:gd name="connsiteX1021" fmla="*/ 814413 w 1569618"/>
              <a:gd name="connsiteY1021" fmla="*/ 862793 h 6693946"/>
              <a:gd name="connsiteX1022" fmla="*/ 808522 w 1569618"/>
              <a:gd name="connsiteY1022" fmla="*/ 823814 h 6693946"/>
              <a:gd name="connsiteX1023" fmla="*/ 806546 w 1569618"/>
              <a:gd name="connsiteY1023" fmla="*/ 864522 h 6693946"/>
              <a:gd name="connsiteX1024" fmla="*/ 810896 w 1569618"/>
              <a:gd name="connsiteY1024" fmla="*/ 898417 h 6693946"/>
              <a:gd name="connsiteX1025" fmla="*/ 808451 w 1569618"/>
              <a:gd name="connsiteY1025" fmla="*/ 933350 h 6693946"/>
              <a:gd name="connsiteX1026" fmla="*/ 813007 w 1569618"/>
              <a:gd name="connsiteY1026" fmla="*/ 930906 h 6693946"/>
              <a:gd name="connsiteX1027" fmla="*/ 813209 w 1569618"/>
              <a:gd name="connsiteY1027" fmla="*/ 924111 h 6693946"/>
              <a:gd name="connsiteX1028" fmla="*/ 812992 w 1569618"/>
              <a:gd name="connsiteY1028" fmla="*/ 910398 h 6693946"/>
              <a:gd name="connsiteX1029" fmla="*/ 808537 w 1569618"/>
              <a:gd name="connsiteY1029" fmla="*/ 907777 h 6693946"/>
              <a:gd name="connsiteX1030" fmla="*/ 808451 w 1569618"/>
              <a:gd name="connsiteY1030" fmla="*/ 933350 h 6693946"/>
              <a:gd name="connsiteX1031" fmla="*/ 813708 w 1569618"/>
              <a:gd name="connsiteY1031" fmla="*/ 999003 h 6693946"/>
              <a:gd name="connsiteX1032" fmla="*/ 819978 w 1569618"/>
              <a:gd name="connsiteY1032" fmla="*/ 990640 h 6693946"/>
              <a:gd name="connsiteX1033" fmla="*/ 818032 w 1569618"/>
              <a:gd name="connsiteY1033" fmla="*/ 984926 h 6693946"/>
              <a:gd name="connsiteX1034" fmla="*/ 806283 w 1569618"/>
              <a:gd name="connsiteY1034" fmla="*/ 994169 h 6693946"/>
              <a:gd name="connsiteX1035" fmla="*/ 813708 w 1569618"/>
              <a:gd name="connsiteY1035" fmla="*/ 999003 h 6693946"/>
              <a:gd name="connsiteX1036" fmla="*/ 815512 w 1569618"/>
              <a:gd name="connsiteY1036" fmla="*/ 1045276 h 6693946"/>
              <a:gd name="connsiteX1037" fmla="*/ 820214 w 1569618"/>
              <a:gd name="connsiteY1037" fmla="*/ 1043093 h 6693946"/>
              <a:gd name="connsiteX1038" fmla="*/ 817720 w 1569618"/>
              <a:gd name="connsiteY1038" fmla="*/ 1040603 h 6693946"/>
              <a:gd name="connsiteX1039" fmla="*/ 813209 w 1569618"/>
              <a:gd name="connsiteY1039" fmla="*/ 1043093 h 6693946"/>
              <a:gd name="connsiteX1040" fmla="*/ 815512 w 1569618"/>
              <a:gd name="connsiteY1040" fmla="*/ 1045276 h 6693946"/>
              <a:gd name="connsiteX1041" fmla="*/ 774717 w 1569618"/>
              <a:gd name="connsiteY1041" fmla="*/ 1102592 h 6693946"/>
              <a:gd name="connsiteX1042" fmla="*/ 777207 w 1569618"/>
              <a:gd name="connsiteY1042" fmla="*/ 1100087 h 6693946"/>
              <a:gd name="connsiteX1043" fmla="*/ 774717 w 1569618"/>
              <a:gd name="connsiteY1043" fmla="*/ 1095591 h 6693946"/>
              <a:gd name="connsiteX1044" fmla="*/ 772520 w 1569618"/>
              <a:gd name="connsiteY1044" fmla="*/ 1097890 h 6693946"/>
              <a:gd name="connsiteX1045" fmla="*/ 774717 w 1569618"/>
              <a:gd name="connsiteY1045" fmla="*/ 1102592 h 6693946"/>
              <a:gd name="connsiteX1046" fmla="*/ 824901 w 1569618"/>
              <a:gd name="connsiteY1046" fmla="*/ 1241265 h 6693946"/>
              <a:gd name="connsiteX1047" fmla="*/ 827200 w 1569618"/>
              <a:gd name="connsiteY1047" fmla="*/ 1239067 h 6693946"/>
              <a:gd name="connsiteX1048" fmla="*/ 822704 w 1569618"/>
              <a:gd name="connsiteY1048" fmla="*/ 1236577 h 6693946"/>
              <a:gd name="connsiteX1049" fmla="*/ 820214 w 1569618"/>
              <a:gd name="connsiteY1049" fmla="*/ 1239067 h 6693946"/>
              <a:gd name="connsiteX1050" fmla="*/ 824901 w 1569618"/>
              <a:gd name="connsiteY1050" fmla="*/ 1241265 h 6693946"/>
              <a:gd name="connsiteX1051" fmla="*/ 653301 w 1569618"/>
              <a:gd name="connsiteY1051" fmla="*/ 724387 h 6693946"/>
              <a:gd name="connsiteX1052" fmla="*/ 655131 w 1569618"/>
              <a:gd name="connsiteY1052" fmla="*/ 716610 h 6693946"/>
              <a:gd name="connsiteX1053" fmla="*/ 656477 w 1569618"/>
              <a:gd name="connsiteY1053" fmla="*/ 709751 h 6693946"/>
              <a:gd name="connsiteX1054" fmla="*/ 649844 w 1569618"/>
              <a:gd name="connsiteY1054" fmla="*/ 697756 h 6693946"/>
              <a:gd name="connsiteX1055" fmla="*/ 645288 w 1569618"/>
              <a:gd name="connsiteY1055" fmla="*/ 707115 h 6693946"/>
              <a:gd name="connsiteX1056" fmla="*/ 645228 w 1569618"/>
              <a:gd name="connsiteY1056" fmla="*/ 710456 h 6693946"/>
              <a:gd name="connsiteX1057" fmla="*/ 645550 w 1569618"/>
              <a:gd name="connsiteY1057" fmla="*/ 720401 h 6693946"/>
              <a:gd name="connsiteX1058" fmla="*/ 653301 w 1569618"/>
              <a:gd name="connsiteY1058" fmla="*/ 724387 h 6693946"/>
              <a:gd name="connsiteX1059" fmla="*/ 648730 w 1569618"/>
              <a:gd name="connsiteY1059" fmla="*/ 773634 h 6693946"/>
              <a:gd name="connsiteX1060" fmla="*/ 651220 w 1569618"/>
              <a:gd name="connsiteY1060" fmla="*/ 771144 h 6693946"/>
              <a:gd name="connsiteX1061" fmla="*/ 648730 w 1569618"/>
              <a:gd name="connsiteY1061" fmla="*/ 766629 h 6693946"/>
              <a:gd name="connsiteX1062" fmla="*/ 646548 w 1569618"/>
              <a:gd name="connsiteY1062" fmla="*/ 768931 h 6693946"/>
              <a:gd name="connsiteX1063" fmla="*/ 648730 w 1569618"/>
              <a:gd name="connsiteY1063" fmla="*/ 773634 h 6693946"/>
              <a:gd name="connsiteX1064" fmla="*/ 650459 w 1569618"/>
              <a:gd name="connsiteY1064" fmla="*/ 808230 h 6693946"/>
              <a:gd name="connsiteX1065" fmla="*/ 658896 w 1569618"/>
              <a:gd name="connsiteY1065" fmla="*/ 801304 h 6693946"/>
              <a:gd name="connsiteX1066" fmla="*/ 653856 w 1569618"/>
              <a:gd name="connsiteY1066" fmla="*/ 795049 h 6693946"/>
              <a:gd name="connsiteX1067" fmla="*/ 641523 w 1569618"/>
              <a:gd name="connsiteY1067" fmla="*/ 800130 h 6693946"/>
              <a:gd name="connsiteX1068" fmla="*/ 650459 w 1569618"/>
              <a:gd name="connsiteY1068" fmla="*/ 808230 h 6693946"/>
              <a:gd name="connsiteX1069" fmla="*/ 690537 w 1569618"/>
              <a:gd name="connsiteY1069" fmla="*/ 910105 h 6693946"/>
              <a:gd name="connsiteX1070" fmla="*/ 685674 w 1569618"/>
              <a:gd name="connsiteY1070" fmla="*/ 906618 h 6693946"/>
              <a:gd name="connsiteX1071" fmla="*/ 687226 w 1569618"/>
              <a:gd name="connsiteY1071" fmla="*/ 906618 h 6693946"/>
              <a:gd name="connsiteX1072" fmla="*/ 685115 w 1569618"/>
              <a:gd name="connsiteY1072" fmla="*/ 901301 h 6693946"/>
              <a:gd name="connsiteX1073" fmla="*/ 680866 w 1569618"/>
              <a:gd name="connsiteY1073" fmla="*/ 902474 h 6693946"/>
              <a:gd name="connsiteX1074" fmla="*/ 685674 w 1569618"/>
              <a:gd name="connsiteY1074" fmla="*/ 906618 h 6693946"/>
              <a:gd name="connsiteX1075" fmla="*/ 690537 w 1569618"/>
              <a:gd name="connsiteY1075" fmla="*/ 910105 h 6693946"/>
              <a:gd name="connsiteX1076" fmla="*/ 589479 w 1569618"/>
              <a:gd name="connsiteY1076" fmla="*/ 859336 h 6693946"/>
              <a:gd name="connsiteX1077" fmla="*/ 592730 w 1569618"/>
              <a:gd name="connsiteY1077" fmla="*/ 864623 h 6693946"/>
              <a:gd name="connsiteX1078" fmla="*/ 596791 w 1569618"/>
              <a:gd name="connsiteY1078" fmla="*/ 856760 h 6693946"/>
              <a:gd name="connsiteX1079" fmla="*/ 592730 w 1569618"/>
              <a:gd name="connsiteY1079" fmla="*/ 850621 h 6693946"/>
              <a:gd name="connsiteX1080" fmla="*/ 589479 w 1569618"/>
              <a:gd name="connsiteY1080" fmla="*/ 859336 h 6693946"/>
              <a:gd name="connsiteX1081" fmla="*/ 493097 w 1569618"/>
              <a:gd name="connsiteY1081" fmla="*/ 877572 h 6693946"/>
              <a:gd name="connsiteX1082" fmla="*/ 498005 w 1569618"/>
              <a:gd name="connsiteY1082" fmla="*/ 875157 h 6693946"/>
              <a:gd name="connsiteX1083" fmla="*/ 498062 w 1569618"/>
              <a:gd name="connsiteY1083" fmla="*/ 805653 h 6693946"/>
              <a:gd name="connsiteX1084" fmla="*/ 493697 w 1569618"/>
              <a:gd name="connsiteY1084" fmla="*/ 800599 h 6693946"/>
              <a:gd name="connsiteX1085" fmla="*/ 488792 w 1569618"/>
              <a:gd name="connsiteY1085" fmla="*/ 795664 h 6693946"/>
              <a:gd name="connsiteX1086" fmla="*/ 484307 w 1569618"/>
              <a:gd name="connsiteY1086" fmla="*/ 802166 h 6693946"/>
              <a:gd name="connsiteX1087" fmla="*/ 483036 w 1569618"/>
              <a:gd name="connsiteY1087" fmla="*/ 820840 h 6693946"/>
              <a:gd name="connsiteX1088" fmla="*/ 485406 w 1569618"/>
              <a:gd name="connsiteY1088" fmla="*/ 867713 h 6693946"/>
              <a:gd name="connsiteX1089" fmla="*/ 493097 w 1569618"/>
              <a:gd name="connsiteY1089" fmla="*/ 877572 h 6693946"/>
              <a:gd name="connsiteX1090" fmla="*/ 552817 w 1569618"/>
              <a:gd name="connsiteY1090" fmla="*/ 878348 h 6693946"/>
              <a:gd name="connsiteX1091" fmla="*/ 554017 w 1569618"/>
              <a:gd name="connsiteY1091" fmla="*/ 868373 h 6693946"/>
              <a:gd name="connsiteX1092" fmla="*/ 549637 w 1569618"/>
              <a:gd name="connsiteY1092" fmla="*/ 865737 h 6693946"/>
              <a:gd name="connsiteX1093" fmla="*/ 547484 w 1569618"/>
              <a:gd name="connsiteY1093" fmla="*/ 874894 h 6693946"/>
              <a:gd name="connsiteX1094" fmla="*/ 552817 w 1569618"/>
              <a:gd name="connsiteY1094" fmla="*/ 878348 h 6693946"/>
              <a:gd name="connsiteX1095" fmla="*/ 304581 w 1569618"/>
              <a:gd name="connsiteY1095" fmla="*/ 359378 h 6693946"/>
              <a:gd name="connsiteX1096" fmla="*/ 309283 w 1569618"/>
              <a:gd name="connsiteY1096" fmla="*/ 357180 h 6693946"/>
              <a:gd name="connsiteX1097" fmla="*/ 306981 w 1569618"/>
              <a:gd name="connsiteY1097" fmla="*/ 354998 h 6693946"/>
              <a:gd name="connsiteX1098" fmla="*/ 302279 w 1569618"/>
              <a:gd name="connsiteY1098" fmla="*/ 357180 h 6693946"/>
              <a:gd name="connsiteX1099" fmla="*/ 304581 w 1569618"/>
              <a:gd name="connsiteY1099" fmla="*/ 359378 h 6693946"/>
              <a:gd name="connsiteX1100" fmla="*/ 298780 w 1569618"/>
              <a:gd name="connsiteY1100" fmla="*/ 374684 h 6693946"/>
              <a:gd name="connsiteX1101" fmla="*/ 300963 w 1569618"/>
              <a:gd name="connsiteY1101" fmla="*/ 372386 h 6693946"/>
              <a:gd name="connsiteX1102" fmla="*/ 298780 w 1569618"/>
              <a:gd name="connsiteY1102" fmla="*/ 367683 h 6693946"/>
              <a:gd name="connsiteX1103" fmla="*/ 296290 w 1569618"/>
              <a:gd name="connsiteY1103" fmla="*/ 370188 h 6693946"/>
              <a:gd name="connsiteX1104" fmla="*/ 298780 w 1569618"/>
              <a:gd name="connsiteY1104" fmla="*/ 374684 h 6693946"/>
              <a:gd name="connsiteX1105" fmla="*/ 298780 w 1569618"/>
              <a:gd name="connsiteY1105" fmla="*/ 458673 h 6693946"/>
              <a:gd name="connsiteX1106" fmla="*/ 300963 w 1569618"/>
              <a:gd name="connsiteY1106" fmla="*/ 453975 h 6693946"/>
              <a:gd name="connsiteX1107" fmla="*/ 298780 w 1569618"/>
              <a:gd name="connsiteY1107" fmla="*/ 451672 h 6693946"/>
              <a:gd name="connsiteX1108" fmla="*/ 296290 w 1569618"/>
              <a:gd name="connsiteY1108" fmla="*/ 456183 h 6693946"/>
              <a:gd name="connsiteX1109" fmla="*/ 298780 w 1569618"/>
              <a:gd name="connsiteY1109" fmla="*/ 458673 h 6693946"/>
              <a:gd name="connsiteX1110" fmla="*/ 308815 w 1569618"/>
              <a:gd name="connsiteY1110" fmla="*/ 480396 h 6693946"/>
              <a:gd name="connsiteX1111" fmla="*/ 313678 w 1569618"/>
              <a:gd name="connsiteY1111" fmla="*/ 478596 h 6693946"/>
              <a:gd name="connsiteX1112" fmla="*/ 313896 w 1569618"/>
              <a:gd name="connsiteY1112" fmla="*/ 474040 h 6693946"/>
              <a:gd name="connsiteX1113" fmla="*/ 303921 w 1569618"/>
              <a:gd name="connsiteY1113" fmla="*/ 465866 h 6693946"/>
              <a:gd name="connsiteX1114" fmla="*/ 297753 w 1569618"/>
              <a:gd name="connsiteY1114" fmla="*/ 466702 h 6693946"/>
              <a:gd name="connsiteX1115" fmla="*/ 300055 w 1569618"/>
              <a:gd name="connsiteY1115" fmla="*/ 473661 h 6693946"/>
              <a:gd name="connsiteX1116" fmla="*/ 308815 w 1569618"/>
              <a:gd name="connsiteY1116" fmla="*/ 480396 h 6693946"/>
              <a:gd name="connsiteX1117" fmla="*/ 263404 w 1569618"/>
              <a:gd name="connsiteY1117" fmla="*/ 486666 h 6693946"/>
              <a:gd name="connsiteX1118" fmla="*/ 261897 w 1569618"/>
              <a:gd name="connsiteY1118" fmla="*/ 488177 h 6693946"/>
              <a:gd name="connsiteX1119" fmla="*/ 266715 w 1569618"/>
              <a:gd name="connsiteY1119" fmla="*/ 490738 h 6693946"/>
              <a:gd name="connsiteX1120" fmla="*/ 263404 w 1569618"/>
              <a:gd name="connsiteY1120" fmla="*/ 486666 h 6693946"/>
              <a:gd name="connsiteX1121" fmla="*/ 259231 w 1569618"/>
              <a:gd name="connsiteY1121" fmla="*/ 486666 h 6693946"/>
              <a:gd name="connsiteX1122" fmla="*/ 260284 w 1569618"/>
              <a:gd name="connsiteY1122" fmla="*/ 486666 h 6693946"/>
              <a:gd name="connsiteX1123" fmla="*/ 258177 w 1569618"/>
              <a:gd name="connsiteY1123" fmla="*/ 481364 h 6693946"/>
              <a:gd name="connsiteX1124" fmla="*/ 253928 w 1569618"/>
              <a:gd name="connsiteY1124" fmla="*/ 482522 h 6693946"/>
              <a:gd name="connsiteX1125" fmla="*/ 259231 w 1569618"/>
              <a:gd name="connsiteY1125" fmla="*/ 486666 h 6693946"/>
              <a:gd name="connsiteX1126" fmla="*/ 264503 w 1569618"/>
              <a:gd name="connsiteY1126" fmla="*/ 492906 h 6693946"/>
              <a:gd name="connsiteX1127" fmla="*/ 261031 w 1569618"/>
              <a:gd name="connsiteY1127" fmla="*/ 489040 h 6693946"/>
              <a:gd name="connsiteX1128" fmla="*/ 260284 w 1569618"/>
              <a:gd name="connsiteY1128" fmla="*/ 489786 h 6693946"/>
              <a:gd name="connsiteX1129" fmla="*/ 264503 w 1569618"/>
              <a:gd name="connsiteY1129" fmla="*/ 492906 h 6693946"/>
              <a:gd name="connsiteX1130" fmla="*/ 302601 w 1569618"/>
              <a:gd name="connsiteY1130" fmla="*/ 526800 h 6693946"/>
              <a:gd name="connsiteX1131" fmla="*/ 307964 w 1569618"/>
              <a:gd name="connsiteY1131" fmla="*/ 526260 h 6693946"/>
              <a:gd name="connsiteX1132" fmla="*/ 307964 w 1569618"/>
              <a:gd name="connsiteY1132" fmla="*/ 517077 h 6693946"/>
              <a:gd name="connsiteX1133" fmla="*/ 303599 w 1569618"/>
              <a:gd name="connsiteY1133" fmla="*/ 517103 h 6693946"/>
              <a:gd name="connsiteX1134" fmla="*/ 302601 w 1569618"/>
              <a:gd name="connsiteY1134" fmla="*/ 526800 h 6693946"/>
              <a:gd name="connsiteX1135" fmla="*/ 389770 w 1569618"/>
              <a:gd name="connsiteY1135" fmla="*/ 878614 h 6693946"/>
              <a:gd name="connsiteX1136" fmla="*/ 391952 w 1569618"/>
              <a:gd name="connsiteY1136" fmla="*/ 876312 h 6693946"/>
              <a:gd name="connsiteX1137" fmla="*/ 389770 w 1569618"/>
              <a:gd name="connsiteY1137" fmla="*/ 871613 h 6693946"/>
              <a:gd name="connsiteX1138" fmla="*/ 387576 w 1569618"/>
              <a:gd name="connsiteY1138" fmla="*/ 873912 h 6693946"/>
              <a:gd name="connsiteX1139" fmla="*/ 389770 w 1569618"/>
              <a:gd name="connsiteY1139" fmla="*/ 878614 h 6693946"/>
              <a:gd name="connsiteX1140" fmla="*/ 387149 w 1569618"/>
              <a:gd name="connsiteY1140" fmla="*/ 900982 h 6693946"/>
              <a:gd name="connsiteX1141" fmla="*/ 393040 w 1569618"/>
              <a:gd name="connsiteY1141" fmla="*/ 892383 h 6693946"/>
              <a:gd name="connsiteX1142" fmla="*/ 390884 w 1569618"/>
              <a:gd name="connsiteY1142" fmla="*/ 886744 h 6693946"/>
              <a:gd name="connsiteX1143" fmla="*/ 379533 w 1569618"/>
              <a:gd name="connsiteY1143" fmla="*/ 896381 h 6693946"/>
              <a:gd name="connsiteX1144" fmla="*/ 387149 w 1569618"/>
              <a:gd name="connsiteY1144" fmla="*/ 900982 h 6693946"/>
              <a:gd name="connsiteX1145" fmla="*/ 549551 w 1569618"/>
              <a:gd name="connsiteY1145" fmla="*/ 905302 h 6693946"/>
              <a:gd name="connsiteX1146" fmla="*/ 554238 w 1569618"/>
              <a:gd name="connsiteY1146" fmla="*/ 903119 h 6693946"/>
              <a:gd name="connsiteX1147" fmla="*/ 551939 w 1569618"/>
              <a:gd name="connsiteY1147" fmla="*/ 900922 h 6693946"/>
              <a:gd name="connsiteX1148" fmla="*/ 547252 w 1569618"/>
              <a:gd name="connsiteY1148" fmla="*/ 903119 h 6693946"/>
              <a:gd name="connsiteX1149" fmla="*/ 549551 w 1569618"/>
              <a:gd name="connsiteY1149" fmla="*/ 905302 h 6693946"/>
              <a:gd name="connsiteX1150" fmla="*/ 382330 w 1569618"/>
              <a:gd name="connsiteY1150" fmla="*/ 938653 h 6693946"/>
              <a:gd name="connsiteX1151" fmla="*/ 389612 w 1569618"/>
              <a:gd name="connsiteY1151" fmla="*/ 935345 h 6693946"/>
              <a:gd name="connsiteX1152" fmla="*/ 393051 w 1569618"/>
              <a:gd name="connsiteY1152" fmla="*/ 919071 h 6693946"/>
              <a:gd name="connsiteX1153" fmla="*/ 389860 w 1569618"/>
              <a:gd name="connsiteY1153" fmla="*/ 913709 h 6693946"/>
              <a:gd name="connsiteX1154" fmla="*/ 379593 w 1569618"/>
              <a:gd name="connsiteY1154" fmla="*/ 929631 h 6693946"/>
              <a:gd name="connsiteX1155" fmla="*/ 382330 w 1569618"/>
              <a:gd name="connsiteY1155" fmla="*/ 938653 h 6693946"/>
              <a:gd name="connsiteX1156" fmla="*/ 144800 w 1569618"/>
              <a:gd name="connsiteY1156" fmla="*/ 227709 h 6693946"/>
              <a:gd name="connsiteX1157" fmla="*/ 141549 w 1569618"/>
              <a:gd name="connsiteY1157" fmla="*/ 236495 h 6693946"/>
              <a:gd name="connsiteX1158" fmla="*/ 144800 w 1569618"/>
              <a:gd name="connsiteY1158" fmla="*/ 248712 h 6693946"/>
              <a:gd name="connsiteX1159" fmla="*/ 149488 w 1569618"/>
              <a:gd name="connsiteY1159" fmla="*/ 239529 h 6693946"/>
              <a:gd name="connsiteX1160" fmla="*/ 144800 w 1569618"/>
              <a:gd name="connsiteY1160" fmla="*/ 227709 h 6693946"/>
              <a:gd name="connsiteX1161" fmla="*/ 109807 w 1569618"/>
              <a:gd name="connsiteY1161" fmla="*/ 514673 h 6693946"/>
              <a:gd name="connsiteX1162" fmla="*/ 111989 w 1569618"/>
              <a:gd name="connsiteY1162" fmla="*/ 509971 h 6693946"/>
              <a:gd name="connsiteX1163" fmla="*/ 109807 w 1569618"/>
              <a:gd name="connsiteY1163" fmla="*/ 507672 h 6693946"/>
              <a:gd name="connsiteX1164" fmla="*/ 107317 w 1569618"/>
              <a:gd name="connsiteY1164" fmla="*/ 512184 h 6693946"/>
              <a:gd name="connsiteX1165" fmla="*/ 109807 w 1569618"/>
              <a:gd name="connsiteY1165" fmla="*/ 514673 h 6693946"/>
              <a:gd name="connsiteX1166" fmla="*/ 109807 w 1569618"/>
              <a:gd name="connsiteY1166" fmla="*/ 542666 h 6693946"/>
              <a:gd name="connsiteX1167" fmla="*/ 113864 w 1569618"/>
              <a:gd name="connsiteY1167" fmla="*/ 536528 h 6693946"/>
              <a:gd name="connsiteX1168" fmla="*/ 109807 w 1569618"/>
              <a:gd name="connsiteY1168" fmla="*/ 528664 h 6693946"/>
              <a:gd name="connsiteX1169" fmla="*/ 106541 w 1569618"/>
              <a:gd name="connsiteY1169" fmla="*/ 533951 h 6693946"/>
              <a:gd name="connsiteX1170" fmla="*/ 109807 w 1569618"/>
              <a:gd name="connsiteY1170" fmla="*/ 542666 h 6693946"/>
              <a:gd name="connsiteX1171" fmla="*/ 103113 w 1569618"/>
              <a:gd name="connsiteY1171" fmla="*/ 640353 h 6693946"/>
              <a:gd name="connsiteX1172" fmla="*/ 112372 w 1569618"/>
              <a:gd name="connsiteY1172" fmla="*/ 630375 h 6693946"/>
              <a:gd name="connsiteX1173" fmla="*/ 106308 w 1569618"/>
              <a:gd name="connsiteY1173" fmla="*/ 619654 h 6693946"/>
              <a:gd name="connsiteX1174" fmla="*/ 111611 w 1569618"/>
              <a:gd name="connsiteY1174" fmla="*/ 617547 h 6693946"/>
              <a:gd name="connsiteX1175" fmla="*/ 110452 w 1569618"/>
              <a:gd name="connsiteY1175" fmla="*/ 613298 h 6693946"/>
              <a:gd name="connsiteX1176" fmla="*/ 106308 w 1569618"/>
              <a:gd name="connsiteY1176" fmla="*/ 617164 h 6693946"/>
              <a:gd name="connsiteX1177" fmla="*/ 106308 w 1569618"/>
              <a:gd name="connsiteY1177" fmla="*/ 619654 h 6693946"/>
              <a:gd name="connsiteX1178" fmla="*/ 104475 w 1569618"/>
              <a:gd name="connsiteY1178" fmla="*/ 619084 h 6693946"/>
              <a:gd name="connsiteX1179" fmla="*/ 97035 w 1569618"/>
              <a:gd name="connsiteY1179" fmla="*/ 627067 h 6693946"/>
              <a:gd name="connsiteX1180" fmla="*/ 103113 w 1569618"/>
              <a:gd name="connsiteY1180" fmla="*/ 640353 h 6693946"/>
              <a:gd name="connsiteX1181" fmla="*/ 106631 w 1569618"/>
              <a:gd name="connsiteY1181" fmla="*/ 657651 h 6693946"/>
              <a:gd name="connsiteX1182" fmla="*/ 109560 w 1569618"/>
              <a:gd name="connsiteY1182" fmla="*/ 661648 h 6693946"/>
              <a:gd name="connsiteX1183" fmla="*/ 113073 w 1569618"/>
              <a:gd name="connsiteY1183" fmla="*/ 656830 h 6693946"/>
              <a:gd name="connsiteX1184" fmla="*/ 110407 w 1569618"/>
              <a:gd name="connsiteY1184" fmla="*/ 648246 h 6693946"/>
              <a:gd name="connsiteX1185" fmla="*/ 106631 w 1569618"/>
              <a:gd name="connsiteY1185" fmla="*/ 657651 h 6693946"/>
              <a:gd name="connsiteX1186" fmla="*/ 102427 w 1569618"/>
              <a:gd name="connsiteY1186" fmla="*/ 663876 h 6693946"/>
              <a:gd name="connsiteX1187" fmla="*/ 99641 w 1569618"/>
              <a:gd name="connsiteY1187" fmla="*/ 666587 h 6693946"/>
              <a:gd name="connsiteX1188" fmla="*/ 102427 w 1569618"/>
              <a:gd name="connsiteY1188" fmla="*/ 663876 h 6693946"/>
              <a:gd name="connsiteX1189" fmla="*/ 102075 w 1569618"/>
              <a:gd name="connsiteY1189" fmla="*/ 678481 h 6693946"/>
              <a:gd name="connsiteX1190" fmla="*/ 106203 w 1569618"/>
              <a:gd name="connsiteY1190" fmla="*/ 668139 h 6693946"/>
              <a:gd name="connsiteX1191" fmla="*/ 106308 w 1569618"/>
              <a:gd name="connsiteY1191" fmla="*/ 661648 h 6693946"/>
              <a:gd name="connsiteX1192" fmla="*/ 105532 w 1569618"/>
              <a:gd name="connsiteY1192" fmla="*/ 662117 h 6693946"/>
              <a:gd name="connsiteX1193" fmla="*/ 102075 w 1569618"/>
              <a:gd name="connsiteY1193" fmla="*/ 678481 h 6693946"/>
              <a:gd name="connsiteX1194" fmla="*/ 102600 w 1569618"/>
              <a:gd name="connsiteY1194" fmla="*/ 710426 h 6693946"/>
              <a:gd name="connsiteX1195" fmla="*/ 111435 w 1569618"/>
              <a:gd name="connsiteY1195" fmla="*/ 701520 h 6693946"/>
              <a:gd name="connsiteX1196" fmla="*/ 102705 w 1569618"/>
              <a:gd name="connsiteY1196" fmla="*/ 689757 h 6693946"/>
              <a:gd name="connsiteX1197" fmla="*/ 98179 w 1569618"/>
              <a:gd name="connsiteY1197" fmla="*/ 698723 h 6693946"/>
              <a:gd name="connsiteX1198" fmla="*/ 102600 w 1569618"/>
              <a:gd name="connsiteY1198" fmla="*/ 710426 h 6693946"/>
              <a:gd name="connsiteX1199" fmla="*/ 104066 w 1569618"/>
              <a:gd name="connsiteY1199" fmla="*/ 744381 h 6693946"/>
              <a:gd name="connsiteX1200" fmla="*/ 103980 w 1569618"/>
              <a:gd name="connsiteY1200" fmla="*/ 718807 h 6693946"/>
              <a:gd name="connsiteX1201" fmla="*/ 99525 w 1569618"/>
              <a:gd name="connsiteY1201" fmla="*/ 721443 h 6693946"/>
              <a:gd name="connsiteX1202" fmla="*/ 99308 w 1569618"/>
              <a:gd name="connsiteY1202" fmla="*/ 731710 h 6693946"/>
              <a:gd name="connsiteX1203" fmla="*/ 99525 w 1569618"/>
              <a:gd name="connsiteY1203" fmla="*/ 741962 h 6693946"/>
              <a:gd name="connsiteX1204" fmla="*/ 104066 w 1569618"/>
              <a:gd name="connsiteY1204" fmla="*/ 744381 h 6693946"/>
              <a:gd name="connsiteX1205" fmla="*/ 102806 w 1569618"/>
              <a:gd name="connsiteY1205" fmla="*/ 780634 h 6693946"/>
              <a:gd name="connsiteX1206" fmla="*/ 106057 w 1569618"/>
              <a:gd name="connsiteY1206" fmla="*/ 775347 h 6693946"/>
              <a:gd name="connsiteX1207" fmla="*/ 102806 w 1569618"/>
              <a:gd name="connsiteY1207" fmla="*/ 766629 h 6693946"/>
              <a:gd name="connsiteX1208" fmla="*/ 98749 w 1569618"/>
              <a:gd name="connsiteY1208" fmla="*/ 772767 h 6693946"/>
              <a:gd name="connsiteX1209" fmla="*/ 102806 w 1569618"/>
              <a:gd name="connsiteY1209" fmla="*/ 780634 h 6693946"/>
              <a:gd name="connsiteX1210" fmla="*/ 17805 w 1569618"/>
              <a:gd name="connsiteY1210" fmla="*/ 975596 h 6693946"/>
              <a:gd name="connsiteX1211" fmla="*/ 22316 w 1569618"/>
              <a:gd name="connsiteY1211" fmla="*/ 973106 h 6693946"/>
              <a:gd name="connsiteX1212" fmla="*/ 20017 w 1569618"/>
              <a:gd name="connsiteY1212" fmla="*/ 970909 h 6693946"/>
              <a:gd name="connsiteX1213" fmla="*/ 15315 w 1569618"/>
              <a:gd name="connsiteY1213" fmla="*/ 973106 h 6693946"/>
              <a:gd name="connsiteX1214" fmla="*/ 17805 w 1569618"/>
              <a:gd name="connsiteY1214" fmla="*/ 975596 h 6693946"/>
              <a:gd name="connsiteX1215" fmla="*/ 11918 w 1569618"/>
              <a:gd name="connsiteY1215" fmla="*/ 1001451 h 6693946"/>
              <a:gd name="connsiteX1216" fmla="*/ 23490 w 1569618"/>
              <a:gd name="connsiteY1216" fmla="*/ 992778 h 6693946"/>
              <a:gd name="connsiteX1217" fmla="*/ 27926 w 1569618"/>
              <a:gd name="connsiteY1217" fmla="*/ 985717 h 6693946"/>
              <a:gd name="connsiteX1218" fmla="*/ 19080 w 1569618"/>
              <a:gd name="connsiteY1218" fmla="*/ 983973 h 6693946"/>
              <a:gd name="connsiteX1219" fmla="*/ 11918 w 1569618"/>
              <a:gd name="connsiteY1219" fmla="*/ 1001451 h 6693946"/>
              <a:gd name="connsiteX1220" fmla="*/ 20253 w 1569618"/>
              <a:gd name="connsiteY1220" fmla="*/ 1150140 h 6693946"/>
              <a:gd name="connsiteX1221" fmla="*/ 24997 w 1569618"/>
              <a:gd name="connsiteY1221" fmla="*/ 1145160 h 6693946"/>
              <a:gd name="connsiteX1222" fmla="*/ 26051 w 1569618"/>
              <a:gd name="connsiteY1222" fmla="*/ 1130352 h 6693946"/>
              <a:gd name="connsiteX1223" fmla="*/ 28878 w 1569618"/>
              <a:gd name="connsiteY1223" fmla="*/ 1079245 h 6693946"/>
              <a:gd name="connsiteX1224" fmla="*/ 20238 w 1569618"/>
              <a:gd name="connsiteY1224" fmla="*/ 1069020 h 6693946"/>
              <a:gd name="connsiteX1225" fmla="*/ 15551 w 1569618"/>
              <a:gd name="connsiteY1225" fmla="*/ 1078132 h 6693946"/>
              <a:gd name="connsiteX1226" fmla="*/ 15315 w 1569618"/>
              <a:gd name="connsiteY1226" fmla="*/ 1109593 h 6693946"/>
              <a:gd name="connsiteX1227" fmla="*/ 15536 w 1569618"/>
              <a:gd name="connsiteY1227" fmla="*/ 1144560 h 6693946"/>
              <a:gd name="connsiteX1228" fmla="*/ 20253 w 1569618"/>
              <a:gd name="connsiteY1228" fmla="*/ 1150140 h 6693946"/>
              <a:gd name="connsiteX1229" fmla="*/ 223138 w 1569618"/>
              <a:gd name="connsiteY1229" fmla="*/ 1150226 h 6693946"/>
              <a:gd name="connsiteX1230" fmla="*/ 222861 w 1569618"/>
              <a:gd name="connsiteY1230" fmla="*/ 1124652 h 6693946"/>
              <a:gd name="connsiteX1231" fmla="*/ 218481 w 1569618"/>
              <a:gd name="connsiteY1231" fmla="*/ 1127551 h 6693946"/>
              <a:gd name="connsiteX1232" fmla="*/ 218290 w 1569618"/>
              <a:gd name="connsiteY1232" fmla="*/ 1134349 h 6693946"/>
              <a:gd name="connsiteX1233" fmla="*/ 218511 w 1569618"/>
              <a:gd name="connsiteY1233" fmla="*/ 1148059 h 6693946"/>
              <a:gd name="connsiteX1234" fmla="*/ 223138 w 1569618"/>
              <a:gd name="connsiteY1234" fmla="*/ 1150226 h 6693946"/>
              <a:gd name="connsiteX1235" fmla="*/ 227680 w 1569618"/>
              <a:gd name="connsiteY1235" fmla="*/ 1229678 h 6693946"/>
              <a:gd name="connsiteX1236" fmla="*/ 225527 w 1569618"/>
              <a:gd name="connsiteY1236" fmla="*/ 1238846 h 6693946"/>
              <a:gd name="connsiteX1237" fmla="*/ 230859 w 1569618"/>
              <a:gd name="connsiteY1237" fmla="*/ 1242303 h 6693946"/>
              <a:gd name="connsiteX1238" fmla="*/ 232059 w 1569618"/>
              <a:gd name="connsiteY1238" fmla="*/ 1232314 h 6693946"/>
              <a:gd name="connsiteX1239" fmla="*/ 227680 w 1569618"/>
              <a:gd name="connsiteY1239" fmla="*/ 1229678 h 6693946"/>
              <a:gd name="connsiteX1240" fmla="*/ 219610 w 1569618"/>
              <a:gd name="connsiteY1240" fmla="*/ 1168012 h 6693946"/>
              <a:gd name="connsiteX1241" fmla="*/ 218612 w 1569618"/>
              <a:gd name="connsiteY1241" fmla="*/ 1177705 h 6693946"/>
              <a:gd name="connsiteX1242" fmla="*/ 223975 w 1569618"/>
              <a:gd name="connsiteY1242" fmla="*/ 1177165 h 6693946"/>
              <a:gd name="connsiteX1243" fmla="*/ 223975 w 1569618"/>
              <a:gd name="connsiteY1243" fmla="*/ 1167982 h 6693946"/>
              <a:gd name="connsiteX1244" fmla="*/ 219610 w 1569618"/>
              <a:gd name="connsiteY1244" fmla="*/ 1168012 h 6693946"/>
              <a:gd name="connsiteX1245" fmla="*/ 23621 w 1569618"/>
              <a:gd name="connsiteY1245" fmla="*/ 1186438 h 6693946"/>
              <a:gd name="connsiteX1246" fmla="*/ 28848 w 1569618"/>
              <a:gd name="connsiteY1246" fmla="*/ 1183465 h 6693946"/>
              <a:gd name="connsiteX1247" fmla="*/ 17719 w 1569618"/>
              <a:gd name="connsiteY1247" fmla="*/ 1166677 h 6693946"/>
              <a:gd name="connsiteX1248" fmla="*/ 15461 w 1569618"/>
              <a:gd name="connsiteY1248" fmla="*/ 1172463 h 6693946"/>
              <a:gd name="connsiteX1249" fmla="*/ 23621 w 1569618"/>
              <a:gd name="connsiteY1249" fmla="*/ 1186438 h 6693946"/>
              <a:gd name="connsiteX1250" fmla="*/ 218522 w 1569618"/>
              <a:gd name="connsiteY1250" fmla="*/ 1200616 h 6693946"/>
              <a:gd name="connsiteX1251" fmla="*/ 221440 w 1569618"/>
              <a:gd name="connsiteY1251" fmla="*/ 1206987 h 6693946"/>
              <a:gd name="connsiteX1252" fmla="*/ 232176 w 1569618"/>
              <a:gd name="connsiteY1252" fmla="*/ 1196968 h 6693946"/>
              <a:gd name="connsiteX1253" fmla="*/ 222715 w 1569618"/>
              <a:gd name="connsiteY1253" fmla="*/ 1187492 h 6693946"/>
              <a:gd name="connsiteX1254" fmla="*/ 218522 w 1569618"/>
              <a:gd name="connsiteY1254" fmla="*/ 1200616 h 6693946"/>
              <a:gd name="connsiteX1255" fmla="*/ 11918 w 1569618"/>
              <a:gd name="connsiteY1255" fmla="*/ 1218428 h 6693946"/>
              <a:gd name="connsiteX1256" fmla="*/ 23490 w 1569618"/>
              <a:gd name="connsiteY1256" fmla="*/ 1209740 h 6693946"/>
              <a:gd name="connsiteX1257" fmla="*/ 27926 w 1569618"/>
              <a:gd name="connsiteY1257" fmla="*/ 1202698 h 6693946"/>
              <a:gd name="connsiteX1258" fmla="*/ 19080 w 1569618"/>
              <a:gd name="connsiteY1258" fmla="*/ 1200954 h 6693946"/>
              <a:gd name="connsiteX1259" fmla="*/ 11918 w 1569618"/>
              <a:gd name="connsiteY1259" fmla="*/ 1218428 h 6693946"/>
              <a:gd name="connsiteX1260" fmla="*/ 25803 w 1569618"/>
              <a:gd name="connsiteY1260" fmla="*/ 1249421 h 6693946"/>
              <a:gd name="connsiteX1261" fmla="*/ 28233 w 1569618"/>
              <a:gd name="connsiteY1261" fmla="*/ 1223978 h 6693946"/>
              <a:gd name="connsiteX1262" fmla="*/ 23591 w 1569618"/>
              <a:gd name="connsiteY1262" fmla="*/ 1224053 h 6693946"/>
              <a:gd name="connsiteX1263" fmla="*/ 16897 w 1569618"/>
              <a:gd name="connsiteY1263" fmla="*/ 1247459 h 6693946"/>
              <a:gd name="connsiteX1264" fmla="*/ 22215 w 1569618"/>
              <a:gd name="connsiteY1264" fmla="*/ 1249451 h 6693946"/>
              <a:gd name="connsiteX1265" fmla="*/ 25803 w 1569618"/>
              <a:gd name="connsiteY1265" fmla="*/ 1249421 h 6693946"/>
              <a:gd name="connsiteX1266" fmla="*/ 27281 w 1569618"/>
              <a:gd name="connsiteY1266" fmla="*/ 1303955 h 6693946"/>
              <a:gd name="connsiteX1267" fmla="*/ 29230 w 1569618"/>
              <a:gd name="connsiteY1267" fmla="*/ 1301540 h 6693946"/>
              <a:gd name="connsiteX1268" fmla="*/ 29317 w 1569618"/>
              <a:gd name="connsiteY1268" fmla="*/ 1278778 h 6693946"/>
              <a:gd name="connsiteX1269" fmla="*/ 27149 w 1569618"/>
              <a:gd name="connsiteY1269" fmla="*/ 1264889 h 6693946"/>
              <a:gd name="connsiteX1270" fmla="*/ 22316 w 1569618"/>
              <a:gd name="connsiteY1270" fmla="*/ 1267060 h 6693946"/>
              <a:gd name="connsiteX1271" fmla="*/ 19972 w 1569618"/>
              <a:gd name="connsiteY1271" fmla="*/ 1293117 h 6693946"/>
              <a:gd name="connsiteX1272" fmla="*/ 22608 w 1569618"/>
              <a:gd name="connsiteY1272" fmla="*/ 1302095 h 6693946"/>
              <a:gd name="connsiteX1273" fmla="*/ 27281 w 1569618"/>
              <a:gd name="connsiteY1273" fmla="*/ 1303955 h 6693946"/>
              <a:gd name="connsiteX1274" fmla="*/ 227710 w 1569618"/>
              <a:gd name="connsiteY1274" fmla="*/ 1304468 h 6693946"/>
              <a:gd name="connsiteX1275" fmla="*/ 232029 w 1569618"/>
              <a:gd name="connsiteY1275" fmla="*/ 1298289 h 6693946"/>
              <a:gd name="connsiteX1276" fmla="*/ 229877 w 1569618"/>
              <a:gd name="connsiteY1276" fmla="*/ 1285648 h 6693946"/>
              <a:gd name="connsiteX1277" fmla="*/ 223431 w 1569618"/>
              <a:gd name="connsiteY1277" fmla="*/ 1288108 h 6693946"/>
              <a:gd name="connsiteX1278" fmla="*/ 227710 w 1569618"/>
              <a:gd name="connsiteY1278" fmla="*/ 1304468 h 6693946"/>
              <a:gd name="connsiteX1279" fmla="*/ 230139 w 1569618"/>
              <a:gd name="connsiteY1279" fmla="*/ 1339199 h 6693946"/>
              <a:gd name="connsiteX1280" fmla="*/ 229862 w 1569618"/>
              <a:gd name="connsiteY1280" fmla="*/ 1313625 h 6693946"/>
              <a:gd name="connsiteX1281" fmla="*/ 225482 w 1569618"/>
              <a:gd name="connsiteY1281" fmla="*/ 1316524 h 6693946"/>
              <a:gd name="connsiteX1282" fmla="*/ 225291 w 1569618"/>
              <a:gd name="connsiteY1282" fmla="*/ 1323319 h 6693946"/>
              <a:gd name="connsiteX1283" fmla="*/ 225512 w 1569618"/>
              <a:gd name="connsiteY1283" fmla="*/ 1337032 h 6693946"/>
              <a:gd name="connsiteX1284" fmla="*/ 230139 w 1569618"/>
              <a:gd name="connsiteY1284" fmla="*/ 1339199 h 6693946"/>
              <a:gd name="connsiteX1285" fmla="*/ 227781 w 1569618"/>
              <a:gd name="connsiteY1285" fmla="*/ 1367541 h 6693946"/>
              <a:gd name="connsiteX1286" fmla="*/ 232292 w 1569618"/>
              <a:gd name="connsiteY1286" fmla="*/ 1365051 h 6693946"/>
              <a:gd name="connsiteX1287" fmla="*/ 229993 w 1569618"/>
              <a:gd name="connsiteY1287" fmla="*/ 1362853 h 6693946"/>
              <a:gd name="connsiteX1288" fmla="*/ 225291 w 1569618"/>
              <a:gd name="connsiteY1288" fmla="*/ 1365051 h 6693946"/>
              <a:gd name="connsiteX1289" fmla="*/ 227781 w 1569618"/>
              <a:gd name="connsiteY1289" fmla="*/ 1367541 h 6693946"/>
              <a:gd name="connsiteX1290" fmla="*/ 227589 w 1569618"/>
              <a:gd name="connsiteY1290" fmla="*/ 1381239 h 6693946"/>
              <a:gd name="connsiteX1291" fmla="*/ 232292 w 1569618"/>
              <a:gd name="connsiteY1291" fmla="*/ 1379056 h 6693946"/>
              <a:gd name="connsiteX1292" fmla="*/ 229993 w 1569618"/>
              <a:gd name="connsiteY1292" fmla="*/ 1376859 h 6693946"/>
              <a:gd name="connsiteX1293" fmla="*/ 225291 w 1569618"/>
              <a:gd name="connsiteY1293" fmla="*/ 1379056 h 6693946"/>
              <a:gd name="connsiteX1294" fmla="*/ 227589 w 1569618"/>
              <a:gd name="connsiteY1294" fmla="*/ 1381239 h 6693946"/>
              <a:gd name="connsiteX1295" fmla="*/ 227694 w 1569618"/>
              <a:gd name="connsiteY1295" fmla="*/ 1444427 h 6693946"/>
              <a:gd name="connsiteX1296" fmla="*/ 231913 w 1569618"/>
              <a:gd name="connsiteY1296" fmla="*/ 1417331 h 6693946"/>
              <a:gd name="connsiteX1297" fmla="*/ 229892 w 1569618"/>
              <a:gd name="connsiteY1297" fmla="*/ 1390643 h 6693946"/>
              <a:gd name="connsiteX1298" fmla="*/ 224620 w 1569618"/>
              <a:gd name="connsiteY1298" fmla="*/ 1419423 h 6693946"/>
              <a:gd name="connsiteX1299" fmla="*/ 227694 w 1569618"/>
              <a:gd name="connsiteY1299" fmla="*/ 1444427 h 6693946"/>
              <a:gd name="connsiteX1300" fmla="*/ 226727 w 1569618"/>
              <a:gd name="connsiteY1300" fmla="*/ 1466270 h 6693946"/>
              <a:gd name="connsiteX1301" fmla="*/ 232059 w 1569618"/>
              <a:gd name="connsiteY1301" fmla="*/ 1462813 h 6693946"/>
              <a:gd name="connsiteX1302" fmla="*/ 229907 w 1569618"/>
              <a:gd name="connsiteY1302" fmla="*/ 1453641 h 6693946"/>
              <a:gd name="connsiteX1303" fmla="*/ 225527 w 1569618"/>
              <a:gd name="connsiteY1303" fmla="*/ 1456292 h 6693946"/>
              <a:gd name="connsiteX1304" fmla="*/ 226727 w 1569618"/>
              <a:gd name="connsiteY1304" fmla="*/ 1466270 h 6693946"/>
              <a:gd name="connsiteX1305" fmla="*/ 237860 w 1569618"/>
              <a:gd name="connsiteY1305" fmla="*/ 1972922 h 6693946"/>
              <a:gd name="connsiteX1306" fmla="*/ 239060 w 1569618"/>
              <a:gd name="connsiteY1306" fmla="*/ 1962947 h 6693946"/>
              <a:gd name="connsiteX1307" fmla="*/ 234680 w 1569618"/>
              <a:gd name="connsiteY1307" fmla="*/ 1960296 h 6693946"/>
              <a:gd name="connsiteX1308" fmla="*/ 232528 w 1569618"/>
              <a:gd name="connsiteY1308" fmla="*/ 1969465 h 6693946"/>
              <a:gd name="connsiteX1309" fmla="*/ 237860 w 1569618"/>
              <a:gd name="connsiteY1309" fmla="*/ 1972922 h 6693946"/>
              <a:gd name="connsiteX1310" fmla="*/ 233713 w 1569618"/>
              <a:gd name="connsiteY1310" fmla="*/ 2021902 h 6693946"/>
              <a:gd name="connsiteX1311" fmla="*/ 239045 w 1569618"/>
              <a:gd name="connsiteY1311" fmla="*/ 2018460 h 6693946"/>
              <a:gd name="connsiteX1312" fmla="*/ 236893 w 1569618"/>
              <a:gd name="connsiteY1312" fmla="*/ 2009292 h 6693946"/>
              <a:gd name="connsiteX1313" fmla="*/ 232528 w 1569618"/>
              <a:gd name="connsiteY1313" fmla="*/ 2011943 h 6693946"/>
              <a:gd name="connsiteX1314" fmla="*/ 233713 w 1569618"/>
              <a:gd name="connsiteY1314" fmla="*/ 2021902 h 6693946"/>
              <a:gd name="connsiteX1315" fmla="*/ 740924 w 1569618"/>
              <a:gd name="connsiteY1315" fmla="*/ 2023485 h 6693946"/>
              <a:gd name="connsiteX1316" fmla="*/ 743222 w 1569618"/>
              <a:gd name="connsiteY1316" fmla="*/ 2025682 h 6693946"/>
              <a:gd name="connsiteX1317" fmla="*/ 740924 w 1569618"/>
              <a:gd name="connsiteY1317" fmla="*/ 2023485 h 6693946"/>
              <a:gd name="connsiteX1318" fmla="*/ 236979 w 1569618"/>
              <a:gd name="connsiteY1318" fmla="*/ 2153852 h 6693946"/>
              <a:gd name="connsiteX1319" fmla="*/ 239296 w 1569618"/>
              <a:gd name="connsiteY1319" fmla="*/ 2151655 h 6693946"/>
              <a:gd name="connsiteX1320" fmla="*/ 234782 w 1569618"/>
              <a:gd name="connsiteY1320" fmla="*/ 2149165 h 6693946"/>
              <a:gd name="connsiteX1321" fmla="*/ 232292 w 1569618"/>
              <a:gd name="connsiteY1321" fmla="*/ 2151655 h 6693946"/>
              <a:gd name="connsiteX1322" fmla="*/ 236979 w 1569618"/>
              <a:gd name="connsiteY1322" fmla="*/ 2153852 h 6693946"/>
              <a:gd name="connsiteX1323" fmla="*/ 32819 w 1569618"/>
              <a:gd name="connsiteY1323" fmla="*/ 2183161 h 6693946"/>
              <a:gd name="connsiteX1324" fmla="*/ 35001 w 1569618"/>
              <a:gd name="connsiteY1324" fmla="*/ 2180862 h 6693946"/>
              <a:gd name="connsiteX1325" fmla="*/ 32819 w 1569618"/>
              <a:gd name="connsiteY1325" fmla="*/ 2176160 h 6693946"/>
              <a:gd name="connsiteX1326" fmla="*/ 30637 w 1569618"/>
              <a:gd name="connsiteY1326" fmla="*/ 2178458 h 6693946"/>
              <a:gd name="connsiteX1327" fmla="*/ 32819 w 1569618"/>
              <a:gd name="connsiteY1327" fmla="*/ 2183161 h 6693946"/>
              <a:gd name="connsiteX1328" fmla="*/ 66804 w 1569618"/>
              <a:gd name="connsiteY1328" fmla="*/ 3650637 h 6693946"/>
              <a:gd name="connsiteX1329" fmla="*/ 71315 w 1569618"/>
              <a:gd name="connsiteY1329" fmla="*/ 3648162 h 6693946"/>
              <a:gd name="connsiteX1330" fmla="*/ 69012 w 1569618"/>
              <a:gd name="connsiteY1330" fmla="*/ 3645988 h 6693946"/>
              <a:gd name="connsiteX1331" fmla="*/ 64314 w 1569618"/>
              <a:gd name="connsiteY1331" fmla="*/ 3648162 h 6693946"/>
              <a:gd name="connsiteX1332" fmla="*/ 66804 w 1569618"/>
              <a:gd name="connsiteY1332" fmla="*/ 3650637 h 6693946"/>
              <a:gd name="connsiteX1333" fmla="*/ 68986 w 1569618"/>
              <a:gd name="connsiteY1333" fmla="*/ 3692486 h 6693946"/>
              <a:gd name="connsiteX1334" fmla="*/ 69072 w 1569618"/>
              <a:gd name="connsiteY1334" fmla="*/ 3666912 h 6693946"/>
              <a:gd name="connsiteX1335" fmla="*/ 64516 w 1569618"/>
              <a:gd name="connsiteY1335" fmla="*/ 3669387 h 6693946"/>
              <a:gd name="connsiteX1336" fmla="*/ 64314 w 1569618"/>
              <a:gd name="connsiteY1336" fmla="*/ 3676174 h 6693946"/>
              <a:gd name="connsiteX1337" fmla="*/ 64516 w 1569618"/>
              <a:gd name="connsiteY1337" fmla="*/ 3689861 h 6693946"/>
              <a:gd name="connsiteX1338" fmla="*/ 68986 w 1569618"/>
              <a:gd name="connsiteY1338" fmla="*/ 3692486 h 6693946"/>
              <a:gd name="connsiteX1339" fmla="*/ 67711 w 1569618"/>
              <a:gd name="connsiteY1339" fmla="*/ 3728559 h 6693946"/>
              <a:gd name="connsiteX1340" fmla="*/ 76527 w 1569618"/>
              <a:gd name="connsiteY1340" fmla="*/ 3719447 h 6693946"/>
              <a:gd name="connsiteX1341" fmla="*/ 67591 w 1569618"/>
              <a:gd name="connsiteY1341" fmla="*/ 3707898 h 6693946"/>
              <a:gd name="connsiteX1342" fmla="*/ 63170 w 1569618"/>
              <a:gd name="connsiteY1342" fmla="*/ 3716972 h 6693946"/>
              <a:gd name="connsiteX1343" fmla="*/ 67711 w 1569618"/>
              <a:gd name="connsiteY1343" fmla="*/ 3728559 h 6693946"/>
              <a:gd name="connsiteX1344" fmla="*/ 74435 w 1569618"/>
              <a:gd name="connsiteY1344" fmla="*/ 3770632 h 6693946"/>
              <a:gd name="connsiteX1345" fmla="*/ 72924 w 1569618"/>
              <a:gd name="connsiteY1345" fmla="*/ 3772170 h 6693946"/>
              <a:gd name="connsiteX1346" fmla="*/ 77746 w 1569618"/>
              <a:gd name="connsiteY1346" fmla="*/ 3774720 h 6693946"/>
              <a:gd name="connsiteX1347" fmla="*/ 74435 w 1569618"/>
              <a:gd name="connsiteY1347" fmla="*/ 3770632 h 6693946"/>
              <a:gd name="connsiteX1348" fmla="*/ 70257 w 1569618"/>
              <a:gd name="connsiteY1348" fmla="*/ 3770632 h 6693946"/>
              <a:gd name="connsiteX1349" fmla="*/ 71315 w 1569618"/>
              <a:gd name="connsiteY1349" fmla="*/ 3770632 h 6693946"/>
              <a:gd name="connsiteX1350" fmla="*/ 69189 w 1569618"/>
              <a:gd name="connsiteY1350" fmla="*/ 3765345 h 6693946"/>
              <a:gd name="connsiteX1351" fmla="*/ 64955 w 1569618"/>
              <a:gd name="connsiteY1351" fmla="*/ 3766508 h 6693946"/>
              <a:gd name="connsiteX1352" fmla="*/ 70257 w 1569618"/>
              <a:gd name="connsiteY1352" fmla="*/ 3770632 h 6693946"/>
              <a:gd name="connsiteX1353" fmla="*/ 75519 w 1569618"/>
              <a:gd name="connsiteY1353" fmla="*/ 3776895 h 6693946"/>
              <a:gd name="connsiteX1354" fmla="*/ 72061 w 1569618"/>
              <a:gd name="connsiteY1354" fmla="*/ 3773032 h 6693946"/>
              <a:gd name="connsiteX1355" fmla="*/ 71315 w 1569618"/>
              <a:gd name="connsiteY1355" fmla="*/ 3773782 h 6693946"/>
              <a:gd name="connsiteX1356" fmla="*/ 75519 w 1569618"/>
              <a:gd name="connsiteY1356" fmla="*/ 3776895 h 6693946"/>
              <a:gd name="connsiteX1357" fmla="*/ 74813 w 1569618"/>
              <a:gd name="connsiteY1357" fmla="*/ 3791669 h 6693946"/>
              <a:gd name="connsiteX1358" fmla="*/ 76996 w 1569618"/>
              <a:gd name="connsiteY1358" fmla="*/ 3789344 h 6693946"/>
              <a:gd name="connsiteX1359" fmla="*/ 74813 w 1569618"/>
              <a:gd name="connsiteY1359" fmla="*/ 3784657 h 6693946"/>
              <a:gd name="connsiteX1360" fmla="*/ 72324 w 1569618"/>
              <a:gd name="connsiteY1360" fmla="*/ 3787132 h 6693946"/>
              <a:gd name="connsiteX1361" fmla="*/ 74813 w 1569618"/>
              <a:gd name="connsiteY1361" fmla="*/ 3791669 h 6693946"/>
              <a:gd name="connsiteX1362" fmla="*/ 73644 w 1569618"/>
              <a:gd name="connsiteY1362" fmla="*/ 3867490 h 6693946"/>
              <a:gd name="connsiteX1363" fmla="*/ 77978 w 1569618"/>
              <a:gd name="connsiteY1363" fmla="*/ 3833517 h 6693946"/>
              <a:gd name="connsiteX1364" fmla="*/ 75972 w 1569618"/>
              <a:gd name="connsiteY1364" fmla="*/ 3799806 h 6693946"/>
              <a:gd name="connsiteX1365" fmla="*/ 70333 w 1569618"/>
              <a:gd name="connsiteY1365" fmla="*/ 3834267 h 6693946"/>
              <a:gd name="connsiteX1366" fmla="*/ 73644 w 1569618"/>
              <a:gd name="connsiteY1366" fmla="*/ 3867490 h 6693946"/>
              <a:gd name="connsiteX1367" fmla="*/ 74813 w 1569618"/>
              <a:gd name="connsiteY1367" fmla="*/ 3896627 h 6693946"/>
              <a:gd name="connsiteX1368" fmla="*/ 76996 w 1569618"/>
              <a:gd name="connsiteY1368" fmla="*/ 3894339 h 6693946"/>
              <a:gd name="connsiteX1369" fmla="*/ 74813 w 1569618"/>
              <a:gd name="connsiteY1369" fmla="*/ 3889652 h 6693946"/>
              <a:gd name="connsiteX1370" fmla="*/ 72324 w 1569618"/>
              <a:gd name="connsiteY1370" fmla="*/ 3892127 h 6693946"/>
              <a:gd name="connsiteX1371" fmla="*/ 74813 w 1569618"/>
              <a:gd name="connsiteY1371" fmla="*/ 3896627 h 6693946"/>
              <a:gd name="connsiteX1372" fmla="*/ 82812 w 1569618"/>
              <a:gd name="connsiteY1372" fmla="*/ 3930638 h 6693946"/>
              <a:gd name="connsiteX1373" fmla="*/ 85317 w 1569618"/>
              <a:gd name="connsiteY1373" fmla="*/ 3928126 h 6693946"/>
              <a:gd name="connsiteX1374" fmla="*/ 80614 w 1569618"/>
              <a:gd name="connsiteY1374" fmla="*/ 3925951 h 6693946"/>
              <a:gd name="connsiteX1375" fmla="*/ 78316 w 1569618"/>
              <a:gd name="connsiteY1375" fmla="*/ 3928126 h 6693946"/>
              <a:gd name="connsiteX1376" fmla="*/ 82812 w 1569618"/>
              <a:gd name="connsiteY1376" fmla="*/ 3930638 h 6693946"/>
              <a:gd name="connsiteX1377" fmla="*/ 83033 w 1569618"/>
              <a:gd name="connsiteY1377" fmla="*/ 3986286 h 6693946"/>
              <a:gd name="connsiteX1378" fmla="*/ 85201 w 1569618"/>
              <a:gd name="connsiteY1378" fmla="*/ 3983923 h 6693946"/>
              <a:gd name="connsiteX1379" fmla="*/ 85317 w 1569618"/>
              <a:gd name="connsiteY1379" fmla="*/ 3967874 h 6693946"/>
              <a:gd name="connsiteX1380" fmla="*/ 80614 w 1569618"/>
              <a:gd name="connsiteY1380" fmla="*/ 3946800 h 6693946"/>
              <a:gd name="connsiteX1381" fmla="*/ 78376 w 1569618"/>
              <a:gd name="connsiteY1381" fmla="*/ 3970049 h 6693946"/>
              <a:gd name="connsiteX1382" fmla="*/ 78522 w 1569618"/>
              <a:gd name="connsiteY1382" fmla="*/ 3983811 h 6693946"/>
              <a:gd name="connsiteX1383" fmla="*/ 83033 w 1569618"/>
              <a:gd name="connsiteY1383" fmla="*/ 3986286 h 6693946"/>
              <a:gd name="connsiteX1384" fmla="*/ 83881 w 1569618"/>
              <a:gd name="connsiteY1384" fmla="*/ 4015347 h 6693946"/>
              <a:gd name="connsiteX1385" fmla="*/ 85084 w 1569618"/>
              <a:gd name="connsiteY1385" fmla="*/ 4005372 h 6693946"/>
              <a:gd name="connsiteX1386" fmla="*/ 80705 w 1569618"/>
              <a:gd name="connsiteY1386" fmla="*/ 4002710 h 6693946"/>
              <a:gd name="connsiteX1387" fmla="*/ 78548 w 1569618"/>
              <a:gd name="connsiteY1387" fmla="*/ 4011897 h 6693946"/>
              <a:gd name="connsiteX1388" fmla="*/ 83881 w 1569618"/>
              <a:gd name="connsiteY1388" fmla="*/ 4015347 h 6693946"/>
              <a:gd name="connsiteX1389" fmla="*/ 82887 w 1569618"/>
              <a:gd name="connsiteY1389" fmla="*/ 4049545 h 6693946"/>
              <a:gd name="connsiteX1390" fmla="*/ 85231 w 1569618"/>
              <a:gd name="connsiteY1390" fmla="*/ 4036796 h 6693946"/>
              <a:gd name="connsiteX1391" fmla="*/ 85095 w 1569618"/>
              <a:gd name="connsiteY1391" fmla="*/ 4026559 h 6693946"/>
              <a:gd name="connsiteX1392" fmla="*/ 80689 w 1569618"/>
              <a:gd name="connsiteY1392" fmla="*/ 4023859 h 6693946"/>
              <a:gd name="connsiteX1393" fmla="*/ 78417 w 1569618"/>
              <a:gd name="connsiteY1393" fmla="*/ 4026146 h 6693946"/>
              <a:gd name="connsiteX1394" fmla="*/ 78316 w 1569618"/>
              <a:gd name="connsiteY1394" fmla="*/ 4039871 h 6693946"/>
              <a:gd name="connsiteX1395" fmla="*/ 82887 w 1569618"/>
              <a:gd name="connsiteY1395" fmla="*/ 4049545 h 6693946"/>
              <a:gd name="connsiteX1396" fmla="*/ 89652 w 1569618"/>
              <a:gd name="connsiteY1396" fmla="*/ 4084756 h 6693946"/>
              <a:gd name="connsiteX1397" fmla="*/ 87762 w 1569618"/>
              <a:gd name="connsiteY1397" fmla="*/ 4077519 h 6693946"/>
              <a:gd name="connsiteX1398" fmla="*/ 85125 w 1569618"/>
              <a:gd name="connsiteY1398" fmla="*/ 4061507 h 6693946"/>
              <a:gd name="connsiteX1399" fmla="*/ 80675 w 1569618"/>
              <a:gd name="connsiteY1399" fmla="*/ 4058845 h 6693946"/>
              <a:gd name="connsiteX1400" fmla="*/ 78417 w 1569618"/>
              <a:gd name="connsiteY1400" fmla="*/ 4061132 h 6693946"/>
              <a:gd name="connsiteX1401" fmla="*/ 78316 w 1569618"/>
              <a:gd name="connsiteY1401" fmla="*/ 4071369 h 6693946"/>
              <a:gd name="connsiteX1402" fmla="*/ 78462 w 1569618"/>
              <a:gd name="connsiteY1402" fmla="*/ 4078119 h 6693946"/>
              <a:gd name="connsiteX1403" fmla="*/ 83341 w 1569618"/>
              <a:gd name="connsiteY1403" fmla="*/ 4085394 h 6693946"/>
              <a:gd name="connsiteX1404" fmla="*/ 89652 w 1569618"/>
              <a:gd name="connsiteY1404" fmla="*/ 4084756 h 6693946"/>
              <a:gd name="connsiteX1405" fmla="*/ 87706 w 1569618"/>
              <a:gd name="connsiteY1405" fmla="*/ 4126492 h 6693946"/>
              <a:gd name="connsiteX1406" fmla="*/ 92070 w 1569618"/>
              <a:gd name="connsiteY1406" fmla="*/ 4120417 h 6693946"/>
              <a:gd name="connsiteX1407" fmla="*/ 89918 w 1569618"/>
              <a:gd name="connsiteY1407" fmla="*/ 4114718 h 6693946"/>
              <a:gd name="connsiteX1408" fmla="*/ 83866 w 1569618"/>
              <a:gd name="connsiteY1408" fmla="*/ 4117305 h 6693946"/>
              <a:gd name="connsiteX1409" fmla="*/ 87706 w 1569618"/>
              <a:gd name="connsiteY1409" fmla="*/ 4126492 h 6693946"/>
              <a:gd name="connsiteX1410" fmla="*/ 88804 w 1569618"/>
              <a:gd name="connsiteY1410" fmla="*/ 4162603 h 6693946"/>
              <a:gd name="connsiteX1411" fmla="*/ 92156 w 1569618"/>
              <a:gd name="connsiteY1411" fmla="*/ 4153716 h 6693946"/>
              <a:gd name="connsiteX1412" fmla="*/ 92142 w 1569618"/>
              <a:gd name="connsiteY1412" fmla="*/ 4140029 h 6693946"/>
              <a:gd name="connsiteX1413" fmla="*/ 88804 w 1569618"/>
              <a:gd name="connsiteY1413" fmla="*/ 4134592 h 6693946"/>
              <a:gd name="connsiteX1414" fmla="*/ 85448 w 1569618"/>
              <a:gd name="connsiteY1414" fmla="*/ 4140066 h 6693946"/>
              <a:gd name="connsiteX1415" fmla="*/ 85317 w 1569618"/>
              <a:gd name="connsiteY1415" fmla="*/ 4146891 h 6693946"/>
              <a:gd name="connsiteX1416" fmla="*/ 85418 w 1569618"/>
              <a:gd name="connsiteY1416" fmla="*/ 4153716 h 6693946"/>
              <a:gd name="connsiteX1417" fmla="*/ 88804 w 1569618"/>
              <a:gd name="connsiteY1417" fmla="*/ 4162603 h 6693946"/>
              <a:gd name="connsiteX1418" fmla="*/ 88804 w 1569618"/>
              <a:gd name="connsiteY1418" fmla="*/ 4183602 h 6693946"/>
              <a:gd name="connsiteX1419" fmla="*/ 92070 w 1569618"/>
              <a:gd name="connsiteY1419" fmla="*/ 4178315 h 6693946"/>
              <a:gd name="connsiteX1420" fmla="*/ 88804 w 1569618"/>
              <a:gd name="connsiteY1420" fmla="*/ 4169578 h 6693946"/>
              <a:gd name="connsiteX1421" fmla="*/ 84747 w 1569618"/>
              <a:gd name="connsiteY1421" fmla="*/ 4175728 h 6693946"/>
              <a:gd name="connsiteX1422" fmla="*/ 88804 w 1569618"/>
              <a:gd name="connsiteY1422" fmla="*/ 4183602 h 6693946"/>
              <a:gd name="connsiteX1423" fmla="*/ 95805 w 1569618"/>
              <a:gd name="connsiteY1423" fmla="*/ 4856811 h 6693946"/>
              <a:gd name="connsiteX1424" fmla="*/ 98295 w 1569618"/>
              <a:gd name="connsiteY1424" fmla="*/ 4854336 h 6693946"/>
              <a:gd name="connsiteX1425" fmla="*/ 95805 w 1569618"/>
              <a:gd name="connsiteY1425" fmla="*/ 4849799 h 6693946"/>
              <a:gd name="connsiteX1426" fmla="*/ 93623 w 1569618"/>
              <a:gd name="connsiteY1426" fmla="*/ 4852124 h 6693946"/>
              <a:gd name="connsiteX1427" fmla="*/ 95805 w 1569618"/>
              <a:gd name="connsiteY1427" fmla="*/ 4856811 h 6693946"/>
              <a:gd name="connsiteX1428" fmla="*/ 94605 w 1569618"/>
              <a:gd name="connsiteY1428" fmla="*/ 4897609 h 6693946"/>
              <a:gd name="connsiteX1429" fmla="*/ 100669 w 1569618"/>
              <a:gd name="connsiteY1429" fmla="*/ 4889809 h 6693946"/>
              <a:gd name="connsiteX1430" fmla="*/ 97020 w 1569618"/>
              <a:gd name="connsiteY1430" fmla="*/ 4879010 h 6693946"/>
              <a:gd name="connsiteX1431" fmla="*/ 92554 w 1569618"/>
              <a:gd name="connsiteY1431" fmla="*/ 4888347 h 6693946"/>
              <a:gd name="connsiteX1432" fmla="*/ 94605 w 1569618"/>
              <a:gd name="connsiteY1432" fmla="*/ 4897609 h 6693946"/>
              <a:gd name="connsiteX1433" fmla="*/ 94691 w 1569618"/>
              <a:gd name="connsiteY1433" fmla="*/ 4932670 h 6693946"/>
              <a:gd name="connsiteX1434" fmla="*/ 99071 w 1569618"/>
              <a:gd name="connsiteY1434" fmla="*/ 4926595 h 6693946"/>
              <a:gd name="connsiteX1435" fmla="*/ 96919 w 1569618"/>
              <a:gd name="connsiteY1435" fmla="*/ 4920895 h 6693946"/>
              <a:gd name="connsiteX1436" fmla="*/ 90870 w 1569618"/>
              <a:gd name="connsiteY1436" fmla="*/ 4923520 h 6693946"/>
              <a:gd name="connsiteX1437" fmla="*/ 94691 w 1569618"/>
              <a:gd name="connsiteY1437" fmla="*/ 4932670 h 6693946"/>
              <a:gd name="connsiteX1438" fmla="*/ 326773 w 1569618"/>
              <a:gd name="connsiteY1438" fmla="*/ 4968781 h 6693946"/>
              <a:gd name="connsiteX1439" fmla="*/ 329263 w 1569618"/>
              <a:gd name="connsiteY1439" fmla="*/ 4964281 h 6693946"/>
              <a:gd name="connsiteX1440" fmla="*/ 326773 w 1569618"/>
              <a:gd name="connsiteY1440" fmla="*/ 4961806 h 6693946"/>
              <a:gd name="connsiteX1441" fmla="*/ 324590 w 1569618"/>
              <a:gd name="connsiteY1441" fmla="*/ 4966494 h 6693946"/>
              <a:gd name="connsiteX1442" fmla="*/ 326773 w 1569618"/>
              <a:gd name="connsiteY1442" fmla="*/ 4968781 h 6693946"/>
              <a:gd name="connsiteX1443" fmla="*/ 323507 w 1569618"/>
              <a:gd name="connsiteY1443" fmla="*/ 5007554 h 6693946"/>
              <a:gd name="connsiteX1444" fmla="*/ 324707 w 1569618"/>
              <a:gd name="connsiteY1444" fmla="*/ 5017529 h 6693946"/>
              <a:gd name="connsiteX1445" fmla="*/ 330039 w 1569618"/>
              <a:gd name="connsiteY1445" fmla="*/ 5014079 h 6693946"/>
              <a:gd name="connsiteX1446" fmla="*/ 327886 w 1569618"/>
              <a:gd name="connsiteY1446" fmla="*/ 5004892 h 6693946"/>
              <a:gd name="connsiteX1447" fmla="*/ 323507 w 1569618"/>
              <a:gd name="connsiteY1447" fmla="*/ 5007554 h 6693946"/>
              <a:gd name="connsiteX1448" fmla="*/ 103920 w 1569618"/>
              <a:gd name="connsiteY1448" fmla="*/ 5044565 h 6693946"/>
              <a:gd name="connsiteX1449" fmla="*/ 106188 w 1569618"/>
              <a:gd name="connsiteY1449" fmla="*/ 5042278 h 6693946"/>
              <a:gd name="connsiteX1450" fmla="*/ 106308 w 1569618"/>
              <a:gd name="connsiteY1450" fmla="*/ 5024016 h 6693946"/>
              <a:gd name="connsiteX1451" fmla="*/ 101737 w 1569618"/>
              <a:gd name="connsiteY1451" fmla="*/ 5011829 h 6693946"/>
              <a:gd name="connsiteX1452" fmla="*/ 99394 w 1569618"/>
              <a:gd name="connsiteY1452" fmla="*/ 5028066 h 6693946"/>
              <a:gd name="connsiteX1453" fmla="*/ 99510 w 1569618"/>
              <a:gd name="connsiteY1453" fmla="*/ 5041828 h 6693946"/>
              <a:gd name="connsiteX1454" fmla="*/ 103920 w 1569618"/>
              <a:gd name="connsiteY1454" fmla="*/ 5044565 h 6693946"/>
              <a:gd name="connsiteX1455" fmla="*/ 325569 w 1569618"/>
              <a:gd name="connsiteY1455" fmla="*/ 5051465 h 6693946"/>
              <a:gd name="connsiteX1456" fmla="*/ 330271 w 1569618"/>
              <a:gd name="connsiteY1456" fmla="*/ 5049290 h 6693946"/>
              <a:gd name="connsiteX1457" fmla="*/ 327973 w 1569618"/>
              <a:gd name="connsiteY1457" fmla="*/ 5047078 h 6693946"/>
              <a:gd name="connsiteX1458" fmla="*/ 323270 w 1569618"/>
              <a:gd name="connsiteY1458" fmla="*/ 5049290 h 6693946"/>
              <a:gd name="connsiteX1459" fmla="*/ 325569 w 1569618"/>
              <a:gd name="connsiteY1459" fmla="*/ 5051465 h 6693946"/>
              <a:gd name="connsiteX1460" fmla="*/ 122039 w 1569618"/>
              <a:gd name="connsiteY1460" fmla="*/ 5367314 h 6693946"/>
              <a:gd name="connsiteX1461" fmla="*/ 126974 w 1569618"/>
              <a:gd name="connsiteY1461" fmla="*/ 5360451 h 6693946"/>
              <a:gd name="connsiteX1462" fmla="*/ 120618 w 1569618"/>
              <a:gd name="connsiteY1462" fmla="*/ 5338777 h 6693946"/>
              <a:gd name="connsiteX1463" fmla="*/ 120310 w 1569618"/>
              <a:gd name="connsiteY1463" fmla="*/ 5300379 h 6693946"/>
              <a:gd name="connsiteX1464" fmla="*/ 119564 w 1569618"/>
              <a:gd name="connsiteY1464" fmla="*/ 5265655 h 6693946"/>
              <a:gd name="connsiteX1465" fmla="*/ 120194 w 1569618"/>
              <a:gd name="connsiteY1465" fmla="*/ 5232770 h 6693946"/>
              <a:gd name="connsiteX1466" fmla="*/ 113602 w 1569618"/>
              <a:gd name="connsiteY1466" fmla="*/ 5190209 h 6693946"/>
              <a:gd name="connsiteX1467" fmla="*/ 113047 w 1569618"/>
              <a:gd name="connsiteY1467" fmla="*/ 5123837 h 6693946"/>
              <a:gd name="connsiteX1468" fmla="*/ 106132 w 1569618"/>
              <a:gd name="connsiteY1468" fmla="*/ 5060315 h 6693946"/>
              <a:gd name="connsiteX1469" fmla="*/ 101737 w 1569618"/>
              <a:gd name="connsiteY1469" fmla="*/ 5053865 h 6693946"/>
              <a:gd name="connsiteX1470" fmla="*/ 99424 w 1569618"/>
              <a:gd name="connsiteY1470" fmla="*/ 5059827 h 6693946"/>
              <a:gd name="connsiteX1471" fmla="*/ 99308 w 1569618"/>
              <a:gd name="connsiteY1471" fmla="*/ 5098301 h 6693946"/>
              <a:gd name="connsiteX1472" fmla="*/ 100316 w 1569618"/>
              <a:gd name="connsiteY1472" fmla="*/ 5132236 h 6693946"/>
              <a:gd name="connsiteX1473" fmla="*/ 102514 w 1569618"/>
              <a:gd name="connsiteY1473" fmla="*/ 5164560 h 6693946"/>
              <a:gd name="connsiteX1474" fmla="*/ 107917 w 1569618"/>
              <a:gd name="connsiteY1474" fmla="*/ 5222270 h 6693946"/>
              <a:gd name="connsiteX1475" fmla="*/ 105573 w 1569618"/>
              <a:gd name="connsiteY1475" fmla="*/ 5222458 h 6693946"/>
              <a:gd name="connsiteX1476" fmla="*/ 113294 w 1569618"/>
              <a:gd name="connsiteY1476" fmla="*/ 5360527 h 6693946"/>
              <a:gd name="connsiteX1477" fmla="*/ 113381 w 1569618"/>
              <a:gd name="connsiteY1477" fmla="*/ 5363901 h 6693946"/>
              <a:gd name="connsiteX1478" fmla="*/ 122039 w 1569618"/>
              <a:gd name="connsiteY1478" fmla="*/ 5367314 h 6693946"/>
              <a:gd name="connsiteX1479" fmla="*/ 122624 w 1569618"/>
              <a:gd name="connsiteY1479" fmla="*/ 5485509 h 6693946"/>
              <a:gd name="connsiteX1480" fmla="*/ 128234 w 1569618"/>
              <a:gd name="connsiteY1480" fmla="*/ 5437098 h 6693946"/>
              <a:gd name="connsiteX1481" fmla="*/ 124983 w 1569618"/>
              <a:gd name="connsiteY1481" fmla="*/ 5389925 h 6693946"/>
              <a:gd name="connsiteX1482" fmla="*/ 120618 w 1569618"/>
              <a:gd name="connsiteY1482" fmla="*/ 5437811 h 6693946"/>
              <a:gd name="connsiteX1483" fmla="*/ 122624 w 1569618"/>
              <a:gd name="connsiteY1483" fmla="*/ 5485509 h 6693946"/>
              <a:gd name="connsiteX1484" fmla="*/ 1424609 w 1569618"/>
              <a:gd name="connsiteY1484" fmla="*/ 5515732 h 6693946"/>
              <a:gd name="connsiteX1485" fmla="*/ 1422119 w 1569618"/>
              <a:gd name="connsiteY1485" fmla="*/ 5518207 h 6693946"/>
              <a:gd name="connsiteX1486" fmla="*/ 1426822 w 1569618"/>
              <a:gd name="connsiteY1486" fmla="*/ 5520420 h 6693946"/>
              <a:gd name="connsiteX1487" fmla="*/ 1429120 w 1569618"/>
              <a:gd name="connsiteY1487" fmla="*/ 5518207 h 6693946"/>
              <a:gd name="connsiteX1488" fmla="*/ 1424609 w 1569618"/>
              <a:gd name="connsiteY1488" fmla="*/ 5515732 h 6693946"/>
              <a:gd name="connsiteX1489" fmla="*/ 1501496 w 1569618"/>
              <a:gd name="connsiteY1489" fmla="*/ 5494808 h 6693946"/>
              <a:gd name="connsiteX1490" fmla="*/ 1499344 w 1569618"/>
              <a:gd name="connsiteY1490" fmla="*/ 5500545 h 6693946"/>
              <a:gd name="connsiteX1491" fmla="*/ 1503723 w 1569618"/>
              <a:gd name="connsiteY1491" fmla="*/ 5506620 h 6693946"/>
              <a:gd name="connsiteX1492" fmla="*/ 1507544 w 1569618"/>
              <a:gd name="connsiteY1492" fmla="*/ 5497433 h 6693946"/>
              <a:gd name="connsiteX1493" fmla="*/ 1501496 w 1569618"/>
              <a:gd name="connsiteY1493" fmla="*/ 5494808 h 6693946"/>
              <a:gd name="connsiteX1494" fmla="*/ 123798 w 1569618"/>
              <a:gd name="connsiteY1494" fmla="*/ 5500696 h 6693946"/>
              <a:gd name="connsiteX1495" fmla="*/ 126288 w 1569618"/>
              <a:gd name="connsiteY1495" fmla="*/ 5496196 h 6693946"/>
              <a:gd name="connsiteX1496" fmla="*/ 123798 w 1569618"/>
              <a:gd name="connsiteY1496" fmla="*/ 5493721 h 6693946"/>
              <a:gd name="connsiteX1497" fmla="*/ 121615 w 1569618"/>
              <a:gd name="connsiteY1497" fmla="*/ 5498408 h 6693946"/>
              <a:gd name="connsiteX1498" fmla="*/ 123798 w 1569618"/>
              <a:gd name="connsiteY1498" fmla="*/ 5500696 h 6693946"/>
              <a:gd name="connsiteX1499" fmla="*/ 1377706 w 1569618"/>
              <a:gd name="connsiteY1499" fmla="*/ 5520644 h 6693946"/>
              <a:gd name="connsiteX1500" fmla="*/ 1380050 w 1569618"/>
              <a:gd name="connsiteY1500" fmla="*/ 5507895 h 6693946"/>
              <a:gd name="connsiteX1501" fmla="*/ 1379919 w 1569618"/>
              <a:gd name="connsiteY1501" fmla="*/ 5497658 h 6693946"/>
              <a:gd name="connsiteX1502" fmla="*/ 1375509 w 1569618"/>
              <a:gd name="connsiteY1502" fmla="*/ 5494958 h 6693946"/>
              <a:gd name="connsiteX1503" fmla="*/ 1373240 w 1569618"/>
              <a:gd name="connsiteY1503" fmla="*/ 5497246 h 6693946"/>
              <a:gd name="connsiteX1504" fmla="*/ 1373124 w 1569618"/>
              <a:gd name="connsiteY1504" fmla="*/ 5510970 h 6693946"/>
              <a:gd name="connsiteX1505" fmla="*/ 1377706 w 1569618"/>
              <a:gd name="connsiteY1505" fmla="*/ 5520644 h 6693946"/>
              <a:gd name="connsiteX1506" fmla="*/ 1501597 w 1569618"/>
              <a:gd name="connsiteY1506" fmla="*/ 5536731 h 6693946"/>
              <a:gd name="connsiteX1507" fmla="*/ 1499107 w 1569618"/>
              <a:gd name="connsiteY1507" fmla="*/ 5539206 h 6693946"/>
              <a:gd name="connsiteX1508" fmla="*/ 1503810 w 1569618"/>
              <a:gd name="connsiteY1508" fmla="*/ 5541419 h 6693946"/>
              <a:gd name="connsiteX1509" fmla="*/ 1506112 w 1569618"/>
              <a:gd name="connsiteY1509" fmla="*/ 5539206 h 6693946"/>
              <a:gd name="connsiteX1510" fmla="*/ 1501597 w 1569618"/>
              <a:gd name="connsiteY1510" fmla="*/ 5536731 h 6693946"/>
              <a:gd name="connsiteX1511" fmla="*/ 129715 w 1569618"/>
              <a:gd name="connsiteY1511" fmla="*/ 5555631 h 6693946"/>
              <a:gd name="connsiteX1512" fmla="*/ 134050 w 1569618"/>
              <a:gd name="connsiteY1512" fmla="*/ 5549443 h 6693946"/>
              <a:gd name="connsiteX1513" fmla="*/ 131882 w 1569618"/>
              <a:gd name="connsiteY1513" fmla="*/ 5536807 h 6693946"/>
              <a:gd name="connsiteX1514" fmla="*/ 125436 w 1569618"/>
              <a:gd name="connsiteY1514" fmla="*/ 5539244 h 6693946"/>
              <a:gd name="connsiteX1515" fmla="*/ 129715 w 1569618"/>
              <a:gd name="connsiteY1515" fmla="*/ 5555631 h 6693946"/>
              <a:gd name="connsiteX1516" fmla="*/ 131897 w 1569618"/>
              <a:gd name="connsiteY1516" fmla="*/ 5618591 h 6693946"/>
              <a:gd name="connsiteX1517" fmla="*/ 135486 w 1569618"/>
              <a:gd name="connsiteY1517" fmla="*/ 5594254 h 6693946"/>
              <a:gd name="connsiteX1518" fmla="*/ 129700 w 1569618"/>
              <a:gd name="connsiteY1518" fmla="*/ 5564818 h 6693946"/>
              <a:gd name="connsiteX1519" fmla="*/ 127619 w 1569618"/>
              <a:gd name="connsiteY1519" fmla="*/ 5594967 h 6693946"/>
              <a:gd name="connsiteX1520" fmla="*/ 131897 w 1569618"/>
              <a:gd name="connsiteY1520" fmla="*/ 5618591 h 6693946"/>
              <a:gd name="connsiteX1521" fmla="*/ 131998 w 1569618"/>
              <a:gd name="connsiteY1521" fmla="*/ 5656014 h 6693946"/>
              <a:gd name="connsiteX1522" fmla="*/ 127296 w 1569618"/>
              <a:gd name="connsiteY1522" fmla="*/ 5658189 h 6693946"/>
              <a:gd name="connsiteX1523" fmla="*/ 129599 w 1569618"/>
              <a:gd name="connsiteY1523" fmla="*/ 5660401 h 6693946"/>
              <a:gd name="connsiteX1524" fmla="*/ 134301 w 1569618"/>
              <a:gd name="connsiteY1524" fmla="*/ 5658189 h 6693946"/>
              <a:gd name="connsiteX1525" fmla="*/ 131998 w 1569618"/>
              <a:gd name="connsiteY1525" fmla="*/ 5656014 h 6693946"/>
              <a:gd name="connsiteX1526" fmla="*/ 129700 w 1569618"/>
              <a:gd name="connsiteY1526" fmla="*/ 5634827 h 6693946"/>
              <a:gd name="connsiteX1527" fmla="*/ 127548 w 1569618"/>
              <a:gd name="connsiteY1527" fmla="*/ 5643977 h 6693946"/>
              <a:gd name="connsiteX1528" fmla="*/ 132880 w 1569618"/>
              <a:gd name="connsiteY1528" fmla="*/ 5647427 h 6693946"/>
              <a:gd name="connsiteX1529" fmla="*/ 134080 w 1569618"/>
              <a:gd name="connsiteY1529" fmla="*/ 5637452 h 6693946"/>
              <a:gd name="connsiteX1530" fmla="*/ 129700 w 1569618"/>
              <a:gd name="connsiteY1530" fmla="*/ 5634827 h 6693946"/>
              <a:gd name="connsiteX1531" fmla="*/ 340775 w 1569618"/>
              <a:gd name="connsiteY1531" fmla="*/ 5668688 h 6693946"/>
              <a:gd name="connsiteX1532" fmla="*/ 342957 w 1569618"/>
              <a:gd name="connsiteY1532" fmla="*/ 5666401 h 6693946"/>
              <a:gd name="connsiteX1533" fmla="*/ 340775 w 1569618"/>
              <a:gd name="connsiteY1533" fmla="*/ 5661676 h 6693946"/>
              <a:gd name="connsiteX1534" fmla="*/ 338285 w 1569618"/>
              <a:gd name="connsiteY1534" fmla="*/ 5664188 h 6693946"/>
              <a:gd name="connsiteX1535" fmla="*/ 340775 w 1569618"/>
              <a:gd name="connsiteY1535" fmla="*/ 5668688 h 6693946"/>
              <a:gd name="connsiteX1536" fmla="*/ 298780 w 1569618"/>
              <a:gd name="connsiteY1536" fmla="*/ 5731686 h 6693946"/>
              <a:gd name="connsiteX1537" fmla="*/ 296290 w 1569618"/>
              <a:gd name="connsiteY1537" fmla="*/ 5734161 h 6693946"/>
              <a:gd name="connsiteX1538" fmla="*/ 298780 w 1569618"/>
              <a:gd name="connsiteY1538" fmla="*/ 5738698 h 6693946"/>
              <a:gd name="connsiteX1539" fmla="*/ 300963 w 1569618"/>
              <a:gd name="connsiteY1539" fmla="*/ 5736373 h 6693946"/>
              <a:gd name="connsiteX1540" fmla="*/ 298780 w 1569618"/>
              <a:gd name="connsiteY1540" fmla="*/ 5731686 h 6693946"/>
              <a:gd name="connsiteX1541" fmla="*/ 494754 w 1569618"/>
              <a:gd name="connsiteY1541" fmla="*/ 5780696 h 6693946"/>
              <a:gd name="connsiteX1542" fmla="*/ 496937 w 1569618"/>
              <a:gd name="connsiteY1542" fmla="*/ 5775971 h 6693946"/>
              <a:gd name="connsiteX1543" fmla="*/ 494754 w 1569618"/>
              <a:gd name="connsiteY1543" fmla="*/ 5773684 h 6693946"/>
              <a:gd name="connsiteX1544" fmla="*/ 492261 w 1569618"/>
              <a:gd name="connsiteY1544" fmla="*/ 5778184 h 6693946"/>
              <a:gd name="connsiteX1545" fmla="*/ 494754 w 1569618"/>
              <a:gd name="connsiteY1545" fmla="*/ 5780696 h 6693946"/>
              <a:gd name="connsiteX1546" fmla="*/ 491574 w 1569618"/>
              <a:gd name="connsiteY1546" fmla="*/ 5806795 h 6693946"/>
              <a:gd name="connsiteX1547" fmla="*/ 496937 w 1569618"/>
              <a:gd name="connsiteY1547" fmla="*/ 5806270 h 6693946"/>
              <a:gd name="connsiteX1548" fmla="*/ 496937 w 1569618"/>
              <a:gd name="connsiteY1548" fmla="*/ 5797083 h 6693946"/>
              <a:gd name="connsiteX1549" fmla="*/ 492572 w 1569618"/>
              <a:gd name="connsiteY1549" fmla="*/ 5797120 h 6693946"/>
              <a:gd name="connsiteX1550" fmla="*/ 491574 w 1569618"/>
              <a:gd name="connsiteY1550" fmla="*/ 5806795 h 6693946"/>
              <a:gd name="connsiteX1551" fmla="*/ 495954 w 1569618"/>
              <a:gd name="connsiteY1551" fmla="*/ 5828356 h 6693946"/>
              <a:gd name="connsiteX1552" fmla="*/ 498253 w 1569618"/>
              <a:gd name="connsiteY1552" fmla="*/ 5826182 h 6693946"/>
              <a:gd name="connsiteX1553" fmla="*/ 493742 w 1569618"/>
              <a:gd name="connsiteY1553" fmla="*/ 5823669 h 6693946"/>
              <a:gd name="connsiteX1554" fmla="*/ 491252 w 1569618"/>
              <a:gd name="connsiteY1554" fmla="*/ 5826182 h 6693946"/>
              <a:gd name="connsiteX1555" fmla="*/ 495954 w 1569618"/>
              <a:gd name="connsiteY1555" fmla="*/ 5828356 h 6693946"/>
              <a:gd name="connsiteX1556" fmla="*/ 465910 w 1569618"/>
              <a:gd name="connsiteY1556" fmla="*/ 5907516 h 6693946"/>
              <a:gd name="connsiteX1557" fmla="*/ 459277 w 1569618"/>
              <a:gd name="connsiteY1557" fmla="*/ 5919778 h 6693946"/>
              <a:gd name="connsiteX1558" fmla="*/ 462746 w 1569618"/>
              <a:gd name="connsiteY1558" fmla="*/ 5934965 h 6693946"/>
              <a:gd name="connsiteX1559" fmla="*/ 462791 w 1569618"/>
              <a:gd name="connsiteY1559" fmla="*/ 5967925 h 6693946"/>
              <a:gd name="connsiteX1560" fmla="*/ 459892 w 1569618"/>
              <a:gd name="connsiteY1560" fmla="*/ 5983412 h 6693946"/>
              <a:gd name="connsiteX1561" fmla="*/ 456611 w 1569618"/>
              <a:gd name="connsiteY1561" fmla="*/ 5992075 h 6693946"/>
              <a:gd name="connsiteX1562" fmla="*/ 467185 w 1569618"/>
              <a:gd name="connsiteY1562" fmla="*/ 6004224 h 6693946"/>
              <a:gd name="connsiteX1563" fmla="*/ 473586 w 1569618"/>
              <a:gd name="connsiteY1563" fmla="*/ 5989112 h 6693946"/>
              <a:gd name="connsiteX1564" fmla="*/ 469191 w 1569618"/>
              <a:gd name="connsiteY1564" fmla="*/ 5949101 h 6693946"/>
              <a:gd name="connsiteX1565" fmla="*/ 470260 w 1569618"/>
              <a:gd name="connsiteY1565" fmla="*/ 5948989 h 6693946"/>
              <a:gd name="connsiteX1566" fmla="*/ 470058 w 1569618"/>
              <a:gd name="connsiteY1566" fmla="*/ 5914415 h 6693946"/>
              <a:gd name="connsiteX1567" fmla="*/ 465910 w 1569618"/>
              <a:gd name="connsiteY1567" fmla="*/ 5907516 h 6693946"/>
              <a:gd name="connsiteX1568" fmla="*/ 466863 w 1569618"/>
              <a:gd name="connsiteY1568" fmla="*/ 5878792 h 6693946"/>
              <a:gd name="connsiteX1569" fmla="*/ 458032 w 1569618"/>
              <a:gd name="connsiteY1569" fmla="*/ 5887904 h 6693946"/>
              <a:gd name="connsiteX1570" fmla="*/ 466964 w 1569618"/>
              <a:gd name="connsiteY1570" fmla="*/ 5899453 h 6693946"/>
              <a:gd name="connsiteX1571" fmla="*/ 471404 w 1569618"/>
              <a:gd name="connsiteY1571" fmla="*/ 5890379 h 6693946"/>
              <a:gd name="connsiteX1572" fmla="*/ 466863 w 1569618"/>
              <a:gd name="connsiteY1572" fmla="*/ 5878792 h 6693946"/>
              <a:gd name="connsiteX1573" fmla="*/ 467947 w 1569618"/>
              <a:gd name="connsiteY1573" fmla="*/ 5865967 h 6693946"/>
              <a:gd name="connsiteX1574" fmla="*/ 463259 w 1569618"/>
              <a:gd name="connsiteY1574" fmla="*/ 5868180 h 6693946"/>
              <a:gd name="connsiteX1575" fmla="*/ 465749 w 1569618"/>
              <a:gd name="connsiteY1575" fmla="*/ 5870655 h 6693946"/>
              <a:gd name="connsiteX1576" fmla="*/ 470260 w 1569618"/>
              <a:gd name="connsiteY1576" fmla="*/ 5868180 h 6693946"/>
              <a:gd name="connsiteX1577" fmla="*/ 467947 w 1569618"/>
              <a:gd name="connsiteY1577" fmla="*/ 5865967 h 6693946"/>
              <a:gd name="connsiteX1578" fmla="*/ 1003806 w 1569618"/>
              <a:gd name="connsiteY1578" fmla="*/ 6629209 h 6693946"/>
              <a:gd name="connsiteX1579" fmla="*/ 1006108 w 1569618"/>
              <a:gd name="connsiteY1579" fmla="*/ 6627035 h 6693946"/>
              <a:gd name="connsiteX1580" fmla="*/ 1001597 w 1569618"/>
              <a:gd name="connsiteY1580" fmla="*/ 6624522 h 6693946"/>
              <a:gd name="connsiteX1581" fmla="*/ 999108 w 1569618"/>
              <a:gd name="connsiteY1581" fmla="*/ 6627035 h 6693946"/>
              <a:gd name="connsiteX1582" fmla="*/ 1003806 w 1569618"/>
              <a:gd name="connsiteY1582" fmla="*/ 6629209 h 6693946"/>
              <a:gd name="connsiteX1583" fmla="*/ 736968 w 1569618"/>
              <a:gd name="connsiteY1583" fmla="*/ 894843 h 6693946"/>
              <a:gd name="connsiteX1584" fmla="*/ 734669 w 1569618"/>
              <a:gd name="connsiteY1584" fmla="*/ 934509 h 6693946"/>
              <a:gd name="connsiteX1585" fmla="*/ 743444 w 1569618"/>
              <a:gd name="connsiteY1585" fmla="*/ 955527 h 6693946"/>
              <a:gd name="connsiteX1586" fmla="*/ 751881 w 1569618"/>
              <a:gd name="connsiteY1586" fmla="*/ 962149 h 6693946"/>
              <a:gd name="connsiteX1587" fmla="*/ 761447 w 1569618"/>
              <a:gd name="connsiteY1587" fmla="*/ 948965 h 6693946"/>
              <a:gd name="connsiteX1588" fmla="*/ 758897 w 1569618"/>
              <a:gd name="connsiteY1588" fmla="*/ 917121 h 6693946"/>
              <a:gd name="connsiteX1589" fmla="*/ 750092 w 1569618"/>
              <a:gd name="connsiteY1589" fmla="*/ 877017 h 6693946"/>
              <a:gd name="connsiteX1590" fmla="*/ 744160 w 1569618"/>
              <a:gd name="connsiteY1590" fmla="*/ 874189 h 6693946"/>
              <a:gd name="connsiteX1591" fmla="*/ 736968 w 1569618"/>
              <a:gd name="connsiteY1591" fmla="*/ 894843 h 6693946"/>
              <a:gd name="connsiteX1592" fmla="*/ 18888 w 1569618"/>
              <a:gd name="connsiteY1592" fmla="*/ 879068 h 6693946"/>
              <a:gd name="connsiteX1593" fmla="*/ 18581 w 1569618"/>
              <a:gd name="connsiteY1593" fmla="*/ 773589 h 6693946"/>
              <a:gd name="connsiteX1594" fmla="*/ 15229 w 1569618"/>
              <a:gd name="connsiteY1594" fmla="*/ 760524 h 6693946"/>
              <a:gd name="connsiteX1595" fmla="*/ 10980 w 1569618"/>
              <a:gd name="connsiteY1595" fmla="*/ 753478 h 6693946"/>
              <a:gd name="connsiteX1596" fmla="*/ 8430 w 1569618"/>
              <a:gd name="connsiteY1596" fmla="*/ 759380 h 6693946"/>
              <a:gd name="connsiteX1597" fmla="*/ 8314 w 1569618"/>
              <a:gd name="connsiteY1597" fmla="*/ 829337 h 6693946"/>
              <a:gd name="connsiteX1598" fmla="*/ 8415 w 1569618"/>
              <a:gd name="connsiteY1598" fmla="*/ 899309 h 6693946"/>
              <a:gd name="connsiteX1599" fmla="*/ 10583 w 1569618"/>
              <a:gd name="connsiteY1599" fmla="*/ 905373 h 6693946"/>
              <a:gd name="connsiteX1600" fmla="*/ 15168 w 1569618"/>
              <a:gd name="connsiteY1600" fmla="*/ 899279 h 6693946"/>
              <a:gd name="connsiteX1601" fmla="*/ 18888 w 1569618"/>
              <a:gd name="connsiteY1601" fmla="*/ 879068 h 6693946"/>
              <a:gd name="connsiteX1602" fmla="*/ 818617 w 1569618"/>
              <a:gd name="connsiteY1602" fmla="*/ 563406 h 6693946"/>
              <a:gd name="connsiteX1603" fmla="*/ 826817 w 1569618"/>
              <a:gd name="connsiteY1603" fmla="*/ 559701 h 6693946"/>
              <a:gd name="connsiteX1604" fmla="*/ 823949 w 1569618"/>
              <a:gd name="connsiteY1604" fmla="*/ 529643 h 6693946"/>
              <a:gd name="connsiteX1605" fmla="*/ 825839 w 1569618"/>
              <a:gd name="connsiteY1605" fmla="*/ 503585 h 6693946"/>
              <a:gd name="connsiteX1606" fmla="*/ 827140 w 1569618"/>
              <a:gd name="connsiteY1606" fmla="*/ 487618 h 6693946"/>
              <a:gd name="connsiteX1607" fmla="*/ 825411 w 1569618"/>
              <a:gd name="connsiteY1607" fmla="*/ 481379 h 6693946"/>
              <a:gd name="connsiteX1608" fmla="*/ 818219 w 1569618"/>
              <a:gd name="connsiteY1608" fmla="*/ 485496 h 6693946"/>
              <a:gd name="connsiteX1609" fmla="*/ 813431 w 1569618"/>
              <a:gd name="connsiteY1609" fmla="*/ 497345 h 6693946"/>
              <a:gd name="connsiteX1610" fmla="*/ 813209 w 1569618"/>
              <a:gd name="connsiteY1610" fmla="*/ 525222 h 6693946"/>
              <a:gd name="connsiteX1611" fmla="*/ 813446 w 1569618"/>
              <a:gd name="connsiteY1611" fmla="*/ 560080 h 6693946"/>
              <a:gd name="connsiteX1612" fmla="*/ 818617 w 1569618"/>
              <a:gd name="connsiteY1612" fmla="*/ 563406 h 6693946"/>
              <a:gd name="connsiteX1613" fmla="*/ 431239 w 1569618"/>
              <a:gd name="connsiteY1613" fmla="*/ 436482 h 6693946"/>
              <a:gd name="connsiteX1614" fmla="*/ 428472 w 1569618"/>
              <a:gd name="connsiteY1614" fmla="*/ 450971 h 6693946"/>
              <a:gd name="connsiteX1615" fmla="*/ 436497 w 1569618"/>
              <a:gd name="connsiteY1615" fmla="*/ 470144 h 6693946"/>
              <a:gd name="connsiteX1616" fmla="*/ 441053 w 1569618"/>
              <a:gd name="connsiteY1616" fmla="*/ 470129 h 6693946"/>
              <a:gd name="connsiteX1617" fmla="*/ 455130 w 1569618"/>
              <a:gd name="connsiteY1617" fmla="*/ 448436 h 6693946"/>
              <a:gd name="connsiteX1618" fmla="*/ 449344 w 1569618"/>
              <a:gd name="connsiteY1618" fmla="*/ 430992 h 6693946"/>
              <a:gd name="connsiteX1619" fmla="*/ 433452 w 1569618"/>
              <a:gd name="connsiteY1619" fmla="*/ 417324 h 6693946"/>
              <a:gd name="connsiteX1620" fmla="*/ 431239 w 1569618"/>
              <a:gd name="connsiteY1620" fmla="*/ 436482 h 6693946"/>
              <a:gd name="connsiteX1621" fmla="*/ 673018 w 1569618"/>
              <a:gd name="connsiteY1621" fmla="*/ 504301 h 6693946"/>
              <a:gd name="connsiteX1622" fmla="*/ 660771 w 1569618"/>
              <a:gd name="connsiteY1622" fmla="*/ 500949 h 6693946"/>
              <a:gd name="connsiteX1623" fmla="*/ 640777 w 1569618"/>
              <a:gd name="connsiteY1623" fmla="*/ 505415 h 6693946"/>
              <a:gd name="connsiteX1624" fmla="*/ 625762 w 1569618"/>
              <a:gd name="connsiteY1624" fmla="*/ 510192 h 6693946"/>
              <a:gd name="connsiteX1625" fmla="*/ 625515 w 1569618"/>
              <a:gd name="connsiteY1625" fmla="*/ 518847 h 6693946"/>
              <a:gd name="connsiteX1626" fmla="*/ 638080 w 1569618"/>
              <a:gd name="connsiteY1626" fmla="*/ 521397 h 6693946"/>
              <a:gd name="connsiteX1627" fmla="*/ 646356 w 1569618"/>
              <a:gd name="connsiteY1627" fmla="*/ 517295 h 6693946"/>
              <a:gd name="connsiteX1628" fmla="*/ 659642 w 1569618"/>
              <a:gd name="connsiteY1628" fmla="*/ 525192 h 6693946"/>
              <a:gd name="connsiteX1629" fmla="*/ 660771 w 1569618"/>
              <a:gd name="connsiteY1629" fmla="*/ 535459 h 6693946"/>
              <a:gd name="connsiteX1630" fmla="*/ 673018 w 1569618"/>
              <a:gd name="connsiteY1630" fmla="*/ 504301 h 6693946"/>
              <a:gd name="connsiteX1631" fmla="*/ 228924 w 1569618"/>
              <a:gd name="connsiteY1631" fmla="*/ 359993 h 6693946"/>
              <a:gd name="connsiteX1632" fmla="*/ 242533 w 1569618"/>
              <a:gd name="connsiteY1632" fmla="*/ 374054 h 6693946"/>
              <a:gd name="connsiteX1633" fmla="*/ 246282 w 1569618"/>
              <a:gd name="connsiteY1633" fmla="*/ 361867 h 6693946"/>
              <a:gd name="connsiteX1634" fmla="*/ 246399 w 1569618"/>
              <a:gd name="connsiteY1634" fmla="*/ 346928 h 6693946"/>
              <a:gd name="connsiteX1635" fmla="*/ 236671 w 1569618"/>
              <a:gd name="connsiteY1635" fmla="*/ 326582 h 6693946"/>
              <a:gd name="connsiteX1636" fmla="*/ 225760 w 1569618"/>
              <a:gd name="connsiteY1636" fmla="*/ 344539 h 6693946"/>
              <a:gd name="connsiteX1637" fmla="*/ 228924 w 1569618"/>
              <a:gd name="connsiteY1637" fmla="*/ 359993 h 6693946"/>
              <a:gd name="connsiteX1638" fmla="*/ 288206 w 1569618"/>
              <a:gd name="connsiteY1638" fmla="*/ 245622 h 6693946"/>
              <a:gd name="connsiteX1639" fmla="*/ 267285 w 1569618"/>
              <a:gd name="connsiteY1639" fmla="*/ 234710 h 6693946"/>
              <a:gd name="connsiteX1640" fmla="*/ 268358 w 1569618"/>
              <a:gd name="connsiteY1640" fmla="*/ 260708 h 6693946"/>
              <a:gd name="connsiteX1641" fmla="*/ 288277 w 1569618"/>
              <a:gd name="connsiteY1641" fmla="*/ 269704 h 6693946"/>
              <a:gd name="connsiteX1642" fmla="*/ 288206 w 1569618"/>
              <a:gd name="connsiteY1642" fmla="*/ 245622 h 6693946"/>
              <a:gd name="connsiteX1643" fmla="*/ 69672 w 1569618"/>
              <a:gd name="connsiteY1643" fmla="*/ 236570 h 6693946"/>
              <a:gd name="connsiteX1644" fmla="*/ 64486 w 1569618"/>
              <a:gd name="connsiteY1644" fmla="*/ 205855 h 6693946"/>
              <a:gd name="connsiteX1645" fmla="*/ 59083 w 1569618"/>
              <a:gd name="connsiteY1645" fmla="*/ 195206 h 6693946"/>
              <a:gd name="connsiteX1646" fmla="*/ 50601 w 1569618"/>
              <a:gd name="connsiteY1646" fmla="*/ 208563 h 6693946"/>
              <a:gd name="connsiteX1647" fmla="*/ 50308 w 1569618"/>
              <a:gd name="connsiteY1647" fmla="*/ 222464 h 6693946"/>
              <a:gd name="connsiteX1648" fmla="*/ 50469 w 1569618"/>
              <a:gd name="connsiteY1648" fmla="*/ 236409 h 6693946"/>
              <a:gd name="connsiteX1649" fmla="*/ 64606 w 1569618"/>
              <a:gd name="connsiteY1649" fmla="*/ 241419 h 6693946"/>
              <a:gd name="connsiteX1650" fmla="*/ 69672 w 1569618"/>
              <a:gd name="connsiteY1650" fmla="*/ 236570 h 6693946"/>
              <a:gd name="connsiteX1651" fmla="*/ 428457 w 1569618"/>
              <a:gd name="connsiteY1651" fmla="*/ 315861 h 6693946"/>
              <a:gd name="connsiteX1652" fmla="*/ 428266 w 1569618"/>
              <a:gd name="connsiteY1652" fmla="*/ 333991 h 6693946"/>
              <a:gd name="connsiteX1653" fmla="*/ 432923 w 1569618"/>
              <a:gd name="connsiteY1653" fmla="*/ 362527 h 6693946"/>
              <a:gd name="connsiteX1654" fmla="*/ 431693 w 1569618"/>
              <a:gd name="connsiteY1654" fmla="*/ 373908 h 6693946"/>
              <a:gd name="connsiteX1655" fmla="*/ 447791 w 1569618"/>
              <a:gd name="connsiteY1655" fmla="*/ 364927 h 6693946"/>
              <a:gd name="connsiteX1656" fmla="*/ 445256 w 1569618"/>
              <a:gd name="connsiteY1656" fmla="*/ 353607 h 6693946"/>
              <a:gd name="connsiteX1657" fmla="*/ 441668 w 1569618"/>
              <a:gd name="connsiteY1657" fmla="*/ 328835 h 6693946"/>
              <a:gd name="connsiteX1658" fmla="*/ 435090 w 1569618"/>
              <a:gd name="connsiteY1658" fmla="*/ 315111 h 6693946"/>
              <a:gd name="connsiteX1659" fmla="*/ 432762 w 1569618"/>
              <a:gd name="connsiteY1659" fmla="*/ 312782 h 6693946"/>
              <a:gd name="connsiteX1660" fmla="*/ 428457 w 1569618"/>
              <a:gd name="connsiteY1660" fmla="*/ 315861 h 6693946"/>
              <a:gd name="connsiteX1661" fmla="*/ 624401 w 1569618"/>
              <a:gd name="connsiteY1661" fmla="*/ 421951 h 6693946"/>
              <a:gd name="connsiteX1662" fmla="*/ 624240 w 1569618"/>
              <a:gd name="connsiteY1662" fmla="*/ 442928 h 6693946"/>
              <a:gd name="connsiteX1663" fmla="*/ 624401 w 1569618"/>
              <a:gd name="connsiteY1663" fmla="*/ 467392 h 6693946"/>
              <a:gd name="connsiteX1664" fmla="*/ 627915 w 1569618"/>
              <a:gd name="connsiteY1664" fmla="*/ 472488 h 6693946"/>
              <a:gd name="connsiteX1665" fmla="*/ 641800 w 1569618"/>
              <a:gd name="connsiteY1665" fmla="*/ 452730 h 6693946"/>
              <a:gd name="connsiteX1666" fmla="*/ 631181 w 1569618"/>
              <a:gd name="connsiteY1666" fmla="*/ 422525 h 6693946"/>
              <a:gd name="connsiteX1667" fmla="*/ 627930 w 1569618"/>
              <a:gd name="connsiteY1667" fmla="*/ 416885 h 6693946"/>
              <a:gd name="connsiteX1668" fmla="*/ 624401 w 1569618"/>
              <a:gd name="connsiteY1668" fmla="*/ 421951 h 6693946"/>
              <a:gd name="connsiteX1669" fmla="*/ 652233 w 1569618"/>
              <a:gd name="connsiteY1669" fmla="*/ 442725 h 6693946"/>
              <a:gd name="connsiteX1670" fmla="*/ 652540 w 1569618"/>
              <a:gd name="connsiteY1670" fmla="*/ 460080 h 6693946"/>
              <a:gd name="connsiteX1671" fmla="*/ 659305 w 1569618"/>
              <a:gd name="connsiteY1671" fmla="*/ 465502 h 6693946"/>
              <a:gd name="connsiteX1672" fmla="*/ 673265 w 1569618"/>
              <a:gd name="connsiteY1672" fmla="*/ 447675 h 6693946"/>
              <a:gd name="connsiteX1673" fmla="*/ 659601 w 1569618"/>
              <a:gd name="connsiteY1673" fmla="*/ 430857 h 6693946"/>
              <a:gd name="connsiteX1674" fmla="*/ 653841 w 1569618"/>
              <a:gd name="connsiteY1674" fmla="*/ 432908 h 6693946"/>
              <a:gd name="connsiteX1675" fmla="*/ 652233 w 1569618"/>
              <a:gd name="connsiteY1675" fmla="*/ 442725 h 6693946"/>
              <a:gd name="connsiteX1676" fmla="*/ 477366 w 1569618"/>
              <a:gd name="connsiteY1676" fmla="*/ 210277 h 6693946"/>
              <a:gd name="connsiteX1677" fmla="*/ 471449 w 1569618"/>
              <a:gd name="connsiteY1677" fmla="*/ 232146 h 6693946"/>
              <a:gd name="connsiteX1678" fmla="*/ 482916 w 1569618"/>
              <a:gd name="connsiteY1678" fmla="*/ 250557 h 6693946"/>
              <a:gd name="connsiteX1679" fmla="*/ 490078 w 1569618"/>
              <a:gd name="connsiteY1679" fmla="*/ 253370 h 6693946"/>
              <a:gd name="connsiteX1680" fmla="*/ 494064 w 1569618"/>
              <a:gd name="connsiteY1680" fmla="*/ 234388 h 6693946"/>
              <a:gd name="connsiteX1681" fmla="*/ 484045 w 1569618"/>
              <a:gd name="connsiteY1681" fmla="*/ 210584 h 6693946"/>
              <a:gd name="connsiteX1682" fmla="*/ 479987 w 1569618"/>
              <a:gd name="connsiteY1682" fmla="*/ 207787 h 6693946"/>
              <a:gd name="connsiteX1683" fmla="*/ 477366 w 1569618"/>
              <a:gd name="connsiteY1683" fmla="*/ 210277 h 6693946"/>
              <a:gd name="connsiteX1684" fmla="*/ 148655 w 1569618"/>
              <a:gd name="connsiteY1684" fmla="*/ 19270 h 6693946"/>
              <a:gd name="connsiteX1685" fmla="*/ 161765 w 1569618"/>
              <a:gd name="connsiteY1685" fmla="*/ 24294 h 6693946"/>
              <a:gd name="connsiteX1686" fmla="*/ 180544 w 1569618"/>
              <a:gd name="connsiteY1686" fmla="*/ 11624 h 6693946"/>
              <a:gd name="connsiteX1687" fmla="*/ 155188 w 1569618"/>
              <a:gd name="connsiteY1687" fmla="*/ 4110 h 6693946"/>
              <a:gd name="connsiteX1688" fmla="*/ 148655 w 1569618"/>
              <a:gd name="connsiteY1688" fmla="*/ 19270 h 6693946"/>
              <a:gd name="connsiteX1689" fmla="*/ 137623 w 1569618"/>
              <a:gd name="connsiteY1689" fmla="*/ 24734 h 6693946"/>
              <a:gd name="connsiteX1690" fmla="*/ 141171 w 1569618"/>
              <a:gd name="connsiteY1690" fmla="*/ 17600 h 6693946"/>
              <a:gd name="connsiteX1691" fmla="*/ 134462 w 1569618"/>
              <a:gd name="connsiteY1691" fmla="*/ 8 h 6693946"/>
              <a:gd name="connsiteX1692" fmla="*/ 133363 w 1569618"/>
              <a:gd name="connsiteY1692" fmla="*/ 24734 h 6693946"/>
              <a:gd name="connsiteX1693" fmla="*/ 137623 w 1569618"/>
              <a:gd name="connsiteY1693" fmla="*/ 24734 h 6693946"/>
              <a:gd name="connsiteX1694" fmla="*/ 309208 w 1569618"/>
              <a:gd name="connsiteY1694" fmla="*/ 294310 h 6693946"/>
              <a:gd name="connsiteX1695" fmla="*/ 309355 w 1569618"/>
              <a:gd name="connsiteY1695" fmla="*/ 297576 h 6693946"/>
              <a:gd name="connsiteX1696" fmla="*/ 318054 w 1569618"/>
              <a:gd name="connsiteY1696" fmla="*/ 304274 h 6693946"/>
              <a:gd name="connsiteX1697" fmla="*/ 317469 w 1569618"/>
              <a:gd name="connsiteY1697" fmla="*/ 293009 h 6693946"/>
              <a:gd name="connsiteX1698" fmla="*/ 319389 w 1569618"/>
              <a:gd name="connsiteY1698" fmla="*/ 291059 h 6693946"/>
              <a:gd name="connsiteX1699" fmla="*/ 314893 w 1569618"/>
              <a:gd name="connsiteY1699" fmla="*/ 271826 h 6693946"/>
              <a:gd name="connsiteX1700" fmla="*/ 309985 w 1569618"/>
              <a:gd name="connsiteY1700" fmla="*/ 272486 h 6693946"/>
              <a:gd name="connsiteX1701" fmla="*/ 309208 w 1569618"/>
              <a:gd name="connsiteY1701" fmla="*/ 294310 h 6693946"/>
              <a:gd name="connsiteX1702" fmla="*/ 776971 w 1569618"/>
              <a:gd name="connsiteY1702" fmla="*/ 722291 h 6693946"/>
              <a:gd name="connsiteX1703" fmla="*/ 795750 w 1569618"/>
              <a:gd name="connsiteY1703" fmla="*/ 703617 h 6693946"/>
              <a:gd name="connsiteX1704" fmla="*/ 797741 w 1569618"/>
              <a:gd name="connsiteY1704" fmla="*/ 698798 h 6693946"/>
              <a:gd name="connsiteX1705" fmla="*/ 795383 w 1569618"/>
              <a:gd name="connsiteY1705" fmla="*/ 696717 h 6693946"/>
              <a:gd name="connsiteX1706" fmla="*/ 771316 w 1569618"/>
              <a:gd name="connsiteY1706" fmla="*/ 719246 h 6693946"/>
              <a:gd name="connsiteX1707" fmla="*/ 774773 w 1569618"/>
              <a:gd name="connsiteY1707" fmla="*/ 724766 h 6693946"/>
              <a:gd name="connsiteX1708" fmla="*/ 776971 w 1569618"/>
              <a:gd name="connsiteY1708" fmla="*/ 722291 h 6693946"/>
              <a:gd name="connsiteX1709" fmla="*/ 561168 w 1569618"/>
              <a:gd name="connsiteY1709" fmla="*/ 332967 h 6693946"/>
              <a:gd name="connsiteX1710" fmla="*/ 559072 w 1569618"/>
              <a:gd name="connsiteY1710" fmla="*/ 327020 h 6693946"/>
              <a:gd name="connsiteX1711" fmla="*/ 554309 w 1569618"/>
              <a:gd name="connsiteY1711" fmla="*/ 332645 h 6693946"/>
              <a:gd name="connsiteX1712" fmla="*/ 547601 w 1569618"/>
              <a:gd name="connsiteY1712" fmla="*/ 346868 h 6693946"/>
              <a:gd name="connsiteX1713" fmla="*/ 552686 w 1569618"/>
              <a:gd name="connsiteY1713" fmla="*/ 353299 h 6693946"/>
              <a:gd name="connsiteX1714" fmla="*/ 560901 w 1569618"/>
              <a:gd name="connsiteY1714" fmla="*/ 349827 h 6693946"/>
              <a:gd name="connsiteX1715" fmla="*/ 561239 w 1569618"/>
              <a:gd name="connsiteY1715" fmla="*/ 339777 h 6693946"/>
              <a:gd name="connsiteX1716" fmla="*/ 561168 w 1569618"/>
              <a:gd name="connsiteY1716" fmla="*/ 332967 h 6693946"/>
              <a:gd name="connsiteX1717" fmla="*/ 97020 w 1569618"/>
              <a:gd name="connsiteY1717" fmla="*/ 354720 h 6693946"/>
              <a:gd name="connsiteX1718" fmla="*/ 104932 w 1569618"/>
              <a:gd name="connsiteY1718" fmla="*/ 351379 h 6693946"/>
              <a:gd name="connsiteX1719" fmla="*/ 98074 w 1569618"/>
              <a:gd name="connsiteY1719" fmla="*/ 328205 h 6693946"/>
              <a:gd name="connsiteX1720" fmla="*/ 93683 w 1569618"/>
              <a:gd name="connsiteY1720" fmla="*/ 328089 h 6693946"/>
              <a:gd name="connsiteX1721" fmla="*/ 87147 w 1569618"/>
              <a:gd name="connsiteY1721" fmla="*/ 344292 h 6693946"/>
              <a:gd name="connsiteX1722" fmla="*/ 97020 w 1569618"/>
              <a:gd name="connsiteY1722" fmla="*/ 354720 h 6693946"/>
              <a:gd name="connsiteX1723" fmla="*/ 64209 w 1569618"/>
              <a:gd name="connsiteY1723" fmla="*/ 94268 h 6693946"/>
              <a:gd name="connsiteX1724" fmla="*/ 61528 w 1569618"/>
              <a:gd name="connsiteY1724" fmla="*/ 88437 h 6693946"/>
              <a:gd name="connsiteX1725" fmla="*/ 57414 w 1569618"/>
              <a:gd name="connsiteY1725" fmla="*/ 92273 h 6693946"/>
              <a:gd name="connsiteX1726" fmla="*/ 50545 w 1569618"/>
              <a:gd name="connsiteY1726" fmla="*/ 110291 h 6693946"/>
              <a:gd name="connsiteX1727" fmla="*/ 54088 w 1569618"/>
              <a:gd name="connsiteY1727" fmla="*/ 116137 h 6693946"/>
              <a:gd name="connsiteX1728" fmla="*/ 57354 w 1569618"/>
              <a:gd name="connsiteY1728" fmla="*/ 112297 h 6693946"/>
              <a:gd name="connsiteX1729" fmla="*/ 64209 w 1569618"/>
              <a:gd name="connsiteY1729" fmla="*/ 94268 h 6693946"/>
              <a:gd name="connsiteX1730" fmla="*/ 264578 w 1569618"/>
              <a:gd name="connsiteY1730" fmla="*/ 178024 h 6693946"/>
              <a:gd name="connsiteX1731" fmla="*/ 270788 w 1569618"/>
              <a:gd name="connsiteY1731" fmla="*/ 199526 h 6693946"/>
              <a:gd name="connsiteX1732" fmla="*/ 274129 w 1569618"/>
              <a:gd name="connsiteY1732" fmla="*/ 196200 h 6693946"/>
              <a:gd name="connsiteX1733" fmla="*/ 274290 w 1569618"/>
              <a:gd name="connsiteY1733" fmla="*/ 185786 h 6693946"/>
              <a:gd name="connsiteX1734" fmla="*/ 274114 w 1569618"/>
              <a:gd name="connsiteY1734" fmla="*/ 178887 h 6693946"/>
              <a:gd name="connsiteX1735" fmla="*/ 269441 w 1569618"/>
              <a:gd name="connsiteY1735" fmla="*/ 173056 h 6693946"/>
              <a:gd name="connsiteX1736" fmla="*/ 264578 w 1569618"/>
              <a:gd name="connsiteY1736" fmla="*/ 178024 h 6693946"/>
              <a:gd name="connsiteX1737" fmla="*/ 748952 w 1569618"/>
              <a:gd name="connsiteY1737" fmla="*/ 764124 h 6693946"/>
              <a:gd name="connsiteX1738" fmla="*/ 756159 w 1569618"/>
              <a:gd name="connsiteY1738" fmla="*/ 749905 h 6693946"/>
              <a:gd name="connsiteX1739" fmla="*/ 753081 w 1569618"/>
              <a:gd name="connsiteY1739" fmla="*/ 745844 h 6693946"/>
              <a:gd name="connsiteX1740" fmla="*/ 737718 w 1569618"/>
              <a:gd name="connsiteY1740" fmla="*/ 754839 h 6693946"/>
              <a:gd name="connsiteX1741" fmla="*/ 743459 w 1569618"/>
              <a:gd name="connsiteY1741" fmla="*/ 766468 h 6693946"/>
              <a:gd name="connsiteX1742" fmla="*/ 748952 w 1569618"/>
              <a:gd name="connsiteY1742" fmla="*/ 764124 h 6693946"/>
              <a:gd name="connsiteX1743" fmla="*/ 57309 w 1569618"/>
              <a:gd name="connsiteY1743" fmla="*/ 122729 h 6693946"/>
              <a:gd name="connsiteX1744" fmla="*/ 57309 w 1569618"/>
              <a:gd name="connsiteY1744" fmla="*/ 143717 h 6693946"/>
              <a:gd name="connsiteX1745" fmla="*/ 57309 w 1569618"/>
              <a:gd name="connsiteY1745" fmla="*/ 122729 h 6693946"/>
              <a:gd name="connsiteX1746" fmla="*/ 624532 w 1569618"/>
              <a:gd name="connsiteY1746" fmla="*/ 269336 h 6693946"/>
              <a:gd name="connsiteX1747" fmla="*/ 634904 w 1569618"/>
              <a:gd name="connsiteY1747" fmla="*/ 263802 h 6693946"/>
              <a:gd name="connsiteX1748" fmla="*/ 624049 w 1569618"/>
              <a:gd name="connsiteY1748" fmla="*/ 256111 h 6693946"/>
              <a:gd name="connsiteX1749" fmla="*/ 617239 w 1569618"/>
              <a:gd name="connsiteY1749" fmla="*/ 261076 h 6693946"/>
              <a:gd name="connsiteX1750" fmla="*/ 624532 w 1569618"/>
              <a:gd name="connsiteY1750" fmla="*/ 269336 h 6693946"/>
              <a:gd name="connsiteX1751" fmla="*/ 72353 w 1569618"/>
              <a:gd name="connsiteY1751" fmla="*/ 174743 h 6693946"/>
              <a:gd name="connsiteX1752" fmla="*/ 64314 w 1569618"/>
              <a:gd name="connsiteY1752" fmla="*/ 171916 h 6693946"/>
              <a:gd name="connsiteX1753" fmla="*/ 51655 w 1569618"/>
              <a:gd name="connsiteY1753" fmla="*/ 183559 h 6693946"/>
              <a:gd name="connsiteX1754" fmla="*/ 57339 w 1569618"/>
              <a:gd name="connsiteY1754" fmla="*/ 185509 h 6693946"/>
              <a:gd name="connsiteX1755" fmla="*/ 72353 w 1569618"/>
              <a:gd name="connsiteY1755" fmla="*/ 174743 h 6693946"/>
              <a:gd name="connsiteX1756" fmla="*/ 556627 w 1569618"/>
              <a:gd name="connsiteY1756" fmla="*/ 536790 h 6693946"/>
              <a:gd name="connsiteX1757" fmla="*/ 554455 w 1569618"/>
              <a:gd name="connsiteY1757" fmla="*/ 542358 h 6693946"/>
              <a:gd name="connsiteX1758" fmla="*/ 562731 w 1569618"/>
              <a:gd name="connsiteY1758" fmla="*/ 549419 h 6693946"/>
              <a:gd name="connsiteX1759" fmla="*/ 568694 w 1569618"/>
              <a:gd name="connsiteY1759" fmla="*/ 546003 h 6693946"/>
              <a:gd name="connsiteX1760" fmla="*/ 556627 w 1569618"/>
              <a:gd name="connsiteY1760" fmla="*/ 536790 h 6693946"/>
              <a:gd name="connsiteX1761" fmla="*/ 282168 w 1569618"/>
              <a:gd name="connsiteY1761" fmla="*/ 220356 h 6693946"/>
              <a:gd name="connsiteX1762" fmla="*/ 291235 w 1569618"/>
              <a:gd name="connsiteY1762" fmla="*/ 211773 h 6693946"/>
              <a:gd name="connsiteX1763" fmla="*/ 281553 w 1569618"/>
              <a:gd name="connsiteY1763" fmla="*/ 206995 h 6693946"/>
              <a:gd name="connsiteX1764" fmla="*/ 274507 w 1569618"/>
              <a:gd name="connsiteY1764" fmla="*/ 216985 h 6693946"/>
              <a:gd name="connsiteX1765" fmla="*/ 282168 w 1569618"/>
              <a:gd name="connsiteY1765" fmla="*/ 220356 h 6693946"/>
              <a:gd name="connsiteX1766" fmla="*/ 627300 w 1569618"/>
              <a:gd name="connsiteY1766" fmla="*/ 557489 h 6693946"/>
              <a:gd name="connsiteX1767" fmla="*/ 635459 w 1569618"/>
              <a:gd name="connsiteY1767" fmla="*/ 548568 h 6693946"/>
              <a:gd name="connsiteX1768" fmla="*/ 633483 w 1569618"/>
              <a:gd name="connsiteY1768" fmla="*/ 542666 h 6693946"/>
              <a:gd name="connsiteX1769" fmla="*/ 624577 w 1569618"/>
              <a:gd name="connsiteY1769" fmla="*/ 548774 h 6693946"/>
              <a:gd name="connsiteX1770" fmla="*/ 627300 w 1569618"/>
              <a:gd name="connsiteY1770" fmla="*/ 557489 h 6693946"/>
              <a:gd name="connsiteX1771" fmla="*/ 1348926 w 1569618"/>
              <a:gd name="connsiteY1771" fmla="*/ 5773871 h 6693946"/>
              <a:gd name="connsiteX1772" fmla="*/ 1338730 w 1569618"/>
              <a:gd name="connsiteY1772" fmla="*/ 5777771 h 6693946"/>
              <a:gd name="connsiteX1773" fmla="*/ 1344955 w 1569618"/>
              <a:gd name="connsiteY1773" fmla="*/ 5781184 h 6693946"/>
              <a:gd name="connsiteX1774" fmla="*/ 1352132 w 1569618"/>
              <a:gd name="connsiteY1774" fmla="*/ 5776946 h 6693946"/>
              <a:gd name="connsiteX1775" fmla="*/ 1348926 w 1569618"/>
              <a:gd name="connsiteY1775" fmla="*/ 5773871 h 6693946"/>
              <a:gd name="connsiteX1776" fmla="*/ 1532387 w 1569618"/>
              <a:gd name="connsiteY1776" fmla="*/ 5857418 h 6693946"/>
              <a:gd name="connsiteX1777" fmla="*/ 1541106 w 1569618"/>
              <a:gd name="connsiteY1777" fmla="*/ 5854155 h 6693946"/>
              <a:gd name="connsiteX1778" fmla="*/ 1534967 w 1569618"/>
              <a:gd name="connsiteY1778" fmla="*/ 5850106 h 6693946"/>
              <a:gd name="connsiteX1779" fmla="*/ 1527100 w 1569618"/>
              <a:gd name="connsiteY1779" fmla="*/ 5854155 h 6693946"/>
              <a:gd name="connsiteX1780" fmla="*/ 1532387 w 1569618"/>
              <a:gd name="connsiteY1780" fmla="*/ 5857418 h 6693946"/>
              <a:gd name="connsiteX1781" fmla="*/ 624472 w 1569618"/>
              <a:gd name="connsiteY1781" fmla="*/ 241520 h 6693946"/>
              <a:gd name="connsiteX1782" fmla="*/ 628837 w 1569618"/>
              <a:gd name="connsiteY1782" fmla="*/ 247599 h 6693946"/>
              <a:gd name="connsiteX1783" fmla="*/ 632733 w 1569618"/>
              <a:gd name="connsiteY1783" fmla="*/ 238269 h 6693946"/>
              <a:gd name="connsiteX1784" fmla="*/ 626584 w 1569618"/>
              <a:gd name="connsiteY1784" fmla="*/ 236102 h 6693946"/>
              <a:gd name="connsiteX1785" fmla="*/ 624472 w 1569618"/>
              <a:gd name="connsiteY1785" fmla="*/ 241520 h 6693946"/>
              <a:gd name="connsiteX1786" fmla="*/ 1499299 w 1569618"/>
              <a:gd name="connsiteY1786" fmla="*/ 5839868 h 6693946"/>
              <a:gd name="connsiteX1787" fmla="*/ 1503210 w 1569618"/>
              <a:gd name="connsiteY1787" fmla="*/ 5850068 h 6693946"/>
              <a:gd name="connsiteX1788" fmla="*/ 1506622 w 1569618"/>
              <a:gd name="connsiteY1788" fmla="*/ 5843843 h 6693946"/>
              <a:gd name="connsiteX1789" fmla="*/ 1502377 w 1569618"/>
              <a:gd name="connsiteY1789" fmla="*/ 5836643 h 6693946"/>
              <a:gd name="connsiteX1790" fmla="*/ 1499299 w 1569618"/>
              <a:gd name="connsiteY1790" fmla="*/ 5839868 h 6693946"/>
              <a:gd name="connsiteX1791" fmla="*/ 624457 w 1569618"/>
              <a:gd name="connsiteY1791" fmla="*/ 484967 h 6693946"/>
              <a:gd name="connsiteX1792" fmla="*/ 627097 w 1569618"/>
              <a:gd name="connsiteY1792" fmla="*/ 494649 h 6693946"/>
              <a:gd name="connsiteX1793" fmla="*/ 630993 w 1569618"/>
              <a:gd name="connsiteY1793" fmla="*/ 488380 h 6693946"/>
              <a:gd name="connsiteX1794" fmla="*/ 627738 w 1569618"/>
              <a:gd name="connsiteY1794" fmla="*/ 479680 h 6693946"/>
              <a:gd name="connsiteX1795" fmla="*/ 624457 w 1569618"/>
              <a:gd name="connsiteY1795" fmla="*/ 484967 h 6693946"/>
              <a:gd name="connsiteX1796" fmla="*/ 1423439 w 1569618"/>
              <a:gd name="connsiteY1796" fmla="*/ 5874104 h 6693946"/>
              <a:gd name="connsiteX1797" fmla="*/ 1422442 w 1569618"/>
              <a:gd name="connsiteY1797" fmla="*/ 5883817 h 6693946"/>
              <a:gd name="connsiteX1798" fmla="*/ 1427804 w 1569618"/>
              <a:gd name="connsiteY1798" fmla="*/ 5883254 h 6693946"/>
              <a:gd name="connsiteX1799" fmla="*/ 1427804 w 1569618"/>
              <a:gd name="connsiteY1799" fmla="*/ 5874067 h 6693946"/>
              <a:gd name="connsiteX1800" fmla="*/ 1423439 w 1569618"/>
              <a:gd name="connsiteY1800" fmla="*/ 5874104 h 6693946"/>
              <a:gd name="connsiteX1801" fmla="*/ 1379889 w 1569618"/>
              <a:gd name="connsiteY1801" fmla="*/ 5801507 h 6693946"/>
              <a:gd name="connsiteX1802" fmla="*/ 1377736 w 1569618"/>
              <a:gd name="connsiteY1802" fmla="*/ 5795808 h 6693946"/>
              <a:gd name="connsiteX1803" fmla="*/ 1371688 w 1569618"/>
              <a:gd name="connsiteY1803" fmla="*/ 5798358 h 6693946"/>
              <a:gd name="connsiteX1804" fmla="*/ 1375524 w 1569618"/>
              <a:gd name="connsiteY1804" fmla="*/ 5807582 h 6693946"/>
              <a:gd name="connsiteX1805" fmla="*/ 1379889 w 1569618"/>
              <a:gd name="connsiteY1805" fmla="*/ 5801507 h 6693946"/>
              <a:gd name="connsiteX1806" fmla="*/ 567126 w 1569618"/>
              <a:gd name="connsiteY1806" fmla="*/ 384074 h 6693946"/>
              <a:gd name="connsiteX1807" fmla="*/ 561430 w 1569618"/>
              <a:gd name="connsiteY1807" fmla="*/ 381922 h 6693946"/>
              <a:gd name="connsiteX1808" fmla="*/ 555352 w 1569618"/>
              <a:gd name="connsiteY1808" fmla="*/ 386301 h 6693946"/>
              <a:gd name="connsiteX1809" fmla="*/ 564550 w 1569618"/>
              <a:gd name="connsiteY1809" fmla="*/ 390123 h 6693946"/>
              <a:gd name="connsiteX1810" fmla="*/ 567126 w 1569618"/>
              <a:gd name="connsiteY1810" fmla="*/ 384074 h 6693946"/>
              <a:gd name="connsiteX1811" fmla="*/ 741786 w 1569618"/>
              <a:gd name="connsiteY1811" fmla="*/ 794359 h 6693946"/>
              <a:gd name="connsiteX1812" fmla="*/ 742990 w 1569618"/>
              <a:gd name="connsiteY1812" fmla="*/ 784384 h 6693946"/>
              <a:gd name="connsiteX1813" fmla="*/ 738610 w 1569618"/>
              <a:gd name="connsiteY1813" fmla="*/ 781748 h 6693946"/>
              <a:gd name="connsiteX1814" fmla="*/ 736458 w 1569618"/>
              <a:gd name="connsiteY1814" fmla="*/ 790902 h 6693946"/>
              <a:gd name="connsiteX1815" fmla="*/ 741786 w 1569618"/>
              <a:gd name="connsiteY1815" fmla="*/ 794359 h 6693946"/>
              <a:gd name="connsiteX1816" fmla="*/ 655982 w 1569618"/>
              <a:gd name="connsiteY1816" fmla="*/ 423447 h 6693946"/>
              <a:gd name="connsiteX1817" fmla="*/ 665957 w 1569618"/>
              <a:gd name="connsiteY1817" fmla="*/ 422247 h 6693946"/>
              <a:gd name="connsiteX1818" fmla="*/ 662500 w 1569618"/>
              <a:gd name="connsiteY1818" fmla="*/ 416915 h 6693946"/>
              <a:gd name="connsiteX1819" fmla="*/ 653346 w 1569618"/>
              <a:gd name="connsiteY1819" fmla="*/ 419068 h 6693946"/>
              <a:gd name="connsiteX1820" fmla="*/ 655982 w 1569618"/>
              <a:gd name="connsiteY1820" fmla="*/ 423447 h 6693946"/>
              <a:gd name="connsiteX1821" fmla="*/ 165162 w 1569618"/>
              <a:gd name="connsiteY1821" fmla="*/ 81698 h 6693946"/>
              <a:gd name="connsiteX1822" fmla="*/ 169058 w 1569618"/>
              <a:gd name="connsiteY1822" fmla="*/ 75444 h 6693946"/>
              <a:gd name="connsiteX1823" fmla="*/ 165792 w 1569618"/>
              <a:gd name="connsiteY1823" fmla="*/ 66729 h 6693946"/>
              <a:gd name="connsiteX1824" fmla="*/ 162526 w 1569618"/>
              <a:gd name="connsiteY1824" fmla="*/ 72032 h 6693946"/>
              <a:gd name="connsiteX1825" fmla="*/ 165162 w 1569618"/>
              <a:gd name="connsiteY1825" fmla="*/ 81698 h 6693946"/>
              <a:gd name="connsiteX1826" fmla="*/ 239045 w 1569618"/>
              <a:gd name="connsiteY1826" fmla="*/ 237977 h 6693946"/>
              <a:gd name="connsiteX1827" fmla="*/ 236893 w 1569618"/>
              <a:gd name="connsiteY1827" fmla="*/ 228823 h 6693946"/>
              <a:gd name="connsiteX1828" fmla="*/ 232528 w 1569618"/>
              <a:gd name="connsiteY1828" fmla="*/ 231459 h 6693946"/>
              <a:gd name="connsiteX1829" fmla="*/ 233713 w 1569618"/>
              <a:gd name="connsiteY1829" fmla="*/ 241434 h 6693946"/>
              <a:gd name="connsiteX1830" fmla="*/ 239045 w 1569618"/>
              <a:gd name="connsiteY1830" fmla="*/ 237977 h 6693946"/>
              <a:gd name="connsiteX1831" fmla="*/ 266423 w 1569618"/>
              <a:gd name="connsiteY1831" fmla="*/ 158277 h 6693946"/>
              <a:gd name="connsiteX1832" fmla="*/ 274290 w 1569618"/>
              <a:gd name="connsiteY1832" fmla="*/ 154220 h 6693946"/>
              <a:gd name="connsiteX1833" fmla="*/ 268999 w 1569618"/>
              <a:gd name="connsiteY1833" fmla="*/ 150969 h 6693946"/>
              <a:gd name="connsiteX1834" fmla="*/ 260284 w 1569618"/>
              <a:gd name="connsiteY1834" fmla="*/ 154220 h 6693946"/>
              <a:gd name="connsiteX1835" fmla="*/ 266423 w 1569618"/>
              <a:gd name="connsiteY1835" fmla="*/ 158277 h 6693946"/>
              <a:gd name="connsiteX1836" fmla="*/ 316869 w 1569618"/>
              <a:gd name="connsiteY1836" fmla="*/ 315801 h 6693946"/>
              <a:gd name="connsiteX1837" fmla="*/ 323094 w 1569618"/>
              <a:gd name="connsiteY1837" fmla="*/ 319213 h 6693946"/>
              <a:gd name="connsiteX1838" fmla="*/ 330271 w 1569618"/>
              <a:gd name="connsiteY1838" fmla="*/ 314950 h 6693946"/>
              <a:gd name="connsiteX1839" fmla="*/ 327065 w 1569618"/>
              <a:gd name="connsiteY1839" fmla="*/ 311890 h 6693946"/>
              <a:gd name="connsiteX1840" fmla="*/ 316869 w 1569618"/>
              <a:gd name="connsiteY1840" fmla="*/ 315801 h 6693946"/>
              <a:gd name="connsiteX1841" fmla="*/ 328895 w 1569618"/>
              <a:gd name="connsiteY1841" fmla="*/ 305387 h 6693946"/>
              <a:gd name="connsiteX1842" fmla="*/ 333537 w 1569618"/>
              <a:gd name="connsiteY1842" fmla="*/ 311698 h 6693946"/>
              <a:gd name="connsiteX1843" fmla="*/ 337040 w 1569618"/>
              <a:gd name="connsiteY1843" fmla="*/ 306880 h 6693946"/>
              <a:gd name="connsiteX1844" fmla="*/ 334374 w 1569618"/>
              <a:gd name="connsiteY1844" fmla="*/ 298296 h 6693946"/>
              <a:gd name="connsiteX1845" fmla="*/ 328895 w 1569618"/>
              <a:gd name="connsiteY1845" fmla="*/ 305387 h 6693946"/>
              <a:gd name="connsiteX1846" fmla="*/ 440835 w 1569618"/>
              <a:gd name="connsiteY1846" fmla="*/ 402415 h 6693946"/>
              <a:gd name="connsiteX1847" fmla="*/ 442020 w 1569618"/>
              <a:gd name="connsiteY1847" fmla="*/ 392436 h 6693946"/>
              <a:gd name="connsiteX1848" fmla="*/ 437655 w 1569618"/>
              <a:gd name="connsiteY1848" fmla="*/ 389800 h 6693946"/>
              <a:gd name="connsiteX1849" fmla="*/ 435503 w 1569618"/>
              <a:gd name="connsiteY1849" fmla="*/ 398957 h 6693946"/>
              <a:gd name="connsiteX1850" fmla="*/ 440835 w 1569618"/>
              <a:gd name="connsiteY1850" fmla="*/ 402415 h 6693946"/>
              <a:gd name="connsiteX1851" fmla="*/ 437655 w 1569618"/>
              <a:gd name="connsiteY1851" fmla="*/ 291805 h 6693946"/>
              <a:gd name="connsiteX1852" fmla="*/ 435503 w 1569618"/>
              <a:gd name="connsiteY1852" fmla="*/ 300978 h 6693946"/>
              <a:gd name="connsiteX1853" fmla="*/ 440835 w 1569618"/>
              <a:gd name="connsiteY1853" fmla="*/ 304435 h 6693946"/>
              <a:gd name="connsiteX1854" fmla="*/ 442035 w 1569618"/>
              <a:gd name="connsiteY1854" fmla="*/ 294457 h 6693946"/>
              <a:gd name="connsiteX1855" fmla="*/ 437655 w 1569618"/>
              <a:gd name="connsiteY1855" fmla="*/ 291805 h 6693946"/>
              <a:gd name="connsiteX1856" fmla="*/ 477250 w 1569618"/>
              <a:gd name="connsiteY1856" fmla="*/ 302984 h 6693946"/>
              <a:gd name="connsiteX1857" fmla="*/ 484251 w 1569618"/>
              <a:gd name="connsiteY1857" fmla="*/ 311698 h 6693946"/>
              <a:gd name="connsiteX1858" fmla="*/ 484251 w 1569618"/>
              <a:gd name="connsiteY1858" fmla="*/ 297696 h 6693946"/>
              <a:gd name="connsiteX1859" fmla="*/ 477250 w 1569618"/>
              <a:gd name="connsiteY1859" fmla="*/ 302984 h 6693946"/>
              <a:gd name="connsiteX1860" fmla="*/ 559450 w 1569618"/>
              <a:gd name="connsiteY1860" fmla="*/ 509371 h 6693946"/>
              <a:gd name="connsiteX1861" fmla="*/ 555044 w 1569618"/>
              <a:gd name="connsiteY1861" fmla="*/ 510571 h 6693946"/>
              <a:gd name="connsiteX1862" fmla="*/ 556259 w 1569618"/>
              <a:gd name="connsiteY1862" fmla="*/ 524442 h 6693946"/>
              <a:gd name="connsiteX1863" fmla="*/ 561078 w 1569618"/>
              <a:gd name="connsiteY1863" fmla="*/ 518408 h 6693946"/>
              <a:gd name="connsiteX1864" fmla="*/ 559450 w 1569618"/>
              <a:gd name="connsiteY1864" fmla="*/ 509371 h 6693946"/>
              <a:gd name="connsiteX1865" fmla="*/ 556638 w 1569618"/>
              <a:gd name="connsiteY1865" fmla="*/ 431794 h 6693946"/>
              <a:gd name="connsiteX1866" fmla="*/ 554485 w 1569618"/>
              <a:gd name="connsiteY1866" fmla="*/ 437494 h 6693946"/>
              <a:gd name="connsiteX1867" fmla="*/ 558850 w 1569618"/>
              <a:gd name="connsiteY1867" fmla="*/ 443573 h 6693946"/>
              <a:gd name="connsiteX1868" fmla="*/ 562690 w 1569618"/>
              <a:gd name="connsiteY1868" fmla="*/ 434374 h 6693946"/>
              <a:gd name="connsiteX1869" fmla="*/ 556638 w 1569618"/>
              <a:gd name="connsiteY1869" fmla="*/ 431794 h 6693946"/>
              <a:gd name="connsiteX1870" fmla="*/ 1537603 w 1569618"/>
              <a:gd name="connsiteY1870" fmla="*/ 5878642 h 6693946"/>
              <a:gd name="connsiteX1871" fmla="*/ 1539801 w 1569618"/>
              <a:gd name="connsiteY1871" fmla="*/ 5873955 h 6693946"/>
              <a:gd name="connsiteX1872" fmla="*/ 1537603 w 1569618"/>
              <a:gd name="connsiteY1872" fmla="*/ 5871667 h 6693946"/>
              <a:gd name="connsiteX1873" fmla="*/ 1535113 w 1569618"/>
              <a:gd name="connsiteY1873" fmla="*/ 5876167 h 6693946"/>
              <a:gd name="connsiteX1874" fmla="*/ 1537603 w 1569618"/>
              <a:gd name="connsiteY1874" fmla="*/ 5878642 h 6693946"/>
              <a:gd name="connsiteX1875" fmla="*/ 1398345 w 1569618"/>
              <a:gd name="connsiteY1875" fmla="*/ 1010826 h 6693946"/>
              <a:gd name="connsiteX1876" fmla="*/ 1400558 w 1569618"/>
              <a:gd name="connsiteY1876" fmla="*/ 1008670 h 6693946"/>
              <a:gd name="connsiteX1877" fmla="*/ 1397247 w 1569618"/>
              <a:gd name="connsiteY1877" fmla="*/ 1004597 h 6693946"/>
              <a:gd name="connsiteX1878" fmla="*/ 1394127 w 1569618"/>
              <a:gd name="connsiteY1878" fmla="*/ 1007717 h 6693946"/>
              <a:gd name="connsiteX1879" fmla="*/ 1398345 w 1569618"/>
              <a:gd name="connsiteY1879" fmla="*/ 1010826 h 6693946"/>
              <a:gd name="connsiteX1880" fmla="*/ 1384827 w 1569618"/>
              <a:gd name="connsiteY1880" fmla="*/ 5816957 h 6693946"/>
              <a:gd name="connsiteX1881" fmla="*/ 1380125 w 1569618"/>
              <a:gd name="connsiteY1881" fmla="*/ 5819170 h 6693946"/>
              <a:gd name="connsiteX1882" fmla="*/ 1382615 w 1569618"/>
              <a:gd name="connsiteY1882" fmla="*/ 5821644 h 6693946"/>
              <a:gd name="connsiteX1883" fmla="*/ 1387126 w 1569618"/>
              <a:gd name="connsiteY1883" fmla="*/ 5819170 h 6693946"/>
              <a:gd name="connsiteX1884" fmla="*/ 1384827 w 1569618"/>
              <a:gd name="connsiteY1884" fmla="*/ 5816957 h 6693946"/>
              <a:gd name="connsiteX1885" fmla="*/ 1354622 w 1569618"/>
              <a:gd name="connsiteY1885" fmla="*/ 5807657 h 6693946"/>
              <a:gd name="connsiteX1886" fmla="*/ 1359133 w 1569618"/>
              <a:gd name="connsiteY1886" fmla="*/ 5805182 h 6693946"/>
              <a:gd name="connsiteX1887" fmla="*/ 1356835 w 1569618"/>
              <a:gd name="connsiteY1887" fmla="*/ 5802970 h 6693946"/>
              <a:gd name="connsiteX1888" fmla="*/ 1352132 w 1569618"/>
              <a:gd name="connsiteY1888" fmla="*/ 5805182 h 6693946"/>
              <a:gd name="connsiteX1889" fmla="*/ 1354622 w 1569618"/>
              <a:gd name="connsiteY1889" fmla="*/ 5807657 h 6693946"/>
              <a:gd name="connsiteX1890" fmla="*/ 1340621 w 1569618"/>
              <a:gd name="connsiteY1890" fmla="*/ 5788683 h 6693946"/>
              <a:gd name="connsiteX1891" fmla="*/ 1338131 w 1569618"/>
              <a:gd name="connsiteY1891" fmla="*/ 5791195 h 6693946"/>
              <a:gd name="connsiteX1892" fmla="*/ 1342833 w 1569618"/>
              <a:gd name="connsiteY1892" fmla="*/ 5793371 h 6693946"/>
              <a:gd name="connsiteX1893" fmla="*/ 1345132 w 1569618"/>
              <a:gd name="connsiteY1893" fmla="*/ 5791195 h 6693946"/>
              <a:gd name="connsiteX1894" fmla="*/ 1340621 w 1569618"/>
              <a:gd name="connsiteY1894" fmla="*/ 5788683 h 6693946"/>
              <a:gd name="connsiteX1895" fmla="*/ 792207 w 1569618"/>
              <a:gd name="connsiteY1895" fmla="*/ 595164 h 6693946"/>
              <a:gd name="connsiteX1896" fmla="*/ 789908 w 1569618"/>
              <a:gd name="connsiteY1896" fmla="*/ 592966 h 6693946"/>
              <a:gd name="connsiteX1897" fmla="*/ 785220 w 1569618"/>
              <a:gd name="connsiteY1897" fmla="*/ 595164 h 6693946"/>
              <a:gd name="connsiteX1898" fmla="*/ 787710 w 1569618"/>
              <a:gd name="connsiteY1898" fmla="*/ 597639 h 6693946"/>
              <a:gd name="connsiteX1899" fmla="*/ 792207 w 1569618"/>
              <a:gd name="connsiteY1899" fmla="*/ 595164 h 6693946"/>
              <a:gd name="connsiteX1900" fmla="*/ 778861 w 1569618"/>
              <a:gd name="connsiteY1900" fmla="*/ 741494 h 6693946"/>
              <a:gd name="connsiteX1901" fmla="*/ 782097 w 1569618"/>
              <a:gd name="connsiteY1901" fmla="*/ 745641 h 6693946"/>
              <a:gd name="connsiteX1902" fmla="*/ 785220 w 1569618"/>
              <a:gd name="connsiteY1902" fmla="*/ 745641 h 6693946"/>
              <a:gd name="connsiteX1903" fmla="*/ 783094 w 1569618"/>
              <a:gd name="connsiteY1903" fmla="*/ 740339 h 6693946"/>
              <a:gd name="connsiteX1904" fmla="*/ 778861 w 1569618"/>
              <a:gd name="connsiteY1904" fmla="*/ 741494 h 6693946"/>
              <a:gd name="connsiteX1905" fmla="*/ 781718 w 1569618"/>
              <a:gd name="connsiteY1905" fmla="*/ 808627 h 6693946"/>
              <a:gd name="connsiteX1906" fmla="*/ 784208 w 1569618"/>
              <a:gd name="connsiteY1906" fmla="*/ 804116 h 6693946"/>
              <a:gd name="connsiteX1907" fmla="*/ 781718 w 1569618"/>
              <a:gd name="connsiteY1907" fmla="*/ 801622 h 6693946"/>
              <a:gd name="connsiteX1908" fmla="*/ 779521 w 1569618"/>
              <a:gd name="connsiteY1908" fmla="*/ 806325 h 6693946"/>
              <a:gd name="connsiteX1909" fmla="*/ 781718 w 1569618"/>
              <a:gd name="connsiteY1909" fmla="*/ 808627 h 6693946"/>
              <a:gd name="connsiteX1910" fmla="*/ 774717 w 1569618"/>
              <a:gd name="connsiteY1910" fmla="*/ 689641 h 6693946"/>
              <a:gd name="connsiteX1911" fmla="*/ 777207 w 1569618"/>
              <a:gd name="connsiteY1911" fmla="*/ 685130 h 6693946"/>
              <a:gd name="connsiteX1912" fmla="*/ 774717 w 1569618"/>
              <a:gd name="connsiteY1912" fmla="*/ 682640 h 6693946"/>
              <a:gd name="connsiteX1913" fmla="*/ 772520 w 1569618"/>
              <a:gd name="connsiteY1913" fmla="*/ 687342 h 6693946"/>
              <a:gd name="connsiteX1914" fmla="*/ 774717 w 1569618"/>
              <a:gd name="connsiteY1914" fmla="*/ 689641 h 6693946"/>
              <a:gd name="connsiteX1915" fmla="*/ 737526 w 1569618"/>
              <a:gd name="connsiteY1915" fmla="*/ 726933 h 6693946"/>
              <a:gd name="connsiteX1916" fmla="*/ 739724 w 1569618"/>
              <a:gd name="connsiteY1916" fmla="*/ 731635 h 6693946"/>
              <a:gd name="connsiteX1917" fmla="*/ 742214 w 1569618"/>
              <a:gd name="connsiteY1917" fmla="*/ 729146 h 6693946"/>
              <a:gd name="connsiteX1918" fmla="*/ 739724 w 1569618"/>
              <a:gd name="connsiteY1918" fmla="*/ 724634 h 6693946"/>
              <a:gd name="connsiteX1919" fmla="*/ 737526 w 1569618"/>
              <a:gd name="connsiteY1919" fmla="*/ 726933 h 6693946"/>
              <a:gd name="connsiteX1920" fmla="*/ 739150 w 1569618"/>
              <a:gd name="connsiteY1920" fmla="*/ 773060 h 6693946"/>
              <a:gd name="connsiteX1921" fmla="*/ 743222 w 1569618"/>
              <a:gd name="connsiteY1921" fmla="*/ 769749 h 6693946"/>
              <a:gd name="connsiteX1922" fmla="*/ 740102 w 1569618"/>
              <a:gd name="connsiteY1922" fmla="*/ 766629 h 6693946"/>
              <a:gd name="connsiteX1923" fmla="*/ 736982 w 1569618"/>
              <a:gd name="connsiteY1923" fmla="*/ 770847 h 6693946"/>
              <a:gd name="connsiteX1924" fmla="*/ 739150 w 1569618"/>
              <a:gd name="connsiteY1924" fmla="*/ 773060 h 6693946"/>
              <a:gd name="connsiteX1925" fmla="*/ 660538 w 1569618"/>
              <a:gd name="connsiteY1925" fmla="*/ 230008 h 6693946"/>
              <a:gd name="connsiteX1926" fmla="*/ 662732 w 1569618"/>
              <a:gd name="connsiteY1926" fmla="*/ 234710 h 6693946"/>
              <a:gd name="connsiteX1927" fmla="*/ 664914 w 1569618"/>
              <a:gd name="connsiteY1927" fmla="*/ 232412 h 6693946"/>
              <a:gd name="connsiteX1928" fmla="*/ 662732 w 1569618"/>
              <a:gd name="connsiteY1928" fmla="*/ 227709 h 6693946"/>
              <a:gd name="connsiteX1929" fmla="*/ 660538 w 1569618"/>
              <a:gd name="connsiteY1929" fmla="*/ 230008 h 6693946"/>
              <a:gd name="connsiteX1930" fmla="*/ 665664 w 1569618"/>
              <a:gd name="connsiteY1930" fmla="*/ 469750 h 6693946"/>
              <a:gd name="connsiteX1931" fmla="*/ 662353 w 1569618"/>
              <a:gd name="connsiteY1931" fmla="*/ 465678 h 6693946"/>
              <a:gd name="connsiteX1932" fmla="*/ 659234 w 1569618"/>
              <a:gd name="connsiteY1932" fmla="*/ 468798 h 6693946"/>
              <a:gd name="connsiteX1933" fmla="*/ 663437 w 1569618"/>
              <a:gd name="connsiteY1933" fmla="*/ 471903 h 6693946"/>
              <a:gd name="connsiteX1934" fmla="*/ 665664 w 1569618"/>
              <a:gd name="connsiteY1934" fmla="*/ 469750 h 6693946"/>
              <a:gd name="connsiteX1935" fmla="*/ 654531 w 1569618"/>
              <a:gd name="connsiteY1935" fmla="*/ 261398 h 6693946"/>
              <a:gd name="connsiteX1936" fmla="*/ 659234 w 1569618"/>
              <a:gd name="connsiteY1936" fmla="*/ 259201 h 6693946"/>
              <a:gd name="connsiteX1937" fmla="*/ 656935 w 1569618"/>
              <a:gd name="connsiteY1937" fmla="*/ 257018 h 6693946"/>
              <a:gd name="connsiteX1938" fmla="*/ 652233 w 1569618"/>
              <a:gd name="connsiteY1938" fmla="*/ 259201 h 6693946"/>
              <a:gd name="connsiteX1939" fmla="*/ 654531 w 1569618"/>
              <a:gd name="connsiteY1939" fmla="*/ 261398 h 6693946"/>
              <a:gd name="connsiteX1940" fmla="*/ 625541 w 1569618"/>
              <a:gd name="connsiteY1940" fmla="*/ 341990 h 6693946"/>
              <a:gd name="connsiteX1941" fmla="*/ 627727 w 1569618"/>
              <a:gd name="connsiteY1941" fmla="*/ 346692 h 6693946"/>
              <a:gd name="connsiteX1942" fmla="*/ 629921 w 1569618"/>
              <a:gd name="connsiteY1942" fmla="*/ 344393 h 6693946"/>
              <a:gd name="connsiteX1943" fmla="*/ 627727 w 1569618"/>
              <a:gd name="connsiteY1943" fmla="*/ 339691 h 6693946"/>
              <a:gd name="connsiteX1944" fmla="*/ 625541 w 1569618"/>
              <a:gd name="connsiteY1944" fmla="*/ 341990 h 6693946"/>
              <a:gd name="connsiteX1945" fmla="*/ 626538 w 1569618"/>
              <a:gd name="connsiteY1945" fmla="*/ 401372 h 6693946"/>
              <a:gd name="connsiteX1946" fmla="*/ 631226 w 1569618"/>
              <a:gd name="connsiteY1946" fmla="*/ 399175 h 6693946"/>
              <a:gd name="connsiteX1947" fmla="*/ 628927 w 1569618"/>
              <a:gd name="connsiteY1947" fmla="*/ 396992 h 6693946"/>
              <a:gd name="connsiteX1948" fmla="*/ 624240 w 1569618"/>
              <a:gd name="connsiteY1948" fmla="*/ 399175 h 6693946"/>
              <a:gd name="connsiteX1949" fmla="*/ 626538 w 1569618"/>
              <a:gd name="connsiteY1949" fmla="*/ 401372 h 6693946"/>
              <a:gd name="connsiteX1950" fmla="*/ 626538 w 1569618"/>
              <a:gd name="connsiteY1950" fmla="*/ 529980 h 6693946"/>
              <a:gd name="connsiteX1951" fmla="*/ 624240 w 1569618"/>
              <a:gd name="connsiteY1951" fmla="*/ 532163 h 6693946"/>
              <a:gd name="connsiteX1952" fmla="*/ 628736 w 1569618"/>
              <a:gd name="connsiteY1952" fmla="*/ 534653 h 6693946"/>
              <a:gd name="connsiteX1953" fmla="*/ 631241 w 1569618"/>
              <a:gd name="connsiteY1953" fmla="*/ 532163 h 6693946"/>
              <a:gd name="connsiteX1954" fmla="*/ 626538 w 1569618"/>
              <a:gd name="connsiteY1954" fmla="*/ 529980 h 6693946"/>
              <a:gd name="connsiteX1955" fmla="*/ 618540 w 1569618"/>
              <a:gd name="connsiteY1955" fmla="*/ 216006 h 6693946"/>
              <a:gd name="connsiteX1956" fmla="*/ 620737 w 1569618"/>
              <a:gd name="connsiteY1956" fmla="*/ 220705 h 6693946"/>
              <a:gd name="connsiteX1957" fmla="*/ 623227 w 1569618"/>
              <a:gd name="connsiteY1957" fmla="*/ 218215 h 6693946"/>
              <a:gd name="connsiteX1958" fmla="*/ 620737 w 1569618"/>
              <a:gd name="connsiteY1958" fmla="*/ 213719 h 6693946"/>
              <a:gd name="connsiteX1959" fmla="*/ 618540 w 1569618"/>
              <a:gd name="connsiteY1959" fmla="*/ 216006 h 6693946"/>
              <a:gd name="connsiteX1960" fmla="*/ 601932 w 1569618"/>
              <a:gd name="connsiteY1960" fmla="*/ 726933 h 6693946"/>
              <a:gd name="connsiteX1961" fmla="*/ 599735 w 1569618"/>
              <a:gd name="connsiteY1961" fmla="*/ 724634 h 6693946"/>
              <a:gd name="connsiteX1962" fmla="*/ 597245 w 1569618"/>
              <a:gd name="connsiteY1962" fmla="*/ 729146 h 6693946"/>
              <a:gd name="connsiteX1963" fmla="*/ 599735 w 1569618"/>
              <a:gd name="connsiteY1963" fmla="*/ 731635 h 6693946"/>
              <a:gd name="connsiteX1964" fmla="*/ 601932 w 1569618"/>
              <a:gd name="connsiteY1964" fmla="*/ 726933 h 6693946"/>
              <a:gd name="connsiteX1965" fmla="*/ 600380 w 1569618"/>
              <a:gd name="connsiteY1965" fmla="*/ 739281 h 6693946"/>
              <a:gd name="connsiteX1966" fmla="*/ 596232 w 1569618"/>
              <a:gd name="connsiteY1966" fmla="*/ 742521 h 6693946"/>
              <a:gd name="connsiteX1967" fmla="*/ 596232 w 1569618"/>
              <a:gd name="connsiteY1967" fmla="*/ 745641 h 6693946"/>
              <a:gd name="connsiteX1968" fmla="*/ 601535 w 1569618"/>
              <a:gd name="connsiteY1968" fmla="*/ 743515 h 6693946"/>
              <a:gd name="connsiteX1969" fmla="*/ 600380 w 1569618"/>
              <a:gd name="connsiteY1969" fmla="*/ 739281 h 6693946"/>
              <a:gd name="connsiteX1970" fmla="*/ 598531 w 1569618"/>
              <a:gd name="connsiteY1970" fmla="*/ 786316 h 6693946"/>
              <a:gd name="connsiteX1971" fmla="*/ 603233 w 1569618"/>
              <a:gd name="connsiteY1971" fmla="*/ 784133 h 6693946"/>
              <a:gd name="connsiteX1972" fmla="*/ 600743 w 1569618"/>
              <a:gd name="connsiteY1972" fmla="*/ 781643 h 6693946"/>
              <a:gd name="connsiteX1973" fmla="*/ 596232 w 1569618"/>
              <a:gd name="connsiteY1973" fmla="*/ 784133 h 6693946"/>
              <a:gd name="connsiteX1974" fmla="*/ 598531 w 1569618"/>
              <a:gd name="connsiteY1974" fmla="*/ 786316 h 6693946"/>
              <a:gd name="connsiteX1975" fmla="*/ 592160 w 1569618"/>
              <a:gd name="connsiteY1975" fmla="*/ 752072 h 6693946"/>
              <a:gd name="connsiteX1976" fmla="*/ 596232 w 1569618"/>
              <a:gd name="connsiteY1976" fmla="*/ 748761 h 6693946"/>
              <a:gd name="connsiteX1977" fmla="*/ 593112 w 1569618"/>
              <a:gd name="connsiteY1977" fmla="*/ 745641 h 6693946"/>
              <a:gd name="connsiteX1978" fmla="*/ 590008 w 1569618"/>
              <a:gd name="connsiteY1978" fmla="*/ 749845 h 6693946"/>
              <a:gd name="connsiteX1979" fmla="*/ 592160 w 1569618"/>
              <a:gd name="connsiteY1979" fmla="*/ 752072 h 6693946"/>
              <a:gd name="connsiteX1980" fmla="*/ 591736 w 1569618"/>
              <a:gd name="connsiteY1980" fmla="*/ 772621 h 6693946"/>
              <a:gd name="connsiteX1981" fmla="*/ 596232 w 1569618"/>
              <a:gd name="connsiteY1981" fmla="*/ 770131 h 6693946"/>
              <a:gd name="connsiteX1982" fmla="*/ 593934 w 1569618"/>
              <a:gd name="connsiteY1982" fmla="*/ 767949 h 6693946"/>
              <a:gd name="connsiteX1983" fmla="*/ 589247 w 1569618"/>
              <a:gd name="connsiteY1983" fmla="*/ 770131 h 6693946"/>
              <a:gd name="connsiteX1984" fmla="*/ 591736 w 1569618"/>
              <a:gd name="connsiteY1984" fmla="*/ 772621 h 6693946"/>
              <a:gd name="connsiteX1985" fmla="*/ 565457 w 1569618"/>
              <a:gd name="connsiteY1985" fmla="*/ 527899 h 6693946"/>
              <a:gd name="connsiteX1986" fmla="*/ 567670 w 1569618"/>
              <a:gd name="connsiteY1986" fmla="*/ 525732 h 6693946"/>
              <a:gd name="connsiteX1987" fmla="*/ 564359 w 1569618"/>
              <a:gd name="connsiteY1987" fmla="*/ 521674 h 6693946"/>
              <a:gd name="connsiteX1988" fmla="*/ 561239 w 1569618"/>
              <a:gd name="connsiteY1988" fmla="*/ 524779 h 6693946"/>
              <a:gd name="connsiteX1989" fmla="*/ 565457 w 1569618"/>
              <a:gd name="connsiteY1989" fmla="*/ 527899 h 6693946"/>
              <a:gd name="connsiteX1990" fmla="*/ 15315 w 1569618"/>
              <a:gd name="connsiteY1990" fmla="*/ 742139 h 6693946"/>
              <a:gd name="connsiteX1991" fmla="*/ 10819 w 1569618"/>
              <a:gd name="connsiteY1991" fmla="*/ 739649 h 6693946"/>
              <a:gd name="connsiteX1992" fmla="*/ 8314 w 1569618"/>
              <a:gd name="connsiteY1992" fmla="*/ 742139 h 6693946"/>
              <a:gd name="connsiteX1993" fmla="*/ 13016 w 1569618"/>
              <a:gd name="connsiteY1993" fmla="*/ 744321 h 6693946"/>
              <a:gd name="connsiteX1994" fmla="*/ 15315 w 1569618"/>
              <a:gd name="connsiteY1994" fmla="*/ 742139 h 6693946"/>
              <a:gd name="connsiteX1995" fmla="*/ 20017 w 1569618"/>
              <a:gd name="connsiteY1995" fmla="*/ 585965 h 6693946"/>
              <a:gd name="connsiteX1996" fmla="*/ 15315 w 1569618"/>
              <a:gd name="connsiteY1996" fmla="*/ 588163 h 6693946"/>
              <a:gd name="connsiteX1997" fmla="*/ 17805 w 1569618"/>
              <a:gd name="connsiteY1997" fmla="*/ 590653 h 6693946"/>
              <a:gd name="connsiteX1998" fmla="*/ 22316 w 1569618"/>
              <a:gd name="connsiteY1998" fmla="*/ 588163 h 6693946"/>
              <a:gd name="connsiteX1999" fmla="*/ 20017 w 1569618"/>
              <a:gd name="connsiteY1999" fmla="*/ 585965 h 6693946"/>
              <a:gd name="connsiteX2000" fmla="*/ 53811 w 1569618"/>
              <a:gd name="connsiteY2000" fmla="*/ 157723 h 6693946"/>
              <a:gd name="connsiteX2001" fmla="*/ 51321 w 1569618"/>
              <a:gd name="connsiteY2001" fmla="*/ 162219 h 6693946"/>
              <a:gd name="connsiteX2002" fmla="*/ 53811 w 1569618"/>
              <a:gd name="connsiteY2002" fmla="*/ 164723 h 6693946"/>
              <a:gd name="connsiteX2003" fmla="*/ 56008 w 1569618"/>
              <a:gd name="connsiteY2003" fmla="*/ 160021 h 6693946"/>
              <a:gd name="connsiteX2004" fmla="*/ 53811 w 1569618"/>
              <a:gd name="connsiteY2004" fmla="*/ 157723 h 6693946"/>
              <a:gd name="connsiteX2005" fmla="*/ 63740 w 1569618"/>
              <a:gd name="connsiteY2005" fmla="*/ 147789 h 6693946"/>
              <a:gd name="connsiteX2006" fmla="*/ 60429 w 1569618"/>
              <a:gd name="connsiteY2006" fmla="*/ 143717 h 6693946"/>
              <a:gd name="connsiteX2007" fmla="*/ 57309 w 1569618"/>
              <a:gd name="connsiteY2007" fmla="*/ 146837 h 6693946"/>
              <a:gd name="connsiteX2008" fmla="*/ 61528 w 1569618"/>
              <a:gd name="connsiteY2008" fmla="*/ 149942 h 6693946"/>
              <a:gd name="connsiteX2009" fmla="*/ 63740 w 1569618"/>
              <a:gd name="connsiteY2009" fmla="*/ 147789 h 6693946"/>
              <a:gd name="connsiteX2010" fmla="*/ 57309 w 1569618"/>
              <a:gd name="connsiteY2010" fmla="*/ 115724 h 6693946"/>
              <a:gd name="connsiteX2011" fmla="*/ 57309 w 1569618"/>
              <a:gd name="connsiteY2011" fmla="*/ 122729 h 6693946"/>
              <a:gd name="connsiteX2012" fmla="*/ 63110 w 1569618"/>
              <a:gd name="connsiteY2012" fmla="*/ 120412 h 6693946"/>
              <a:gd name="connsiteX2013" fmla="*/ 57309 w 1569618"/>
              <a:gd name="connsiteY2013" fmla="*/ 115724 h 6693946"/>
              <a:gd name="connsiteX2014" fmla="*/ 60812 w 1569618"/>
              <a:gd name="connsiteY2014" fmla="*/ 73731 h 6693946"/>
              <a:gd name="connsiteX2015" fmla="*/ 58322 w 1569618"/>
              <a:gd name="connsiteY2015" fmla="*/ 78241 h 6693946"/>
              <a:gd name="connsiteX2016" fmla="*/ 60812 w 1569618"/>
              <a:gd name="connsiteY2016" fmla="*/ 80731 h 6693946"/>
              <a:gd name="connsiteX2017" fmla="*/ 63009 w 1569618"/>
              <a:gd name="connsiteY2017" fmla="*/ 76030 h 6693946"/>
              <a:gd name="connsiteX2018" fmla="*/ 60812 w 1569618"/>
              <a:gd name="connsiteY2018" fmla="*/ 73731 h 6693946"/>
              <a:gd name="connsiteX2019" fmla="*/ 74813 w 1569618"/>
              <a:gd name="connsiteY2019" fmla="*/ 157723 h 6693946"/>
              <a:gd name="connsiteX2020" fmla="*/ 72324 w 1569618"/>
              <a:gd name="connsiteY2020" fmla="*/ 162219 h 6693946"/>
              <a:gd name="connsiteX2021" fmla="*/ 74813 w 1569618"/>
              <a:gd name="connsiteY2021" fmla="*/ 164723 h 6693946"/>
              <a:gd name="connsiteX2022" fmla="*/ 76996 w 1569618"/>
              <a:gd name="connsiteY2022" fmla="*/ 160021 h 6693946"/>
              <a:gd name="connsiteX2023" fmla="*/ 74813 w 1569618"/>
              <a:gd name="connsiteY2023" fmla="*/ 157723 h 6693946"/>
              <a:gd name="connsiteX2024" fmla="*/ 91002 w 1569618"/>
              <a:gd name="connsiteY2024" fmla="*/ 393389 h 6693946"/>
              <a:gd name="connsiteX2025" fmla="*/ 88804 w 1569618"/>
              <a:gd name="connsiteY2025" fmla="*/ 388686 h 6693946"/>
              <a:gd name="connsiteX2026" fmla="*/ 86314 w 1569618"/>
              <a:gd name="connsiteY2026" fmla="*/ 391176 h 6693946"/>
              <a:gd name="connsiteX2027" fmla="*/ 88804 w 1569618"/>
              <a:gd name="connsiteY2027" fmla="*/ 395691 h 6693946"/>
              <a:gd name="connsiteX2028" fmla="*/ 91002 w 1569618"/>
              <a:gd name="connsiteY2028" fmla="*/ 393389 h 6693946"/>
              <a:gd name="connsiteX2029" fmla="*/ 157602 w 1569618"/>
              <a:gd name="connsiteY2029" fmla="*/ 37419 h 6693946"/>
              <a:gd name="connsiteX2030" fmla="*/ 162305 w 1569618"/>
              <a:gd name="connsiteY2030" fmla="*/ 35236 h 6693946"/>
              <a:gd name="connsiteX2031" fmla="*/ 159991 w 1569618"/>
              <a:gd name="connsiteY2031" fmla="*/ 33053 h 6693946"/>
              <a:gd name="connsiteX2032" fmla="*/ 155304 w 1569618"/>
              <a:gd name="connsiteY2032" fmla="*/ 35236 h 6693946"/>
              <a:gd name="connsiteX2033" fmla="*/ 157602 w 1569618"/>
              <a:gd name="connsiteY2033" fmla="*/ 37419 h 6693946"/>
              <a:gd name="connsiteX2034" fmla="*/ 184073 w 1569618"/>
              <a:gd name="connsiteY2034" fmla="*/ 238914 h 6693946"/>
              <a:gd name="connsiteX2035" fmla="*/ 186225 w 1569618"/>
              <a:gd name="connsiteY2035" fmla="*/ 241126 h 6693946"/>
              <a:gd name="connsiteX2036" fmla="*/ 190297 w 1569618"/>
              <a:gd name="connsiteY2036" fmla="*/ 237830 h 6693946"/>
              <a:gd name="connsiteX2037" fmla="*/ 187177 w 1569618"/>
              <a:gd name="connsiteY2037" fmla="*/ 234710 h 6693946"/>
              <a:gd name="connsiteX2038" fmla="*/ 184073 w 1569618"/>
              <a:gd name="connsiteY2038" fmla="*/ 238914 h 6693946"/>
              <a:gd name="connsiteX2039" fmla="*/ 196098 w 1569618"/>
              <a:gd name="connsiteY2039" fmla="*/ 232412 h 6693946"/>
              <a:gd name="connsiteX2040" fmla="*/ 190297 w 1569618"/>
              <a:gd name="connsiteY2040" fmla="*/ 227709 h 6693946"/>
              <a:gd name="connsiteX2041" fmla="*/ 190297 w 1569618"/>
              <a:gd name="connsiteY2041" fmla="*/ 234710 h 6693946"/>
              <a:gd name="connsiteX2042" fmla="*/ 196098 w 1569618"/>
              <a:gd name="connsiteY2042" fmla="*/ 232412 h 6693946"/>
              <a:gd name="connsiteX2043" fmla="*/ 237976 w 1569618"/>
              <a:gd name="connsiteY2043" fmla="*/ 267405 h 6693946"/>
              <a:gd name="connsiteX2044" fmla="*/ 235794 w 1569618"/>
              <a:gd name="connsiteY2044" fmla="*/ 262703 h 6693946"/>
              <a:gd name="connsiteX2045" fmla="*/ 233304 w 1569618"/>
              <a:gd name="connsiteY2045" fmla="*/ 265193 h 6693946"/>
              <a:gd name="connsiteX2046" fmla="*/ 235794 w 1569618"/>
              <a:gd name="connsiteY2046" fmla="*/ 269704 h 6693946"/>
              <a:gd name="connsiteX2047" fmla="*/ 237976 w 1569618"/>
              <a:gd name="connsiteY2047" fmla="*/ 267405 h 6693946"/>
              <a:gd name="connsiteX2048" fmla="*/ 235794 w 1569618"/>
              <a:gd name="connsiteY2048" fmla="*/ 248697 h 6693946"/>
              <a:gd name="connsiteX2049" fmla="*/ 233597 w 1569618"/>
              <a:gd name="connsiteY2049" fmla="*/ 251000 h 6693946"/>
              <a:gd name="connsiteX2050" fmla="*/ 235794 w 1569618"/>
              <a:gd name="connsiteY2050" fmla="*/ 255702 h 6693946"/>
              <a:gd name="connsiteX2051" fmla="*/ 237976 w 1569618"/>
              <a:gd name="connsiteY2051" fmla="*/ 253400 h 6693946"/>
              <a:gd name="connsiteX2052" fmla="*/ 235794 w 1569618"/>
              <a:gd name="connsiteY2052" fmla="*/ 248697 h 6693946"/>
              <a:gd name="connsiteX2053" fmla="*/ 235794 w 1569618"/>
              <a:gd name="connsiteY2053" fmla="*/ 178710 h 6693946"/>
              <a:gd name="connsiteX2054" fmla="*/ 233597 w 1569618"/>
              <a:gd name="connsiteY2054" fmla="*/ 181013 h 6693946"/>
              <a:gd name="connsiteX2055" fmla="*/ 235794 w 1569618"/>
              <a:gd name="connsiteY2055" fmla="*/ 185711 h 6693946"/>
              <a:gd name="connsiteX2056" fmla="*/ 237976 w 1569618"/>
              <a:gd name="connsiteY2056" fmla="*/ 183413 h 6693946"/>
              <a:gd name="connsiteX2057" fmla="*/ 235794 w 1569618"/>
              <a:gd name="connsiteY2057" fmla="*/ 178710 h 6693946"/>
              <a:gd name="connsiteX2058" fmla="*/ 260929 w 1569618"/>
              <a:gd name="connsiteY2058" fmla="*/ 230563 h 6693946"/>
              <a:gd name="connsiteX2059" fmla="*/ 264165 w 1569618"/>
              <a:gd name="connsiteY2059" fmla="*/ 234710 h 6693946"/>
              <a:gd name="connsiteX2060" fmla="*/ 267285 w 1569618"/>
              <a:gd name="connsiteY2060" fmla="*/ 234710 h 6693946"/>
              <a:gd name="connsiteX2061" fmla="*/ 265163 w 1569618"/>
              <a:gd name="connsiteY2061" fmla="*/ 229408 h 6693946"/>
              <a:gd name="connsiteX2062" fmla="*/ 260929 w 1569618"/>
              <a:gd name="connsiteY2062" fmla="*/ 230563 h 6693946"/>
              <a:gd name="connsiteX2063" fmla="*/ 271988 w 1569618"/>
              <a:gd name="connsiteY2063" fmla="*/ 5963951 h 6693946"/>
              <a:gd name="connsiteX2064" fmla="*/ 267285 w 1569618"/>
              <a:gd name="connsiteY2064" fmla="*/ 5966163 h 6693946"/>
              <a:gd name="connsiteX2065" fmla="*/ 269775 w 1569618"/>
              <a:gd name="connsiteY2065" fmla="*/ 5968638 h 6693946"/>
              <a:gd name="connsiteX2066" fmla="*/ 274290 w 1569618"/>
              <a:gd name="connsiteY2066" fmla="*/ 5966163 h 6693946"/>
              <a:gd name="connsiteX2067" fmla="*/ 271988 w 1569618"/>
              <a:gd name="connsiteY2067" fmla="*/ 5963951 h 6693946"/>
              <a:gd name="connsiteX2068" fmla="*/ 292495 w 1569618"/>
              <a:gd name="connsiteY2068" fmla="*/ 275929 h 6693946"/>
              <a:gd name="connsiteX2069" fmla="*/ 294708 w 1569618"/>
              <a:gd name="connsiteY2069" fmla="*/ 273776 h 6693946"/>
              <a:gd name="connsiteX2070" fmla="*/ 291397 w 1569618"/>
              <a:gd name="connsiteY2070" fmla="*/ 269704 h 6693946"/>
              <a:gd name="connsiteX2071" fmla="*/ 288277 w 1569618"/>
              <a:gd name="connsiteY2071" fmla="*/ 272824 h 6693946"/>
              <a:gd name="connsiteX2072" fmla="*/ 292495 w 1569618"/>
              <a:gd name="connsiteY2072" fmla="*/ 275929 h 6693946"/>
              <a:gd name="connsiteX2073" fmla="*/ 313971 w 1569618"/>
              <a:gd name="connsiteY2073" fmla="*/ 229011 h 6693946"/>
              <a:gd name="connsiteX2074" fmla="*/ 309283 w 1569618"/>
              <a:gd name="connsiteY2074" fmla="*/ 231208 h 6693946"/>
              <a:gd name="connsiteX2075" fmla="*/ 311773 w 1569618"/>
              <a:gd name="connsiteY2075" fmla="*/ 233698 h 6693946"/>
              <a:gd name="connsiteX2076" fmla="*/ 316284 w 1569618"/>
              <a:gd name="connsiteY2076" fmla="*/ 231208 h 6693946"/>
              <a:gd name="connsiteX2077" fmla="*/ 313971 w 1569618"/>
              <a:gd name="connsiteY2077" fmla="*/ 229011 h 6693946"/>
              <a:gd name="connsiteX2078" fmla="*/ 346576 w 1569618"/>
              <a:gd name="connsiteY2078" fmla="*/ 415378 h 6693946"/>
              <a:gd name="connsiteX2079" fmla="*/ 351278 w 1569618"/>
              <a:gd name="connsiteY2079" fmla="*/ 413180 h 6693946"/>
              <a:gd name="connsiteX2080" fmla="*/ 348979 w 1569618"/>
              <a:gd name="connsiteY2080" fmla="*/ 410998 h 6693946"/>
              <a:gd name="connsiteX2081" fmla="*/ 344277 w 1569618"/>
              <a:gd name="connsiteY2081" fmla="*/ 413180 h 6693946"/>
              <a:gd name="connsiteX2082" fmla="*/ 346576 w 1569618"/>
              <a:gd name="connsiteY2082" fmla="*/ 415378 h 6693946"/>
              <a:gd name="connsiteX2083" fmla="*/ 411774 w 1569618"/>
              <a:gd name="connsiteY2083" fmla="*/ 800614 h 6693946"/>
              <a:gd name="connsiteX2084" fmla="*/ 414264 w 1569618"/>
              <a:gd name="connsiteY2084" fmla="*/ 798124 h 6693946"/>
              <a:gd name="connsiteX2085" fmla="*/ 409562 w 1569618"/>
              <a:gd name="connsiteY2085" fmla="*/ 795941 h 6693946"/>
              <a:gd name="connsiteX2086" fmla="*/ 407263 w 1569618"/>
              <a:gd name="connsiteY2086" fmla="*/ 798124 h 6693946"/>
              <a:gd name="connsiteX2087" fmla="*/ 411774 w 1569618"/>
              <a:gd name="connsiteY2087" fmla="*/ 800614 h 6693946"/>
              <a:gd name="connsiteX2088" fmla="*/ 423564 w 1569618"/>
              <a:gd name="connsiteY2088" fmla="*/ 870308 h 6693946"/>
              <a:gd name="connsiteX2089" fmla="*/ 428266 w 1569618"/>
              <a:gd name="connsiteY2089" fmla="*/ 868126 h 6693946"/>
              <a:gd name="connsiteX2090" fmla="*/ 425967 w 1569618"/>
              <a:gd name="connsiteY2090" fmla="*/ 865928 h 6693946"/>
              <a:gd name="connsiteX2091" fmla="*/ 421265 w 1569618"/>
              <a:gd name="connsiteY2091" fmla="*/ 868111 h 6693946"/>
              <a:gd name="connsiteX2092" fmla="*/ 423564 w 1569618"/>
              <a:gd name="connsiteY2092" fmla="*/ 870308 h 6693946"/>
              <a:gd name="connsiteX2093" fmla="*/ 428266 w 1569618"/>
              <a:gd name="connsiteY2093" fmla="*/ 227709 h 6693946"/>
              <a:gd name="connsiteX2094" fmla="*/ 422450 w 1569618"/>
              <a:gd name="connsiteY2094" fmla="*/ 230008 h 6693946"/>
              <a:gd name="connsiteX2095" fmla="*/ 428266 w 1569618"/>
              <a:gd name="connsiteY2095" fmla="*/ 234710 h 6693946"/>
              <a:gd name="connsiteX2096" fmla="*/ 428266 w 1569618"/>
              <a:gd name="connsiteY2096" fmla="*/ 227709 h 6693946"/>
              <a:gd name="connsiteX2097" fmla="*/ 428911 w 1569618"/>
              <a:gd name="connsiteY2097" fmla="*/ 811481 h 6693946"/>
              <a:gd name="connsiteX2098" fmla="*/ 432132 w 1569618"/>
              <a:gd name="connsiteY2098" fmla="*/ 815628 h 6693946"/>
              <a:gd name="connsiteX2099" fmla="*/ 435267 w 1569618"/>
              <a:gd name="connsiteY2099" fmla="*/ 815628 h 6693946"/>
              <a:gd name="connsiteX2100" fmla="*/ 433144 w 1569618"/>
              <a:gd name="connsiteY2100" fmla="*/ 810326 h 6693946"/>
              <a:gd name="connsiteX2101" fmla="*/ 428911 w 1569618"/>
              <a:gd name="connsiteY2101" fmla="*/ 811481 h 6693946"/>
              <a:gd name="connsiteX2102" fmla="*/ 432469 w 1569618"/>
              <a:gd name="connsiteY2102" fmla="*/ 240935 h 6693946"/>
              <a:gd name="connsiteX2103" fmla="*/ 434682 w 1569618"/>
              <a:gd name="connsiteY2103" fmla="*/ 238783 h 6693946"/>
              <a:gd name="connsiteX2104" fmla="*/ 431386 w 1569618"/>
              <a:gd name="connsiteY2104" fmla="*/ 234710 h 6693946"/>
              <a:gd name="connsiteX2105" fmla="*/ 428266 w 1569618"/>
              <a:gd name="connsiteY2105" fmla="*/ 237830 h 6693946"/>
              <a:gd name="connsiteX2106" fmla="*/ 432469 w 1569618"/>
              <a:gd name="connsiteY2106" fmla="*/ 240935 h 6693946"/>
              <a:gd name="connsiteX2107" fmla="*/ 432413 w 1569618"/>
              <a:gd name="connsiteY2107" fmla="*/ 221350 h 6693946"/>
              <a:gd name="connsiteX2108" fmla="*/ 428266 w 1569618"/>
              <a:gd name="connsiteY2108" fmla="*/ 224590 h 6693946"/>
              <a:gd name="connsiteX2109" fmla="*/ 428266 w 1569618"/>
              <a:gd name="connsiteY2109" fmla="*/ 227709 h 6693946"/>
              <a:gd name="connsiteX2110" fmla="*/ 433568 w 1569618"/>
              <a:gd name="connsiteY2110" fmla="*/ 225583 h 6693946"/>
              <a:gd name="connsiteX2111" fmla="*/ 432413 w 1569618"/>
              <a:gd name="connsiteY2111" fmla="*/ 221350 h 6693946"/>
              <a:gd name="connsiteX2112" fmla="*/ 477250 w 1569618"/>
              <a:gd name="connsiteY2112" fmla="*/ 189214 h 6693946"/>
              <a:gd name="connsiteX2113" fmla="*/ 481761 w 1569618"/>
              <a:gd name="connsiteY2113" fmla="*/ 191704 h 6693946"/>
              <a:gd name="connsiteX2114" fmla="*/ 484251 w 1569618"/>
              <a:gd name="connsiteY2114" fmla="*/ 189214 h 6693946"/>
              <a:gd name="connsiteX2115" fmla="*/ 479564 w 1569618"/>
              <a:gd name="connsiteY2115" fmla="*/ 187031 h 6693946"/>
              <a:gd name="connsiteX2116" fmla="*/ 477250 w 1569618"/>
              <a:gd name="connsiteY2116" fmla="*/ 189214 h 6693946"/>
              <a:gd name="connsiteX2117" fmla="*/ 488395 w 1569618"/>
              <a:gd name="connsiteY2117" fmla="*/ 291352 h 6693946"/>
              <a:gd name="connsiteX2118" fmla="*/ 484251 w 1569618"/>
              <a:gd name="connsiteY2118" fmla="*/ 294577 h 6693946"/>
              <a:gd name="connsiteX2119" fmla="*/ 484251 w 1569618"/>
              <a:gd name="connsiteY2119" fmla="*/ 297696 h 6693946"/>
              <a:gd name="connsiteX2120" fmla="*/ 489553 w 1569618"/>
              <a:gd name="connsiteY2120" fmla="*/ 295585 h 6693946"/>
              <a:gd name="connsiteX2121" fmla="*/ 488395 w 1569618"/>
              <a:gd name="connsiteY2121" fmla="*/ 291352 h 6693946"/>
              <a:gd name="connsiteX2122" fmla="*/ 540892 w 1569618"/>
              <a:gd name="connsiteY2122" fmla="*/ 566511 h 6693946"/>
              <a:gd name="connsiteX2123" fmla="*/ 544132 w 1569618"/>
              <a:gd name="connsiteY2123" fmla="*/ 570659 h 6693946"/>
              <a:gd name="connsiteX2124" fmla="*/ 547252 w 1569618"/>
              <a:gd name="connsiteY2124" fmla="*/ 570659 h 6693946"/>
              <a:gd name="connsiteX2125" fmla="*/ 545126 w 1569618"/>
              <a:gd name="connsiteY2125" fmla="*/ 565356 h 6693946"/>
              <a:gd name="connsiteX2126" fmla="*/ 540892 w 1569618"/>
              <a:gd name="connsiteY2126" fmla="*/ 566511 h 6693946"/>
              <a:gd name="connsiteX2127" fmla="*/ 550750 w 1569618"/>
              <a:gd name="connsiteY2127" fmla="*/ 311698 h 6693946"/>
              <a:gd name="connsiteX2128" fmla="*/ 553240 w 1569618"/>
              <a:gd name="connsiteY2128" fmla="*/ 309209 h 6693946"/>
              <a:gd name="connsiteX2129" fmla="*/ 550750 w 1569618"/>
              <a:gd name="connsiteY2129" fmla="*/ 304697 h 6693946"/>
              <a:gd name="connsiteX2130" fmla="*/ 548553 w 1569618"/>
              <a:gd name="connsiteY2130" fmla="*/ 306996 h 6693946"/>
              <a:gd name="connsiteX2131" fmla="*/ 550750 w 1569618"/>
              <a:gd name="connsiteY2131" fmla="*/ 311698 h 6693946"/>
              <a:gd name="connsiteX2132" fmla="*/ 549551 w 1569618"/>
              <a:gd name="connsiteY2132" fmla="*/ 289391 h 6693946"/>
              <a:gd name="connsiteX2133" fmla="*/ 554238 w 1569618"/>
              <a:gd name="connsiteY2133" fmla="*/ 287208 h 6693946"/>
              <a:gd name="connsiteX2134" fmla="*/ 551748 w 1569618"/>
              <a:gd name="connsiteY2134" fmla="*/ 284703 h 6693946"/>
              <a:gd name="connsiteX2135" fmla="*/ 547252 w 1569618"/>
              <a:gd name="connsiteY2135" fmla="*/ 287208 h 6693946"/>
              <a:gd name="connsiteX2136" fmla="*/ 549551 w 1569618"/>
              <a:gd name="connsiteY2136" fmla="*/ 289391 h 6693946"/>
              <a:gd name="connsiteX0" fmla="*/ 76280 w 1569618"/>
              <a:gd name="connsiteY0" fmla="*/ 286916 h 6693946"/>
              <a:gd name="connsiteX1" fmla="*/ 74813 w 1569618"/>
              <a:gd name="connsiteY1" fmla="*/ 284220 h 6693946"/>
              <a:gd name="connsiteX2" fmla="*/ 75196 w 1569618"/>
              <a:gd name="connsiteY2" fmla="*/ 283706 h 6693946"/>
              <a:gd name="connsiteX3" fmla="*/ 77378 w 1569618"/>
              <a:gd name="connsiteY3" fmla="*/ 285888 h 6693946"/>
              <a:gd name="connsiteX4" fmla="*/ 76280 w 1569618"/>
              <a:gd name="connsiteY4" fmla="*/ 286916 h 6693946"/>
              <a:gd name="connsiteX5" fmla="*/ 687226 w 1569618"/>
              <a:gd name="connsiteY5" fmla="*/ 759628 h 6693946"/>
              <a:gd name="connsiteX6" fmla="*/ 687166 w 1569618"/>
              <a:gd name="connsiteY6" fmla="*/ 759437 h 6693946"/>
              <a:gd name="connsiteX7" fmla="*/ 685674 w 1569618"/>
              <a:gd name="connsiteY7" fmla="*/ 759628 h 6693946"/>
              <a:gd name="connsiteX8" fmla="*/ 687226 w 1569618"/>
              <a:gd name="connsiteY8" fmla="*/ 759628 h 6693946"/>
              <a:gd name="connsiteX9" fmla="*/ 1271762 w 1569618"/>
              <a:gd name="connsiteY9" fmla="*/ 704262 h 6693946"/>
              <a:gd name="connsiteX10" fmla="*/ 1271263 w 1569618"/>
              <a:gd name="connsiteY10" fmla="*/ 703647 h 6693946"/>
              <a:gd name="connsiteX11" fmla="*/ 1269857 w 1569618"/>
              <a:gd name="connsiteY11" fmla="*/ 705053 h 6693946"/>
              <a:gd name="connsiteX12" fmla="*/ 1271365 w 1569618"/>
              <a:gd name="connsiteY12" fmla="*/ 705683 h 6693946"/>
              <a:gd name="connsiteX13" fmla="*/ 1271762 w 1569618"/>
              <a:gd name="connsiteY13" fmla="*/ 704262 h 6693946"/>
              <a:gd name="connsiteX14" fmla="*/ 787560 w 1569618"/>
              <a:gd name="connsiteY14" fmla="*/ 844397 h 6693946"/>
              <a:gd name="connsiteX15" fmla="*/ 786612 w 1569618"/>
              <a:gd name="connsiteY15" fmla="*/ 845349 h 6693946"/>
              <a:gd name="connsiteX16" fmla="*/ 788427 w 1569618"/>
              <a:gd name="connsiteY16" fmla="*/ 845657 h 6693946"/>
              <a:gd name="connsiteX17" fmla="*/ 787560 w 1569618"/>
              <a:gd name="connsiteY17" fmla="*/ 844397 h 6693946"/>
              <a:gd name="connsiteX18" fmla="*/ 342050 w 1569618"/>
              <a:gd name="connsiteY18" fmla="*/ 5758534 h 6693946"/>
              <a:gd name="connsiteX19" fmla="*/ 344787 w 1569618"/>
              <a:gd name="connsiteY19" fmla="*/ 5755835 h 6693946"/>
              <a:gd name="connsiteX20" fmla="*/ 340775 w 1569618"/>
              <a:gd name="connsiteY20" fmla="*/ 5748147 h 6693946"/>
              <a:gd name="connsiteX21" fmla="*/ 342050 w 1569618"/>
              <a:gd name="connsiteY21" fmla="*/ 5758534 h 6693946"/>
              <a:gd name="connsiteX22" fmla="*/ 547192 w 1569618"/>
              <a:gd name="connsiteY22" fmla="*/ 825734 h 6693946"/>
              <a:gd name="connsiteX23" fmla="*/ 547252 w 1569618"/>
              <a:gd name="connsiteY23" fmla="*/ 825839 h 6693946"/>
              <a:gd name="connsiteX24" fmla="*/ 547792 w 1569618"/>
              <a:gd name="connsiteY24" fmla="*/ 818148 h 6693946"/>
              <a:gd name="connsiteX25" fmla="*/ 547398 w 1569618"/>
              <a:gd name="connsiteY25" fmla="*/ 819040 h 6693946"/>
              <a:gd name="connsiteX26" fmla="*/ 547192 w 1569618"/>
              <a:gd name="connsiteY26" fmla="*/ 825734 h 6693946"/>
              <a:gd name="connsiteX27" fmla="*/ 70726 w 1569618"/>
              <a:gd name="connsiteY27" fmla="*/ 328235 h 6693946"/>
              <a:gd name="connsiteX28" fmla="*/ 69601 w 1569618"/>
              <a:gd name="connsiteY28" fmla="*/ 327095 h 6693946"/>
              <a:gd name="connsiteX29" fmla="*/ 69279 w 1569618"/>
              <a:gd name="connsiteY29" fmla="*/ 328910 h 6693946"/>
              <a:gd name="connsiteX30" fmla="*/ 70726 w 1569618"/>
              <a:gd name="connsiteY30" fmla="*/ 328235 h 6693946"/>
              <a:gd name="connsiteX31" fmla="*/ 762178 w 1569618"/>
              <a:gd name="connsiteY31" fmla="*/ 1049802 h 6693946"/>
              <a:gd name="connsiteX32" fmla="*/ 763539 w 1569618"/>
              <a:gd name="connsiteY32" fmla="*/ 1049040 h 6693946"/>
              <a:gd name="connsiteX33" fmla="*/ 762455 w 1569618"/>
              <a:gd name="connsiteY33" fmla="*/ 1047957 h 6693946"/>
              <a:gd name="connsiteX34" fmla="*/ 762178 w 1569618"/>
              <a:gd name="connsiteY34" fmla="*/ 1049802 h 6693946"/>
              <a:gd name="connsiteX35" fmla="*/ 1111280 w 1569618"/>
              <a:gd name="connsiteY35" fmla="*/ 6683357 h 6693946"/>
              <a:gd name="connsiteX36" fmla="*/ 1089584 w 1569618"/>
              <a:gd name="connsiteY36" fmla="*/ 6650096 h 6693946"/>
              <a:gd name="connsiteX37" fmla="*/ 1077412 w 1569618"/>
              <a:gd name="connsiteY37" fmla="*/ 6647134 h 6693946"/>
              <a:gd name="connsiteX38" fmla="*/ 1028679 w 1569618"/>
              <a:gd name="connsiteY38" fmla="*/ 6664796 h 6693946"/>
              <a:gd name="connsiteX39" fmla="*/ 1006607 w 1569618"/>
              <a:gd name="connsiteY39" fmla="*/ 6647134 h 6693946"/>
              <a:gd name="connsiteX40" fmla="*/ 995504 w 1569618"/>
              <a:gd name="connsiteY40" fmla="*/ 6643909 h 6693946"/>
              <a:gd name="connsiteX41" fmla="*/ 957154 w 1569618"/>
              <a:gd name="connsiteY41" fmla="*/ 6613348 h 6693946"/>
              <a:gd name="connsiteX42" fmla="*/ 956877 w 1569618"/>
              <a:gd name="connsiteY42" fmla="*/ 6595911 h 6693946"/>
              <a:gd name="connsiteX43" fmla="*/ 951837 w 1569618"/>
              <a:gd name="connsiteY43" fmla="*/ 6588936 h 6693946"/>
              <a:gd name="connsiteX44" fmla="*/ 943501 w 1569618"/>
              <a:gd name="connsiteY44" fmla="*/ 6592311 h 6693946"/>
              <a:gd name="connsiteX45" fmla="*/ 926454 w 1569618"/>
              <a:gd name="connsiteY45" fmla="*/ 6609973 h 6693946"/>
              <a:gd name="connsiteX46" fmla="*/ 894198 w 1569618"/>
              <a:gd name="connsiteY46" fmla="*/ 6599886 h 6693946"/>
              <a:gd name="connsiteX47" fmla="*/ 880152 w 1569618"/>
              <a:gd name="connsiteY47" fmla="*/ 6570749 h 6693946"/>
              <a:gd name="connsiteX48" fmla="*/ 874804 w 1569618"/>
              <a:gd name="connsiteY48" fmla="*/ 6559125 h 6693946"/>
              <a:gd name="connsiteX49" fmla="*/ 848672 w 1569618"/>
              <a:gd name="connsiteY49" fmla="*/ 6538763 h 6693946"/>
              <a:gd name="connsiteX50" fmla="*/ 826615 w 1569618"/>
              <a:gd name="connsiteY50" fmla="*/ 6516564 h 6693946"/>
              <a:gd name="connsiteX51" fmla="*/ 817282 w 1569618"/>
              <a:gd name="connsiteY51" fmla="*/ 6486153 h 6693946"/>
              <a:gd name="connsiteX52" fmla="*/ 807206 w 1569618"/>
              <a:gd name="connsiteY52" fmla="*/ 6476478 h 6693946"/>
              <a:gd name="connsiteX53" fmla="*/ 776648 w 1569618"/>
              <a:gd name="connsiteY53" fmla="*/ 6478878 h 6693946"/>
              <a:gd name="connsiteX54" fmla="*/ 747017 w 1569618"/>
              <a:gd name="connsiteY54" fmla="*/ 6459942 h 6693946"/>
              <a:gd name="connsiteX55" fmla="*/ 742814 w 1569618"/>
              <a:gd name="connsiteY55" fmla="*/ 6449367 h 6693946"/>
              <a:gd name="connsiteX56" fmla="*/ 735561 w 1569618"/>
              <a:gd name="connsiteY56" fmla="*/ 6456904 h 6693946"/>
              <a:gd name="connsiteX57" fmla="*/ 732764 w 1569618"/>
              <a:gd name="connsiteY57" fmla="*/ 6466129 h 6693946"/>
              <a:gd name="connsiteX58" fmla="*/ 712230 w 1569618"/>
              <a:gd name="connsiteY58" fmla="*/ 6465117 h 6693946"/>
              <a:gd name="connsiteX59" fmla="*/ 705593 w 1569618"/>
              <a:gd name="connsiteY59" fmla="*/ 6450642 h 6693946"/>
              <a:gd name="connsiteX60" fmla="*/ 679288 w 1569618"/>
              <a:gd name="connsiteY60" fmla="*/ 6405382 h 6693946"/>
              <a:gd name="connsiteX61" fmla="*/ 671945 w 1569618"/>
              <a:gd name="connsiteY61" fmla="*/ 6401370 h 6693946"/>
              <a:gd name="connsiteX62" fmla="*/ 649683 w 1569618"/>
              <a:gd name="connsiteY62" fmla="*/ 6379995 h 6693946"/>
              <a:gd name="connsiteX63" fmla="*/ 627843 w 1569618"/>
              <a:gd name="connsiteY63" fmla="*/ 6332860 h 6693946"/>
              <a:gd name="connsiteX64" fmla="*/ 611101 w 1569618"/>
              <a:gd name="connsiteY64" fmla="*/ 6322660 h 6693946"/>
              <a:gd name="connsiteX65" fmla="*/ 589171 w 1569618"/>
              <a:gd name="connsiteY65" fmla="*/ 6323073 h 6693946"/>
              <a:gd name="connsiteX66" fmla="*/ 574333 w 1569618"/>
              <a:gd name="connsiteY66" fmla="*/ 6335222 h 6693946"/>
              <a:gd name="connsiteX67" fmla="*/ 551471 w 1569618"/>
              <a:gd name="connsiteY67" fmla="*/ 6306161 h 6693946"/>
              <a:gd name="connsiteX68" fmla="*/ 543896 w 1569618"/>
              <a:gd name="connsiteY68" fmla="*/ 6284899 h 6693946"/>
              <a:gd name="connsiteX69" fmla="*/ 535897 w 1569618"/>
              <a:gd name="connsiteY69" fmla="*/ 6280999 h 6693946"/>
              <a:gd name="connsiteX70" fmla="*/ 530404 w 1569618"/>
              <a:gd name="connsiteY70" fmla="*/ 6287524 h 6693946"/>
              <a:gd name="connsiteX71" fmla="*/ 530157 w 1569618"/>
              <a:gd name="connsiteY71" fmla="*/ 6297949 h 6693946"/>
              <a:gd name="connsiteX72" fmla="*/ 510822 w 1569618"/>
              <a:gd name="connsiteY72" fmla="*/ 6315273 h 6693946"/>
              <a:gd name="connsiteX73" fmla="*/ 502603 w 1569618"/>
              <a:gd name="connsiteY73" fmla="*/ 6308148 h 6693946"/>
              <a:gd name="connsiteX74" fmla="*/ 502119 w 1569618"/>
              <a:gd name="connsiteY74" fmla="*/ 6260226 h 6693946"/>
              <a:gd name="connsiteX75" fmla="*/ 502119 w 1569618"/>
              <a:gd name="connsiteY75" fmla="*/ 6256888 h 6693946"/>
              <a:gd name="connsiteX76" fmla="*/ 502441 w 1569618"/>
              <a:gd name="connsiteY76" fmla="*/ 6082295 h 6693946"/>
              <a:gd name="connsiteX77" fmla="*/ 498489 w 1569618"/>
              <a:gd name="connsiteY77" fmla="*/ 6073558 h 6693946"/>
              <a:gd name="connsiteX78" fmla="*/ 504654 w 1569618"/>
              <a:gd name="connsiteY78" fmla="*/ 6034785 h 6693946"/>
              <a:gd name="connsiteX79" fmla="*/ 498298 w 1569618"/>
              <a:gd name="connsiteY79" fmla="*/ 5995412 h 6693946"/>
              <a:gd name="connsiteX80" fmla="*/ 498076 w 1569618"/>
              <a:gd name="connsiteY80" fmla="*/ 5848531 h 6693946"/>
              <a:gd name="connsiteX81" fmla="*/ 494285 w 1569618"/>
              <a:gd name="connsiteY81" fmla="*/ 5837131 h 6693946"/>
              <a:gd name="connsiteX82" fmla="*/ 491323 w 1569618"/>
              <a:gd name="connsiteY82" fmla="*/ 5846393 h 6693946"/>
              <a:gd name="connsiteX83" fmla="*/ 486490 w 1569618"/>
              <a:gd name="connsiteY83" fmla="*/ 5872380 h 6693946"/>
              <a:gd name="connsiteX84" fmla="*/ 488747 w 1569618"/>
              <a:gd name="connsiteY84" fmla="*/ 5892179 h 6693946"/>
              <a:gd name="connsiteX85" fmla="*/ 484251 w 1569618"/>
              <a:gd name="connsiteY85" fmla="*/ 5912315 h 6693946"/>
              <a:gd name="connsiteX86" fmla="*/ 483959 w 1569618"/>
              <a:gd name="connsiteY86" fmla="*/ 5945014 h 6693946"/>
              <a:gd name="connsiteX87" fmla="*/ 484251 w 1569618"/>
              <a:gd name="connsiteY87" fmla="*/ 5983450 h 6693946"/>
              <a:gd name="connsiteX88" fmla="*/ 484251 w 1569618"/>
              <a:gd name="connsiteY88" fmla="*/ 6018436 h 6693946"/>
              <a:gd name="connsiteX89" fmla="*/ 484251 w 1569618"/>
              <a:gd name="connsiteY89" fmla="*/ 6056909 h 6693946"/>
              <a:gd name="connsiteX90" fmla="*/ 484146 w 1569618"/>
              <a:gd name="connsiteY90" fmla="*/ 6070896 h 6693946"/>
              <a:gd name="connsiteX91" fmla="*/ 481993 w 1569618"/>
              <a:gd name="connsiteY91" fmla="*/ 6073296 h 6693946"/>
              <a:gd name="connsiteX92" fmla="*/ 477437 w 1569618"/>
              <a:gd name="connsiteY92" fmla="*/ 6070746 h 6693946"/>
              <a:gd name="connsiteX93" fmla="*/ 470159 w 1569618"/>
              <a:gd name="connsiteY93" fmla="*/ 6017761 h 6693946"/>
              <a:gd name="connsiteX94" fmla="*/ 467140 w 1569618"/>
              <a:gd name="connsiteY94" fmla="*/ 6012024 h 6693946"/>
              <a:gd name="connsiteX95" fmla="*/ 463319 w 1569618"/>
              <a:gd name="connsiteY95" fmla="*/ 6016673 h 6693946"/>
              <a:gd name="connsiteX96" fmla="*/ 458527 w 1569618"/>
              <a:gd name="connsiteY96" fmla="*/ 6058109 h 6693946"/>
              <a:gd name="connsiteX97" fmla="*/ 463113 w 1569618"/>
              <a:gd name="connsiteY97" fmla="*/ 6084283 h 6693946"/>
              <a:gd name="connsiteX98" fmla="*/ 448027 w 1569618"/>
              <a:gd name="connsiteY98" fmla="*/ 6102844 h 6693946"/>
              <a:gd name="connsiteX99" fmla="*/ 442710 w 1569618"/>
              <a:gd name="connsiteY99" fmla="*/ 6105957 h 6693946"/>
              <a:gd name="connsiteX100" fmla="*/ 430786 w 1569618"/>
              <a:gd name="connsiteY100" fmla="*/ 6114957 h 6693946"/>
              <a:gd name="connsiteX101" fmla="*/ 423462 w 1569618"/>
              <a:gd name="connsiteY101" fmla="*/ 6095570 h 6693946"/>
              <a:gd name="connsiteX102" fmla="*/ 421089 w 1569618"/>
              <a:gd name="connsiteY102" fmla="*/ 6065609 h 6693946"/>
              <a:gd name="connsiteX103" fmla="*/ 402486 w 1569618"/>
              <a:gd name="connsiteY103" fmla="*/ 6061934 h 6693946"/>
              <a:gd name="connsiteX104" fmla="*/ 385551 w 1569618"/>
              <a:gd name="connsiteY104" fmla="*/ 6056497 h 6693946"/>
              <a:gd name="connsiteX105" fmla="*/ 379634 w 1569618"/>
              <a:gd name="connsiteY105" fmla="*/ 6045172 h 6693946"/>
              <a:gd name="connsiteX106" fmla="*/ 372120 w 1569618"/>
              <a:gd name="connsiteY106" fmla="*/ 5964063 h 6693946"/>
              <a:gd name="connsiteX107" fmla="*/ 365970 w 1569618"/>
              <a:gd name="connsiteY107" fmla="*/ 5935114 h 6693946"/>
              <a:gd name="connsiteX108" fmla="*/ 358118 w 1569618"/>
              <a:gd name="connsiteY108" fmla="*/ 5885916 h 6693946"/>
              <a:gd name="connsiteX109" fmla="*/ 358102 w 1569618"/>
              <a:gd name="connsiteY109" fmla="*/ 5850968 h 6693946"/>
              <a:gd name="connsiteX110" fmla="*/ 354574 w 1569618"/>
              <a:gd name="connsiteY110" fmla="*/ 5823632 h 6693946"/>
              <a:gd name="connsiteX111" fmla="*/ 350809 w 1569618"/>
              <a:gd name="connsiteY111" fmla="*/ 5793145 h 6693946"/>
              <a:gd name="connsiteX112" fmla="*/ 349988 w 1569618"/>
              <a:gd name="connsiteY112" fmla="*/ 5762172 h 6693946"/>
              <a:gd name="connsiteX113" fmla="*/ 344787 w 1569618"/>
              <a:gd name="connsiteY113" fmla="*/ 5755835 h 6693946"/>
              <a:gd name="connsiteX114" fmla="*/ 346591 w 1569618"/>
              <a:gd name="connsiteY114" fmla="*/ 5753660 h 6693946"/>
              <a:gd name="connsiteX115" fmla="*/ 350824 w 1569618"/>
              <a:gd name="connsiteY115" fmla="*/ 5741810 h 6693946"/>
              <a:gd name="connsiteX116" fmla="*/ 341067 w 1569618"/>
              <a:gd name="connsiteY116" fmla="*/ 5724974 h 6693946"/>
              <a:gd name="connsiteX117" fmla="*/ 340775 w 1569618"/>
              <a:gd name="connsiteY117" fmla="*/ 5748185 h 6693946"/>
              <a:gd name="connsiteX118" fmla="*/ 337434 w 1569618"/>
              <a:gd name="connsiteY118" fmla="*/ 5754147 h 6693946"/>
              <a:gd name="connsiteX119" fmla="*/ 340790 w 1569618"/>
              <a:gd name="connsiteY119" fmla="*/ 5759697 h 6693946"/>
              <a:gd name="connsiteX120" fmla="*/ 342050 w 1569618"/>
              <a:gd name="connsiteY120" fmla="*/ 5758534 h 6693946"/>
              <a:gd name="connsiteX121" fmla="*/ 340730 w 1569618"/>
              <a:gd name="connsiteY121" fmla="*/ 5787558 h 6693946"/>
              <a:gd name="connsiteX122" fmla="*/ 337478 w 1569618"/>
              <a:gd name="connsiteY122" fmla="*/ 5792921 h 6693946"/>
              <a:gd name="connsiteX123" fmla="*/ 344086 w 1569618"/>
              <a:gd name="connsiteY123" fmla="*/ 5832069 h 6693946"/>
              <a:gd name="connsiteX124" fmla="*/ 346999 w 1569618"/>
              <a:gd name="connsiteY124" fmla="*/ 5869305 h 6693946"/>
              <a:gd name="connsiteX125" fmla="*/ 345023 w 1569618"/>
              <a:gd name="connsiteY125" fmla="*/ 5889704 h 6693946"/>
              <a:gd name="connsiteX126" fmla="*/ 350956 w 1569618"/>
              <a:gd name="connsiteY126" fmla="*/ 5907365 h 6693946"/>
              <a:gd name="connsiteX127" fmla="*/ 351147 w 1569618"/>
              <a:gd name="connsiteY127" fmla="*/ 5963313 h 6693946"/>
              <a:gd name="connsiteX128" fmla="*/ 348334 w 1569618"/>
              <a:gd name="connsiteY128" fmla="*/ 5969088 h 6693946"/>
              <a:gd name="connsiteX129" fmla="*/ 341157 w 1569618"/>
              <a:gd name="connsiteY129" fmla="*/ 5962675 h 6693946"/>
              <a:gd name="connsiteX130" fmla="*/ 337553 w 1569618"/>
              <a:gd name="connsiteY130" fmla="*/ 5946851 h 6693946"/>
              <a:gd name="connsiteX131" fmla="*/ 320987 w 1569618"/>
              <a:gd name="connsiteY131" fmla="*/ 5852055 h 6693946"/>
              <a:gd name="connsiteX132" fmla="*/ 316446 w 1569618"/>
              <a:gd name="connsiteY132" fmla="*/ 5840018 h 6693946"/>
              <a:gd name="connsiteX133" fmla="*/ 309047 w 1569618"/>
              <a:gd name="connsiteY133" fmla="*/ 5755497 h 6693946"/>
              <a:gd name="connsiteX134" fmla="*/ 303029 w 1569618"/>
              <a:gd name="connsiteY134" fmla="*/ 5745672 h 6693946"/>
              <a:gd name="connsiteX135" fmla="*/ 295409 w 1569618"/>
              <a:gd name="connsiteY135" fmla="*/ 5754072 h 6693946"/>
              <a:gd name="connsiteX136" fmla="*/ 296332 w 1569618"/>
              <a:gd name="connsiteY136" fmla="*/ 5787258 h 6693946"/>
              <a:gd name="connsiteX137" fmla="*/ 295615 w 1569618"/>
              <a:gd name="connsiteY137" fmla="*/ 5825132 h 6693946"/>
              <a:gd name="connsiteX138" fmla="*/ 303130 w 1569618"/>
              <a:gd name="connsiteY138" fmla="*/ 5860755 h 6693946"/>
              <a:gd name="connsiteX139" fmla="*/ 299658 w 1569618"/>
              <a:gd name="connsiteY139" fmla="*/ 5887979 h 6693946"/>
              <a:gd name="connsiteX140" fmla="*/ 297783 w 1569618"/>
              <a:gd name="connsiteY140" fmla="*/ 5916252 h 6693946"/>
              <a:gd name="connsiteX141" fmla="*/ 302339 w 1569618"/>
              <a:gd name="connsiteY141" fmla="*/ 5943589 h 6693946"/>
              <a:gd name="connsiteX142" fmla="*/ 306059 w 1569618"/>
              <a:gd name="connsiteY142" fmla="*/ 5956039 h 6693946"/>
              <a:gd name="connsiteX143" fmla="*/ 307116 w 1569618"/>
              <a:gd name="connsiteY143" fmla="*/ 5967738 h 6693946"/>
              <a:gd name="connsiteX144" fmla="*/ 292465 w 1569618"/>
              <a:gd name="connsiteY144" fmla="*/ 5982625 h 6693946"/>
              <a:gd name="connsiteX145" fmla="*/ 288498 w 1569618"/>
              <a:gd name="connsiteY145" fmla="*/ 5979325 h 6693946"/>
              <a:gd name="connsiteX146" fmla="*/ 292042 w 1569618"/>
              <a:gd name="connsiteY146" fmla="*/ 5949439 h 6693946"/>
              <a:gd name="connsiteX147" fmla="*/ 286462 w 1569618"/>
              <a:gd name="connsiteY147" fmla="*/ 5937139 h 6693946"/>
              <a:gd name="connsiteX148" fmla="*/ 275122 w 1569618"/>
              <a:gd name="connsiteY148" fmla="*/ 5937927 h 6693946"/>
              <a:gd name="connsiteX149" fmla="*/ 269936 w 1569618"/>
              <a:gd name="connsiteY149" fmla="*/ 5947826 h 6693946"/>
              <a:gd name="connsiteX150" fmla="*/ 267214 w 1569618"/>
              <a:gd name="connsiteY150" fmla="*/ 5938452 h 6693946"/>
              <a:gd name="connsiteX151" fmla="*/ 260521 w 1569618"/>
              <a:gd name="connsiteY151" fmla="*/ 5923790 h 6693946"/>
              <a:gd name="connsiteX152" fmla="*/ 228103 w 1569618"/>
              <a:gd name="connsiteY152" fmla="*/ 5835668 h 6693946"/>
              <a:gd name="connsiteX153" fmla="*/ 218845 w 1569618"/>
              <a:gd name="connsiteY153" fmla="*/ 5811782 h 6693946"/>
              <a:gd name="connsiteX154" fmla="*/ 200917 w 1569618"/>
              <a:gd name="connsiteY154" fmla="*/ 5766259 h 6693946"/>
              <a:gd name="connsiteX155" fmla="*/ 197328 w 1569618"/>
              <a:gd name="connsiteY155" fmla="*/ 5753960 h 6693946"/>
              <a:gd name="connsiteX156" fmla="*/ 192116 w 1569618"/>
              <a:gd name="connsiteY156" fmla="*/ 5713949 h 6693946"/>
              <a:gd name="connsiteX157" fmla="*/ 184204 w 1569618"/>
              <a:gd name="connsiteY157" fmla="*/ 5679375 h 6693946"/>
              <a:gd name="connsiteX158" fmla="*/ 176149 w 1569618"/>
              <a:gd name="connsiteY158" fmla="*/ 5640227 h 6693946"/>
              <a:gd name="connsiteX159" fmla="*/ 173483 w 1569618"/>
              <a:gd name="connsiteY159" fmla="*/ 5634377 h 6693946"/>
              <a:gd name="connsiteX160" fmla="*/ 169482 w 1569618"/>
              <a:gd name="connsiteY160" fmla="*/ 5641764 h 6693946"/>
              <a:gd name="connsiteX161" fmla="*/ 179839 w 1569618"/>
              <a:gd name="connsiteY161" fmla="*/ 5703937 h 6693946"/>
              <a:gd name="connsiteX162" fmla="*/ 183195 w 1569618"/>
              <a:gd name="connsiteY162" fmla="*/ 5712974 h 6693946"/>
              <a:gd name="connsiteX163" fmla="*/ 190196 w 1569618"/>
              <a:gd name="connsiteY163" fmla="*/ 5790521 h 6693946"/>
              <a:gd name="connsiteX164" fmla="*/ 197137 w 1569618"/>
              <a:gd name="connsiteY164" fmla="*/ 5843581 h 6693946"/>
              <a:gd name="connsiteX165" fmla="*/ 191820 w 1569618"/>
              <a:gd name="connsiteY165" fmla="*/ 5850668 h 6693946"/>
              <a:gd name="connsiteX166" fmla="*/ 183634 w 1569618"/>
              <a:gd name="connsiteY166" fmla="*/ 5843094 h 6693946"/>
              <a:gd name="connsiteX167" fmla="*/ 162305 w 1569618"/>
              <a:gd name="connsiteY167" fmla="*/ 5753885 h 6693946"/>
              <a:gd name="connsiteX168" fmla="*/ 145828 w 1569618"/>
              <a:gd name="connsiteY168" fmla="*/ 5719011 h 6693946"/>
              <a:gd name="connsiteX169" fmla="*/ 141448 w 1569618"/>
              <a:gd name="connsiteY169" fmla="*/ 5703674 h 6693946"/>
              <a:gd name="connsiteX170" fmla="*/ 125189 w 1569618"/>
              <a:gd name="connsiteY170" fmla="*/ 5674913 h 6693946"/>
              <a:gd name="connsiteX171" fmla="*/ 113823 w 1569618"/>
              <a:gd name="connsiteY171" fmla="*/ 5649377 h 6693946"/>
              <a:gd name="connsiteX172" fmla="*/ 113471 w 1569618"/>
              <a:gd name="connsiteY172" fmla="*/ 5575955 h 6693946"/>
              <a:gd name="connsiteX173" fmla="*/ 105664 w 1569618"/>
              <a:gd name="connsiteY173" fmla="*/ 5508833 h 6693946"/>
              <a:gd name="connsiteX174" fmla="*/ 99308 w 1569618"/>
              <a:gd name="connsiteY174" fmla="*/ 5277355 h 6693946"/>
              <a:gd name="connsiteX175" fmla="*/ 92933 w 1569618"/>
              <a:gd name="connsiteY175" fmla="*/ 5164785 h 6693946"/>
              <a:gd name="connsiteX176" fmla="*/ 91485 w 1569618"/>
              <a:gd name="connsiteY176" fmla="*/ 5139436 h 6693946"/>
              <a:gd name="connsiteX177" fmla="*/ 85493 w 1569618"/>
              <a:gd name="connsiteY177" fmla="*/ 5110488 h 6693946"/>
              <a:gd name="connsiteX178" fmla="*/ 85317 w 1569618"/>
              <a:gd name="connsiteY178" fmla="*/ 5082513 h 6693946"/>
              <a:gd name="connsiteX179" fmla="*/ 85317 w 1569618"/>
              <a:gd name="connsiteY179" fmla="*/ 5051015 h 6693946"/>
              <a:gd name="connsiteX180" fmla="*/ 84923 w 1569618"/>
              <a:gd name="connsiteY180" fmla="*/ 5019666 h 6693946"/>
              <a:gd name="connsiteX181" fmla="*/ 77288 w 1569618"/>
              <a:gd name="connsiteY181" fmla="*/ 4886172 h 6693946"/>
              <a:gd name="connsiteX182" fmla="*/ 71517 w 1569618"/>
              <a:gd name="connsiteY182" fmla="*/ 4145729 h 6693946"/>
              <a:gd name="connsiteX183" fmla="*/ 63770 w 1569618"/>
              <a:gd name="connsiteY183" fmla="*/ 4071594 h 6693946"/>
              <a:gd name="connsiteX184" fmla="*/ 63991 w 1569618"/>
              <a:gd name="connsiteY184" fmla="*/ 3998173 h 6693946"/>
              <a:gd name="connsiteX185" fmla="*/ 58100 w 1569618"/>
              <a:gd name="connsiteY185" fmla="*/ 3973386 h 6693946"/>
              <a:gd name="connsiteX186" fmla="*/ 57077 w 1569618"/>
              <a:gd name="connsiteY186" fmla="*/ 3919389 h 6693946"/>
              <a:gd name="connsiteX187" fmla="*/ 57309 w 1569618"/>
              <a:gd name="connsiteY187" fmla="*/ 3863403 h 6693946"/>
              <a:gd name="connsiteX188" fmla="*/ 57883 w 1569618"/>
              <a:gd name="connsiteY188" fmla="*/ 3804006 h 6693946"/>
              <a:gd name="connsiteX189" fmla="*/ 55258 w 1569618"/>
              <a:gd name="connsiteY189" fmla="*/ 3772095 h 6693946"/>
              <a:gd name="connsiteX190" fmla="*/ 50601 w 1569618"/>
              <a:gd name="connsiteY190" fmla="*/ 3735646 h 6693946"/>
              <a:gd name="connsiteX191" fmla="*/ 50308 w 1569618"/>
              <a:gd name="connsiteY191" fmla="*/ 3700660 h 6693946"/>
              <a:gd name="connsiteX192" fmla="*/ 49708 w 1569618"/>
              <a:gd name="connsiteY192" fmla="*/ 3662374 h 6693946"/>
              <a:gd name="connsiteX193" fmla="*/ 43367 w 1569618"/>
              <a:gd name="connsiteY193" fmla="*/ 3553142 h 6693946"/>
              <a:gd name="connsiteX194" fmla="*/ 36569 w 1569618"/>
              <a:gd name="connsiteY194" fmla="*/ 3444059 h 6693946"/>
              <a:gd name="connsiteX195" fmla="*/ 35545 w 1569618"/>
              <a:gd name="connsiteY195" fmla="*/ 3335651 h 6693946"/>
              <a:gd name="connsiteX196" fmla="*/ 30093 w 1569618"/>
              <a:gd name="connsiteY196" fmla="*/ 3291650 h 6693946"/>
              <a:gd name="connsiteX197" fmla="*/ 29317 w 1569618"/>
              <a:gd name="connsiteY197" fmla="*/ 3242842 h 6693946"/>
              <a:gd name="connsiteX198" fmla="*/ 29317 w 1569618"/>
              <a:gd name="connsiteY198" fmla="*/ 3190360 h 6693946"/>
              <a:gd name="connsiteX199" fmla="*/ 29129 w 1569618"/>
              <a:gd name="connsiteY199" fmla="*/ 3141376 h 6693946"/>
              <a:gd name="connsiteX200" fmla="*/ 22683 w 1569618"/>
              <a:gd name="connsiteY200" fmla="*/ 3084558 h 6693946"/>
              <a:gd name="connsiteX201" fmla="*/ 28923 w 1569618"/>
              <a:gd name="connsiteY201" fmla="*/ 3066863 h 6693946"/>
              <a:gd name="connsiteX202" fmla="*/ 22301 w 1569618"/>
              <a:gd name="connsiteY202" fmla="*/ 3048597 h 6693946"/>
              <a:gd name="connsiteX203" fmla="*/ 15154 w 1569618"/>
              <a:gd name="connsiteY203" fmla="*/ 2328452 h 6693946"/>
              <a:gd name="connsiteX204" fmla="*/ 15067 w 1569618"/>
              <a:gd name="connsiteY204" fmla="*/ 2212998 h 6693946"/>
              <a:gd name="connsiteX205" fmla="*/ 9544 w 1569618"/>
              <a:gd name="connsiteY205" fmla="*/ 2180172 h 6693946"/>
              <a:gd name="connsiteX206" fmla="*/ 12371 w 1569618"/>
              <a:gd name="connsiteY206" fmla="*/ 2168589 h 6693946"/>
              <a:gd name="connsiteX207" fmla="*/ 14992 w 1569618"/>
              <a:gd name="connsiteY207" fmla="*/ 2155959 h 6693946"/>
              <a:gd name="connsiteX208" fmla="*/ 8738 w 1569618"/>
              <a:gd name="connsiteY208" fmla="*/ 2067737 h 6693946"/>
              <a:gd name="connsiteX209" fmla="*/ 7976 w 1569618"/>
              <a:gd name="connsiteY209" fmla="*/ 1372187 h 6693946"/>
              <a:gd name="connsiteX210" fmla="*/ 1913 w 1569618"/>
              <a:gd name="connsiteY210" fmla="*/ 1329048 h 6693946"/>
              <a:gd name="connsiteX211" fmla="*/ 7976 w 1569618"/>
              <a:gd name="connsiteY211" fmla="*/ 1311454 h 6693946"/>
              <a:gd name="connsiteX212" fmla="*/ 5224 w 1569618"/>
              <a:gd name="connsiteY212" fmla="*/ 1298465 h 6693946"/>
              <a:gd name="connsiteX213" fmla="*/ 1883 w 1569618"/>
              <a:gd name="connsiteY213" fmla="*/ 1239521 h 6693946"/>
              <a:gd name="connsiteX214" fmla="*/ 1107 w 1569618"/>
              <a:gd name="connsiteY214" fmla="*/ 1229370 h 6693946"/>
              <a:gd name="connsiteX215" fmla="*/ 4182 w 1569618"/>
              <a:gd name="connsiteY215" fmla="*/ 1205743 h 6693946"/>
              <a:gd name="connsiteX216" fmla="*/ 1399 w 1569618"/>
              <a:gd name="connsiteY216" fmla="*/ 1175553 h 6693946"/>
              <a:gd name="connsiteX217" fmla="*/ 1545 w 1569618"/>
              <a:gd name="connsiteY217" fmla="*/ 1147590 h 6693946"/>
              <a:gd name="connsiteX218" fmla="*/ 6499 w 1569618"/>
              <a:gd name="connsiteY218" fmla="*/ 1128755 h 6693946"/>
              <a:gd name="connsiteX219" fmla="*/ 7785 w 1569618"/>
              <a:gd name="connsiteY219" fmla="*/ 1108978 h 6693946"/>
              <a:gd name="connsiteX220" fmla="*/ 4155 w 1569618"/>
              <a:gd name="connsiteY220" fmla="*/ 1061872 h 6693946"/>
              <a:gd name="connsiteX221" fmla="*/ 3743 w 1569618"/>
              <a:gd name="connsiteY221" fmla="*/ 1051808 h 6693946"/>
              <a:gd name="connsiteX222" fmla="*/ 4448 w 1569618"/>
              <a:gd name="connsiteY222" fmla="*/ 1040690 h 6693946"/>
              <a:gd name="connsiteX223" fmla="*/ 15360 w 1569618"/>
              <a:gd name="connsiteY223" fmla="*/ 1047781 h 6693946"/>
              <a:gd name="connsiteX224" fmla="*/ 16166 w 1569618"/>
              <a:gd name="connsiteY224" fmla="*/ 1050945 h 6693946"/>
              <a:gd name="connsiteX225" fmla="*/ 22155 w 1569618"/>
              <a:gd name="connsiteY225" fmla="*/ 1048219 h 6693946"/>
              <a:gd name="connsiteX226" fmla="*/ 24749 w 1569618"/>
              <a:gd name="connsiteY226" fmla="*/ 1019042 h 6693946"/>
              <a:gd name="connsiteX227" fmla="*/ 15682 w 1569618"/>
              <a:gd name="connsiteY227" fmla="*/ 1025237 h 6693946"/>
              <a:gd name="connsiteX228" fmla="*/ 8299 w 1569618"/>
              <a:gd name="connsiteY228" fmla="*/ 1029016 h 6693946"/>
              <a:gd name="connsiteX229" fmla="*/ 1662 w 1569618"/>
              <a:gd name="connsiteY229" fmla="*/ 1021445 h 6693946"/>
              <a:gd name="connsiteX230" fmla="*/ 7230 w 1569618"/>
              <a:gd name="connsiteY230" fmla="*/ 985233 h 6693946"/>
              <a:gd name="connsiteX231" fmla="*/ 7114 w 1569618"/>
              <a:gd name="connsiteY231" fmla="*/ 952306 h 6693946"/>
              <a:gd name="connsiteX232" fmla="*/ 3803 w 1569618"/>
              <a:gd name="connsiteY232" fmla="*/ 935960 h 6693946"/>
              <a:gd name="connsiteX233" fmla="*/ 8344 w 1569618"/>
              <a:gd name="connsiteY233" fmla="*/ 920462 h 6693946"/>
              <a:gd name="connsiteX234" fmla="*/ 10905 w 1569618"/>
              <a:gd name="connsiteY234" fmla="*/ 914530 h 6693946"/>
              <a:gd name="connsiteX235" fmla="*/ 15108 w 1569618"/>
              <a:gd name="connsiteY235" fmla="*/ 921370 h 6693946"/>
              <a:gd name="connsiteX236" fmla="*/ 15566 w 1569618"/>
              <a:gd name="connsiteY236" fmla="*/ 952835 h 6693946"/>
              <a:gd name="connsiteX237" fmla="*/ 20793 w 1569618"/>
              <a:gd name="connsiteY237" fmla="*/ 960627 h 6693946"/>
              <a:gd name="connsiteX238" fmla="*/ 28207 w 1569618"/>
              <a:gd name="connsiteY238" fmla="*/ 953213 h 6693946"/>
              <a:gd name="connsiteX239" fmla="*/ 29069 w 1569618"/>
              <a:gd name="connsiteY239" fmla="*/ 928138 h 6693946"/>
              <a:gd name="connsiteX240" fmla="*/ 28747 w 1569618"/>
              <a:gd name="connsiteY240" fmla="*/ 905579 h 6693946"/>
              <a:gd name="connsiteX241" fmla="*/ 29317 w 1569618"/>
              <a:gd name="connsiteY241" fmla="*/ 881295 h 6693946"/>
              <a:gd name="connsiteX242" fmla="*/ 29568 w 1569618"/>
              <a:gd name="connsiteY242" fmla="*/ 853333 h 6693946"/>
              <a:gd name="connsiteX243" fmla="*/ 25556 w 1569618"/>
              <a:gd name="connsiteY243" fmla="*/ 828959 h 6693946"/>
              <a:gd name="connsiteX244" fmla="*/ 26756 w 1569618"/>
              <a:gd name="connsiteY244" fmla="*/ 822044 h 6693946"/>
              <a:gd name="connsiteX245" fmla="*/ 29785 w 1569618"/>
              <a:gd name="connsiteY245" fmla="*/ 800614 h 6693946"/>
              <a:gd name="connsiteX246" fmla="*/ 30138 w 1569618"/>
              <a:gd name="connsiteY246" fmla="*/ 773296 h 6693946"/>
              <a:gd name="connsiteX247" fmla="*/ 29845 w 1569618"/>
              <a:gd name="connsiteY247" fmla="*/ 751427 h 6693946"/>
              <a:gd name="connsiteX248" fmla="*/ 33580 w 1569618"/>
              <a:gd name="connsiteY248" fmla="*/ 729820 h 6693946"/>
              <a:gd name="connsiteX249" fmla="*/ 36216 w 1569618"/>
              <a:gd name="connsiteY249" fmla="*/ 710250 h 6693946"/>
              <a:gd name="connsiteX250" fmla="*/ 36951 w 1569618"/>
              <a:gd name="connsiteY250" fmla="*/ 678965 h 6693946"/>
              <a:gd name="connsiteX251" fmla="*/ 35410 w 1569618"/>
              <a:gd name="connsiteY251" fmla="*/ 648936 h 6693946"/>
              <a:gd name="connsiteX252" fmla="*/ 36321 w 1569618"/>
              <a:gd name="connsiteY252" fmla="*/ 618087 h 6693946"/>
              <a:gd name="connsiteX253" fmla="*/ 36321 w 1569618"/>
              <a:gd name="connsiteY253" fmla="*/ 558603 h 6693946"/>
              <a:gd name="connsiteX254" fmla="*/ 35601 w 1569618"/>
              <a:gd name="connsiteY254" fmla="*/ 527344 h 6693946"/>
              <a:gd name="connsiteX255" fmla="*/ 36846 w 1569618"/>
              <a:gd name="connsiteY255" fmla="*/ 504714 h 6693946"/>
              <a:gd name="connsiteX256" fmla="*/ 40540 w 1569618"/>
              <a:gd name="connsiteY256" fmla="*/ 481232 h 6693946"/>
              <a:gd name="connsiteX257" fmla="*/ 40097 w 1569618"/>
              <a:gd name="connsiteY257" fmla="*/ 458970 h 6693946"/>
              <a:gd name="connsiteX258" fmla="*/ 43307 w 1569618"/>
              <a:gd name="connsiteY258" fmla="*/ 365471 h 6693946"/>
              <a:gd name="connsiteX259" fmla="*/ 47410 w 1569618"/>
              <a:gd name="connsiteY259" fmla="*/ 344731 h 6693946"/>
              <a:gd name="connsiteX260" fmla="*/ 50237 w 1569618"/>
              <a:gd name="connsiteY260" fmla="*/ 318189 h 6693946"/>
              <a:gd name="connsiteX261" fmla="*/ 50308 w 1569618"/>
              <a:gd name="connsiteY261" fmla="*/ 290197 h 6693946"/>
              <a:gd name="connsiteX262" fmla="*/ 50762 w 1569618"/>
              <a:gd name="connsiteY262" fmla="*/ 262291 h 6693946"/>
              <a:gd name="connsiteX263" fmla="*/ 60564 w 1569618"/>
              <a:gd name="connsiteY263" fmla="*/ 248964 h 6693946"/>
              <a:gd name="connsiteX264" fmla="*/ 70756 w 1569618"/>
              <a:gd name="connsiteY264" fmla="*/ 261646 h 6693946"/>
              <a:gd name="connsiteX265" fmla="*/ 66965 w 1569618"/>
              <a:gd name="connsiteY265" fmla="*/ 275051 h 6693946"/>
              <a:gd name="connsiteX266" fmla="*/ 74799 w 1569618"/>
              <a:gd name="connsiteY266" fmla="*/ 284220 h 6693946"/>
              <a:gd name="connsiteX267" fmla="*/ 72076 w 1569618"/>
              <a:gd name="connsiteY267" fmla="*/ 287909 h 6693946"/>
              <a:gd name="connsiteX268" fmla="*/ 76265 w 1569618"/>
              <a:gd name="connsiteY268" fmla="*/ 286916 h 6693946"/>
              <a:gd name="connsiteX269" fmla="*/ 78301 w 1569618"/>
              <a:gd name="connsiteY269" fmla="*/ 286826 h 6693946"/>
              <a:gd name="connsiteX270" fmla="*/ 77364 w 1569618"/>
              <a:gd name="connsiteY270" fmla="*/ 285888 h 6693946"/>
              <a:gd name="connsiteX271" fmla="*/ 86693 w 1569618"/>
              <a:gd name="connsiteY271" fmla="*/ 278801 h 6693946"/>
              <a:gd name="connsiteX272" fmla="*/ 99041 w 1569618"/>
              <a:gd name="connsiteY272" fmla="*/ 282697 h 6693946"/>
              <a:gd name="connsiteX273" fmla="*/ 99116 w 1569618"/>
              <a:gd name="connsiteY273" fmla="*/ 313956 h 6693946"/>
              <a:gd name="connsiteX274" fmla="*/ 95261 w 1569618"/>
              <a:gd name="connsiteY274" fmla="*/ 318159 h 6693946"/>
              <a:gd name="connsiteX275" fmla="*/ 92918 w 1569618"/>
              <a:gd name="connsiteY275" fmla="*/ 315685 h 6693946"/>
              <a:gd name="connsiteX276" fmla="*/ 92202 w 1569618"/>
              <a:gd name="connsiteY276" fmla="*/ 305504 h 6693946"/>
              <a:gd name="connsiteX277" fmla="*/ 87983 w 1569618"/>
              <a:gd name="connsiteY277" fmla="*/ 291513 h 6693946"/>
              <a:gd name="connsiteX278" fmla="*/ 76835 w 1569618"/>
              <a:gd name="connsiteY278" fmla="*/ 297899 h 6693946"/>
              <a:gd name="connsiteX279" fmla="*/ 71532 w 1569618"/>
              <a:gd name="connsiteY279" fmla="*/ 308346 h 6693946"/>
              <a:gd name="connsiteX280" fmla="*/ 69586 w 1569618"/>
              <a:gd name="connsiteY280" fmla="*/ 327110 h 6693946"/>
              <a:gd name="connsiteX281" fmla="*/ 68180 w 1569618"/>
              <a:gd name="connsiteY281" fmla="*/ 325700 h 6693946"/>
              <a:gd name="connsiteX282" fmla="*/ 65075 w 1569618"/>
              <a:gd name="connsiteY282" fmla="*/ 329908 h 6693946"/>
              <a:gd name="connsiteX283" fmla="*/ 69279 w 1569618"/>
              <a:gd name="connsiteY283" fmla="*/ 328910 h 6693946"/>
              <a:gd name="connsiteX284" fmla="*/ 71300 w 1569618"/>
              <a:gd name="connsiteY284" fmla="*/ 328824 h 6693946"/>
              <a:gd name="connsiteX285" fmla="*/ 70726 w 1569618"/>
              <a:gd name="connsiteY285" fmla="*/ 328235 h 6693946"/>
              <a:gd name="connsiteX286" fmla="*/ 77277 w 1569618"/>
              <a:gd name="connsiteY286" fmla="*/ 328164 h 6693946"/>
              <a:gd name="connsiteX287" fmla="*/ 71986 w 1569618"/>
              <a:gd name="connsiteY287" fmla="*/ 392965 h 6693946"/>
              <a:gd name="connsiteX288" fmla="*/ 78841 w 1569618"/>
              <a:gd name="connsiteY288" fmla="*/ 413720 h 6693946"/>
              <a:gd name="connsiteX289" fmla="*/ 88744 w 1569618"/>
              <a:gd name="connsiteY289" fmla="*/ 410000 h 6693946"/>
              <a:gd name="connsiteX290" fmla="*/ 97927 w 1569618"/>
              <a:gd name="connsiteY290" fmla="*/ 412269 h 6693946"/>
              <a:gd name="connsiteX291" fmla="*/ 103189 w 1569618"/>
              <a:gd name="connsiteY291" fmla="*/ 464137 h 6693946"/>
              <a:gd name="connsiteX292" fmla="*/ 100594 w 1569618"/>
              <a:gd name="connsiteY292" fmla="*/ 498459 h 6693946"/>
              <a:gd name="connsiteX293" fmla="*/ 106657 w 1569618"/>
              <a:gd name="connsiteY293" fmla="*/ 500495 h 6693946"/>
              <a:gd name="connsiteX294" fmla="*/ 112256 w 1569618"/>
              <a:gd name="connsiteY294" fmla="*/ 497900 h 6693946"/>
              <a:gd name="connsiteX295" fmla="*/ 113264 w 1569618"/>
              <a:gd name="connsiteY295" fmla="*/ 484307 h 6693946"/>
              <a:gd name="connsiteX296" fmla="*/ 113557 w 1569618"/>
              <a:gd name="connsiteY296" fmla="*/ 400480 h 6693946"/>
              <a:gd name="connsiteX297" fmla="*/ 119635 w 1569618"/>
              <a:gd name="connsiteY297" fmla="*/ 347089 h 6693946"/>
              <a:gd name="connsiteX298" fmla="*/ 119594 w 1569618"/>
              <a:gd name="connsiteY298" fmla="*/ 320076 h 6693946"/>
              <a:gd name="connsiteX299" fmla="*/ 123768 w 1569618"/>
              <a:gd name="connsiteY299" fmla="*/ 270833 h 6693946"/>
              <a:gd name="connsiteX300" fmla="*/ 125905 w 1569618"/>
              <a:gd name="connsiteY300" fmla="*/ 263670 h 6693946"/>
              <a:gd name="connsiteX301" fmla="*/ 125789 w 1569618"/>
              <a:gd name="connsiteY301" fmla="*/ 259069 h 6693946"/>
              <a:gd name="connsiteX302" fmla="*/ 121761 w 1569618"/>
              <a:gd name="connsiteY302" fmla="*/ 253677 h 6693946"/>
              <a:gd name="connsiteX303" fmla="*/ 119418 w 1569618"/>
              <a:gd name="connsiteY303" fmla="*/ 231636 h 6693946"/>
              <a:gd name="connsiteX304" fmla="*/ 117292 w 1569618"/>
              <a:gd name="connsiteY304" fmla="*/ 205195 h 6693946"/>
              <a:gd name="connsiteX305" fmla="*/ 120412 w 1569618"/>
              <a:gd name="connsiteY305" fmla="*/ 175081 h 6693946"/>
              <a:gd name="connsiteX306" fmla="*/ 122931 w 1569618"/>
              <a:gd name="connsiteY306" fmla="*/ 132074 h 6693946"/>
              <a:gd name="connsiteX307" fmla="*/ 121323 w 1569618"/>
              <a:gd name="connsiteY307" fmla="*/ 43117 h 6693946"/>
              <a:gd name="connsiteX308" fmla="*/ 121101 w 1569618"/>
              <a:gd name="connsiteY308" fmla="*/ 43043 h 6693946"/>
              <a:gd name="connsiteX309" fmla="*/ 121323 w 1569618"/>
              <a:gd name="connsiteY309" fmla="*/ 42794 h 6693946"/>
              <a:gd name="connsiteX310" fmla="*/ 120854 w 1569618"/>
              <a:gd name="connsiteY310" fmla="*/ 418 h 6693946"/>
              <a:gd name="connsiteX311" fmla="*/ 132921 w 1569618"/>
              <a:gd name="connsiteY311" fmla="*/ 24675 h 6693946"/>
              <a:gd name="connsiteX312" fmla="*/ 133363 w 1569618"/>
              <a:gd name="connsiteY312" fmla="*/ 24748 h 6693946"/>
              <a:gd name="connsiteX313" fmla="*/ 133097 w 1569618"/>
              <a:gd name="connsiteY313" fmla="*/ 39074 h 6693946"/>
              <a:gd name="connsiteX314" fmla="*/ 134065 w 1569618"/>
              <a:gd name="connsiteY314" fmla="*/ 42253 h 6693946"/>
              <a:gd name="connsiteX315" fmla="*/ 141448 w 1569618"/>
              <a:gd name="connsiteY315" fmla="*/ 158146 h 6693946"/>
              <a:gd name="connsiteX316" fmla="*/ 144039 w 1569618"/>
              <a:gd name="connsiteY316" fmla="*/ 163977 h 6693946"/>
              <a:gd name="connsiteX317" fmla="*/ 148097 w 1569618"/>
              <a:gd name="connsiteY317" fmla="*/ 156755 h 6693946"/>
              <a:gd name="connsiteX318" fmla="*/ 148040 w 1569618"/>
              <a:gd name="connsiteY318" fmla="*/ 114862 h 6693946"/>
              <a:gd name="connsiteX319" fmla="*/ 156211 w 1569618"/>
              <a:gd name="connsiteY319" fmla="*/ 97110 h 6693946"/>
              <a:gd name="connsiteX320" fmla="*/ 169512 w 1569618"/>
              <a:gd name="connsiteY320" fmla="*/ 100740 h 6693946"/>
              <a:gd name="connsiteX321" fmla="*/ 177364 w 1569618"/>
              <a:gd name="connsiteY321" fmla="*/ 108783 h 6693946"/>
              <a:gd name="connsiteX322" fmla="*/ 181054 w 1569618"/>
              <a:gd name="connsiteY322" fmla="*/ 114464 h 6693946"/>
              <a:gd name="connsiteX323" fmla="*/ 175722 w 1569618"/>
              <a:gd name="connsiteY323" fmla="*/ 133787 h 6693946"/>
              <a:gd name="connsiteX324" fmla="*/ 179940 w 1569618"/>
              <a:gd name="connsiteY324" fmla="*/ 158232 h 6693946"/>
              <a:gd name="connsiteX325" fmla="*/ 178654 w 1569618"/>
              <a:gd name="connsiteY325" fmla="*/ 164472 h 6693946"/>
              <a:gd name="connsiteX326" fmla="*/ 146604 w 1569618"/>
              <a:gd name="connsiteY326" fmla="*/ 172223 h 6693946"/>
              <a:gd name="connsiteX327" fmla="*/ 136746 w 1569618"/>
              <a:gd name="connsiteY327" fmla="*/ 180499 h 6693946"/>
              <a:gd name="connsiteX328" fmla="*/ 141257 w 1569618"/>
              <a:gd name="connsiteY328" fmla="*/ 190549 h 6693946"/>
              <a:gd name="connsiteX329" fmla="*/ 144684 w 1569618"/>
              <a:gd name="connsiteY329" fmla="*/ 199616 h 6693946"/>
              <a:gd name="connsiteX330" fmla="*/ 148082 w 1569618"/>
              <a:gd name="connsiteY330" fmla="*/ 190867 h 6693946"/>
              <a:gd name="connsiteX331" fmla="*/ 159155 w 1569618"/>
              <a:gd name="connsiteY331" fmla="*/ 178815 h 6693946"/>
              <a:gd name="connsiteX332" fmla="*/ 176633 w 1569618"/>
              <a:gd name="connsiteY332" fmla="*/ 188100 h 6693946"/>
              <a:gd name="connsiteX333" fmla="*/ 183165 w 1569618"/>
              <a:gd name="connsiteY333" fmla="*/ 202484 h 6693946"/>
              <a:gd name="connsiteX334" fmla="*/ 190282 w 1569618"/>
              <a:gd name="connsiteY334" fmla="*/ 227725 h 6693946"/>
              <a:gd name="connsiteX335" fmla="*/ 183296 w 1569618"/>
              <a:gd name="connsiteY335" fmla="*/ 227751 h 6693946"/>
              <a:gd name="connsiteX336" fmla="*/ 170847 w 1569618"/>
              <a:gd name="connsiteY336" fmla="*/ 246575 h 6693946"/>
              <a:gd name="connsiteX337" fmla="*/ 180660 w 1569618"/>
              <a:gd name="connsiteY337" fmla="*/ 256520 h 6693946"/>
              <a:gd name="connsiteX338" fmla="*/ 183544 w 1569618"/>
              <a:gd name="connsiteY338" fmla="*/ 274462 h 6693946"/>
              <a:gd name="connsiteX339" fmla="*/ 186562 w 1569618"/>
              <a:gd name="connsiteY339" fmla="*/ 283121 h 6693946"/>
              <a:gd name="connsiteX340" fmla="*/ 196552 w 1569618"/>
              <a:gd name="connsiteY340" fmla="*/ 327841 h 6693946"/>
              <a:gd name="connsiteX341" fmla="*/ 180776 w 1569618"/>
              <a:gd name="connsiteY341" fmla="*/ 334006 h 6693946"/>
              <a:gd name="connsiteX342" fmla="*/ 176498 w 1569618"/>
              <a:gd name="connsiteY342" fmla="*/ 336687 h 6693946"/>
              <a:gd name="connsiteX343" fmla="*/ 176689 w 1569618"/>
              <a:gd name="connsiteY343" fmla="*/ 343471 h 6693946"/>
              <a:gd name="connsiteX344" fmla="*/ 179078 w 1569618"/>
              <a:gd name="connsiteY344" fmla="*/ 345931 h 6693946"/>
              <a:gd name="connsiteX345" fmla="*/ 195952 w 1569618"/>
              <a:gd name="connsiteY345" fmla="*/ 355860 h 6693946"/>
              <a:gd name="connsiteX346" fmla="*/ 197767 w 1569618"/>
              <a:gd name="connsiteY346" fmla="*/ 381085 h 6693946"/>
              <a:gd name="connsiteX347" fmla="*/ 198236 w 1569618"/>
              <a:gd name="connsiteY347" fmla="*/ 411714 h 6693946"/>
              <a:gd name="connsiteX348" fmla="*/ 197096 w 1569618"/>
              <a:gd name="connsiteY348" fmla="*/ 434727 h 6693946"/>
              <a:gd name="connsiteX349" fmla="*/ 197958 w 1569618"/>
              <a:gd name="connsiteY349" fmla="*/ 448215 h 6693946"/>
              <a:gd name="connsiteX350" fmla="*/ 199132 w 1569618"/>
              <a:gd name="connsiteY350" fmla="*/ 475330 h 6693946"/>
              <a:gd name="connsiteX351" fmla="*/ 197741 w 1569618"/>
              <a:gd name="connsiteY351" fmla="*/ 489729 h 6693946"/>
              <a:gd name="connsiteX352" fmla="*/ 197681 w 1569618"/>
              <a:gd name="connsiteY352" fmla="*/ 518570 h 6693946"/>
              <a:gd name="connsiteX353" fmla="*/ 198517 w 1569618"/>
              <a:gd name="connsiteY353" fmla="*/ 530933 h 6693946"/>
              <a:gd name="connsiteX354" fmla="*/ 206572 w 1569618"/>
              <a:gd name="connsiteY354" fmla="*/ 596585 h 6693946"/>
              <a:gd name="connsiteX355" fmla="*/ 207273 w 1569618"/>
              <a:gd name="connsiteY355" fmla="*/ 614104 h 6693946"/>
              <a:gd name="connsiteX356" fmla="*/ 206954 w 1569618"/>
              <a:gd name="connsiteY356" fmla="*/ 632632 h 6693946"/>
              <a:gd name="connsiteX357" fmla="*/ 210850 w 1569618"/>
              <a:gd name="connsiteY357" fmla="*/ 648115 h 6693946"/>
              <a:gd name="connsiteX358" fmla="*/ 211668 w 1569618"/>
              <a:gd name="connsiteY358" fmla="*/ 701989 h 6693946"/>
              <a:gd name="connsiteX359" fmla="*/ 211289 w 1569618"/>
              <a:gd name="connsiteY359" fmla="*/ 764930 h 6693946"/>
              <a:gd name="connsiteX360" fmla="*/ 211506 w 1569618"/>
              <a:gd name="connsiteY360" fmla="*/ 824403 h 6693946"/>
              <a:gd name="connsiteX361" fmla="*/ 217060 w 1569618"/>
              <a:gd name="connsiteY361" fmla="*/ 853801 h 6693946"/>
              <a:gd name="connsiteX362" fmla="*/ 216194 w 1569618"/>
              <a:gd name="connsiteY362" fmla="*/ 869472 h 6693946"/>
              <a:gd name="connsiteX363" fmla="*/ 215447 w 1569618"/>
              <a:gd name="connsiteY363" fmla="*/ 893906 h 6693946"/>
              <a:gd name="connsiteX364" fmla="*/ 218290 w 1569618"/>
              <a:gd name="connsiteY364" fmla="*/ 913664 h 6693946"/>
              <a:gd name="connsiteX365" fmla="*/ 218290 w 1569618"/>
              <a:gd name="connsiteY365" fmla="*/ 1110797 h 6693946"/>
              <a:gd name="connsiteX366" fmla="*/ 221601 w 1569618"/>
              <a:gd name="connsiteY366" fmla="*/ 1116421 h 6693946"/>
              <a:gd name="connsiteX367" fmla="*/ 225115 w 1569618"/>
              <a:gd name="connsiteY367" fmla="*/ 1111292 h 6693946"/>
              <a:gd name="connsiteX368" fmla="*/ 225276 w 1569618"/>
              <a:gd name="connsiteY368" fmla="*/ 1090304 h 6693946"/>
              <a:gd name="connsiteX369" fmla="*/ 226011 w 1569618"/>
              <a:gd name="connsiteY369" fmla="*/ 820930 h 6693946"/>
              <a:gd name="connsiteX370" fmla="*/ 224252 w 1569618"/>
              <a:gd name="connsiteY370" fmla="*/ 780852 h 6693946"/>
              <a:gd name="connsiteX371" fmla="*/ 225276 w 1569618"/>
              <a:gd name="connsiteY371" fmla="*/ 735753 h 6693946"/>
              <a:gd name="connsiteX372" fmla="*/ 225276 w 1569618"/>
              <a:gd name="connsiteY372" fmla="*/ 693773 h 6693946"/>
              <a:gd name="connsiteX373" fmla="*/ 225276 w 1569618"/>
              <a:gd name="connsiteY373" fmla="*/ 648291 h 6693946"/>
              <a:gd name="connsiteX374" fmla="*/ 225452 w 1569618"/>
              <a:gd name="connsiteY374" fmla="*/ 602810 h 6693946"/>
              <a:gd name="connsiteX375" fmla="*/ 232251 w 1569618"/>
              <a:gd name="connsiteY375" fmla="*/ 574202 h 6693946"/>
              <a:gd name="connsiteX376" fmla="*/ 229671 w 1569618"/>
              <a:gd name="connsiteY376" fmla="*/ 547353 h 6693946"/>
              <a:gd name="connsiteX377" fmla="*/ 225598 w 1569618"/>
              <a:gd name="connsiteY377" fmla="*/ 519946 h 6693946"/>
              <a:gd name="connsiteX378" fmla="*/ 232850 w 1569618"/>
              <a:gd name="connsiteY378" fmla="*/ 400435 h 6693946"/>
              <a:gd name="connsiteX379" fmla="*/ 246282 w 1569618"/>
              <a:gd name="connsiteY379" fmla="*/ 374699 h 6693946"/>
              <a:gd name="connsiteX380" fmla="*/ 253283 w 1569618"/>
              <a:gd name="connsiteY380" fmla="*/ 374699 h 6693946"/>
              <a:gd name="connsiteX381" fmla="*/ 251086 w 1569618"/>
              <a:gd name="connsiteY381" fmla="*/ 387224 h 6693946"/>
              <a:gd name="connsiteX382" fmla="*/ 262396 w 1569618"/>
              <a:gd name="connsiteY382" fmla="*/ 436763 h 6693946"/>
              <a:gd name="connsiteX383" fmla="*/ 253283 w 1569618"/>
              <a:gd name="connsiteY383" fmla="*/ 430685 h 6693946"/>
              <a:gd name="connsiteX384" fmla="*/ 246999 w 1569618"/>
              <a:gd name="connsiteY384" fmla="*/ 441038 h 6693946"/>
              <a:gd name="connsiteX385" fmla="*/ 258616 w 1569618"/>
              <a:gd name="connsiteY385" fmla="*/ 449404 h 6693946"/>
              <a:gd name="connsiteX386" fmla="*/ 262396 w 1569618"/>
              <a:gd name="connsiteY386" fmla="*/ 436763 h 6693946"/>
              <a:gd name="connsiteX387" fmla="*/ 255657 w 1569618"/>
              <a:gd name="connsiteY387" fmla="*/ 418423 h 6693946"/>
              <a:gd name="connsiteX388" fmla="*/ 262290 w 1569618"/>
              <a:gd name="connsiteY388" fmla="*/ 400787 h 6693946"/>
              <a:gd name="connsiteX389" fmla="*/ 261031 w 1569618"/>
              <a:gd name="connsiteY389" fmla="*/ 391926 h 6693946"/>
              <a:gd name="connsiteX390" fmla="*/ 253283 w 1569618"/>
              <a:gd name="connsiteY390" fmla="*/ 374699 h 6693946"/>
              <a:gd name="connsiteX391" fmla="*/ 268429 w 1569618"/>
              <a:gd name="connsiteY391" fmla="*/ 356636 h 6693946"/>
              <a:gd name="connsiteX392" fmla="*/ 268650 w 1569618"/>
              <a:gd name="connsiteY392" fmla="*/ 344333 h 6693946"/>
              <a:gd name="connsiteX393" fmla="*/ 266509 w 1569618"/>
              <a:gd name="connsiteY393" fmla="*/ 329203 h 6693946"/>
              <a:gd name="connsiteX394" fmla="*/ 264664 w 1569618"/>
              <a:gd name="connsiteY394" fmla="*/ 316854 h 6693946"/>
              <a:gd name="connsiteX395" fmla="*/ 267315 w 1569618"/>
              <a:gd name="connsiteY395" fmla="*/ 289083 h 6693946"/>
              <a:gd name="connsiteX396" fmla="*/ 274451 w 1569618"/>
              <a:gd name="connsiteY396" fmla="*/ 283957 h 6693946"/>
              <a:gd name="connsiteX397" fmla="*/ 292848 w 1569618"/>
              <a:gd name="connsiteY397" fmla="*/ 309955 h 6693946"/>
              <a:gd name="connsiteX398" fmla="*/ 293065 w 1569618"/>
              <a:gd name="connsiteY398" fmla="*/ 320049 h 6693946"/>
              <a:gd name="connsiteX399" fmla="*/ 298296 w 1569618"/>
              <a:gd name="connsiteY399" fmla="*/ 332892 h 6693946"/>
              <a:gd name="connsiteX400" fmla="*/ 322862 w 1569618"/>
              <a:gd name="connsiteY400" fmla="*/ 353048 h 6693946"/>
              <a:gd name="connsiteX401" fmla="*/ 343703 w 1569618"/>
              <a:gd name="connsiteY401" fmla="*/ 381700 h 6693946"/>
              <a:gd name="connsiteX402" fmla="*/ 344232 w 1569618"/>
              <a:gd name="connsiteY402" fmla="*/ 395616 h 6693946"/>
              <a:gd name="connsiteX403" fmla="*/ 338461 w 1569618"/>
              <a:gd name="connsiteY403" fmla="*/ 398222 h 6693946"/>
              <a:gd name="connsiteX404" fmla="*/ 311492 w 1569618"/>
              <a:gd name="connsiteY404" fmla="*/ 401635 h 6693946"/>
              <a:gd name="connsiteX405" fmla="*/ 308316 w 1569618"/>
              <a:gd name="connsiteY405" fmla="*/ 384235 h 6693946"/>
              <a:gd name="connsiteX406" fmla="*/ 302470 w 1569618"/>
              <a:gd name="connsiteY406" fmla="*/ 381937 h 6693946"/>
              <a:gd name="connsiteX407" fmla="*/ 295544 w 1569618"/>
              <a:gd name="connsiteY407" fmla="*/ 387179 h 6693946"/>
              <a:gd name="connsiteX408" fmla="*/ 307056 w 1569618"/>
              <a:gd name="connsiteY408" fmla="*/ 416548 h 6693946"/>
              <a:gd name="connsiteX409" fmla="*/ 315932 w 1569618"/>
              <a:gd name="connsiteY409" fmla="*/ 419859 h 6693946"/>
              <a:gd name="connsiteX410" fmla="*/ 307757 w 1569618"/>
              <a:gd name="connsiteY410" fmla="*/ 423755 h 6693946"/>
              <a:gd name="connsiteX411" fmla="*/ 299924 w 1569618"/>
              <a:gd name="connsiteY411" fmla="*/ 429848 h 6693946"/>
              <a:gd name="connsiteX412" fmla="*/ 298221 w 1569618"/>
              <a:gd name="connsiteY412" fmla="*/ 437127 h 6693946"/>
              <a:gd name="connsiteX413" fmla="*/ 304919 w 1569618"/>
              <a:gd name="connsiteY413" fmla="*/ 437509 h 6693946"/>
              <a:gd name="connsiteX414" fmla="*/ 310176 w 1569618"/>
              <a:gd name="connsiteY414" fmla="*/ 433508 h 6693946"/>
              <a:gd name="connsiteX415" fmla="*/ 322070 w 1569618"/>
              <a:gd name="connsiteY415" fmla="*/ 432983 h 6693946"/>
              <a:gd name="connsiteX416" fmla="*/ 317076 w 1569618"/>
              <a:gd name="connsiteY416" fmla="*/ 440393 h 6693946"/>
              <a:gd name="connsiteX417" fmla="*/ 324193 w 1569618"/>
              <a:gd name="connsiteY417" fmla="*/ 444495 h 6693946"/>
              <a:gd name="connsiteX418" fmla="*/ 348364 w 1569618"/>
              <a:gd name="connsiteY418" fmla="*/ 445493 h 6693946"/>
              <a:gd name="connsiteX419" fmla="*/ 349125 w 1569618"/>
              <a:gd name="connsiteY419" fmla="*/ 450034 h 6693946"/>
              <a:gd name="connsiteX420" fmla="*/ 337302 w 1569618"/>
              <a:gd name="connsiteY420" fmla="*/ 455160 h 6693946"/>
              <a:gd name="connsiteX421" fmla="*/ 341420 w 1569618"/>
              <a:gd name="connsiteY421" fmla="*/ 465033 h 6693946"/>
              <a:gd name="connsiteX422" fmla="*/ 338637 w 1569618"/>
              <a:gd name="connsiteY422" fmla="*/ 477074 h 6693946"/>
              <a:gd name="connsiteX423" fmla="*/ 339515 w 1569618"/>
              <a:gd name="connsiteY423" fmla="*/ 491927 h 6693946"/>
              <a:gd name="connsiteX424" fmla="*/ 353415 w 1569618"/>
              <a:gd name="connsiteY424" fmla="*/ 499850 h 6693946"/>
              <a:gd name="connsiteX425" fmla="*/ 358118 w 1569618"/>
              <a:gd name="connsiteY425" fmla="*/ 511655 h 6693946"/>
              <a:gd name="connsiteX426" fmla="*/ 365265 w 1569618"/>
              <a:gd name="connsiteY426" fmla="*/ 578582 h 6693946"/>
              <a:gd name="connsiteX427" fmla="*/ 365471 w 1569618"/>
              <a:gd name="connsiteY427" fmla="*/ 604231 h 6693946"/>
              <a:gd name="connsiteX428" fmla="*/ 364826 w 1569618"/>
              <a:gd name="connsiteY428" fmla="*/ 635546 h 6693946"/>
              <a:gd name="connsiteX429" fmla="*/ 365265 w 1569618"/>
              <a:gd name="connsiteY429" fmla="*/ 682231 h 6693946"/>
              <a:gd name="connsiteX430" fmla="*/ 372134 w 1569618"/>
              <a:gd name="connsiteY430" fmla="*/ 731710 h 6693946"/>
              <a:gd name="connsiteX431" fmla="*/ 372577 w 1569618"/>
              <a:gd name="connsiteY431" fmla="*/ 784062 h 6693946"/>
              <a:gd name="connsiteX432" fmla="*/ 379563 w 1569618"/>
              <a:gd name="connsiteY432" fmla="*/ 808976 h 6693946"/>
              <a:gd name="connsiteX433" fmla="*/ 377189 w 1569618"/>
              <a:gd name="connsiteY433" fmla="*/ 832401 h 6693946"/>
              <a:gd name="connsiteX434" fmla="*/ 379578 w 1569618"/>
              <a:gd name="connsiteY434" fmla="*/ 859160 h 6693946"/>
              <a:gd name="connsiteX435" fmla="*/ 386343 w 1569618"/>
              <a:gd name="connsiteY435" fmla="*/ 864230 h 6693946"/>
              <a:gd name="connsiteX436" fmla="*/ 392950 w 1569618"/>
              <a:gd name="connsiteY436" fmla="*/ 858984 h 6693946"/>
              <a:gd name="connsiteX437" fmla="*/ 393433 w 1569618"/>
              <a:gd name="connsiteY437" fmla="*/ 827579 h 6693946"/>
              <a:gd name="connsiteX438" fmla="*/ 397183 w 1569618"/>
              <a:gd name="connsiteY438" fmla="*/ 823053 h 6693946"/>
              <a:gd name="connsiteX439" fmla="*/ 402118 w 1569618"/>
              <a:gd name="connsiteY439" fmla="*/ 827991 h 6693946"/>
              <a:gd name="connsiteX440" fmla="*/ 406794 w 1569618"/>
              <a:gd name="connsiteY440" fmla="*/ 832896 h 6693946"/>
              <a:gd name="connsiteX441" fmla="*/ 402909 w 1569618"/>
              <a:gd name="connsiteY441" fmla="*/ 856775 h 6693946"/>
              <a:gd name="connsiteX442" fmla="*/ 414613 w 1569618"/>
              <a:gd name="connsiteY442" fmla="*/ 872374 h 6693946"/>
              <a:gd name="connsiteX443" fmla="*/ 422671 w 1569618"/>
              <a:gd name="connsiteY443" fmla="*/ 896820 h 6693946"/>
              <a:gd name="connsiteX444" fmla="*/ 435090 w 1569618"/>
              <a:gd name="connsiteY444" fmla="*/ 899324 h 6693946"/>
              <a:gd name="connsiteX445" fmla="*/ 441934 w 1569618"/>
              <a:gd name="connsiteY445" fmla="*/ 894213 h 6693946"/>
              <a:gd name="connsiteX446" fmla="*/ 443119 w 1569618"/>
              <a:gd name="connsiteY446" fmla="*/ 859689 h 6693946"/>
              <a:gd name="connsiteX447" fmla="*/ 441934 w 1569618"/>
              <a:gd name="connsiteY447" fmla="*/ 830230 h 6693946"/>
              <a:gd name="connsiteX448" fmla="*/ 435252 w 1569618"/>
              <a:gd name="connsiteY448" fmla="*/ 815628 h 6693946"/>
              <a:gd name="connsiteX449" fmla="*/ 441904 w 1569618"/>
              <a:gd name="connsiteY449" fmla="*/ 810149 h 6693946"/>
              <a:gd name="connsiteX450" fmla="*/ 436148 w 1569618"/>
              <a:gd name="connsiteY450" fmla="*/ 763569 h 6693946"/>
              <a:gd name="connsiteX451" fmla="*/ 437262 w 1569618"/>
              <a:gd name="connsiteY451" fmla="*/ 754517 h 6693946"/>
              <a:gd name="connsiteX452" fmla="*/ 442256 w 1569618"/>
              <a:gd name="connsiteY452" fmla="*/ 718031 h 6693946"/>
              <a:gd name="connsiteX453" fmla="*/ 437862 w 1569618"/>
              <a:gd name="connsiteY453" fmla="*/ 686596 h 6693946"/>
              <a:gd name="connsiteX454" fmla="*/ 435312 w 1569618"/>
              <a:gd name="connsiteY454" fmla="*/ 649829 h 6693946"/>
              <a:gd name="connsiteX455" fmla="*/ 435252 w 1569618"/>
              <a:gd name="connsiteY455" fmla="*/ 611378 h 6693946"/>
              <a:gd name="connsiteX456" fmla="*/ 435252 w 1569618"/>
              <a:gd name="connsiteY456" fmla="*/ 576430 h 6693946"/>
              <a:gd name="connsiteX457" fmla="*/ 435252 w 1569618"/>
              <a:gd name="connsiteY457" fmla="*/ 537979 h 6693946"/>
              <a:gd name="connsiteX458" fmla="*/ 435252 w 1569618"/>
              <a:gd name="connsiteY458" fmla="*/ 499528 h 6693946"/>
              <a:gd name="connsiteX459" fmla="*/ 435458 w 1569618"/>
              <a:gd name="connsiteY459" fmla="*/ 492658 h 6693946"/>
              <a:gd name="connsiteX460" fmla="*/ 441949 w 1569618"/>
              <a:gd name="connsiteY460" fmla="*/ 487093 h 6693946"/>
              <a:gd name="connsiteX461" fmla="*/ 449006 w 1569618"/>
              <a:gd name="connsiteY461" fmla="*/ 491968 h 6693946"/>
              <a:gd name="connsiteX462" fmla="*/ 462937 w 1569618"/>
              <a:gd name="connsiteY462" fmla="*/ 545580 h 6693946"/>
              <a:gd name="connsiteX463" fmla="*/ 463128 w 1569618"/>
              <a:gd name="connsiteY463" fmla="*/ 573471 h 6693946"/>
              <a:gd name="connsiteX464" fmla="*/ 472503 w 1569618"/>
              <a:gd name="connsiteY464" fmla="*/ 597755 h 6693946"/>
              <a:gd name="connsiteX465" fmla="*/ 474438 w 1569618"/>
              <a:gd name="connsiteY465" fmla="*/ 604977 h 6693946"/>
              <a:gd name="connsiteX466" fmla="*/ 469882 w 1569618"/>
              <a:gd name="connsiteY466" fmla="*/ 624941 h 6693946"/>
              <a:gd name="connsiteX467" fmla="*/ 470275 w 1569618"/>
              <a:gd name="connsiteY467" fmla="*/ 642269 h 6693946"/>
              <a:gd name="connsiteX468" fmla="*/ 472195 w 1569618"/>
              <a:gd name="connsiteY468" fmla="*/ 679929 h 6693946"/>
              <a:gd name="connsiteX469" fmla="*/ 469852 w 1569618"/>
              <a:gd name="connsiteY469" fmla="*/ 709988 h 6693946"/>
              <a:gd name="connsiteX470" fmla="*/ 480325 w 1569618"/>
              <a:gd name="connsiteY470" fmla="*/ 758165 h 6693946"/>
              <a:gd name="connsiteX471" fmla="*/ 479417 w 1569618"/>
              <a:gd name="connsiteY471" fmla="*/ 775696 h 6693946"/>
              <a:gd name="connsiteX472" fmla="*/ 485466 w 1569618"/>
              <a:gd name="connsiteY472" fmla="*/ 784939 h 6693946"/>
              <a:gd name="connsiteX473" fmla="*/ 491207 w 1569618"/>
              <a:gd name="connsiteY473" fmla="*/ 778523 h 6693946"/>
              <a:gd name="connsiteX474" fmla="*/ 495823 w 1569618"/>
              <a:gd name="connsiteY474" fmla="*/ 761855 h 6693946"/>
              <a:gd name="connsiteX475" fmla="*/ 497960 w 1569618"/>
              <a:gd name="connsiteY475" fmla="*/ 748746 h 6693946"/>
              <a:gd name="connsiteX476" fmla="*/ 497874 w 1569618"/>
              <a:gd name="connsiteY476" fmla="*/ 727976 h 6693946"/>
              <a:gd name="connsiteX477" fmla="*/ 491353 w 1569618"/>
              <a:gd name="connsiteY477" fmla="*/ 643327 h 6693946"/>
              <a:gd name="connsiteX478" fmla="*/ 490989 w 1569618"/>
              <a:gd name="connsiteY478" fmla="*/ 611892 h 6693946"/>
              <a:gd name="connsiteX479" fmla="*/ 484997 w 1569618"/>
              <a:gd name="connsiteY479" fmla="*/ 588819 h 6693946"/>
              <a:gd name="connsiteX480" fmla="*/ 490989 w 1569618"/>
              <a:gd name="connsiteY480" fmla="*/ 567434 h 6693946"/>
              <a:gd name="connsiteX481" fmla="*/ 483621 w 1569618"/>
              <a:gd name="connsiteY481" fmla="*/ 549682 h 6693946"/>
              <a:gd name="connsiteX482" fmla="*/ 486490 w 1569618"/>
              <a:gd name="connsiteY482" fmla="*/ 526099 h 6693946"/>
              <a:gd name="connsiteX483" fmla="*/ 484296 w 1569618"/>
              <a:gd name="connsiteY483" fmla="*/ 499352 h 6693946"/>
              <a:gd name="connsiteX484" fmla="*/ 484251 w 1569618"/>
              <a:gd name="connsiteY484" fmla="*/ 471389 h 6693946"/>
              <a:gd name="connsiteX485" fmla="*/ 483445 w 1569618"/>
              <a:gd name="connsiteY485" fmla="*/ 444026 h 6693946"/>
              <a:gd name="connsiteX486" fmla="*/ 484483 w 1569618"/>
              <a:gd name="connsiteY486" fmla="*/ 417733 h 6693946"/>
              <a:gd name="connsiteX487" fmla="*/ 484135 w 1569618"/>
              <a:gd name="connsiteY487" fmla="*/ 389800 h 6693946"/>
              <a:gd name="connsiteX488" fmla="*/ 477936 w 1569618"/>
              <a:gd name="connsiteY488" fmla="*/ 339867 h 6693946"/>
              <a:gd name="connsiteX489" fmla="*/ 484251 w 1569618"/>
              <a:gd name="connsiteY489" fmla="*/ 311713 h 6693946"/>
              <a:gd name="connsiteX490" fmla="*/ 498883 w 1569618"/>
              <a:gd name="connsiteY490" fmla="*/ 318482 h 6693946"/>
              <a:gd name="connsiteX491" fmla="*/ 501316 w 1569618"/>
              <a:gd name="connsiteY491" fmla="*/ 326728 h 6693946"/>
              <a:gd name="connsiteX492" fmla="*/ 493565 w 1569618"/>
              <a:gd name="connsiteY492" fmla="*/ 354968 h 6693946"/>
              <a:gd name="connsiteX493" fmla="*/ 494004 w 1569618"/>
              <a:gd name="connsiteY493" fmla="*/ 359715 h 6693946"/>
              <a:gd name="connsiteX494" fmla="*/ 510878 w 1569618"/>
              <a:gd name="connsiteY494" fmla="*/ 391574 h 6693946"/>
              <a:gd name="connsiteX495" fmla="*/ 504699 w 1569618"/>
              <a:gd name="connsiteY495" fmla="*/ 403056 h 6693946"/>
              <a:gd name="connsiteX496" fmla="*/ 500480 w 1569618"/>
              <a:gd name="connsiteY496" fmla="*/ 421880 h 6693946"/>
              <a:gd name="connsiteX497" fmla="*/ 512551 w 1569618"/>
              <a:gd name="connsiteY497" fmla="*/ 453195 h 6693946"/>
              <a:gd name="connsiteX498" fmla="*/ 518146 w 1569618"/>
              <a:gd name="connsiteY498" fmla="*/ 489347 h 6693946"/>
              <a:gd name="connsiteX499" fmla="*/ 519184 w 1569618"/>
              <a:gd name="connsiteY499" fmla="*/ 495793 h 6693946"/>
              <a:gd name="connsiteX500" fmla="*/ 526845 w 1569618"/>
              <a:gd name="connsiteY500" fmla="*/ 590885 h 6693946"/>
              <a:gd name="connsiteX501" fmla="*/ 533216 w 1569618"/>
              <a:gd name="connsiteY501" fmla="*/ 629910 h 6693946"/>
              <a:gd name="connsiteX502" fmla="*/ 537334 w 1569618"/>
              <a:gd name="connsiteY502" fmla="*/ 670292 h 6693946"/>
              <a:gd name="connsiteX503" fmla="*/ 533306 w 1569618"/>
              <a:gd name="connsiteY503" fmla="*/ 690563 h 6693946"/>
              <a:gd name="connsiteX504" fmla="*/ 541522 w 1569618"/>
              <a:gd name="connsiteY504" fmla="*/ 778175 h 6693946"/>
              <a:gd name="connsiteX505" fmla="*/ 547237 w 1569618"/>
              <a:gd name="connsiteY505" fmla="*/ 780649 h 6693946"/>
              <a:gd name="connsiteX506" fmla="*/ 542812 w 1569618"/>
              <a:gd name="connsiteY506" fmla="*/ 788689 h 6693946"/>
              <a:gd name="connsiteX507" fmla="*/ 547192 w 1569618"/>
              <a:gd name="connsiteY507" fmla="*/ 825749 h 6693946"/>
              <a:gd name="connsiteX508" fmla="*/ 547237 w 1569618"/>
              <a:gd name="connsiteY508" fmla="*/ 825839 h 6693946"/>
              <a:gd name="connsiteX509" fmla="*/ 547383 w 1569618"/>
              <a:gd name="connsiteY509" fmla="*/ 846227 h 6693946"/>
              <a:gd name="connsiteX510" fmla="*/ 551294 w 1569618"/>
              <a:gd name="connsiteY510" fmla="*/ 857082 h 6693946"/>
              <a:gd name="connsiteX511" fmla="*/ 554107 w 1569618"/>
              <a:gd name="connsiteY511" fmla="*/ 848102 h 6693946"/>
              <a:gd name="connsiteX512" fmla="*/ 554077 w 1569618"/>
              <a:gd name="connsiteY512" fmla="*/ 820900 h 6693946"/>
              <a:gd name="connsiteX513" fmla="*/ 550634 w 1569618"/>
              <a:gd name="connsiteY513" fmla="*/ 815643 h 6693946"/>
              <a:gd name="connsiteX514" fmla="*/ 547777 w 1569618"/>
              <a:gd name="connsiteY514" fmla="*/ 818163 h 6693946"/>
              <a:gd name="connsiteX515" fmla="*/ 553184 w 1569618"/>
              <a:gd name="connsiteY515" fmla="*/ 783079 h 6693946"/>
              <a:gd name="connsiteX516" fmla="*/ 547237 w 1569618"/>
              <a:gd name="connsiteY516" fmla="*/ 780634 h 6693946"/>
              <a:gd name="connsiteX517" fmla="*/ 551602 w 1569618"/>
              <a:gd name="connsiteY517" fmla="*/ 718511 h 6693946"/>
              <a:gd name="connsiteX518" fmla="*/ 547968 w 1569618"/>
              <a:gd name="connsiteY518" fmla="*/ 696541 h 6693946"/>
              <a:gd name="connsiteX519" fmla="*/ 547222 w 1569618"/>
              <a:gd name="connsiteY519" fmla="*/ 666966 h 6693946"/>
              <a:gd name="connsiteX520" fmla="*/ 541668 w 1569618"/>
              <a:gd name="connsiteY520" fmla="*/ 652420 h 6693946"/>
              <a:gd name="connsiteX521" fmla="*/ 549813 w 1569618"/>
              <a:gd name="connsiteY521" fmla="*/ 593919 h 6693946"/>
              <a:gd name="connsiteX522" fmla="*/ 547237 w 1569618"/>
              <a:gd name="connsiteY522" fmla="*/ 570674 h 6693946"/>
              <a:gd name="connsiteX523" fmla="*/ 558164 w 1569618"/>
              <a:gd name="connsiteY523" fmla="*/ 563451 h 6693946"/>
              <a:gd name="connsiteX524" fmla="*/ 568401 w 1569618"/>
              <a:gd name="connsiteY524" fmla="*/ 563144 h 6693946"/>
              <a:gd name="connsiteX525" fmla="*/ 582699 w 1569618"/>
              <a:gd name="connsiteY525" fmla="*/ 599221 h 6693946"/>
              <a:gd name="connsiteX526" fmla="*/ 589933 w 1569618"/>
              <a:gd name="connsiteY526" fmla="*/ 609342 h 6693946"/>
              <a:gd name="connsiteX527" fmla="*/ 603102 w 1569618"/>
              <a:gd name="connsiteY527" fmla="*/ 631432 h 6693946"/>
              <a:gd name="connsiteX528" fmla="*/ 599911 w 1569618"/>
              <a:gd name="connsiteY528" fmla="*/ 640484 h 6693946"/>
              <a:gd name="connsiteX529" fmla="*/ 596349 w 1569618"/>
              <a:gd name="connsiteY529" fmla="*/ 631916 h 6693946"/>
              <a:gd name="connsiteX530" fmla="*/ 596026 w 1569618"/>
              <a:gd name="connsiteY530" fmla="*/ 625132 h 6693946"/>
              <a:gd name="connsiteX531" fmla="*/ 589100 w 1569618"/>
              <a:gd name="connsiteY531" fmla="*/ 620063 h 6693946"/>
              <a:gd name="connsiteX532" fmla="*/ 582523 w 1569618"/>
              <a:gd name="connsiteY532" fmla="*/ 625309 h 6693946"/>
              <a:gd name="connsiteX533" fmla="*/ 593112 w 1569618"/>
              <a:gd name="connsiteY533" fmla="*/ 669501 h 6693946"/>
              <a:gd name="connsiteX534" fmla="*/ 593551 w 1569618"/>
              <a:gd name="connsiteY534" fmla="*/ 709826 h 6693946"/>
              <a:gd name="connsiteX535" fmla="*/ 581938 w 1569618"/>
              <a:gd name="connsiteY535" fmla="*/ 770056 h 6693946"/>
              <a:gd name="connsiteX536" fmla="*/ 579973 w 1569618"/>
              <a:gd name="connsiteY536" fmla="*/ 779446 h 6693946"/>
              <a:gd name="connsiteX537" fmla="*/ 591999 w 1569618"/>
              <a:gd name="connsiteY537" fmla="*/ 801581 h 6693946"/>
              <a:gd name="connsiteX538" fmla="*/ 601257 w 1569618"/>
              <a:gd name="connsiteY538" fmla="*/ 803674 h 6693946"/>
              <a:gd name="connsiteX539" fmla="*/ 609094 w 1569618"/>
              <a:gd name="connsiteY539" fmla="*/ 827271 h 6693946"/>
              <a:gd name="connsiteX540" fmla="*/ 589247 w 1569618"/>
              <a:gd name="connsiteY540" fmla="*/ 829630 h 6693946"/>
              <a:gd name="connsiteX541" fmla="*/ 580678 w 1569618"/>
              <a:gd name="connsiteY541" fmla="*/ 815643 h 6693946"/>
              <a:gd name="connsiteX542" fmla="*/ 582246 w 1569618"/>
              <a:gd name="connsiteY542" fmla="*/ 815643 h 6693946"/>
              <a:gd name="connsiteX543" fmla="*/ 580119 w 1569618"/>
              <a:gd name="connsiteY543" fmla="*/ 810341 h 6693946"/>
              <a:gd name="connsiteX544" fmla="*/ 575886 w 1569618"/>
              <a:gd name="connsiteY544" fmla="*/ 811496 h 6693946"/>
              <a:gd name="connsiteX545" fmla="*/ 580678 w 1569618"/>
              <a:gd name="connsiteY545" fmla="*/ 815643 h 6693946"/>
              <a:gd name="connsiteX546" fmla="*/ 589247 w 1569618"/>
              <a:gd name="connsiteY546" fmla="*/ 829630 h 6693946"/>
              <a:gd name="connsiteX547" fmla="*/ 589247 w 1569618"/>
              <a:gd name="connsiteY547" fmla="*/ 840103 h 6693946"/>
              <a:gd name="connsiteX548" fmla="*/ 596510 w 1569618"/>
              <a:gd name="connsiteY548" fmla="*/ 839605 h 6693946"/>
              <a:gd name="connsiteX549" fmla="*/ 610073 w 1569618"/>
              <a:gd name="connsiteY549" fmla="*/ 844704 h 6693946"/>
              <a:gd name="connsiteX550" fmla="*/ 610369 w 1569618"/>
              <a:gd name="connsiteY550" fmla="*/ 910971 h 6693946"/>
              <a:gd name="connsiteX551" fmla="*/ 600406 w 1569618"/>
              <a:gd name="connsiteY551" fmla="*/ 920623 h 6693946"/>
              <a:gd name="connsiteX552" fmla="*/ 599750 w 1569618"/>
              <a:gd name="connsiteY552" fmla="*/ 927287 h 6693946"/>
              <a:gd name="connsiteX553" fmla="*/ 617209 w 1569618"/>
              <a:gd name="connsiteY553" fmla="*/ 965007 h 6693946"/>
              <a:gd name="connsiteX554" fmla="*/ 617561 w 1569618"/>
              <a:gd name="connsiteY554" fmla="*/ 1041732 h 6693946"/>
              <a:gd name="connsiteX555" fmla="*/ 624870 w 1569618"/>
              <a:gd name="connsiteY555" fmla="*/ 1046344 h 6693946"/>
              <a:gd name="connsiteX556" fmla="*/ 627285 w 1569618"/>
              <a:gd name="connsiteY556" fmla="*/ 1038507 h 6693946"/>
              <a:gd name="connsiteX557" fmla="*/ 628222 w 1569618"/>
              <a:gd name="connsiteY557" fmla="*/ 1026834 h 6693946"/>
              <a:gd name="connsiteX558" fmla="*/ 630202 w 1569618"/>
              <a:gd name="connsiteY558" fmla="*/ 1014107 h 6693946"/>
              <a:gd name="connsiteX559" fmla="*/ 630435 w 1569618"/>
              <a:gd name="connsiteY559" fmla="*/ 938919 h 6693946"/>
              <a:gd name="connsiteX560" fmla="*/ 624619 w 1569618"/>
              <a:gd name="connsiteY560" fmla="*/ 853505 h 6693946"/>
              <a:gd name="connsiteX561" fmla="*/ 623917 w 1569618"/>
              <a:gd name="connsiteY561" fmla="*/ 836458 h 6693946"/>
              <a:gd name="connsiteX562" fmla="*/ 624240 w 1569618"/>
              <a:gd name="connsiteY562" fmla="*/ 796789 h 6693946"/>
              <a:gd name="connsiteX563" fmla="*/ 624240 w 1569618"/>
              <a:gd name="connsiteY563" fmla="*/ 751457 h 6693946"/>
              <a:gd name="connsiteX564" fmla="*/ 624619 w 1569618"/>
              <a:gd name="connsiteY564" fmla="*/ 706151 h 6693946"/>
              <a:gd name="connsiteX565" fmla="*/ 623242 w 1569618"/>
              <a:gd name="connsiteY565" fmla="*/ 666219 h 6693946"/>
              <a:gd name="connsiteX566" fmla="*/ 624285 w 1569618"/>
              <a:gd name="connsiteY566" fmla="*/ 621221 h 6693946"/>
              <a:gd name="connsiteX567" fmla="*/ 631226 w 1569618"/>
              <a:gd name="connsiteY567" fmla="*/ 592730 h 6693946"/>
              <a:gd name="connsiteX568" fmla="*/ 631226 w 1569618"/>
              <a:gd name="connsiteY568" fmla="*/ 556668 h 6693946"/>
              <a:gd name="connsiteX569" fmla="*/ 645216 w 1569618"/>
              <a:gd name="connsiteY569" fmla="*/ 604786 h 6693946"/>
              <a:gd name="connsiteX570" fmla="*/ 645595 w 1569618"/>
              <a:gd name="connsiteY570" fmla="*/ 660711 h 6693946"/>
              <a:gd name="connsiteX571" fmla="*/ 653346 w 1569618"/>
              <a:gd name="connsiteY571" fmla="*/ 668664 h 6693946"/>
              <a:gd name="connsiteX572" fmla="*/ 658851 w 1569618"/>
              <a:gd name="connsiteY572" fmla="*/ 658559 h 6693946"/>
              <a:gd name="connsiteX573" fmla="*/ 652128 w 1569618"/>
              <a:gd name="connsiteY573" fmla="*/ 629966 h 6693946"/>
              <a:gd name="connsiteX574" fmla="*/ 658341 w 1569618"/>
              <a:gd name="connsiteY574" fmla="*/ 605007 h 6693946"/>
              <a:gd name="connsiteX575" fmla="*/ 651689 w 1569618"/>
              <a:gd name="connsiteY575" fmla="*/ 579812 h 6693946"/>
              <a:gd name="connsiteX576" fmla="*/ 659466 w 1569618"/>
              <a:gd name="connsiteY576" fmla="*/ 547792 h 6693946"/>
              <a:gd name="connsiteX577" fmla="*/ 666718 w 1569618"/>
              <a:gd name="connsiteY577" fmla="*/ 543090 h 6693946"/>
              <a:gd name="connsiteX578" fmla="*/ 672913 w 1569618"/>
              <a:gd name="connsiteY578" fmla="*/ 548744 h 6693946"/>
              <a:gd name="connsiteX579" fmla="*/ 670862 w 1569618"/>
              <a:gd name="connsiteY579" fmla="*/ 575695 h 6693946"/>
              <a:gd name="connsiteX580" fmla="*/ 677720 w 1569618"/>
              <a:gd name="connsiteY580" fmla="*/ 600627 h 6693946"/>
              <a:gd name="connsiteX581" fmla="*/ 677544 w 1569618"/>
              <a:gd name="connsiteY581" fmla="*/ 617985 h 6693946"/>
              <a:gd name="connsiteX582" fmla="*/ 673044 w 1569618"/>
              <a:gd name="connsiteY582" fmla="*/ 631695 h 6693946"/>
              <a:gd name="connsiteX583" fmla="*/ 678538 w 1569618"/>
              <a:gd name="connsiteY583" fmla="*/ 645010 h 6693946"/>
              <a:gd name="connsiteX584" fmla="*/ 680690 w 1569618"/>
              <a:gd name="connsiteY584" fmla="*/ 676355 h 6693946"/>
              <a:gd name="connsiteX585" fmla="*/ 693188 w 1569618"/>
              <a:gd name="connsiteY585" fmla="*/ 692116 h 6693946"/>
              <a:gd name="connsiteX586" fmla="*/ 680851 w 1569618"/>
              <a:gd name="connsiteY586" fmla="*/ 699529 h 6693946"/>
              <a:gd name="connsiteX587" fmla="*/ 688366 w 1569618"/>
              <a:gd name="connsiteY587" fmla="*/ 703688 h 6693946"/>
              <a:gd name="connsiteX588" fmla="*/ 688793 w 1569618"/>
              <a:gd name="connsiteY588" fmla="*/ 717180 h 6693946"/>
              <a:gd name="connsiteX589" fmla="*/ 685231 w 1569618"/>
              <a:gd name="connsiteY589" fmla="*/ 726453 h 6693946"/>
              <a:gd name="connsiteX590" fmla="*/ 697140 w 1569618"/>
              <a:gd name="connsiteY590" fmla="*/ 738655 h 6693946"/>
              <a:gd name="connsiteX591" fmla="*/ 699589 w 1569618"/>
              <a:gd name="connsiteY591" fmla="*/ 757168 h 6693946"/>
              <a:gd name="connsiteX592" fmla="*/ 687166 w 1569618"/>
              <a:gd name="connsiteY592" fmla="*/ 759452 h 6693946"/>
              <a:gd name="connsiteX593" fmla="*/ 685115 w 1569618"/>
              <a:gd name="connsiteY593" fmla="*/ 754341 h 6693946"/>
              <a:gd name="connsiteX594" fmla="*/ 680866 w 1569618"/>
              <a:gd name="connsiteY594" fmla="*/ 755499 h 6693946"/>
              <a:gd name="connsiteX595" fmla="*/ 685674 w 1569618"/>
              <a:gd name="connsiteY595" fmla="*/ 759643 h 6693946"/>
              <a:gd name="connsiteX596" fmla="*/ 680971 w 1569618"/>
              <a:gd name="connsiteY596" fmla="*/ 787519 h 6693946"/>
              <a:gd name="connsiteX597" fmla="*/ 697538 w 1569618"/>
              <a:gd name="connsiteY597" fmla="*/ 828445 h 6693946"/>
              <a:gd name="connsiteX598" fmla="*/ 701449 w 1569618"/>
              <a:gd name="connsiteY598" fmla="*/ 862557 h 6693946"/>
              <a:gd name="connsiteX599" fmla="*/ 701228 w 1569618"/>
              <a:gd name="connsiteY599" fmla="*/ 884209 h 6693946"/>
              <a:gd name="connsiteX600" fmla="*/ 694227 w 1569618"/>
              <a:gd name="connsiteY600" fmla="*/ 913623 h 6693946"/>
              <a:gd name="connsiteX601" fmla="*/ 708244 w 1569618"/>
              <a:gd name="connsiteY601" fmla="*/ 967245 h 6693946"/>
              <a:gd name="connsiteX602" fmla="*/ 715219 w 1569618"/>
              <a:gd name="connsiteY602" fmla="*/ 1034247 h 6693946"/>
              <a:gd name="connsiteX603" fmla="*/ 712170 w 1569618"/>
              <a:gd name="connsiteY603" fmla="*/ 1097072 h 6693946"/>
              <a:gd name="connsiteX604" fmla="*/ 718102 w 1569618"/>
              <a:gd name="connsiteY604" fmla="*/ 1143825 h 6693946"/>
              <a:gd name="connsiteX605" fmla="*/ 722234 w 1569618"/>
              <a:gd name="connsiteY605" fmla="*/ 1152555 h 6693946"/>
              <a:gd name="connsiteX606" fmla="*/ 720446 w 1569618"/>
              <a:gd name="connsiteY606" fmla="*/ 1182996 h 6693946"/>
              <a:gd name="connsiteX607" fmla="*/ 722366 w 1569618"/>
              <a:gd name="connsiteY607" fmla="*/ 1213156 h 6693946"/>
              <a:gd name="connsiteX608" fmla="*/ 728620 w 1569618"/>
              <a:gd name="connsiteY608" fmla="*/ 1245483 h 6693946"/>
              <a:gd name="connsiteX609" fmla="*/ 725984 w 1569618"/>
              <a:gd name="connsiteY609" fmla="*/ 1279232 h 6693946"/>
              <a:gd name="connsiteX610" fmla="*/ 726202 w 1569618"/>
              <a:gd name="connsiteY610" fmla="*/ 1305991 h 6693946"/>
              <a:gd name="connsiteX611" fmla="*/ 729104 w 1569618"/>
              <a:gd name="connsiteY611" fmla="*/ 1343182 h 6693946"/>
              <a:gd name="connsiteX612" fmla="*/ 729221 w 1569618"/>
              <a:gd name="connsiteY612" fmla="*/ 1381632 h 6693946"/>
              <a:gd name="connsiteX613" fmla="*/ 728812 w 1569618"/>
              <a:gd name="connsiteY613" fmla="*/ 1420012 h 6693946"/>
              <a:gd name="connsiteX614" fmla="*/ 729221 w 1569618"/>
              <a:gd name="connsiteY614" fmla="*/ 1452718 h 6693946"/>
              <a:gd name="connsiteX615" fmla="*/ 734961 w 1569618"/>
              <a:gd name="connsiteY615" fmla="*/ 1482162 h 6693946"/>
              <a:gd name="connsiteX616" fmla="*/ 736589 w 1569618"/>
              <a:gd name="connsiteY616" fmla="*/ 1892301 h 6693946"/>
              <a:gd name="connsiteX617" fmla="*/ 736221 w 1569618"/>
              <a:gd name="connsiteY617" fmla="*/ 1948195 h 6693946"/>
              <a:gd name="connsiteX618" fmla="*/ 736428 w 1569618"/>
              <a:gd name="connsiteY618" fmla="*/ 1990119 h 6693946"/>
              <a:gd name="connsiteX619" fmla="*/ 740762 w 1569618"/>
              <a:gd name="connsiteY619" fmla="*/ 2000153 h 6693946"/>
              <a:gd name="connsiteX620" fmla="*/ 749668 w 1569618"/>
              <a:gd name="connsiteY620" fmla="*/ 1986470 h 6693946"/>
              <a:gd name="connsiteX621" fmla="*/ 743575 w 1569618"/>
              <a:gd name="connsiteY621" fmla="*/ 1975543 h 6693946"/>
              <a:gd name="connsiteX622" fmla="*/ 748877 w 1569618"/>
              <a:gd name="connsiteY622" fmla="*/ 1513331 h 6693946"/>
              <a:gd name="connsiteX623" fmla="*/ 750077 w 1569618"/>
              <a:gd name="connsiteY623" fmla="*/ 1506960 h 6693946"/>
              <a:gd name="connsiteX624" fmla="*/ 743661 w 1569618"/>
              <a:gd name="connsiteY624" fmla="*/ 1394434 h 6693946"/>
              <a:gd name="connsiteX625" fmla="*/ 743222 w 1569618"/>
              <a:gd name="connsiteY625" fmla="*/ 1279112 h 6693946"/>
              <a:gd name="connsiteX626" fmla="*/ 743822 w 1569618"/>
              <a:gd name="connsiteY626" fmla="*/ 1247842 h 6693946"/>
              <a:gd name="connsiteX627" fmla="*/ 740601 w 1569618"/>
              <a:gd name="connsiteY627" fmla="*/ 1220963 h 6693946"/>
              <a:gd name="connsiteX628" fmla="*/ 736911 w 1569618"/>
              <a:gd name="connsiteY628" fmla="*/ 1193481 h 6693946"/>
              <a:gd name="connsiteX629" fmla="*/ 746241 w 1569618"/>
              <a:gd name="connsiteY629" fmla="*/ 1159147 h 6693946"/>
              <a:gd name="connsiteX630" fmla="*/ 749875 w 1569618"/>
              <a:gd name="connsiteY630" fmla="*/ 1150477 h 6693946"/>
              <a:gd name="connsiteX631" fmla="*/ 738813 w 1569618"/>
              <a:gd name="connsiteY631" fmla="*/ 1132928 h 6693946"/>
              <a:gd name="connsiteX632" fmla="*/ 740732 w 1569618"/>
              <a:gd name="connsiteY632" fmla="*/ 1111265 h 6693946"/>
              <a:gd name="connsiteX633" fmla="*/ 736866 w 1569618"/>
              <a:gd name="connsiteY633" fmla="*/ 1081604 h 6693946"/>
              <a:gd name="connsiteX634" fmla="*/ 744160 w 1569618"/>
              <a:gd name="connsiteY634" fmla="*/ 1044413 h 6693946"/>
              <a:gd name="connsiteX635" fmla="*/ 743222 w 1569618"/>
              <a:gd name="connsiteY635" fmla="*/ 1002842 h 6693946"/>
              <a:gd name="connsiteX636" fmla="*/ 743489 w 1569618"/>
              <a:gd name="connsiteY636" fmla="*/ 974895 h 6693946"/>
              <a:gd name="connsiteX637" fmla="*/ 749185 w 1569618"/>
              <a:gd name="connsiteY637" fmla="*/ 972476 h 6693946"/>
              <a:gd name="connsiteX638" fmla="*/ 764214 w 1569618"/>
              <a:gd name="connsiteY638" fmla="*/ 990610 h 6693946"/>
              <a:gd name="connsiteX639" fmla="*/ 758413 w 1569618"/>
              <a:gd name="connsiteY639" fmla="*/ 992924 h 6693946"/>
              <a:gd name="connsiteX640" fmla="*/ 764214 w 1569618"/>
              <a:gd name="connsiteY640" fmla="*/ 997611 h 6693946"/>
              <a:gd name="connsiteX641" fmla="*/ 757213 w 1569618"/>
              <a:gd name="connsiteY641" fmla="*/ 1022102 h 6693946"/>
              <a:gd name="connsiteX642" fmla="*/ 762455 w 1569618"/>
              <a:gd name="connsiteY642" fmla="*/ 1047972 h 6693946"/>
              <a:gd name="connsiteX643" fmla="*/ 761094 w 1569618"/>
              <a:gd name="connsiteY643" fmla="*/ 1046607 h 6693946"/>
              <a:gd name="connsiteX644" fmla="*/ 757989 w 1569618"/>
              <a:gd name="connsiteY644" fmla="*/ 1050814 h 6693946"/>
              <a:gd name="connsiteX645" fmla="*/ 762178 w 1569618"/>
              <a:gd name="connsiteY645" fmla="*/ 1049817 h 6693946"/>
              <a:gd name="connsiteX646" fmla="*/ 764214 w 1569618"/>
              <a:gd name="connsiteY646" fmla="*/ 1049730 h 6693946"/>
              <a:gd name="connsiteX647" fmla="*/ 763539 w 1569618"/>
              <a:gd name="connsiteY647" fmla="*/ 1049055 h 6693946"/>
              <a:gd name="connsiteX648" fmla="*/ 778070 w 1569618"/>
              <a:gd name="connsiteY648" fmla="*/ 1030393 h 6693946"/>
              <a:gd name="connsiteX649" fmla="*/ 774102 w 1569618"/>
              <a:gd name="connsiteY649" fmla="*/ 997686 h 6693946"/>
              <a:gd name="connsiteX650" fmla="*/ 764214 w 1569618"/>
              <a:gd name="connsiteY650" fmla="*/ 997611 h 6693946"/>
              <a:gd name="connsiteX651" fmla="*/ 764214 w 1569618"/>
              <a:gd name="connsiteY651" fmla="*/ 990610 h 6693946"/>
              <a:gd name="connsiteX652" fmla="*/ 777500 w 1569618"/>
              <a:gd name="connsiteY652" fmla="*/ 977310 h 6693946"/>
              <a:gd name="connsiteX653" fmla="*/ 774249 w 1569618"/>
              <a:gd name="connsiteY653" fmla="*/ 957286 h 6693946"/>
              <a:gd name="connsiteX654" fmla="*/ 775433 w 1569618"/>
              <a:gd name="connsiteY654" fmla="*/ 935492 h 6693946"/>
              <a:gd name="connsiteX655" fmla="*/ 772404 w 1569618"/>
              <a:gd name="connsiteY655" fmla="*/ 895706 h 6693946"/>
              <a:gd name="connsiteX656" fmla="*/ 779461 w 1569618"/>
              <a:gd name="connsiteY656" fmla="*/ 846152 h 6693946"/>
              <a:gd name="connsiteX657" fmla="*/ 786612 w 1569618"/>
              <a:gd name="connsiteY657" fmla="*/ 845364 h 6693946"/>
              <a:gd name="connsiteX658" fmla="*/ 785220 w 1569618"/>
              <a:gd name="connsiteY658" fmla="*/ 846755 h 6693946"/>
              <a:gd name="connsiteX659" fmla="*/ 789424 w 1569618"/>
              <a:gd name="connsiteY659" fmla="*/ 849860 h 6693946"/>
              <a:gd name="connsiteX660" fmla="*/ 788427 w 1569618"/>
              <a:gd name="connsiteY660" fmla="*/ 845672 h 6693946"/>
              <a:gd name="connsiteX661" fmla="*/ 788340 w 1569618"/>
              <a:gd name="connsiteY661" fmla="*/ 843636 h 6693946"/>
              <a:gd name="connsiteX662" fmla="*/ 787560 w 1569618"/>
              <a:gd name="connsiteY662" fmla="*/ 844412 h 6693946"/>
              <a:gd name="connsiteX663" fmla="*/ 778699 w 1569618"/>
              <a:gd name="connsiteY663" fmla="*/ 819055 h 6693946"/>
              <a:gd name="connsiteX664" fmla="*/ 792675 w 1569618"/>
              <a:gd name="connsiteY664" fmla="*/ 804671 h 6693946"/>
              <a:gd name="connsiteX665" fmla="*/ 806632 w 1569618"/>
              <a:gd name="connsiteY665" fmla="*/ 761210 h 6693946"/>
              <a:gd name="connsiteX666" fmla="*/ 794914 w 1569618"/>
              <a:gd name="connsiteY666" fmla="*/ 759572 h 6693946"/>
              <a:gd name="connsiteX667" fmla="*/ 784561 w 1569618"/>
              <a:gd name="connsiteY667" fmla="*/ 759774 h 6693946"/>
              <a:gd name="connsiteX668" fmla="*/ 778816 w 1569618"/>
              <a:gd name="connsiteY668" fmla="*/ 762545 h 6693946"/>
              <a:gd name="connsiteX669" fmla="*/ 786345 w 1569618"/>
              <a:gd name="connsiteY669" fmla="*/ 766513 h 6693946"/>
              <a:gd name="connsiteX670" fmla="*/ 796335 w 1569618"/>
              <a:gd name="connsiteY670" fmla="*/ 767596 h 6693946"/>
              <a:gd name="connsiteX671" fmla="*/ 799147 w 1569618"/>
              <a:gd name="connsiteY671" fmla="*/ 773120 h 6693946"/>
              <a:gd name="connsiteX672" fmla="*/ 784414 w 1569618"/>
              <a:gd name="connsiteY672" fmla="*/ 781103 h 6693946"/>
              <a:gd name="connsiteX673" fmla="*/ 782434 w 1569618"/>
              <a:gd name="connsiteY673" fmla="*/ 794535 h 6693946"/>
              <a:gd name="connsiteX674" fmla="*/ 776900 w 1569618"/>
              <a:gd name="connsiteY674" fmla="*/ 785367 h 6693946"/>
              <a:gd name="connsiteX675" fmla="*/ 776986 w 1569618"/>
              <a:gd name="connsiteY675" fmla="*/ 782993 h 6693946"/>
              <a:gd name="connsiteX676" fmla="*/ 767143 w 1569618"/>
              <a:gd name="connsiteY676" fmla="*/ 761578 h 6693946"/>
              <a:gd name="connsiteX677" fmla="*/ 785220 w 1569618"/>
              <a:gd name="connsiteY677" fmla="*/ 745656 h 6693946"/>
              <a:gd name="connsiteX678" fmla="*/ 801082 w 1569618"/>
              <a:gd name="connsiteY678" fmla="*/ 744014 h 6693946"/>
              <a:gd name="connsiteX679" fmla="*/ 812977 w 1569618"/>
              <a:gd name="connsiteY679" fmla="*/ 727916 h 6693946"/>
              <a:gd name="connsiteX680" fmla="*/ 807719 w 1569618"/>
              <a:gd name="connsiteY680" fmla="*/ 691662 h 6693946"/>
              <a:gd name="connsiteX681" fmla="*/ 806445 w 1569618"/>
              <a:gd name="connsiteY681" fmla="*/ 672710 h 6693946"/>
              <a:gd name="connsiteX682" fmla="*/ 806092 w 1569618"/>
              <a:gd name="connsiteY682" fmla="*/ 653639 h 6693946"/>
              <a:gd name="connsiteX683" fmla="*/ 807292 w 1569618"/>
              <a:gd name="connsiteY683" fmla="*/ 636719 h 6693946"/>
              <a:gd name="connsiteX684" fmla="*/ 809887 w 1569618"/>
              <a:gd name="connsiteY684" fmla="*/ 591500 h 6693946"/>
              <a:gd name="connsiteX685" fmla="*/ 812756 w 1569618"/>
              <a:gd name="connsiteY685" fmla="*/ 581717 h 6693946"/>
              <a:gd name="connsiteX686" fmla="*/ 817634 w 1569618"/>
              <a:gd name="connsiteY686" fmla="*/ 571596 h 6693946"/>
              <a:gd name="connsiteX687" fmla="*/ 824886 w 1569618"/>
              <a:gd name="connsiteY687" fmla="*/ 579126 h 6693946"/>
              <a:gd name="connsiteX688" fmla="*/ 827230 w 1569618"/>
              <a:gd name="connsiteY688" fmla="*/ 588616 h 6693946"/>
              <a:gd name="connsiteX689" fmla="*/ 829997 w 1569618"/>
              <a:gd name="connsiteY689" fmla="*/ 597961 h 6693946"/>
              <a:gd name="connsiteX690" fmla="*/ 834100 w 1569618"/>
              <a:gd name="connsiteY690" fmla="*/ 587105 h 6693946"/>
              <a:gd name="connsiteX691" fmla="*/ 840939 w 1569618"/>
              <a:gd name="connsiteY691" fmla="*/ 539839 h 6693946"/>
              <a:gd name="connsiteX692" fmla="*/ 841509 w 1569618"/>
              <a:gd name="connsiteY692" fmla="*/ 483899 h 6693946"/>
              <a:gd name="connsiteX693" fmla="*/ 848117 w 1569618"/>
              <a:gd name="connsiteY693" fmla="*/ 451792 h 6693946"/>
              <a:gd name="connsiteX694" fmla="*/ 854649 w 1569618"/>
              <a:gd name="connsiteY694" fmla="*/ 419169 h 6693946"/>
              <a:gd name="connsiteX695" fmla="*/ 855425 w 1569618"/>
              <a:gd name="connsiteY695" fmla="*/ 398766 h 6693946"/>
              <a:gd name="connsiteX696" fmla="*/ 862118 w 1569618"/>
              <a:gd name="connsiteY696" fmla="*/ 373631 h 6693946"/>
              <a:gd name="connsiteX697" fmla="*/ 870484 w 1569618"/>
              <a:gd name="connsiteY697" fmla="*/ 372210 h 6693946"/>
              <a:gd name="connsiteX698" fmla="*/ 883549 w 1569618"/>
              <a:gd name="connsiteY698" fmla="*/ 365486 h 6693946"/>
              <a:gd name="connsiteX699" fmla="*/ 890947 w 1569618"/>
              <a:gd name="connsiteY699" fmla="*/ 361106 h 6693946"/>
              <a:gd name="connsiteX700" fmla="*/ 896894 w 1569618"/>
              <a:gd name="connsiteY700" fmla="*/ 367024 h 6693946"/>
              <a:gd name="connsiteX701" fmla="*/ 904570 w 1569618"/>
              <a:gd name="connsiteY701" fmla="*/ 406221 h 6693946"/>
              <a:gd name="connsiteX702" fmla="*/ 909198 w 1569618"/>
              <a:gd name="connsiteY702" fmla="*/ 418029 h 6693946"/>
              <a:gd name="connsiteX703" fmla="*/ 914162 w 1569618"/>
              <a:gd name="connsiteY703" fmla="*/ 422787 h 6693946"/>
              <a:gd name="connsiteX704" fmla="*/ 918017 w 1569618"/>
              <a:gd name="connsiteY704" fmla="*/ 419083 h 6693946"/>
              <a:gd name="connsiteX705" fmla="*/ 919903 w 1569618"/>
              <a:gd name="connsiteY705" fmla="*/ 392159 h 6693946"/>
              <a:gd name="connsiteX706" fmla="*/ 933688 w 1569618"/>
              <a:gd name="connsiteY706" fmla="*/ 373364 h 6693946"/>
              <a:gd name="connsiteX707" fmla="*/ 939211 w 1569618"/>
              <a:gd name="connsiteY707" fmla="*/ 344438 h 6693946"/>
              <a:gd name="connsiteX708" fmla="*/ 945275 w 1569618"/>
              <a:gd name="connsiteY708" fmla="*/ 322217 h 6693946"/>
              <a:gd name="connsiteX709" fmla="*/ 956363 w 1569618"/>
              <a:gd name="connsiteY709" fmla="*/ 299571 h 6693946"/>
              <a:gd name="connsiteX710" fmla="*/ 976796 w 1569618"/>
              <a:gd name="connsiteY710" fmla="*/ 304611 h 6693946"/>
              <a:gd name="connsiteX711" fmla="*/ 1005374 w 1569618"/>
              <a:gd name="connsiteY711" fmla="*/ 311537 h 6693946"/>
              <a:gd name="connsiteX712" fmla="*/ 1016406 w 1569618"/>
              <a:gd name="connsiteY712" fmla="*/ 349051 h 6693946"/>
              <a:gd name="connsiteX713" fmla="*/ 1018029 w 1569618"/>
              <a:gd name="connsiteY713" fmla="*/ 365764 h 6693946"/>
              <a:gd name="connsiteX714" fmla="*/ 1037116 w 1569618"/>
              <a:gd name="connsiteY714" fmla="*/ 371126 h 6693946"/>
              <a:gd name="connsiteX715" fmla="*/ 1044661 w 1569618"/>
              <a:gd name="connsiteY715" fmla="*/ 363904 h 6693946"/>
              <a:gd name="connsiteX716" fmla="*/ 1071378 w 1569618"/>
              <a:gd name="connsiteY716" fmla="*/ 349418 h 6693946"/>
              <a:gd name="connsiteX717" fmla="*/ 1092794 w 1569618"/>
              <a:gd name="connsiteY717" fmla="*/ 389316 h 6693946"/>
              <a:gd name="connsiteX718" fmla="*/ 1102431 w 1569618"/>
              <a:gd name="connsiteY718" fmla="*/ 462719 h 6693946"/>
              <a:gd name="connsiteX719" fmla="*/ 1120449 w 1569618"/>
              <a:gd name="connsiteY719" fmla="*/ 532046 h 6693946"/>
              <a:gd name="connsiteX720" fmla="*/ 1121592 w 1569618"/>
              <a:gd name="connsiteY720" fmla="*/ 549007 h 6693946"/>
              <a:gd name="connsiteX721" fmla="*/ 1133176 w 1569618"/>
              <a:gd name="connsiteY721" fmla="*/ 562161 h 6693946"/>
              <a:gd name="connsiteX722" fmla="*/ 1129853 w 1569618"/>
              <a:gd name="connsiteY722" fmla="*/ 547631 h 6693946"/>
              <a:gd name="connsiteX723" fmla="*/ 1128226 w 1569618"/>
              <a:gd name="connsiteY723" fmla="*/ 541406 h 6693946"/>
              <a:gd name="connsiteX724" fmla="*/ 1121386 w 1569618"/>
              <a:gd name="connsiteY724" fmla="*/ 453285 h 6693946"/>
              <a:gd name="connsiteX725" fmla="*/ 1121341 w 1569618"/>
              <a:gd name="connsiteY725" fmla="*/ 435867 h 6693946"/>
              <a:gd name="connsiteX726" fmla="*/ 1124930 w 1569618"/>
              <a:gd name="connsiteY726" fmla="*/ 430962 h 6693946"/>
              <a:gd name="connsiteX727" fmla="*/ 1128196 w 1569618"/>
              <a:gd name="connsiteY727" fmla="*/ 436602 h 6693946"/>
              <a:gd name="connsiteX728" fmla="*/ 1134863 w 1569618"/>
              <a:gd name="connsiteY728" fmla="*/ 479181 h 6693946"/>
              <a:gd name="connsiteX729" fmla="*/ 1144868 w 1569618"/>
              <a:gd name="connsiteY729" fmla="*/ 499190 h 6693946"/>
              <a:gd name="connsiteX730" fmla="*/ 1162957 w 1569618"/>
              <a:gd name="connsiteY730" fmla="*/ 530142 h 6693946"/>
              <a:gd name="connsiteX731" fmla="*/ 1159721 w 1569618"/>
              <a:gd name="connsiteY731" fmla="*/ 535504 h 6693946"/>
              <a:gd name="connsiteX732" fmla="*/ 1152367 w 1569618"/>
              <a:gd name="connsiteY732" fmla="*/ 542373 h 6693946"/>
              <a:gd name="connsiteX733" fmla="*/ 1149289 w 1569618"/>
              <a:gd name="connsiteY733" fmla="*/ 536674 h 6693946"/>
              <a:gd name="connsiteX734" fmla="*/ 1149101 w 1569618"/>
              <a:gd name="connsiteY734" fmla="*/ 529718 h 6693946"/>
              <a:gd name="connsiteX735" fmla="*/ 1144939 w 1569618"/>
              <a:gd name="connsiteY735" fmla="*/ 508389 h 6693946"/>
              <a:gd name="connsiteX736" fmla="*/ 1142348 w 1569618"/>
              <a:gd name="connsiteY736" fmla="*/ 528237 h 6693946"/>
              <a:gd name="connsiteX737" fmla="*/ 1157831 w 1569618"/>
              <a:gd name="connsiteY737" fmla="*/ 550166 h 6693946"/>
              <a:gd name="connsiteX738" fmla="*/ 1162987 w 1569618"/>
              <a:gd name="connsiteY738" fmla="*/ 560346 h 6693946"/>
              <a:gd name="connsiteX739" fmla="*/ 1171158 w 1569618"/>
              <a:gd name="connsiteY739" fmla="*/ 616579 h 6693946"/>
              <a:gd name="connsiteX740" fmla="*/ 1183037 w 1569618"/>
              <a:gd name="connsiteY740" fmla="*/ 624296 h 6693946"/>
              <a:gd name="connsiteX741" fmla="*/ 1187417 w 1569618"/>
              <a:gd name="connsiteY741" fmla="*/ 611524 h 6693946"/>
              <a:gd name="connsiteX742" fmla="*/ 1186877 w 1569618"/>
              <a:gd name="connsiteY742" fmla="*/ 593128 h 6693946"/>
              <a:gd name="connsiteX743" fmla="*/ 1197542 w 1569618"/>
              <a:gd name="connsiteY743" fmla="*/ 609739 h 6693946"/>
              <a:gd name="connsiteX744" fmla="*/ 1199240 w 1569618"/>
              <a:gd name="connsiteY744" fmla="*/ 657081 h 6693946"/>
              <a:gd name="connsiteX745" fmla="*/ 1221987 w 1569618"/>
              <a:gd name="connsiteY745" fmla="*/ 702679 h 6693946"/>
              <a:gd name="connsiteX746" fmla="*/ 1228256 w 1569618"/>
              <a:gd name="connsiteY746" fmla="*/ 703395 h 6693946"/>
              <a:gd name="connsiteX747" fmla="*/ 1229940 w 1569618"/>
              <a:gd name="connsiteY747" fmla="*/ 697141 h 6693946"/>
              <a:gd name="connsiteX748" fmla="*/ 1226322 w 1569618"/>
              <a:gd name="connsiteY748" fmla="*/ 611262 h 6693946"/>
              <a:gd name="connsiteX749" fmla="*/ 1229618 w 1569618"/>
              <a:gd name="connsiteY749" fmla="*/ 605708 h 6693946"/>
              <a:gd name="connsiteX750" fmla="*/ 1233105 w 1569618"/>
              <a:gd name="connsiteY750" fmla="*/ 611172 h 6693946"/>
              <a:gd name="connsiteX751" fmla="*/ 1240489 w 1569618"/>
              <a:gd name="connsiteY751" fmla="*/ 643282 h 6693946"/>
              <a:gd name="connsiteX752" fmla="*/ 1251884 w 1569618"/>
              <a:gd name="connsiteY752" fmla="*/ 677499 h 6693946"/>
              <a:gd name="connsiteX753" fmla="*/ 1269857 w 1569618"/>
              <a:gd name="connsiteY753" fmla="*/ 705064 h 6693946"/>
              <a:gd name="connsiteX754" fmla="*/ 1268144 w 1569618"/>
              <a:gd name="connsiteY754" fmla="*/ 706781 h 6693946"/>
              <a:gd name="connsiteX755" fmla="*/ 1272362 w 1569618"/>
              <a:gd name="connsiteY755" fmla="*/ 709886 h 6693946"/>
              <a:gd name="connsiteX756" fmla="*/ 1271365 w 1569618"/>
              <a:gd name="connsiteY756" fmla="*/ 705694 h 6693946"/>
              <a:gd name="connsiteX757" fmla="*/ 1271762 w 1569618"/>
              <a:gd name="connsiteY757" fmla="*/ 704277 h 6693946"/>
              <a:gd name="connsiteX758" fmla="*/ 1267161 w 1569618"/>
              <a:gd name="connsiteY758" fmla="*/ 629805 h 6693946"/>
              <a:gd name="connsiteX759" fmla="*/ 1266764 w 1569618"/>
              <a:gd name="connsiteY759" fmla="*/ 617048 h 6693946"/>
              <a:gd name="connsiteX760" fmla="*/ 1276858 w 1569618"/>
              <a:gd name="connsiteY760" fmla="*/ 617880 h 6693946"/>
              <a:gd name="connsiteX761" fmla="*/ 1282029 w 1569618"/>
              <a:gd name="connsiteY761" fmla="*/ 609679 h 6693946"/>
              <a:gd name="connsiteX762" fmla="*/ 1284182 w 1569618"/>
              <a:gd name="connsiteY762" fmla="*/ 600129 h 6693946"/>
              <a:gd name="connsiteX763" fmla="*/ 1293849 w 1569618"/>
              <a:gd name="connsiteY763" fmla="*/ 607174 h 6693946"/>
              <a:gd name="connsiteX764" fmla="*/ 1316393 w 1569618"/>
              <a:gd name="connsiteY764" fmla="*/ 674173 h 6693946"/>
              <a:gd name="connsiteX765" fmla="*/ 1333222 w 1569618"/>
              <a:gd name="connsiteY765" fmla="*/ 716096 h 6693946"/>
              <a:gd name="connsiteX766" fmla="*/ 1333485 w 1569618"/>
              <a:gd name="connsiteY766" fmla="*/ 733203 h 6693946"/>
              <a:gd name="connsiteX767" fmla="*/ 1337073 w 1569618"/>
              <a:gd name="connsiteY767" fmla="*/ 738404 h 6693946"/>
              <a:gd name="connsiteX768" fmla="*/ 1352132 w 1569618"/>
              <a:gd name="connsiteY768" fmla="*/ 757592 h 6693946"/>
              <a:gd name="connsiteX769" fmla="*/ 1345116 w 1569618"/>
              <a:gd name="connsiteY769" fmla="*/ 766250 h 6693946"/>
              <a:gd name="connsiteX770" fmla="*/ 1341997 w 1569618"/>
              <a:gd name="connsiteY770" fmla="*/ 773911 h 6693946"/>
              <a:gd name="connsiteX771" fmla="*/ 1347708 w 1569618"/>
              <a:gd name="connsiteY771" fmla="*/ 802751 h 6693946"/>
              <a:gd name="connsiteX772" fmla="*/ 1347606 w 1569618"/>
              <a:gd name="connsiteY772" fmla="*/ 807397 h 6693946"/>
              <a:gd name="connsiteX773" fmla="*/ 1366134 w 1569618"/>
              <a:gd name="connsiteY773" fmla="*/ 841071 h 6693946"/>
              <a:gd name="connsiteX774" fmla="*/ 1373210 w 1569618"/>
              <a:gd name="connsiteY774" fmla="*/ 904289 h 6693946"/>
              <a:gd name="connsiteX775" fmla="*/ 1380346 w 1569618"/>
              <a:gd name="connsiteY775" fmla="*/ 950108 h 6693946"/>
              <a:gd name="connsiteX776" fmla="*/ 1386218 w 1569618"/>
              <a:gd name="connsiteY776" fmla="*/ 957946 h 6693946"/>
              <a:gd name="connsiteX777" fmla="*/ 1400472 w 1569618"/>
              <a:gd name="connsiteY777" fmla="*/ 965460 h 6693946"/>
              <a:gd name="connsiteX778" fmla="*/ 1387977 w 1569618"/>
              <a:gd name="connsiteY778" fmla="*/ 972960 h 6693946"/>
              <a:gd name="connsiteX779" fmla="*/ 1394127 w 1569618"/>
              <a:gd name="connsiteY779" fmla="*/ 1004612 h 6693946"/>
              <a:gd name="connsiteX780" fmla="*/ 1388416 w 1569618"/>
              <a:gd name="connsiteY780" fmla="*/ 1007016 h 6693946"/>
              <a:gd name="connsiteX781" fmla="*/ 1394288 w 1569618"/>
              <a:gd name="connsiteY781" fmla="*/ 1024667 h 6693946"/>
              <a:gd name="connsiteX782" fmla="*/ 1390819 w 1569618"/>
              <a:gd name="connsiteY782" fmla="*/ 1041511 h 6693946"/>
              <a:gd name="connsiteX783" fmla="*/ 1394333 w 1569618"/>
              <a:gd name="connsiteY783" fmla="*/ 1078308 h 6693946"/>
              <a:gd name="connsiteX784" fmla="*/ 1412422 w 1569618"/>
              <a:gd name="connsiteY784" fmla="*/ 1104834 h 6693946"/>
              <a:gd name="connsiteX785" fmla="*/ 1413828 w 1569618"/>
              <a:gd name="connsiteY785" fmla="*/ 1184095 h 6693946"/>
              <a:gd name="connsiteX786" fmla="*/ 1411807 w 1569618"/>
              <a:gd name="connsiteY786" fmla="*/ 1194171 h 6693946"/>
              <a:gd name="connsiteX787" fmla="*/ 1422033 w 1569618"/>
              <a:gd name="connsiteY787" fmla="*/ 1245746 h 6693946"/>
              <a:gd name="connsiteX788" fmla="*/ 1428667 w 1569618"/>
              <a:gd name="connsiteY788" fmla="*/ 1278073 h 6693946"/>
              <a:gd name="connsiteX789" fmla="*/ 1434044 w 1569618"/>
              <a:gd name="connsiteY789" fmla="*/ 1307382 h 6693946"/>
              <a:gd name="connsiteX790" fmla="*/ 1429679 w 1569618"/>
              <a:gd name="connsiteY790" fmla="*/ 1324170 h 6693946"/>
              <a:gd name="connsiteX791" fmla="*/ 1442128 w 1569618"/>
              <a:gd name="connsiteY791" fmla="*/ 1413581 h 6693946"/>
              <a:gd name="connsiteX792" fmla="*/ 1443096 w 1569618"/>
              <a:gd name="connsiteY792" fmla="*/ 1430602 h 6693946"/>
              <a:gd name="connsiteX793" fmla="*/ 1443317 w 1569618"/>
              <a:gd name="connsiteY793" fmla="*/ 1462051 h 6693946"/>
              <a:gd name="connsiteX794" fmla="*/ 1448781 w 1569618"/>
              <a:gd name="connsiteY794" fmla="*/ 1892825 h 6693946"/>
              <a:gd name="connsiteX795" fmla="*/ 1455898 w 1569618"/>
              <a:gd name="connsiteY795" fmla="*/ 1959767 h 6693946"/>
              <a:gd name="connsiteX796" fmla="*/ 1456573 w 1569618"/>
              <a:gd name="connsiteY796" fmla="*/ 2018711 h 6693946"/>
              <a:gd name="connsiteX797" fmla="*/ 1464526 w 1569618"/>
              <a:gd name="connsiteY797" fmla="*/ 2068322 h 6693946"/>
              <a:gd name="connsiteX798" fmla="*/ 1470605 w 1569618"/>
              <a:gd name="connsiteY798" fmla="*/ 2118300 h 6693946"/>
              <a:gd name="connsiteX799" fmla="*/ 1471119 w 1569618"/>
              <a:gd name="connsiteY799" fmla="*/ 2138883 h 6693946"/>
              <a:gd name="connsiteX800" fmla="*/ 1478119 w 1569618"/>
              <a:gd name="connsiteY800" fmla="*/ 2384291 h 6693946"/>
              <a:gd name="connsiteX801" fmla="*/ 1486264 w 1569618"/>
              <a:gd name="connsiteY801" fmla="*/ 2496595 h 6693946"/>
              <a:gd name="connsiteX802" fmla="*/ 1493175 w 1569618"/>
              <a:gd name="connsiteY802" fmla="*/ 2999763 h 6693946"/>
              <a:gd name="connsiteX803" fmla="*/ 1498039 w 1569618"/>
              <a:gd name="connsiteY803" fmla="*/ 3150971 h 6693946"/>
              <a:gd name="connsiteX804" fmla="*/ 1499737 w 1569618"/>
              <a:gd name="connsiteY804" fmla="*/ 3179871 h 6693946"/>
              <a:gd name="connsiteX805" fmla="*/ 1500705 w 1569618"/>
              <a:gd name="connsiteY805" fmla="*/ 3208550 h 6693946"/>
              <a:gd name="connsiteX806" fmla="*/ 1505876 w 1569618"/>
              <a:gd name="connsiteY806" fmla="*/ 3237908 h 6693946"/>
              <a:gd name="connsiteX807" fmla="*/ 1506112 w 1569618"/>
              <a:gd name="connsiteY807" fmla="*/ 3272856 h 6693946"/>
              <a:gd name="connsiteX808" fmla="*/ 1506506 w 1569618"/>
              <a:gd name="connsiteY808" fmla="*/ 3307733 h 6693946"/>
              <a:gd name="connsiteX809" fmla="*/ 1512730 w 1569618"/>
              <a:gd name="connsiteY809" fmla="*/ 3469295 h 6693946"/>
              <a:gd name="connsiteX810" fmla="*/ 1520628 w 1569618"/>
              <a:gd name="connsiteY810" fmla="*/ 3522393 h 6693946"/>
              <a:gd name="connsiteX811" fmla="*/ 1520991 w 1569618"/>
              <a:gd name="connsiteY811" fmla="*/ 3578041 h 6693946"/>
              <a:gd name="connsiteX812" fmla="*/ 1526324 w 1569618"/>
              <a:gd name="connsiteY812" fmla="*/ 3683786 h 6693946"/>
              <a:gd name="connsiteX813" fmla="*/ 1534251 w 1569618"/>
              <a:gd name="connsiteY813" fmla="*/ 3813831 h 6693946"/>
              <a:gd name="connsiteX814" fmla="*/ 1534907 w 1569618"/>
              <a:gd name="connsiteY814" fmla="*/ 3946687 h 6693946"/>
              <a:gd name="connsiteX815" fmla="*/ 1540299 w 1569618"/>
              <a:gd name="connsiteY815" fmla="*/ 3990636 h 6693946"/>
              <a:gd name="connsiteX816" fmla="*/ 1541106 w 1569618"/>
              <a:gd name="connsiteY816" fmla="*/ 4042908 h 6693946"/>
              <a:gd name="connsiteX817" fmla="*/ 1541559 w 1569618"/>
              <a:gd name="connsiteY817" fmla="*/ 4095293 h 6693946"/>
              <a:gd name="connsiteX818" fmla="*/ 1548253 w 1569618"/>
              <a:gd name="connsiteY818" fmla="*/ 4888009 h 6693946"/>
              <a:gd name="connsiteX819" fmla="*/ 1551620 w 1569618"/>
              <a:gd name="connsiteY819" fmla="*/ 4911671 h 6693946"/>
              <a:gd name="connsiteX820" fmla="*/ 1550934 w 1569618"/>
              <a:gd name="connsiteY820" fmla="*/ 4933570 h 6693946"/>
              <a:gd name="connsiteX821" fmla="*/ 1554669 w 1569618"/>
              <a:gd name="connsiteY821" fmla="*/ 4954194 h 6693946"/>
              <a:gd name="connsiteX822" fmla="*/ 1555107 w 1569618"/>
              <a:gd name="connsiteY822" fmla="*/ 4983143 h 6693946"/>
              <a:gd name="connsiteX823" fmla="*/ 1555707 w 1569618"/>
              <a:gd name="connsiteY823" fmla="*/ 5022891 h 6693946"/>
              <a:gd name="connsiteX824" fmla="*/ 1555107 w 1569618"/>
              <a:gd name="connsiteY824" fmla="*/ 5071751 h 6693946"/>
              <a:gd name="connsiteX825" fmla="*/ 1555107 w 1569618"/>
              <a:gd name="connsiteY825" fmla="*/ 5117237 h 6693946"/>
              <a:gd name="connsiteX826" fmla="*/ 1555430 w 1569618"/>
              <a:gd name="connsiteY826" fmla="*/ 5162685 h 6693946"/>
              <a:gd name="connsiteX827" fmla="*/ 1561670 w 1569618"/>
              <a:gd name="connsiteY827" fmla="*/ 5184284 h 6693946"/>
              <a:gd name="connsiteX828" fmla="*/ 1557567 w 1569618"/>
              <a:gd name="connsiteY828" fmla="*/ 5204421 h 6693946"/>
              <a:gd name="connsiteX829" fmla="*/ 1554185 w 1569618"/>
              <a:gd name="connsiteY829" fmla="*/ 5224745 h 6693946"/>
              <a:gd name="connsiteX830" fmla="*/ 1559090 w 1569618"/>
              <a:gd name="connsiteY830" fmla="*/ 5263256 h 6693946"/>
              <a:gd name="connsiteX831" fmla="*/ 1555798 w 1569618"/>
              <a:gd name="connsiteY831" fmla="*/ 5290629 h 6693946"/>
              <a:gd name="connsiteX832" fmla="*/ 1555107 w 1569618"/>
              <a:gd name="connsiteY832" fmla="*/ 5320253 h 6693946"/>
              <a:gd name="connsiteX833" fmla="*/ 1561801 w 1569618"/>
              <a:gd name="connsiteY833" fmla="*/ 5383813 h 6693946"/>
              <a:gd name="connsiteX834" fmla="*/ 1561126 w 1569618"/>
              <a:gd name="connsiteY834" fmla="*/ 5446548 h 6693946"/>
              <a:gd name="connsiteX835" fmla="*/ 1562828 w 1569618"/>
              <a:gd name="connsiteY835" fmla="*/ 5493458 h 6693946"/>
              <a:gd name="connsiteX836" fmla="*/ 1569286 w 1569618"/>
              <a:gd name="connsiteY836" fmla="*/ 5518545 h 6693946"/>
              <a:gd name="connsiteX837" fmla="*/ 1566110 w 1569618"/>
              <a:gd name="connsiteY837" fmla="*/ 5548731 h 6693946"/>
              <a:gd name="connsiteX838" fmla="*/ 1558257 w 1569618"/>
              <a:gd name="connsiteY838" fmla="*/ 5578130 h 6693946"/>
              <a:gd name="connsiteX839" fmla="*/ 1559881 w 1569618"/>
              <a:gd name="connsiteY839" fmla="*/ 5584654 h 6693946"/>
              <a:gd name="connsiteX840" fmla="*/ 1566019 w 1569618"/>
              <a:gd name="connsiteY840" fmla="*/ 5605316 h 6693946"/>
              <a:gd name="connsiteX841" fmla="*/ 1562108 w 1569618"/>
              <a:gd name="connsiteY841" fmla="*/ 5639852 h 6693946"/>
              <a:gd name="connsiteX842" fmla="*/ 1562213 w 1569618"/>
              <a:gd name="connsiteY842" fmla="*/ 5683050 h 6693946"/>
              <a:gd name="connsiteX843" fmla="*/ 1553278 w 1569618"/>
              <a:gd name="connsiteY843" fmla="*/ 5742785 h 6693946"/>
              <a:gd name="connsiteX844" fmla="*/ 1558595 w 1569618"/>
              <a:gd name="connsiteY844" fmla="*/ 5759922 h 6693946"/>
              <a:gd name="connsiteX845" fmla="*/ 1560500 w 1569618"/>
              <a:gd name="connsiteY845" fmla="*/ 5764534 h 6693946"/>
              <a:gd name="connsiteX846" fmla="*/ 1548031 w 1569618"/>
              <a:gd name="connsiteY846" fmla="*/ 5836381 h 6693946"/>
              <a:gd name="connsiteX847" fmla="*/ 1545834 w 1569618"/>
              <a:gd name="connsiteY847" fmla="*/ 5842456 h 6693946"/>
              <a:gd name="connsiteX848" fmla="*/ 1540914 w 1569618"/>
              <a:gd name="connsiteY848" fmla="*/ 5839943 h 6693946"/>
              <a:gd name="connsiteX849" fmla="*/ 1527366 w 1569618"/>
              <a:gd name="connsiteY849" fmla="*/ 5810770 h 6693946"/>
              <a:gd name="connsiteX850" fmla="*/ 1525255 w 1569618"/>
              <a:gd name="connsiteY850" fmla="*/ 5777396 h 6693946"/>
              <a:gd name="connsiteX851" fmla="*/ 1515397 w 1569618"/>
              <a:gd name="connsiteY851" fmla="*/ 5744435 h 6693946"/>
              <a:gd name="connsiteX852" fmla="*/ 1513582 w 1569618"/>
              <a:gd name="connsiteY852" fmla="*/ 5735098 h 6693946"/>
              <a:gd name="connsiteX853" fmla="*/ 1514081 w 1569618"/>
              <a:gd name="connsiteY853" fmla="*/ 5670413 h 6693946"/>
              <a:gd name="connsiteX854" fmla="*/ 1512997 w 1569618"/>
              <a:gd name="connsiteY854" fmla="*/ 5618253 h 6693946"/>
              <a:gd name="connsiteX855" fmla="*/ 1504545 w 1569618"/>
              <a:gd name="connsiteY855" fmla="*/ 5605729 h 6693946"/>
              <a:gd name="connsiteX856" fmla="*/ 1506112 w 1569618"/>
              <a:gd name="connsiteY856" fmla="*/ 5605729 h 6693946"/>
              <a:gd name="connsiteX857" fmla="*/ 1504001 w 1569618"/>
              <a:gd name="connsiteY857" fmla="*/ 5600404 h 6693946"/>
              <a:gd name="connsiteX858" fmla="*/ 1499752 w 1569618"/>
              <a:gd name="connsiteY858" fmla="*/ 5601566 h 6693946"/>
              <a:gd name="connsiteX859" fmla="*/ 1504545 w 1569618"/>
              <a:gd name="connsiteY859" fmla="*/ 5605729 h 6693946"/>
              <a:gd name="connsiteX860" fmla="*/ 1503780 w 1569618"/>
              <a:gd name="connsiteY860" fmla="*/ 5629015 h 6693946"/>
              <a:gd name="connsiteX861" fmla="*/ 1504676 w 1569618"/>
              <a:gd name="connsiteY861" fmla="*/ 5645664 h 6693946"/>
              <a:gd name="connsiteX862" fmla="*/ 1499329 w 1569618"/>
              <a:gd name="connsiteY862" fmla="*/ 5671163 h 6693946"/>
              <a:gd name="connsiteX863" fmla="*/ 1505216 w 1569618"/>
              <a:gd name="connsiteY863" fmla="*/ 5710312 h 6693946"/>
              <a:gd name="connsiteX864" fmla="*/ 1499107 w 1569618"/>
              <a:gd name="connsiteY864" fmla="*/ 5776534 h 6693946"/>
              <a:gd name="connsiteX865" fmla="*/ 1484652 w 1569618"/>
              <a:gd name="connsiteY865" fmla="*/ 5801432 h 6693946"/>
              <a:gd name="connsiteX866" fmla="*/ 1499021 w 1569618"/>
              <a:gd name="connsiteY866" fmla="*/ 5826669 h 6693946"/>
              <a:gd name="connsiteX867" fmla="*/ 1499107 w 1569618"/>
              <a:gd name="connsiteY867" fmla="*/ 5836681 h 6693946"/>
              <a:gd name="connsiteX868" fmla="*/ 1486587 w 1569618"/>
              <a:gd name="connsiteY868" fmla="*/ 5848606 h 6693946"/>
              <a:gd name="connsiteX869" fmla="*/ 1489954 w 1569618"/>
              <a:gd name="connsiteY869" fmla="*/ 5855955 h 6693946"/>
              <a:gd name="connsiteX870" fmla="*/ 1482822 w 1569618"/>
              <a:gd name="connsiteY870" fmla="*/ 5869755 h 6693946"/>
              <a:gd name="connsiteX871" fmla="*/ 1478176 w 1569618"/>
              <a:gd name="connsiteY871" fmla="*/ 5857343 h 6693946"/>
              <a:gd name="connsiteX872" fmla="*/ 1470414 w 1569618"/>
              <a:gd name="connsiteY872" fmla="*/ 5832594 h 6693946"/>
              <a:gd name="connsiteX873" fmla="*/ 1464320 w 1569618"/>
              <a:gd name="connsiteY873" fmla="*/ 5817670 h 6693946"/>
              <a:gd name="connsiteX874" fmla="*/ 1474632 w 1569618"/>
              <a:gd name="connsiteY874" fmla="*/ 5808670 h 6693946"/>
              <a:gd name="connsiteX875" fmla="*/ 1469244 w 1569618"/>
              <a:gd name="connsiteY875" fmla="*/ 5782308 h 6693946"/>
              <a:gd name="connsiteX876" fmla="*/ 1464099 w 1569618"/>
              <a:gd name="connsiteY876" fmla="*/ 5787408 h 6693946"/>
              <a:gd name="connsiteX877" fmla="*/ 1455328 w 1569618"/>
              <a:gd name="connsiteY877" fmla="*/ 5794683 h 6693946"/>
              <a:gd name="connsiteX878" fmla="*/ 1450389 w 1569618"/>
              <a:gd name="connsiteY878" fmla="*/ 5787371 h 6693946"/>
              <a:gd name="connsiteX879" fmla="*/ 1446407 w 1569618"/>
              <a:gd name="connsiteY879" fmla="*/ 5745185 h 6693946"/>
              <a:gd name="connsiteX880" fmla="*/ 1443419 w 1569618"/>
              <a:gd name="connsiteY880" fmla="*/ 5696962 h 6693946"/>
              <a:gd name="connsiteX881" fmla="*/ 1435975 w 1569618"/>
              <a:gd name="connsiteY881" fmla="*/ 5591404 h 6693946"/>
              <a:gd name="connsiteX882" fmla="*/ 1433444 w 1569618"/>
              <a:gd name="connsiteY882" fmla="*/ 5585554 h 6693946"/>
              <a:gd name="connsiteX883" fmla="*/ 1429342 w 1569618"/>
              <a:gd name="connsiteY883" fmla="*/ 5592604 h 6693946"/>
              <a:gd name="connsiteX884" fmla="*/ 1418793 w 1569618"/>
              <a:gd name="connsiteY884" fmla="*/ 5640827 h 6693946"/>
              <a:gd name="connsiteX885" fmla="*/ 1419206 w 1569618"/>
              <a:gd name="connsiteY885" fmla="*/ 5647952 h 6693946"/>
              <a:gd name="connsiteX886" fmla="*/ 1423848 w 1569618"/>
              <a:gd name="connsiteY886" fmla="*/ 5690625 h 6693946"/>
              <a:gd name="connsiteX887" fmla="*/ 1422119 w 1569618"/>
              <a:gd name="connsiteY887" fmla="*/ 5715711 h 6693946"/>
              <a:gd name="connsiteX888" fmla="*/ 1429120 w 1569618"/>
              <a:gd name="connsiteY888" fmla="*/ 5754785 h 6693946"/>
              <a:gd name="connsiteX889" fmla="*/ 1427553 w 1569618"/>
              <a:gd name="connsiteY889" fmla="*/ 5791421 h 6693946"/>
              <a:gd name="connsiteX890" fmla="*/ 1428742 w 1569618"/>
              <a:gd name="connsiteY890" fmla="*/ 5853893 h 6693946"/>
              <a:gd name="connsiteX891" fmla="*/ 1420335 w 1569618"/>
              <a:gd name="connsiteY891" fmla="*/ 5857418 h 6693946"/>
              <a:gd name="connsiteX892" fmla="*/ 1415340 w 1569618"/>
              <a:gd name="connsiteY892" fmla="*/ 5853968 h 6693946"/>
              <a:gd name="connsiteX893" fmla="*/ 1414871 w 1569618"/>
              <a:gd name="connsiteY893" fmla="*/ 5835181 h 6693946"/>
              <a:gd name="connsiteX894" fmla="*/ 1408057 w 1569618"/>
              <a:gd name="connsiteY894" fmla="*/ 5729698 h 6693946"/>
              <a:gd name="connsiteX895" fmla="*/ 1399913 w 1569618"/>
              <a:gd name="connsiteY895" fmla="*/ 5680800 h 6693946"/>
              <a:gd name="connsiteX896" fmla="*/ 1401132 w 1569618"/>
              <a:gd name="connsiteY896" fmla="*/ 5654439 h 6693946"/>
              <a:gd name="connsiteX897" fmla="*/ 1393688 w 1569618"/>
              <a:gd name="connsiteY897" fmla="*/ 5629353 h 6693946"/>
              <a:gd name="connsiteX898" fmla="*/ 1387831 w 1569618"/>
              <a:gd name="connsiteY898" fmla="*/ 5593242 h 6693946"/>
              <a:gd name="connsiteX899" fmla="*/ 1392297 w 1569618"/>
              <a:gd name="connsiteY899" fmla="*/ 5572805 h 6693946"/>
              <a:gd name="connsiteX900" fmla="*/ 1387040 w 1569618"/>
              <a:gd name="connsiteY900" fmla="*/ 5554168 h 6693946"/>
              <a:gd name="connsiteX901" fmla="*/ 1380211 w 1569618"/>
              <a:gd name="connsiteY901" fmla="*/ 5539544 h 6693946"/>
              <a:gd name="connsiteX902" fmla="*/ 1375363 w 1569618"/>
              <a:gd name="connsiteY902" fmla="*/ 5537106 h 6693946"/>
              <a:gd name="connsiteX903" fmla="*/ 1373240 w 1569618"/>
              <a:gd name="connsiteY903" fmla="*/ 5539506 h 6693946"/>
              <a:gd name="connsiteX904" fmla="*/ 1375922 w 1569618"/>
              <a:gd name="connsiteY904" fmla="*/ 5583867 h 6693946"/>
              <a:gd name="connsiteX905" fmla="*/ 1379934 w 1569618"/>
              <a:gd name="connsiteY905" fmla="*/ 5606591 h 6693946"/>
              <a:gd name="connsiteX906" fmla="*/ 1381092 w 1569618"/>
              <a:gd name="connsiteY906" fmla="*/ 5658751 h 6693946"/>
              <a:gd name="connsiteX907" fmla="*/ 1380035 w 1569618"/>
              <a:gd name="connsiteY907" fmla="*/ 5705699 h 6693946"/>
              <a:gd name="connsiteX908" fmla="*/ 1386188 w 1569618"/>
              <a:gd name="connsiteY908" fmla="*/ 5734836 h 6693946"/>
              <a:gd name="connsiteX909" fmla="*/ 1386950 w 1569618"/>
              <a:gd name="connsiteY909" fmla="*/ 5756360 h 6693946"/>
              <a:gd name="connsiteX910" fmla="*/ 1385341 w 1569618"/>
              <a:gd name="connsiteY910" fmla="*/ 5776121 h 6693946"/>
              <a:gd name="connsiteX911" fmla="*/ 1378573 w 1569618"/>
              <a:gd name="connsiteY911" fmla="*/ 5785308 h 6693946"/>
              <a:gd name="connsiteX912" fmla="*/ 1373387 w 1569618"/>
              <a:gd name="connsiteY912" fmla="*/ 5778146 h 6693946"/>
              <a:gd name="connsiteX913" fmla="*/ 1365756 w 1569618"/>
              <a:gd name="connsiteY913" fmla="*/ 5742673 h 6693946"/>
              <a:gd name="connsiteX914" fmla="*/ 1353992 w 1569618"/>
              <a:gd name="connsiteY914" fmla="*/ 5733336 h 6693946"/>
              <a:gd name="connsiteX915" fmla="*/ 1353216 w 1569618"/>
              <a:gd name="connsiteY915" fmla="*/ 5749460 h 6693946"/>
              <a:gd name="connsiteX916" fmla="*/ 1352132 w 1569618"/>
              <a:gd name="connsiteY916" fmla="*/ 5773684 h 6693946"/>
              <a:gd name="connsiteX917" fmla="*/ 1341952 w 1569618"/>
              <a:gd name="connsiteY917" fmla="*/ 5753660 h 6693946"/>
              <a:gd name="connsiteX918" fmla="*/ 1317225 w 1569618"/>
              <a:gd name="connsiteY918" fmla="*/ 5686763 h 6693946"/>
              <a:gd name="connsiteX919" fmla="*/ 1309887 w 1569618"/>
              <a:gd name="connsiteY919" fmla="*/ 5612778 h 6693946"/>
              <a:gd name="connsiteX920" fmla="*/ 1302683 w 1569618"/>
              <a:gd name="connsiteY920" fmla="*/ 5594854 h 6693946"/>
              <a:gd name="connsiteX921" fmla="*/ 1300351 w 1569618"/>
              <a:gd name="connsiteY921" fmla="*/ 5592454 h 6693946"/>
              <a:gd name="connsiteX922" fmla="*/ 1296323 w 1569618"/>
              <a:gd name="connsiteY922" fmla="*/ 5596391 h 6693946"/>
              <a:gd name="connsiteX923" fmla="*/ 1296121 w 1569618"/>
              <a:gd name="connsiteY923" fmla="*/ 5631340 h 6693946"/>
              <a:gd name="connsiteX924" fmla="*/ 1289030 w 1569618"/>
              <a:gd name="connsiteY924" fmla="*/ 5699512 h 6693946"/>
              <a:gd name="connsiteX925" fmla="*/ 1291621 w 1569618"/>
              <a:gd name="connsiteY925" fmla="*/ 5719574 h 6693946"/>
              <a:gd name="connsiteX926" fmla="*/ 1294171 w 1569618"/>
              <a:gd name="connsiteY926" fmla="*/ 5740835 h 6693946"/>
              <a:gd name="connsiteX927" fmla="*/ 1296046 w 1569618"/>
              <a:gd name="connsiteY927" fmla="*/ 5753847 h 6693946"/>
              <a:gd name="connsiteX928" fmla="*/ 1303324 w 1569618"/>
              <a:gd name="connsiteY928" fmla="*/ 6072696 h 6693946"/>
              <a:gd name="connsiteX929" fmla="*/ 1300310 w 1569618"/>
              <a:gd name="connsiteY929" fmla="*/ 6345047 h 6693946"/>
              <a:gd name="connsiteX930" fmla="*/ 1307502 w 1569618"/>
              <a:gd name="connsiteY930" fmla="*/ 6471566 h 6693946"/>
              <a:gd name="connsiteX931" fmla="*/ 1307457 w 1569618"/>
              <a:gd name="connsiteY931" fmla="*/ 6597448 h 6693946"/>
              <a:gd name="connsiteX932" fmla="*/ 1300235 w 1569618"/>
              <a:gd name="connsiteY932" fmla="*/ 6643534 h 6693946"/>
              <a:gd name="connsiteX933" fmla="*/ 1286717 w 1569618"/>
              <a:gd name="connsiteY933" fmla="*/ 6648109 h 6693946"/>
              <a:gd name="connsiteX934" fmla="*/ 1263850 w 1569618"/>
              <a:gd name="connsiteY934" fmla="*/ 6648671 h 6693946"/>
              <a:gd name="connsiteX935" fmla="*/ 1215938 w 1569618"/>
              <a:gd name="connsiteY935" fmla="*/ 6676157 h 6693946"/>
              <a:gd name="connsiteX936" fmla="*/ 1200264 w 1569618"/>
              <a:gd name="connsiteY936" fmla="*/ 6679082 h 6693946"/>
              <a:gd name="connsiteX937" fmla="*/ 1177120 w 1569618"/>
              <a:gd name="connsiteY937" fmla="*/ 6686282 h 6693946"/>
              <a:gd name="connsiteX938" fmla="*/ 1163028 w 1569618"/>
              <a:gd name="connsiteY938" fmla="*/ 6693294 h 6693946"/>
              <a:gd name="connsiteX939" fmla="*/ 1149112 w 1569618"/>
              <a:gd name="connsiteY939" fmla="*/ 6693482 h 6693946"/>
              <a:gd name="connsiteX940" fmla="*/ 1111280 w 1569618"/>
              <a:gd name="connsiteY940" fmla="*/ 6683357 h 6693946"/>
              <a:gd name="connsiteX941" fmla="*/ 1355635 w 1569618"/>
              <a:gd name="connsiteY941" fmla="*/ 5717699 h 6693946"/>
              <a:gd name="connsiteX942" fmla="*/ 1353437 w 1569618"/>
              <a:gd name="connsiteY942" fmla="*/ 5722386 h 6693946"/>
              <a:gd name="connsiteX943" fmla="*/ 1355635 w 1569618"/>
              <a:gd name="connsiteY943" fmla="*/ 5724711 h 6693946"/>
              <a:gd name="connsiteX944" fmla="*/ 1358125 w 1569618"/>
              <a:gd name="connsiteY944" fmla="*/ 5720174 h 6693946"/>
              <a:gd name="connsiteX945" fmla="*/ 1355635 w 1569618"/>
              <a:gd name="connsiteY945" fmla="*/ 5717699 h 6693946"/>
              <a:gd name="connsiteX946" fmla="*/ 1460615 w 1569618"/>
              <a:gd name="connsiteY946" fmla="*/ 5766672 h 6693946"/>
              <a:gd name="connsiteX947" fmla="*/ 1458125 w 1569618"/>
              <a:gd name="connsiteY947" fmla="*/ 5771171 h 6693946"/>
              <a:gd name="connsiteX948" fmla="*/ 1460615 w 1569618"/>
              <a:gd name="connsiteY948" fmla="*/ 5773684 h 6693946"/>
              <a:gd name="connsiteX949" fmla="*/ 1462813 w 1569618"/>
              <a:gd name="connsiteY949" fmla="*/ 5768959 h 6693946"/>
              <a:gd name="connsiteX950" fmla="*/ 1460615 w 1569618"/>
              <a:gd name="connsiteY950" fmla="*/ 5766672 h 6693946"/>
              <a:gd name="connsiteX951" fmla="*/ 1507826 w 1569618"/>
              <a:gd name="connsiteY951" fmla="*/ 5584954 h 6693946"/>
              <a:gd name="connsiteX952" fmla="*/ 1499107 w 1569618"/>
              <a:gd name="connsiteY952" fmla="*/ 5588217 h 6693946"/>
              <a:gd name="connsiteX953" fmla="*/ 1505246 w 1569618"/>
              <a:gd name="connsiteY953" fmla="*/ 5592267 h 6693946"/>
              <a:gd name="connsiteX954" fmla="*/ 1513113 w 1569618"/>
              <a:gd name="connsiteY954" fmla="*/ 5588217 h 6693946"/>
              <a:gd name="connsiteX955" fmla="*/ 1507826 w 1569618"/>
              <a:gd name="connsiteY955" fmla="*/ 5584954 h 6693946"/>
              <a:gd name="connsiteX956" fmla="*/ 1509611 w 1569618"/>
              <a:gd name="connsiteY956" fmla="*/ 5549706 h 6693946"/>
              <a:gd name="connsiteX957" fmla="*/ 1507413 w 1569618"/>
              <a:gd name="connsiteY957" fmla="*/ 5551994 h 6693946"/>
              <a:gd name="connsiteX958" fmla="*/ 1509611 w 1569618"/>
              <a:gd name="connsiteY958" fmla="*/ 5556718 h 6693946"/>
              <a:gd name="connsiteX959" fmla="*/ 1512101 w 1569618"/>
              <a:gd name="connsiteY959" fmla="*/ 5554206 h 6693946"/>
              <a:gd name="connsiteX960" fmla="*/ 1509611 w 1569618"/>
              <a:gd name="connsiteY960" fmla="*/ 5549706 h 6693946"/>
              <a:gd name="connsiteX961" fmla="*/ 1039550 w 1569618"/>
              <a:gd name="connsiteY961" fmla="*/ 520444 h 6693946"/>
              <a:gd name="connsiteX962" fmla="*/ 1043959 w 1569618"/>
              <a:gd name="connsiteY962" fmla="*/ 517632 h 6693946"/>
              <a:gd name="connsiteX963" fmla="*/ 1044207 w 1569618"/>
              <a:gd name="connsiteY963" fmla="*/ 507219 h 6693946"/>
              <a:gd name="connsiteX964" fmla="*/ 1037675 w 1569618"/>
              <a:gd name="connsiteY964" fmla="*/ 450735 h 6693946"/>
              <a:gd name="connsiteX965" fmla="*/ 1038023 w 1569618"/>
              <a:gd name="connsiteY965" fmla="*/ 419960 h 6693946"/>
              <a:gd name="connsiteX966" fmla="*/ 1035593 w 1569618"/>
              <a:gd name="connsiteY966" fmla="*/ 393040 h 6693946"/>
              <a:gd name="connsiteX967" fmla="*/ 1028578 w 1569618"/>
              <a:gd name="connsiteY967" fmla="*/ 383575 h 6693946"/>
              <a:gd name="connsiteX968" fmla="*/ 1023422 w 1569618"/>
              <a:gd name="connsiteY968" fmla="*/ 391514 h 6693946"/>
              <a:gd name="connsiteX969" fmla="*/ 1023174 w 1569618"/>
              <a:gd name="connsiteY969" fmla="*/ 419360 h 6693946"/>
              <a:gd name="connsiteX970" fmla="*/ 1022469 w 1569618"/>
              <a:gd name="connsiteY970" fmla="*/ 419405 h 6693946"/>
              <a:gd name="connsiteX971" fmla="*/ 1025896 w 1569618"/>
              <a:gd name="connsiteY971" fmla="*/ 456450 h 6693946"/>
              <a:gd name="connsiteX972" fmla="*/ 1030377 w 1569618"/>
              <a:gd name="connsiteY972" fmla="*/ 493067 h 6693946"/>
              <a:gd name="connsiteX973" fmla="*/ 1037292 w 1569618"/>
              <a:gd name="connsiteY973" fmla="*/ 518146 h 6693946"/>
              <a:gd name="connsiteX974" fmla="*/ 1039550 w 1569618"/>
              <a:gd name="connsiteY974" fmla="*/ 520444 h 6693946"/>
              <a:gd name="connsiteX975" fmla="*/ 871684 w 1569618"/>
              <a:gd name="connsiteY975" fmla="*/ 534653 h 6693946"/>
              <a:gd name="connsiteX976" fmla="*/ 876195 w 1569618"/>
              <a:gd name="connsiteY976" fmla="*/ 532163 h 6693946"/>
              <a:gd name="connsiteX977" fmla="*/ 873897 w 1569618"/>
              <a:gd name="connsiteY977" fmla="*/ 529980 h 6693946"/>
              <a:gd name="connsiteX978" fmla="*/ 869194 w 1569618"/>
              <a:gd name="connsiteY978" fmla="*/ 532163 h 6693946"/>
              <a:gd name="connsiteX979" fmla="*/ 871684 w 1569618"/>
              <a:gd name="connsiteY979" fmla="*/ 534653 h 6693946"/>
              <a:gd name="connsiteX980" fmla="*/ 1040675 w 1569618"/>
              <a:gd name="connsiteY980" fmla="*/ 535665 h 6693946"/>
              <a:gd name="connsiteX981" fmla="*/ 1042861 w 1569618"/>
              <a:gd name="connsiteY981" fmla="*/ 533363 h 6693946"/>
              <a:gd name="connsiteX982" fmla="*/ 1040675 w 1569618"/>
              <a:gd name="connsiteY982" fmla="*/ 528664 h 6693946"/>
              <a:gd name="connsiteX983" fmla="*/ 1038492 w 1569618"/>
              <a:gd name="connsiteY983" fmla="*/ 530978 h 6693946"/>
              <a:gd name="connsiteX984" fmla="*/ 1040675 w 1569618"/>
              <a:gd name="connsiteY984" fmla="*/ 535665 h 6693946"/>
              <a:gd name="connsiteX985" fmla="*/ 1048954 w 1569618"/>
              <a:gd name="connsiteY985" fmla="*/ 569384 h 6693946"/>
              <a:gd name="connsiteX986" fmla="*/ 1050987 w 1569618"/>
              <a:gd name="connsiteY986" fmla="*/ 563598 h 6693946"/>
              <a:gd name="connsiteX987" fmla="*/ 1044031 w 1569618"/>
              <a:gd name="connsiteY987" fmla="*/ 546240 h 6693946"/>
              <a:gd name="connsiteX988" fmla="*/ 1039403 w 1569618"/>
              <a:gd name="connsiteY988" fmla="*/ 543941 h 6693946"/>
              <a:gd name="connsiteX989" fmla="*/ 1036178 w 1569618"/>
              <a:gd name="connsiteY989" fmla="*/ 552378 h 6693946"/>
              <a:gd name="connsiteX990" fmla="*/ 1044293 w 1569618"/>
              <a:gd name="connsiteY990" fmla="*/ 567085 h 6693946"/>
              <a:gd name="connsiteX991" fmla="*/ 1048954 w 1569618"/>
              <a:gd name="connsiteY991" fmla="*/ 569384 h 6693946"/>
              <a:gd name="connsiteX992" fmla="*/ 1129178 w 1569618"/>
              <a:gd name="connsiteY992" fmla="*/ 580149 h 6693946"/>
              <a:gd name="connsiteX993" fmla="*/ 1131668 w 1569618"/>
              <a:gd name="connsiteY993" fmla="*/ 584660 h 6693946"/>
              <a:gd name="connsiteX994" fmla="*/ 1133850 w 1569618"/>
              <a:gd name="connsiteY994" fmla="*/ 582362 h 6693946"/>
              <a:gd name="connsiteX995" fmla="*/ 1131668 w 1569618"/>
              <a:gd name="connsiteY995" fmla="*/ 577659 h 6693946"/>
              <a:gd name="connsiteX996" fmla="*/ 1129178 w 1569618"/>
              <a:gd name="connsiteY996" fmla="*/ 580149 h 6693946"/>
              <a:gd name="connsiteX997" fmla="*/ 1047679 w 1569618"/>
              <a:gd name="connsiteY997" fmla="*/ 591661 h 6693946"/>
              <a:gd name="connsiteX998" fmla="*/ 1049862 w 1569618"/>
              <a:gd name="connsiteY998" fmla="*/ 586959 h 6693946"/>
              <a:gd name="connsiteX999" fmla="*/ 1047679 w 1569618"/>
              <a:gd name="connsiteY999" fmla="*/ 584660 h 6693946"/>
              <a:gd name="connsiteX1000" fmla="*/ 1045189 w 1569618"/>
              <a:gd name="connsiteY1000" fmla="*/ 589172 h 6693946"/>
              <a:gd name="connsiteX1001" fmla="*/ 1047679 w 1569618"/>
              <a:gd name="connsiteY1001" fmla="*/ 591661 h 6693946"/>
              <a:gd name="connsiteX1002" fmla="*/ 1173884 w 1569618"/>
              <a:gd name="connsiteY1002" fmla="*/ 633877 h 6693946"/>
              <a:gd name="connsiteX1003" fmla="*/ 1170426 w 1569618"/>
              <a:gd name="connsiteY1003" fmla="*/ 639224 h 6693946"/>
              <a:gd name="connsiteX1004" fmla="*/ 1180401 w 1569618"/>
              <a:gd name="connsiteY1004" fmla="*/ 640424 h 6693946"/>
              <a:gd name="connsiteX1005" fmla="*/ 1183052 w 1569618"/>
              <a:gd name="connsiteY1005" fmla="*/ 636044 h 6693946"/>
              <a:gd name="connsiteX1006" fmla="*/ 1173884 w 1569618"/>
              <a:gd name="connsiteY1006" fmla="*/ 633877 h 6693946"/>
              <a:gd name="connsiteX1007" fmla="*/ 878614 w 1569618"/>
              <a:gd name="connsiteY1007" fmla="*/ 627739 h 6693946"/>
              <a:gd name="connsiteX1008" fmla="*/ 876447 w 1569618"/>
              <a:gd name="connsiteY1008" fmla="*/ 636937 h 6693946"/>
              <a:gd name="connsiteX1009" fmla="*/ 880781 w 1569618"/>
              <a:gd name="connsiteY1009" fmla="*/ 646563 h 6693946"/>
              <a:gd name="connsiteX1010" fmla="*/ 884591 w 1569618"/>
              <a:gd name="connsiteY1010" fmla="*/ 635958 h 6693946"/>
              <a:gd name="connsiteX1011" fmla="*/ 878614 w 1569618"/>
              <a:gd name="connsiteY1011" fmla="*/ 627739 h 6693946"/>
              <a:gd name="connsiteX1012" fmla="*/ 831726 w 1569618"/>
              <a:gd name="connsiteY1012" fmla="*/ 681616 h 6693946"/>
              <a:gd name="connsiteX1013" fmla="*/ 834745 w 1569618"/>
              <a:gd name="connsiteY1013" fmla="*/ 655307 h 6693946"/>
              <a:gd name="connsiteX1014" fmla="*/ 834595 w 1569618"/>
              <a:gd name="connsiteY1014" fmla="*/ 626115 h 6693946"/>
              <a:gd name="connsiteX1015" fmla="*/ 831726 w 1569618"/>
              <a:gd name="connsiteY1015" fmla="*/ 606676 h 6693946"/>
              <a:gd name="connsiteX1016" fmla="*/ 827406 w 1569618"/>
              <a:gd name="connsiteY1016" fmla="*/ 626936 h 6693946"/>
              <a:gd name="connsiteX1017" fmla="*/ 827200 w 1569618"/>
              <a:gd name="connsiteY1017" fmla="*/ 644144 h 6693946"/>
              <a:gd name="connsiteX1018" fmla="*/ 827331 w 1569618"/>
              <a:gd name="connsiteY1018" fmla="*/ 654471 h 6693946"/>
              <a:gd name="connsiteX1019" fmla="*/ 831726 w 1569618"/>
              <a:gd name="connsiteY1019" fmla="*/ 681616 h 6693946"/>
              <a:gd name="connsiteX1020" fmla="*/ 810896 w 1569618"/>
              <a:gd name="connsiteY1020" fmla="*/ 898417 h 6693946"/>
              <a:gd name="connsiteX1021" fmla="*/ 814413 w 1569618"/>
              <a:gd name="connsiteY1021" fmla="*/ 862793 h 6693946"/>
              <a:gd name="connsiteX1022" fmla="*/ 808522 w 1569618"/>
              <a:gd name="connsiteY1022" fmla="*/ 823814 h 6693946"/>
              <a:gd name="connsiteX1023" fmla="*/ 806546 w 1569618"/>
              <a:gd name="connsiteY1023" fmla="*/ 864522 h 6693946"/>
              <a:gd name="connsiteX1024" fmla="*/ 810896 w 1569618"/>
              <a:gd name="connsiteY1024" fmla="*/ 898417 h 6693946"/>
              <a:gd name="connsiteX1025" fmla="*/ 808451 w 1569618"/>
              <a:gd name="connsiteY1025" fmla="*/ 933350 h 6693946"/>
              <a:gd name="connsiteX1026" fmla="*/ 813007 w 1569618"/>
              <a:gd name="connsiteY1026" fmla="*/ 930906 h 6693946"/>
              <a:gd name="connsiteX1027" fmla="*/ 813209 w 1569618"/>
              <a:gd name="connsiteY1027" fmla="*/ 924111 h 6693946"/>
              <a:gd name="connsiteX1028" fmla="*/ 812992 w 1569618"/>
              <a:gd name="connsiteY1028" fmla="*/ 910398 h 6693946"/>
              <a:gd name="connsiteX1029" fmla="*/ 808537 w 1569618"/>
              <a:gd name="connsiteY1029" fmla="*/ 907777 h 6693946"/>
              <a:gd name="connsiteX1030" fmla="*/ 808451 w 1569618"/>
              <a:gd name="connsiteY1030" fmla="*/ 933350 h 6693946"/>
              <a:gd name="connsiteX1031" fmla="*/ 813708 w 1569618"/>
              <a:gd name="connsiteY1031" fmla="*/ 999003 h 6693946"/>
              <a:gd name="connsiteX1032" fmla="*/ 819978 w 1569618"/>
              <a:gd name="connsiteY1032" fmla="*/ 990640 h 6693946"/>
              <a:gd name="connsiteX1033" fmla="*/ 818032 w 1569618"/>
              <a:gd name="connsiteY1033" fmla="*/ 984926 h 6693946"/>
              <a:gd name="connsiteX1034" fmla="*/ 806283 w 1569618"/>
              <a:gd name="connsiteY1034" fmla="*/ 994169 h 6693946"/>
              <a:gd name="connsiteX1035" fmla="*/ 813708 w 1569618"/>
              <a:gd name="connsiteY1035" fmla="*/ 999003 h 6693946"/>
              <a:gd name="connsiteX1036" fmla="*/ 815512 w 1569618"/>
              <a:gd name="connsiteY1036" fmla="*/ 1045276 h 6693946"/>
              <a:gd name="connsiteX1037" fmla="*/ 820214 w 1569618"/>
              <a:gd name="connsiteY1037" fmla="*/ 1043093 h 6693946"/>
              <a:gd name="connsiteX1038" fmla="*/ 817720 w 1569618"/>
              <a:gd name="connsiteY1038" fmla="*/ 1040603 h 6693946"/>
              <a:gd name="connsiteX1039" fmla="*/ 813209 w 1569618"/>
              <a:gd name="connsiteY1039" fmla="*/ 1043093 h 6693946"/>
              <a:gd name="connsiteX1040" fmla="*/ 815512 w 1569618"/>
              <a:gd name="connsiteY1040" fmla="*/ 1045276 h 6693946"/>
              <a:gd name="connsiteX1041" fmla="*/ 774717 w 1569618"/>
              <a:gd name="connsiteY1041" fmla="*/ 1102592 h 6693946"/>
              <a:gd name="connsiteX1042" fmla="*/ 777207 w 1569618"/>
              <a:gd name="connsiteY1042" fmla="*/ 1100087 h 6693946"/>
              <a:gd name="connsiteX1043" fmla="*/ 774717 w 1569618"/>
              <a:gd name="connsiteY1043" fmla="*/ 1095591 h 6693946"/>
              <a:gd name="connsiteX1044" fmla="*/ 772520 w 1569618"/>
              <a:gd name="connsiteY1044" fmla="*/ 1097890 h 6693946"/>
              <a:gd name="connsiteX1045" fmla="*/ 774717 w 1569618"/>
              <a:gd name="connsiteY1045" fmla="*/ 1102592 h 6693946"/>
              <a:gd name="connsiteX1046" fmla="*/ 824901 w 1569618"/>
              <a:gd name="connsiteY1046" fmla="*/ 1241265 h 6693946"/>
              <a:gd name="connsiteX1047" fmla="*/ 827200 w 1569618"/>
              <a:gd name="connsiteY1047" fmla="*/ 1239067 h 6693946"/>
              <a:gd name="connsiteX1048" fmla="*/ 822704 w 1569618"/>
              <a:gd name="connsiteY1048" fmla="*/ 1236577 h 6693946"/>
              <a:gd name="connsiteX1049" fmla="*/ 820214 w 1569618"/>
              <a:gd name="connsiteY1049" fmla="*/ 1239067 h 6693946"/>
              <a:gd name="connsiteX1050" fmla="*/ 824901 w 1569618"/>
              <a:gd name="connsiteY1050" fmla="*/ 1241265 h 6693946"/>
              <a:gd name="connsiteX1051" fmla="*/ 653301 w 1569618"/>
              <a:gd name="connsiteY1051" fmla="*/ 724387 h 6693946"/>
              <a:gd name="connsiteX1052" fmla="*/ 655131 w 1569618"/>
              <a:gd name="connsiteY1052" fmla="*/ 716610 h 6693946"/>
              <a:gd name="connsiteX1053" fmla="*/ 656477 w 1569618"/>
              <a:gd name="connsiteY1053" fmla="*/ 709751 h 6693946"/>
              <a:gd name="connsiteX1054" fmla="*/ 649844 w 1569618"/>
              <a:gd name="connsiteY1054" fmla="*/ 697756 h 6693946"/>
              <a:gd name="connsiteX1055" fmla="*/ 645288 w 1569618"/>
              <a:gd name="connsiteY1055" fmla="*/ 707115 h 6693946"/>
              <a:gd name="connsiteX1056" fmla="*/ 645228 w 1569618"/>
              <a:gd name="connsiteY1056" fmla="*/ 710456 h 6693946"/>
              <a:gd name="connsiteX1057" fmla="*/ 645550 w 1569618"/>
              <a:gd name="connsiteY1057" fmla="*/ 720401 h 6693946"/>
              <a:gd name="connsiteX1058" fmla="*/ 653301 w 1569618"/>
              <a:gd name="connsiteY1058" fmla="*/ 724387 h 6693946"/>
              <a:gd name="connsiteX1059" fmla="*/ 648730 w 1569618"/>
              <a:gd name="connsiteY1059" fmla="*/ 773634 h 6693946"/>
              <a:gd name="connsiteX1060" fmla="*/ 651220 w 1569618"/>
              <a:gd name="connsiteY1060" fmla="*/ 771144 h 6693946"/>
              <a:gd name="connsiteX1061" fmla="*/ 648730 w 1569618"/>
              <a:gd name="connsiteY1061" fmla="*/ 766629 h 6693946"/>
              <a:gd name="connsiteX1062" fmla="*/ 646548 w 1569618"/>
              <a:gd name="connsiteY1062" fmla="*/ 768931 h 6693946"/>
              <a:gd name="connsiteX1063" fmla="*/ 648730 w 1569618"/>
              <a:gd name="connsiteY1063" fmla="*/ 773634 h 6693946"/>
              <a:gd name="connsiteX1064" fmla="*/ 650459 w 1569618"/>
              <a:gd name="connsiteY1064" fmla="*/ 808230 h 6693946"/>
              <a:gd name="connsiteX1065" fmla="*/ 658896 w 1569618"/>
              <a:gd name="connsiteY1065" fmla="*/ 801304 h 6693946"/>
              <a:gd name="connsiteX1066" fmla="*/ 653856 w 1569618"/>
              <a:gd name="connsiteY1066" fmla="*/ 795049 h 6693946"/>
              <a:gd name="connsiteX1067" fmla="*/ 641523 w 1569618"/>
              <a:gd name="connsiteY1067" fmla="*/ 800130 h 6693946"/>
              <a:gd name="connsiteX1068" fmla="*/ 650459 w 1569618"/>
              <a:gd name="connsiteY1068" fmla="*/ 808230 h 6693946"/>
              <a:gd name="connsiteX1069" fmla="*/ 690537 w 1569618"/>
              <a:gd name="connsiteY1069" fmla="*/ 910105 h 6693946"/>
              <a:gd name="connsiteX1070" fmla="*/ 685674 w 1569618"/>
              <a:gd name="connsiteY1070" fmla="*/ 906618 h 6693946"/>
              <a:gd name="connsiteX1071" fmla="*/ 687226 w 1569618"/>
              <a:gd name="connsiteY1071" fmla="*/ 906618 h 6693946"/>
              <a:gd name="connsiteX1072" fmla="*/ 685115 w 1569618"/>
              <a:gd name="connsiteY1072" fmla="*/ 901301 h 6693946"/>
              <a:gd name="connsiteX1073" fmla="*/ 680866 w 1569618"/>
              <a:gd name="connsiteY1073" fmla="*/ 902474 h 6693946"/>
              <a:gd name="connsiteX1074" fmla="*/ 685674 w 1569618"/>
              <a:gd name="connsiteY1074" fmla="*/ 906618 h 6693946"/>
              <a:gd name="connsiteX1075" fmla="*/ 690537 w 1569618"/>
              <a:gd name="connsiteY1075" fmla="*/ 910105 h 6693946"/>
              <a:gd name="connsiteX1076" fmla="*/ 589479 w 1569618"/>
              <a:gd name="connsiteY1076" fmla="*/ 859336 h 6693946"/>
              <a:gd name="connsiteX1077" fmla="*/ 592730 w 1569618"/>
              <a:gd name="connsiteY1077" fmla="*/ 864623 h 6693946"/>
              <a:gd name="connsiteX1078" fmla="*/ 596791 w 1569618"/>
              <a:gd name="connsiteY1078" fmla="*/ 856760 h 6693946"/>
              <a:gd name="connsiteX1079" fmla="*/ 592730 w 1569618"/>
              <a:gd name="connsiteY1079" fmla="*/ 850621 h 6693946"/>
              <a:gd name="connsiteX1080" fmla="*/ 589479 w 1569618"/>
              <a:gd name="connsiteY1080" fmla="*/ 859336 h 6693946"/>
              <a:gd name="connsiteX1081" fmla="*/ 493097 w 1569618"/>
              <a:gd name="connsiteY1081" fmla="*/ 877572 h 6693946"/>
              <a:gd name="connsiteX1082" fmla="*/ 498005 w 1569618"/>
              <a:gd name="connsiteY1082" fmla="*/ 875157 h 6693946"/>
              <a:gd name="connsiteX1083" fmla="*/ 498062 w 1569618"/>
              <a:gd name="connsiteY1083" fmla="*/ 805653 h 6693946"/>
              <a:gd name="connsiteX1084" fmla="*/ 493697 w 1569618"/>
              <a:gd name="connsiteY1084" fmla="*/ 800599 h 6693946"/>
              <a:gd name="connsiteX1085" fmla="*/ 488792 w 1569618"/>
              <a:gd name="connsiteY1085" fmla="*/ 795664 h 6693946"/>
              <a:gd name="connsiteX1086" fmla="*/ 484307 w 1569618"/>
              <a:gd name="connsiteY1086" fmla="*/ 802166 h 6693946"/>
              <a:gd name="connsiteX1087" fmla="*/ 483036 w 1569618"/>
              <a:gd name="connsiteY1087" fmla="*/ 820840 h 6693946"/>
              <a:gd name="connsiteX1088" fmla="*/ 485406 w 1569618"/>
              <a:gd name="connsiteY1088" fmla="*/ 867713 h 6693946"/>
              <a:gd name="connsiteX1089" fmla="*/ 493097 w 1569618"/>
              <a:gd name="connsiteY1089" fmla="*/ 877572 h 6693946"/>
              <a:gd name="connsiteX1090" fmla="*/ 552817 w 1569618"/>
              <a:gd name="connsiteY1090" fmla="*/ 878348 h 6693946"/>
              <a:gd name="connsiteX1091" fmla="*/ 554017 w 1569618"/>
              <a:gd name="connsiteY1091" fmla="*/ 868373 h 6693946"/>
              <a:gd name="connsiteX1092" fmla="*/ 549637 w 1569618"/>
              <a:gd name="connsiteY1092" fmla="*/ 865737 h 6693946"/>
              <a:gd name="connsiteX1093" fmla="*/ 547484 w 1569618"/>
              <a:gd name="connsiteY1093" fmla="*/ 874894 h 6693946"/>
              <a:gd name="connsiteX1094" fmla="*/ 552817 w 1569618"/>
              <a:gd name="connsiteY1094" fmla="*/ 878348 h 6693946"/>
              <a:gd name="connsiteX1095" fmla="*/ 304581 w 1569618"/>
              <a:gd name="connsiteY1095" fmla="*/ 359378 h 6693946"/>
              <a:gd name="connsiteX1096" fmla="*/ 309283 w 1569618"/>
              <a:gd name="connsiteY1096" fmla="*/ 357180 h 6693946"/>
              <a:gd name="connsiteX1097" fmla="*/ 306981 w 1569618"/>
              <a:gd name="connsiteY1097" fmla="*/ 354998 h 6693946"/>
              <a:gd name="connsiteX1098" fmla="*/ 302279 w 1569618"/>
              <a:gd name="connsiteY1098" fmla="*/ 357180 h 6693946"/>
              <a:gd name="connsiteX1099" fmla="*/ 304581 w 1569618"/>
              <a:gd name="connsiteY1099" fmla="*/ 359378 h 6693946"/>
              <a:gd name="connsiteX1100" fmla="*/ 298780 w 1569618"/>
              <a:gd name="connsiteY1100" fmla="*/ 374684 h 6693946"/>
              <a:gd name="connsiteX1101" fmla="*/ 300963 w 1569618"/>
              <a:gd name="connsiteY1101" fmla="*/ 372386 h 6693946"/>
              <a:gd name="connsiteX1102" fmla="*/ 298780 w 1569618"/>
              <a:gd name="connsiteY1102" fmla="*/ 367683 h 6693946"/>
              <a:gd name="connsiteX1103" fmla="*/ 296290 w 1569618"/>
              <a:gd name="connsiteY1103" fmla="*/ 370188 h 6693946"/>
              <a:gd name="connsiteX1104" fmla="*/ 298780 w 1569618"/>
              <a:gd name="connsiteY1104" fmla="*/ 374684 h 6693946"/>
              <a:gd name="connsiteX1105" fmla="*/ 298780 w 1569618"/>
              <a:gd name="connsiteY1105" fmla="*/ 458673 h 6693946"/>
              <a:gd name="connsiteX1106" fmla="*/ 300963 w 1569618"/>
              <a:gd name="connsiteY1106" fmla="*/ 453975 h 6693946"/>
              <a:gd name="connsiteX1107" fmla="*/ 298780 w 1569618"/>
              <a:gd name="connsiteY1107" fmla="*/ 451672 h 6693946"/>
              <a:gd name="connsiteX1108" fmla="*/ 296290 w 1569618"/>
              <a:gd name="connsiteY1108" fmla="*/ 456183 h 6693946"/>
              <a:gd name="connsiteX1109" fmla="*/ 298780 w 1569618"/>
              <a:gd name="connsiteY1109" fmla="*/ 458673 h 6693946"/>
              <a:gd name="connsiteX1110" fmla="*/ 308815 w 1569618"/>
              <a:gd name="connsiteY1110" fmla="*/ 480396 h 6693946"/>
              <a:gd name="connsiteX1111" fmla="*/ 313678 w 1569618"/>
              <a:gd name="connsiteY1111" fmla="*/ 478596 h 6693946"/>
              <a:gd name="connsiteX1112" fmla="*/ 313896 w 1569618"/>
              <a:gd name="connsiteY1112" fmla="*/ 474040 h 6693946"/>
              <a:gd name="connsiteX1113" fmla="*/ 303921 w 1569618"/>
              <a:gd name="connsiteY1113" fmla="*/ 465866 h 6693946"/>
              <a:gd name="connsiteX1114" fmla="*/ 297753 w 1569618"/>
              <a:gd name="connsiteY1114" fmla="*/ 466702 h 6693946"/>
              <a:gd name="connsiteX1115" fmla="*/ 300055 w 1569618"/>
              <a:gd name="connsiteY1115" fmla="*/ 473661 h 6693946"/>
              <a:gd name="connsiteX1116" fmla="*/ 308815 w 1569618"/>
              <a:gd name="connsiteY1116" fmla="*/ 480396 h 6693946"/>
              <a:gd name="connsiteX1117" fmla="*/ 263404 w 1569618"/>
              <a:gd name="connsiteY1117" fmla="*/ 486666 h 6693946"/>
              <a:gd name="connsiteX1118" fmla="*/ 261897 w 1569618"/>
              <a:gd name="connsiteY1118" fmla="*/ 488177 h 6693946"/>
              <a:gd name="connsiteX1119" fmla="*/ 266715 w 1569618"/>
              <a:gd name="connsiteY1119" fmla="*/ 490738 h 6693946"/>
              <a:gd name="connsiteX1120" fmla="*/ 263404 w 1569618"/>
              <a:gd name="connsiteY1120" fmla="*/ 486666 h 6693946"/>
              <a:gd name="connsiteX1121" fmla="*/ 259231 w 1569618"/>
              <a:gd name="connsiteY1121" fmla="*/ 486666 h 6693946"/>
              <a:gd name="connsiteX1122" fmla="*/ 260284 w 1569618"/>
              <a:gd name="connsiteY1122" fmla="*/ 486666 h 6693946"/>
              <a:gd name="connsiteX1123" fmla="*/ 258177 w 1569618"/>
              <a:gd name="connsiteY1123" fmla="*/ 481364 h 6693946"/>
              <a:gd name="connsiteX1124" fmla="*/ 253928 w 1569618"/>
              <a:gd name="connsiteY1124" fmla="*/ 482522 h 6693946"/>
              <a:gd name="connsiteX1125" fmla="*/ 259231 w 1569618"/>
              <a:gd name="connsiteY1125" fmla="*/ 486666 h 6693946"/>
              <a:gd name="connsiteX1126" fmla="*/ 264503 w 1569618"/>
              <a:gd name="connsiteY1126" fmla="*/ 492906 h 6693946"/>
              <a:gd name="connsiteX1127" fmla="*/ 261031 w 1569618"/>
              <a:gd name="connsiteY1127" fmla="*/ 489040 h 6693946"/>
              <a:gd name="connsiteX1128" fmla="*/ 260284 w 1569618"/>
              <a:gd name="connsiteY1128" fmla="*/ 489786 h 6693946"/>
              <a:gd name="connsiteX1129" fmla="*/ 264503 w 1569618"/>
              <a:gd name="connsiteY1129" fmla="*/ 492906 h 6693946"/>
              <a:gd name="connsiteX1130" fmla="*/ 302601 w 1569618"/>
              <a:gd name="connsiteY1130" fmla="*/ 526800 h 6693946"/>
              <a:gd name="connsiteX1131" fmla="*/ 307964 w 1569618"/>
              <a:gd name="connsiteY1131" fmla="*/ 526260 h 6693946"/>
              <a:gd name="connsiteX1132" fmla="*/ 307964 w 1569618"/>
              <a:gd name="connsiteY1132" fmla="*/ 517077 h 6693946"/>
              <a:gd name="connsiteX1133" fmla="*/ 303599 w 1569618"/>
              <a:gd name="connsiteY1133" fmla="*/ 517103 h 6693946"/>
              <a:gd name="connsiteX1134" fmla="*/ 302601 w 1569618"/>
              <a:gd name="connsiteY1134" fmla="*/ 526800 h 6693946"/>
              <a:gd name="connsiteX1135" fmla="*/ 389770 w 1569618"/>
              <a:gd name="connsiteY1135" fmla="*/ 878614 h 6693946"/>
              <a:gd name="connsiteX1136" fmla="*/ 391952 w 1569618"/>
              <a:gd name="connsiteY1136" fmla="*/ 876312 h 6693946"/>
              <a:gd name="connsiteX1137" fmla="*/ 389770 w 1569618"/>
              <a:gd name="connsiteY1137" fmla="*/ 871613 h 6693946"/>
              <a:gd name="connsiteX1138" fmla="*/ 387576 w 1569618"/>
              <a:gd name="connsiteY1138" fmla="*/ 873912 h 6693946"/>
              <a:gd name="connsiteX1139" fmla="*/ 389770 w 1569618"/>
              <a:gd name="connsiteY1139" fmla="*/ 878614 h 6693946"/>
              <a:gd name="connsiteX1140" fmla="*/ 387149 w 1569618"/>
              <a:gd name="connsiteY1140" fmla="*/ 900982 h 6693946"/>
              <a:gd name="connsiteX1141" fmla="*/ 393040 w 1569618"/>
              <a:gd name="connsiteY1141" fmla="*/ 892383 h 6693946"/>
              <a:gd name="connsiteX1142" fmla="*/ 390884 w 1569618"/>
              <a:gd name="connsiteY1142" fmla="*/ 886744 h 6693946"/>
              <a:gd name="connsiteX1143" fmla="*/ 379533 w 1569618"/>
              <a:gd name="connsiteY1143" fmla="*/ 896381 h 6693946"/>
              <a:gd name="connsiteX1144" fmla="*/ 387149 w 1569618"/>
              <a:gd name="connsiteY1144" fmla="*/ 900982 h 6693946"/>
              <a:gd name="connsiteX1145" fmla="*/ 549551 w 1569618"/>
              <a:gd name="connsiteY1145" fmla="*/ 905302 h 6693946"/>
              <a:gd name="connsiteX1146" fmla="*/ 554238 w 1569618"/>
              <a:gd name="connsiteY1146" fmla="*/ 903119 h 6693946"/>
              <a:gd name="connsiteX1147" fmla="*/ 551939 w 1569618"/>
              <a:gd name="connsiteY1147" fmla="*/ 900922 h 6693946"/>
              <a:gd name="connsiteX1148" fmla="*/ 547252 w 1569618"/>
              <a:gd name="connsiteY1148" fmla="*/ 903119 h 6693946"/>
              <a:gd name="connsiteX1149" fmla="*/ 549551 w 1569618"/>
              <a:gd name="connsiteY1149" fmla="*/ 905302 h 6693946"/>
              <a:gd name="connsiteX1150" fmla="*/ 382330 w 1569618"/>
              <a:gd name="connsiteY1150" fmla="*/ 938653 h 6693946"/>
              <a:gd name="connsiteX1151" fmla="*/ 389612 w 1569618"/>
              <a:gd name="connsiteY1151" fmla="*/ 935345 h 6693946"/>
              <a:gd name="connsiteX1152" fmla="*/ 393051 w 1569618"/>
              <a:gd name="connsiteY1152" fmla="*/ 919071 h 6693946"/>
              <a:gd name="connsiteX1153" fmla="*/ 389860 w 1569618"/>
              <a:gd name="connsiteY1153" fmla="*/ 913709 h 6693946"/>
              <a:gd name="connsiteX1154" fmla="*/ 379593 w 1569618"/>
              <a:gd name="connsiteY1154" fmla="*/ 929631 h 6693946"/>
              <a:gd name="connsiteX1155" fmla="*/ 382330 w 1569618"/>
              <a:gd name="connsiteY1155" fmla="*/ 938653 h 6693946"/>
              <a:gd name="connsiteX1156" fmla="*/ 144800 w 1569618"/>
              <a:gd name="connsiteY1156" fmla="*/ 227709 h 6693946"/>
              <a:gd name="connsiteX1157" fmla="*/ 141549 w 1569618"/>
              <a:gd name="connsiteY1157" fmla="*/ 236495 h 6693946"/>
              <a:gd name="connsiteX1158" fmla="*/ 144800 w 1569618"/>
              <a:gd name="connsiteY1158" fmla="*/ 248712 h 6693946"/>
              <a:gd name="connsiteX1159" fmla="*/ 149488 w 1569618"/>
              <a:gd name="connsiteY1159" fmla="*/ 239529 h 6693946"/>
              <a:gd name="connsiteX1160" fmla="*/ 144800 w 1569618"/>
              <a:gd name="connsiteY1160" fmla="*/ 227709 h 6693946"/>
              <a:gd name="connsiteX1161" fmla="*/ 109807 w 1569618"/>
              <a:gd name="connsiteY1161" fmla="*/ 514673 h 6693946"/>
              <a:gd name="connsiteX1162" fmla="*/ 111989 w 1569618"/>
              <a:gd name="connsiteY1162" fmla="*/ 509971 h 6693946"/>
              <a:gd name="connsiteX1163" fmla="*/ 109807 w 1569618"/>
              <a:gd name="connsiteY1163" fmla="*/ 507672 h 6693946"/>
              <a:gd name="connsiteX1164" fmla="*/ 107317 w 1569618"/>
              <a:gd name="connsiteY1164" fmla="*/ 512184 h 6693946"/>
              <a:gd name="connsiteX1165" fmla="*/ 109807 w 1569618"/>
              <a:gd name="connsiteY1165" fmla="*/ 514673 h 6693946"/>
              <a:gd name="connsiteX1166" fmla="*/ 109807 w 1569618"/>
              <a:gd name="connsiteY1166" fmla="*/ 542666 h 6693946"/>
              <a:gd name="connsiteX1167" fmla="*/ 113864 w 1569618"/>
              <a:gd name="connsiteY1167" fmla="*/ 536528 h 6693946"/>
              <a:gd name="connsiteX1168" fmla="*/ 109807 w 1569618"/>
              <a:gd name="connsiteY1168" fmla="*/ 528664 h 6693946"/>
              <a:gd name="connsiteX1169" fmla="*/ 106541 w 1569618"/>
              <a:gd name="connsiteY1169" fmla="*/ 533951 h 6693946"/>
              <a:gd name="connsiteX1170" fmla="*/ 109807 w 1569618"/>
              <a:gd name="connsiteY1170" fmla="*/ 542666 h 6693946"/>
              <a:gd name="connsiteX1171" fmla="*/ 103113 w 1569618"/>
              <a:gd name="connsiteY1171" fmla="*/ 640353 h 6693946"/>
              <a:gd name="connsiteX1172" fmla="*/ 112372 w 1569618"/>
              <a:gd name="connsiteY1172" fmla="*/ 630375 h 6693946"/>
              <a:gd name="connsiteX1173" fmla="*/ 106308 w 1569618"/>
              <a:gd name="connsiteY1173" fmla="*/ 619654 h 6693946"/>
              <a:gd name="connsiteX1174" fmla="*/ 111611 w 1569618"/>
              <a:gd name="connsiteY1174" fmla="*/ 617547 h 6693946"/>
              <a:gd name="connsiteX1175" fmla="*/ 110452 w 1569618"/>
              <a:gd name="connsiteY1175" fmla="*/ 613298 h 6693946"/>
              <a:gd name="connsiteX1176" fmla="*/ 106308 w 1569618"/>
              <a:gd name="connsiteY1176" fmla="*/ 617164 h 6693946"/>
              <a:gd name="connsiteX1177" fmla="*/ 106308 w 1569618"/>
              <a:gd name="connsiteY1177" fmla="*/ 619654 h 6693946"/>
              <a:gd name="connsiteX1178" fmla="*/ 104475 w 1569618"/>
              <a:gd name="connsiteY1178" fmla="*/ 619084 h 6693946"/>
              <a:gd name="connsiteX1179" fmla="*/ 97035 w 1569618"/>
              <a:gd name="connsiteY1179" fmla="*/ 627067 h 6693946"/>
              <a:gd name="connsiteX1180" fmla="*/ 103113 w 1569618"/>
              <a:gd name="connsiteY1180" fmla="*/ 640353 h 6693946"/>
              <a:gd name="connsiteX1181" fmla="*/ 106631 w 1569618"/>
              <a:gd name="connsiteY1181" fmla="*/ 657651 h 6693946"/>
              <a:gd name="connsiteX1182" fmla="*/ 109560 w 1569618"/>
              <a:gd name="connsiteY1182" fmla="*/ 661648 h 6693946"/>
              <a:gd name="connsiteX1183" fmla="*/ 113073 w 1569618"/>
              <a:gd name="connsiteY1183" fmla="*/ 656830 h 6693946"/>
              <a:gd name="connsiteX1184" fmla="*/ 110407 w 1569618"/>
              <a:gd name="connsiteY1184" fmla="*/ 648246 h 6693946"/>
              <a:gd name="connsiteX1185" fmla="*/ 106631 w 1569618"/>
              <a:gd name="connsiteY1185" fmla="*/ 657651 h 6693946"/>
              <a:gd name="connsiteX1186" fmla="*/ 102427 w 1569618"/>
              <a:gd name="connsiteY1186" fmla="*/ 663876 h 6693946"/>
              <a:gd name="connsiteX1187" fmla="*/ 99641 w 1569618"/>
              <a:gd name="connsiteY1187" fmla="*/ 666587 h 6693946"/>
              <a:gd name="connsiteX1188" fmla="*/ 102427 w 1569618"/>
              <a:gd name="connsiteY1188" fmla="*/ 663876 h 6693946"/>
              <a:gd name="connsiteX1189" fmla="*/ 102075 w 1569618"/>
              <a:gd name="connsiteY1189" fmla="*/ 678481 h 6693946"/>
              <a:gd name="connsiteX1190" fmla="*/ 106203 w 1569618"/>
              <a:gd name="connsiteY1190" fmla="*/ 668139 h 6693946"/>
              <a:gd name="connsiteX1191" fmla="*/ 106308 w 1569618"/>
              <a:gd name="connsiteY1191" fmla="*/ 661648 h 6693946"/>
              <a:gd name="connsiteX1192" fmla="*/ 105532 w 1569618"/>
              <a:gd name="connsiteY1192" fmla="*/ 662117 h 6693946"/>
              <a:gd name="connsiteX1193" fmla="*/ 102075 w 1569618"/>
              <a:gd name="connsiteY1193" fmla="*/ 678481 h 6693946"/>
              <a:gd name="connsiteX1194" fmla="*/ 102600 w 1569618"/>
              <a:gd name="connsiteY1194" fmla="*/ 710426 h 6693946"/>
              <a:gd name="connsiteX1195" fmla="*/ 111435 w 1569618"/>
              <a:gd name="connsiteY1195" fmla="*/ 701520 h 6693946"/>
              <a:gd name="connsiteX1196" fmla="*/ 102705 w 1569618"/>
              <a:gd name="connsiteY1196" fmla="*/ 689757 h 6693946"/>
              <a:gd name="connsiteX1197" fmla="*/ 98179 w 1569618"/>
              <a:gd name="connsiteY1197" fmla="*/ 698723 h 6693946"/>
              <a:gd name="connsiteX1198" fmla="*/ 102600 w 1569618"/>
              <a:gd name="connsiteY1198" fmla="*/ 710426 h 6693946"/>
              <a:gd name="connsiteX1199" fmla="*/ 104066 w 1569618"/>
              <a:gd name="connsiteY1199" fmla="*/ 744381 h 6693946"/>
              <a:gd name="connsiteX1200" fmla="*/ 103980 w 1569618"/>
              <a:gd name="connsiteY1200" fmla="*/ 718807 h 6693946"/>
              <a:gd name="connsiteX1201" fmla="*/ 99525 w 1569618"/>
              <a:gd name="connsiteY1201" fmla="*/ 721443 h 6693946"/>
              <a:gd name="connsiteX1202" fmla="*/ 99308 w 1569618"/>
              <a:gd name="connsiteY1202" fmla="*/ 731710 h 6693946"/>
              <a:gd name="connsiteX1203" fmla="*/ 99525 w 1569618"/>
              <a:gd name="connsiteY1203" fmla="*/ 741962 h 6693946"/>
              <a:gd name="connsiteX1204" fmla="*/ 104066 w 1569618"/>
              <a:gd name="connsiteY1204" fmla="*/ 744381 h 6693946"/>
              <a:gd name="connsiteX1205" fmla="*/ 102806 w 1569618"/>
              <a:gd name="connsiteY1205" fmla="*/ 780634 h 6693946"/>
              <a:gd name="connsiteX1206" fmla="*/ 106057 w 1569618"/>
              <a:gd name="connsiteY1206" fmla="*/ 775347 h 6693946"/>
              <a:gd name="connsiteX1207" fmla="*/ 102806 w 1569618"/>
              <a:gd name="connsiteY1207" fmla="*/ 766629 h 6693946"/>
              <a:gd name="connsiteX1208" fmla="*/ 98749 w 1569618"/>
              <a:gd name="connsiteY1208" fmla="*/ 772767 h 6693946"/>
              <a:gd name="connsiteX1209" fmla="*/ 102806 w 1569618"/>
              <a:gd name="connsiteY1209" fmla="*/ 780634 h 6693946"/>
              <a:gd name="connsiteX1210" fmla="*/ 17805 w 1569618"/>
              <a:gd name="connsiteY1210" fmla="*/ 975596 h 6693946"/>
              <a:gd name="connsiteX1211" fmla="*/ 22316 w 1569618"/>
              <a:gd name="connsiteY1211" fmla="*/ 973106 h 6693946"/>
              <a:gd name="connsiteX1212" fmla="*/ 20017 w 1569618"/>
              <a:gd name="connsiteY1212" fmla="*/ 970909 h 6693946"/>
              <a:gd name="connsiteX1213" fmla="*/ 15315 w 1569618"/>
              <a:gd name="connsiteY1213" fmla="*/ 973106 h 6693946"/>
              <a:gd name="connsiteX1214" fmla="*/ 17805 w 1569618"/>
              <a:gd name="connsiteY1214" fmla="*/ 975596 h 6693946"/>
              <a:gd name="connsiteX1215" fmla="*/ 11918 w 1569618"/>
              <a:gd name="connsiteY1215" fmla="*/ 1001451 h 6693946"/>
              <a:gd name="connsiteX1216" fmla="*/ 23490 w 1569618"/>
              <a:gd name="connsiteY1216" fmla="*/ 992778 h 6693946"/>
              <a:gd name="connsiteX1217" fmla="*/ 27926 w 1569618"/>
              <a:gd name="connsiteY1217" fmla="*/ 985717 h 6693946"/>
              <a:gd name="connsiteX1218" fmla="*/ 19080 w 1569618"/>
              <a:gd name="connsiteY1218" fmla="*/ 983973 h 6693946"/>
              <a:gd name="connsiteX1219" fmla="*/ 11918 w 1569618"/>
              <a:gd name="connsiteY1219" fmla="*/ 1001451 h 6693946"/>
              <a:gd name="connsiteX1220" fmla="*/ 20253 w 1569618"/>
              <a:gd name="connsiteY1220" fmla="*/ 1150140 h 6693946"/>
              <a:gd name="connsiteX1221" fmla="*/ 24997 w 1569618"/>
              <a:gd name="connsiteY1221" fmla="*/ 1145160 h 6693946"/>
              <a:gd name="connsiteX1222" fmla="*/ 26051 w 1569618"/>
              <a:gd name="connsiteY1222" fmla="*/ 1130352 h 6693946"/>
              <a:gd name="connsiteX1223" fmla="*/ 28878 w 1569618"/>
              <a:gd name="connsiteY1223" fmla="*/ 1079245 h 6693946"/>
              <a:gd name="connsiteX1224" fmla="*/ 20238 w 1569618"/>
              <a:gd name="connsiteY1224" fmla="*/ 1069020 h 6693946"/>
              <a:gd name="connsiteX1225" fmla="*/ 15551 w 1569618"/>
              <a:gd name="connsiteY1225" fmla="*/ 1078132 h 6693946"/>
              <a:gd name="connsiteX1226" fmla="*/ 15315 w 1569618"/>
              <a:gd name="connsiteY1226" fmla="*/ 1109593 h 6693946"/>
              <a:gd name="connsiteX1227" fmla="*/ 15536 w 1569618"/>
              <a:gd name="connsiteY1227" fmla="*/ 1144560 h 6693946"/>
              <a:gd name="connsiteX1228" fmla="*/ 20253 w 1569618"/>
              <a:gd name="connsiteY1228" fmla="*/ 1150140 h 6693946"/>
              <a:gd name="connsiteX1229" fmla="*/ 223138 w 1569618"/>
              <a:gd name="connsiteY1229" fmla="*/ 1150226 h 6693946"/>
              <a:gd name="connsiteX1230" fmla="*/ 222861 w 1569618"/>
              <a:gd name="connsiteY1230" fmla="*/ 1124652 h 6693946"/>
              <a:gd name="connsiteX1231" fmla="*/ 218481 w 1569618"/>
              <a:gd name="connsiteY1231" fmla="*/ 1127551 h 6693946"/>
              <a:gd name="connsiteX1232" fmla="*/ 218290 w 1569618"/>
              <a:gd name="connsiteY1232" fmla="*/ 1134349 h 6693946"/>
              <a:gd name="connsiteX1233" fmla="*/ 218511 w 1569618"/>
              <a:gd name="connsiteY1233" fmla="*/ 1148059 h 6693946"/>
              <a:gd name="connsiteX1234" fmla="*/ 223138 w 1569618"/>
              <a:gd name="connsiteY1234" fmla="*/ 1150226 h 6693946"/>
              <a:gd name="connsiteX1235" fmla="*/ 227680 w 1569618"/>
              <a:gd name="connsiteY1235" fmla="*/ 1229678 h 6693946"/>
              <a:gd name="connsiteX1236" fmla="*/ 225527 w 1569618"/>
              <a:gd name="connsiteY1236" fmla="*/ 1238846 h 6693946"/>
              <a:gd name="connsiteX1237" fmla="*/ 230859 w 1569618"/>
              <a:gd name="connsiteY1237" fmla="*/ 1242303 h 6693946"/>
              <a:gd name="connsiteX1238" fmla="*/ 232059 w 1569618"/>
              <a:gd name="connsiteY1238" fmla="*/ 1232314 h 6693946"/>
              <a:gd name="connsiteX1239" fmla="*/ 227680 w 1569618"/>
              <a:gd name="connsiteY1239" fmla="*/ 1229678 h 6693946"/>
              <a:gd name="connsiteX1240" fmla="*/ 219610 w 1569618"/>
              <a:gd name="connsiteY1240" fmla="*/ 1168012 h 6693946"/>
              <a:gd name="connsiteX1241" fmla="*/ 218612 w 1569618"/>
              <a:gd name="connsiteY1241" fmla="*/ 1177705 h 6693946"/>
              <a:gd name="connsiteX1242" fmla="*/ 223975 w 1569618"/>
              <a:gd name="connsiteY1242" fmla="*/ 1177165 h 6693946"/>
              <a:gd name="connsiteX1243" fmla="*/ 223975 w 1569618"/>
              <a:gd name="connsiteY1243" fmla="*/ 1167982 h 6693946"/>
              <a:gd name="connsiteX1244" fmla="*/ 219610 w 1569618"/>
              <a:gd name="connsiteY1244" fmla="*/ 1168012 h 6693946"/>
              <a:gd name="connsiteX1245" fmla="*/ 23621 w 1569618"/>
              <a:gd name="connsiteY1245" fmla="*/ 1186438 h 6693946"/>
              <a:gd name="connsiteX1246" fmla="*/ 28848 w 1569618"/>
              <a:gd name="connsiteY1246" fmla="*/ 1183465 h 6693946"/>
              <a:gd name="connsiteX1247" fmla="*/ 17719 w 1569618"/>
              <a:gd name="connsiteY1247" fmla="*/ 1166677 h 6693946"/>
              <a:gd name="connsiteX1248" fmla="*/ 15461 w 1569618"/>
              <a:gd name="connsiteY1248" fmla="*/ 1172463 h 6693946"/>
              <a:gd name="connsiteX1249" fmla="*/ 23621 w 1569618"/>
              <a:gd name="connsiteY1249" fmla="*/ 1186438 h 6693946"/>
              <a:gd name="connsiteX1250" fmla="*/ 218522 w 1569618"/>
              <a:gd name="connsiteY1250" fmla="*/ 1200616 h 6693946"/>
              <a:gd name="connsiteX1251" fmla="*/ 221440 w 1569618"/>
              <a:gd name="connsiteY1251" fmla="*/ 1206987 h 6693946"/>
              <a:gd name="connsiteX1252" fmla="*/ 232176 w 1569618"/>
              <a:gd name="connsiteY1252" fmla="*/ 1196968 h 6693946"/>
              <a:gd name="connsiteX1253" fmla="*/ 222715 w 1569618"/>
              <a:gd name="connsiteY1253" fmla="*/ 1187492 h 6693946"/>
              <a:gd name="connsiteX1254" fmla="*/ 218522 w 1569618"/>
              <a:gd name="connsiteY1254" fmla="*/ 1200616 h 6693946"/>
              <a:gd name="connsiteX1255" fmla="*/ 11918 w 1569618"/>
              <a:gd name="connsiteY1255" fmla="*/ 1218428 h 6693946"/>
              <a:gd name="connsiteX1256" fmla="*/ 23490 w 1569618"/>
              <a:gd name="connsiteY1256" fmla="*/ 1209740 h 6693946"/>
              <a:gd name="connsiteX1257" fmla="*/ 27926 w 1569618"/>
              <a:gd name="connsiteY1257" fmla="*/ 1202698 h 6693946"/>
              <a:gd name="connsiteX1258" fmla="*/ 19080 w 1569618"/>
              <a:gd name="connsiteY1258" fmla="*/ 1200954 h 6693946"/>
              <a:gd name="connsiteX1259" fmla="*/ 11918 w 1569618"/>
              <a:gd name="connsiteY1259" fmla="*/ 1218428 h 6693946"/>
              <a:gd name="connsiteX1260" fmla="*/ 25803 w 1569618"/>
              <a:gd name="connsiteY1260" fmla="*/ 1249421 h 6693946"/>
              <a:gd name="connsiteX1261" fmla="*/ 28233 w 1569618"/>
              <a:gd name="connsiteY1261" fmla="*/ 1223978 h 6693946"/>
              <a:gd name="connsiteX1262" fmla="*/ 23591 w 1569618"/>
              <a:gd name="connsiteY1262" fmla="*/ 1224053 h 6693946"/>
              <a:gd name="connsiteX1263" fmla="*/ 16897 w 1569618"/>
              <a:gd name="connsiteY1263" fmla="*/ 1247459 h 6693946"/>
              <a:gd name="connsiteX1264" fmla="*/ 22215 w 1569618"/>
              <a:gd name="connsiteY1264" fmla="*/ 1249451 h 6693946"/>
              <a:gd name="connsiteX1265" fmla="*/ 25803 w 1569618"/>
              <a:gd name="connsiteY1265" fmla="*/ 1249421 h 6693946"/>
              <a:gd name="connsiteX1266" fmla="*/ 27281 w 1569618"/>
              <a:gd name="connsiteY1266" fmla="*/ 1303955 h 6693946"/>
              <a:gd name="connsiteX1267" fmla="*/ 29230 w 1569618"/>
              <a:gd name="connsiteY1267" fmla="*/ 1301540 h 6693946"/>
              <a:gd name="connsiteX1268" fmla="*/ 29317 w 1569618"/>
              <a:gd name="connsiteY1268" fmla="*/ 1278778 h 6693946"/>
              <a:gd name="connsiteX1269" fmla="*/ 27149 w 1569618"/>
              <a:gd name="connsiteY1269" fmla="*/ 1264889 h 6693946"/>
              <a:gd name="connsiteX1270" fmla="*/ 22316 w 1569618"/>
              <a:gd name="connsiteY1270" fmla="*/ 1267060 h 6693946"/>
              <a:gd name="connsiteX1271" fmla="*/ 19972 w 1569618"/>
              <a:gd name="connsiteY1271" fmla="*/ 1293117 h 6693946"/>
              <a:gd name="connsiteX1272" fmla="*/ 22608 w 1569618"/>
              <a:gd name="connsiteY1272" fmla="*/ 1302095 h 6693946"/>
              <a:gd name="connsiteX1273" fmla="*/ 27281 w 1569618"/>
              <a:gd name="connsiteY1273" fmla="*/ 1303955 h 6693946"/>
              <a:gd name="connsiteX1274" fmla="*/ 227710 w 1569618"/>
              <a:gd name="connsiteY1274" fmla="*/ 1304468 h 6693946"/>
              <a:gd name="connsiteX1275" fmla="*/ 232029 w 1569618"/>
              <a:gd name="connsiteY1275" fmla="*/ 1298289 h 6693946"/>
              <a:gd name="connsiteX1276" fmla="*/ 229877 w 1569618"/>
              <a:gd name="connsiteY1276" fmla="*/ 1285648 h 6693946"/>
              <a:gd name="connsiteX1277" fmla="*/ 223431 w 1569618"/>
              <a:gd name="connsiteY1277" fmla="*/ 1288108 h 6693946"/>
              <a:gd name="connsiteX1278" fmla="*/ 227710 w 1569618"/>
              <a:gd name="connsiteY1278" fmla="*/ 1304468 h 6693946"/>
              <a:gd name="connsiteX1279" fmla="*/ 230139 w 1569618"/>
              <a:gd name="connsiteY1279" fmla="*/ 1339199 h 6693946"/>
              <a:gd name="connsiteX1280" fmla="*/ 229862 w 1569618"/>
              <a:gd name="connsiteY1280" fmla="*/ 1313625 h 6693946"/>
              <a:gd name="connsiteX1281" fmla="*/ 225482 w 1569618"/>
              <a:gd name="connsiteY1281" fmla="*/ 1316524 h 6693946"/>
              <a:gd name="connsiteX1282" fmla="*/ 225291 w 1569618"/>
              <a:gd name="connsiteY1282" fmla="*/ 1323319 h 6693946"/>
              <a:gd name="connsiteX1283" fmla="*/ 225512 w 1569618"/>
              <a:gd name="connsiteY1283" fmla="*/ 1337032 h 6693946"/>
              <a:gd name="connsiteX1284" fmla="*/ 230139 w 1569618"/>
              <a:gd name="connsiteY1284" fmla="*/ 1339199 h 6693946"/>
              <a:gd name="connsiteX1285" fmla="*/ 227781 w 1569618"/>
              <a:gd name="connsiteY1285" fmla="*/ 1367541 h 6693946"/>
              <a:gd name="connsiteX1286" fmla="*/ 232292 w 1569618"/>
              <a:gd name="connsiteY1286" fmla="*/ 1365051 h 6693946"/>
              <a:gd name="connsiteX1287" fmla="*/ 229993 w 1569618"/>
              <a:gd name="connsiteY1287" fmla="*/ 1362853 h 6693946"/>
              <a:gd name="connsiteX1288" fmla="*/ 225291 w 1569618"/>
              <a:gd name="connsiteY1288" fmla="*/ 1365051 h 6693946"/>
              <a:gd name="connsiteX1289" fmla="*/ 227781 w 1569618"/>
              <a:gd name="connsiteY1289" fmla="*/ 1367541 h 6693946"/>
              <a:gd name="connsiteX1290" fmla="*/ 227589 w 1569618"/>
              <a:gd name="connsiteY1290" fmla="*/ 1381239 h 6693946"/>
              <a:gd name="connsiteX1291" fmla="*/ 232292 w 1569618"/>
              <a:gd name="connsiteY1291" fmla="*/ 1379056 h 6693946"/>
              <a:gd name="connsiteX1292" fmla="*/ 229993 w 1569618"/>
              <a:gd name="connsiteY1292" fmla="*/ 1376859 h 6693946"/>
              <a:gd name="connsiteX1293" fmla="*/ 225291 w 1569618"/>
              <a:gd name="connsiteY1293" fmla="*/ 1379056 h 6693946"/>
              <a:gd name="connsiteX1294" fmla="*/ 227589 w 1569618"/>
              <a:gd name="connsiteY1294" fmla="*/ 1381239 h 6693946"/>
              <a:gd name="connsiteX1295" fmla="*/ 227694 w 1569618"/>
              <a:gd name="connsiteY1295" fmla="*/ 1444427 h 6693946"/>
              <a:gd name="connsiteX1296" fmla="*/ 231913 w 1569618"/>
              <a:gd name="connsiteY1296" fmla="*/ 1417331 h 6693946"/>
              <a:gd name="connsiteX1297" fmla="*/ 229892 w 1569618"/>
              <a:gd name="connsiteY1297" fmla="*/ 1390643 h 6693946"/>
              <a:gd name="connsiteX1298" fmla="*/ 224620 w 1569618"/>
              <a:gd name="connsiteY1298" fmla="*/ 1419423 h 6693946"/>
              <a:gd name="connsiteX1299" fmla="*/ 227694 w 1569618"/>
              <a:gd name="connsiteY1299" fmla="*/ 1444427 h 6693946"/>
              <a:gd name="connsiteX1300" fmla="*/ 226727 w 1569618"/>
              <a:gd name="connsiteY1300" fmla="*/ 1466270 h 6693946"/>
              <a:gd name="connsiteX1301" fmla="*/ 232059 w 1569618"/>
              <a:gd name="connsiteY1301" fmla="*/ 1462813 h 6693946"/>
              <a:gd name="connsiteX1302" fmla="*/ 229907 w 1569618"/>
              <a:gd name="connsiteY1302" fmla="*/ 1453641 h 6693946"/>
              <a:gd name="connsiteX1303" fmla="*/ 225527 w 1569618"/>
              <a:gd name="connsiteY1303" fmla="*/ 1456292 h 6693946"/>
              <a:gd name="connsiteX1304" fmla="*/ 226727 w 1569618"/>
              <a:gd name="connsiteY1304" fmla="*/ 1466270 h 6693946"/>
              <a:gd name="connsiteX1305" fmla="*/ 237860 w 1569618"/>
              <a:gd name="connsiteY1305" fmla="*/ 1972922 h 6693946"/>
              <a:gd name="connsiteX1306" fmla="*/ 239060 w 1569618"/>
              <a:gd name="connsiteY1306" fmla="*/ 1962947 h 6693946"/>
              <a:gd name="connsiteX1307" fmla="*/ 234680 w 1569618"/>
              <a:gd name="connsiteY1307" fmla="*/ 1960296 h 6693946"/>
              <a:gd name="connsiteX1308" fmla="*/ 232528 w 1569618"/>
              <a:gd name="connsiteY1308" fmla="*/ 1969465 h 6693946"/>
              <a:gd name="connsiteX1309" fmla="*/ 237860 w 1569618"/>
              <a:gd name="connsiteY1309" fmla="*/ 1972922 h 6693946"/>
              <a:gd name="connsiteX1310" fmla="*/ 233713 w 1569618"/>
              <a:gd name="connsiteY1310" fmla="*/ 2021902 h 6693946"/>
              <a:gd name="connsiteX1311" fmla="*/ 239045 w 1569618"/>
              <a:gd name="connsiteY1311" fmla="*/ 2018460 h 6693946"/>
              <a:gd name="connsiteX1312" fmla="*/ 236893 w 1569618"/>
              <a:gd name="connsiteY1312" fmla="*/ 2009292 h 6693946"/>
              <a:gd name="connsiteX1313" fmla="*/ 232528 w 1569618"/>
              <a:gd name="connsiteY1313" fmla="*/ 2011943 h 6693946"/>
              <a:gd name="connsiteX1314" fmla="*/ 233713 w 1569618"/>
              <a:gd name="connsiteY1314" fmla="*/ 2021902 h 6693946"/>
              <a:gd name="connsiteX1315" fmla="*/ 236979 w 1569618"/>
              <a:gd name="connsiteY1315" fmla="*/ 2153852 h 6693946"/>
              <a:gd name="connsiteX1316" fmla="*/ 239296 w 1569618"/>
              <a:gd name="connsiteY1316" fmla="*/ 2151655 h 6693946"/>
              <a:gd name="connsiteX1317" fmla="*/ 234782 w 1569618"/>
              <a:gd name="connsiteY1317" fmla="*/ 2149165 h 6693946"/>
              <a:gd name="connsiteX1318" fmla="*/ 232292 w 1569618"/>
              <a:gd name="connsiteY1318" fmla="*/ 2151655 h 6693946"/>
              <a:gd name="connsiteX1319" fmla="*/ 236979 w 1569618"/>
              <a:gd name="connsiteY1319" fmla="*/ 2153852 h 6693946"/>
              <a:gd name="connsiteX1320" fmla="*/ 32819 w 1569618"/>
              <a:gd name="connsiteY1320" fmla="*/ 2183161 h 6693946"/>
              <a:gd name="connsiteX1321" fmla="*/ 35001 w 1569618"/>
              <a:gd name="connsiteY1321" fmla="*/ 2180862 h 6693946"/>
              <a:gd name="connsiteX1322" fmla="*/ 32819 w 1569618"/>
              <a:gd name="connsiteY1322" fmla="*/ 2176160 h 6693946"/>
              <a:gd name="connsiteX1323" fmla="*/ 30637 w 1569618"/>
              <a:gd name="connsiteY1323" fmla="*/ 2178458 h 6693946"/>
              <a:gd name="connsiteX1324" fmla="*/ 32819 w 1569618"/>
              <a:gd name="connsiteY1324" fmla="*/ 2183161 h 6693946"/>
              <a:gd name="connsiteX1325" fmla="*/ 66804 w 1569618"/>
              <a:gd name="connsiteY1325" fmla="*/ 3650637 h 6693946"/>
              <a:gd name="connsiteX1326" fmla="*/ 71315 w 1569618"/>
              <a:gd name="connsiteY1326" fmla="*/ 3648162 h 6693946"/>
              <a:gd name="connsiteX1327" fmla="*/ 69012 w 1569618"/>
              <a:gd name="connsiteY1327" fmla="*/ 3645988 h 6693946"/>
              <a:gd name="connsiteX1328" fmla="*/ 64314 w 1569618"/>
              <a:gd name="connsiteY1328" fmla="*/ 3648162 h 6693946"/>
              <a:gd name="connsiteX1329" fmla="*/ 66804 w 1569618"/>
              <a:gd name="connsiteY1329" fmla="*/ 3650637 h 6693946"/>
              <a:gd name="connsiteX1330" fmla="*/ 68986 w 1569618"/>
              <a:gd name="connsiteY1330" fmla="*/ 3692486 h 6693946"/>
              <a:gd name="connsiteX1331" fmla="*/ 69072 w 1569618"/>
              <a:gd name="connsiteY1331" fmla="*/ 3666912 h 6693946"/>
              <a:gd name="connsiteX1332" fmla="*/ 64516 w 1569618"/>
              <a:gd name="connsiteY1332" fmla="*/ 3669387 h 6693946"/>
              <a:gd name="connsiteX1333" fmla="*/ 64314 w 1569618"/>
              <a:gd name="connsiteY1333" fmla="*/ 3676174 h 6693946"/>
              <a:gd name="connsiteX1334" fmla="*/ 64516 w 1569618"/>
              <a:gd name="connsiteY1334" fmla="*/ 3689861 h 6693946"/>
              <a:gd name="connsiteX1335" fmla="*/ 68986 w 1569618"/>
              <a:gd name="connsiteY1335" fmla="*/ 3692486 h 6693946"/>
              <a:gd name="connsiteX1336" fmla="*/ 67711 w 1569618"/>
              <a:gd name="connsiteY1336" fmla="*/ 3728559 h 6693946"/>
              <a:gd name="connsiteX1337" fmla="*/ 76527 w 1569618"/>
              <a:gd name="connsiteY1337" fmla="*/ 3719447 h 6693946"/>
              <a:gd name="connsiteX1338" fmla="*/ 67591 w 1569618"/>
              <a:gd name="connsiteY1338" fmla="*/ 3707898 h 6693946"/>
              <a:gd name="connsiteX1339" fmla="*/ 63170 w 1569618"/>
              <a:gd name="connsiteY1339" fmla="*/ 3716972 h 6693946"/>
              <a:gd name="connsiteX1340" fmla="*/ 67711 w 1569618"/>
              <a:gd name="connsiteY1340" fmla="*/ 3728559 h 6693946"/>
              <a:gd name="connsiteX1341" fmla="*/ 74435 w 1569618"/>
              <a:gd name="connsiteY1341" fmla="*/ 3770632 h 6693946"/>
              <a:gd name="connsiteX1342" fmla="*/ 72924 w 1569618"/>
              <a:gd name="connsiteY1342" fmla="*/ 3772170 h 6693946"/>
              <a:gd name="connsiteX1343" fmla="*/ 77746 w 1569618"/>
              <a:gd name="connsiteY1343" fmla="*/ 3774720 h 6693946"/>
              <a:gd name="connsiteX1344" fmla="*/ 74435 w 1569618"/>
              <a:gd name="connsiteY1344" fmla="*/ 3770632 h 6693946"/>
              <a:gd name="connsiteX1345" fmla="*/ 70257 w 1569618"/>
              <a:gd name="connsiteY1345" fmla="*/ 3770632 h 6693946"/>
              <a:gd name="connsiteX1346" fmla="*/ 71315 w 1569618"/>
              <a:gd name="connsiteY1346" fmla="*/ 3770632 h 6693946"/>
              <a:gd name="connsiteX1347" fmla="*/ 69189 w 1569618"/>
              <a:gd name="connsiteY1347" fmla="*/ 3765345 h 6693946"/>
              <a:gd name="connsiteX1348" fmla="*/ 64955 w 1569618"/>
              <a:gd name="connsiteY1348" fmla="*/ 3766508 h 6693946"/>
              <a:gd name="connsiteX1349" fmla="*/ 70257 w 1569618"/>
              <a:gd name="connsiteY1349" fmla="*/ 3770632 h 6693946"/>
              <a:gd name="connsiteX1350" fmla="*/ 75519 w 1569618"/>
              <a:gd name="connsiteY1350" fmla="*/ 3776895 h 6693946"/>
              <a:gd name="connsiteX1351" fmla="*/ 72061 w 1569618"/>
              <a:gd name="connsiteY1351" fmla="*/ 3773032 h 6693946"/>
              <a:gd name="connsiteX1352" fmla="*/ 71315 w 1569618"/>
              <a:gd name="connsiteY1352" fmla="*/ 3773782 h 6693946"/>
              <a:gd name="connsiteX1353" fmla="*/ 75519 w 1569618"/>
              <a:gd name="connsiteY1353" fmla="*/ 3776895 h 6693946"/>
              <a:gd name="connsiteX1354" fmla="*/ 74813 w 1569618"/>
              <a:gd name="connsiteY1354" fmla="*/ 3791669 h 6693946"/>
              <a:gd name="connsiteX1355" fmla="*/ 76996 w 1569618"/>
              <a:gd name="connsiteY1355" fmla="*/ 3789344 h 6693946"/>
              <a:gd name="connsiteX1356" fmla="*/ 74813 w 1569618"/>
              <a:gd name="connsiteY1356" fmla="*/ 3784657 h 6693946"/>
              <a:gd name="connsiteX1357" fmla="*/ 72324 w 1569618"/>
              <a:gd name="connsiteY1357" fmla="*/ 3787132 h 6693946"/>
              <a:gd name="connsiteX1358" fmla="*/ 74813 w 1569618"/>
              <a:gd name="connsiteY1358" fmla="*/ 3791669 h 6693946"/>
              <a:gd name="connsiteX1359" fmla="*/ 73644 w 1569618"/>
              <a:gd name="connsiteY1359" fmla="*/ 3867490 h 6693946"/>
              <a:gd name="connsiteX1360" fmla="*/ 77978 w 1569618"/>
              <a:gd name="connsiteY1360" fmla="*/ 3833517 h 6693946"/>
              <a:gd name="connsiteX1361" fmla="*/ 75972 w 1569618"/>
              <a:gd name="connsiteY1361" fmla="*/ 3799806 h 6693946"/>
              <a:gd name="connsiteX1362" fmla="*/ 70333 w 1569618"/>
              <a:gd name="connsiteY1362" fmla="*/ 3834267 h 6693946"/>
              <a:gd name="connsiteX1363" fmla="*/ 73644 w 1569618"/>
              <a:gd name="connsiteY1363" fmla="*/ 3867490 h 6693946"/>
              <a:gd name="connsiteX1364" fmla="*/ 74813 w 1569618"/>
              <a:gd name="connsiteY1364" fmla="*/ 3896627 h 6693946"/>
              <a:gd name="connsiteX1365" fmla="*/ 76996 w 1569618"/>
              <a:gd name="connsiteY1365" fmla="*/ 3894339 h 6693946"/>
              <a:gd name="connsiteX1366" fmla="*/ 74813 w 1569618"/>
              <a:gd name="connsiteY1366" fmla="*/ 3889652 h 6693946"/>
              <a:gd name="connsiteX1367" fmla="*/ 72324 w 1569618"/>
              <a:gd name="connsiteY1367" fmla="*/ 3892127 h 6693946"/>
              <a:gd name="connsiteX1368" fmla="*/ 74813 w 1569618"/>
              <a:gd name="connsiteY1368" fmla="*/ 3896627 h 6693946"/>
              <a:gd name="connsiteX1369" fmla="*/ 82812 w 1569618"/>
              <a:gd name="connsiteY1369" fmla="*/ 3930638 h 6693946"/>
              <a:gd name="connsiteX1370" fmla="*/ 85317 w 1569618"/>
              <a:gd name="connsiteY1370" fmla="*/ 3928126 h 6693946"/>
              <a:gd name="connsiteX1371" fmla="*/ 80614 w 1569618"/>
              <a:gd name="connsiteY1371" fmla="*/ 3925951 h 6693946"/>
              <a:gd name="connsiteX1372" fmla="*/ 78316 w 1569618"/>
              <a:gd name="connsiteY1372" fmla="*/ 3928126 h 6693946"/>
              <a:gd name="connsiteX1373" fmla="*/ 82812 w 1569618"/>
              <a:gd name="connsiteY1373" fmla="*/ 3930638 h 6693946"/>
              <a:gd name="connsiteX1374" fmla="*/ 83033 w 1569618"/>
              <a:gd name="connsiteY1374" fmla="*/ 3986286 h 6693946"/>
              <a:gd name="connsiteX1375" fmla="*/ 85201 w 1569618"/>
              <a:gd name="connsiteY1375" fmla="*/ 3983923 h 6693946"/>
              <a:gd name="connsiteX1376" fmla="*/ 85317 w 1569618"/>
              <a:gd name="connsiteY1376" fmla="*/ 3967874 h 6693946"/>
              <a:gd name="connsiteX1377" fmla="*/ 80614 w 1569618"/>
              <a:gd name="connsiteY1377" fmla="*/ 3946800 h 6693946"/>
              <a:gd name="connsiteX1378" fmla="*/ 78376 w 1569618"/>
              <a:gd name="connsiteY1378" fmla="*/ 3970049 h 6693946"/>
              <a:gd name="connsiteX1379" fmla="*/ 78522 w 1569618"/>
              <a:gd name="connsiteY1379" fmla="*/ 3983811 h 6693946"/>
              <a:gd name="connsiteX1380" fmla="*/ 83033 w 1569618"/>
              <a:gd name="connsiteY1380" fmla="*/ 3986286 h 6693946"/>
              <a:gd name="connsiteX1381" fmla="*/ 83881 w 1569618"/>
              <a:gd name="connsiteY1381" fmla="*/ 4015347 h 6693946"/>
              <a:gd name="connsiteX1382" fmla="*/ 85084 w 1569618"/>
              <a:gd name="connsiteY1382" fmla="*/ 4005372 h 6693946"/>
              <a:gd name="connsiteX1383" fmla="*/ 80705 w 1569618"/>
              <a:gd name="connsiteY1383" fmla="*/ 4002710 h 6693946"/>
              <a:gd name="connsiteX1384" fmla="*/ 78548 w 1569618"/>
              <a:gd name="connsiteY1384" fmla="*/ 4011897 h 6693946"/>
              <a:gd name="connsiteX1385" fmla="*/ 83881 w 1569618"/>
              <a:gd name="connsiteY1385" fmla="*/ 4015347 h 6693946"/>
              <a:gd name="connsiteX1386" fmla="*/ 82887 w 1569618"/>
              <a:gd name="connsiteY1386" fmla="*/ 4049545 h 6693946"/>
              <a:gd name="connsiteX1387" fmla="*/ 85231 w 1569618"/>
              <a:gd name="connsiteY1387" fmla="*/ 4036796 h 6693946"/>
              <a:gd name="connsiteX1388" fmla="*/ 85095 w 1569618"/>
              <a:gd name="connsiteY1388" fmla="*/ 4026559 h 6693946"/>
              <a:gd name="connsiteX1389" fmla="*/ 80689 w 1569618"/>
              <a:gd name="connsiteY1389" fmla="*/ 4023859 h 6693946"/>
              <a:gd name="connsiteX1390" fmla="*/ 78417 w 1569618"/>
              <a:gd name="connsiteY1390" fmla="*/ 4026146 h 6693946"/>
              <a:gd name="connsiteX1391" fmla="*/ 78316 w 1569618"/>
              <a:gd name="connsiteY1391" fmla="*/ 4039871 h 6693946"/>
              <a:gd name="connsiteX1392" fmla="*/ 82887 w 1569618"/>
              <a:gd name="connsiteY1392" fmla="*/ 4049545 h 6693946"/>
              <a:gd name="connsiteX1393" fmla="*/ 89652 w 1569618"/>
              <a:gd name="connsiteY1393" fmla="*/ 4084756 h 6693946"/>
              <a:gd name="connsiteX1394" fmla="*/ 87762 w 1569618"/>
              <a:gd name="connsiteY1394" fmla="*/ 4077519 h 6693946"/>
              <a:gd name="connsiteX1395" fmla="*/ 85125 w 1569618"/>
              <a:gd name="connsiteY1395" fmla="*/ 4061507 h 6693946"/>
              <a:gd name="connsiteX1396" fmla="*/ 80675 w 1569618"/>
              <a:gd name="connsiteY1396" fmla="*/ 4058845 h 6693946"/>
              <a:gd name="connsiteX1397" fmla="*/ 78417 w 1569618"/>
              <a:gd name="connsiteY1397" fmla="*/ 4061132 h 6693946"/>
              <a:gd name="connsiteX1398" fmla="*/ 78316 w 1569618"/>
              <a:gd name="connsiteY1398" fmla="*/ 4071369 h 6693946"/>
              <a:gd name="connsiteX1399" fmla="*/ 78462 w 1569618"/>
              <a:gd name="connsiteY1399" fmla="*/ 4078119 h 6693946"/>
              <a:gd name="connsiteX1400" fmla="*/ 83341 w 1569618"/>
              <a:gd name="connsiteY1400" fmla="*/ 4085394 h 6693946"/>
              <a:gd name="connsiteX1401" fmla="*/ 89652 w 1569618"/>
              <a:gd name="connsiteY1401" fmla="*/ 4084756 h 6693946"/>
              <a:gd name="connsiteX1402" fmla="*/ 87706 w 1569618"/>
              <a:gd name="connsiteY1402" fmla="*/ 4126492 h 6693946"/>
              <a:gd name="connsiteX1403" fmla="*/ 92070 w 1569618"/>
              <a:gd name="connsiteY1403" fmla="*/ 4120417 h 6693946"/>
              <a:gd name="connsiteX1404" fmla="*/ 89918 w 1569618"/>
              <a:gd name="connsiteY1404" fmla="*/ 4114718 h 6693946"/>
              <a:gd name="connsiteX1405" fmla="*/ 83866 w 1569618"/>
              <a:gd name="connsiteY1405" fmla="*/ 4117305 h 6693946"/>
              <a:gd name="connsiteX1406" fmla="*/ 87706 w 1569618"/>
              <a:gd name="connsiteY1406" fmla="*/ 4126492 h 6693946"/>
              <a:gd name="connsiteX1407" fmla="*/ 88804 w 1569618"/>
              <a:gd name="connsiteY1407" fmla="*/ 4162603 h 6693946"/>
              <a:gd name="connsiteX1408" fmla="*/ 92156 w 1569618"/>
              <a:gd name="connsiteY1408" fmla="*/ 4153716 h 6693946"/>
              <a:gd name="connsiteX1409" fmla="*/ 92142 w 1569618"/>
              <a:gd name="connsiteY1409" fmla="*/ 4140029 h 6693946"/>
              <a:gd name="connsiteX1410" fmla="*/ 88804 w 1569618"/>
              <a:gd name="connsiteY1410" fmla="*/ 4134592 h 6693946"/>
              <a:gd name="connsiteX1411" fmla="*/ 85448 w 1569618"/>
              <a:gd name="connsiteY1411" fmla="*/ 4140066 h 6693946"/>
              <a:gd name="connsiteX1412" fmla="*/ 85317 w 1569618"/>
              <a:gd name="connsiteY1412" fmla="*/ 4146891 h 6693946"/>
              <a:gd name="connsiteX1413" fmla="*/ 85418 w 1569618"/>
              <a:gd name="connsiteY1413" fmla="*/ 4153716 h 6693946"/>
              <a:gd name="connsiteX1414" fmla="*/ 88804 w 1569618"/>
              <a:gd name="connsiteY1414" fmla="*/ 4162603 h 6693946"/>
              <a:gd name="connsiteX1415" fmla="*/ 88804 w 1569618"/>
              <a:gd name="connsiteY1415" fmla="*/ 4183602 h 6693946"/>
              <a:gd name="connsiteX1416" fmla="*/ 92070 w 1569618"/>
              <a:gd name="connsiteY1416" fmla="*/ 4178315 h 6693946"/>
              <a:gd name="connsiteX1417" fmla="*/ 88804 w 1569618"/>
              <a:gd name="connsiteY1417" fmla="*/ 4169578 h 6693946"/>
              <a:gd name="connsiteX1418" fmla="*/ 84747 w 1569618"/>
              <a:gd name="connsiteY1418" fmla="*/ 4175728 h 6693946"/>
              <a:gd name="connsiteX1419" fmla="*/ 88804 w 1569618"/>
              <a:gd name="connsiteY1419" fmla="*/ 4183602 h 6693946"/>
              <a:gd name="connsiteX1420" fmla="*/ 95805 w 1569618"/>
              <a:gd name="connsiteY1420" fmla="*/ 4856811 h 6693946"/>
              <a:gd name="connsiteX1421" fmla="*/ 98295 w 1569618"/>
              <a:gd name="connsiteY1421" fmla="*/ 4854336 h 6693946"/>
              <a:gd name="connsiteX1422" fmla="*/ 95805 w 1569618"/>
              <a:gd name="connsiteY1422" fmla="*/ 4849799 h 6693946"/>
              <a:gd name="connsiteX1423" fmla="*/ 93623 w 1569618"/>
              <a:gd name="connsiteY1423" fmla="*/ 4852124 h 6693946"/>
              <a:gd name="connsiteX1424" fmla="*/ 95805 w 1569618"/>
              <a:gd name="connsiteY1424" fmla="*/ 4856811 h 6693946"/>
              <a:gd name="connsiteX1425" fmla="*/ 94605 w 1569618"/>
              <a:gd name="connsiteY1425" fmla="*/ 4897609 h 6693946"/>
              <a:gd name="connsiteX1426" fmla="*/ 100669 w 1569618"/>
              <a:gd name="connsiteY1426" fmla="*/ 4889809 h 6693946"/>
              <a:gd name="connsiteX1427" fmla="*/ 97020 w 1569618"/>
              <a:gd name="connsiteY1427" fmla="*/ 4879010 h 6693946"/>
              <a:gd name="connsiteX1428" fmla="*/ 92554 w 1569618"/>
              <a:gd name="connsiteY1428" fmla="*/ 4888347 h 6693946"/>
              <a:gd name="connsiteX1429" fmla="*/ 94605 w 1569618"/>
              <a:gd name="connsiteY1429" fmla="*/ 4897609 h 6693946"/>
              <a:gd name="connsiteX1430" fmla="*/ 94691 w 1569618"/>
              <a:gd name="connsiteY1430" fmla="*/ 4932670 h 6693946"/>
              <a:gd name="connsiteX1431" fmla="*/ 99071 w 1569618"/>
              <a:gd name="connsiteY1431" fmla="*/ 4926595 h 6693946"/>
              <a:gd name="connsiteX1432" fmla="*/ 96919 w 1569618"/>
              <a:gd name="connsiteY1432" fmla="*/ 4920895 h 6693946"/>
              <a:gd name="connsiteX1433" fmla="*/ 90870 w 1569618"/>
              <a:gd name="connsiteY1433" fmla="*/ 4923520 h 6693946"/>
              <a:gd name="connsiteX1434" fmla="*/ 94691 w 1569618"/>
              <a:gd name="connsiteY1434" fmla="*/ 4932670 h 6693946"/>
              <a:gd name="connsiteX1435" fmla="*/ 326773 w 1569618"/>
              <a:gd name="connsiteY1435" fmla="*/ 4968781 h 6693946"/>
              <a:gd name="connsiteX1436" fmla="*/ 329263 w 1569618"/>
              <a:gd name="connsiteY1436" fmla="*/ 4964281 h 6693946"/>
              <a:gd name="connsiteX1437" fmla="*/ 326773 w 1569618"/>
              <a:gd name="connsiteY1437" fmla="*/ 4961806 h 6693946"/>
              <a:gd name="connsiteX1438" fmla="*/ 324590 w 1569618"/>
              <a:gd name="connsiteY1438" fmla="*/ 4966494 h 6693946"/>
              <a:gd name="connsiteX1439" fmla="*/ 326773 w 1569618"/>
              <a:gd name="connsiteY1439" fmla="*/ 4968781 h 6693946"/>
              <a:gd name="connsiteX1440" fmla="*/ 323507 w 1569618"/>
              <a:gd name="connsiteY1440" fmla="*/ 5007554 h 6693946"/>
              <a:gd name="connsiteX1441" fmla="*/ 324707 w 1569618"/>
              <a:gd name="connsiteY1441" fmla="*/ 5017529 h 6693946"/>
              <a:gd name="connsiteX1442" fmla="*/ 330039 w 1569618"/>
              <a:gd name="connsiteY1442" fmla="*/ 5014079 h 6693946"/>
              <a:gd name="connsiteX1443" fmla="*/ 327886 w 1569618"/>
              <a:gd name="connsiteY1443" fmla="*/ 5004892 h 6693946"/>
              <a:gd name="connsiteX1444" fmla="*/ 323507 w 1569618"/>
              <a:gd name="connsiteY1444" fmla="*/ 5007554 h 6693946"/>
              <a:gd name="connsiteX1445" fmla="*/ 103920 w 1569618"/>
              <a:gd name="connsiteY1445" fmla="*/ 5044565 h 6693946"/>
              <a:gd name="connsiteX1446" fmla="*/ 106188 w 1569618"/>
              <a:gd name="connsiteY1446" fmla="*/ 5042278 h 6693946"/>
              <a:gd name="connsiteX1447" fmla="*/ 106308 w 1569618"/>
              <a:gd name="connsiteY1447" fmla="*/ 5024016 h 6693946"/>
              <a:gd name="connsiteX1448" fmla="*/ 101737 w 1569618"/>
              <a:gd name="connsiteY1448" fmla="*/ 5011829 h 6693946"/>
              <a:gd name="connsiteX1449" fmla="*/ 99394 w 1569618"/>
              <a:gd name="connsiteY1449" fmla="*/ 5028066 h 6693946"/>
              <a:gd name="connsiteX1450" fmla="*/ 99510 w 1569618"/>
              <a:gd name="connsiteY1450" fmla="*/ 5041828 h 6693946"/>
              <a:gd name="connsiteX1451" fmla="*/ 103920 w 1569618"/>
              <a:gd name="connsiteY1451" fmla="*/ 5044565 h 6693946"/>
              <a:gd name="connsiteX1452" fmla="*/ 325569 w 1569618"/>
              <a:gd name="connsiteY1452" fmla="*/ 5051465 h 6693946"/>
              <a:gd name="connsiteX1453" fmla="*/ 330271 w 1569618"/>
              <a:gd name="connsiteY1453" fmla="*/ 5049290 h 6693946"/>
              <a:gd name="connsiteX1454" fmla="*/ 327973 w 1569618"/>
              <a:gd name="connsiteY1454" fmla="*/ 5047078 h 6693946"/>
              <a:gd name="connsiteX1455" fmla="*/ 323270 w 1569618"/>
              <a:gd name="connsiteY1455" fmla="*/ 5049290 h 6693946"/>
              <a:gd name="connsiteX1456" fmla="*/ 325569 w 1569618"/>
              <a:gd name="connsiteY1456" fmla="*/ 5051465 h 6693946"/>
              <a:gd name="connsiteX1457" fmla="*/ 122039 w 1569618"/>
              <a:gd name="connsiteY1457" fmla="*/ 5367314 h 6693946"/>
              <a:gd name="connsiteX1458" fmla="*/ 126974 w 1569618"/>
              <a:gd name="connsiteY1458" fmla="*/ 5360451 h 6693946"/>
              <a:gd name="connsiteX1459" fmla="*/ 120618 w 1569618"/>
              <a:gd name="connsiteY1459" fmla="*/ 5338777 h 6693946"/>
              <a:gd name="connsiteX1460" fmla="*/ 120310 w 1569618"/>
              <a:gd name="connsiteY1460" fmla="*/ 5300379 h 6693946"/>
              <a:gd name="connsiteX1461" fmla="*/ 119564 w 1569618"/>
              <a:gd name="connsiteY1461" fmla="*/ 5265655 h 6693946"/>
              <a:gd name="connsiteX1462" fmla="*/ 120194 w 1569618"/>
              <a:gd name="connsiteY1462" fmla="*/ 5232770 h 6693946"/>
              <a:gd name="connsiteX1463" fmla="*/ 113602 w 1569618"/>
              <a:gd name="connsiteY1463" fmla="*/ 5190209 h 6693946"/>
              <a:gd name="connsiteX1464" fmla="*/ 113047 w 1569618"/>
              <a:gd name="connsiteY1464" fmla="*/ 5123837 h 6693946"/>
              <a:gd name="connsiteX1465" fmla="*/ 106132 w 1569618"/>
              <a:gd name="connsiteY1465" fmla="*/ 5060315 h 6693946"/>
              <a:gd name="connsiteX1466" fmla="*/ 101737 w 1569618"/>
              <a:gd name="connsiteY1466" fmla="*/ 5053865 h 6693946"/>
              <a:gd name="connsiteX1467" fmla="*/ 99424 w 1569618"/>
              <a:gd name="connsiteY1467" fmla="*/ 5059827 h 6693946"/>
              <a:gd name="connsiteX1468" fmla="*/ 99308 w 1569618"/>
              <a:gd name="connsiteY1468" fmla="*/ 5098301 h 6693946"/>
              <a:gd name="connsiteX1469" fmla="*/ 100316 w 1569618"/>
              <a:gd name="connsiteY1469" fmla="*/ 5132236 h 6693946"/>
              <a:gd name="connsiteX1470" fmla="*/ 102514 w 1569618"/>
              <a:gd name="connsiteY1470" fmla="*/ 5164560 h 6693946"/>
              <a:gd name="connsiteX1471" fmla="*/ 107917 w 1569618"/>
              <a:gd name="connsiteY1471" fmla="*/ 5222270 h 6693946"/>
              <a:gd name="connsiteX1472" fmla="*/ 105573 w 1569618"/>
              <a:gd name="connsiteY1472" fmla="*/ 5222458 h 6693946"/>
              <a:gd name="connsiteX1473" fmla="*/ 113294 w 1569618"/>
              <a:gd name="connsiteY1473" fmla="*/ 5360527 h 6693946"/>
              <a:gd name="connsiteX1474" fmla="*/ 113381 w 1569618"/>
              <a:gd name="connsiteY1474" fmla="*/ 5363901 h 6693946"/>
              <a:gd name="connsiteX1475" fmla="*/ 122039 w 1569618"/>
              <a:gd name="connsiteY1475" fmla="*/ 5367314 h 6693946"/>
              <a:gd name="connsiteX1476" fmla="*/ 122624 w 1569618"/>
              <a:gd name="connsiteY1476" fmla="*/ 5485509 h 6693946"/>
              <a:gd name="connsiteX1477" fmla="*/ 128234 w 1569618"/>
              <a:gd name="connsiteY1477" fmla="*/ 5437098 h 6693946"/>
              <a:gd name="connsiteX1478" fmla="*/ 124983 w 1569618"/>
              <a:gd name="connsiteY1478" fmla="*/ 5389925 h 6693946"/>
              <a:gd name="connsiteX1479" fmla="*/ 120618 w 1569618"/>
              <a:gd name="connsiteY1479" fmla="*/ 5437811 h 6693946"/>
              <a:gd name="connsiteX1480" fmla="*/ 122624 w 1569618"/>
              <a:gd name="connsiteY1480" fmla="*/ 5485509 h 6693946"/>
              <a:gd name="connsiteX1481" fmla="*/ 1424609 w 1569618"/>
              <a:gd name="connsiteY1481" fmla="*/ 5515732 h 6693946"/>
              <a:gd name="connsiteX1482" fmla="*/ 1422119 w 1569618"/>
              <a:gd name="connsiteY1482" fmla="*/ 5518207 h 6693946"/>
              <a:gd name="connsiteX1483" fmla="*/ 1426822 w 1569618"/>
              <a:gd name="connsiteY1483" fmla="*/ 5520420 h 6693946"/>
              <a:gd name="connsiteX1484" fmla="*/ 1429120 w 1569618"/>
              <a:gd name="connsiteY1484" fmla="*/ 5518207 h 6693946"/>
              <a:gd name="connsiteX1485" fmla="*/ 1424609 w 1569618"/>
              <a:gd name="connsiteY1485" fmla="*/ 5515732 h 6693946"/>
              <a:gd name="connsiteX1486" fmla="*/ 1501496 w 1569618"/>
              <a:gd name="connsiteY1486" fmla="*/ 5494808 h 6693946"/>
              <a:gd name="connsiteX1487" fmla="*/ 1499344 w 1569618"/>
              <a:gd name="connsiteY1487" fmla="*/ 5500545 h 6693946"/>
              <a:gd name="connsiteX1488" fmla="*/ 1503723 w 1569618"/>
              <a:gd name="connsiteY1488" fmla="*/ 5506620 h 6693946"/>
              <a:gd name="connsiteX1489" fmla="*/ 1507544 w 1569618"/>
              <a:gd name="connsiteY1489" fmla="*/ 5497433 h 6693946"/>
              <a:gd name="connsiteX1490" fmla="*/ 1501496 w 1569618"/>
              <a:gd name="connsiteY1490" fmla="*/ 5494808 h 6693946"/>
              <a:gd name="connsiteX1491" fmla="*/ 123798 w 1569618"/>
              <a:gd name="connsiteY1491" fmla="*/ 5500696 h 6693946"/>
              <a:gd name="connsiteX1492" fmla="*/ 126288 w 1569618"/>
              <a:gd name="connsiteY1492" fmla="*/ 5496196 h 6693946"/>
              <a:gd name="connsiteX1493" fmla="*/ 123798 w 1569618"/>
              <a:gd name="connsiteY1493" fmla="*/ 5493721 h 6693946"/>
              <a:gd name="connsiteX1494" fmla="*/ 121615 w 1569618"/>
              <a:gd name="connsiteY1494" fmla="*/ 5498408 h 6693946"/>
              <a:gd name="connsiteX1495" fmla="*/ 123798 w 1569618"/>
              <a:gd name="connsiteY1495" fmla="*/ 5500696 h 6693946"/>
              <a:gd name="connsiteX1496" fmla="*/ 1377706 w 1569618"/>
              <a:gd name="connsiteY1496" fmla="*/ 5520644 h 6693946"/>
              <a:gd name="connsiteX1497" fmla="*/ 1380050 w 1569618"/>
              <a:gd name="connsiteY1497" fmla="*/ 5507895 h 6693946"/>
              <a:gd name="connsiteX1498" fmla="*/ 1379919 w 1569618"/>
              <a:gd name="connsiteY1498" fmla="*/ 5497658 h 6693946"/>
              <a:gd name="connsiteX1499" fmla="*/ 1375509 w 1569618"/>
              <a:gd name="connsiteY1499" fmla="*/ 5494958 h 6693946"/>
              <a:gd name="connsiteX1500" fmla="*/ 1373240 w 1569618"/>
              <a:gd name="connsiteY1500" fmla="*/ 5497246 h 6693946"/>
              <a:gd name="connsiteX1501" fmla="*/ 1373124 w 1569618"/>
              <a:gd name="connsiteY1501" fmla="*/ 5510970 h 6693946"/>
              <a:gd name="connsiteX1502" fmla="*/ 1377706 w 1569618"/>
              <a:gd name="connsiteY1502" fmla="*/ 5520644 h 6693946"/>
              <a:gd name="connsiteX1503" fmla="*/ 1501597 w 1569618"/>
              <a:gd name="connsiteY1503" fmla="*/ 5536731 h 6693946"/>
              <a:gd name="connsiteX1504" fmla="*/ 1499107 w 1569618"/>
              <a:gd name="connsiteY1504" fmla="*/ 5539206 h 6693946"/>
              <a:gd name="connsiteX1505" fmla="*/ 1503810 w 1569618"/>
              <a:gd name="connsiteY1505" fmla="*/ 5541419 h 6693946"/>
              <a:gd name="connsiteX1506" fmla="*/ 1506112 w 1569618"/>
              <a:gd name="connsiteY1506" fmla="*/ 5539206 h 6693946"/>
              <a:gd name="connsiteX1507" fmla="*/ 1501597 w 1569618"/>
              <a:gd name="connsiteY1507" fmla="*/ 5536731 h 6693946"/>
              <a:gd name="connsiteX1508" fmla="*/ 129715 w 1569618"/>
              <a:gd name="connsiteY1508" fmla="*/ 5555631 h 6693946"/>
              <a:gd name="connsiteX1509" fmla="*/ 134050 w 1569618"/>
              <a:gd name="connsiteY1509" fmla="*/ 5549443 h 6693946"/>
              <a:gd name="connsiteX1510" fmla="*/ 131882 w 1569618"/>
              <a:gd name="connsiteY1510" fmla="*/ 5536807 h 6693946"/>
              <a:gd name="connsiteX1511" fmla="*/ 125436 w 1569618"/>
              <a:gd name="connsiteY1511" fmla="*/ 5539244 h 6693946"/>
              <a:gd name="connsiteX1512" fmla="*/ 129715 w 1569618"/>
              <a:gd name="connsiteY1512" fmla="*/ 5555631 h 6693946"/>
              <a:gd name="connsiteX1513" fmla="*/ 131897 w 1569618"/>
              <a:gd name="connsiteY1513" fmla="*/ 5618591 h 6693946"/>
              <a:gd name="connsiteX1514" fmla="*/ 135486 w 1569618"/>
              <a:gd name="connsiteY1514" fmla="*/ 5594254 h 6693946"/>
              <a:gd name="connsiteX1515" fmla="*/ 129700 w 1569618"/>
              <a:gd name="connsiteY1515" fmla="*/ 5564818 h 6693946"/>
              <a:gd name="connsiteX1516" fmla="*/ 127619 w 1569618"/>
              <a:gd name="connsiteY1516" fmla="*/ 5594967 h 6693946"/>
              <a:gd name="connsiteX1517" fmla="*/ 131897 w 1569618"/>
              <a:gd name="connsiteY1517" fmla="*/ 5618591 h 6693946"/>
              <a:gd name="connsiteX1518" fmla="*/ 131998 w 1569618"/>
              <a:gd name="connsiteY1518" fmla="*/ 5656014 h 6693946"/>
              <a:gd name="connsiteX1519" fmla="*/ 127296 w 1569618"/>
              <a:gd name="connsiteY1519" fmla="*/ 5658189 h 6693946"/>
              <a:gd name="connsiteX1520" fmla="*/ 129599 w 1569618"/>
              <a:gd name="connsiteY1520" fmla="*/ 5660401 h 6693946"/>
              <a:gd name="connsiteX1521" fmla="*/ 134301 w 1569618"/>
              <a:gd name="connsiteY1521" fmla="*/ 5658189 h 6693946"/>
              <a:gd name="connsiteX1522" fmla="*/ 131998 w 1569618"/>
              <a:gd name="connsiteY1522" fmla="*/ 5656014 h 6693946"/>
              <a:gd name="connsiteX1523" fmla="*/ 129700 w 1569618"/>
              <a:gd name="connsiteY1523" fmla="*/ 5634827 h 6693946"/>
              <a:gd name="connsiteX1524" fmla="*/ 127548 w 1569618"/>
              <a:gd name="connsiteY1524" fmla="*/ 5643977 h 6693946"/>
              <a:gd name="connsiteX1525" fmla="*/ 132880 w 1569618"/>
              <a:gd name="connsiteY1525" fmla="*/ 5647427 h 6693946"/>
              <a:gd name="connsiteX1526" fmla="*/ 134080 w 1569618"/>
              <a:gd name="connsiteY1526" fmla="*/ 5637452 h 6693946"/>
              <a:gd name="connsiteX1527" fmla="*/ 129700 w 1569618"/>
              <a:gd name="connsiteY1527" fmla="*/ 5634827 h 6693946"/>
              <a:gd name="connsiteX1528" fmla="*/ 340775 w 1569618"/>
              <a:gd name="connsiteY1528" fmla="*/ 5668688 h 6693946"/>
              <a:gd name="connsiteX1529" fmla="*/ 342957 w 1569618"/>
              <a:gd name="connsiteY1529" fmla="*/ 5666401 h 6693946"/>
              <a:gd name="connsiteX1530" fmla="*/ 340775 w 1569618"/>
              <a:gd name="connsiteY1530" fmla="*/ 5661676 h 6693946"/>
              <a:gd name="connsiteX1531" fmla="*/ 338285 w 1569618"/>
              <a:gd name="connsiteY1531" fmla="*/ 5664188 h 6693946"/>
              <a:gd name="connsiteX1532" fmla="*/ 340775 w 1569618"/>
              <a:gd name="connsiteY1532" fmla="*/ 5668688 h 6693946"/>
              <a:gd name="connsiteX1533" fmla="*/ 298780 w 1569618"/>
              <a:gd name="connsiteY1533" fmla="*/ 5731686 h 6693946"/>
              <a:gd name="connsiteX1534" fmla="*/ 296290 w 1569618"/>
              <a:gd name="connsiteY1534" fmla="*/ 5734161 h 6693946"/>
              <a:gd name="connsiteX1535" fmla="*/ 298780 w 1569618"/>
              <a:gd name="connsiteY1535" fmla="*/ 5738698 h 6693946"/>
              <a:gd name="connsiteX1536" fmla="*/ 300963 w 1569618"/>
              <a:gd name="connsiteY1536" fmla="*/ 5736373 h 6693946"/>
              <a:gd name="connsiteX1537" fmla="*/ 298780 w 1569618"/>
              <a:gd name="connsiteY1537" fmla="*/ 5731686 h 6693946"/>
              <a:gd name="connsiteX1538" fmla="*/ 494754 w 1569618"/>
              <a:gd name="connsiteY1538" fmla="*/ 5780696 h 6693946"/>
              <a:gd name="connsiteX1539" fmla="*/ 496937 w 1569618"/>
              <a:gd name="connsiteY1539" fmla="*/ 5775971 h 6693946"/>
              <a:gd name="connsiteX1540" fmla="*/ 494754 w 1569618"/>
              <a:gd name="connsiteY1540" fmla="*/ 5773684 h 6693946"/>
              <a:gd name="connsiteX1541" fmla="*/ 492261 w 1569618"/>
              <a:gd name="connsiteY1541" fmla="*/ 5778184 h 6693946"/>
              <a:gd name="connsiteX1542" fmla="*/ 494754 w 1569618"/>
              <a:gd name="connsiteY1542" fmla="*/ 5780696 h 6693946"/>
              <a:gd name="connsiteX1543" fmla="*/ 491574 w 1569618"/>
              <a:gd name="connsiteY1543" fmla="*/ 5806795 h 6693946"/>
              <a:gd name="connsiteX1544" fmla="*/ 496937 w 1569618"/>
              <a:gd name="connsiteY1544" fmla="*/ 5806270 h 6693946"/>
              <a:gd name="connsiteX1545" fmla="*/ 496937 w 1569618"/>
              <a:gd name="connsiteY1545" fmla="*/ 5797083 h 6693946"/>
              <a:gd name="connsiteX1546" fmla="*/ 492572 w 1569618"/>
              <a:gd name="connsiteY1546" fmla="*/ 5797120 h 6693946"/>
              <a:gd name="connsiteX1547" fmla="*/ 491574 w 1569618"/>
              <a:gd name="connsiteY1547" fmla="*/ 5806795 h 6693946"/>
              <a:gd name="connsiteX1548" fmla="*/ 495954 w 1569618"/>
              <a:gd name="connsiteY1548" fmla="*/ 5828356 h 6693946"/>
              <a:gd name="connsiteX1549" fmla="*/ 498253 w 1569618"/>
              <a:gd name="connsiteY1549" fmla="*/ 5826182 h 6693946"/>
              <a:gd name="connsiteX1550" fmla="*/ 493742 w 1569618"/>
              <a:gd name="connsiteY1550" fmla="*/ 5823669 h 6693946"/>
              <a:gd name="connsiteX1551" fmla="*/ 491252 w 1569618"/>
              <a:gd name="connsiteY1551" fmla="*/ 5826182 h 6693946"/>
              <a:gd name="connsiteX1552" fmla="*/ 495954 w 1569618"/>
              <a:gd name="connsiteY1552" fmla="*/ 5828356 h 6693946"/>
              <a:gd name="connsiteX1553" fmla="*/ 465910 w 1569618"/>
              <a:gd name="connsiteY1553" fmla="*/ 5907516 h 6693946"/>
              <a:gd name="connsiteX1554" fmla="*/ 459277 w 1569618"/>
              <a:gd name="connsiteY1554" fmla="*/ 5919778 h 6693946"/>
              <a:gd name="connsiteX1555" fmla="*/ 462746 w 1569618"/>
              <a:gd name="connsiteY1555" fmla="*/ 5934965 h 6693946"/>
              <a:gd name="connsiteX1556" fmla="*/ 462791 w 1569618"/>
              <a:gd name="connsiteY1556" fmla="*/ 5967925 h 6693946"/>
              <a:gd name="connsiteX1557" fmla="*/ 459892 w 1569618"/>
              <a:gd name="connsiteY1557" fmla="*/ 5983412 h 6693946"/>
              <a:gd name="connsiteX1558" fmla="*/ 456611 w 1569618"/>
              <a:gd name="connsiteY1558" fmla="*/ 5992075 h 6693946"/>
              <a:gd name="connsiteX1559" fmla="*/ 467185 w 1569618"/>
              <a:gd name="connsiteY1559" fmla="*/ 6004224 h 6693946"/>
              <a:gd name="connsiteX1560" fmla="*/ 473586 w 1569618"/>
              <a:gd name="connsiteY1560" fmla="*/ 5989112 h 6693946"/>
              <a:gd name="connsiteX1561" fmla="*/ 469191 w 1569618"/>
              <a:gd name="connsiteY1561" fmla="*/ 5949101 h 6693946"/>
              <a:gd name="connsiteX1562" fmla="*/ 470260 w 1569618"/>
              <a:gd name="connsiteY1562" fmla="*/ 5948989 h 6693946"/>
              <a:gd name="connsiteX1563" fmla="*/ 470058 w 1569618"/>
              <a:gd name="connsiteY1563" fmla="*/ 5914415 h 6693946"/>
              <a:gd name="connsiteX1564" fmla="*/ 465910 w 1569618"/>
              <a:gd name="connsiteY1564" fmla="*/ 5907516 h 6693946"/>
              <a:gd name="connsiteX1565" fmla="*/ 466863 w 1569618"/>
              <a:gd name="connsiteY1565" fmla="*/ 5878792 h 6693946"/>
              <a:gd name="connsiteX1566" fmla="*/ 458032 w 1569618"/>
              <a:gd name="connsiteY1566" fmla="*/ 5887904 h 6693946"/>
              <a:gd name="connsiteX1567" fmla="*/ 466964 w 1569618"/>
              <a:gd name="connsiteY1567" fmla="*/ 5899453 h 6693946"/>
              <a:gd name="connsiteX1568" fmla="*/ 471404 w 1569618"/>
              <a:gd name="connsiteY1568" fmla="*/ 5890379 h 6693946"/>
              <a:gd name="connsiteX1569" fmla="*/ 466863 w 1569618"/>
              <a:gd name="connsiteY1569" fmla="*/ 5878792 h 6693946"/>
              <a:gd name="connsiteX1570" fmla="*/ 467947 w 1569618"/>
              <a:gd name="connsiteY1570" fmla="*/ 5865967 h 6693946"/>
              <a:gd name="connsiteX1571" fmla="*/ 463259 w 1569618"/>
              <a:gd name="connsiteY1571" fmla="*/ 5868180 h 6693946"/>
              <a:gd name="connsiteX1572" fmla="*/ 465749 w 1569618"/>
              <a:gd name="connsiteY1572" fmla="*/ 5870655 h 6693946"/>
              <a:gd name="connsiteX1573" fmla="*/ 470260 w 1569618"/>
              <a:gd name="connsiteY1573" fmla="*/ 5868180 h 6693946"/>
              <a:gd name="connsiteX1574" fmla="*/ 467947 w 1569618"/>
              <a:gd name="connsiteY1574" fmla="*/ 5865967 h 6693946"/>
              <a:gd name="connsiteX1575" fmla="*/ 1003806 w 1569618"/>
              <a:gd name="connsiteY1575" fmla="*/ 6629209 h 6693946"/>
              <a:gd name="connsiteX1576" fmla="*/ 1006108 w 1569618"/>
              <a:gd name="connsiteY1576" fmla="*/ 6627035 h 6693946"/>
              <a:gd name="connsiteX1577" fmla="*/ 1001597 w 1569618"/>
              <a:gd name="connsiteY1577" fmla="*/ 6624522 h 6693946"/>
              <a:gd name="connsiteX1578" fmla="*/ 999108 w 1569618"/>
              <a:gd name="connsiteY1578" fmla="*/ 6627035 h 6693946"/>
              <a:gd name="connsiteX1579" fmla="*/ 1003806 w 1569618"/>
              <a:gd name="connsiteY1579" fmla="*/ 6629209 h 6693946"/>
              <a:gd name="connsiteX1580" fmla="*/ 736968 w 1569618"/>
              <a:gd name="connsiteY1580" fmla="*/ 894843 h 6693946"/>
              <a:gd name="connsiteX1581" fmla="*/ 734669 w 1569618"/>
              <a:gd name="connsiteY1581" fmla="*/ 934509 h 6693946"/>
              <a:gd name="connsiteX1582" fmla="*/ 743444 w 1569618"/>
              <a:gd name="connsiteY1582" fmla="*/ 955527 h 6693946"/>
              <a:gd name="connsiteX1583" fmla="*/ 751881 w 1569618"/>
              <a:gd name="connsiteY1583" fmla="*/ 962149 h 6693946"/>
              <a:gd name="connsiteX1584" fmla="*/ 761447 w 1569618"/>
              <a:gd name="connsiteY1584" fmla="*/ 948965 h 6693946"/>
              <a:gd name="connsiteX1585" fmla="*/ 758897 w 1569618"/>
              <a:gd name="connsiteY1585" fmla="*/ 917121 h 6693946"/>
              <a:gd name="connsiteX1586" fmla="*/ 750092 w 1569618"/>
              <a:gd name="connsiteY1586" fmla="*/ 877017 h 6693946"/>
              <a:gd name="connsiteX1587" fmla="*/ 744160 w 1569618"/>
              <a:gd name="connsiteY1587" fmla="*/ 874189 h 6693946"/>
              <a:gd name="connsiteX1588" fmla="*/ 736968 w 1569618"/>
              <a:gd name="connsiteY1588" fmla="*/ 894843 h 6693946"/>
              <a:gd name="connsiteX1589" fmla="*/ 18888 w 1569618"/>
              <a:gd name="connsiteY1589" fmla="*/ 879068 h 6693946"/>
              <a:gd name="connsiteX1590" fmla="*/ 18581 w 1569618"/>
              <a:gd name="connsiteY1590" fmla="*/ 773589 h 6693946"/>
              <a:gd name="connsiteX1591" fmla="*/ 15229 w 1569618"/>
              <a:gd name="connsiteY1591" fmla="*/ 760524 h 6693946"/>
              <a:gd name="connsiteX1592" fmla="*/ 10980 w 1569618"/>
              <a:gd name="connsiteY1592" fmla="*/ 753478 h 6693946"/>
              <a:gd name="connsiteX1593" fmla="*/ 8430 w 1569618"/>
              <a:gd name="connsiteY1593" fmla="*/ 759380 h 6693946"/>
              <a:gd name="connsiteX1594" fmla="*/ 8314 w 1569618"/>
              <a:gd name="connsiteY1594" fmla="*/ 829337 h 6693946"/>
              <a:gd name="connsiteX1595" fmla="*/ 8415 w 1569618"/>
              <a:gd name="connsiteY1595" fmla="*/ 899309 h 6693946"/>
              <a:gd name="connsiteX1596" fmla="*/ 10583 w 1569618"/>
              <a:gd name="connsiteY1596" fmla="*/ 905373 h 6693946"/>
              <a:gd name="connsiteX1597" fmla="*/ 15168 w 1569618"/>
              <a:gd name="connsiteY1597" fmla="*/ 899279 h 6693946"/>
              <a:gd name="connsiteX1598" fmla="*/ 18888 w 1569618"/>
              <a:gd name="connsiteY1598" fmla="*/ 879068 h 6693946"/>
              <a:gd name="connsiteX1599" fmla="*/ 818617 w 1569618"/>
              <a:gd name="connsiteY1599" fmla="*/ 563406 h 6693946"/>
              <a:gd name="connsiteX1600" fmla="*/ 826817 w 1569618"/>
              <a:gd name="connsiteY1600" fmla="*/ 559701 h 6693946"/>
              <a:gd name="connsiteX1601" fmla="*/ 823949 w 1569618"/>
              <a:gd name="connsiteY1601" fmla="*/ 529643 h 6693946"/>
              <a:gd name="connsiteX1602" fmla="*/ 825839 w 1569618"/>
              <a:gd name="connsiteY1602" fmla="*/ 503585 h 6693946"/>
              <a:gd name="connsiteX1603" fmla="*/ 827140 w 1569618"/>
              <a:gd name="connsiteY1603" fmla="*/ 487618 h 6693946"/>
              <a:gd name="connsiteX1604" fmla="*/ 825411 w 1569618"/>
              <a:gd name="connsiteY1604" fmla="*/ 481379 h 6693946"/>
              <a:gd name="connsiteX1605" fmla="*/ 818219 w 1569618"/>
              <a:gd name="connsiteY1605" fmla="*/ 485496 h 6693946"/>
              <a:gd name="connsiteX1606" fmla="*/ 813431 w 1569618"/>
              <a:gd name="connsiteY1606" fmla="*/ 497345 h 6693946"/>
              <a:gd name="connsiteX1607" fmla="*/ 813209 w 1569618"/>
              <a:gd name="connsiteY1607" fmla="*/ 525222 h 6693946"/>
              <a:gd name="connsiteX1608" fmla="*/ 813446 w 1569618"/>
              <a:gd name="connsiteY1608" fmla="*/ 560080 h 6693946"/>
              <a:gd name="connsiteX1609" fmla="*/ 818617 w 1569618"/>
              <a:gd name="connsiteY1609" fmla="*/ 563406 h 6693946"/>
              <a:gd name="connsiteX1610" fmla="*/ 431239 w 1569618"/>
              <a:gd name="connsiteY1610" fmla="*/ 436482 h 6693946"/>
              <a:gd name="connsiteX1611" fmla="*/ 428472 w 1569618"/>
              <a:gd name="connsiteY1611" fmla="*/ 450971 h 6693946"/>
              <a:gd name="connsiteX1612" fmla="*/ 436497 w 1569618"/>
              <a:gd name="connsiteY1612" fmla="*/ 470144 h 6693946"/>
              <a:gd name="connsiteX1613" fmla="*/ 441053 w 1569618"/>
              <a:gd name="connsiteY1613" fmla="*/ 470129 h 6693946"/>
              <a:gd name="connsiteX1614" fmla="*/ 455130 w 1569618"/>
              <a:gd name="connsiteY1614" fmla="*/ 448436 h 6693946"/>
              <a:gd name="connsiteX1615" fmla="*/ 449344 w 1569618"/>
              <a:gd name="connsiteY1615" fmla="*/ 430992 h 6693946"/>
              <a:gd name="connsiteX1616" fmla="*/ 433452 w 1569618"/>
              <a:gd name="connsiteY1616" fmla="*/ 417324 h 6693946"/>
              <a:gd name="connsiteX1617" fmla="*/ 431239 w 1569618"/>
              <a:gd name="connsiteY1617" fmla="*/ 436482 h 6693946"/>
              <a:gd name="connsiteX1618" fmla="*/ 673018 w 1569618"/>
              <a:gd name="connsiteY1618" fmla="*/ 504301 h 6693946"/>
              <a:gd name="connsiteX1619" fmla="*/ 660771 w 1569618"/>
              <a:gd name="connsiteY1619" fmla="*/ 500949 h 6693946"/>
              <a:gd name="connsiteX1620" fmla="*/ 640777 w 1569618"/>
              <a:gd name="connsiteY1620" fmla="*/ 505415 h 6693946"/>
              <a:gd name="connsiteX1621" fmla="*/ 625762 w 1569618"/>
              <a:gd name="connsiteY1621" fmla="*/ 510192 h 6693946"/>
              <a:gd name="connsiteX1622" fmla="*/ 625515 w 1569618"/>
              <a:gd name="connsiteY1622" fmla="*/ 518847 h 6693946"/>
              <a:gd name="connsiteX1623" fmla="*/ 638080 w 1569618"/>
              <a:gd name="connsiteY1623" fmla="*/ 521397 h 6693946"/>
              <a:gd name="connsiteX1624" fmla="*/ 646356 w 1569618"/>
              <a:gd name="connsiteY1624" fmla="*/ 517295 h 6693946"/>
              <a:gd name="connsiteX1625" fmla="*/ 659642 w 1569618"/>
              <a:gd name="connsiteY1625" fmla="*/ 525192 h 6693946"/>
              <a:gd name="connsiteX1626" fmla="*/ 660771 w 1569618"/>
              <a:gd name="connsiteY1626" fmla="*/ 535459 h 6693946"/>
              <a:gd name="connsiteX1627" fmla="*/ 673018 w 1569618"/>
              <a:gd name="connsiteY1627" fmla="*/ 504301 h 6693946"/>
              <a:gd name="connsiteX1628" fmla="*/ 228924 w 1569618"/>
              <a:gd name="connsiteY1628" fmla="*/ 359993 h 6693946"/>
              <a:gd name="connsiteX1629" fmla="*/ 242533 w 1569618"/>
              <a:gd name="connsiteY1629" fmla="*/ 374054 h 6693946"/>
              <a:gd name="connsiteX1630" fmla="*/ 246282 w 1569618"/>
              <a:gd name="connsiteY1630" fmla="*/ 361867 h 6693946"/>
              <a:gd name="connsiteX1631" fmla="*/ 246399 w 1569618"/>
              <a:gd name="connsiteY1631" fmla="*/ 346928 h 6693946"/>
              <a:gd name="connsiteX1632" fmla="*/ 236671 w 1569618"/>
              <a:gd name="connsiteY1632" fmla="*/ 326582 h 6693946"/>
              <a:gd name="connsiteX1633" fmla="*/ 225760 w 1569618"/>
              <a:gd name="connsiteY1633" fmla="*/ 344539 h 6693946"/>
              <a:gd name="connsiteX1634" fmla="*/ 228924 w 1569618"/>
              <a:gd name="connsiteY1634" fmla="*/ 359993 h 6693946"/>
              <a:gd name="connsiteX1635" fmla="*/ 288206 w 1569618"/>
              <a:gd name="connsiteY1635" fmla="*/ 245622 h 6693946"/>
              <a:gd name="connsiteX1636" fmla="*/ 267285 w 1569618"/>
              <a:gd name="connsiteY1636" fmla="*/ 234710 h 6693946"/>
              <a:gd name="connsiteX1637" fmla="*/ 268358 w 1569618"/>
              <a:gd name="connsiteY1637" fmla="*/ 260708 h 6693946"/>
              <a:gd name="connsiteX1638" fmla="*/ 288277 w 1569618"/>
              <a:gd name="connsiteY1638" fmla="*/ 269704 h 6693946"/>
              <a:gd name="connsiteX1639" fmla="*/ 288206 w 1569618"/>
              <a:gd name="connsiteY1639" fmla="*/ 245622 h 6693946"/>
              <a:gd name="connsiteX1640" fmla="*/ 69672 w 1569618"/>
              <a:gd name="connsiteY1640" fmla="*/ 236570 h 6693946"/>
              <a:gd name="connsiteX1641" fmla="*/ 64486 w 1569618"/>
              <a:gd name="connsiteY1641" fmla="*/ 205855 h 6693946"/>
              <a:gd name="connsiteX1642" fmla="*/ 59083 w 1569618"/>
              <a:gd name="connsiteY1642" fmla="*/ 195206 h 6693946"/>
              <a:gd name="connsiteX1643" fmla="*/ 50601 w 1569618"/>
              <a:gd name="connsiteY1643" fmla="*/ 208563 h 6693946"/>
              <a:gd name="connsiteX1644" fmla="*/ 50308 w 1569618"/>
              <a:gd name="connsiteY1644" fmla="*/ 222464 h 6693946"/>
              <a:gd name="connsiteX1645" fmla="*/ 50469 w 1569618"/>
              <a:gd name="connsiteY1645" fmla="*/ 236409 h 6693946"/>
              <a:gd name="connsiteX1646" fmla="*/ 64606 w 1569618"/>
              <a:gd name="connsiteY1646" fmla="*/ 241419 h 6693946"/>
              <a:gd name="connsiteX1647" fmla="*/ 69672 w 1569618"/>
              <a:gd name="connsiteY1647" fmla="*/ 236570 h 6693946"/>
              <a:gd name="connsiteX1648" fmla="*/ 428457 w 1569618"/>
              <a:gd name="connsiteY1648" fmla="*/ 315861 h 6693946"/>
              <a:gd name="connsiteX1649" fmla="*/ 428266 w 1569618"/>
              <a:gd name="connsiteY1649" fmla="*/ 333991 h 6693946"/>
              <a:gd name="connsiteX1650" fmla="*/ 432923 w 1569618"/>
              <a:gd name="connsiteY1650" fmla="*/ 362527 h 6693946"/>
              <a:gd name="connsiteX1651" fmla="*/ 431693 w 1569618"/>
              <a:gd name="connsiteY1651" fmla="*/ 373908 h 6693946"/>
              <a:gd name="connsiteX1652" fmla="*/ 447791 w 1569618"/>
              <a:gd name="connsiteY1652" fmla="*/ 364927 h 6693946"/>
              <a:gd name="connsiteX1653" fmla="*/ 445256 w 1569618"/>
              <a:gd name="connsiteY1653" fmla="*/ 353607 h 6693946"/>
              <a:gd name="connsiteX1654" fmla="*/ 441668 w 1569618"/>
              <a:gd name="connsiteY1654" fmla="*/ 328835 h 6693946"/>
              <a:gd name="connsiteX1655" fmla="*/ 435090 w 1569618"/>
              <a:gd name="connsiteY1655" fmla="*/ 315111 h 6693946"/>
              <a:gd name="connsiteX1656" fmla="*/ 432762 w 1569618"/>
              <a:gd name="connsiteY1656" fmla="*/ 312782 h 6693946"/>
              <a:gd name="connsiteX1657" fmla="*/ 428457 w 1569618"/>
              <a:gd name="connsiteY1657" fmla="*/ 315861 h 6693946"/>
              <a:gd name="connsiteX1658" fmla="*/ 624401 w 1569618"/>
              <a:gd name="connsiteY1658" fmla="*/ 421951 h 6693946"/>
              <a:gd name="connsiteX1659" fmla="*/ 624240 w 1569618"/>
              <a:gd name="connsiteY1659" fmla="*/ 442928 h 6693946"/>
              <a:gd name="connsiteX1660" fmla="*/ 624401 w 1569618"/>
              <a:gd name="connsiteY1660" fmla="*/ 467392 h 6693946"/>
              <a:gd name="connsiteX1661" fmla="*/ 627915 w 1569618"/>
              <a:gd name="connsiteY1661" fmla="*/ 472488 h 6693946"/>
              <a:gd name="connsiteX1662" fmla="*/ 641800 w 1569618"/>
              <a:gd name="connsiteY1662" fmla="*/ 452730 h 6693946"/>
              <a:gd name="connsiteX1663" fmla="*/ 631181 w 1569618"/>
              <a:gd name="connsiteY1663" fmla="*/ 422525 h 6693946"/>
              <a:gd name="connsiteX1664" fmla="*/ 627930 w 1569618"/>
              <a:gd name="connsiteY1664" fmla="*/ 416885 h 6693946"/>
              <a:gd name="connsiteX1665" fmla="*/ 624401 w 1569618"/>
              <a:gd name="connsiteY1665" fmla="*/ 421951 h 6693946"/>
              <a:gd name="connsiteX1666" fmla="*/ 652233 w 1569618"/>
              <a:gd name="connsiteY1666" fmla="*/ 442725 h 6693946"/>
              <a:gd name="connsiteX1667" fmla="*/ 652540 w 1569618"/>
              <a:gd name="connsiteY1667" fmla="*/ 460080 h 6693946"/>
              <a:gd name="connsiteX1668" fmla="*/ 659305 w 1569618"/>
              <a:gd name="connsiteY1668" fmla="*/ 465502 h 6693946"/>
              <a:gd name="connsiteX1669" fmla="*/ 673265 w 1569618"/>
              <a:gd name="connsiteY1669" fmla="*/ 447675 h 6693946"/>
              <a:gd name="connsiteX1670" fmla="*/ 659601 w 1569618"/>
              <a:gd name="connsiteY1670" fmla="*/ 430857 h 6693946"/>
              <a:gd name="connsiteX1671" fmla="*/ 653841 w 1569618"/>
              <a:gd name="connsiteY1671" fmla="*/ 432908 h 6693946"/>
              <a:gd name="connsiteX1672" fmla="*/ 652233 w 1569618"/>
              <a:gd name="connsiteY1672" fmla="*/ 442725 h 6693946"/>
              <a:gd name="connsiteX1673" fmla="*/ 477366 w 1569618"/>
              <a:gd name="connsiteY1673" fmla="*/ 210277 h 6693946"/>
              <a:gd name="connsiteX1674" fmla="*/ 471449 w 1569618"/>
              <a:gd name="connsiteY1674" fmla="*/ 232146 h 6693946"/>
              <a:gd name="connsiteX1675" fmla="*/ 482916 w 1569618"/>
              <a:gd name="connsiteY1675" fmla="*/ 250557 h 6693946"/>
              <a:gd name="connsiteX1676" fmla="*/ 490078 w 1569618"/>
              <a:gd name="connsiteY1676" fmla="*/ 253370 h 6693946"/>
              <a:gd name="connsiteX1677" fmla="*/ 494064 w 1569618"/>
              <a:gd name="connsiteY1677" fmla="*/ 234388 h 6693946"/>
              <a:gd name="connsiteX1678" fmla="*/ 484045 w 1569618"/>
              <a:gd name="connsiteY1678" fmla="*/ 210584 h 6693946"/>
              <a:gd name="connsiteX1679" fmla="*/ 479987 w 1569618"/>
              <a:gd name="connsiteY1679" fmla="*/ 207787 h 6693946"/>
              <a:gd name="connsiteX1680" fmla="*/ 477366 w 1569618"/>
              <a:gd name="connsiteY1680" fmla="*/ 210277 h 6693946"/>
              <a:gd name="connsiteX1681" fmla="*/ 148655 w 1569618"/>
              <a:gd name="connsiteY1681" fmla="*/ 19270 h 6693946"/>
              <a:gd name="connsiteX1682" fmla="*/ 161765 w 1569618"/>
              <a:gd name="connsiteY1682" fmla="*/ 24294 h 6693946"/>
              <a:gd name="connsiteX1683" fmla="*/ 180544 w 1569618"/>
              <a:gd name="connsiteY1683" fmla="*/ 11624 h 6693946"/>
              <a:gd name="connsiteX1684" fmla="*/ 155188 w 1569618"/>
              <a:gd name="connsiteY1684" fmla="*/ 4110 h 6693946"/>
              <a:gd name="connsiteX1685" fmla="*/ 148655 w 1569618"/>
              <a:gd name="connsiteY1685" fmla="*/ 19270 h 6693946"/>
              <a:gd name="connsiteX1686" fmla="*/ 137623 w 1569618"/>
              <a:gd name="connsiteY1686" fmla="*/ 24734 h 6693946"/>
              <a:gd name="connsiteX1687" fmla="*/ 141171 w 1569618"/>
              <a:gd name="connsiteY1687" fmla="*/ 17600 h 6693946"/>
              <a:gd name="connsiteX1688" fmla="*/ 134462 w 1569618"/>
              <a:gd name="connsiteY1688" fmla="*/ 8 h 6693946"/>
              <a:gd name="connsiteX1689" fmla="*/ 133363 w 1569618"/>
              <a:gd name="connsiteY1689" fmla="*/ 24734 h 6693946"/>
              <a:gd name="connsiteX1690" fmla="*/ 137623 w 1569618"/>
              <a:gd name="connsiteY1690" fmla="*/ 24734 h 6693946"/>
              <a:gd name="connsiteX1691" fmla="*/ 309208 w 1569618"/>
              <a:gd name="connsiteY1691" fmla="*/ 294310 h 6693946"/>
              <a:gd name="connsiteX1692" fmla="*/ 309355 w 1569618"/>
              <a:gd name="connsiteY1692" fmla="*/ 297576 h 6693946"/>
              <a:gd name="connsiteX1693" fmla="*/ 318054 w 1569618"/>
              <a:gd name="connsiteY1693" fmla="*/ 304274 h 6693946"/>
              <a:gd name="connsiteX1694" fmla="*/ 317469 w 1569618"/>
              <a:gd name="connsiteY1694" fmla="*/ 293009 h 6693946"/>
              <a:gd name="connsiteX1695" fmla="*/ 319389 w 1569618"/>
              <a:gd name="connsiteY1695" fmla="*/ 291059 h 6693946"/>
              <a:gd name="connsiteX1696" fmla="*/ 314893 w 1569618"/>
              <a:gd name="connsiteY1696" fmla="*/ 271826 h 6693946"/>
              <a:gd name="connsiteX1697" fmla="*/ 309985 w 1569618"/>
              <a:gd name="connsiteY1697" fmla="*/ 272486 h 6693946"/>
              <a:gd name="connsiteX1698" fmla="*/ 309208 w 1569618"/>
              <a:gd name="connsiteY1698" fmla="*/ 294310 h 6693946"/>
              <a:gd name="connsiteX1699" fmla="*/ 776971 w 1569618"/>
              <a:gd name="connsiteY1699" fmla="*/ 722291 h 6693946"/>
              <a:gd name="connsiteX1700" fmla="*/ 795750 w 1569618"/>
              <a:gd name="connsiteY1700" fmla="*/ 703617 h 6693946"/>
              <a:gd name="connsiteX1701" fmla="*/ 797741 w 1569618"/>
              <a:gd name="connsiteY1701" fmla="*/ 698798 h 6693946"/>
              <a:gd name="connsiteX1702" fmla="*/ 795383 w 1569618"/>
              <a:gd name="connsiteY1702" fmla="*/ 696717 h 6693946"/>
              <a:gd name="connsiteX1703" fmla="*/ 771316 w 1569618"/>
              <a:gd name="connsiteY1703" fmla="*/ 719246 h 6693946"/>
              <a:gd name="connsiteX1704" fmla="*/ 774773 w 1569618"/>
              <a:gd name="connsiteY1704" fmla="*/ 724766 h 6693946"/>
              <a:gd name="connsiteX1705" fmla="*/ 776971 w 1569618"/>
              <a:gd name="connsiteY1705" fmla="*/ 722291 h 6693946"/>
              <a:gd name="connsiteX1706" fmla="*/ 561168 w 1569618"/>
              <a:gd name="connsiteY1706" fmla="*/ 332967 h 6693946"/>
              <a:gd name="connsiteX1707" fmla="*/ 559072 w 1569618"/>
              <a:gd name="connsiteY1707" fmla="*/ 327020 h 6693946"/>
              <a:gd name="connsiteX1708" fmla="*/ 554309 w 1569618"/>
              <a:gd name="connsiteY1708" fmla="*/ 332645 h 6693946"/>
              <a:gd name="connsiteX1709" fmla="*/ 547601 w 1569618"/>
              <a:gd name="connsiteY1709" fmla="*/ 346868 h 6693946"/>
              <a:gd name="connsiteX1710" fmla="*/ 552686 w 1569618"/>
              <a:gd name="connsiteY1710" fmla="*/ 353299 h 6693946"/>
              <a:gd name="connsiteX1711" fmla="*/ 560901 w 1569618"/>
              <a:gd name="connsiteY1711" fmla="*/ 349827 h 6693946"/>
              <a:gd name="connsiteX1712" fmla="*/ 561239 w 1569618"/>
              <a:gd name="connsiteY1712" fmla="*/ 339777 h 6693946"/>
              <a:gd name="connsiteX1713" fmla="*/ 561168 w 1569618"/>
              <a:gd name="connsiteY1713" fmla="*/ 332967 h 6693946"/>
              <a:gd name="connsiteX1714" fmla="*/ 97020 w 1569618"/>
              <a:gd name="connsiteY1714" fmla="*/ 354720 h 6693946"/>
              <a:gd name="connsiteX1715" fmla="*/ 104932 w 1569618"/>
              <a:gd name="connsiteY1715" fmla="*/ 351379 h 6693946"/>
              <a:gd name="connsiteX1716" fmla="*/ 98074 w 1569618"/>
              <a:gd name="connsiteY1716" fmla="*/ 328205 h 6693946"/>
              <a:gd name="connsiteX1717" fmla="*/ 93683 w 1569618"/>
              <a:gd name="connsiteY1717" fmla="*/ 328089 h 6693946"/>
              <a:gd name="connsiteX1718" fmla="*/ 87147 w 1569618"/>
              <a:gd name="connsiteY1718" fmla="*/ 344292 h 6693946"/>
              <a:gd name="connsiteX1719" fmla="*/ 97020 w 1569618"/>
              <a:gd name="connsiteY1719" fmla="*/ 354720 h 6693946"/>
              <a:gd name="connsiteX1720" fmla="*/ 64209 w 1569618"/>
              <a:gd name="connsiteY1720" fmla="*/ 94268 h 6693946"/>
              <a:gd name="connsiteX1721" fmla="*/ 61528 w 1569618"/>
              <a:gd name="connsiteY1721" fmla="*/ 88437 h 6693946"/>
              <a:gd name="connsiteX1722" fmla="*/ 57414 w 1569618"/>
              <a:gd name="connsiteY1722" fmla="*/ 92273 h 6693946"/>
              <a:gd name="connsiteX1723" fmla="*/ 50545 w 1569618"/>
              <a:gd name="connsiteY1723" fmla="*/ 110291 h 6693946"/>
              <a:gd name="connsiteX1724" fmla="*/ 54088 w 1569618"/>
              <a:gd name="connsiteY1724" fmla="*/ 116137 h 6693946"/>
              <a:gd name="connsiteX1725" fmla="*/ 57354 w 1569618"/>
              <a:gd name="connsiteY1725" fmla="*/ 112297 h 6693946"/>
              <a:gd name="connsiteX1726" fmla="*/ 64209 w 1569618"/>
              <a:gd name="connsiteY1726" fmla="*/ 94268 h 6693946"/>
              <a:gd name="connsiteX1727" fmla="*/ 264578 w 1569618"/>
              <a:gd name="connsiteY1727" fmla="*/ 178024 h 6693946"/>
              <a:gd name="connsiteX1728" fmla="*/ 270788 w 1569618"/>
              <a:gd name="connsiteY1728" fmla="*/ 199526 h 6693946"/>
              <a:gd name="connsiteX1729" fmla="*/ 274129 w 1569618"/>
              <a:gd name="connsiteY1729" fmla="*/ 196200 h 6693946"/>
              <a:gd name="connsiteX1730" fmla="*/ 274290 w 1569618"/>
              <a:gd name="connsiteY1730" fmla="*/ 185786 h 6693946"/>
              <a:gd name="connsiteX1731" fmla="*/ 274114 w 1569618"/>
              <a:gd name="connsiteY1731" fmla="*/ 178887 h 6693946"/>
              <a:gd name="connsiteX1732" fmla="*/ 269441 w 1569618"/>
              <a:gd name="connsiteY1732" fmla="*/ 173056 h 6693946"/>
              <a:gd name="connsiteX1733" fmla="*/ 264578 w 1569618"/>
              <a:gd name="connsiteY1733" fmla="*/ 178024 h 6693946"/>
              <a:gd name="connsiteX1734" fmla="*/ 748952 w 1569618"/>
              <a:gd name="connsiteY1734" fmla="*/ 764124 h 6693946"/>
              <a:gd name="connsiteX1735" fmla="*/ 756159 w 1569618"/>
              <a:gd name="connsiteY1735" fmla="*/ 749905 h 6693946"/>
              <a:gd name="connsiteX1736" fmla="*/ 753081 w 1569618"/>
              <a:gd name="connsiteY1736" fmla="*/ 745844 h 6693946"/>
              <a:gd name="connsiteX1737" fmla="*/ 737718 w 1569618"/>
              <a:gd name="connsiteY1737" fmla="*/ 754839 h 6693946"/>
              <a:gd name="connsiteX1738" fmla="*/ 743459 w 1569618"/>
              <a:gd name="connsiteY1738" fmla="*/ 766468 h 6693946"/>
              <a:gd name="connsiteX1739" fmla="*/ 748952 w 1569618"/>
              <a:gd name="connsiteY1739" fmla="*/ 764124 h 6693946"/>
              <a:gd name="connsiteX1740" fmla="*/ 57309 w 1569618"/>
              <a:gd name="connsiteY1740" fmla="*/ 122729 h 6693946"/>
              <a:gd name="connsiteX1741" fmla="*/ 57309 w 1569618"/>
              <a:gd name="connsiteY1741" fmla="*/ 143717 h 6693946"/>
              <a:gd name="connsiteX1742" fmla="*/ 57309 w 1569618"/>
              <a:gd name="connsiteY1742" fmla="*/ 122729 h 6693946"/>
              <a:gd name="connsiteX1743" fmla="*/ 624532 w 1569618"/>
              <a:gd name="connsiteY1743" fmla="*/ 269336 h 6693946"/>
              <a:gd name="connsiteX1744" fmla="*/ 634904 w 1569618"/>
              <a:gd name="connsiteY1744" fmla="*/ 263802 h 6693946"/>
              <a:gd name="connsiteX1745" fmla="*/ 624049 w 1569618"/>
              <a:gd name="connsiteY1745" fmla="*/ 256111 h 6693946"/>
              <a:gd name="connsiteX1746" fmla="*/ 617239 w 1569618"/>
              <a:gd name="connsiteY1746" fmla="*/ 261076 h 6693946"/>
              <a:gd name="connsiteX1747" fmla="*/ 624532 w 1569618"/>
              <a:gd name="connsiteY1747" fmla="*/ 269336 h 6693946"/>
              <a:gd name="connsiteX1748" fmla="*/ 72353 w 1569618"/>
              <a:gd name="connsiteY1748" fmla="*/ 174743 h 6693946"/>
              <a:gd name="connsiteX1749" fmla="*/ 64314 w 1569618"/>
              <a:gd name="connsiteY1749" fmla="*/ 171916 h 6693946"/>
              <a:gd name="connsiteX1750" fmla="*/ 51655 w 1569618"/>
              <a:gd name="connsiteY1750" fmla="*/ 183559 h 6693946"/>
              <a:gd name="connsiteX1751" fmla="*/ 57339 w 1569618"/>
              <a:gd name="connsiteY1751" fmla="*/ 185509 h 6693946"/>
              <a:gd name="connsiteX1752" fmla="*/ 72353 w 1569618"/>
              <a:gd name="connsiteY1752" fmla="*/ 174743 h 6693946"/>
              <a:gd name="connsiteX1753" fmla="*/ 556627 w 1569618"/>
              <a:gd name="connsiteY1753" fmla="*/ 536790 h 6693946"/>
              <a:gd name="connsiteX1754" fmla="*/ 554455 w 1569618"/>
              <a:gd name="connsiteY1754" fmla="*/ 542358 h 6693946"/>
              <a:gd name="connsiteX1755" fmla="*/ 562731 w 1569618"/>
              <a:gd name="connsiteY1755" fmla="*/ 549419 h 6693946"/>
              <a:gd name="connsiteX1756" fmla="*/ 568694 w 1569618"/>
              <a:gd name="connsiteY1756" fmla="*/ 546003 h 6693946"/>
              <a:gd name="connsiteX1757" fmla="*/ 556627 w 1569618"/>
              <a:gd name="connsiteY1757" fmla="*/ 536790 h 6693946"/>
              <a:gd name="connsiteX1758" fmla="*/ 282168 w 1569618"/>
              <a:gd name="connsiteY1758" fmla="*/ 220356 h 6693946"/>
              <a:gd name="connsiteX1759" fmla="*/ 291235 w 1569618"/>
              <a:gd name="connsiteY1759" fmla="*/ 211773 h 6693946"/>
              <a:gd name="connsiteX1760" fmla="*/ 281553 w 1569618"/>
              <a:gd name="connsiteY1760" fmla="*/ 206995 h 6693946"/>
              <a:gd name="connsiteX1761" fmla="*/ 274507 w 1569618"/>
              <a:gd name="connsiteY1761" fmla="*/ 216985 h 6693946"/>
              <a:gd name="connsiteX1762" fmla="*/ 282168 w 1569618"/>
              <a:gd name="connsiteY1762" fmla="*/ 220356 h 6693946"/>
              <a:gd name="connsiteX1763" fmla="*/ 627300 w 1569618"/>
              <a:gd name="connsiteY1763" fmla="*/ 557489 h 6693946"/>
              <a:gd name="connsiteX1764" fmla="*/ 635459 w 1569618"/>
              <a:gd name="connsiteY1764" fmla="*/ 548568 h 6693946"/>
              <a:gd name="connsiteX1765" fmla="*/ 633483 w 1569618"/>
              <a:gd name="connsiteY1765" fmla="*/ 542666 h 6693946"/>
              <a:gd name="connsiteX1766" fmla="*/ 624577 w 1569618"/>
              <a:gd name="connsiteY1766" fmla="*/ 548774 h 6693946"/>
              <a:gd name="connsiteX1767" fmla="*/ 627300 w 1569618"/>
              <a:gd name="connsiteY1767" fmla="*/ 557489 h 6693946"/>
              <a:gd name="connsiteX1768" fmla="*/ 1348926 w 1569618"/>
              <a:gd name="connsiteY1768" fmla="*/ 5773871 h 6693946"/>
              <a:gd name="connsiteX1769" fmla="*/ 1338730 w 1569618"/>
              <a:gd name="connsiteY1769" fmla="*/ 5777771 h 6693946"/>
              <a:gd name="connsiteX1770" fmla="*/ 1344955 w 1569618"/>
              <a:gd name="connsiteY1770" fmla="*/ 5781184 h 6693946"/>
              <a:gd name="connsiteX1771" fmla="*/ 1352132 w 1569618"/>
              <a:gd name="connsiteY1771" fmla="*/ 5776946 h 6693946"/>
              <a:gd name="connsiteX1772" fmla="*/ 1348926 w 1569618"/>
              <a:gd name="connsiteY1772" fmla="*/ 5773871 h 6693946"/>
              <a:gd name="connsiteX1773" fmla="*/ 1532387 w 1569618"/>
              <a:gd name="connsiteY1773" fmla="*/ 5857418 h 6693946"/>
              <a:gd name="connsiteX1774" fmla="*/ 1541106 w 1569618"/>
              <a:gd name="connsiteY1774" fmla="*/ 5854155 h 6693946"/>
              <a:gd name="connsiteX1775" fmla="*/ 1534967 w 1569618"/>
              <a:gd name="connsiteY1775" fmla="*/ 5850106 h 6693946"/>
              <a:gd name="connsiteX1776" fmla="*/ 1527100 w 1569618"/>
              <a:gd name="connsiteY1776" fmla="*/ 5854155 h 6693946"/>
              <a:gd name="connsiteX1777" fmla="*/ 1532387 w 1569618"/>
              <a:gd name="connsiteY1777" fmla="*/ 5857418 h 6693946"/>
              <a:gd name="connsiteX1778" fmla="*/ 624472 w 1569618"/>
              <a:gd name="connsiteY1778" fmla="*/ 241520 h 6693946"/>
              <a:gd name="connsiteX1779" fmla="*/ 628837 w 1569618"/>
              <a:gd name="connsiteY1779" fmla="*/ 247599 h 6693946"/>
              <a:gd name="connsiteX1780" fmla="*/ 632733 w 1569618"/>
              <a:gd name="connsiteY1780" fmla="*/ 238269 h 6693946"/>
              <a:gd name="connsiteX1781" fmla="*/ 626584 w 1569618"/>
              <a:gd name="connsiteY1781" fmla="*/ 236102 h 6693946"/>
              <a:gd name="connsiteX1782" fmla="*/ 624472 w 1569618"/>
              <a:gd name="connsiteY1782" fmla="*/ 241520 h 6693946"/>
              <a:gd name="connsiteX1783" fmla="*/ 1499299 w 1569618"/>
              <a:gd name="connsiteY1783" fmla="*/ 5839868 h 6693946"/>
              <a:gd name="connsiteX1784" fmla="*/ 1503210 w 1569618"/>
              <a:gd name="connsiteY1784" fmla="*/ 5850068 h 6693946"/>
              <a:gd name="connsiteX1785" fmla="*/ 1506622 w 1569618"/>
              <a:gd name="connsiteY1785" fmla="*/ 5843843 h 6693946"/>
              <a:gd name="connsiteX1786" fmla="*/ 1502377 w 1569618"/>
              <a:gd name="connsiteY1786" fmla="*/ 5836643 h 6693946"/>
              <a:gd name="connsiteX1787" fmla="*/ 1499299 w 1569618"/>
              <a:gd name="connsiteY1787" fmla="*/ 5839868 h 6693946"/>
              <a:gd name="connsiteX1788" fmla="*/ 624457 w 1569618"/>
              <a:gd name="connsiteY1788" fmla="*/ 484967 h 6693946"/>
              <a:gd name="connsiteX1789" fmla="*/ 627097 w 1569618"/>
              <a:gd name="connsiteY1789" fmla="*/ 494649 h 6693946"/>
              <a:gd name="connsiteX1790" fmla="*/ 630993 w 1569618"/>
              <a:gd name="connsiteY1790" fmla="*/ 488380 h 6693946"/>
              <a:gd name="connsiteX1791" fmla="*/ 627738 w 1569618"/>
              <a:gd name="connsiteY1791" fmla="*/ 479680 h 6693946"/>
              <a:gd name="connsiteX1792" fmla="*/ 624457 w 1569618"/>
              <a:gd name="connsiteY1792" fmla="*/ 484967 h 6693946"/>
              <a:gd name="connsiteX1793" fmla="*/ 1423439 w 1569618"/>
              <a:gd name="connsiteY1793" fmla="*/ 5874104 h 6693946"/>
              <a:gd name="connsiteX1794" fmla="*/ 1422442 w 1569618"/>
              <a:gd name="connsiteY1794" fmla="*/ 5883817 h 6693946"/>
              <a:gd name="connsiteX1795" fmla="*/ 1427804 w 1569618"/>
              <a:gd name="connsiteY1795" fmla="*/ 5883254 h 6693946"/>
              <a:gd name="connsiteX1796" fmla="*/ 1427804 w 1569618"/>
              <a:gd name="connsiteY1796" fmla="*/ 5874067 h 6693946"/>
              <a:gd name="connsiteX1797" fmla="*/ 1423439 w 1569618"/>
              <a:gd name="connsiteY1797" fmla="*/ 5874104 h 6693946"/>
              <a:gd name="connsiteX1798" fmla="*/ 1379889 w 1569618"/>
              <a:gd name="connsiteY1798" fmla="*/ 5801507 h 6693946"/>
              <a:gd name="connsiteX1799" fmla="*/ 1377736 w 1569618"/>
              <a:gd name="connsiteY1799" fmla="*/ 5795808 h 6693946"/>
              <a:gd name="connsiteX1800" fmla="*/ 1371688 w 1569618"/>
              <a:gd name="connsiteY1800" fmla="*/ 5798358 h 6693946"/>
              <a:gd name="connsiteX1801" fmla="*/ 1375524 w 1569618"/>
              <a:gd name="connsiteY1801" fmla="*/ 5807582 h 6693946"/>
              <a:gd name="connsiteX1802" fmla="*/ 1379889 w 1569618"/>
              <a:gd name="connsiteY1802" fmla="*/ 5801507 h 6693946"/>
              <a:gd name="connsiteX1803" fmla="*/ 567126 w 1569618"/>
              <a:gd name="connsiteY1803" fmla="*/ 384074 h 6693946"/>
              <a:gd name="connsiteX1804" fmla="*/ 561430 w 1569618"/>
              <a:gd name="connsiteY1804" fmla="*/ 381922 h 6693946"/>
              <a:gd name="connsiteX1805" fmla="*/ 555352 w 1569618"/>
              <a:gd name="connsiteY1805" fmla="*/ 386301 h 6693946"/>
              <a:gd name="connsiteX1806" fmla="*/ 564550 w 1569618"/>
              <a:gd name="connsiteY1806" fmla="*/ 390123 h 6693946"/>
              <a:gd name="connsiteX1807" fmla="*/ 567126 w 1569618"/>
              <a:gd name="connsiteY1807" fmla="*/ 384074 h 6693946"/>
              <a:gd name="connsiteX1808" fmla="*/ 741786 w 1569618"/>
              <a:gd name="connsiteY1808" fmla="*/ 794359 h 6693946"/>
              <a:gd name="connsiteX1809" fmla="*/ 742990 w 1569618"/>
              <a:gd name="connsiteY1809" fmla="*/ 784384 h 6693946"/>
              <a:gd name="connsiteX1810" fmla="*/ 738610 w 1569618"/>
              <a:gd name="connsiteY1810" fmla="*/ 781748 h 6693946"/>
              <a:gd name="connsiteX1811" fmla="*/ 736458 w 1569618"/>
              <a:gd name="connsiteY1811" fmla="*/ 790902 h 6693946"/>
              <a:gd name="connsiteX1812" fmla="*/ 741786 w 1569618"/>
              <a:gd name="connsiteY1812" fmla="*/ 794359 h 6693946"/>
              <a:gd name="connsiteX1813" fmla="*/ 655982 w 1569618"/>
              <a:gd name="connsiteY1813" fmla="*/ 423447 h 6693946"/>
              <a:gd name="connsiteX1814" fmla="*/ 665957 w 1569618"/>
              <a:gd name="connsiteY1814" fmla="*/ 422247 h 6693946"/>
              <a:gd name="connsiteX1815" fmla="*/ 662500 w 1569618"/>
              <a:gd name="connsiteY1815" fmla="*/ 416915 h 6693946"/>
              <a:gd name="connsiteX1816" fmla="*/ 653346 w 1569618"/>
              <a:gd name="connsiteY1816" fmla="*/ 419068 h 6693946"/>
              <a:gd name="connsiteX1817" fmla="*/ 655982 w 1569618"/>
              <a:gd name="connsiteY1817" fmla="*/ 423447 h 6693946"/>
              <a:gd name="connsiteX1818" fmla="*/ 165162 w 1569618"/>
              <a:gd name="connsiteY1818" fmla="*/ 81698 h 6693946"/>
              <a:gd name="connsiteX1819" fmla="*/ 169058 w 1569618"/>
              <a:gd name="connsiteY1819" fmla="*/ 75444 h 6693946"/>
              <a:gd name="connsiteX1820" fmla="*/ 165792 w 1569618"/>
              <a:gd name="connsiteY1820" fmla="*/ 66729 h 6693946"/>
              <a:gd name="connsiteX1821" fmla="*/ 162526 w 1569618"/>
              <a:gd name="connsiteY1821" fmla="*/ 72032 h 6693946"/>
              <a:gd name="connsiteX1822" fmla="*/ 165162 w 1569618"/>
              <a:gd name="connsiteY1822" fmla="*/ 81698 h 6693946"/>
              <a:gd name="connsiteX1823" fmla="*/ 239045 w 1569618"/>
              <a:gd name="connsiteY1823" fmla="*/ 237977 h 6693946"/>
              <a:gd name="connsiteX1824" fmla="*/ 236893 w 1569618"/>
              <a:gd name="connsiteY1824" fmla="*/ 228823 h 6693946"/>
              <a:gd name="connsiteX1825" fmla="*/ 232528 w 1569618"/>
              <a:gd name="connsiteY1825" fmla="*/ 231459 h 6693946"/>
              <a:gd name="connsiteX1826" fmla="*/ 233713 w 1569618"/>
              <a:gd name="connsiteY1826" fmla="*/ 241434 h 6693946"/>
              <a:gd name="connsiteX1827" fmla="*/ 239045 w 1569618"/>
              <a:gd name="connsiteY1827" fmla="*/ 237977 h 6693946"/>
              <a:gd name="connsiteX1828" fmla="*/ 266423 w 1569618"/>
              <a:gd name="connsiteY1828" fmla="*/ 158277 h 6693946"/>
              <a:gd name="connsiteX1829" fmla="*/ 274290 w 1569618"/>
              <a:gd name="connsiteY1829" fmla="*/ 154220 h 6693946"/>
              <a:gd name="connsiteX1830" fmla="*/ 268999 w 1569618"/>
              <a:gd name="connsiteY1830" fmla="*/ 150969 h 6693946"/>
              <a:gd name="connsiteX1831" fmla="*/ 260284 w 1569618"/>
              <a:gd name="connsiteY1831" fmla="*/ 154220 h 6693946"/>
              <a:gd name="connsiteX1832" fmla="*/ 266423 w 1569618"/>
              <a:gd name="connsiteY1832" fmla="*/ 158277 h 6693946"/>
              <a:gd name="connsiteX1833" fmla="*/ 316869 w 1569618"/>
              <a:gd name="connsiteY1833" fmla="*/ 315801 h 6693946"/>
              <a:gd name="connsiteX1834" fmla="*/ 323094 w 1569618"/>
              <a:gd name="connsiteY1834" fmla="*/ 319213 h 6693946"/>
              <a:gd name="connsiteX1835" fmla="*/ 330271 w 1569618"/>
              <a:gd name="connsiteY1835" fmla="*/ 314950 h 6693946"/>
              <a:gd name="connsiteX1836" fmla="*/ 327065 w 1569618"/>
              <a:gd name="connsiteY1836" fmla="*/ 311890 h 6693946"/>
              <a:gd name="connsiteX1837" fmla="*/ 316869 w 1569618"/>
              <a:gd name="connsiteY1837" fmla="*/ 315801 h 6693946"/>
              <a:gd name="connsiteX1838" fmla="*/ 328895 w 1569618"/>
              <a:gd name="connsiteY1838" fmla="*/ 305387 h 6693946"/>
              <a:gd name="connsiteX1839" fmla="*/ 333537 w 1569618"/>
              <a:gd name="connsiteY1839" fmla="*/ 311698 h 6693946"/>
              <a:gd name="connsiteX1840" fmla="*/ 337040 w 1569618"/>
              <a:gd name="connsiteY1840" fmla="*/ 306880 h 6693946"/>
              <a:gd name="connsiteX1841" fmla="*/ 334374 w 1569618"/>
              <a:gd name="connsiteY1841" fmla="*/ 298296 h 6693946"/>
              <a:gd name="connsiteX1842" fmla="*/ 328895 w 1569618"/>
              <a:gd name="connsiteY1842" fmla="*/ 305387 h 6693946"/>
              <a:gd name="connsiteX1843" fmla="*/ 440835 w 1569618"/>
              <a:gd name="connsiteY1843" fmla="*/ 402415 h 6693946"/>
              <a:gd name="connsiteX1844" fmla="*/ 442020 w 1569618"/>
              <a:gd name="connsiteY1844" fmla="*/ 392436 h 6693946"/>
              <a:gd name="connsiteX1845" fmla="*/ 437655 w 1569618"/>
              <a:gd name="connsiteY1845" fmla="*/ 389800 h 6693946"/>
              <a:gd name="connsiteX1846" fmla="*/ 435503 w 1569618"/>
              <a:gd name="connsiteY1846" fmla="*/ 398957 h 6693946"/>
              <a:gd name="connsiteX1847" fmla="*/ 440835 w 1569618"/>
              <a:gd name="connsiteY1847" fmla="*/ 402415 h 6693946"/>
              <a:gd name="connsiteX1848" fmla="*/ 437655 w 1569618"/>
              <a:gd name="connsiteY1848" fmla="*/ 291805 h 6693946"/>
              <a:gd name="connsiteX1849" fmla="*/ 435503 w 1569618"/>
              <a:gd name="connsiteY1849" fmla="*/ 300978 h 6693946"/>
              <a:gd name="connsiteX1850" fmla="*/ 440835 w 1569618"/>
              <a:gd name="connsiteY1850" fmla="*/ 304435 h 6693946"/>
              <a:gd name="connsiteX1851" fmla="*/ 442035 w 1569618"/>
              <a:gd name="connsiteY1851" fmla="*/ 294457 h 6693946"/>
              <a:gd name="connsiteX1852" fmla="*/ 437655 w 1569618"/>
              <a:gd name="connsiteY1852" fmla="*/ 291805 h 6693946"/>
              <a:gd name="connsiteX1853" fmla="*/ 477250 w 1569618"/>
              <a:gd name="connsiteY1853" fmla="*/ 302984 h 6693946"/>
              <a:gd name="connsiteX1854" fmla="*/ 484251 w 1569618"/>
              <a:gd name="connsiteY1854" fmla="*/ 311698 h 6693946"/>
              <a:gd name="connsiteX1855" fmla="*/ 484251 w 1569618"/>
              <a:gd name="connsiteY1855" fmla="*/ 297696 h 6693946"/>
              <a:gd name="connsiteX1856" fmla="*/ 477250 w 1569618"/>
              <a:gd name="connsiteY1856" fmla="*/ 302984 h 6693946"/>
              <a:gd name="connsiteX1857" fmla="*/ 559450 w 1569618"/>
              <a:gd name="connsiteY1857" fmla="*/ 509371 h 6693946"/>
              <a:gd name="connsiteX1858" fmla="*/ 555044 w 1569618"/>
              <a:gd name="connsiteY1858" fmla="*/ 510571 h 6693946"/>
              <a:gd name="connsiteX1859" fmla="*/ 556259 w 1569618"/>
              <a:gd name="connsiteY1859" fmla="*/ 524442 h 6693946"/>
              <a:gd name="connsiteX1860" fmla="*/ 561078 w 1569618"/>
              <a:gd name="connsiteY1860" fmla="*/ 518408 h 6693946"/>
              <a:gd name="connsiteX1861" fmla="*/ 559450 w 1569618"/>
              <a:gd name="connsiteY1861" fmla="*/ 509371 h 6693946"/>
              <a:gd name="connsiteX1862" fmla="*/ 556638 w 1569618"/>
              <a:gd name="connsiteY1862" fmla="*/ 431794 h 6693946"/>
              <a:gd name="connsiteX1863" fmla="*/ 554485 w 1569618"/>
              <a:gd name="connsiteY1863" fmla="*/ 437494 h 6693946"/>
              <a:gd name="connsiteX1864" fmla="*/ 558850 w 1569618"/>
              <a:gd name="connsiteY1864" fmla="*/ 443573 h 6693946"/>
              <a:gd name="connsiteX1865" fmla="*/ 562690 w 1569618"/>
              <a:gd name="connsiteY1865" fmla="*/ 434374 h 6693946"/>
              <a:gd name="connsiteX1866" fmla="*/ 556638 w 1569618"/>
              <a:gd name="connsiteY1866" fmla="*/ 431794 h 6693946"/>
              <a:gd name="connsiteX1867" fmla="*/ 1537603 w 1569618"/>
              <a:gd name="connsiteY1867" fmla="*/ 5878642 h 6693946"/>
              <a:gd name="connsiteX1868" fmla="*/ 1539801 w 1569618"/>
              <a:gd name="connsiteY1868" fmla="*/ 5873955 h 6693946"/>
              <a:gd name="connsiteX1869" fmla="*/ 1537603 w 1569618"/>
              <a:gd name="connsiteY1869" fmla="*/ 5871667 h 6693946"/>
              <a:gd name="connsiteX1870" fmla="*/ 1535113 w 1569618"/>
              <a:gd name="connsiteY1870" fmla="*/ 5876167 h 6693946"/>
              <a:gd name="connsiteX1871" fmla="*/ 1537603 w 1569618"/>
              <a:gd name="connsiteY1871" fmla="*/ 5878642 h 6693946"/>
              <a:gd name="connsiteX1872" fmla="*/ 1398345 w 1569618"/>
              <a:gd name="connsiteY1872" fmla="*/ 1010826 h 6693946"/>
              <a:gd name="connsiteX1873" fmla="*/ 1400558 w 1569618"/>
              <a:gd name="connsiteY1873" fmla="*/ 1008670 h 6693946"/>
              <a:gd name="connsiteX1874" fmla="*/ 1397247 w 1569618"/>
              <a:gd name="connsiteY1874" fmla="*/ 1004597 h 6693946"/>
              <a:gd name="connsiteX1875" fmla="*/ 1394127 w 1569618"/>
              <a:gd name="connsiteY1875" fmla="*/ 1007717 h 6693946"/>
              <a:gd name="connsiteX1876" fmla="*/ 1398345 w 1569618"/>
              <a:gd name="connsiteY1876" fmla="*/ 1010826 h 6693946"/>
              <a:gd name="connsiteX1877" fmla="*/ 1384827 w 1569618"/>
              <a:gd name="connsiteY1877" fmla="*/ 5816957 h 6693946"/>
              <a:gd name="connsiteX1878" fmla="*/ 1380125 w 1569618"/>
              <a:gd name="connsiteY1878" fmla="*/ 5819170 h 6693946"/>
              <a:gd name="connsiteX1879" fmla="*/ 1382615 w 1569618"/>
              <a:gd name="connsiteY1879" fmla="*/ 5821644 h 6693946"/>
              <a:gd name="connsiteX1880" fmla="*/ 1387126 w 1569618"/>
              <a:gd name="connsiteY1880" fmla="*/ 5819170 h 6693946"/>
              <a:gd name="connsiteX1881" fmla="*/ 1384827 w 1569618"/>
              <a:gd name="connsiteY1881" fmla="*/ 5816957 h 6693946"/>
              <a:gd name="connsiteX1882" fmla="*/ 1354622 w 1569618"/>
              <a:gd name="connsiteY1882" fmla="*/ 5807657 h 6693946"/>
              <a:gd name="connsiteX1883" fmla="*/ 1359133 w 1569618"/>
              <a:gd name="connsiteY1883" fmla="*/ 5805182 h 6693946"/>
              <a:gd name="connsiteX1884" fmla="*/ 1356835 w 1569618"/>
              <a:gd name="connsiteY1884" fmla="*/ 5802970 h 6693946"/>
              <a:gd name="connsiteX1885" fmla="*/ 1352132 w 1569618"/>
              <a:gd name="connsiteY1885" fmla="*/ 5805182 h 6693946"/>
              <a:gd name="connsiteX1886" fmla="*/ 1354622 w 1569618"/>
              <a:gd name="connsiteY1886" fmla="*/ 5807657 h 6693946"/>
              <a:gd name="connsiteX1887" fmla="*/ 1340621 w 1569618"/>
              <a:gd name="connsiteY1887" fmla="*/ 5788683 h 6693946"/>
              <a:gd name="connsiteX1888" fmla="*/ 1338131 w 1569618"/>
              <a:gd name="connsiteY1888" fmla="*/ 5791195 h 6693946"/>
              <a:gd name="connsiteX1889" fmla="*/ 1342833 w 1569618"/>
              <a:gd name="connsiteY1889" fmla="*/ 5793371 h 6693946"/>
              <a:gd name="connsiteX1890" fmla="*/ 1345132 w 1569618"/>
              <a:gd name="connsiteY1890" fmla="*/ 5791195 h 6693946"/>
              <a:gd name="connsiteX1891" fmla="*/ 1340621 w 1569618"/>
              <a:gd name="connsiteY1891" fmla="*/ 5788683 h 6693946"/>
              <a:gd name="connsiteX1892" fmla="*/ 792207 w 1569618"/>
              <a:gd name="connsiteY1892" fmla="*/ 595164 h 6693946"/>
              <a:gd name="connsiteX1893" fmla="*/ 789908 w 1569618"/>
              <a:gd name="connsiteY1893" fmla="*/ 592966 h 6693946"/>
              <a:gd name="connsiteX1894" fmla="*/ 785220 w 1569618"/>
              <a:gd name="connsiteY1894" fmla="*/ 595164 h 6693946"/>
              <a:gd name="connsiteX1895" fmla="*/ 787710 w 1569618"/>
              <a:gd name="connsiteY1895" fmla="*/ 597639 h 6693946"/>
              <a:gd name="connsiteX1896" fmla="*/ 792207 w 1569618"/>
              <a:gd name="connsiteY1896" fmla="*/ 595164 h 6693946"/>
              <a:gd name="connsiteX1897" fmla="*/ 778861 w 1569618"/>
              <a:gd name="connsiteY1897" fmla="*/ 741494 h 6693946"/>
              <a:gd name="connsiteX1898" fmla="*/ 782097 w 1569618"/>
              <a:gd name="connsiteY1898" fmla="*/ 745641 h 6693946"/>
              <a:gd name="connsiteX1899" fmla="*/ 785220 w 1569618"/>
              <a:gd name="connsiteY1899" fmla="*/ 745641 h 6693946"/>
              <a:gd name="connsiteX1900" fmla="*/ 783094 w 1569618"/>
              <a:gd name="connsiteY1900" fmla="*/ 740339 h 6693946"/>
              <a:gd name="connsiteX1901" fmla="*/ 778861 w 1569618"/>
              <a:gd name="connsiteY1901" fmla="*/ 741494 h 6693946"/>
              <a:gd name="connsiteX1902" fmla="*/ 781718 w 1569618"/>
              <a:gd name="connsiteY1902" fmla="*/ 808627 h 6693946"/>
              <a:gd name="connsiteX1903" fmla="*/ 784208 w 1569618"/>
              <a:gd name="connsiteY1903" fmla="*/ 804116 h 6693946"/>
              <a:gd name="connsiteX1904" fmla="*/ 781718 w 1569618"/>
              <a:gd name="connsiteY1904" fmla="*/ 801622 h 6693946"/>
              <a:gd name="connsiteX1905" fmla="*/ 779521 w 1569618"/>
              <a:gd name="connsiteY1905" fmla="*/ 806325 h 6693946"/>
              <a:gd name="connsiteX1906" fmla="*/ 781718 w 1569618"/>
              <a:gd name="connsiteY1906" fmla="*/ 808627 h 6693946"/>
              <a:gd name="connsiteX1907" fmla="*/ 774717 w 1569618"/>
              <a:gd name="connsiteY1907" fmla="*/ 689641 h 6693946"/>
              <a:gd name="connsiteX1908" fmla="*/ 777207 w 1569618"/>
              <a:gd name="connsiteY1908" fmla="*/ 685130 h 6693946"/>
              <a:gd name="connsiteX1909" fmla="*/ 774717 w 1569618"/>
              <a:gd name="connsiteY1909" fmla="*/ 682640 h 6693946"/>
              <a:gd name="connsiteX1910" fmla="*/ 772520 w 1569618"/>
              <a:gd name="connsiteY1910" fmla="*/ 687342 h 6693946"/>
              <a:gd name="connsiteX1911" fmla="*/ 774717 w 1569618"/>
              <a:gd name="connsiteY1911" fmla="*/ 689641 h 6693946"/>
              <a:gd name="connsiteX1912" fmla="*/ 737526 w 1569618"/>
              <a:gd name="connsiteY1912" fmla="*/ 726933 h 6693946"/>
              <a:gd name="connsiteX1913" fmla="*/ 739724 w 1569618"/>
              <a:gd name="connsiteY1913" fmla="*/ 731635 h 6693946"/>
              <a:gd name="connsiteX1914" fmla="*/ 742214 w 1569618"/>
              <a:gd name="connsiteY1914" fmla="*/ 729146 h 6693946"/>
              <a:gd name="connsiteX1915" fmla="*/ 739724 w 1569618"/>
              <a:gd name="connsiteY1915" fmla="*/ 724634 h 6693946"/>
              <a:gd name="connsiteX1916" fmla="*/ 737526 w 1569618"/>
              <a:gd name="connsiteY1916" fmla="*/ 726933 h 6693946"/>
              <a:gd name="connsiteX1917" fmla="*/ 739150 w 1569618"/>
              <a:gd name="connsiteY1917" fmla="*/ 773060 h 6693946"/>
              <a:gd name="connsiteX1918" fmla="*/ 743222 w 1569618"/>
              <a:gd name="connsiteY1918" fmla="*/ 769749 h 6693946"/>
              <a:gd name="connsiteX1919" fmla="*/ 740102 w 1569618"/>
              <a:gd name="connsiteY1919" fmla="*/ 766629 h 6693946"/>
              <a:gd name="connsiteX1920" fmla="*/ 736982 w 1569618"/>
              <a:gd name="connsiteY1920" fmla="*/ 770847 h 6693946"/>
              <a:gd name="connsiteX1921" fmla="*/ 739150 w 1569618"/>
              <a:gd name="connsiteY1921" fmla="*/ 773060 h 6693946"/>
              <a:gd name="connsiteX1922" fmla="*/ 660538 w 1569618"/>
              <a:gd name="connsiteY1922" fmla="*/ 230008 h 6693946"/>
              <a:gd name="connsiteX1923" fmla="*/ 662732 w 1569618"/>
              <a:gd name="connsiteY1923" fmla="*/ 234710 h 6693946"/>
              <a:gd name="connsiteX1924" fmla="*/ 664914 w 1569618"/>
              <a:gd name="connsiteY1924" fmla="*/ 232412 h 6693946"/>
              <a:gd name="connsiteX1925" fmla="*/ 662732 w 1569618"/>
              <a:gd name="connsiteY1925" fmla="*/ 227709 h 6693946"/>
              <a:gd name="connsiteX1926" fmla="*/ 660538 w 1569618"/>
              <a:gd name="connsiteY1926" fmla="*/ 230008 h 6693946"/>
              <a:gd name="connsiteX1927" fmla="*/ 665664 w 1569618"/>
              <a:gd name="connsiteY1927" fmla="*/ 469750 h 6693946"/>
              <a:gd name="connsiteX1928" fmla="*/ 662353 w 1569618"/>
              <a:gd name="connsiteY1928" fmla="*/ 465678 h 6693946"/>
              <a:gd name="connsiteX1929" fmla="*/ 659234 w 1569618"/>
              <a:gd name="connsiteY1929" fmla="*/ 468798 h 6693946"/>
              <a:gd name="connsiteX1930" fmla="*/ 663437 w 1569618"/>
              <a:gd name="connsiteY1930" fmla="*/ 471903 h 6693946"/>
              <a:gd name="connsiteX1931" fmla="*/ 665664 w 1569618"/>
              <a:gd name="connsiteY1931" fmla="*/ 469750 h 6693946"/>
              <a:gd name="connsiteX1932" fmla="*/ 654531 w 1569618"/>
              <a:gd name="connsiteY1932" fmla="*/ 261398 h 6693946"/>
              <a:gd name="connsiteX1933" fmla="*/ 659234 w 1569618"/>
              <a:gd name="connsiteY1933" fmla="*/ 259201 h 6693946"/>
              <a:gd name="connsiteX1934" fmla="*/ 656935 w 1569618"/>
              <a:gd name="connsiteY1934" fmla="*/ 257018 h 6693946"/>
              <a:gd name="connsiteX1935" fmla="*/ 652233 w 1569618"/>
              <a:gd name="connsiteY1935" fmla="*/ 259201 h 6693946"/>
              <a:gd name="connsiteX1936" fmla="*/ 654531 w 1569618"/>
              <a:gd name="connsiteY1936" fmla="*/ 261398 h 6693946"/>
              <a:gd name="connsiteX1937" fmla="*/ 625541 w 1569618"/>
              <a:gd name="connsiteY1937" fmla="*/ 341990 h 6693946"/>
              <a:gd name="connsiteX1938" fmla="*/ 627727 w 1569618"/>
              <a:gd name="connsiteY1938" fmla="*/ 346692 h 6693946"/>
              <a:gd name="connsiteX1939" fmla="*/ 629921 w 1569618"/>
              <a:gd name="connsiteY1939" fmla="*/ 344393 h 6693946"/>
              <a:gd name="connsiteX1940" fmla="*/ 627727 w 1569618"/>
              <a:gd name="connsiteY1940" fmla="*/ 339691 h 6693946"/>
              <a:gd name="connsiteX1941" fmla="*/ 625541 w 1569618"/>
              <a:gd name="connsiteY1941" fmla="*/ 341990 h 6693946"/>
              <a:gd name="connsiteX1942" fmla="*/ 626538 w 1569618"/>
              <a:gd name="connsiteY1942" fmla="*/ 401372 h 6693946"/>
              <a:gd name="connsiteX1943" fmla="*/ 631226 w 1569618"/>
              <a:gd name="connsiteY1943" fmla="*/ 399175 h 6693946"/>
              <a:gd name="connsiteX1944" fmla="*/ 628927 w 1569618"/>
              <a:gd name="connsiteY1944" fmla="*/ 396992 h 6693946"/>
              <a:gd name="connsiteX1945" fmla="*/ 624240 w 1569618"/>
              <a:gd name="connsiteY1945" fmla="*/ 399175 h 6693946"/>
              <a:gd name="connsiteX1946" fmla="*/ 626538 w 1569618"/>
              <a:gd name="connsiteY1946" fmla="*/ 401372 h 6693946"/>
              <a:gd name="connsiteX1947" fmla="*/ 626538 w 1569618"/>
              <a:gd name="connsiteY1947" fmla="*/ 529980 h 6693946"/>
              <a:gd name="connsiteX1948" fmla="*/ 624240 w 1569618"/>
              <a:gd name="connsiteY1948" fmla="*/ 532163 h 6693946"/>
              <a:gd name="connsiteX1949" fmla="*/ 628736 w 1569618"/>
              <a:gd name="connsiteY1949" fmla="*/ 534653 h 6693946"/>
              <a:gd name="connsiteX1950" fmla="*/ 631241 w 1569618"/>
              <a:gd name="connsiteY1950" fmla="*/ 532163 h 6693946"/>
              <a:gd name="connsiteX1951" fmla="*/ 626538 w 1569618"/>
              <a:gd name="connsiteY1951" fmla="*/ 529980 h 6693946"/>
              <a:gd name="connsiteX1952" fmla="*/ 618540 w 1569618"/>
              <a:gd name="connsiteY1952" fmla="*/ 216006 h 6693946"/>
              <a:gd name="connsiteX1953" fmla="*/ 620737 w 1569618"/>
              <a:gd name="connsiteY1953" fmla="*/ 220705 h 6693946"/>
              <a:gd name="connsiteX1954" fmla="*/ 623227 w 1569618"/>
              <a:gd name="connsiteY1954" fmla="*/ 218215 h 6693946"/>
              <a:gd name="connsiteX1955" fmla="*/ 620737 w 1569618"/>
              <a:gd name="connsiteY1955" fmla="*/ 213719 h 6693946"/>
              <a:gd name="connsiteX1956" fmla="*/ 618540 w 1569618"/>
              <a:gd name="connsiteY1956" fmla="*/ 216006 h 6693946"/>
              <a:gd name="connsiteX1957" fmla="*/ 601932 w 1569618"/>
              <a:gd name="connsiteY1957" fmla="*/ 726933 h 6693946"/>
              <a:gd name="connsiteX1958" fmla="*/ 599735 w 1569618"/>
              <a:gd name="connsiteY1958" fmla="*/ 724634 h 6693946"/>
              <a:gd name="connsiteX1959" fmla="*/ 597245 w 1569618"/>
              <a:gd name="connsiteY1959" fmla="*/ 729146 h 6693946"/>
              <a:gd name="connsiteX1960" fmla="*/ 599735 w 1569618"/>
              <a:gd name="connsiteY1960" fmla="*/ 731635 h 6693946"/>
              <a:gd name="connsiteX1961" fmla="*/ 601932 w 1569618"/>
              <a:gd name="connsiteY1961" fmla="*/ 726933 h 6693946"/>
              <a:gd name="connsiteX1962" fmla="*/ 600380 w 1569618"/>
              <a:gd name="connsiteY1962" fmla="*/ 739281 h 6693946"/>
              <a:gd name="connsiteX1963" fmla="*/ 596232 w 1569618"/>
              <a:gd name="connsiteY1963" fmla="*/ 742521 h 6693946"/>
              <a:gd name="connsiteX1964" fmla="*/ 596232 w 1569618"/>
              <a:gd name="connsiteY1964" fmla="*/ 745641 h 6693946"/>
              <a:gd name="connsiteX1965" fmla="*/ 601535 w 1569618"/>
              <a:gd name="connsiteY1965" fmla="*/ 743515 h 6693946"/>
              <a:gd name="connsiteX1966" fmla="*/ 600380 w 1569618"/>
              <a:gd name="connsiteY1966" fmla="*/ 739281 h 6693946"/>
              <a:gd name="connsiteX1967" fmla="*/ 598531 w 1569618"/>
              <a:gd name="connsiteY1967" fmla="*/ 786316 h 6693946"/>
              <a:gd name="connsiteX1968" fmla="*/ 603233 w 1569618"/>
              <a:gd name="connsiteY1968" fmla="*/ 784133 h 6693946"/>
              <a:gd name="connsiteX1969" fmla="*/ 600743 w 1569618"/>
              <a:gd name="connsiteY1969" fmla="*/ 781643 h 6693946"/>
              <a:gd name="connsiteX1970" fmla="*/ 596232 w 1569618"/>
              <a:gd name="connsiteY1970" fmla="*/ 784133 h 6693946"/>
              <a:gd name="connsiteX1971" fmla="*/ 598531 w 1569618"/>
              <a:gd name="connsiteY1971" fmla="*/ 786316 h 6693946"/>
              <a:gd name="connsiteX1972" fmla="*/ 592160 w 1569618"/>
              <a:gd name="connsiteY1972" fmla="*/ 752072 h 6693946"/>
              <a:gd name="connsiteX1973" fmla="*/ 596232 w 1569618"/>
              <a:gd name="connsiteY1973" fmla="*/ 748761 h 6693946"/>
              <a:gd name="connsiteX1974" fmla="*/ 593112 w 1569618"/>
              <a:gd name="connsiteY1974" fmla="*/ 745641 h 6693946"/>
              <a:gd name="connsiteX1975" fmla="*/ 590008 w 1569618"/>
              <a:gd name="connsiteY1975" fmla="*/ 749845 h 6693946"/>
              <a:gd name="connsiteX1976" fmla="*/ 592160 w 1569618"/>
              <a:gd name="connsiteY1976" fmla="*/ 752072 h 6693946"/>
              <a:gd name="connsiteX1977" fmla="*/ 591736 w 1569618"/>
              <a:gd name="connsiteY1977" fmla="*/ 772621 h 6693946"/>
              <a:gd name="connsiteX1978" fmla="*/ 596232 w 1569618"/>
              <a:gd name="connsiteY1978" fmla="*/ 770131 h 6693946"/>
              <a:gd name="connsiteX1979" fmla="*/ 593934 w 1569618"/>
              <a:gd name="connsiteY1979" fmla="*/ 767949 h 6693946"/>
              <a:gd name="connsiteX1980" fmla="*/ 589247 w 1569618"/>
              <a:gd name="connsiteY1980" fmla="*/ 770131 h 6693946"/>
              <a:gd name="connsiteX1981" fmla="*/ 591736 w 1569618"/>
              <a:gd name="connsiteY1981" fmla="*/ 772621 h 6693946"/>
              <a:gd name="connsiteX1982" fmla="*/ 565457 w 1569618"/>
              <a:gd name="connsiteY1982" fmla="*/ 527899 h 6693946"/>
              <a:gd name="connsiteX1983" fmla="*/ 567670 w 1569618"/>
              <a:gd name="connsiteY1983" fmla="*/ 525732 h 6693946"/>
              <a:gd name="connsiteX1984" fmla="*/ 564359 w 1569618"/>
              <a:gd name="connsiteY1984" fmla="*/ 521674 h 6693946"/>
              <a:gd name="connsiteX1985" fmla="*/ 561239 w 1569618"/>
              <a:gd name="connsiteY1985" fmla="*/ 524779 h 6693946"/>
              <a:gd name="connsiteX1986" fmla="*/ 565457 w 1569618"/>
              <a:gd name="connsiteY1986" fmla="*/ 527899 h 6693946"/>
              <a:gd name="connsiteX1987" fmla="*/ 15315 w 1569618"/>
              <a:gd name="connsiteY1987" fmla="*/ 742139 h 6693946"/>
              <a:gd name="connsiteX1988" fmla="*/ 10819 w 1569618"/>
              <a:gd name="connsiteY1988" fmla="*/ 739649 h 6693946"/>
              <a:gd name="connsiteX1989" fmla="*/ 8314 w 1569618"/>
              <a:gd name="connsiteY1989" fmla="*/ 742139 h 6693946"/>
              <a:gd name="connsiteX1990" fmla="*/ 13016 w 1569618"/>
              <a:gd name="connsiteY1990" fmla="*/ 744321 h 6693946"/>
              <a:gd name="connsiteX1991" fmla="*/ 15315 w 1569618"/>
              <a:gd name="connsiteY1991" fmla="*/ 742139 h 6693946"/>
              <a:gd name="connsiteX1992" fmla="*/ 20017 w 1569618"/>
              <a:gd name="connsiteY1992" fmla="*/ 585965 h 6693946"/>
              <a:gd name="connsiteX1993" fmla="*/ 15315 w 1569618"/>
              <a:gd name="connsiteY1993" fmla="*/ 588163 h 6693946"/>
              <a:gd name="connsiteX1994" fmla="*/ 17805 w 1569618"/>
              <a:gd name="connsiteY1994" fmla="*/ 590653 h 6693946"/>
              <a:gd name="connsiteX1995" fmla="*/ 22316 w 1569618"/>
              <a:gd name="connsiteY1995" fmla="*/ 588163 h 6693946"/>
              <a:gd name="connsiteX1996" fmla="*/ 20017 w 1569618"/>
              <a:gd name="connsiteY1996" fmla="*/ 585965 h 6693946"/>
              <a:gd name="connsiteX1997" fmla="*/ 53811 w 1569618"/>
              <a:gd name="connsiteY1997" fmla="*/ 157723 h 6693946"/>
              <a:gd name="connsiteX1998" fmla="*/ 51321 w 1569618"/>
              <a:gd name="connsiteY1998" fmla="*/ 162219 h 6693946"/>
              <a:gd name="connsiteX1999" fmla="*/ 53811 w 1569618"/>
              <a:gd name="connsiteY1999" fmla="*/ 164723 h 6693946"/>
              <a:gd name="connsiteX2000" fmla="*/ 56008 w 1569618"/>
              <a:gd name="connsiteY2000" fmla="*/ 160021 h 6693946"/>
              <a:gd name="connsiteX2001" fmla="*/ 53811 w 1569618"/>
              <a:gd name="connsiteY2001" fmla="*/ 157723 h 6693946"/>
              <a:gd name="connsiteX2002" fmla="*/ 63740 w 1569618"/>
              <a:gd name="connsiteY2002" fmla="*/ 147789 h 6693946"/>
              <a:gd name="connsiteX2003" fmla="*/ 60429 w 1569618"/>
              <a:gd name="connsiteY2003" fmla="*/ 143717 h 6693946"/>
              <a:gd name="connsiteX2004" fmla="*/ 57309 w 1569618"/>
              <a:gd name="connsiteY2004" fmla="*/ 146837 h 6693946"/>
              <a:gd name="connsiteX2005" fmla="*/ 61528 w 1569618"/>
              <a:gd name="connsiteY2005" fmla="*/ 149942 h 6693946"/>
              <a:gd name="connsiteX2006" fmla="*/ 63740 w 1569618"/>
              <a:gd name="connsiteY2006" fmla="*/ 147789 h 6693946"/>
              <a:gd name="connsiteX2007" fmla="*/ 57309 w 1569618"/>
              <a:gd name="connsiteY2007" fmla="*/ 115724 h 6693946"/>
              <a:gd name="connsiteX2008" fmla="*/ 57309 w 1569618"/>
              <a:gd name="connsiteY2008" fmla="*/ 122729 h 6693946"/>
              <a:gd name="connsiteX2009" fmla="*/ 63110 w 1569618"/>
              <a:gd name="connsiteY2009" fmla="*/ 120412 h 6693946"/>
              <a:gd name="connsiteX2010" fmla="*/ 57309 w 1569618"/>
              <a:gd name="connsiteY2010" fmla="*/ 115724 h 6693946"/>
              <a:gd name="connsiteX2011" fmla="*/ 60812 w 1569618"/>
              <a:gd name="connsiteY2011" fmla="*/ 73731 h 6693946"/>
              <a:gd name="connsiteX2012" fmla="*/ 58322 w 1569618"/>
              <a:gd name="connsiteY2012" fmla="*/ 78241 h 6693946"/>
              <a:gd name="connsiteX2013" fmla="*/ 60812 w 1569618"/>
              <a:gd name="connsiteY2013" fmla="*/ 80731 h 6693946"/>
              <a:gd name="connsiteX2014" fmla="*/ 63009 w 1569618"/>
              <a:gd name="connsiteY2014" fmla="*/ 76030 h 6693946"/>
              <a:gd name="connsiteX2015" fmla="*/ 60812 w 1569618"/>
              <a:gd name="connsiteY2015" fmla="*/ 73731 h 6693946"/>
              <a:gd name="connsiteX2016" fmla="*/ 74813 w 1569618"/>
              <a:gd name="connsiteY2016" fmla="*/ 157723 h 6693946"/>
              <a:gd name="connsiteX2017" fmla="*/ 72324 w 1569618"/>
              <a:gd name="connsiteY2017" fmla="*/ 162219 h 6693946"/>
              <a:gd name="connsiteX2018" fmla="*/ 74813 w 1569618"/>
              <a:gd name="connsiteY2018" fmla="*/ 164723 h 6693946"/>
              <a:gd name="connsiteX2019" fmla="*/ 76996 w 1569618"/>
              <a:gd name="connsiteY2019" fmla="*/ 160021 h 6693946"/>
              <a:gd name="connsiteX2020" fmla="*/ 74813 w 1569618"/>
              <a:gd name="connsiteY2020" fmla="*/ 157723 h 6693946"/>
              <a:gd name="connsiteX2021" fmla="*/ 91002 w 1569618"/>
              <a:gd name="connsiteY2021" fmla="*/ 393389 h 6693946"/>
              <a:gd name="connsiteX2022" fmla="*/ 88804 w 1569618"/>
              <a:gd name="connsiteY2022" fmla="*/ 388686 h 6693946"/>
              <a:gd name="connsiteX2023" fmla="*/ 86314 w 1569618"/>
              <a:gd name="connsiteY2023" fmla="*/ 391176 h 6693946"/>
              <a:gd name="connsiteX2024" fmla="*/ 88804 w 1569618"/>
              <a:gd name="connsiteY2024" fmla="*/ 395691 h 6693946"/>
              <a:gd name="connsiteX2025" fmla="*/ 91002 w 1569618"/>
              <a:gd name="connsiteY2025" fmla="*/ 393389 h 6693946"/>
              <a:gd name="connsiteX2026" fmla="*/ 157602 w 1569618"/>
              <a:gd name="connsiteY2026" fmla="*/ 37419 h 6693946"/>
              <a:gd name="connsiteX2027" fmla="*/ 162305 w 1569618"/>
              <a:gd name="connsiteY2027" fmla="*/ 35236 h 6693946"/>
              <a:gd name="connsiteX2028" fmla="*/ 159991 w 1569618"/>
              <a:gd name="connsiteY2028" fmla="*/ 33053 h 6693946"/>
              <a:gd name="connsiteX2029" fmla="*/ 155304 w 1569618"/>
              <a:gd name="connsiteY2029" fmla="*/ 35236 h 6693946"/>
              <a:gd name="connsiteX2030" fmla="*/ 157602 w 1569618"/>
              <a:gd name="connsiteY2030" fmla="*/ 37419 h 6693946"/>
              <a:gd name="connsiteX2031" fmla="*/ 184073 w 1569618"/>
              <a:gd name="connsiteY2031" fmla="*/ 238914 h 6693946"/>
              <a:gd name="connsiteX2032" fmla="*/ 186225 w 1569618"/>
              <a:gd name="connsiteY2032" fmla="*/ 241126 h 6693946"/>
              <a:gd name="connsiteX2033" fmla="*/ 190297 w 1569618"/>
              <a:gd name="connsiteY2033" fmla="*/ 237830 h 6693946"/>
              <a:gd name="connsiteX2034" fmla="*/ 187177 w 1569618"/>
              <a:gd name="connsiteY2034" fmla="*/ 234710 h 6693946"/>
              <a:gd name="connsiteX2035" fmla="*/ 184073 w 1569618"/>
              <a:gd name="connsiteY2035" fmla="*/ 238914 h 6693946"/>
              <a:gd name="connsiteX2036" fmla="*/ 196098 w 1569618"/>
              <a:gd name="connsiteY2036" fmla="*/ 232412 h 6693946"/>
              <a:gd name="connsiteX2037" fmla="*/ 190297 w 1569618"/>
              <a:gd name="connsiteY2037" fmla="*/ 227709 h 6693946"/>
              <a:gd name="connsiteX2038" fmla="*/ 190297 w 1569618"/>
              <a:gd name="connsiteY2038" fmla="*/ 234710 h 6693946"/>
              <a:gd name="connsiteX2039" fmla="*/ 196098 w 1569618"/>
              <a:gd name="connsiteY2039" fmla="*/ 232412 h 6693946"/>
              <a:gd name="connsiteX2040" fmla="*/ 237976 w 1569618"/>
              <a:gd name="connsiteY2040" fmla="*/ 267405 h 6693946"/>
              <a:gd name="connsiteX2041" fmla="*/ 235794 w 1569618"/>
              <a:gd name="connsiteY2041" fmla="*/ 262703 h 6693946"/>
              <a:gd name="connsiteX2042" fmla="*/ 233304 w 1569618"/>
              <a:gd name="connsiteY2042" fmla="*/ 265193 h 6693946"/>
              <a:gd name="connsiteX2043" fmla="*/ 235794 w 1569618"/>
              <a:gd name="connsiteY2043" fmla="*/ 269704 h 6693946"/>
              <a:gd name="connsiteX2044" fmla="*/ 237976 w 1569618"/>
              <a:gd name="connsiteY2044" fmla="*/ 267405 h 6693946"/>
              <a:gd name="connsiteX2045" fmla="*/ 235794 w 1569618"/>
              <a:gd name="connsiteY2045" fmla="*/ 248697 h 6693946"/>
              <a:gd name="connsiteX2046" fmla="*/ 233597 w 1569618"/>
              <a:gd name="connsiteY2046" fmla="*/ 251000 h 6693946"/>
              <a:gd name="connsiteX2047" fmla="*/ 235794 w 1569618"/>
              <a:gd name="connsiteY2047" fmla="*/ 255702 h 6693946"/>
              <a:gd name="connsiteX2048" fmla="*/ 237976 w 1569618"/>
              <a:gd name="connsiteY2048" fmla="*/ 253400 h 6693946"/>
              <a:gd name="connsiteX2049" fmla="*/ 235794 w 1569618"/>
              <a:gd name="connsiteY2049" fmla="*/ 248697 h 6693946"/>
              <a:gd name="connsiteX2050" fmla="*/ 235794 w 1569618"/>
              <a:gd name="connsiteY2050" fmla="*/ 178710 h 6693946"/>
              <a:gd name="connsiteX2051" fmla="*/ 233597 w 1569618"/>
              <a:gd name="connsiteY2051" fmla="*/ 181013 h 6693946"/>
              <a:gd name="connsiteX2052" fmla="*/ 235794 w 1569618"/>
              <a:gd name="connsiteY2052" fmla="*/ 185711 h 6693946"/>
              <a:gd name="connsiteX2053" fmla="*/ 237976 w 1569618"/>
              <a:gd name="connsiteY2053" fmla="*/ 183413 h 6693946"/>
              <a:gd name="connsiteX2054" fmla="*/ 235794 w 1569618"/>
              <a:gd name="connsiteY2054" fmla="*/ 178710 h 6693946"/>
              <a:gd name="connsiteX2055" fmla="*/ 260929 w 1569618"/>
              <a:gd name="connsiteY2055" fmla="*/ 230563 h 6693946"/>
              <a:gd name="connsiteX2056" fmla="*/ 264165 w 1569618"/>
              <a:gd name="connsiteY2056" fmla="*/ 234710 h 6693946"/>
              <a:gd name="connsiteX2057" fmla="*/ 267285 w 1569618"/>
              <a:gd name="connsiteY2057" fmla="*/ 234710 h 6693946"/>
              <a:gd name="connsiteX2058" fmla="*/ 265163 w 1569618"/>
              <a:gd name="connsiteY2058" fmla="*/ 229408 h 6693946"/>
              <a:gd name="connsiteX2059" fmla="*/ 260929 w 1569618"/>
              <a:gd name="connsiteY2059" fmla="*/ 230563 h 6693946"/>
              <a:gd name="connsiteX2060" fmla="*/ 271988 w 1569618"/>
              <a:gd name="connsiteY2060" fmla="*/ 5963951 h 6693946"/>
              <a:gd name="connsiteX2061" fmla="*/ 267285 w 1569618"/>
              <a:gd name="connsiteY2061" fmla="*/ 5966163 h 6693946"/>
              <a:gd name="connsiteX2062" fmla="*/ 269775 w 1569618"/>
              <a:gd name="connsiteY2062" fmla="*/ 5968638 h 6693946"/>
              <a:gd name="connsiteX2063" fmla="*/ 274290 w 1569618"/>
              <a:gd name="connsiteY2063" fmla="*/ 5966163 h 6693946"/>
              <a:gd name="connsiteX2064" fmla="*/ 271988 w 1569618"/>
              <a:gd name="connsiteY2064" fmla="*/ 5963951 h 6693946"/>
              <a:gd name="connsiteX2065" fmla="*/ 292495 w 1569618"/>
              <a:gd name="connsiteY2065" fmla="*/ 275929 h 6693946"/>
              <a:gd name="connsiteX2066" fmla="*/ 294708 w 1569618"/>
              <a:gd name="connsiteY2066" fmla="*/ 273776 h 6693946"/>
              <a:gd name="connsiteX2067" fmla="*/ 291397 w 1569618"/>
              <a:gd name="connsiteY2067" fmla="*/ 269704 h 6693946"/>
              <a:gd name="connsiteX2068" fmla="*/ 288277 w 1569618"/>
              <a:gd name="connsiteY2068" fmla="*/ 272824 h 6693946"/>
              <a:gd name="connsiteX2069" fmla="*/ 292495 w 1569618"/>
              <a:gd name="connsiteY2069" fmla="*/ 275929 h 6693946"/>
              <a:gd name="connsiteX2070" fmla="*/ 313971 w 1569618"/>
              <a:gd name="connsiteY2070" fmla="*/ 229011 h 6693946"/>
              <a:gd name="connsiteX2071" fmla="*/ 309283 w 1569618"/>
              <a:gd name="connsiteY2071" fmla="*/ 231208 h 6693946"/>
              <a:gd name="connsiteX2072" fmla="*/ 311773 w 1569618"/>
              <a:gd name="connsiteY2072" fmla="*/ 233698 h 6693946"/>
              <a:gd name="connsiteX2073" fmla="*/ 316284 w 1569618"/>
              <a:gd name="connsiteY2073" fmla="*/ 231208 h 6693946"/>
              <a:gd name="connsiteX2074" fmla="*/ 313971 w 1569618"/>
              <a:gd name="connsiteY2074" fmla="*/ 229011 h 6693946"/>
              <a:gd name="connsiteX2075" fmla="*/ 346576 w 1569618"/>
              <a:gd name="connsiteY2075" fmla="*/ 415378 h 6693946"/>
              <a:gd name="connsiteX2076" fmla="*/ 351278 w 1569618"/>
              <a:gd name="connsiteY2076" fmla="*/ 413180 h 6693946"/>
              <a:gd name="connsiteX2077" fmla="*/ 348979 w 1569618"/>
              <a:gd name="connsiteY2077" fmla="*/ 410998 h 6693946"/>
              <a:gd name="connsiteX2078" fmla="*/ 344277 w 1569618"/>
              <a:gd name="connsiteY2078" fmla="*/ 413180 h 6693946"/>
              <a:gd name="connsiteX2079" fmla="*/ 346576 w 1569618"/>
              <a:gd name="connsiteY2079" fmla="*/ 415378 h 6693946"/>
              <a:gd name="connsiteX2080" fmla="*/ 411774 w 1569618"/>
              <a:gd name="connsiteY2080" fmla="*/ 800614 h 6693946"/>
              <a:gd name="connsiteX2081" fmla="*/ 414264 w 1569618"/>
              <a:gd name="connsiteY2081" fmla="*/ 798124 h 6693946"/>
              <a:gd name="connsiteX2082" fmla="*/ 409562 w 1569618"/>
              <a:gd name="connsiteY2082" fmla="*/ 795941 h 6693946"/>
              <a:gd name="connsiteX2083" fmla="*/ 407263 w 1569618"/>
              <a:gd name="connsiteY2083" fmla="*/ 798124 h 6693946"/>
              <a:gd name="connsiteX2084" fmla="*/ 411774 w 1569618"/>
              <a:gd name="connsiteY2084" fmla="*/ 800614 h 6693946"/>
              <a:gd name="connsiteX2085" fmla="*/ 423564 w 1569618"/>
              <a:gd name="connsiteY2085" fmla="*/ 870308 h 6693946"/>
              <a:gd name="connsiteX2086" fmla="*/ 428266 w 1569618"/>
              <a:gd name="connsiteY2086" fmla="*/ 868126 h 6693946"/>
              <a:gd name="connsiteX2087" fmla="*/ 425967 w 1569618"/>
              <a:gd name="connsiteY2087" fmla="*/ 865928 h 6693946"/>
              <a:gd name="connsiteX2088" fmla="*/ 421265 w 1569618"/>
              <a:gd name="connsiteY2088" fmla="*/ 868111 h 6693946"/>
              <a:gd name="connsiteX2089" fmla="*/ 423564 w 1569618"/>
              <a:gd name="connsiteY2089" fmla="*/ 870308 h 6693946"/>
              <a:gd name="connsiteX2090" fmla="*/ 428266 w 1569618"/>
              <a:gd name="connsiteY2090" fmla="*/ 227709 h 6693946"/>
              <a:gd name="connsiteX2091" fmla="*/ 422450 w 1569618"/>
              <a:gd name="connsiteY2091" fmla="*/ 230008 h 6693946"/>
              <a:gd name="connsiteX2092" fmla="*/ 428266 w 1569618"/>
              <a:gd name="connsiteY2092" fmla="*/ 234710 h 6693946"/>
              <a:gd name="connsiteX2093" fmla="*/ 428266 w 1569618"/>
              <a:gd name="connsiteY2093" fmla="*/ 227709 h 6693946"/>
              <a:gd name="connsiteX2094" fmla="*/ 428911 w 1569618"/>
              <a:gd name="connsiteY2094" fmla="*/ 811481 h 6693946"/>
              <a:gd name="connsiteX2095" fmla="*/ 432132 w 1569618"/>
              <a:gd name="connsiteY2095" fmla="*/ 815628 h 6693946"/>
              <a:gd name="connsiteX2096" fmla="*/ 435267 w 1569618"/>
              <a:gd name="connsiteY2096" fmla="*/ 815628 h 6693946"/>
              <a:gd name="connsiteX2097" fmla="*/ 433144 w 1569618"/>
              <a:gd name="connsiteY2097" fmla="*/ 810326 h 6693946"/>
              <a:gd name="connsiteX2098" fmla="*/ 428911 w 1569618"/>
              <a:gd name="connsiteY2098" fmla="*/ 811481 h 6693946"/>
              <a:gd name="connsiteX2099" fmla="*/ 432469 w 1569618"/>
              <a:gd name="connsiteY2099" fmla="*/ 240935 h 6693946"/>
              <a:gd name="connsiteX2100" fmla="*/ 434682 w 1569618"/>
              <a:gd name="connsiteY2100" fmla="*/ 238783 h 6693946"/>
              <a:gd name="connsiteX2101" fmla="*/ 431386 w 1569618"/>
              <a:gd name="connsiteY2101" fmla="*/ 234710 h 6693946"/>
              <a:gd name="connsiteX2102" fmla="*/ 428266 w 1569618"/>
              <a:gd name="connsiteY2102" fmla="*/ 237830 h 6693946"/>
              <a:gd name="connsiteX2103" fmla="*/ 432469 w 1569618"/>
              <a:gd name="connsiteY2103" fmla="*/ 240935 h 6693946"/>
              <a:gd name="connsiteX2104" fmla="*/ 432413 w 1569618"/>
              <a:gd name="connsiteY2104" fmla="*/ 221350 h 6693946"/>
              <a:gd name="connsiteX2105" fmla="*/ 428266 w 1569618"/>
              <a:gd name="connsiteY2105" fmla="*/ 224590 h 6693946"/>
              <a:gd name="connsiteX2106" fmla="*/ 428266 w 1569618"/>
              <a:gd name="connsiteY2106" fmla="*/ 227709 h 6693946"/>
              <a:gd name="connsiteX2107" fmla="*/ 433568 w 1569618"/>
              <a:gd name="connsiteY2107" fmla="*/ 225583 h 6693946"/>
              <a:gd name="connsiteX2108" fmla="*/ 432413 w 1569618"/>
              <a:gd name="connsiteY2108" fmla="*/ 221350 h 6693946"/>
              <a:gd name="connsiteX2109" fmla="*/ 477250 w 1569618"/>
              <a:gd name="connsiteY2109" fmla="*/ 189214 h 6693946"/>
              <a:gd name="connsiteX2110" fmla="*/ 481761 w 1569618"/>
              <a:gd name="connsiteY2110" fmla="*/ 191704 h 6693946"/>
              <a:gd name="connsiteX2111" fmla="*/ 484251 w 1569618"/>
              <a:gd name="connsiteY2111" fmla="*/ 189214 h 6693946"/>
              <a:gd name="connsiteX2112" fmla="*/ 479564 w 1569618"/>
              <a:gd name="connsiteY2112" fmla="*/ 187031 h 6693946"/>
              <a:gd name="connsiteX2113" fmla="*/ 477250 w 1569618"/>
              <a:gd name="connsiteY2113" fmla="*/ 189214 h 6693946"/>
              <a:gd name="connsiteX2114" fmla="*/ 488395 w 1569618"/>
              <a:gd name="connsiteY2114" fmla="*/ 291352 h 6693946"/>
              <a:gd name="connsiteX2115" fmla="*/ 484251 w 1569618"/>
              <a:gd name="connsiteY2115" fmla="*/ 294577 h 6693946"/>
              <a:gd name="connsiteX2116" fmla="*/ 484251 w 1569618"/>
              <a:gd name="connsiteY2116" fmla="*/ 297696 h 6693946"/>
              <a:gd name="connsiteX2117" fmla="*/ 489553 w 1569618"/>
              <a:gd name="connsiteY2117" fmla="*/ 295585 h 6693946"/>
              <a:gd name="connsiteX2118" fmla="*/ 488395 w 1569618"/>
              <a:gd name="connsiteY2118" fmla="*/ 291352 h 6693946"/>
              <a:gd name="connsiteX2119" fmla="*/ 540892 w 1569618"/>
              <a:gd name="connsiteY2119" fmla="*/ 566511 h 6693946"/>
              <a:gd name="connsiteX2120" fmla="*/ 544132 w 1569618"/>
              <a:gd name="connsiteY2120" fmla="*/ 570659 h 6693946"/>
              <a:gd name="connsiteX2121" fmla="*/ 547252 w 1569618"/>
              <a:gd name="connsiteY2121" fmla="*/ 570659 h 6693946"/>
              <a:gd name="connsiteX2122" fmla="*/ 545126 w 1569618"/>
              <a:gd name="connsiteY2122" fmla="*/ 565356 h 6693946"/>
              <a:gd name="connsiteX2123" fmla="*/ 540892 w 1569618"/>
              <a:gd name="connsiteY2123" fmla="*/ 566511 h 6693946"/>
              <a:gd name="connsiteX2124" fmla="*/ 550750 w 1569618"/>
              <a:gd name="connsiteY2124" fmla="*/ 311698 h 6693946"/>
              <a:gd name="connsiteX2125" fmla="*/ 553240 w 1569618"/>
              <a:gd name="connsiteY2125" fmla="*/ 309209 h 6693946"/>
              <a:gd name="connsiteX2126" fmla="*/ 550750 w 1569618"/>
              <a:gd name="connsiteY2126" fmla="*/ 304697 h 6693946"/>
              <a:gd name="connsiteX2127" fmla="*/ 548553 w 1569618"/>
              <a:gd name="connsiteY2127" fmla="*/ 306996 h 6693946"/>
              <a:gd name="connsiteX2128" fmla="*/ 550750 w 1569618"/>
              <a:gd name="connsiteY2128" fmla="*/ 311698 h 6693946"/>
              <a:gd name="connsiteX2129" fmla="*/ 549551 w 1569618"/>
              <a:gd name="connsiteY2129" fmla="*/ 289391 h 6693946"/>
              <a:gd name="connsiteX2130" fmla="*/ 554238 w 1569618"/>
              <a:gd name="connsiteY2130" fmla="*/ 287208 h 6693946"/>
              <a:gd name="connsiteX2131" fmla="*/ 551748 w 1569618"/>
              <a:gd name="connsiteY2131" fmla="*/ 284703 h 6693946"/>
              <a:gd name="connsiteX2132" fmla="*/ 547252 w 1569618"/>
              <a:gd name="connsiteY2132" fmla="*/ 287208 h 6693946"/>
              <a:gd name="connsiteX2133" fmla="*/ 549551 w 1569618"/>
              <a:gd name="connsiteY2133" fmla="*/ 289391 h 6693946"/>
              <a:gd name="connsiteX0" fmla="*/ 76280 w 1569618"/>
              <a:gd name="connsiteY0" fmla="*/ 286916 h 6693946"/>
              <a:gd name="connsiteX1" fmla="*/ 74813 w 1569618"/>
              <a:gd name="connsiteY1" fmla="*/ 284220 h 6693946"/>
              <a:gd name="connsiteX2" fmla="*/ 75196 w 1569618"/>
              <a:gd name="connsiteY2" fmla="*/ 283706 h 6693946"/>
              <a:gd name="connsiteX3" fmla="*/ 77378 w 1569618"/>
              <a:gd name="connsiteY3" fmla="*/ 285888 h 6693946"/>
              <a:gd name="connsiteX4" fmla="*/ 76280 w 1569618"/>
              <a:gd name="connsiteY4" fmla="*/ 286916 h 6693946"/>
              <a:gd name="connsiteX5" fmla="*/ 687226 w 1569618"/>
              <a:gd name="connsiteY5" fmla="*/ 759628 h 6693946"/>
              <a:gd name="connsiteX6" fmla="*/ 687166 w 1569618"/>
              <a:gd name="connsiteY6" fmla="*/ 759437 h 6693946"/>
              <a:gd name="connsiteX7" fmla="*/ 685674 w 1569618"/>
              <a:gd name="connsiteY7" fmla="*/ 759628 h 6693946"/>
              <a:gd name="connsiteX8" fmla="*/ 687226 w 1569618"/>
              <a:gd name="connsiteY8" fmla="*/ 759628 h 6693946"/>
              <a:gd name="connsiteX9" fmla="*/ 1271762 w 1569618"/>
              <a:gd name="connsiteY9" fmla="*/ 704262 h 6693946"/>
              <a:gd name="connsiteX10" fmla="*/ 1271263 w 1569618"/>
              <a:gd name="connsiteY10" fmla="*/ 703647 h 6693946"/>
              <a:gd name="connsiteX11" fmla="*/ 1269857 w 1569618"/>
              <a:gd name="connsiteY11" fmla="*/ 705053 h 6693946"/>
              <a:gd name="connsiteX12" fmla="*/ 1271365 w 1569618"/>
              <a:gd name="connsiteY12" fmla="*/ 705683 h 6693946"/>
              <a:gd name="connsiteX13" fmla="*/ 1271762 w 1569618"/>
              <a:gd name="connsiteY13" fmla="*/ 704262 h 6693946"/>
              <a:gd name="connsiteX14" fmla="*/ 787560 w 1569618"/>
              <a:gd name="connsiteY14" fmla="*/ 844397 h 6693946"/>
              <a:gd name="connsiteX15" fmla="*/ 786612 w 1569618"/>
              <a:gd name="connsiteY15" fmla="*/ 845349 h 6693946"/>
              <a:gd name="connsiteX16" fmla="*/ 788427 w 1569618"/>
              <a:gd name="connsiteY16" fmla="*/ 845657 h 6693946"/>
              <a:gd name="connsiteX17" fmla="*/ 787560 w 1569618"/>
              <a:gd name="connsiteY17" fmla="*/ 844397 h 6693946"/>
              <a:gd name="connsiteX18" fmla="*/ 342050 w 1569618"/>
              <a:gd name="connsiteY18" fmla="*/ 5758534 h 6693946"/>
              <a:gd name="connsiteX19" fmla="*/ 344787 w 1569618"/>
              <a:gd name="connsiteY19" fmla="*/ 5755835 h 6693946"/>
              <a:gd name="connsiteX20" fmla="*/ 340775 w 1569618"/>
              <a:gd name="connsiteY20" fmla="*/ 5748147 h 6693946"/>
              <a:gd name="connsiteX21" fmla="*/ 342050 w 1569618"/>
              <a:gd name="connsiteY21" fmla="*/ 5758534 h 6693946"/>
              <a:gd name="connsiteX22" fmla="*/ 547192 w 1569618"/>
              <a:gd name="connsiteY22" fmla="*/ 825734 h 6693946"/>
              <a:gd name="connsiteX23" fmla="*/ 547252 w 1569618"/>
              <a:gd name="connsiteY23" fmla="*/ 825839 h 6693946"/>
              <a:gd name="connsiteX24" fmla="*/ 547792 w 1569618"/>
              <a:gd name="connsiteY24" fmla="*/ 818148 h 6693946"/>
              <a:gd name="connsiteX25" fmla="*/ 547398 w 1569618"/>
              <a:gd name="connsiteY25" fmla="*/ 819040 h 6693946"/>
              <a:gd name="connsiteX26" fmla="*/ 547192 w 1569618"/>
              <a:gd name="connsiteY26" fmla="*/ 825734 h 6693946"/>
              <a:gd name="connsiteX27" fmla="*/ 70726 w 1569618"/>
              <a:gd name="connsiteY27" fmla="*/ 328235 h 6693946"/>
              <a:gd name="connsiteX28" fmla="*/ 69601 w 1569618"/>
              <a:gd name="connsiteY28" fmla="*/ 327095 h 6693946"/>
              <a:gd name="connsiteX29" fmla="*/ 69279 w 1569618"/>
              <a:gd name="connsiteY29" fmla="*/ 328910 h 6693946"/>
              <a:gd name="connsiteX30" fmla="*/ 70726 w 1569618"/>
              <a:gd name="connsiteY30" fmla="*/ 328235 h 6693946"/>
              <a:gd name="connsiteX31" fmla="*/ 762178 w 1569618"/>
              <a:gd name="connsiteY31" fmla="*/ 1049802 h 6693946"/>
              <a:gd name="connsiteX32" fmla="*/ 763539 w 1569618"/>
              <a:gd name="connsiteY32" fmla="*/ 1049040 h 6693946"/>
              <a:gd name="connsiteX33" fmla="*/ 762455 w 1569618"/>
              <a:gd name="connsiteY33" fmla="*/ 1047957 h 6693946"/>
              <a:gd name="connsiteX34" fmla="*/ 762178 w 1569618"/>
              <a:gd name="connsiteY34" fmla="*/ 1049802 h 6693946"/>
              <a:gd name="connsiteX35" fmla="*/ 1111280 w 1569618"/>
              <a:gd name="connsiteY35" fmla="*/ 6683357 h 6693946"/>
              <a:gd name="connsiteX36" fmla="*/ 1089584 w 1569618"/>
              <a:gd name="connsiteY36" fmla="*/ 6650096 h 6693946"/>
              <a:gd name="connsiteX37" fmla="*/ 1077412 w 1569618"/>
              <a:gd name="connsiteY37" fmla="*/ 6647134 h 6693946"/>
              <a:gd name="connsiteX38" fmla="*/ 1028679 w 1569618"/>
              <a:gd name="connsiteY38" fmla="*/ 6664796 h 6693946"/>
              <a:gd name="connsiteX39" fmla="*/ 1006607 w 1569618"/>
              <a:gd name="connsiteY39" fmla="*/ 6647134 h 6693946"/>
              <a:gd name="connsiteX40" fmla="*/ 995504 w 1569618"/>
              <a:gd name="connsiteY40" fmla="*/ 6643909 h 6693946"/>
              <a:gd name="connsiteX41" fmla="*/ 957154 w 1569618"/>
              <a:gd name="connsiteY41" fmla="*/ 6613348 h 6693946"/>
              <a:gd name="connsiteX42" fmla="*/ 956877 w 1569618"/>
              <a:gd name="connsiteY42" fmla="*/ 6595911 h 6693946"/>
              <a:gd name="connsiteX43" fmla="*/ 951837 w 1569618"/>
              <a:gd name="connsiteY43" fmla="*/ 6588936 h 6693946"/>
              <a:gd name="connsiteX44" fmla="*/ 943501 w 1569618"/>
              <a:gd name="connsiteY44" fmla="*/ 6592311 h 6693946"/>
              <a:gd name="connsiteX45" fmla="*/ 926454 w 1569618"/>
              <a:gd name="connsiteY45" fmla="*/ 6609973 h 6693946"/>
              <a:gd name="connsiteX46" fmla="*/ 894198 w 1569618"/>
              <a:gd name="connsiteY46" fmla="*/ 6599886 h 6693946"/>
              <a:gd name="connsiteX47" fmla="*/ 880152 w 1569618"/>
              <a:gd name="connsiteY47" fmla="*/ 6570749 h 6693946"/>
              <a:gd name="connsiteX48" fmla="*/ 874804 w 1569618"/>
              <a:gd name="connsiteY48" fmla="*/ 6559125 h 6693946"/>
              <a:gd name="connsiteX49" fmla="*/ 848672 w 1569618"/>
              <a:gd name="connsiteY49" fmla="*/ 6538763 h 6693946"/>
              <a:gd name="connsiteX50" fmla="*/ 826615 w 1569618"/>
              <a:gd name="connsiteY50" fmla="*/ 6516564 h 6693946"/>
              <a:gd name="connsiteX51" fmla="*/ 817282 w 1569618"/>
              <a:gd name="connsiteY51" fmla="*/ 6486153 h 6693946"/>
              <a:gd name="connsiteX52" fmla="*/ 807206 w 1569618"/>
              <a:gd name="connsiteY52" fmla="*/ 6476478 h 6693946"/>
              <a:gd name="connsiteX53" fmla="*/ 776648 w 1569618"/>
              <a:gd name="connsiteY53" fmla="*/ 6478878 h 6693946"/>
              <a:gd name="connsiteX54" fmla="*/ 747017 w 1569618"/>
              <a:gd name="connsiteY54" fmla="*/ 6459942 h 6693946"/>
              <a:gd name="connsiteX55" fmla="*/ 742814 w 1569618"/>
              <a:gd name="connsiteY55" fmla="*/ 6449367 h 6693946"/>
              <a:gd name="connsiteX56" fmla="*/ 735561 w 1569618"/>
              <a:gd name="connsiteY56" fmla="*/ 6456904 h 6693946"/>
              <a:gd name="connsiteX57" fmla="*/ 732764 w 1569618"/>
              <a:gd name="connsiteY57" fmla="*/ 6466129 h 6693946"/>
              <a:gd name="connsiteX58" fmla="*/ 712230 w 1569618"/>
              <a:gd name="connsiteY58" fmla="*/ 6465117 h 6693946"/>
              <a:gd name="connsiteX59" fmla="*/ 705593 w 1569618"/>
              <a:gd name="connsiteY59" fmla="*/ 6450642 h 6693946"/>
              <a:gd name="connsiteX60" fmla="*/ 679288 w 1569618"/>
              <a:gd name="connsiteY60" fmla="*/ 6405382 h 6693946"/>
              <a:gd name="connsiteX61" fmla="*/ 671945 w 1569618"/>
              <a:gd name="connsiteY61" fmla="*/ 6401370 h 6693946"/>
              <a:gd name="connsiteX62" fmla="*/ 649683 w 1569618"/>
              <a:gd name="connsiteY62" fmla="*/ 6379995 h 6693946"/>
              <a:gd name="connsiteX63" fmla="*/ 627843 w 1569618"/>
              <a:gd name="connsiteY63" fmla="*/ 6332860 h 6693946"/>
              <a:gd name="connsiteX64" fmla="*/ 611101 w 1569618"/>
              <a:gd name="connsiteY64" fmla="*/ 6322660 h 6693946"/>
              <a:gd name="connsiteX65" fmla="*/ 589171 w 1569618"/>
              <a:gd name="connsiteY65" fmla="*/ 6323073 h 6693946"/>
              <a:gd name="connsiteX66" fmla="*/ 574333 w 1569618"/>
              <a:gd name="connsiteY66" fmla="*/ 6335222 h 6693946"/>
              <a:gd name="connsiteX67" fmla="*/ 551471 w 1569618"/>
              <a:gd name="connsiteY67" fmla="*/ 6306161 h 6693946"/>
              <a:gd name="connsiteX68" fmla="*/ 543896 w 1569618"/>
              <a:gd name="connsiteY68" fmla="*/ 6284899 h 6693946"/>
              <a:gd name="connsiteX69" fmla="*/ 535897 w 1569618"/>
              <a:gd name="connsiteY69" fmla="*/ 6280999 h 6693946"/>
              <a:gd name="connsiteX70" fmla="*/ 530404 w 1569618"/>
              <a:gd name="connsiteY70" fmla="*/ 6287524 h 6693946"/>
              <a:gd name="connsiteX71" fmla="*/ 530157 w 1569618"/>
              <a:gd name="connsiteY71" fmla="*/ 6297949 h 6693946"/>
              <a:gd name="connsiteX72" fmla="*/ 510822 w 1569618"/>
              <a:gd name="connsiteY72" fmla="*/ 6315273 h 6693946"/>
              <a:gd name="connsiteX73" fmla="*/ 502603 w 1569618"/>
              <a:gd name="connsiteY73" fmla="*/ 6308148 h 6693946"/>
              <a:gd name="connsiteX74" fmla="*/ 502119 w 1569618"/>
              <a:gd name="connsiteY74" fmla="*/ 6260226 h 6693946"/>
              <a:gd name="connsiteX75" fmla="*/ 502119 w 1569618"/>
              <a:gd name="connsiteY75" fmla="*/ 6256888 h 6693946"/>
              <a:gd name="connsiteX76" fmla="*/ 502441 w 1569618"/>
              <a:gd name="connsiteY76" fmla="*/ 6082295 h 6693946"/>
              <a:gd name="connsiteX77" fmla="*/ 498489 w 1569618"/>
              <a:gd name="connsiteY77" fmla="*/ 6073558 h 6693946"/>
              <a:gd name="connsiteX78" fmla="*/ 504654 w 1569618"/>
              <a:gd name="connsiteY78" fmla="*/ 6034785 h 6693946"/>
              <a:gd name="connsiteX79" fmla="*/ 498298 w 1569618"/>
              <a:gd name="connsiteY79" fmla="*/ 5995412 h 6693946"/>
              <a:gd name="connsiteX80" fmla="*/ 498076 w 1569618"/>
              <a:gd name="connsiteY80" fmla="*/ 5848531 h 6693946"/>
              <a:gd name="connsiteX81" fmla="*/ 494285 w 1569618"/>
              <a:gd name="connsiteY81" fmla="*/ 5837131 h 6693946"/>
              <a:gd name="connsiteX82" fmla="*/ 491323 w 1569618"/>
              <a:gd name="connsiteY82" fmla="*/ 5846393 h 6693946"/>
              <a:gd name="connsiteX83" fmla="*/ 486490 w 1569618"/>
              <a:gd name="connsiteY83" fmla="*/ 5872380 h 6693946"/>
              <a:gd name="connsiteX84" fmla="*/ 488747 w 1569618"/>
              <a:gd name="connsiteY84" fmla="*/ 5892179 h 6693946"/>
              <a:gd name="connsiteX85" fmla="*/ 484251 w 1569618"/>
              <a:gd name="connsiteY85" fmla="*/ 5912315 h 6693946"/>
              <a:gd name="connsiteX86" fmla="*/ 483959 w 1569618"/>
              <a:gd name="connsiteY86" fmla="*/ 5945014 h 6693946"/>
              <a:gd name="connsiteX87" fmla="*/ 484251 w 1569618"/>
              <a:gd name="connsiteY87" fmla="*/ 5983450 h 6693946"/>
              <a:gd name="connsiteX88" fmla="*/ 484251 w 1569618"/>
              <a:gd name="connsiteY88" fmla="*/ 6018436 h 6693946"/>
              <a:gd name="connsiteX89" fmla="*/ 484251 w 1569618"/>
              <a:gd name="connsiteY89" fmla="*/ 6056909 h 6693946"/>
              <a:gd name="connsiteX90" fmla="*/ 484146 w 1569618"/>
              <a:gd name="connsiteY90" fmla="*/ 6070896 h 6693946"/>
              <a:gd name="connsiteX91" fmla="*/ 481993 w 1569618"/>
              <a:gd name="connsiteY91" fmla="*/ 6073296 h 6693946"/>
              <a:gd name="connsiteX92" fmla="*/ 477437 w 1569618"/>
              <a:gd name="connsiteY92" fmla="*/ 6070746 h 6693946"/>
              <a:gd name="connsiteX93" fmla="*/ 470159 w 1569618"/>
              <a:gd name="connsiteY93" fmla="*/ 6017761 h 6693946"/>
              <a:gd name="connsiteX94" fmla="*/ 467140 w 1569618"/>
              <a:gd name="connsiteY94" fmla="*/ 6012024 h 6693946"/>
              <a:gd name="connsiteX95" fmla="*/ 463319 w 1569618"/>
              <a:gd name="connsiteY95" fmla="*/ 6016673 h 6693946"/>
              <a:gd name="connsiteX96" fmla="*/ 458527 w 1569618"/>
              <a:gd name="connsiteY96" fmla="*/ 6058109 h 6693946"/>
              <a:gd name="connsiteX97" fmla="*/ 463113 w 1569618"/>
              <a:gd name="connsiteY97" fmla="*/ 6084283 h 6693946"/>
              <a:gd name="connsiteX98" fmla="*/ 448027 w 1569618"/>
              <a:gd name="connsiteY98" fmla="*/ 6102844 h 6693946"/>
              <a:gd name="connsiteX99" fmla="*/ 442710 w 1569618"/>
              <a:gd name="connsiteY99" fmla="*/ 6105957 h 6693946"/>
              <a:gd name="connsiteX100" fmla="*/ 430786 w 1569618"/>
              <a:gd name="connsiteY100" fmla="*/ 6114957 h 6693946"/>
              <a:gd name="connsiteX101" fmla="*/ 423462 w 1569618"/>
              <a:gd name="connsiteY101" fmla="*/ 6095570 h 6693946"/>
              <a:gd name="connsiteX102" fmla="*/ 421089 w 1569618"/>
              <a:gd name="connsiteY102" fmla="*/ 6065609 h 6693946"/>
              <a:gd name="connsiteX103" fmla="*/ 402486 w 1569618"/>
              <a:gd name="connsiteY103" fmla="*/ 6061934 h 6693946"/>
              <a:gd name="connsiteX104" fmla="*/ 385551 w 1569618"/>
              <a:gd name="connsiteY104" fmla="*/ 6056497 h 6693946"/>
              <a:gd name="connsiteX105" fmla="*/ 379634 w 1569618"/>
              <a:gd name="connsiteY105" fmla="*/ 6045172 h 6693946"/>
              <a:gd name="connsiteX106" fmla="*/ 372120 w 1569618"/>
              <a:gd name="connsiteY106" fmla="*/ 5964063 h 6693946"/>
              <a:gd name="connsiteX107" fmla="*/ 365970 w 1569618"/>
              <a:gd name="connsiteY107" fmla="*/ 5935114 h 6693946"/>
              <a:gd name="connsiteX108" fmla="*/ 358118 w 1569618"/>
              <a:gd name="connsiteY108" fmla="*/ 5885916 h 6693946"/>
              <a:gd name="connsiteX109" fmla="*/ 358102 w 1569618"/>
              <a:gd name="connsiteY109" fmla="*/ 5850968 h 6693946"/>
              <a:gd name="connsiteX110" fmla="*/ 354574 w 1569618"/>
              <a:gd name="connsiteY110" fmla="*/ 5823632 h 6693946"/>
              <a:gd name="connsiteX111" fmla="*/ 350809 w 1569618"/>
              <a:gd name="connsiteY111" fmla="*/ 5793145 h 6693946"/>
              <a:gd name="connsiteX112" fmla="*/ 349988 w 1569618"/>
              <a:gd name="connsiteY112" fmla="*/ 5762172 h 6693946"/>
              <a:gd name="connsiteX113" fmla="*/ 344787 w 1569618"/>
              <a:gd name="connsiteY113" fmla="*/ 5755835 h 6693946"/>
              <a:gd name="connsiteX114" fmla="*/ 346591 w 1569618"/>
              <a:gd name="connsiteY114" fmla="*/ 5753660 h 6693946"/>
              <a:gd name="connsiteX115" fmla="*/ 350824 w 1569618"/>
              <a:gd name="connsiteY115" fmla="*/ 5741810 h 6693946"/>
              <a:gd name="connsiteX116" fmla="*/ 341067 w 1569618"/>
              <a:gd name="connsiteY116" fmla="*/ 5724974 h 6693946"/>
              <a:gd name="connsiteX117" fmla="*/ 340775 w 1569618"/>
              <a:gd name="connsiteY117" fmla="*/ 5748185 h 6693946"/>
              <a:gd name="connsiteX118" fmla="*/ 337434 w 1569618"/>
              <a:gd name="connsiteY118" fmla="*/ 5754147 h 6693946"/>
              <a:gd name="connsiteX119" fmla="*/ 340790 w 1569618"/>
              <a:gd name="connsiteY119" fmla="*/ 5759697 h 6693946"/>
              <a:gd name="connsiteX120" fmla="*/ 342050 w 1569618"/>
              <a:gd name="connsiteY120" fmla="*/ 5758534 h 6693946"/>
              <a:gd name="connsiteX121" fmla="*/ 340730 w 1569618"/>
              <a:gd name="connsiteY121" fmla="*/ 5787558 h 6693946"/>
              <a:gd name="connsiteX122" fmla="*/ 337478 w 1569618"/>
              <a:gd name="connsiteY122" fmla="*/ 5792921 h 6693946"/>
              <a:gd name="connsiteX123" fmla="*/ 344086 w 1569618"/>
              <a:gd name="connsiteY123" fmla="*/ 5832069 h 6693946"/>
              <a:gd name="connsiteX124" fmla="*/ 346999 w 1569618"/>
              <a:gd name="connsiteY124" fmla="*/ 5869305 h 6693946"/>
              <a:gd name="connsiteX125" fmla="*/ 345023 w 1569618"/>
              <a:gd name="connsiteY125" fmla="*/ 5889704 h 6693946"/>
              <a:gd name="connsiteX126" fmla="*/ 350956 w 1569618"/>
              <a:gd name="connsiteY126" fmla="*/ 5907365 h 6693946"/>
              <a:gd name="connsiteX127" fmla="*/ 351147 w 1569618"/>
              <a:gd name="connsiteY127" fmla="*/ 5963313 h 6693946"/>
              <a:gd name="connsiteX128" fmla="*/ 348334 w 1569618"/>
              <a:gd name="connsiteY128" fmla="*/ 5969088 h 6693946"/>
              <a:gd name="connsiteX129" fmla="*/ 341157 w 1569618"/>
              <a:gd name="connsiteY129" fmla="*/ 5962675 h 6693946"/>
              <a:gd name="connsiteX130" fmla="*/ 337553 w 1569618"/>
              <a:gd name="connsiteY130" fmla="*/ 5946851 h 6693946"/>
              <a:gd name="connsiteX131" fmla="*/ 320987 w 1569618"/>
              <a:gd name="connsiteY131" fmla="*/ 5852055 h 6693946"/>
              <a:gd name="connsiteX132" fmla="*/ 316446 w 1569618"/>
              <a:gd name="connsiteY132" fmla="*/ 5840018 h 6693946"/>
              <a:gd name="connsiteX133" fmla="*/ 309047 w 1569618"/>
              <a:gd name="connsiteY133" fmla="*/ 5755497 h 6693946"/>
              <a:gd name="connsiteX134" fmla="*/ 303029 w 1569618"/>
              <a:gd name="connsiteY134" fmla="*/ 5745672 h 6693946"/>
              <a:gd name="connsiteX135" fmla="*/ 295409 w 1569618"/>
              <a:gd name="connsiteY135" fmla="*/ 5754072 h 6693946"/>
              <a:gd name="connsiteX136" fmla="*/ 296332 w 1569618"/>
              <a:gd name="connsiteY136" fmla="*/ 5787258 h 6693946"/>
              <a:gd name="connsiteX137" fmla="*/ 295615 w 1569618"/>
              <a:gd name="connsiteY137" fmla="*/ 5825132 h 6693946"/>
              <a:gd name="connsiteX138" fmla="*/ 303130 w 1569618"/>
              <a:gd name="connsiteY138" fmla="*/ 5860755 h 6693946"/>
              <a:gd name="connsiteX139" fmla="*/ 299658 w 1569618"/>
              <a:gd name="connsiteY139" fmla="*/ 5887979 h 6693946"/>
              <a:gd name="connsiteX140" fmla="*/ 297783 w 1569618"/>
              <a:gd name="connsiteY140" fmla="*/ 5916252 h 6693946"/>
              <a:gd name="connsiteX141" fmla="*/ 302339 w 1569618"/>
              <a:gd name="connsiteY141" fmla="*/ 5943589 h 6693946"/>
              <a:gd name="connsiteX142" fmla="*/ 306059 w 1569618"/>
              <a:gd name="connsiteY142" fmla="*/ 5956039 h 6693946"/>
              <a:gd name="connsiteX143" fmla="*/ 307116 w 1569618"/>
              <a:gd name="connsiteY143" fmla="*/ 5967738 h 6693946"/>
              <a:gd name="connsiteX144" fmla="*/ 292465 w 1569618"/>
              <a:gd name="connsiteY144" fmla="*/ 5982625 h 6693946"/>
              <a:gd name="connsiteX145" fmla="*/ 288498 w 1569618"/>
              <a:gd name="connsiteY145" fmla="*/ 5979325 h 6693946"/>
              <a:gd name="connsiteX146" fmla="*/ 292042 w 1569618"/>
              <a:gd name="connsiteY146" fmla="*/ 5949439 h 6693946"/>
              <a:gd name="connsiteX147" fmla="*/ 286462 w 1569618"/>
              <a:gd name="connsiteY147" fmla="*/ 5937139 h 6693946"/>
              <a:gd name="connsiteX148" fmla="*/ 275122 w 1569618"/>
              <a:gd name="connsiteY148" fmla="*/ 5937927 h 6693946"/>
              <a:gd name="connsiteX149" fmla="*/ 269936 w 1569618"/>
              <a:gd name="connsiteY149" fmla="*/ 5947826 h 6693946"/>
              <a:gd name="connsiteX150" fmla="*/ 267214 w 1569618"/>
              <a:gd name="connsiteY150" fmla="*/ 5938452 h 6693946"/>
              <a:gd name="connsiteX151" fmla="*/ 260521 w 1569618"/>
              <a:gd name="connsiteY151" fmla="*/ 5923790 h 6693946"/>
              <a:gd name="connsiteX152" fmla="*/ 228103 w 1569618"/>
              <a:gd name="connsiteY152" fmla="*/ 5835668 h 6693946"/>
              <a:gd name="connsiteX153" fmla="*/ 218845 w 1569618"/>
              <a:gd name="connsiteY153" fmla="*/ 5811782 h 6693946"/>
              <a:gd name="connsiteX154" fmla="*/ 200917 w 1569618"/>
              <a:gd name="connsiteY154" fmla="*/ 5766259 h 6693946"/>
              <a:gd name="connsiteX155" fmla="*/ 197328 w 1569618"/>
              <a:gd name="connsiteY155" fmla="*/ 5753960 h 6693946"/>
              <a:gd name="connsiteX156" fmla="*/ 192116 w 1569618"/>
              <a:gd name="connsiteY156" fmla="*/ 5713949 h 6693946"/>
              <a:gd name="connsiteX157" fmla="*/ 184204 w 1569618"/>
              <a:gd name="connsiteY157" fmla="*/ 5679375 h 6693946"/>
              <a:gd name="connsiteX158" fmla="*/ 176149 w 1569618"/>
              <a:gd name="connsiteY158" fmla="*/ 5640227 h 6693946"/>
              <a:gd name="connsiteX159" fmla="*/ 173483 w 1569618"/>
              <a:gd name="connsiteY159" fmla="*/ 5634377 h 6693946"/>
              <a:gd name="connsiteX160" fmla="*/ 169482 w 1569618"/>
              <a:gd name="connsiteY160" fmla="*/ 5641764 h 6693946"/>
              <a:gd name="connsiteX161" fmla="*/ 179839 w 1569618"/>
              <a:gd name="connsiteY161" fmla="*/ 5703937 h 6693946"/>
              <a:gd name="connsiteX162" fmla="*/ 183195 w 1569618"/>
              <a:gd name="connsiteY162" fmla="*/ 5712974 h 6693946"/>
              <a:gd name="connsiteX163" fmla="*/ 190196 w 1569618"/>
              <a:gd name="connsiteY163" fmla="*/ 5790521 h 6693946"/>
              <a:gd name="connsiteX164" fmla="*/ 197137 w 1569618"/>
              <a:gd name="connsiteY164" fmla="*/ 5843581 h 6693946"/>
              <a:gd name="connsiteX165" fmla="*/ 191820 w 1569618"/>
              <a:gd name="connsiteY165" fmla="*/ 5850668 h 6693946"/>
              <a:gd name="connsiteX166" fmla="*/ 183634 w 1569618"/>
              <a:gd name="connsiteY166" fmla="*/ 5843094 h 6693946"/>
              <a:gd name="connsiteX167" fmla="*/ 162305 w 1569618"/>
              <a:gd name="connsiteY167" fmla="*/ 5753885 h 6693946"/>
              <a:gd name="connsiteX168" fmla="*/ 145828 w 1569618"/>
              <a:gd name="connsiteY168" fmla="*/ 5719011 h 6693946"/>
              <a:gd name="connsiteX169" fmla="*/ 141448 w 1569618"/>
              <a:gd name="connsiteY169" fmla="*/ 5703674 h 6693946"/>
              <a:gd name="connsiteX170" fmla="*/ 125189 w 1569618"/>
              <a:gd name="connsiteY170" fmla="*/ 5674913 h 6693946"/>
              <a:gd name="connsiteX171" fmla="*/ 113823 w 1569618"/>
              <a:gd name="connsiteY171" fmla="*/ 5649377 h 6693946"/>
              <a:gd name="connsiteX172" fmla="*/ 113471 w 1569618"/>
              <a:gd name="connsiteY172" fmla="*/ 5575955 h 6693946"/>
              <a:gd name="connsiteX173" fmla="*/ 105664 w 1569618"/>
              <a:gd name="connsiteY173" fmla="*/ 5508833 h 6693946"/>
              <a:gd name="connsiteX174" fmla="*/ 99308 w 1569618"/>
              <a:gd name="connsiteY174" fmla="*/ 5277355 h 6693946"/>
              <a:gd name="connsiteX175" fmla="*/ 92933 w 1569618"/>
              <a:gd name="connsiteY175" fmla="*/ 5164785 h 6693946"/>
              <a:gd name="connsiteX176" fmla="*/ 91485 w 1569618"/>
              <a:gd name="connsiteY176" fmla="*/ 5139436 h 6693946"/>
              <a:gd name="connsiteX177" fmla="*/ 85493 w 1569618"/>
              <a:gd name="connsiteY177" fmla="*/ 5110488 h 6693946"/>
              <a:gd name="connsiteX178" fmla="*/ 85317 w 1569618"/>
              <a:gd name="connsiteY178" fmla="*/ 5082513 h 6693946"/>
              <a:gd name="connsiteX179" fmla="*/ 85317 w 1569618"/>
              <a:gd name="connsiteY179" fmla="*/ 5051015 h 6693946"/>
              <a:gd name="connsiteX180" fmla="*/ 84923 w 1569618"/>
              <a:gd name="connsiteY180" fmla="*/ 5019666 h 6693946"/>
              <a:gd name="connsiteX181" fmla="*/ 77288 w 1569618"/>
              <a:gd name="connsiteY181" fmla="*/ 4886172 h 6693946"/>
              <a:gd name="connsiteX182" fmla="*/ 71517 w 1569618"/>
              <a:gd name="connsiteY182" fmla="*/ 4145729 h 6693946"/>
              <a:gd name="connsiteX183" fmla="*/ 63770 w 1569618"/>
              <a:gd name="connsiteY183" fmla="*/ 4071594 h 6693946"/>
              <a:gd name="connsiteX184" fmla="*/ 63991 w 1569618"/>
              <a:gd name="connsiteY184" fmla="*/ 3998173 h 6693946"/>
              <a:gd name="connsiteX185" fmla="*/ 58100 w 1569618"/>
              <a:gd name="connsiteY185" fmla="*/ 3973386 h 6693946"/>
              <a:gd name="connsiteX186" fmla="*/ 57077 w 1569618"/>
              <a:gd name="connsiteY186" fmla="*/ 3919389 h 6693946"/>
              <a:gd name="connsiteX187" fmla="*/ 57309 w 1569618"/>
              <a:gd name="connsiteY187" fmla="*/ 3863403 h 6693946"/>
              <a:gd name="connsiteX188" fmla="*/ 57883 w 1569618"/>
              <a:gd name="connsiteY188" fmla="*/ 3804006 h 6693946"/>
              <a:gd name="connsiteX189" fmla="*/ 55258 w 1569618"/>
              <a:gd name="connsiteY189" fmla="*/ 3772095 h 6693946"/>
              <a:gd name="connsiteX190" fmla="*/ 50601 w 1569618"/>
              <a:gd name="connsiteY190" fmla="*/ 3735646 h 6693946"/>
              <a:gd name="connsiteX191" fmla="*/ 50308 w 1569618"/>
              <a:gd name="connsiteY191" fmla="*/ 3700660 h 6693946"/>
              <a:gd name="connsiteX192" fmla="*/ 49708 w 1569618"/>
              <a:gd name="connsiteY192" fmla="*/ 3662374 h 6693946"/>
              <a:gd name="connsiteX193" fmla="*/ 43367 w 1569618"/>
              <a:gd name="connsiteY193" fmla="*/ 3553142 h 6693946"/>
              <a:gd name="connsiteX194" fmla="*/ 36569 w 1569618"/>
              <a:gd name="connsiteY194" fmla="*/ 3444059 h 6693946"/>
              <a:gd name="connsiteX195" fmla="*/ 35545 w 1569618"/>
              <a:gd name="connsiteY195" fmla="*/ 3335651 h 6693946"/>
              <a:gd name="connsiteX196" fmla="*/ 30093 w 1569618"/>
              <a:gd name="connsiteY196" fmla="*/ 3291650 h 6693946"/>
              <a:gd name="connsiteX197" fmla="*/ 29317 w 1569618"/>
              <a:gd name="connsiteY197" fmla="*/ 3242842 h 6693946"/>
              <a:gd name="connsiteX198" fmla="*/ 29317 w 1569618"/>
              <a:gd name="connsiteY198" fmla="*/ 3190360 h 6693946"/>
              <a:gd name="connsiteX199" fmla="*/ 29129 w 1569618"/>
              <a:gd name="connsiteY199" fmla="*/ 3141376 h 6693946"/>
              <a:gd name="connsiteX200" fmla="*/ 22683 w 1569618"/>
              <a:gd name="connsiteY200" fmla="*/ 3084558 h 6693946"/>
              <a:gd name="connsiteX201" fmla="*/ 28923 w 1569618"/>
              <a:gd name="connsiteY201" fmla="*/ 3066863 h 6693946"/>
              <a:gd name="connsiteX202" fmla="*/ 22301 w 1569618"/>
              <a:gd name="connsiteY202" fmla="*/ 3048597 h 6693946"/>
              <a:gd name="connsiteX203" fmla="*/ 15154 w 1569618"/>
              <a:gd name="connsiteY203" fmla="*/ 2328452 h 6693946"/>
              <a:gd name="connsiteX204" fmla="*/ 15067 w 1569618"/>
              <a:gd name="connsiteY204" fmla="*/ 2212998 h 6693946"/>
              <a:gd name="connsiteX205" fmla="*/ 9544 w 1569618"/>
              <a:gd name="connsiteY205" fmla="*/ 2180172 h 6693946"/>
              <a:gd name="connsiteX206" fmla="*/ 12371 w 1569618"/>
              <a:gd name="connsiteY206" fmla="*/ 2168589 h 6693946"/>
              <a:gd name="connsiteX207" fmla="*/ 14992 w 1569618"/>
              <a:gd name="connsiteY207" fmla="*/ 2155959 h 6693946"/>
              <a:gd name="connsiteX208" fmla="*/ 8738 w 1569618"/>
              <a:gd name="connsiteY208" fmla="*/ 2067737 h 6693946"/>
              <a:gd name="connsiteX209" fmla="*/ 7976 w 1569618"/>
              <a:gd name="connsiteY209" fmla="*/ 1372187 h 6693946"/>
              <a:gd name="connsiteX210" fmla="*/ 1913 w 1569618"/>
              <a:gd name="connsiteY210" fmla="*/ 1329048 h 6693946"/>
              <a:gd name="connsiteX211" fmla="*/ 7976 w 1569618"/>
              <a:gd name="connsiteY211" fmla="*/ 1311454 h 6693946"/>
              <a:gd name="connsiteX212" fmla="*/ 5224 w 1569618"/>
              <a:gd name="connsiteY212" fmla="*/ 1298465 h 6693946"/>
              <a:gd name="connsiteX213" fmla="*/ 1883 w 1569618"/>
              <a:gd name="connsiteY213" fmla="*/ 1239521 h 6693946"/>
              <a:gd name="connsiteX214" fmla="*/ 1107 w 1569618"/>
              <a:gd name="connsiteY214" fmla="*/ 1229370 h 6693946"/>
              <a:gd name="connsiteX215" fmla="*/ 4182 w 1569618"/>
              <a:gd name="connsiteY215" fmla="*/ 1205743 h 6693946"/>
              <a:gd name="connsiteX216" fmla="*/ 1399 w 1569618"/>
              <a:gd name="connsiteY216" fmla="*/ 1175553 h 6693946"/>
              <a:gd name="connsiteX217" fmla="*/ 1545 w 1569618"/>
              <a:gd name="connsiteY217" fmla="*/ 1147590 h 6693946"/>
              <a:gd name="connsiteX218" fmla="*/ 6499 w 1569618"/>
              <a:gd name="connsiteY218" fmla="*/ 1128755 h 6693946"/>
              <a:gd name="connsiteX219" fmla="*/ 7785 w 1569618"/>
              <a:gd name="connsiteY219" fmla="*/ 1108978 h 6693946"/>
              <a:gd name="connsiteX220" fmla="*/ 4155 w 1569618"/>
              <a:gd name="connsiteY220" fmla="*/ 1061872 h 6693946"/>
              <a:gd name="connsiteX221" fmla="*/ 3743 w 1569618"/>
              <a:gd name="connsiteY221" fmla="*/ 1051808 h 6693946"/>
              <a:gd name="connsiteX222" fmla="*/ 4448 w 1569618"/>
              <a:gd name="connsiteY222" fmla="*/ 1040690 h 6693946"/>
              <a:gd name="connsiteX223" fmla="*/ 15360 w 1569618"/>
              <a:gd name="connsiteY223" fmla="*/ 1047781 h 6693946"/>
              <a:gd name="connsiteX224" fmla="*/ 16166 w 1569618"/>
              <a:gd name="connsiteY224" fmla="*/ 1050945 h 6693946"/>
              <a:gd name="connsiteX225" fmla="*/ 22155 w 1569618"/>
              <a:gd name="connsiteY225" fmla="*/ 1048219 h 6693946"/>
              <a:gd name="connsiteX226" fmla="*/ 24749 w 1569618"/>
              <a:gd name="connsiteY226" fmla="*/ 1019042 h 6693946"/>
              <a:gd name="connsiteX227" fmla="*/ 15682 w 1569618"/>
              <a:gd name="connsiteY227" fmla="*/ 1025237 h 6693946"/>
              <a:gd name="connsiteX228" fmla="*/ 8299 w 1569618"/>
              <a:gd name="connsiteY228" fmla="*/ 1029016 h 6693946"/>
              <a:gd name="connsiteX229" fmla="*/ 1662 w 1569618"/>
              <a:gd name="connsiteY229" fmla="*/ 1021445 h 6693946"/>
              <a:gd name="connsiteX230" fmla="*/ 7230 w 1569618"/>
              <a:gd name="connsiteY230" fmla="*/ 985233 h 6693946"/>
              <a:gd name="connsiteX231" fmla="*/ 7114 w 1569618"/>
              <a:gd name="connsiteY231" fmla="*/ 952306 h 6693946"/>
              <a:gd name="connsiteX232" fmla="*/ 3803 w 1569618"/>
              <a:gd name="connsiteY232" fmla="*/ 935960 h 6693946"/>
              <a:gd name="connsiteX233" fmla="*/ 8344 w 1569618"/>
              <a:gd name="connsiteY233" fmla="*/ 920462 h 6693946"/>
              <a:gd name="connsiteX234" fmla="*/ 10905 w 1569618"/>
              <a:gd name="connsiteY234" fmla="*/ 914530 h 6693946"/>
              <a:gd name="connsiteX235" fmla="*/ 15108 w 1569618"/>
              <a:gd name="connsiteY235" fmla="*/ 921370 h 6693946"/>
              <a:gd name="connsiteX236" fmla="*/ 15566 w 1569618"/>
              <a:gd name="connsiteY236" fmla="*/ 952835 h 6693946"/>
              <a:gd name="connsiteX237" fmla="*/ 20793 w 1569618"/>
              <a:gd name="connsiteY237" fmla="*/ 960627 h 6693946"/>
              <a:gd name="connsiteX238" fmla="*/ 28207 w 1569618"/>
              <a:gd name="connsiteY238" fmla="*/ 953213 h 6693946"/>
              <a:gd name="connsiteX239" fmla="*/ 29069 w 1569618"/>
              <a:gd name="connsiteY239" fmla="*/ 928138 h 6693946"/>
              <a:gd name="connsiteX240" fmla="*/ 28747 w 1569618"/>
              <a:gd name="connsiteY240" fmla="*/ 905579 h 6693946"/>
              <a:gd name="connsiteX241" fmla="*/ 29317 w 1569618"/>
              <a:gd name="connsiteY241" fmla="*/ 881295 h 6693946"/>
              <a:gd name="connsiteX242" fmla="*/ 29568 w 1569618"/>
              <a:gd name="connsiteY242" fmla="*/ 853333 h 6693946"/>
              <a:gd name="connsiteX243" fmla="*/ 25556 w 1569618"/>
              <a:gd name="connsiteY243" fmla="*/ 828959 h 6693946"/>
              <a:gd name="connsiteX244" fmla="*/ 26756 w 1569618"/>
              <a:gd name="connsiteY244" fmla="*/ 822044 h 6693946"/>
              <a:gd name="connsiteX245" fmla="*/ 29785 w 1569618"/>
              <a:gd name="connsiteY245" fmla="*/ 800614 h 6693946"/>
              <a:gd name="connsiteX246" fmla="*/ 30138 w 1569618"/>
              <a:gd name="connsiteY246" fmla="*/ 773296 h 6693946"/>
              <a:gd name="connsiteX247" fmla="*/ 29845 w 1569618"/>
              <a:gd name="connsiteY247" fmla="*/ 751427 h 6693946"/>
              <a:gd name="connsiteX248" fmla="*/ 33580 w 1569618"/>
              <a:gd name="connsiteY248" fmla="*/ 729820 h 6693946"/>
              <a:gd name="connsiteX249" fmla="*/ 36216 w 1569618"/>
              <a:gd name="connsiteY249" fmla="*/ 710250 h 6693946"/>
              <a:gd name="connsiteX250" fmla="*/ 36951 w 1569618"/>
              <a:gd name="connsiteY250" fmla="*/ 678965 h 6693946"/>
              <a:gd name="connsiteX251" fmla="*/ 35410 w 1569618"/>
              <a:gd name="connsiteY251" fmla="*/ 648936 h 6693946"/>
              <a:gd name="connsiteX252" fmla="*/ 36321 w 1569618"/>
              <a:gd name="connsiteY252" fmla="*/ 618087 h 6693946"/>
              <a:gd name="connsiteX253" fmla="*/ 36321 w 1569618"/>
              <a:gd name="connsiteY253" fmla="*/ 558603 h 6693946"/>
              <a:gd name="connsiteX254" fmla="*/ 35601 w 1569618"/>
              <a:gd name="connsiteY254" fmla="*/ 527344 h 6693946"/>
              <a:gd name="connsiteX255" fmla="*/ 36846 w 1569618"/>
              <a:gd name="connsiteY255" fmla="*/ 504714 h 6693946"/>
              <a:gd name="connsiteX256" fmla="*/ 40540 w 1569618"/>
              <a:gd name="connsiteY256" fmla="*/ 481232 h 6693946"/>
              <a:gd name="connsiteX257" fmla="*/ 40097 w 1569618"/>
              <a:gd name="connsiteY257" fmla="*/ 458970 h 6693946"/>
              <a:gd name="connsiteX258" fmla="*/ 43307 w 1569618"/>
              <a:gd name="connsiteY258" fmla="*/ 365471 h 6693946"/>
              <a:gd name="connsiteX259" fmla="*/ 47410 w 1569618"/>
              <a:gd name="connsiteY259" fmla="*/ 344731 h 6693946"/>
              <a:gd name="connsiteX260" fmla="*/ 50237 w 1569618"/>
              <a:gd name="connsiteY260" fmla="*/ 318189 h 6693946"/>
              <a:gd name="connsiteX261" fmla="*/ 50308 w 1569618"/>
              <a:gd name="connsiteY261" fmla="*/ 290197 h 6693946"/>
              <a:gd name="connsiteX262" fmla="*/ 50762 w 1569618"/>
              <a:gd name="connsiteY262" fmla="*/ 262291 h 6693946"/>
              <a:gd name="connsiteX263" fmla="*/ 60564 w 1569618"/>
              <a:gd name="connsiteY263" fmla="*/ 248964 h 6693946"/>
              <a:gd name="connsiteX264" fmla="*/ 70756 w 1569618"/>
              <a:gd name="connsiteY264" fmla="*/ 261646 h 6693946"/>
              <a:gd name="connsiteX265" fmla="*/ 66965 w 1569618"/>
              <a:gd name="connsiteY265" fmla="*/ 275051 h 6693946"/>
              <a:gd name="connsiteX266" fmla="*/ 74799 w 1569618"/>
              <a:gd name="connsiteY266" fmla="*/ 284220 h 6693946"/>
              <a:gd name="connsiteX267" fmla="*/ 72076 w 1569618"/>
              <a:gd name="connsiteY267" fmla="*/ 287909 h 6693946"/>
              <a:gd name="connsiteX268" fmla="*/ 76265 w 1569618"/>
              <a:gd name="connsiteY268" fmla="*/ 286916 h 6693946"/>
              <a:gd name="connsiteX269" fmla="*/ 78301 w 1569618"/>
              <a:gd name="connsiteY269" fmla="*/ 286826 h 6693946"/>
              <a:gd name="connsiteX270" fmla="*/ 77364 w 1569618"/>
              <a:gd name="connsiteY270" fmla="*/ 285888 h 6693946"/>
              <a:gd name="connsiteX271" fmla="*/ 86693 w 1569618"/>
              <a:gd name="connsiteY271" fmla="*/ 278801 h 6693946"/>
              <a:gd name="connsiteX272" fmla="*/ 99041 w 1569618"/>
              <a:gd name="connsiteY272" fmla="*/ 282697 h 6693946"/>
              <a:gd name="connsiteX273" fmla="*/ 99116 w 1569618"/>
              <a:gd name="connsiteY273" fmla="*/ 313956 h 6693946"/>
              <a:gd name="connsiteX274" fmla="*/ 95261 w 1569618"/>
              <a:gd name="connsiteY274" fmla="*/ 318159 h 6693946"/>
              <a:gd name="connsiteX275" fmla="*/ 92918 w 1569618"/>
              <a:gd name="connsiteY275" fmla="*/ 315685 h 6693946"/>
              <a:gd name="connsiteX276" fmla="*/ 92202 w 1569618"/>
              <a:gd name="connsiteY276" fmla="*/ 305504 h 6693946"/>
              <a:gd name="connsiteX277" fmla="*/ 87983 w 1569618"/>
              <a:gd name="connsiteY277" fmla="*/ 291513 h 6693946"/>
              <a:gd name="connsiteX278" fmla="*/ 76835 w 1569618"/>
              <a:gd name="connsiteY278" fmla="*/ 297899 h 6693946"/>
              <a:gd name="connsiteX279" fmla="*/ 71532 w 1569618"/>
              <a:gd name="connsiteY279" fmla="*/ 308346 h 6693946"/>
              <a:gd name="connsiteX280" fmla="*/ 69586 w 1569618"/>
              <a:gd name="connsiteY280" fmla="*/ 327110 h 6693946"/>
              <a:gd name="connsiteX281" fmla="*/ 68180 w 1569618"/>
              <a:gd name="connsiteY281" fmla="*/ 325700 h 6693946"/>
              <a:gd name="connsiteX282" fmla="*/ 65075 w 1569618"/>
              <a:gd name="connsiteY282" fmla="*/ 329908 h 6693946"/>
              <a:gd name="connsiteX283" fmla="*/ 69279 w 1569618"/>
              <a:gd name="connsiteY283" fmla="*/ 328910 h 6693946"/>
              <a:gd name="connsiteX284" fmla="*/ 71300 w 1569618"/>
              <a:gd name="connsiteY284" fmla="*/ 328824 h 6693946"/>
              <a:gd name="connsiteX285" fmla="*/ 70726 w 1569618"/>
              <a:gd name="connsiteY285" fmla="*/ 328235 h 6693946"/>
              <a:gd name="connsiteX286" fmla="*/ 77277 w 1569618"/>
              <a:gd name="connsiteY286" fmla="*/ 328164 h 6693946"/>
              <a:gd name="connsiteX287" fmla="*/ 71986 w 1569618"/>
              <a:gd name="connsiteY287" fmla="*/ 392965 h 6693946"/>
              <a:gd name="connsiteX288" fmla="*/ 78841 w 1569618"/>
              <a:gd name="connsiteY288" fmla="*/ 413720 h 6693946"/>
              <a:gd name="connsiteX289" fmla="*/ 88744 w 1569618"/>
              <a:gd name="connsiteY289" fmla="*/ 410000 h 6693946"/>
              <a:gd name="connsiteX290" fmla="*/ 97927 w 1569618"/>
              <a:gd name="connsiteY290" fmla="*/ 412269 h 6693946"/>
              <a:gd name="connsiteX291" fmla="*/ 103189 w 1569618"/>
              <a:gd name="connsiteY291" fmla="*/ 464137 h 6693946"/>
              <a:gd name="connsiteX292" fmla="*/ 100594 w 1569618"/>
              <a:gd name="connsiteY292" fmla="*/ 498459 h 6693946"/>
              <a:gd name="connsiteX293" fmla="*/ 106657 w 1569618"/>
              <a:gd name="connsiteY293" fmla="*/ 500495 h 6693946"/>
              <a:gd name="connsiteX294" fmla="*/ 112256 w 1569618"/>
              <a:gd name="connsiteY294" fmla="*/ 497900 h 6693946"/>
              <a:gd name="connsiteX295" fmla="*/ 113264 w 1569618"/>
              <a:gd name="connsiteY295" fmla="*/ 484307 h 6693946"/>
              <a:gd name="connsiteX296" fmla="*/ 113557 w 1569618"/>
              <a:gd name="connsiteY296" fmla="*/ 400480 h 6693946"/>
              <a:gd name="connsiteX297" fmla="*/ 119635 w 1569618"/>
              <a:gd name="connsiteY297" fmla="*/ 347089 h 6693946"/>
              <a:gd name="connsiteX298" fmla="*/ 119594 w 1569618"/>
              <a:gd name="connsiteY298" fmla="*/ 320076 h 6693946"/>
              <a:gd name="connsiteX299" fmla="*/ 123768 w 1569618"/>
              <a:gd name="connsiteY299" fmla="*/ 270833 h 6693946"/>
              <a:gd name="connsiteX300" fmla="*/ 125905 w 1569618"/>
              <a:gd name="connsiteY300" fmla="*/ 263670 h 6693946"/>
              <a:gd name="connsiteX301" fmla="*/ 125789 w 1569618"/>
              <a:gd name="connsiteY301" fmla="*/ 259069 h 6693946"/>
              <a:gd name="connsiteX302" fmla="*/ 121761 w 1569618"/>
              <a:gd name="connsiteY302" fmla="*/ 253677 h 6693946"/>
              <a:gd name="connsiteX303" fmla="*/ 119418 w 1569618"/>
              <a:gd name="connsiteY303" fmla="*/ 231636 h 6693946"/>
              <a:gd name="connsiteX304" fmla="*/ 117292 w 1569618"/>
              <a:gd name="connsiteY304" fmla="*/ 205195 h 6693946"/>
              <a:gd name="connsiteX305" fmla="*/ 120412 w 1569618"/>
              <a:gd name="connsiteY305" fmla="*/ 175081 h 6693946"/>
              <a:gd name="connsiteX306" fmla="*/ 122931 w 1569618"/>
              <a:gd name="connsiteY306" fmla="*/ 132074 h 6693946"/>
              <a:gd name="connsiteX307" fmla="*/ 121323 w 1569618"/>
              <a:gd name="connsiteY307" fmla="*/ 43117 h 6693946"/>
              <a:gd name="connsiteX308" fmla="*/ 121101 w 1569618"/>
              <a:gd name="connsiteY308" fmla="*/ 43043 h 6693946"/>
              <a:gd name="connsiteX309" fmla="*/ 121323 w 1569618"/>
              <a:gd name="connsiteY309" fmla="*/ 42794 h 6693946"/>
              <a:gd name="connsiteX310" fmla="*/ 120854 w 1569618"/>
              <a:gd name="connsiteY310" fmla="*/ 418 h 6693946"/>
              <a:gd name="connsiteX311" fmla="*/ 132921 w 1569618"/>
              <a:gd name="connsiteY311" fmla="*/ 24675 h 6693946"/>
              <a:gd name="connsiteX312" fmla="*/ 133363 w 1569618"/>
              <a:gd name="connsiteY312" fmla="*/ 24748 h 6693946"/>
              <a:gd name="connsiteX313" fmla="*/ 133097 w 1569618"/>
              <a:gd name="connsiteY313" fmla="*/ 39074 h 6693946"/>
              <a:gd name="connsiteX314" fmla="*/ 134065 w 1569618"/>
              <a:gd name="connsiteY314" fmla="*/ 42253 h 6693946"/>
              <a:gd name="connsiteX315" fmla="*/ 141448 w 1569618"/>
              <a:gd name="connsiteY315" fmla="*/ 158146 h 6693946"/>
              <a:gd name="connsiteX316" fmla="*/ 144039 w 1569618"/>
              <a:gd name="connsiteY316" fmla="*/ 163977 h 6693946"/>
              <a:gd name="connsiteX317" fmla="*/ 148097 w 1569618"/>
              <a:gd name="connsiteY317" fmla="*/ 156755 h 6693946"/>
              <a:gd name="connsiteX318" fmla="*/ 148040 w 1569618"/>
              <a:gd name="connsiteY318" fmla="*/ 114862 h 6693946"/>
              <a:gd name="connsiteX319" fmla="*/ 156211 w 1569618"/>
              <a:gd name="connsiteY319" fmla="*/ 97110 h 6693946"/>
              <a:gd name="connsiteX320" fmla="*/ 169512 w 1569618"/>
              <a:gd name="connsiteY320" fmla="*/ 100740 h 6693946"/>
              <a:gd name="connsiteX321" fmla="*/ 177364 w 1569618"/>
              <a:gd name="connsiteY321" fmla="*/ 108783 h 6693946"/>
              <a:gd name="connsiteX322" fmla="*/ 181054 w 1569618"/>
              <a:gd name="connsiteY322" fmla="*/ 114464 h 6693946"/>
              <a:gd name="connsiteX323" fmla="*/ 175722 w 1569618"/>
              <a:gd name="connsiteY323" fmla="*/ 133787 h 6693946"/>
              <a:gd name="connsiteX324" fmla="*/ 179940 w 1569618"/>
              <a:gd name="connsiteY324" fmla="*/ 158232 h 6693946"/>
              <a:gd name="connsiteX325" fmla="*/ 178654 w 1569618"/>
              <a:gd name="connsiteY325" fmla="*/ 164472 h 6693946"/>
              <a:gd name="connsiteX326" fmla="*/ 146604 w 1569618"/>
              <a:gd name="connsiteY326" fmla="*/ 172223 h 6693946"/>
              <a:gd name="connsiteX327" fmla="*/ 136746 w 1569618"/>
              <a:gd name="connsiteY327" fmla="*/ 180499 h 6693946"/>
              <a:gd name="connsiteX328" fmla="*/ 141257 w 1569618"/>
              <a:gd name="connsiteY328" fmla="*/ 190549 h 6693946"/>
              <a:gd name="connsiteX329" fmla="*/ 144684 w 1569618"/>
              <a:gd name="connsiteY329" fmla="*/ 199616 h 6693946"/>
              <a:gd name="connsiteX330" fmla="*/ 148082 w 1569618"/>
              <a:gd name="connsiteY330" fmla="*/ 190867 h 6693946"/>
              <a:gd name="connsiteX331" fmla="*/ 159155 w 1569618"/>
              <a:gd name="connsiteY331" fmla="*/ 178815 h 6693946"/>
              <a:gd name="connsiteX332" fmla="*/ 176633 w 1569618"/>
              <a:gd name="connsiteY332" fmla="*/ 188100 h 6693946"/>
              <a:gd name="connsiteX333" fmla="*/ 183165 w 1569618"/>
              <a:gd name="connsiteY333" fmla="*/ 202484 h 6693946"/>
              <a:gd name="connsiteX334" fmla="*/ 190282 w 1569618"/>
              <a:gd name="connsiteY334" fmla="*/ 227725 h 6693946"/>
              <a:gd name="connsiteX335" fmla="*/ 183296 w 1569618"/>
              <a:gd name="connsiteY335" fmla="*/ 227751 h 6693946"/>
              <a:gd name="connsiteX336" fmla="*/ 170847 w 1569618"/>
              <a:gd name="connsiteY336" fmla="*/ 246575 h 6693946"/>
              <a:gd name="connsiteX337" fmla="*/ 180660 w 1569618"/>
              <a:gd name="connsiteY337" fmla="*/ 256520 h 6693946"/>
              <a:gd name="connsiteX338" fmla="*/ 183544 w 1569618"/>
              <a:gd name="connsiteY338" fmla="*/ 274462 h 6693946"/>
              <a:gd name="connsiteX339" fmla="*/ 186562 w 1569618"/>
              <a:gd name="connsiteY339" fmla="*/ 283121 h 6693946"/>
              <a:gd name="connsiteX340" fmla="*/ 196552 w 1569618"/>
              <a:gd name="connsiteY340" fmla="*/ 327841 h 6693946"/>
              <a:gd name="connsiteX341" fmla="*/ 180776 w 1569618"/>
              <a:gd name="connsiteY341" fmla="*/ 334006 h 6693946"/>
              <a:gd name="connsiteX342" fmla="*/ 176498 w 1569618"/>
              <a:gd name="connsiteY342" fmla="*/ 336687 h 6693946"/>
              <a:gd name="connsiteX343" fmla="*/ 176689 w 1569618"/>
              <a:gd name="connsiteY343" fmla="*/ 343471 h 6693946"/>
              <a:gd name="connsiteX344" fmla="*/ 179078 w 1569618"/>
              <a:gd name="connsiteY344" fmla="*/ 345931 h 6693946"/>
              <a:gd name="connsiteX345" fmla="*/ 195952 w 1569618"/>
              <a:gd name="connsiteY345" fmla="*/ 355860 h 6693946"/>
              <a:gd name="connsiteX346" fmla="*/ 197767 w 1569618"/>
              <a:gd name="connsiteY346" fmla="*/ 381085 h 6693946"/>
              <a:gd name="connsiteX347" fmla="*/ 198236 w 1569618"/>
              <a:gd name="connsiteY347" fmla="*/ 411714 h 6693946"/>
              <a:gd name="connsiteX348" fmla="*/ 197096 w 1569618"/>
              <a:gd name="connsiteY348" fmla="*/ 434727 h 6693946"/>
              <a:gd name="connsiteX349" fmla="*/ 197958 w 1569618"/>
              <a:gd name="connsiteY349" fmla="*/ 448215 h 6693946"/>
              <a:gd name="connsiteX350" fmla="*/ 199132 w 1569618"/>
              <a:gd name="connsiteY350" fmla="*/ 475330 h 6693946"/>
              <a:gd name="connsiteX351" fmla="*/ 197741 w 1569618"/>
              <a:gd name="connsiteY351" fmla="*/ 489729 h 6693946"/>
              <a:gd name="connsiteX352" fmla="*/ 197681 w 1569618"/>
              <a:gd name="connsiteY352" fmla="*/ 518570 h 6693946"/>
              <a:gd name="connsiteX353" fmla="*/ 198517 w 1569618"/>
              <a:gd name="connsiteY353" fmla="*/ 530933 h 6693946"/>
              <a:gd name="connsiteX354" fmla="*/ 206572 w 1569618"/>
              <a:gd name="connsiteY354" fmla="*/ 596585 h 6693946"/>
              <a:gd name="connsiteX355" fmla="*/ 207273 w 1569618"/>
              <a:gd name="connsiteY355" fmla="*/ 614104 h 6693946"/>
              <a:gd name="connsiteX356" fmla="*/ 206954 w 1569618"/>
              <a:gd name="connsiteY356" fmla="*/ 632632 h 6693946"/>
              <a:gd name="connsiteX357" fmla="*/ 210850 w 1569618"/>
              <a:gd name="connsiteY357" fmla="*/ 648115 h 6693946"/>
              <a:gd name="connsiteX358" fmla="*/ 211668 w 1569618"/>
              <a:gd name="connsiteY358" fmla="*/ 701989 h 6693946"/>
              <a:gd name="connsiteX359" fmla="*/ 211289 w 1569618"/>
              <a:gd name="connsiteY359" fmla="*/ 764930 h 6693946"/>
              <a:gd name="connsiteX360" fmla="*/ 211506 w 1569618"/>
              <a:gd name="connsiteY360" fmla="*/ 824403 h 6693946"/>
              <a:gd name="connsiteX361" fmla="*/ 217060 w 1569618"/>
              <a:gd name="connsiteY361" fmla="*/ 853801 h 6693946"/>
              <a:gd name="connsiteX362" fmla="*/ 216194 w 1569618"/>
              <a:gd name="connsiteY362" fmla="*/ 869472 h 6693946"/>
              <a:gd name="connsiteX363" fmla="*/ 215447 w 1569618"/>
              <a:gd name="connsiteY363" fmla="*/ 893906 h 6693946"/>
              <a:gd name="connsiteX364" fmla="*/ 218290 w 1569618"/>
              <a:gd name="connsiteY364" fmla="*/ 913664 h 6693946"/>
              <a:gd name="connsiteX365" fmla="*/ 218290 w 1569618"/>
              <a:gd name="connsiteY365" fmla="*/ 1110797 h 6693946"/>
              <a:gd name="connsiteX366" fmla="*/ 221601 w 1569618"/>
              <a:gd name="connsiteY366" fmla="*/ 1116421 h 6693946"/>
              <a:gd name="connsiteX367" fmla="*/ 225115 w 1569618"/>
              <a:gd name="connsiteY367" fmla="*/ 1111292 h 6693946"/>
              <a:gd name="connsiteX368" fmla="*/ 225276 w 1569618"/>
              <a:gd name="connsiteY368" fmla="*/ 1090304 h 6693946"/>
              <a:gd name="connsiteX369" fmla="*/ 226011 w 1569618"/>
              <a:gd name="connsiteY369" fmla="*/ 820930 h 6693946"/>
              <a:gd name="connsiteX370" fmla="*/ 224252 w 1569618"/>
              <a:gd name="connsiteY370" fmla="*/ 780852 h 6693946"/>
              <a:gd name="connsiteX371" fmla="*/ 225276 w 1569618"/>
              <a:gd name="connsiteY371" fmla="*/ 735753 h 6693946"/>
              <a:gd name="connsiteX372" fmla="*/ 225276 w 1569618"/>
              <a:gd name="connsiteY372" fmla="*/ 693773 h 6693946"/>
              <a:gd name="connsiteX373" fmla="*/ 225276 w 1569618"/>
              <a:gd name="connsiteY373" fmla="*/ 648291 h 6693946"/>
              <a:gd name="connsiteX374" fmla="*/ 225452 w 1569618"/>
              <a:gd name="connsiteY374" fmla="*/ 602810 h 6693946"/>
              <a:gd name="connsiteX375" fmla="*/ 232251 w 1569618"/>
              <a:gd name="connsiteY375" fmla="*/ 574202 h 6693946"/>
              <a:gd name="connsiteX376" fmla="*/ 229671 w 1569618"/>
              <a:gd name="connsiteY376" fmla="*/ 547353 h 6693946"/>
              <a:gd name="connsiteX377" fmla="*/ 225598 w 1569618"/>
              <a:gd name="connsiteY377" fmla="*/ 519946 h 6693946"/>
              <a:gd name="connsiteX378" fmla="*/ 232850 w 1569618"/>
              <a:gd name="connsiteY378" fmla="*/ 400435 h 6693946"/>
              <a:gd name="connsiteX379" fmla="*/ 246282 w 1569618"/>
              <a:gd name="connsiteY379" fmla="*/ 374699 h 6693946"/>
              <a:gd name="connsiteX380" fmla="*/ 253283 w 1569618"/>
              <a:gd name="connsiteY380" fmla="*/ 374699 h 6693946"/>
              <a:gd name="connsiteX381" fmla="*/ 251086 w 1569618"/>
              <a:gd name="connsiteY381" fmla="*/ 387224 h 6693946"/>
              <a:gd name="connsiteX382" fmla="*/ 262396 w 1569618"/>
              <a:gd name="connsiteY382" fmla="*/ 436763 h 6693946"/>
              <a:gd name="connsiteX383" fmla="*/ 253283 w 1569618"/>
              <a:gd name="connsiteY383" fmla="*/ 430685 h 6693946"/>
              <a:gd name="connsiteX384" fmla="*/ 246999 w 1569618"/>
              <a:gd name="connsiteY384" fmla="*/ 441038 h 6693946"/>
              <a:gd name="connsiteX385" fmla="*/ 258616 w 1569618"/>
              <a:gd name="connsiteY385" fmla="*/ 449404 h 6693946"/>
              <a:gd name="connsiteX386" fmla="*/ 262396 w 1569618"/>
              <a:gd name="connsiteY386" fmla="*/ 436763 h 6693946"/>
              <a:gd name="connsiteX387" fmla="*/ 255657 w 1569618"/>
              <a:gd name="connsiteY387" fmla="*/ 418423 h 6693946"/>
              <a:gd name="connsiteX388" fmla="*/ 262290 w 1569618"/>
              <a:gd name="connsiteY388" fmla="*/ 400787 h 6693946"/>
              <a:gd name="connsiteX389" fmla="*/ 261031 w 1569618"/>
              <a:gd name="connsiteY389" fmla="*/ 391926 h 6693946"/>
              <a:gd name="connsiteX390" fmla="*/ 253283 w 1569618"/>
              <a:gd name="connsiteY390" fmla="*/ 374699 h 6693946"/>
              <a:gd name="connsiteX391" fmla="*/ 268429 w 1569618"/>
              <a:gd name="connsiteY391" fmla="*/ 356636 h 6693946"/>
              <a:gd name="connsiteX392" fmla="*/ 268650 w 1569618"/>
              <a:gd name="connsiteY392" fmla="*/ 344333 h 6693946"/>
              <a:gd name="connsiteX393" fmla="*/ 266509 w 1569618"/>
              <a:gd name="connsiteY393" fmla="*/ 329203 h 6693946"/>
              <a:gd name="connsiteX394" fmla="*/ 264664 w 1569618"/>
              <a:gd name="connsiteY394" fmla="*/ 316854 h 6693946"/>
              <a:gd name="connsiteX395" fmla="*/ 267315 w 1569618"/>
              <a:gd name="connsiteY395" fmla="*/ 289083 h 6693946"/>
              <a:gd name="connsiteX396" fmla="*/ 274451 w 1569618"/>
              <a:gd name="connsiteY396" fmla="*/ 283957 h 6693946"/>
              <a:gd name="connsiteX397" fmla="*/ 292848 w 1569618"/>
              <a:gd name="connsiteY397" fmla="*/ 309955 h 6693946"/>
              <a:gd name="connsiteX398" fmla="*/ 293065 w 1569618"/>
              <a:gd name="connsiteY398" fmla="*/ 320049 h 6693946"/>
              <a:gd name="connsiteX399" fmla="*/ 298296 w 1569618"/>
              <a:gd name="connsiteY399" fmla="*/ 332892 h 6693946"/>
              <a:gd name="connsiteX400" fmla="*/ 322862 w 1569618"/>
              <a:gd name="connsiteY400" fmla="*/ 353048 h 6693946"/>
              <a:gd name="connsiteX401" fmla="*/ 343703 w 1569618"/>
              <a:gd name="connsiteY401" fmla="*/ 381700 h 6693946"/>
              <a:gd name="connsiteX402" fmla="*/ 344232 w 1569618"/>
              <a:gd name="connsiteY402" fmla="*/ 395616 h 6693946"/>
              <a:gd name="connsiteX403" fmla="*/ 338461 w 1569618"/>
              <a:gd name="connsiteY403" fmla="*/ 398222 h 6693946"/>
              <a:gd name="connsiteX404" fmla="*/ 311492 w 1569618"/>
              <a:gd name="connsiteY404" fmla="*/ 401635 h 6693946"/>
              <a:gd name="connsiteX405" fmla="*/ 308316 w 1569618"/>
              <a:gd name="connsiteY405" fmla="*/ 384235 h 6693946"/>
              <a:gd name="connsiteX406" fmla="*/ 302470 w 1569618"/>
              <a:gd name="connsiteY406" fmla="*/ 381937 h 6693946"/>
              <a:gd name="connsiteX407" fmla="*/ 295544 w 1569618"/>
              <a:gd name="connsiteY407" fmla="*/ 387179 h 6693946"/>
              <a:gd name="connsiteX408" fmla="*/ 307056 w 1569618"/>
              <a:gd name="connsiteY408" fmla="*/ 416548 h 6693946"/>
              <a:gd name="connsiteX409" fmla="*/ 315932 w 1569618"/>
              <a:gd name="connsiteY409" fmla="*/ 419859 h 6693946"/>
              <a:gd name="connsiteX410" fmla="*/ 307757 w 1569618"/>
              <a:gd name="connsiteY410" fmla="*/ 423755 h 6693946"/>
              <a:gd name="connsiteX411" fmla="*/ 299924 w 1569618"/>
              <a:gd name="connsiteY411" fmla="*/ 429848 h 6693946"/>
              <a:gd name="connsiteX412" fmla="*/ 298221 w 1569618"/>
              <a:gd name="connsiteY412" fmla="*/ 437127 h 6693946"/>
              <a:gd name="connsiteX413" fmla="*/ 304919 w 1569618"/>
              <a:gd name="connsiteY413" fmla="*/ 437509 h 6693946"/>
              <a:gd name="connsiteX414" fmla="*/ 310176 w 1569618"/>
              <a:gd name="connsiteY414" fmla="*/ 433508 h 6693946"/>
              <a:gd name="connsiteX415" fmla="*/ 322070 w 1569618"/>
              <a:gd name="connsiteY415" fmla="*/ 432983 h 6693946"/>
              <a:gd name="connsiteX416" fmla="*/ 317076 w 1569618"/>
              <a:gd name="connsiteY416" fmla="*/ 440393 h 6693946"/>
              <a:gd name="connsiteX417" fmla="*/ 324193 w 1569618"/>
              <a:gd name="connsiteY417" fmla="*/ 444495 h 6693946"/>
              <a:gd name="connsiteX418" fmla="*/ 348364 w 1569618"/>
              <a:gd name="connsiteY418" fmla="*/ 445493 h 6693946"/>
              <a:gd name="connsiteX419" fmla="*/ 349125 w 1569618"/>
              <a:gd name="connsiteY419" fmla="*/ 450034 h 6693946"/>
              <a:gd name="connsiteX420" fmla="*/ 337302 w 1569618"/>
              <a:gd name="connsiteY420" fmla="*/ 455160 h 6693946"/>
              <a:gd name="connsiteX421" fmla="*/ 341420 w 1569618"/>
              <a:gd name="connsiteY421" fmla="*/ 465033 h 6693946"/>
              <a:gd name="connsiteX422" fmla="*/ 338637 w 1569618"/>
              <a:gd name="connsiteY422" fmla="*/ 477074 h 6693946"/>
              <a:gd name="connsiteX423" fmla="*/ 339515 w 1569618"/>
              <a:gd name="connsiteY423" fmla="*/ 491927 h 6693946"/>
              <a:gd name="connsiteX424" fmla="*/ 353415 w 1569618"/>
              <a:gd name="connsiteY424" fmla="*/ 499850 h 6693946"/>
              <a:gd name="connsiteX425" fmla="*/ 358118 w 1569618"/>
              <a:gd name="connsiteY425" fmla="*/ 511655 h 6693946"/>
              <a:gd name="connsiteX426" fmla="*/ 365265 w 1569618"/>
              <a:gd name="connsiteY426" fmla="*/ 578582 h 6693946"/>
              <a:gd name="connsiteX427" fmla="*/ 365471 w 1569618"/>
              <a:gd name="connsiteY427" fmla="*/ 604231 h 6693946"/>
              <a:gd name="connsiteX428" fmla="*/ 364826 w 1569618"/>
              <a:gd name="connsiteY428" fmla="*/ 635546 h 6693946"/>
              <a:gd name="connsiteX429" fmla="*/ 365265 w 1569618"/>
              <a:gd name="connsiteY429" fmla="*/ 682231 h 6693946"/>
              <a:gd name="connsiteX430" fmla="*/ 372134 w 1569618"/>
              <a:gd name="connsiteY430" fmla="*/ 731710 h 6693946"/>
              <a:gd name="connsiteX431" fmla="*/ 372577 w 1569618"/>
              <a:gd name="connsiteY431" fmla="*/ 784062 h 6693946"/>
              <a:gd name="connsiteX432" fmla="*/ 379563 w 1569618"/>
              <a:gd name="connsiteY432" fmla="*/ 808976 h 6693946"/>
              <a:gd name="connsiteX433" fmla="*/ 377189 w 1569618"/>
              <a:gd name="connsiteY433" fmla="*/ 832401 h 6693946"/>
              <a:gd name="connsiteX434" fmla="*/ 379578 w 1569618"/>
              <a:gd name="connsiteY434" fmla="*/ 859160 h 6693946"/>
              <a:gd name="connsiteX435" fmla="*/ 386343 w 1569618"/>
              <a:gd name="connsiteY435" fmla="*/ 864230 h 6693946"/>
              <a:gd name="connsiteX436" fmla="*/ 392950 w 1569618"/>
              <a:gd name="connsiteY436" fmla="*/ 858984 h 6693946"/>
              <a:gd name="connsiteX437" fmla="*/ 393433 w 1569618"/>
              <a:gd name="connsiteY437" fmla="*/ 827579 h 6693946"/>
              <a:gd name="connsiteX438" fmla="*/ 397183 w 1569618"/>
              <a:gd name="connsiteY438" fmla="*/ 823053 h 6693946"/>
              <a:gd name="connsiteX439" fmla="*/ 402118 w 1569618"/>
              <a:gd name="connsiteY439" fmla="*/ 827991 h 6693946"/>
              <a:gd name="connsiteX440" fmla="*/ 406794 w 1569618"/>
              <a:gd name="connsiteY440" fmla="*/ 832896 h 6693946"/>
              <a:gd name="connsiteX441" fmla="*/ 402909 w 1569618"/>
              <a:gd name="connsiteY441" fmla="*/ 856775 h 6693946"/>
              <a:gd name="connsiteX442" fmla="*/ 414613 w 1569618"/>
              <a:gd name="connsiteY442" fmla="*/ 872374 h 6693946"/>
              <a:gd name="connsiteX443" fmla="*/ 422671 w 1569618"/>
              <a:gd name="connsiteY443" fmla="*/ 896820 h 6693946"/>
              <a:gd name="connsiteX444" fmla="*/ 435090 w 1569618"/>
              <a:gd name="connsiteY444" fmla="*/ 899324 h 6693946"/>
              <a:gd name="connsiteX445" fmla="*/ 441934 w 1569618"/>
              <a:gd name="connsiteY445" fmla="*/ 894213 h 6693946"/>
              <a:gd name="connsiteX446" fmla="*/ 443119 w 1569618"/>
              <a:gd name="connsiteY446" fmla="*/ 859689 h 6693946"/>
              <a:gd name="connsiteX447" fmla="*/ 441934 w 1569618"/>
              <a:gd name="connsiteY447" fmla="*/ 830230 h 6693946"/>
              <a:gd name="connsiteX448" fmla="*/ 435252 w 1569618"/>
              <a:gd name="connsiteY448" fmla="*/ 815628 h 6693946"/>
              <a:gd name="connsiteX449" fmla="*/ 441904 w 1569618"/>
              <a:gd name="connsiteY449" fmla="*/ 810149 h 6693946"/>
              <a:gd name="connsiteX450" fmla="*/ 436148 w 1569618"/>
              <a:gd name="connsiteY450" fmla="*/ 763569 h 6693946"/>
              <a:gd name="connsiteX451" fmla="*/ 437262 w 1569618"/>
              <a:gd name="connsiteY451" fmla="*/ 754517 h 6693946"/>
              <a:gd name="connsiteX452" fmla="*/ 442256 w 1569618"/>
              <a:gd name="connsiteY452" fmla="*/ 718031 h 6693946"/>
              <a:gd name="connsiteX453" fmla="*/ 437862 w 1569618"/>
              <a:gd name="connsiteY453" fmla="*/ 686596 h 6693946"/>
              <a:gd name="connsiteX454" fmla="*/ 435312 w 1569618"/>
              <a:gd name="connsiteY454" fmla="*/ 649829 h 6693946"/>
              <a:gd name="connsiteX455" fmla="*/ 435252 w 1569618"/>
              <a:gd name="connsiteY455" fmla="*/ 611378 h 6693946"/>
              <a:gd name="connsiteX456" fmla="*/ 435252 w 1569618"/>
              <a:gd name="connsiteY456" fmla="*/ 576430 h 6693946"/>
              <a:gd name="connsiteX457" fmla="*/ 435252 w 1569618"/>
              <a:gd name="connsiteY457" fmla="*/ 537979 h 6693946"/>
              <a:gd name="connsiteX458" fmla="*/ 435252 w 1569618"/>
              <a:gd name="connsiteY458" fmla="*/ 499528 h 6693946"/>
              <a:gd name="connsiteX459" fmla="*/ 435458 w 1569618"/>
              <a:gd name="connsiteY459" fmla="*/ 492658 h 6693946"/>
              <a:gd name="connsiteX460" fmla="*/ 441949 w 1569618"/>
              <a:gd name="connsiteY460" fmla="*/ 487093 h 6693946"/>
              <a:gd name="connsiteX461" fmla="*/ 449006 w 1569618"/>
              <a:gd name="connsiteY461" fmla="*/ 491968 h 6693946"/>
              <a:gd name="connsiteX462" fmla="*/ 462937 w 1569618"/>
              <a:gd name="connsiteY462" fmla="*/ 545580 h 6693946"/>
              <a:gd name="connsiteX463" fmla="*/ 463128 w 1569618"/>
              <a:gd name="connsiteY463" fmla="*/ 573471 h 6693946"/>
              <a:gd name="connsiteX464" fmla="*/ 472503 w 1569618"/>
              <a:gd name="connsiteY464" fmla="*/ 597755 h 6693946"/>
              <a:gd name="connsiteX465" fmla="*/ 474438 w 1569618"/>
              <a:gd name="connsiteY465" fmla="*/ 604977 h 6693946"/>
              <a:gd name="connsiteX466" fmla="*/ 469882 w 1569618"/>
              <a:gd name="connsiteY466" fmla="*/ 624941 h 6693946"/>
              <a:gd name="connsiteX467" fmla="*/ 470275 w 1569618"/>
              <a:gd name="connsiteY467" fmla="*/ 642269 h 6693946"/>
              <a:gd name="connsiteX468" fmla="*/ 472195 w 1569618"/>
              <a:gd name="connsiteY468" fmla="*/ 679929 h 6693946"/>
              <a:gd name="connsiteX469" fmla="*/ 469852 w 1569618"/>
              <a:gd name="connsiteY469" fmla="*/ 709988 h 6693946"/>
              <a:gd name="connsiteX470" fmla="*/ 480325 w 1569618"/>
              <a:gd name="connsiteY470" fmla="*/ 758165 h 6693946"/>
              <a:gd name="connsiteX471" fmla="*/ 479417 w 1569618"/>
              <a:gd name="connsiteY471" fmla="*/ 775696 h 6693946"/>
              <a:gd name="connsiteX472" fmla="*/ 485466 w 1569618"/>
              <a:gd name="connsiteY472" fmla="*/ 784939 h 6693946"/>
              <a:gd name="connsiteX473" fmla="*/ 491207 w 1569618"/>
              <a:gd name="connsiteY473" fmla="*/ 778523 h 6693946"/>
              <a:gd name="connsiteX474" fmla="*/ 495823 w 1569618"/>
              <a:gd name="connsiteY474" fmla="*/ 761855 h 6693946"/>
              <a:gd name="connsiteX475" fmla="*/ 497960 w 1569618"/>
              <a:gd name="connsiteY475" fmla="*/ 748746 h 6693946"/>
              <a:gd name="connsiteX476" fmla="*/ 497874 w 1569618"/>
              <a:gd name="connsiteY476" fmla="*/ 727976 h 6693946"/>
              <a:gd name="connsiteX477" fmla="*/ 491353 w 1569618"/>
              <a:gd name="connsiteY477" fmla="*/ 643327 h 6693946"/>
              <a:gd name="connsiteX478" fmla="*/ 490989 w 1569618"/>
              <a:gd name="connsiteY478" fmla="*/ 611892 h 6693946"/>
              <a:gd name="connsiteX479" fmla="*/ 484997 w 1569618"/>
              <a:gd name="connsiteY479" fmla="*/ 588819 h 6693946"/>
              <a:gd name="connsiteX480" fmla="*/ 490989 w 1569618"/>
              <a:gd name="connsiteY480" fmla="*/ 567434 h 6693946"/>
              <a:gd name="connsiteX481" fmla="*/ 483621 w 1569618"/>
              <a:gd name="connsiteY481" fmla="*/ 549682 h 6693946"/>
              <a:gd name="connsiteX482" fmla="*/ 486490 w 1569618"/>
              <a:gd name="connsiteY482" fmla="*/ 526099 h 6693946"/>
              <a:gd name="connsiteX483" fmla="*/ 484296 w 1569618"/>
              <a:gd name="connsiteY483" fmla="*/ 499352 h 6693946"/>
              <a:gd name="connsiteX484" fmla="*/ 484251 w 1569618"/>
              <a:gd name="connsiteY484" fmla="*/ 471389 h 6693946"/>
              <a:gd name="connsiteX485" fmla="*/ 483445 w 1569618"/>
              <a:gd name="connsiteY485" fmla="*/ 444026 h 6693946"/>
              <a:gd name="connsiteX486" fmla="*/ 484483 w 1569618"/>
              <a:gd name="connsiteY486" fmla="*/ 417733 h 6693946"/>
              <a:gd name="connsiteX487" fmla="*/ 484135 w 1569618"/>
              <a:gd name="connsiteY487" fmla="*/ 389800 h 6693946"/>
              <a:gd name="connsiteX488" fmla="*/ 477936 w 1569618"/>
              <a:gd name="connsiteY488" fmla="*/ 339867 h 6693946"/>
              <a:gd name="connsiteX489" fmla="*/ 484251 w 1569618"/>
              <a:gd name="connsiteY489" fmla="*/ 311713 h 6693946"/>
              <a:gd name="connsiteX490" fmla="*/ 498883 w 1569618"/>
              <a:gd name="connsiteY490" fmla="*/ 318482 h 6693946"/>
              <a:gd name="connsiteX491" fmla="*/ 501316 w 1569618"/>
              <a:gd name="connsiteY491" fmla="*/ 326728 h 6693946"/>
              <a:gd name="connsiteX492" fmla="*/ 493565 w 1569618"/>
              <a:gd name="connsiteY492" fmla="*/ 354968 h 6693946"/>
              <a:gd name="connsiteX493" fmla="*/ 494004 w 1569618"/>
              <a:gd name="connsiteY493" fmla="*/ 359715 h 6693946"/>
              <a:gd name="connsiteX494" fmla="*/ 510878 w 1569618"/>
              <a:gd name="connsiteY494" fmla="*/ 391574 h 6693946"/>
              <a:gd name="connsiteX495" fmla="*/ 504699 w 1569618"/>
              <a:gd name="connsiteY495" fmla="*/ 403056 h 6693946"/>
              <a:gd name="connsiteX496" fmla="*/ 500480 w 1569618"/>
              <a:gd name="connsiteY496" fmla="*/ 421880 h 6693946"/>
              <a:gd name="connsiteX497" fmla="*/ 512551 w 1569618"/>
              <a:gd name="connsiteY497" fmla="*/ 453195 h 6693946"/>
              <a:gd name="connsiteX498" fmla="*/ 518146 w 1569618"/>
              <a:gd name="connsiteY498" fmla="*/ 489347 h 6693946"/>
              <a:gd name="connsiteX499" fmla="*/ 519184 w 1569618"/>
              <a:gd name="connsiteY499" fmla="*/ 495793 h 6693946"/>
              <a:gd name="connsiteX500" fmla="*/ 526845 w 1569618"/>
              <a:gd name="connsiteY500" fmla="*/ 590885 h 6693946"/>
              <a:gd name="connsiteX501" fmla="*/ 533216 w 1569618"/>
              <a:gd name="connsiteY501" fmla="*/ 629910 h 6693946"/>
              <a:gd name="connsiteX502" fmla="*/ 537334 w 1569618"/>
              <a:gd name="connsiteY502" fmla="*/ 670292 h 6693946"/>
              <a:gd name="connsiteX503" fmla="*/ 533306 w 1569618"/>
              <a:gd name="connsiteY503" fmla="*/ 690563 h 6693946"/>
              <a:gd name="connsiteX504" fmla="*/ 541522 w 1569618"/>
              <a:gd name="connsiteY504" fmla="*/ 778175 h 6693946"/>
              <a:gd name="connsiteX505" fmla="*/ 547237 w 1569618"/>
              <a:gd name="connsiteY505" fmla="*/ 780649 h 6693946"/>
              <a:gd name="connsiteX506" fmla="*/ 542812 w 1569618"/>
              <a:gd name="connsiteY506" fmla="*/ 788689 h 6693946"/>
              <a:gd name="connsiteX507" fmla="*/ 547192 w 1569618"/>
              <a:gd name="connsiteY507" fmla="*/ 825749 h 6693946"/>
              <a:gd name="connsiteX508" fmla="*/ 547237 w 1569618"/>
              <a:gd name="connsiteY508" fmla="*/ 825839 h 6693946"/>
              <a:gd name="connsiteX509" fmla="*/ 547383 w 1569618"/>
              <a:gd name="connsiteY509" fmla="*/ 846227 h 6693946"/>
              <a:gd name="connsiteX510" fmla="*/ 551294 w 1569618"/>
              <a:gd name="connsiteY510" fmla="*/ 857082 h 6693946"/>
              <a:gd name="connsiteX511" fmla="*/ 554107 w 1569618"/>
              <a:gd name="connsiteY511" fmla="*/ 848102 h 6693946"/>
              <a:gd name="connsiteX512" fmla="*/ 554077 w 1569618"/>
              <a:gd name="connsiteY512" fmla="*/ 820900 h 6693946"/>
              <a:gd name="connsiteX513" fmla="*/ 550634 w 1569618"/>
              <a:gd name="connsiteY513" fmla="*/ 815643 h 6693946"/>
              <a:gd name="connsiteX514" fmla="*/ 547777 w 1569618"/>
              <a:gd name="connsiteY514" fmla="*/ 818163 h 6693946"/>
              <a:gd name="connsiteX515" fmla="*/ 553184 w 1569618"/>
              <a:gd name="connsiteY515" fmla="*/ 783079 h 6693946"/>
              <a:gd name="connsiteX516" fmla="*/ 547237 w 1569618"/>
              <a:gd name="connsiteY516" fmla="*/ 780634 h 6693946"/>
              <a:gd name="connsiteX517" fmla="*/ 551602 w 1569618"/>
              <a:gd name="connsiteY517" fmla="*/ 718511 h 6693946"/>
              <a:gd name="connsiteX518" fmla="*/ 547968 w 1569618"/>
              <a:gd name="connsiteY518" fmla="*/ 696541 h 6693946"/>
              <a:gd name="connsiteX519" fmla="*/ 547222 w 1569618"/>
              <a:gd name="connsiteY519" fmla="*/ 666966 h 6693946"/>
              <a:gd name="connsiteX520" fmla="*/ 541668 w 1569618"/>
              <a:gd name="connsiteY520" fmla="*/ 652420 h 6693946"/>
              <a:gd name="connsiteX521" fmla="*/ 549813 w 1569618"/>
              <a:gd name="connsiteY521" fmla="*/ 593919 h 6693946"/>
              <a:gd name="connsiteX522" fmla="*/ 547237 w 1569618"/>
              <a:gd name="connsiteY522" fmla="*/ 570674 h 6693946"/>
              <a:gd name="connsiteX523" fmla="*/ 558164 w 1569618"/>
              <a:gd name="connsiteY523" fmla="*/ 563451 h 6693946"/>
              <a:gd name="connsiteX524" fmla="*/ 568401 w 1569618"/>
              <a:gd name="connsiteY524" fmla="*/ 563144 h 6693946"/>
              <a:gd name="connsiteX525" fmla="*/ 582699 w 1569618"/>
              <a:gd name="connsiteY525" fmla="*/ 599221 h 6693946"/>
              <a:gd name="connsiteX526" fmla="*/ 589933 w 1569618"/>
              <a:gd name="connsiteY526" fmla="*/ 609342 h 6693946"/>
              <a:gd name="connsiteX527" fmla="*/ 603102 w 1569618"/>
              <a:gd name="connsiteY527" fmla="*/ 631432 h 6693946"/>
              <a:gd name="connsiteX528" fmla="*/ 599911 w 1569618"/>
              <a:gd name="connsiteY528" fmla="*/ 640484 h 6693946"/>
              <a:gd name="connsiteX529" fmla="*/ 596349 w 1569618"/>
              <a:gd name="connsiteY529" fmla="*/ 631916 h 6693946"/>
              <a:gd name="connsiteX530" fmla="*/ 596026 w 1569618"/>
              <a:gd name="connsiteY530" fmla="*/ 625132 h 6693946"/>
              <a:gd name="connsiteX531" fmla="*/ 589100 w 1569618"/>
              <a:gd name="connsiteY531" fmla="*/ 620063 h 6693946"/>
              <a:gd name="connsiteX532" fmla="*/ 582523 w 1569618"/>
              <a:gd name="connsiteY532" fmla="*/ 625309 h 6693946"/>
              <a:gd name="connsiteX533" fmla="*/ 593112 w 1569618"/>
              <a:gd name="connsiteY533" fmla="*/ 669501 h 6693946"/>
              <a:gd name="connsiteX534" fmla="*/ 593551 w 1569618"/>
              <a:gd name="connsiteY534" fmla="*/ 709826 h 6693946"/>
              <a:gd name="connsiteX535" fmla="*/ 581938 w 1569618"/>
              <a:gd name="connsiteY535" fmla="*/ 770056 h 6693946"/>
              <a:gd name="connsiteX536" fmla="*/ 579973 w 1569618"/>
              <a:gd name="connsiteY536" fmla="*/ 779446 h 6693946"/>
              <a:gd name="connsiteX537" fmla="*/ 591999 w 1569618"/>
              <a:gd name="connsiteY537" fmla="*/ 801581 h 6693946"/>
              <a:gd name="connsiteX538" fmla="*/ 601257 w 1569618"/>
              <a:gd name="connsiteY538" fmla="*/ 803674 h 6693946"/>
              <a:gd name="connsiteX539" fmla="*/ 609094 w 1569618"/>
              <a:gd name="connsiteY539" fmla="*/ 827271 h 6693946"/>
              <a:gd name="connsiteX540" fmla="*/ 589247 w 1569618"/>
              <a:gd name="connsiteY540" fmla="*/ 829630 h 6693946"/>
              <a:gd name="connsiteX541" fmla="*/ 580678 w 1569618"/>
              <a:gd name="connsiteY541" fmla="*/ 815643 h 6693946"/>
              <a:gd name="connsiteX542" fmla="*/ 582246 w 1569618"/>
              <a:gd name="connsiteY542" fmla="*/ 815643 h 6693946"/>
              <a:gd name="connsiteX543" fmla="*/ 580119 w 1569618"/>
              <a:gd name="connsiteY543" fmla="*/ 810341 h 6693946"/>
              <a:gd name="connsiteX544" fmla="*/ 575886 w 1569618"/>
              <a:gd name="connsiteY544" fmla="*/ 811496 h 6693946"/>
              <a:gd name="connsiteX545" fmla="*/ 580678 w 1569618"/>
              <a:gd name="connsiteY545" fmla="*/ 815643 h 6693946"/>
              <a:gd name="connsiteX546" fmla="*/ 589247 w 1569618"/>
              <a:gd name="connsiteY546" fmla="*/ 829630 h 6693946"/>
              <a:gd name="connsiteX547" fmla="*/ 589247 w 1569618"/>
              <a:gd name="connsiteY547" fmla="*/ 840103 h 6693946"/>
              <a:gd name="connsiteX548" fmla="*/ 596510 w 1569618"/>
              <a:gd name="connsiteY548" fmla="*/ 839605 h 6693946"/>
              <a:gd name="connsiteX549" fmla="*/ 610073 w 1569618"/>
              <a:gd name="connsiteY549" fmla="*/ 844704 h 6693946"/>
              <a:gd name="connsiteX550" fmla="*/ 610369 w 1569618"/>
              <a:gd name="connsiteY550" fmla="*/ 910971 h 6693946"/>
              <a:gd name="connsiteX551" fmla="*/ 600406 w 1569618"/>
              <a:gd name="connsiteY551" fmla="*/ 920623 h 6693946"/>
              <a:gd name="connsiteX552" fmla="*/ 599750 w 1569618"/>
              <a:gd name="connsiteY552" fmla="*/ 927287 h 6693946"/>
              <a:gd name="connsiteX553" fmla="*/ 617209 w 1569618"/>
              <a:gd name="connsiteY553" fmla="*/ 965007 h 6693946"/>
              <a:gd name="connsiteX554" fmla="*/ 617561 w 1569618"/>
              <a:gd name="connsiteY554" fmla="*/ 1041732 h 6693946"/>
              <a:gd name="connsiteX555" fmla="*/ 624870 w 1569618"/>
              <a:gd name="connsiteY555" fmla="*/ 1046344 h 6693946"/>
              <a:gd name="connsiteX556" fmla="*/ 627285 w 1569618"/>
              <a:gd name="connsiteY556" fmla="*/ 1038507 h 6693946"/>
              <a:gd name="connsiteX557" fmla="*/ 628222 w 1569618"/>
              <a:gd name="connsiteY557" fmla="*/ 1026834 h 6693946"/>
              <a:gd name="connsiteX558" fmla="*/ 630202 w 1569618"/>
              <a:gd name="connsiteY558" fmla="*/ 1014107 h 6693946"/>
              <a:gd name="connsiteX559" fmla="*/ 630435 w 1569618"/>
              <a:gd name="connsiteY559" fmla="*/ 938919 h 6693946"/>
              <a:gd name="connsiteX560" fmla="*/ 624619 w 1569618"/>
              <a:gd name="connsiteY560" fmla="*/ 853505 h 6693946"/>
              <a:gd name="connsiteX561" fmla="*/ 623917 w 1569618"/>
              <a:gd name="connsiteY561" fmla="*/ 836458 h 6693946"/>
              <a:gd name="connsiteX562" fmla="*/ 624240 w 1569618"/>
              <a:gd name="connsiteY562" fmla="*/ 796789 h 6693946"/>
              <a:gd name="connsiteX563" fmla="*/ 624240 w 1569618"/>
              <a:gd name="connsiteY563" fmla="*/ 751457 h 6693946"/>
              <a:gd name="connsiteX564" fmla="*/ 624619 w 1569618"/>
              <a:gd name="connsiteY564" fmla="*/ 706151 h 6693946"/>
              <a:gd name="connsiteX565" fmla="*/ 623242 w 1569618"/>
              <a:gd name="connsiteY565" fmla="*/ 666219 h 6693946"/>
              <a:gd name="connsiteX566" fmla="*/ 624285 w 1569618"/>
              <a:gd name="connsiteY566" fmla="*/ 621221 h 6693946"/>
              <a:gd name="connsiteX567" fmla="*/ 631226 w 1569618"/>
              <a:gd name="connsiteY567" fmla="*/ 592730 h 6693946"/>
              <a:gd name="connsiteX568" fmla="*/ 631226 w 1569618"/>
              <a:gd name="connsiteY568" fmla="*/ 556668 h 6693946"/>
              <a:gd name="connsiteX569" fmla="*/ 645216 w 1569618"/>
              <a:gd name="connsiteY569" fmla="*/ 604786 h 6693946"/>
              <a:gd name="connsiteX570" fmla="*/ 645595 w 1569618"/>
              <a:gd name="connsiteY570" fmla="*/ 660711 h 6693946"/>
              <a:gd name="connsiteX571" fmla="*/ 653346 w 1569618"/>
              <a:gd name="connsiteY571" fmla="*/ 668664 h 6693946"/>
              <a:gd name="connsiteX572" fmla="*/ 658851 w 1569618"/>
              <a:gd name="connsiteY572" fmla="*/ 658559 h 6693946"/>
              <a:gd name="connsiteX573" fmla="*/ 652128 w 1569618"/>
              <a:gd name="connsiteY573" fmla="*/ 629966 h 6693946"/>
              <a:gd name="connsiteX574" fmla="*/ 658341 w 1569618"/>
              <a:gd name="connsiteY574" fmla="*/ 605007 h 6693946"/>
              <a:gd name="connsiteX575" fmla="*/ 651689 w 1569618"/>
              <a:gd name="connsiteY575" fmla="*/ 579812 h 6693946"/>
              <a:gd name="connsiteX576" fmla="*/ 659466 w 1569618"/>
              <a:gd name="connsiteY576" fmla="*/ 547792 h 6693946"/>
              <a:gd name="connsiteX577" fmla="*/ 666718 w 1569618"/>
              <a:gd name="connsiteY577" fmla="*/ 543090 h 6693946"/>
              <a:gd name="connsiteX578" fmla="*/ 672913 w 1569618"/>
              <a:gd name="connsiteY578" fmla="*/ 548744 h 6693946"/>
              <a:gd name="connsiteX579" fmla="*/ 670862 w 1569618"/>
              <a:gd name="connsiteY579" fmla="*/ 575695 h 6693946"/>
              <a:gd name="connsiteX580" fmla="*/ 677720 w 1569618"/>
              <a:gd name="connsiteY580" fmla="*/ 600627 h 6693946"/>
              <a:gd name="connsiteX581" fmla="*/ 677544 w 1569618"/>
              <a:gd name="connsiteY581" fmla="*/ 617985 h 6693946"/>
              <a:gd name="connsiteX582" fmla="*/ 673044 w 1569618"/>
              <a:gd name="connsiteY582" fmla="*/ 631695 h 6693946"/>
              <a:gd name="connsiteX583" fmla="*/ 678538 w 1569618"/>
              <a:gd name="connsiteY583" fmla="*/ 645010 h 6693946"/>
              <a:gd name="connsiteX584" fmla="*/ 680690 w 1569618"/>
              <a:gd name="connsiteY584" fmla="*/ 676355 h 6693946"/>
              <a:gd name="connsiteX585" fmla="*/ 693188 w 1569618"/>
              <a:gd name="connsiteY585" fmla="*/ 692116 h 6693946"/>
              <a:gd name="connsiteX586" fmla="*/ 680851 w 1569618"/>
              <a:gd name="connsiteY586" fmla="*/ 699529 h 6693946"/>
              <a:gd name="connsiteX587" fmla="*/ 688366 w 1569618"/>
              <a:gd name="connsiteY587" fmla="*/ 703688 h 6693946"/>
              <a:gd name="connsiteX588" fmla="*/ 688793 w 1569618"/>
              <a:gd name="connsiteY588" fmla="*/ 717180 h 6693946"/>
              <a:gd name="connsiteX589" fmla="*/ 685231 w 1569618"/>
              <a:gd name="connsiteY589" fmla="*/ 726453 h 6693946"/>
              <a:gd name="connsiteX590" fmla="*/ 697140 w 1569618"/>
              <a:gd name="connsiteY590" fmla="*/ 738655 h 6693946"/>
              <a:gd name="connsiteX591" fmla="*/ 699589 w 1569618"/>
              <a:gd name="connsiteY591" fmla="*/ 757168 h 6693946"/>
              <a:gd name="connsiteX592" fmla="*/ 687166 w 1569618"/>
              <a:gd name="connsiteY592" fmla="*/ 759452 h 6693946"/>
              <a:gd name="connsiteX593" fmla="*/ 685115 w 1569618"/>
              <a:gd name="connsiteY593" fmla="*/ 754341 h 6693946"/>
              <a:gd name="connsiteX594" fmla="*/ 680866 w 1569618"/>
              <a:gd name="connsiteY594" fmla="*/ 755499 h 6693946"/>
              <a:gd name="connsiteX595" fmla="*/ 685674 w 1569618"/>
              <a:gd name="connsiteY595" fmla="*/ 759643 h 6693946"/>
              <a:gd name="connsiteX596" fmla="*/ 680971 w 1569618"/>
              <a:gd name="connsiteY596" fmla="*/ 787519 h 6693946"/>
              <a:gd name="connsiteX597" fmla="*/ 697538 w 1569618"/>
              <a:gd name="connsiteY597" fmla="*/ 828445 h 6693946"/>
              <a:gd name="connsiteX598" fmla="*/ 701449 w 1569618"/>
              <a:gd name="connsiteY598" fmla="*/ 862557 h 6693946"/>
              <a:gd name="connsiteX599" fmla="*/ 701228 w 1569618"/>
              <a:gd name="connsiteY599" fmla="*/ 884209 h 6693946"/>
              <a:gd name="connsiteX600" fmla="*/ 694227 w 1569618"/>
              <a:gd name="connsiteY600" fmla="*/ 913623 h 6693946"/>
              <a:gd name="connsiteX601" fmla="*/ 708244 w 1569618"/>
              <a:gd name="connsiteY601" fmla="*/ 967245 h 6693946"/>
              <a:gd name="connsiteX602" fmla="*/ 715219 w 1569618"/>
              <a:gd name="connsiteY602" fmla="*/ 1034247 h 6693946"/>
              <a:gd name="connsiteX603" fmla="*/ 712170 w 1569618"/>
              <a:gd name="connsiteY603" fmla="*/ 1097072 h 6693946"/>
              <a:gd name="connsiteX604" fmla="*/ 718102 w 1569618"/>
              <a:gd name="connsiteY604" fmla="*/ 1143825 h 6693946"/>
              <a:gd name="connsiteX605" fmla="*/ 722234 w 1569618"/>
              <a:gd name="connsiteY605" fmla="*/ 1152555 h 6693946"/>
              <a:gd name="connsiteX606" fmla="*/ 720446 w 1569618"/>
              <a:gd name="connsiteY606" fmla="*/ 1182996 h 6693946"/>
              <a:gd name="connsiteX607" fmla="*/ 722366 w 1569618"/>
              <a:gd name="connsiteY607" fmla="*/ 1213156 h 6693946"/>
              <a:gd name="connsiteX608" fmla="*/ 728620 w 1569618"/>
              <a:gd name="connsiteY608" fmla="*/ 1245483 h 6693946"/>
              <a:gd name="connsiteX609" fmla="*/ 725984 w 1569618"/>
              <a:gd name="connsiteY609" fmla="*/ 1279232 h 6693946"/>
              <a:gd name="connsiteX610" fmla="*/ 726202 w 1569618"/>
              <a:gd name="connsiteY610" fmla="*/ 1305991 h 6693946"/>
              <a:gd name="connsiteX611" fmla="*/ 729104 w 1569618"/>
              <a:gd name="connsiteY611" fmla="*/ 1343182 h 6693946"/>
              <a:gd name="connsiteX612" fmla="*/ 729221 w 1569618"/>
              <a:gd name="connsiteY612" fmla="*/ 1381632 h 6693946"/>
              <a:gd name="connsiteX613" fmla="*/ 728812 w 1569618"/>
              <a:gd name="connsiteY613" fmla="*/ 1420012 h 6693946"/>
              <a:gd name="connsiteX614" fmla="*/ 729221 w 1569618"/>
              <a:gd name="connsiteY614" fmla="*/ 1452718 h 6693946"/>
              <a:gd name="connsiteX615" fmla="*/ 734961 w 1569618"/>
              <a:gd name="connsiteY615" fmla="*/ 1482162 h 6693946"/>
              <a:gd name="connsiteX616" fmla="*/ 736589 w 1569618"/>
              <a:gd name="connsiteY616" fmla="*/ 1892301 h 6693946"/>
              <a:gd name="connsiteX617" fmla="*/ 736221 w 1569618"/>
              <a:gd name="connsiteY617" fmla="*/ 1948195 h 6693946"/>
              <a:gd name="connsiteX618" fmla="*/ 736428 w 1569618"/>
              <a:gd name="connsiteY618" fmla="*/ 1990119 h 6693946"/>
              <a:gd name="connsiteX619" fmla="*/ 740762 w 1569618"/>
              <a:gd name="connsiteY619" fmla="*/ 2000153 h 6693946"/>
              <a:gd name="connsiteX620" fmla="*/ 749668 w 1569618"/>
              <a:gd name="connsiteY620" fmla="*/ 1986470 h 6693946"/>
              <a:gd name="connsiteX621" fmla="*/ 748877 w 1569618"/>
              <a:gd name="connsiteY621" fmla="*/ 1513331 h 6693946"/>
              <a:gd name="connsiteX622" fmla="*/ 750077 w 1569618"/>
              <a:gd name="connsiteY622" fmla="*/ 1506960 h 6693946"/>
              <a:gd name="connsiteX623" fmla="*/ 743661 w 1569618"/>
              <a:gd name="connsiteY623" fmla="*/ 1394434 h 6693946"/>
              <a:gd name="connsiteX624" fmla="*/ 743222 w 1569618"/>
              <a:gd name="connsiteY624" fmla="*/ 1279112 h 6693946"/>
              <a:gd name="connsiteX625" fmla="*/ 743822 w 1569618"/>
              <a:gd name="connsiteY625" fmla="*/ 1247842 h 6693946"/>
              <a:gd name="connsiteX626" fmla="*/ 740601 w 1569618"/>
              <a:gd name="connsiteY626" fmla="*/ 1220963 h 6693946"/>
              <a:gd name="connsiteX627" fmla="*/ 736911 w 1569618"/>
              <a:gd name="connsiteY627" fmla="*/ 1193481 h 6693946"/>
              <a:gd name="connsiteX628" fmla="*/ 746241 w 1569618"/>
              <a:gd name="connsiteY628" fmla="*/ 1159147 h 6693946"/>
              <a:gd name="connsiteX629" fmla="*/ 749875 w 1569618"/>
              <a:gd name="connsiteY629" fmla="*/ 1150477 h 6693946"/>
              <a:gd name="connsiteX630" fmla="*/ 738813 w 1569618"/>
              <a:gd name="connsiteY630" fmla="*/ 1132928 h 6693946"/>
              <a:gd name="connsiteX631" fmla="*/ 740732 w 1569618"/>
              <a:gd name="connsiteY631" fmla="*/ 1111265 h 6693946"/>
              <a:gd name="connsiteX632" fmla="*/ 736866 w 1569618"/>
              <a:gd name="connsiteY632" fmla="*/ 1081604 h 6693946"/>
              <a:gd name="connsiteX633" fmla="*/ 744160 w 1569618"/>
              <a:gd name="connsiteY633" fmla="*/ 1044413 h 6693946"/>
              <a:gd name="connsiteX634" fmla="*/ 743222 w 1569618"/>
              <a:gd name="connsiteY634" fmla="*/ 1002842 h 6693946"/>
              <a:gd name="connsiteX635" fmla="*/ 743489 w 1569618"/>
              <a:gd name="connsiteY635" fmla="*/ 974895 h 6693946"/>
              <a:gd name="connsiteX636" fmla="*/ 749185 w 1569618"/>
              <a:gd name="connsiteY636" fmla="*/ 972476 h 6693946"/>
              <a:gd name="connsiteX637" fmla="*/ 764214 w 1569618"/>
              <a:gd name="connsiteY637" fmla="*/ 990610 h 6693946"/>
              <a:gd name="connsiteX638" fmla="*/ 758413 w 1569618"/>
              <a:gd name="connsiteY638" fmla="*/ 992924 h 6693946"/>
              <a:gd name="connsiteX639" fmla="*/ 764214 w 1569618"/>
              <a:gd name="connsiteY639" fmla="*/ 997611 h 6693946"/>
              <a:gd name="connsiteX640" fmla="*/ 757213 w 1569618"/>
              <a:gd name="connsiteY640" fmla="*/ 1022102 h 6693946"/>
              <a:gd name="connsiteX641" fmla="*/ 762455 w 1569618"/>
              <a:gd name="connsiteY641" fmla="*/ 1047972 h 6693946"/>
              <a:gd name="connsiteX642" fmla="*/ 761094 w 1569618"/>
              <a:gd name="connsiteY642" fmla="*/ 1046607 h 6693946"/>
              <a:gd name="connsiteX643" fmla="*/ 757989 w 1569618"/>
              <a:gd name="connsiteY643" fmla="*/ 1050814 h 6693946"/>
              <a:gd name="connsiteX644" fmla="*/ 762178 w 1569618"/>
              <a:gd name="connsiteY644" fmla="*/ 1049817 h 6693946"/>
              <a:gd name="connsiteX645" fmla="*/ 764214 w 1569618"/>
              <a:gd name="connsiteY645" fmla="*/ 1049730 h 6693946"/>
              <a:gd name="connsiteX646" fmla="*/ 763539 w 1569618"/>
              <a:gd name="connsiteY646" fmla="*/ 1049055 h 6693946"/>
              <a:gd name="connsiteX647" fmla="*/ 778070 w 1569618"/>
              <a:gd name="connsiteY647" fmla="*/ 1030393 h 6693946"/>
              <a:gd name="connsiteX648" fmla="*/ 774102 w 1569618"/>
              <a:gd name="connsiteY648" fmla="*/ 997686 h 6693946"/>
              <a:gd name="connsiteX649" fmla="*/ 764214 w 1569618"/>
              <a:gd name="connsiteY649" fmla="*/ 997611 h 6693946"/>
              <a:gd name="connsiteX650" fmla="*/ 764214 w 1569618"/>
              <a:gd name="connsiteY650" fmla="*/ 990610 h 6693946"/>
              <a:gd name="connsiteX651" fmla="*/ 777500 w 1569618"/>
              <a:gd name="connsiteY651" fmla="*/ 977310 h 6693946"/>
              <a:gd name="connsiteX652" fmla="*/ 774249 w 1569618"/>
              <a:gd name="connsiteY652" fmla="*/ 957286 h 6693946"/>
              <a:gd name="connsiteX653" fmla="*/ 775433 w 1569618"/>
              <a:gd name="connsiteY653" fmla="*/ 935492 h 6693946"/>
              <a:gd name="connsiteX654" fmla="*/ 772404 w 1569618"/>
              <a:gd name="connsiteY654" fmla="*/ 895706 h 6693946"/>
              <a:gd name="connsiteX655" fmla="*/ 779461 w 1569618"/>
              <a:gd name="connsiteY655" fmla="*/ 846152 h 6693946"/>
              <a:gd name="connsiteX656" fmla="*/ 786612 w 1569618"/>
              <a:gd name="connsiteY656" fmla="*/ 845364 h 6693946"/>
              <a:gd name="connsiteX657" fmla="*/ 785220 w 1569618"/>
              <a:gd name="connsiteY657" fmla="*/ 846755 h 6693946"/>
              <a:gd name="connsiteX658" fmla="*/ 789424 w 1569618"/>
              <a:gd name="connsiteY658" fmla="*/ 849860 h 6693946"/>
              <a:gd name="connsiteX659" fmla="*/ 788427 w 1569618"/>
              <a:gd name="connsiteY659" fmla="*/ 845672 h 6693946"/>
              <a:gd name="connsiteX660" fmla="*/ 788340 w 1569618"/>
              <a:gd name="connsiteY660" fmla="*/ 843636 h 6693946"/>
              <a:gd name="connsiteX661" fmla="*/ 787560 w 1569618"/>
              <a:gd name="connsiteY661" fmla="*/ 844412 h 6693946"/>
              <a:gd name="connsiteX662" fmla="*/ 778699 w 1569618"/>
              <a:gd name="connsiteY662" fmla="*/ 819055 h 6693946"/>
              <a:gd name="connsiteX663" fmla="*/ 792675 w 1569618"/>
              <a:gd name="connsiteY663" fmla="*/ 804671 h 6693946"/>
              <a:gd name="connsiteX664" fmla="*/ 806632 w 1569618"/>
              <a:gd name="connsiteY664" fmla="*/ 761210 h 6693946"/>
              <a:gd name="connsiteX665" fmla="*/ 794914 w 1569618"/>
              <a:gd name="connsiteY665" fmla="*/ 759572 h 6693946"/>
              <a:gd name="connsiteX666" fmla="*/ 784561 w 1569618"/>
              <a:gd name="connsiteY666" fmla="*/ 759774 h 6693946"/>
              <a:gd name="connsiteX667" fmla="*/ 778816 w 1569618"/>
              <a:gd name="connsiteY667" fmla="*/ 762545 h 6693946"/>
              <a:gd name="connsiteX668" fmla="*/ 786345 w 1569618"/>
              <a:gd name="connsiteY668" fmla="*/ 766513 h 6693946"/>
              <a:gd name="connsiteX669" fmla="*/ 796335 w 1569618"/>
              <a:gd name="connsiteY669" fmla="*/ 767596 h 6693946"/>
              <a:gd name="connsiteX670" fmla="*/ 799147 w 1569618"/>
              <a:gd name="connsiteY670" fmla="*/ 773120 h 6693946"/>
              <a:gd name="connsiteX671" fmla="*/ 784414 w 1569618"/>
              <a:gd name="connsiteY671" fmla="*/ 781103 h 6693946"/>
              <a:gd name="connsiteX672" fmla="*/ 782434 w 1569618"/>
              <a:gd name="connsiteY672" fmla="*/ 794535 h 6693946"/>
              <a:gd name="connsiteX673" fmla="*/ 776900 w 1569618"/>
              <a:gd name="connsiteY673" fmla="*/ 785367 h 6693946"/>
              <a:gd name="connsiteX674" fmla="*/ 776986 w 1569618"/>
              <a:gd name="connsiteY674" fmla="*/ 782993 h 6693946"/>
              <a:gd name="connsiteX675" fmla="*/ 767143 w 1569618"/>
              <a:gd name="connsiteY675" fmla="*/ 761578 h 6693946"/>
              <a:gd name="connsiteX676" fmla="*/ 785220 w 1569618"/>
              <a:gd name="connsiteY676" fmla="*/ 745656 h 6693946"/>
              <a:gd name="connsiteX677" fmla="*/ 801082 w 1569618"/>
              <a:gd name="connsiteY677" fmla="*/ 744014 h 6693946"/>
              <a:gd name="connsiteX678" fmla="*/ 812977 w 1569618"/>
              <a:gd name="connsiteY678" fmla="*/ 727916 h 6693946"/>
              <a:gd name="connsiteX679" fmla="*/ 807719 w 1569618"/>
              <a:gd name="connsiteY679" fmla="*/ 691662 h 6693946"/>
              <a:gd name="connsiteX680" fmla="*/ 806445 w 1569618"/>
              <a:gd name="connsiteY680" fmla="*/ 672710 h 6693946"/>
              <a:gd name="connsiteX681" fmla="*/ 806092 w 1569618"/>
              <a:gd name="connsiteY681" fmla="*/ 653639 h 6693946"/>
              <a:gd name="connsiteX682" fmla="*/ 807292 w 1569618"/>
              <a:gd name="connsiteY682" fmla="*/ 636719 h 6693946"/>
              <a:gd name="connsiteX683" fmla="*/ 809887 w 1569618"/>
              <a:gd name="connsiteY683" fmla="*/ 591500 h 6693946"/>
              <a:gd name="connsiteX684" fmla="*/ 812756 w 1569618"/>
              <a:gd name="connsiteY684" fmla="*/ 581717 h 6693946"/>
              <a:gd name="connsiteX685" fmla="*/ 817634 w 1569618"/>
              <a:gd name="connsiteY685" fmla="*/ 571596 h 6693946"/>
              <a:gd name="connsiteX686" fmla="*/ 824886 w 1569618"/>
              <a:gd name="connsiteY686" fmla="*/ 579126 h 6693946"/>
              <a:gd name="connsiteX687" fmla="*/ 827230 w 1569618"/>
              <a:gd name="connsiteY687" fmla="*/ 588616 h 6693946"/>
              <a:gd name="connsiteX688" fmla="*/ 829997 w 1569618"/>
              <a:gd name="connsiteY688" fmla="*/ 597961 h 6693946"/>
              <a:gd name="connsiteX689" fmla="*/ 834100 w 1569618"/>
              <a:gd name="connsiteY689" fmla="*/ 587105 h 6693946"/>
              <a:gd name="connsiteX690" fmla="*/ 840939 w 1569618"/>
              <a:gd name="connsiteY690" fmla="*/ 539839 h 6693946"/>
              <a:gd name="connsiteX691" fmla="*/ 841509 w 1569618"/>
              <a:gd name="connsiteY691" fmla="*/ 483899 h 6693946"/>
              <a:gd name="connsiteX692" fmla="*/ 848117 w 1569618"/>
              <a:gd name="connsiteY692" fmla="*/ 451792 h 6693946"/>
              <a:gd name="connsiteX693" fmla="*/ 854649 w 1569618"/>
              <a:gd name="connsiteY693" fmla="*/ 419169 h 6693946"/>
              <a:gd name="connsiteX694" fmla="*/ 855425 w 1569618"/>
              <a:gd name="connsiteY694" fmla="*/ 398766 h 6693946"/>
              <a:gd name="connsiteX695" fmla="*/ 862118 w 1569618"/>
              <a:gd name="connsiteY695" fmla="*/ 373631 h 6693946"/>
              <a:gd name="connsiteX696" fmla="*/ 870484 w 1569618"/>
              <a:gd name="connsiteY696" fmla="*/ 372210 h 6693946"/>
              <a:gd name="connsiteX697" fmla="*/ 883549 w 1569618"/>
              <a:gd name="connsiteY697" fmla="*/ 365486 h 6693946"/>
              <a:gd name="connsiteX698" fmla="*/ 890947 w 1569618"/>
              <a:gd name="connsiteY698" fmla="*/ 361106 h 6693946"/>
              <a:gd name="connsiteX699" fmla="*/ 896894 w 1569618"/>
              <a:gd name="connsiteY699" fmla="*/ 367024 h 6693946"/>
              <a:gd name="connsiteX700" fmla="*/ 904570 w 1569618"/>
              <a:gd name="connsiteY700" fmla="*/ 406221 h 6693946"/>
              <a:gd name="connsiteX701" fmla="*/ 909198 w 1569618"/>
              <a:gd name="connsiteY701" fmla="*/ 418029 h 6693946"/>
              <a:gd name="connsiteX702" fmla="*/ 914162 w 1569618"/>
              <a:gd name="connsiteY702" fmla="*/ 422787 h 6693946"/>
              <a:gd name="connsiteX703" fmla="*/ 918017 w 1569618"/>
              <a:gd name="connsiteY703" fmla="*/ 419083 h 6693946"/>
              <a:gd name="connsiteX704" fmla="*/ 919903 w 1569618"/>
              <a:gd name="connsiteY704" fmla="*/ 392159 h 6693946"/>
              <a:gd name="connsiteX705" fmla="*/ 933688 w 1569618"/>
              <a:gd name="connsiteY705" fmla="*/ 373364 h 6693946"/>
              <a:gd name="connsiteX706" fmla="*/ 939211 w 1569618"/>
              <a:gd name="connsiteY706" fmla="*/ 344438 h 6693946"/>
              <a:gd name="connsiteX707" fmla="*/ 945275 w 1569618"/>
              <a:gd name="connsiteY707" fmla="*/ 322217 h 6693946"/>
              <a:gd name="connsiteX708" fmla="*/ 956363 w 1569618"/>
              <a:gd name="connsiteY708" fmla="*/ 299571 h 6693946"/>
              <a:gd name="connsiteX709" fmla="*/ 976796 w 1569618"/>
              <a:gd name="connsiteY709" fmla="*/ 304611 h 6693946"/>
              <a:gd name="connsiteX710" fmla="*/ 1005374 w 1569618"/>
              <a:gd name="connsiteY710" fmla="*/ 311537 h 6693946"/>
              <a:gd name="connsiteX711" fmla="*/ 1016406 w 1569618"/>
              <a:gd name="connsiteY711" fmla="*/ 349051 h 6693946"/>
              <a:gd name="connsiteX712" fmla="*/ 1018029 w 1569618"/>
              <a:gd name="connsiteY712" fmla="*/ 365764 h 6693946"/>
              <a:gd name="connsiteX713" fmla="*/ 1037116 w 1569618"/>
              <a:gd name="connsiteY713" fmla="*/ 371126 h 6693946"/>
              <a:gd name="connsiteX714" fmla="*/ 1044661 w 1569618"/>
              <a:gd name="connsiteY714" fmla="*/ 363904 h 6693946"/>
              <a:gd name="connsiteX715" fmla="*/ 1071378 w 1569618"/>
              <a:gd name="connsiteY715" fmla="*/ 349418 h 6693946"/>
              <a:gd name="connsiteX716" fmla="*/ 1092794 w 1569618"/>
              <a:gd name="connsiteY716" fmla="*/ 389316 h 6693946"/>
              <a:gd name="connsiteX717" fmla="*/ 1102431 w 1569618"/>
              <a:gd name="connsiteY717" fmla="*/ 462719 h 6693946"/>
              <a:gd name="connsiteX718" fmla="*/ 1120449 w 1569618"/>
              <a:gd name="connsiteY718" fmla="*/ 532046 h 6693946"/>
              <a:gd name="connsiteX719" fmla="*/ 1121592 w 1569618"/>
              <a:gd name="connsiteY719" fmla="*/ 549007 h 6693946"/>
              <a:gd name="connsiteX720" fmla="*/ 1133176 w 1569618"/>
              <a:gd name="connsiteY720" fmla="*/ 562161 h 6693946"/>
              <a:gd name="connsiteX721" fmla="*/ 1129853 w 1569618"/>
              <a:gd name="connsiteY721" fmla="*/ 547631 h 6693946"/>
              <a:gd name="connsiteX722" fmla="*/ 1128226 w 1569618"/>
              <a:gd name="connsiteY722" fmla="*/ 541406 h 6693946"/>
              <a:gd name="connsiteX723" fmla="*/ 1121386 w 1569618"/>
              <a:gd name="connsiteY723" fmla="*/ 453285 h 6693946"/>
              <a:gd name="connsiteX724" fmla="*/ 1121341 w 1569618"/>
              <a:gd name="connsiteY724" fmla="*/ 435867 h 6693946"/>
              <a:gd name="connsiteX725" fmla="*/ 1124930 w 1569618"/>
              <a:gd name="connsiteY725" fmla="*/ 430962 h 6693946"/>
              <a:gd name="connsiteX726" fmla="*/ 1128196 w 1569618"/>
              <a:gd name="connsiteY726" fmla="*/ 436602 h 6693946"/>
              <a:gd name="connsiteX727" fmla="*/ 1134863 w 1569618"/>
              <a:gd name="connsiteY727" fmla="*/ 479181 h 6693946"/>
              <a:gd name="connsiteX728" fmla="*/ 1144868 w 1569618"/>
              <a:gd name="connsiteY728" fmla="*/ 499190 h 6693946"/>
              <a:gd name="connsiteX729" fmla="*/ 1162957 w 1569618"/>
              <a:gd name="connsiteY729" fmla="*/ 530142 h 6693946"/>
              <a:gd name="connsiteX730" fmla="*/ 1159721 w 1569618"/>
              <a:gd name="connsiteY730" fmla="*/ 535504 h 6693946"/>
              <a:gd name="connsiteX731" fmla="*/ 1152367 w 1569618"/>
              <a:gd name="connsiteY731" fmla="*/ 542373 h 6693946"/>
              <a:gd name="connsiteX732" fmla="*/ 1149289 w 1569618"/>
              <a:gd name="connsiteY732" fmla="*/ 536674 h 6693946"/>
              <a:gd name="connsiteX733" fmla="*/ 1149101 w 1569618"/>
              <a:gd name="connsiteY733" fmla="*/ 529718 h 6693946"/>
              <a:gd name="connsiteX734" fmla="*/ 1144939 w 1569618"/>
              <a:gd name="connsiteY734" fmla="*/ 508389 h 6693946"/>
              <a:gd name="connsiteX735" fmla="*/ 1142348 w 1569618"/>
              <a:gd name="connsiteY735" fmla="*/ 528237 h 6693946"/>
              <a:gd name="connsiteX736" fmla="*/ 1157831 w 1569618"/>
              <a:gd name="connsiteY736" fmla="*/ 550166 h 6693946"/>
              <a:gd name="connsiteX737" fmla="*/ 1162987 w 1569618"/>
              <a:gd name="connsiteY737" fmla="*/ 560346 h 6693946"/>
              <a:gd name="connsiteX738" fmla="*/ 1171158 w 1569618"/>
              <a:gd name="connsiteY738" fmla="*/ 616579 h 6693946"/>
              <a:gd name="connsiteX739" fmla="*/ 1183037 w 1569618"/>
              <a:gd name="connsiteY739" fmla="*/ 624296 h 6693946"/>
              <a:gd name="connsiteX740" fmla="*/ 1187417 w 1569618"/>
              <a:gd name="connsiteY740" fmla="*/ 611524 h 6693946"/>
              <a:gd name="connsiteX741" fmla="*/ 1186877 w 1569618"/>
              <a:gd name="connsiteY741" fmla="*/ 593128 h 6693946"/>
              <a:gd name="connsiteX742" fmla="*/ 1197542 w 1569618"/>
              <a:gd name="connsiteY742" fmla="*/ 609739 h 6693946"/>
              <a:gd name="connsiteX743" fmla="*/ 1199240 w 1569618"/>
              <a:gd name="connsiteY743" fmla="*/ 657081 h 6693946"/>
              <a:gd name="connsiteX744" fmla="*/ 1221987 w 1569618"/>
              <a:gd name="connsiteY744" fmla="*/ 702679 h 6693946"/>
              <a:gd name="connsiteX745" fmla="*/ 1228256 w 1569618"/>
              <a:gd name="connsiteY745" fmla="*/ 703395 h 6693946"/>
              <a:gd name="connsiteX746" fmla="*/ 1229940 w 1569618"/>
              <a:gd name="connsiteY746" fmla="*/ 697141 h 6693946"/>
              <a:gd name="connsiteX747" fmla="*/ 1226322 w 1569618"/>
              <a:gd name="connsiteY747" fmla="*/ 611262 h 6693946"/>
              <a:gd name="connsiteX748" fmla="*/ 1229618 w 1569618"/>
              <a:gd name="connsiteY748" fmla="*/ 605708 h 6693946"/>
              <a:gd name="connsiteX749" fmla="*/ 1233105 w 1569618"/>
              <a:gd name="connsiteY749" fmla="*/ 611172 h 6693946"/>
              <a:gd name="connsiteX750" fmla="*/ 1240489 w 1569618"/>
              <a:gd name="connsiteY750" fmla="*/ 643282 h 6693946"/>
              <a:gd name="connsiteX751" fmla="*/ 1251884 w 1569618"/>
              <a:gd name="connsiteY751" fmla="*/ 677499 h 6693946"/>
              <a:gd name="connsiteX752" fmla="*/ 1269857 w 1569618"/>
              <a:gd name="connsiteY752" fmla="*/ 705064 h 6693946"/>
              <a:gd name="connsiteX753" fmla="*/ 1268144 w 1569618"/>
              <a:gd name="connsiteY753" fmla="*/ 706781 h 6693946"/>
              <a:gd name="connsiteX754" fmla="*/ 1272362 w 1569618"/>
              <a:gd name="connsiteY754" fmla="*/ 709886 h 6693946"/>
              <a:gd name="connsiteX755" fmla="*/ 1271365 w 1569618"/>
              <a:gd name="connsiteY755" fmla="*/ 705694 h 6693946"/>
              <a:gd name="connsiteX756" fmla="*/ 1271762 w 1569618"/>
              <a:gd name="connsiteY756" fmla="*/ 704277 h 6693946"/>
              <a:gd name="connsiteX757" fmla="*/ 1267161 w 1569618"/>
              <a:gd name="connsiteY757" fmla="*/ 629805 h 6693946"/>
              <a:gd name="connsiteX758" fmla="*/ 1266764 w 1569618"/>
              <a:gd name="connsiteY758" fmla="*/ 617048 h 6693946"/>
              <a:gd name="connsiteX759" fmla="*/ 1276858 w 1569618"/>
              <a:gd name="connsiteY759" fmla="*/ 617880 h 6693946"/>
              <a:gd name="connsiteX760" fmla="*/ 1282029 w 1569618"/>
              <a:gd name="connsiteY760" fmla="*/ 609679 h 6693946"/>
              <a:gd name="connsiteX761" fmla="*/ 1284182 w 1569618"/>
              <a:gd name="connsiteY761" fmla="*/ 600129 h 6693946"/>
              <a:gd name="connsiteX762" fmla="*/ 1293849 w 1569618"/>
              <a:gd name="connsiteY762" fmla="*/ 607174 h 6693946"/>
              <a:gd name="connsiteX763" fmla="*/ 1316393 w 1569618"/>
              <a:gd name="connsiteY763" fmla="*/ 674173 h 6693946"/>
              <a:gd name="connsiteX764" fmla="*/ 1333222 w 1569618"/>
              <a:gd name="connsiteY764" fmla="*/ 716096 h 6693946"/>
              <a:gd name="connsiteX765" fmla="*/ 1333485 w 1569618"/>
              <a:gd name="connsiteY765" fmla="*/ 733203 h 6693946"/>
              <a:gd name="connsiteX766" fmla="*/ 1337073 w 1569618"/>
              <a:gd name="connsiteY766" fmla="*/ 738404 h 6693946"/>
              <a:gd name="connsiteX767" fmla="*/ 1352132 w 1569618"/>
              <a:gd name="connsiteY767" fmla="*/ 757592 h 6693946"/>
              <a:gd name="connsiteX768" fmla="*/ 1345116 w 1569618"/>
              <a:gd name="connsiteY768" fmla="*/ 766250 h 6693946"/>
              <a:gd name="connsiteX769" fmla="*/ 1341997 w 1569618"/>
              <a:gd name="connsiteY769" fmla="*/ 773911 h 6693946"/>
              <a:gd name="connsiteX770" fmla="*/ 1347708 w 1569618"/>
              <a:gd name="connsiteY770" fmla="*/ 802751 h 6693946"/>
              <a:gd name="connsiteX771" fmla="*/ 1347606 w 1569618"/>
              <a:gd name="connsiteY771" fmla="*/ 807397 h 6693946"/>
              <a:gd name="connsiteX772" fmla="*/ 1366134 w 1569618"/>
              <a:gd name="connsiteY772" fmla="*/ 841071 h 6693946"/>
              <a:gd name="connsiteX773" fmla="*/ 1373210 w 1569618"/>
              <a:gd name="connsiteY773" fmla="*/ 904289 h 6693946"/>
              <a:gd name="connsiteX774" fmla="*/ 1380346 w 1569618"/>
              <a:gd name="connsiteY774" fmla="*/ 950108 h 6693946"/>
              <a:gd name="connsiteX775" fmla="*/ 1386218 w 1569618"/>
              <a:gd name="connsiteY775" fmla="*/ 957946 h 6693946"/>
              <a:gd name="connsiteX776" fmla="*/ 1400472 w 1569618"/>
              <a:gd name="connsiteY776" fmla="*/ 965460 h 6693946"/>
              <a:gd name="connsiteX777" fmla="*/ 1387977 w 1569618"/>
              <a:gd name="connsiteY777" fmla="*/ 972960 h 6693946"/>
              <a:gd name="connsiteX778" fmla="*/ 1394127 w 1569618"/>
              <a:gd name="connsiteY778" fmla="*/ 1004612 h 6693946"/>
              <a:gd name="connsiteX779" fmla="*/ 1388416 w 1569618"/>
              <a:gd name="connsiteY779" fmla="*/ 1007016 h 6693946"/>
              <a:gd name="connsiteX780" fmla="*/ 1394288 w 1569618"/>
              <a:gd name="connsiteY780" fmla="*/ 1024667 h 6693946"/>
              <a:gd name="connsiteX781" fmla="*/ 1390819 w 1569618"/>
              <a:gd name="connsiteY781" fmla="*/ 1041511 h 6693946"/>
              <a:gd name="connsiteX782" fmla="*/ 1394333 w 1569618"/>
              <a:gd name="connsiteY782" fmla="*/ 1078308 h 6693946"/>
              <a:gd name="connsiteX783" fmla="*/ 1412422 w 1569618"/>
              <a:gd name="connsiteY783" fmla="*/ 1104834 h 6693946"/>
              <a:gd name="connsiteX784" fmla="*/ 1413828 w 1569618"/>
              <a:gd name="connsiteY784" fmla="*/ 1184095 h 6693946"/>
              <a:gd name="connsiteX785" fmla="*/ 1411807 w 1569618"/>
              <a:gd name="connsiteY785" fmla="*/ 1194171 h 6693946"/>
              <a:gd name="connsiteX786" fmla="*/ 1422033 w 1569618"/>
              <a:gd name="connsiteY786" fmla="*/ 1245746 h 6693946"/>
              <a:gd name="connsiteX787" fmla="*/ 1428667 w 1569618"/>
              <a:gd name="connsiteY787" fmla="*/ 1278073 h 6693946"/>
              <a:gd name="connsiteX788" fmla="*/ 1434044 w 1569618"/>
              <a:gd name="connsiteY788" fmla="*/ 1307382 h 6693946"/>
              <a:gd name="connsiteX789" fmla="*/ 1429679 w 1569618"/>
              <a:gd name="connsiteY789" fmla="*/ 1324170 h 6693946"/>
              <a:gd name="connsiteX790" fmla="*/ 1442128 w 1569618"/>
              <a:gd name="connsiteY790" fmla="*/ 1413581 h 6693946"/>
              <a:gd name="connsiteX791" fmla="*/ 1443096 w 1569618"/>
              <a:gd name="connsiteY791" fmla="*/ 1430602 h 6693946"/>
              <a:gd name="connsiteX792" fmla="*/ 1443317 w 1569618"/>
              <a:gd name="connsiteY792" fmla="*/ 1462051 h 6693946"/>
              <a:gd name="connsiteX793" fmla="*/ 1448781 w 1569618"/>
              <a:gd name="connsiteY793" fmla="*/ 1892825 h 6693946"/>
              <a:gd name="connsiteX794" fmla="*/ 1455898 w 1569618"/>
              <a:gd name="connsiteY794" fmla="*/ 1959767 h 6693946"/>
              <a:gd name="connsiteX795" fmla="*/ 1456573 w 1569618"/>
              <a:gd name="connsiteY795" fmla="*/ 2018711 h 6693946"/>
              <a:gd name="connsiteX796" fmla="*/ 1464526 w 1569618"/>
              <a:gd name="connsiteY796" fmla="*/ 2068322 h 6693946"/>
              <a:gd name="connsiteX797" fmla="*/ 1470605 w 1569618"/>
              <a:gd name="connsiteY797" fmla="*/ 2118300 h 6693946"/>
              <a:gd name="connsiteX798" fmla="*/ 1471119 w 1569618"/>
              <a:gd name="connsiteY798" fmla="*/ 2138883 h 6693946"/>
              <a:gd name="connsiteX799" fmla="*/ 1478119 w 1569618"/>
              <a:gd name="connsiteY799" fmla="*/ 2384291 h 6693946"/>
              <a:gd name="connsiteX800" fmla="*/ 1486264 w 1569618"/>
              <a:gd name="connsiteY800" fmla="*/ 2496595 h 6693946"/>
              <a:gd name="connsiteX801" fmla="*/ 1493175 w 1569618"/>
              <a:gd name="connsiteY801" fmla="*/ 2999763 h 6693946"/>
              <a:gd name="connsiteX802" fmla="*/ 1498039 w 1569618"/>
              <a:gd name="connsiteY802" fmla="*/ 3150971 h 6693946"/>
              <a:gd name="connsiteX803" fmla="*/ 1499737 w 1569618"/>
              <a:gd name="connsiteY803" fmla="*/ 3179871 h 6693946"/>
              <a:gd name="connsiteX804" fmla="*/ 1500705 w 1569618"/>
              <a:gd name="connsiteY804" fmla="*/ 3208550 h 6693946"/>
              <a:gd name="connsiteX805" fmla="*/ 1505876 w 1569618"/>
              <a:gd name="connsiteY805" fmla="*/ 3237908 h 6693946"/>
              <a:gd name="connsiteX806" fmla="*/ 1506112 w 1569618"/>
              <a:gd name="connsiteY806" fmla="*/ 3272856 h 6693946"/>
              <a:gd name="connsiteX807" fmla="*/ 1506506 w 1569618"/>
              <a:gd name="connsiteY807" fmla="*/ 3307733 h 6693946"/>
              <a:gd name="connsiteX808" fmla="*/ 1512730 w 1569618"/>
              <a:gd name="connsiteY808" fmla="*/ 3469295 h 6693946"/>
              <a:gd name="connsiteX809" fmla="*/ 1520628 w 1569618"/>
              <a:gd name="connsiteY809" fmla="*/ 3522393 h 6693946"/>
              <a:gd name="connsiteX810" fmla="*/ 1520991 w 1569618"/>
              <a:gd name="connsiteY810" fmla="*/ 3578041 h 6693946"/>
              <a:gd name="connsiteX811" fmla="*/ 1526324 w 1569618"/>
              <a:gd name="connsiteY811" fmla="*/ 3683786 h 6693946"/>
              <a:gd name="connsiteX812" fmla="*/ 1534251 w 1569618"/>
              <a:gd name="connsiteY812" fmla="*/ 3813831 h 6693946"/>
              <a:gd name="connsiteX813" fmla="*/ 1534907 w 1569618"/>
              <a:gd name="connsiteY813" fmla="*/ 3946687 h 6693946"/>
              <a:gd name="connsiteX814" fmla="*/ 1540299 w 1569618"/>
              <a:gd name="connsiteY814" fmla="*/ 3990636 h 6693946"/>
              <a:gd name="connsiteX815" fmla="*/ 1541106 w 1569618"/>
              <a:gd name="connsiteY815" fmla="*/ 4042908 h 6693946"/>
              <a:gd name="connsiteX816" fmla="*/ 1541559 w 1569618"/>
              <a:gd name="connsiteY816" fmla="*/ 4095293 h 6693946"/>
              <a:gd name="connsiteX817" fmla="*/ 1548253 w 1569618"/>
              <a:gd name="connsiteY817" fmla="*/ 4888009 h 6693946"/>
              <a:gd name="connsiteX818" fmla="*/ 1551620 w 1569618"/>
              <a:gd name="connsiteY818" fmla="*/ 4911671 h 6693946"/>
              <a:gd name="connsiteX819" fmla="*/ 1550934 w 1569618"/>
              <a:gd name="connsiteY819" fmla="*/ 4933570 h 6693946"/>
              <a:gd name="connsiteX820" fmla="*/ 1554669 w 1569618"/>
              <a:gd name="connsiteY820" fmla="*/ 4954194 h 6693946"/>
              <a:gd name="connsiteX821" fmla="*/ 1555107 w 1569618"/>
              <a:gd name="connsiteY821" fmla="*/ 4983143 h 6693946"/>
              <a:gd name="connsiteX822" fmla="*/ 1555707 w 1569618"/>
              <a:gd name="connsiteY822" fmla="*/ 5022891 h 6693946"/>
              <a:gd name="connsiteX823" fmla="*/ 1555107 w 1569618"/>
              <a:gd name="connsiteY823" fmla="*/ 5071751 h 6693946"/>
              <a:gd name="connsiteX824" fmla="*/ 1555107 w 1569618"/>
              <a:gd name="connsiteY824" fmla="*/ 5117237 h 6693946"/>
              <a:gd name="connsiteX825" fmla="*/ 1555430 w 1569618"/>
              <a:gd name="connsiteY825" fmla="*/ 5162685 h 6693946"/>
              <a:gd name="connsiteX826" fmla="*/ 1561670 w 1569618"/>
              <a:gd name="connsiteY826" fmla="*/ 5184284 h 6693946"/>
              <a:gd name="connsiteX827" fmla="*/ 1557567 w 1569618"/>
              <a:gd name="connsiteY827" fmla="*/ 5204421 h 6693946"/>
              <a:gd name="connsiteX828" fmla="*/ 1554185 w 1569618"/>
              <a:gd name="connsiteY828" fmla="*/ 5224745 h 6693946"/>
              <a:gd name="connsiteX829" fmla="*/ 1559090 w 1569618"/>
              <a:gd name="connsiteY829" fmla="*/ 5263256 h 6693946"/>
              <a:gd name="connsiteX830" fmla="*/ 1555798 w 1569618"/>
              <a:gd name="connsiteY830" fmla="*/ 5290629 h 6693946"/>
              <a:gd name="connsiteX831" fmla="*/ 1555107 w 1569618"/>
              <a:gd name="connsiteY831" fmla="*/ 5320253 h 6693946"/>
              <a:gd name="connsiteX832" fmla="*/ 1561801 w 1569618"/>
              <a:gd name="connsiteY832" fmla="*/ 5383813 h 6693946"/>
              <a:gd name="connsiteX833" fmla="*/ 1561126 w 1569618"/>
              <a:gd name="connsiteY833" fmla="*/ 5446548 h 6693946"/>
              <a:gd name="connsiteX834" fmla="*/ 1562828 w 1569618"/>
              <a:gd name="connsiteY834" fmla="*/ 5493458 h 6693946"/>
              <a:gd name="connsiteX835" fmla="*/ 1569286 w 1569618"/>
              <a:gd name="connsiteY835" fmla="*/ 5518545 h 6693946"/>
              <a:gd name="connsiteX836" fmla="*/ 1566110 w 1569618"/>
              <a:gd name="connsiteY836" fmla="*/ 5548731 h 6693946"/>
              <a:gd name="connsiteX837" fmla="*/ 1558257 w 1569618"/>
              <a:gd name="connsiteY837" fmla="*/ 5578130 h 6693946"/>
              <a:gd name="connsiteX838" fmla="*/ 1559881 w 1569618"/>
              <a:gd name="connsiteY838" fmla="*/ 5584654 h 6693946"/>
              <a:gd name="connsiteX839" fmla="*/ 1566019 w 1569618"/>
              <a:gd name="connsiteY839" fmla="*/ 5605316 h 6693946"/>
              <a:gd name="connsiteX840" fmla="*/ 1562108 w 1569618"/>
              <a:gd name="connsiteY840" fmla="*/ 5639852 h 6693946"/>
              <a:gd name="connsiteX841" fmla="*/ 1562213 w 1569618"/>
              <a:gd name="connsiteY841" fmla="*/ 5683050 h 6693946"/>
              <a:gd name="connsiteX842" fmla="*/ 1553278 w 1569618"/>
              <a:gd name="connsiteY842" fmla="*/ 5742785 h 6693946"/>
              <a:gd name="connsiteX843" fmla="*/ 1558595 w 1569618"/>
              <a:gd name="connsiteY843" fmla="*/ 5759922 h 6693946"/>
              <a:gd name="connsiteX844" fmla="*/ 1560500 w 1569618"/>
              <a:gd name="connsiteY844" fmla="*/ 5764534 h 6693946"/>
              <a:gd name="connsiteX845" fmla="*/ 1548031 w 1569618"/>
              <a:gd name="connsiteY845" fmla="*/ 5836381 h 6693946"/>
              <a:gd name="connsiteX846" fmla="*/ 1545834 w 1569618"/>
              <a:gd name="connsiteY846" fmla="*/ 5842456 h 6693946"/>
              <a:gd name="connsiteX847" fmla="*/ 1540914 w 1569618"/>
              <a:gd name="connsiteY847" fmla="*/ 5839943 h 6693946"/>
              <a:gd name="connsiteX848" fmla="*/ 1527366 w 1569618"/>
              <a:gd name="connsiteY848" fmla="*/ 5810770 h 6693946"/>
              <a:gd name="connsiteX849" fmla="*/ 1525255 w 1569618"/>
              <a:gd name="connsiteY849" fmla="*/ 5777396 h 6693946"/>
              <a:gd name="connsiteX850" fmla="*/ 1515397 w 1569618"/>
              <a:gd name="connsiteY850" fmla="*/ 5744435 h 6693946"/>
              <a:gd name="connsiteX851" fmla="*/ 1513582 w 1569618"/>
              <a:gd name="connsiteY851" fmla="*/ 5735098 h 6693946"/>
              <a:gd name="connsiteX852" fmla="*/ 1514081 w 1569618"/>
              <a:gd name="connsiteY852" fmla="*/ 5670413 h 6693946"/>
              <a:gd name="connsiteX853" fmla="*/ 1512997 w 1569618"/>
              <a:gd name="connsiteY853" fmla="*/ 5618253 h 6693946"/>
              <a:gd name="connsiteX854" fmla="*/ 1504545 w 1569618"/>
              <a:gd name="connsiteY854" fmla="*/ 5605729 h 6693946"/>
              <a:gd name="connsiteX855" fmla="*/ 1506112 w 1569618"/>
              <a:gd name="connsiteY855" fmla="*/ 5605729 h 6693946"/>
              <a:gd name="connsiteX856" fmla="*/ 1504001 w 1569618"/>
              <a:gd name="connsiteY856" fmla="*/ 5600404 h 6693946"/>
              <a:gd name="connsiteX857" fmla="*/ 1499752 w 1569618"/>
              <a:gd name="connsiteY857" fmla="*/ 5601566 h 6693946"/>
              <a:gd name="connsiteX858" fmla="*/ 1504545 w 1569618"/>
              <a:gd name="connsiteY858" fmla="*/ 5605729 h 6693946"/>
              <a:gd name="connsiteX859" fmla="*/ 1503780 w 1569618"/>
              <a:gd name="connsiteY859" fmla="*/ 5629015 h 6693946"/>
              <a:gd name="connsiteX860" fmla="*/ 1504676 w 1569618"/>
              <a:gd name="connsiteY860" fmla="*/ 5645664 h 6693946"/>
              <a:gd name="connsiteX861" fmla="*/ 1499329 w 1569618"/>
              <a:gd name="connsiteY861" fmla="*/ 5671163 h 6693946"/>
              <a:gd name="connsiteX862" fmla="*/ 1505216 w 1569618"/>
              <a:gd name="connsiteY862" fmla="*/ 5710312 h 6693946"/>
              <a:gd name="connsiteX863" fmla="*/ 1499107 w 1569618"/>
              <a:gd name="connsiteY863" fmla="*/ 5776534 h 6693946"/>
              <a:gd name="connsiteX864" fmla="*/ 1484652 w 1569618"/>
              <a:gd name="connsiteY864" fmla="*/ 5801432 h 6693946"/>
              <a:gd name="connsiteX865" fmla="*/ 1499021 w 1569618"/>
              <a:gd name="connsiteY865" fmla="*/ 5826669 h 6693946"/>
              <a:gd name="connsiteX866" fmla="*/ 1499107 w 1569618"/>
              <a:gd name="connsiteY866" fmla="*/ 5836681 h 6693946"/>
              <a:gd name="connsiteX867" fmla="*/ 1486587 w 1569618"/>
              <a:gd name="connsiteY867" fmla="*/ 5848606 h 6693946"/>
              <a:gd name="connsiteX868" fmla="*/ 1489954 w 1569618"/>
              <a:gd name="connsiteY868" fmla="*/ 5855955 h 6693946"/>
              <a:gd name="connsiteX869" fmla="*/ 1482822 w 1569618"/>
              <a:gd name="connsiteY869" fmla="*/ 5869755 h 6693946"/>
              <a:gd name="connsiteX870" fmla="*/ 1478176 w 1569618"/>
              <a:gd name="connsiteY870" fmla="*/ 5857343 h 6693946"/>
              <a:gd name="connsiteX871" fmla="*/ 1470414 w 1569618"/>
              <a:gd name="connsiteY871" fmla="*/ 5832594 h 6693946"/>
              <a:gd name="connsiteX872" fmla="*/ 1464320 w 1569618"/>
              <a:gd name="connsiteY872" fmla="*/ 5817670 h 6693946"/>
              <a:gd name="connsiteX873" fmla="*/ 1474632 w 1569618"/>
              <a:gd name="connsiteY873" fmla="*/ 5808670 h 6693946"/>
              <a:gd name="connsiteX874" fmla="*/ 1469244 w 1569618"/>
              <a:gd name="connsiteY874" fmla="*/ 5782308 h 6693946"/>
              <a:gd name="connsiteX875" fmla="*/ 1464099 w 1569618"/>
              <a:gd name="connsiteY875" fmla="*/ 5787408 h 6693946"/>
              <a:gd name="connsiteX876" fmla="*/ 1455328 w 1569618"/>
              <a:gd name="connsiteY876" fmla="*/ 5794683 h 6693946"/>
              <a:gd name="connsiteX877" fmla="*/ 1450389 w 1569618"/>
              <a:gd name="connsiteY877" fmla="*/ 5787371 h 6693946"/>
              <a:gd name="connsiteX878" fmla="*/ 1446407 w 1569618"/>
              <a:gd name="connsiteY878" fmla="*/ 5745185 h 6693946"/>
              <a:gd name="connsiteX879" fmla="*/ 1443419 w 1569618"/>
              <a:gd name="connsiteY879" fmla="*/ 5696962 h 6693946"/>
              <a:gd name="connsiteX880" fmla="*/ 1435975 w 1569618"/>
              <a:gd name="connsiteY880" fmla="*/ 5591404 h 6693946"/>
              <a:gd name="connsiteX881" fmla="*/ 1433444 w 1569618"/>
              <a:gd name="connsiteY881" fmla="*/ 5585554 h 6693946"/>
              <a:gd name="connsiteX882" fmla="*/ 1429342 w 1569618"/>
              <a:gd name="connsiteY882" fmla="*/ 5592604 h 6693946"/>
              <a:gd name="connsiteX883" fmla="*/ 1418793 w 1569618"/>
              <a:gd name="connsiteY883" fmla="*/ 5640827 h 6693946"/>
              <a:gd name="connsiteX884" fmla="*/ 1419206 w 1569618"/>
              <a:gd name="connsiteY884" fmla="*/ 5647952 h 6693946"/>
              <a:gd name="connsiteX885" fmla="*/ 1423848 w 1569618"/>
              <a:gd name="connsiteY885" fmla="*/ 5690625 h 6693946"/>
              <a:gd name="connsiteX886" fmla="*/ 1422119 w 1569618"/>
              <a:gd name="connsiteY886" fmla="*/ 5715711 h 6693946"/>
              <a:gd name="connsiteX887" fmla="*/ 1429120 w 1569618"/>
              <a:gd name="connsiteY887" fmla="*/ 5754785 h 6693946"/>
              <a:gd name="connsiteX888" fmla="*/ 1427553 w 1569618"/>
              <a:gd name="connsiteY888" fmla="*/ 5791421 h 6693946"/>
              <a:gd name="connsiteX889" fmla="*/ 1428742 w 1569618"/>
              <a:gd name="connsiteY889" fmla="*/ 5853893 h 6693946"/>
              <a:gd name="connsiteX890" fmla="*/ 1420335 w 1569618"/>
              <a:gd name="connsiteY890" fmla="*/ 5857418 h 6693946"/>
              <a:gd name="connsiteX891" fmla="*/ 1415340 w 1569618"/>
              <a:gd name="connsiteY891" fmla="*/ 5853968 h 6693946"/>
              <a:gd name="connsiteX892" fmla="*/ 1414871 w 1569618"/>
              <a:gd name="connsiteY892" fmla="*/ 5835181 h 6693946"/>
              <a:gd name="connsiteX893" fmla="*/ 1408057 w 1569618"/>
              <a:gd name="connsiteY893" fmla="*/ 5729698 h 6693946"/>
              <a:gd name="connsiteX894" fmla="*/ 1399913 w 1569618"/>
              <a:gd name="connsiteY894" fmla="*/ 5680800 h 6693946"/>
              <a:gd name="connsiteX895" fmla="*/ 1401132 w 1569618"/>
              <a:gd name="connsiteY895" fmla="*/ 5654439 h 6693946"/>
              <a:gd name="connsiteX896" fmla="*/ 1393688 w 1569618"/>
              <a:gd name="connsiteY896" fmla="*/ 5629353 h 6693946"/>
              <a:gd name="connsiteX897" fmla="*/ 1387831 w 1569618"/>
              <a:gd name="connsiteY897" fmla="*/ 5593242 h 6693946"/>
              <a:gd name="connsiteX898" fmla="*/ 1392297 w 1569618"/>
              <a:gd name="connsiteY898" fmla="*/ 5572805 h 6693946"/>
              <a:gd name="connsiteX899" fmla="*/ 1387040 w 1569618"/>
              <a:gd name="connsiteY899" fmla="*/ 5554168 h 6693946"/>
              <a:gd name="connsiteX900" fmla="*/ 1380211 w 1569618"/>
              <a:gd name="connsiteY900" fmla="*/ 5539544 h 6693946"/>
              <a:gd name="connsiteX901" fmla="*/ 1375363 w 1569618"/>
              <a:gd name="connsiteY901" fmla="*/ 5537106 h 6693946"/>
              <a:gd name="connsiteX902" fmla="*/ 1373240 w 1569618"/>
              <a:gd name="connsiteY902" fmla="*/ 5539506 h 6693946"/>
              <a:gd name="connsiteX903" fmla="*/ 1375922 w 1569618"/>
              <a:gd name="connsiteY903" fmla="*/ 5583867 h 6693946"/>
              <a:gd name="connsiteX904" fmla="*/ 1379934 w 1569618"/>
              <a:gd name="connsiteY904" fmla="*/ 5606591 h 6693946"/>
              <a:gd name="connsiteX905" fmla="*/ 1381092 w 1569618"/>
              <a:gd name="connsiteY905" fmla="*/ 5658751 h 6693946"/>
              <a:gd name="connsiteX906" fmla="*/ 1380035 w 1569618"/>
              <a:gd name="connsiteY906" fmla="*/ 5705699 h 6693946"/>
              <a:gd name="connsiteX907" fmla="*/ 1386188 w 1569618"/>
              <a:gd name="connsiteY907" fmla="*/ 5734836 h 6693946"/>
              <a:gd name="connsiteX908" fmla="*/ 1386950 w 1569618"/>
              <a:gd name="connsiteY908" fmla="*/ 5756360 h 6693946"/>
              <a:gd name="connsiteX909" fmla="*/ 1385341 w 1569618"/>
              <a:gd name="connsiteY909" fmla="*/ 5776121 h 6693946"/>
              <a:gd name="connsiteX910" fmla="*/ 1378573 w 1569618"/>
              <a:gd name="connsiteY910" fmla="*/ 5785308 h 6693946"/>
              <a:gd name="connsiteX911" fmla="*/ 1373387 w 1569618"/>
              <a:gd name="connsiteY911" fmla="*/ 5778146 h 6693946"/>
              <a:gd name="connsiteX912" fmla="*/ 1365756 w 1569618"/>
              <a:gd name="connsiteY912" fmla="*/ 5742673 h 6693946"/>
              <a:gd name="connsiteX913" fmla="*/ 1353992 w 1569618"/>
              <a:gd name="connsiteY913" fmla="*/ 5733336 h 6693946"/>
              <a:gd name="connsiteX914" fmla="*/ 1353216 w 1569618"/>
              <a:gd name="connsiteY914" fmla="*/ 5749460 h 6693946"/>
              <a:gd name="connsiteX915" fmla="*/ 1352132 w 1569618"/>
              <a:gd name="connsiteY915" fmla="*/ 5773684 h 6693946"/>
              <a:gd name="connsiteX916" fmla="*/ 1341952 w 1569618"/>
              <a:gd name="connsiteY916" fmla="*/ 5753660 h 6693946"/>
              <a:gd name="connsiteX917" fmla="*/ 1317225 w 1569618"/>
              <a:gd name="connsiteY917" fmla="*/ 5686763 h 6693946"/>
              <a:gd name="connsiteX918" fmla="*/ 1309887 w 1569618"/>
              <a:gd name="connsiteY918" fmla="*/ 5612778 h 6693946"/>
              <a:gd name="connsiteX919" fmla="*/ 1302683 w 1569618"/>
              <a:gd name="connsiteY919" fmla="*/ 5594854 h 6693946"/>
              <a:gd name="connsiteX920" fmla="*/ 1300351 w 1569618"/>
              <a:gd name="connsiteY920" fmla="*/ 5592454 h 6693946"/>
              <a:gd name="connsiteX921" fmla="*/ 1296323 w 1569618"/>
              <a:gd name="connsiteY921" fmla="*/ 5596391 h 6693946"/>
              <a:gd name="connsiteX922" fmla="*/ 1296121 w 1569618"/>
              <a:gd name="connsiteY922" fmla="*/ 5631340 h 6693946"/>
              <a:gd name="connsiteX923" fmla="*/ 1289030 w 1569618"/>
              <a:gd name="connsiteY923" fmla="*/ 5699512 h 6693946"/>
              <a:gd name="connsiteX924" fmla="*/ 1291621 w 1569618"/>
              <a:gd name="connsiteY924" fmla="*/ 5719574 h 6693946"/>
              <a:gd name="connsiteX925" fmla="*/ 1294171 w 1569618"/>
              <a:gd name="connsiteY925" fmla="*/ 5740835 h 6693946"/>
              <a:gd name="connsiteX926" fmla="*/ 1296046 w 1569618"/>
              <a:gd name="connsiteY926" fmla="*/ 5753847 h 6693946"/>
              <a:gd name="connsiteX927" fmla="*/ 1303324 w 1569618"/>
              <a:gd name="connsiteY927" fmla="*/ 6072696 h 6693946"/>
              <a:gd name="connsiteX928" fmla="*/ 1300310 w 1569618"/>
              <a:gd name="connsiteY928" fmla="*/ 6345047 h 6693946"/>
              <a:gd name="connsiteX929" fmla="*/ 1307502 w 1569618"/>
              <a:gd name="connsiteY929" fmla="*/ 6471566 h 6693946"/>
              <a:gd name="connsiteX930" fmla="*/ 1307457 w 1569618"/>
              <a:gd name="connsiteY930" fmla="*/ 6597448 h 6693946"/>
              <a:gd name="connsiteX931" fmla="*/ 1300235 w 1569618"/>
              <a:gd name="connsiteY931" fmla="*/ 6643534 h 6693946"/>
              <a:gd name="connsiteX932" fmla="*/ 1286717 w 1569618"/>
              <a:gd name="connsiteY932" fmla="*/ 6648109 h 6693946"/>
              <a:gd name="connsiteX933" fmla="*/ 1263850 w 1569618"/>
              <a:gd name="connsiteY933" fmla="*/ 6648671 h 6693946"/>
              <a:gd name="connsiteX934" fmla="*/ 1215938 w 1569618"/>
              <a:gd name="connsiteY934" fmla="*/ 6676157 h 6693946"/>
              <a:gd name="connsiteX935" fmla="*/ 1200264 w 1569618"/>
              <a:gd name="connsiteY935" fmla="*/ 6679082 h 6693946"/>
              <a:gd name="connsiteX936" fmla="*/ 1177120 w 1569618"/>
              <a:gd name="connsiteY936" fmla="*/ 6686282 h 6693946"/>
              <a:gd name="connsiteX937" fmla="*/ 1163028 w 1569618"/>
              <a:gd name="connsiteY937" fmla="*/ 6693294 h 6693946"/>
              <a:gd name="connsiteX938" fmla="*/ 1149112 w 1569618"/>
              <a:gd name="connsiteY938" fmla="*/ 6693482 h 6693946"/>
              <a:gd name="connsiteX939" fmla="*/ 1111280 w 1569618"/>
              <a:gd name="connsiteY939" fmla="*/ 6683357 h 6693946"/>
              <a:gd name="connsiteX940" fmla="*/ 1355635 w 1569618"/>
              <a:gd name="connsiteY940" fmla="*/ 5717699 h 6693946"/>
              <a:gd name="connsiteX941" fmla="*/ 1353437 w 1569618"/>
              <a:gd name="connsiteY941" fmla="*/ 5722386 h 6693946"/>
              <a:gd name="connsiteX942" fmla="*/ 1355635 w 1569618"/>
              <a:gd name="connsiteY942" fmla="*/ 5724711 h 6693946"/>
              <a:gd name="connsiteX943" fmla="*/ 1358125 w 1569618"/>
              <a:gd name="connsiteY943" fmla="*/ 5720174 h 6693946"/>
              <a:gd name="connsiteX944" fmla="*/ 1355635 w 1569618"/>
              <a:gd name="connsiteY944" fmla="*/ 5717699 h 6693946"/>
              <a:gd name="connsiteX945" fmla="*/ 1460615 w 1569618"/>
              <a:gd name="connsiteY945" fmla="*/ 5766672 h 6693946"/>
              <a:gd name="connsiteX946" fmla="*/ 1458125 w 1569618"/>
              <a:gd name="connsiteY946" fmla="*/ 5771171 h 6693946"/>
              <a:gd name="connsiteX947" fmla="*/ 1460615 w 1569618"/>
              <a:gd name="connsiteY947" fmla="*/ 5773684 h 6693946"/>
              <a:gd name="connsiteX948" fmla="*/ 1462813 w 1569618"/>
              <a:gd name="connsiteY948" fmla="*/ 5768959 h 6693946"/>
              <a:gd name="connsiteX949" fmla="*/ 1460615 w 1569618"/>
              <a:gd name="connsiteY949" fmla="*/ 5766672 h 6693946"/>
              <a:gd name="connsiteX950" fmla="*/ 1507826 w 1569618"/>
              <a:gd name="connsiteY950" fmla="*/ 5584954 h 6693946"/>
              <a:gd name="connsiteX951" fmla="*/ 1499107 w 1569618"/>
              <a:gd name="connsiteY951" fmla="*/ 5588217 h 6693946"/>
              <a:gd name="connsiteX952" fmla="*/ 1505246 w 1569618"/>
              <a:gd name="connsiteY952" fmla="*/ 5592267 h 6693946"/>
              <a:gd name="connsiteX953" fmla="*/ 1513113 w 1569618"/>
              <a:gd name="connsiteY953" fmla="*/ 5588217 h 6693946"/>
              <a:gd name="connsiteX954" fmla="*/ 1507826 w 1569618"/>
              <a:gd name="connsiteY954" fmla="*/ 5584954 h 6693946"/>
              <a:gd name="connsiteX955" fmla="*/ 1509611 w 1569618"/>
              <a:gd name="connsiteY955" fmla="*/ 5549706 h 6693946"/>
              <a:gd name="connsiteX956" fmla="*/ 1507413 w 1569618"/>
              <a:gd name="connsiteY956" fmla="*/ 5551994 h 6693946"/>
              <a:gd name="connsiteX957" fmla="*/ 1509611 w 1569618"/>
              <a:gd name="connsiteY957" fmla="*/ 5556718 h 6693946"/>
              <a:gd name="connsiteX958" fmla="*/ 1512101 w 1569618"/>
              <a:gd name="connsiteY958" fmla="*/ 5554206 h 6693946"/>
              <a:gd name="connsiteX959" fmla="*/ 1509611 w 1569618"/>
              <a:gd name="connsiteY959" fmla="*/ 5549706 h 6693946"/>
              <a:gd name="connsiteX960" fmla="*/ 1039550 w 1569618"/>
              <a:gd name="connsiteY960" fmla="*/ 520444 h 6693946"/>
              <a:gd name="connsiteX961" fmla="*/ 1043959 w 1569618"/>
              <a:gd name="connsiteY961" fmla="*/ 517632 h 6693946"/>
              <a:gd name="connsiteX962" fmla="*/ 1044207 w 1569618"/>
              <a:gd name="connsiteY962" fmla="*/ 507219 h 6693946"/>
              <a:gd name="connsiteX963" fmla="*/ 1037675 w 1569618"/>
              <a:gd name="connsiteY963" fmla="*/ 450735 h 6693946"/>
              <a:gd name="connsiteX964" fmla="*/ 1038023 w 1569618"/>
              <a:gd name="connsiteY964" fmla="*/ 419960 h 6693946"/>
              <a:gd name="connsiteX965" fmla="*/ 1035593 w 1569618"/>
              <a:gd name="connsiteY965" fmla="*/ 393040 h 6693946"/>
              <a:gd name="connsiteX966" fmla="*/ 1028578 w 1569618"/>
              <a:gd name="connsiteY966" fmla="*/ 383575 h 6693946"/>
              <a:gd name="connsiteX967" fmla="*/ 1023422 w 1569618"/>
              <a:gd name="connsiteY967" fmla="*/ 391514 h 6693946"/>
              <a:gd name="connsiteX968" fmla="*/ 1023174 w 1569618"/>
              <a:gd name="connsiteY968" fmla="*/ 419360 h 6693946"/>
              <a:gd name="connsiteX969" fmla="*/ 1022469 w 1569618"/>
              <a:gd name="connsiteY969" fmla="*/ 419405 h 6693946"/>
              <a:gd name="connsiteX970" fmla="*/ 1025896 w 1569618"/>
              <a:gd name="connsiteY970" fmla="*/ 456450 h 6693946"/>
              <a:gd name="connsiteX971" fmla="*/ 1030377 w 1569618"/>
              <a:gd name="connsiteY971" fmla="*/ 493067 h 6693946"/>
              <a:gd name="connsiteX972" fmla="*/ 1037292 w 1569618"/>
              <a:gd name="connsiteY972" fmla="*/ 518146 h 6693946"/>
              <a:gd name="connsiteX973" fmla="*/ 1039550 w 1569618"/>
              <a:gd name="connsiteY973" fmla="*/ 520444 h 6693946"/>
              <a:gd name="connsiteX974" fmla="*/ 871684 w 1569618"/>
              <a:gd name="connsiteY974" fmla="*/ 534653 h 6693946"/>
              <a:gd name="connsiteX975" fmla="*/ 876195 w 1569618"/>
              <a:gd name="connsiteY975" fmla="*/ 532163 h 6693946"/>
              <a:gd name="connsiteX976" fmla="*/ 873897 w 1569618"/>
              <a:gd name="connsiteY976" fmla="*/ 529980 h 6693946"/>
              <a:gd name="connsiteX977" fmla="*/ 869194 w 1569618"/>
              <a:gd name="connsiteY977" fmla="*/ 532163 h 6693946"/>
              <a:gd name="connsiteX978" fmla="*/ 871684 w 1569618"/>
              <a:gd name="connsiteY978" fmla="*/ 534653 h 6693946"/>
              <a:gd name="connsiteX979" fmla="*/ 1040675 w 1569618"/>
              <a:gd name="connsiteY979" fmla="*/ 535665 h 6693946"/>
              <a:gd name="connsiteX980" fmla="*/ 1042861 w 1569618"/>
              <a:gd name="connsiteY980" fmla="*/ 533363 h 6693946"/>
              <a:gd name="connsiteX981" fmla="*/ 1040675 w 1569618"/>
              <a:gd name="connsiteY981" fmla="*/ 528664 h 6693946"/>
              <a:gd name="connsiteX982" fmla="*/ 1038492 w 1569618"/>
              <a:gd name="connsiteY982" fmla="*/ 530978 h 6693946"/>
              <a:gd name="connsiteX983" fmla="*/ 1040675 w 1569618"/>
              <a:gd name="connsiteY983" fmla="*/ 535665 h 6693946"/>
              <a:gd name="connsiteX984" fmla="*/ 1048954 w 1569618"/>
              <a:gd name="connsiteY984" fmla="*/ 569384 h 6693946"/>
              <a:gd name="connsiteX985" fmla="*/ 1050987 w 1569618"/>
              <a:gd name="connsiteY985" fmla="*/ 563598 h 6693946"/>
              <a:gd name="connsiteX986" fmla="*/ 1044031 w 1569618"/>
              <a:gd name="connsiteY986" fmla="*/ 546240 h 6693946"/>
              <a:gd name="connsiteX987" fmla="*/ 1039403 w 1569618"/>
              <a:gd name="connsiteY987" fmla="*/ 543941 h 6693946"/>
              <a:gd name="connsiteX988" fmla="*/ 1036178 w 1569618"/>
              <a:gd name="connsiteY988" fmla="*/ 552378 h 6693946"/>
              <a:gd name="connsiteX989" fmla="*/ 1044293 w 1569618"/>
              <a:gd name="connsiteY989" fmla="*/ 567085 h 6693946"/>
              <a:gd name="connsiteX990" fmla="*/ 1048954 w 1569618"/>
              <a:gd name="connsiteY990" fmla="*/ 569384 h 6693946"/>
              <a:gd name="connsiteX991" fmla="*/ 1129178 w 1569618"/>
              <a:gd name="connsiteY991" fmla="*/ 580149 h 6693946"/>
              <a:gd name="connsiteX992" fmla="*/ 1131668 w 1569618"/>
              <a:gd name="connsiteY992" fmla="*/ 584660 h 6693946"/>
              <a:gd name="connsiteX993" fmla="*/ 1133850 w 1569618"/>
              <a:gd name="connsiteY993" fmla="*/ 582362 h 6693946"/>
              <a:gd name="connsiteX994" fmla="*/ 1131668 w 1569618"/>
              <a:gd name="connsiteY994" fmla="*/ 577659 h 6693946"/>
              <a:gd name="connsiteX995" fmla="*/ 1129178 w 1569618"/>
              <a:gd name="connsiteY995" fmla="*/ 580149 h 6693946"/>
              <a:gd name="connsiteX996" fmla="*/ 1047679 w 1569618"/>
              <a:gd name="connsiteY996" fmla="*/ 591661 h 6693946"/>
              <a:gd name="connsiteX997" fmla="*/ 1049862 w 1569618"/>
              <a:gd name="connsiteY997" fmla="*/ 586959 h 6693946"/>
              <a:gd name="connsiteX998" fmla="*/ 1047679 w 1569618"/>
              <a:gd name="connsiteY998" fmla="*/ 584660 h 6693946"/>
              <a:gd name="connsiteX999" fmla="*/ 1045189 w 1569618"/>
              <a:gd name="connsiteY999" fmla="*/ 589172 h 6693946"/>
              <a:gd name="connsiteX1000" fmla="*/ 1047679 w 1569618"/>
              <a:gd name="connsiteY1000" fmla="*/ 591661 h 6693946"/>
              <a:gd name="connsiteX1001" fmla="*/ 1173884 w 1569618"/>
              <a:gd name="connsiteY1001" fmla="*/ 633877 h 6693946"/>
              <a:gd name="connsiteX1002" fmla="*/ 1170426 w 1569618"/>
              <a:gd name="connsiteY1002" fmla="*/ 639224 h 6693946"/>
              <a:gd name="connsiteX1003" fmla="*/ 1180401 w 1569618"/>
              <a:gd name="connsiteY1003" fmla="*/ 640424 h 6693946"/>
              <a:gd name="connsiteX1004" fmla="*/ 1183052 w 1569618"/>
              <a:gd name="connsiteY1004" fmla="*/ 636044 h 6693946"/>
              <a:gd name="connsiteX1005" fmla="*/ 1173884 w 1569618"/>
              <a:gd name="connsiteY1005" fmla="*/ 633877 h 6693946"/>
              <a:gd name="connsiteX1006" fmla="*/ 878614 w 1569618"/>
              <a:gd name="connsiteY1006" fmla="*/ 627739 h 6693946"/>
              <a:gd name="connsiteX1007" fmla="*/ 876447 w 1569618"/>
              <a:gd name="connsiteY1007" fmla="*/ 636937 h 6693946"/>
              <a:gd name="connsiteX1008" fmla="*/ 880781 w 1569618"/>
              <a:gd name="connsiteY1008" fmla="*/ 646563 h 6693946"/>
              <a:gd name="connsiteX1009" fmla="*/ 884591 w 1569618"/>
              <a:gd name="connsiteY1009" fmla="*/ 635958 h 6693946"/>
              <a:gd name="connsiteX1010" fmla="*/ 878614 w 1569618"/>
              <a:gd name="connsiteY1010" fmla="*/ 627739 h 6693946"/>
              <a:gd name="connsiteX1011" fmla="*/ 831726 w 1569618"/>
              <a:gd name="connsiteY1011" fmla="*/ 681616 h 6693946"/>
              <a:gd name="connsiteX1012" fmla="*/ 834745 w 1569618"/>
              <a:gd name="connsiteY1012" fmla="*/ 655307 h 6693946"/>
              <a:gd name="connsiteX1013" fmla="*/ 834595 w 1569618"/>
              <a:gd name="connsiteY1013" fmla="*/ 626115 h 6693946"/>
              <a:gd name="connsiteX1014" fmla="*/ 831726 w 1569618"/>
              <a:gd name="connsiteY1014" fmla="*/ 606676 h 6693946"/>
              <a:gd name="connsiteX1015" fmla="*/ 827406 w 1569618"/>
              <a:gd name="connsiteY1015" fmla="*/ 626936 h 6693946"/>
              <a:gd name="connsiteX1016" fmla="*/ 827200 w 1569618"/>
              <a:gd name="connsiteY1016" fmla="*/ 644144 h 6693946"/>
              <a:gd name="connsiteX1017" fmla="*/ 827331 w 1569618"/>
              <a:gd name="connsiteY1017" fmla="*/ 654471 h 6693946"/>
              <a:gd name="connsiteX1018" fmla="*/ 831726 w 1569618"/>
              <a:gd name="connsiteY1018" fmla="*/ 681616 h 6693946"/>
              <a:gd name="connsiteX1019" fmla="*/ 810896 w 1569618"/>
              <a:gd name="connsiteY1019" fmla="*/ 898417 h 6693946"/>
              <a:gd name="connsiteX1020" fmla="*/ 814413 w 1569618"/>
              <a:gd name="connsiteY1020" fmla="*/ 862793 h 6693946"/>
              <a:gd name="connsiteX1021" fmla="*/ 808522 w 1569618"/>
              <a:gd name="connsiteY1021" fmla="*/ 823814 h 6693946"/>
              <a:gd name="connsiteX1022" fmla="*/ 806546 w 1569618"/>
              <a:gd name="connsiteY1022" fmla="*/ 864522 h 6693946"/>
              <a:gd name="connsiteX1023" fmla="*/ 810896 w 1569618"/>
              <a:gd name="connsiteY1023" fmla="*/ 898417 h 6693946"/>
              <a:gd name="connsiteX1024" fmla="*/ 808451 w 1569618"/>
              <a:gd name="connsiteY1024" fmla="*/ 933350 h 6693946"/>
              <a:gd name="connsiteX1025" fmla="*/ 813007 w 1569618"/>
              <a:gd name="connsiteY1025" fmla="*/ 930906 h 6693946"/>
              <a:gd name="connsiteX1026" fmla="*/ 813209 w 1569618"/>
              <a:gd name="connsiteY1026" fmla="*/ 924111 h 6693946"/>
              <a:gd name="connsiteX1027" fmla="*/ 812992 w 1569618"/>
              <a:gd name="connsiteY1027" fmla="*/ 910398 h 6693946"/>
              <a:gd name="connsiteX1028" fmla="*/ 808537 w 1569618"/>
              <a:gd name="connsiteY1028" fmla="*/ 907777 h 6693946"/>
              <a:gd name="connsiteX1029" fmla="*/ 808451 w 1569618"/>
              <a:gd name="connsiteY1029" fmla="*/ 933350 h 6693946"/>
              <a:gd name="connsiteX1030" fmla="*/ 813708 w 1569618"/>
              <a:gd name="connsiteY1030" fmla="*/ 999003 h 6693946"/>
              <a:gd name="connsiteX1031" fmla="*/ 819978 w 1569618"/>
              <a:gd name="connsiteY1031" fmla="*/ 990640 h 6693946"/>
              <a:gd name="connsiteX1032" fmla="*/ 818032 w 1569618"/>
              <a:gd name="connsiteY1032" fmla="*/ 984926 h 6693946"/>
              <a:gd name="connsiteX1033" fmla="*/ 806283 w 1569618"/>
              <a:gd name="connsiteY1033" fmla="*/ 994169 h 6693946"/>
              <a:gd name="connsiteX1034" fmla="*/ 813708 w 1569618"/>
              <a:gd name="connsiteY1034" fmla="*/ 999003 h 6693946"/>
              <a:gd name="connsiteX1035" fmla="*/ 815512 w 1569618"/>
              <a:gd name="connsiteY1035" fmla="*/ 1045276 h 6693946"/>
              <a:gd name="connsiteX1036" fmla="*/ 820214 w 1569618"/>
              <a:gd name="connsiteY1036" fmla="*/ 1043093 h 6693946"/>
              <a:gd name="connsiteX1037" fmla="*/ 817720 w 1569618"/>
              <a:gd name="connsiteY1037" fmla="*/ 1040603 h 6693946"/>
              <a:gd name="connsiteX1038" fmla="*/ 813209 w 1569618"/>
              <a:gd name="connsiteY1038" fmla="*/ 1043093 h 6693946"/>
              <a:gd name="connsiteX1039" fmla="*/ 815512 w 1569618"/>
              <a:gd name="connsiteY1039" fmla="*/ 1045276 h 6693946"/>
              <a:gd name="connsiteX1040" fmla="*/ 774717 w 1569618"/>
              <a:gd name="connsiteY1040" fmla="*/ 1102592 h 6693946"/>
              <a:gd name="connsiteX1041" fmla="*/ 777207 w 1569618"/>
              <a:gd name="connsiteY1041" fmla="*/ 1100087 h 6693946"/>
              <a:gd name="connsiteX1042" fmla="*/ 774717 w 1569618"/>
              <a:gd name="connsiteY1042" fmla="*/ 1095591 h 6693946"/>
              <a:gd name="connsiteX1043" fmla="*/ 772520 w 1569618"/>
              <a:gd name="connsiteY1043" fmla="*/ 1097890 h 6693946"/>
              <a:gd name="connsiteX1044" fmla="*/ 774717 w 1569618"/>
              <a:gd name="connsiteY1044" fmla="*/ 1102592 h 6693946"/>
              <a:gd name="connsiteX1045" fmla="*/ 824901 w 1569618"/>
              <a:gd name="connsiteY1045" fmla="*/ 1241265 h 6693946"/>
              <a:gd name="connsiteX1046" fmla="*/ 827200 w 1569618"/>
              <a:gd name="connsiteY1046" fmla="*/ 1239067 h 6693946"/>
              <a:gd name="connsiteX1047" fmla="*/ 822704 w 1569618"/>
              <a:gd name="connsiteY1047" fmla="*/ 1236577 h 6693946"/>
              <a:gd name="connsiteX1048" fmla="*/ 820214 w 1569618"/>
              <a:gd name="connsiteY1048" fmla="*/ 1239067 h 6693946"/>
              <a:gd name="connsiteX1049" fmla="*/ 824901 w 1569618"/>
              <a:gd name="connsiteY1049" fmla="*/ 1241265 h 6693946"/>
              <a:gd name="connsiteX1050" fmla="*/ 653301 w 1569618"/>
              <a:gd name="connsiteY1050" fmla="*/ 724387 h 6693946"/>
              <a:gd name="connsiteX1051" fmla="*/ 655131 w 1569618"/>
              <a:gd name="connsiteY1051" fmla="*/ 716610 h 6693946"/>
              <a:gd name="connsiteX1052" fmla="*/ 656477 w 1569618"/>
              <a:gd name="connsiteY1052" fmla="*/ 709751 h 6693946"/>
              <a:gd name="connsiteX1053" fmla="*/ 649844 w 1569618"/>
              <a:gd name="connsiteY1053" fmla="*/ 697756 h 6693946"/>
              <a:gd name="connsiteX1054" fmla="*/ 645288 w 1569618"/>
              <a:gd name="connsiteY1054" fmla="*/ 707115 h 6693946"/>
              <a:gd name="connsiteX1055" fmla="*/ 645228 w 1569618"/>
              <a:gd name="connsiteY1055" fmla="*/ 710456 h 6693946"/>
              <a:gd name="connsiteX1056" fmla="*/ 645550 w 1569618"/>
              <a:gd name="connsiteY1056" fmla="*/ 720401 h 6693946"/>
              <a:gd name="connsiteX1057" fmla="*/ 653301 w 1569618"/>
              <a:gd name="connsiteY1057" fmla="*/ 724387 h 6693946"/>
              <a:gd name="connsiteX1058" fmla="*/ 648730 w 1569618"/>
              <a:gd name="connsiteY1058" fmla="*/ 773634 h 6693946"/>
              <a:gd name="connsiteX1059" fmla="*/ 651220 w 1569618"/>
              <a:gd name="connsiteY1059" fmla="*/ 771144 h 6693946"/>
              <a:gd name="connsiteX1060" fmla="*/ 648730 w 1569618"/>
              <a:gd name="connsiteY1060" fmla="*/ 766629 h 6693946"/>
              <a:gd name="connsiteX1061" fmla="*/ 646548 w 1569618"/>
              <a:gd name="connsiteY1061" fmla="*/ 768931 h 6693946"/>
              <a:gd name="connsiteX1062" fmla="*/ 648730 w 1569618"/>
              <a:gd name="connsiteY1062" fmla="*/ 773634 h 6693946"/>
              <a:gd name="connsiteX1063" fmla="*/ 650459 w 1569618"/>
              <a:gd name="connsiteY1063" fmla="*/ 808230 h 6693946"/>
              <a:gd name="connsiteX1064" fmla="*/ 658896 w 1569618"/>
              <a:gd name="connsiteY1064" fmla="*/ 801304 h 6693946"/>
              <a:gd name="connsiteX1065" fmla="*/ 653856 w 1569618"/>
              <a:gd name="connsiteY1065" fmla="*/ 795049 h 6693946"/>
              <a:gd name="connsiteX1066" fmla="*/ 641523 w 1569618"/>
              <a:gd name="connsiteY1066" fmla="*/ 800130 h 6693946"/>
              <a:gd name="connsiteX1067" fmla="*/ 650459 w 1569618"/>
              <a:gd name="connsiteY1067" fmla="*/ 808230 h 6693946"/>
              <a:gd name="connsiteX1068" fmla="*/ 690537 w 1569618"/>
              <a:gd name="connsiteY1068" fmla="*/ 910105 h 6693946"/>
              <a:gd name="connsiteX1069" fmla="*/ 685674 w 1569618"/>
              <a:gd name="connsiteY1069" fmla="*/ 906618 h 6693946"/>
              <a:gd name="connsiteX1070" fmla="*/ 687226 w 1569618"/>
              <a:gd name="connsiteY1070" fmla="*/ 906618 h 6693946"/>
              <a:gd name="connsiteX1071" fmla="*/ 685115 w 1569618"/>
              <a:gd name="connsiteY1071" fmla="*/ 901301 h 6693946"/>
              <a:gd name="connsiteX1072" fmla="*/ 680866 w 1569618"/>
              <a:gd name="connsiteY1072" fmla="*/ 902474 h 6693946"/>
              <a:gd name="connsiteX1073" fmla="*/ 685674 w 1569618"/>
              <a:gd name="connsiteY1073" fmla="*/ 906618 h 6693946"/>
              <a:gd name="connsiteX1074" fmla="*/ 690537 w 1569618"/>
              <a:gd name="connsiteY1074" fmla="*/ 910105 h 6693946"/>
              <a:gd name="connsiteX1075" fmla="*/ 589479 w 1569618"/>
              <a:gd name="connsiteY1075" fmla="*/ 859336 h 6693946"/>
              <a:gd name="connsiteX1076" fmla="*/ 592730 w 1569618"/>
              <a:gd name="connsiteY1076" fmla="*/ 864623 h 6693946"/>
              <a:gd name="connsiteX1077" fmla="*/ 596791 w 1569618"/>
              <a:gd name="connsiteY1077" fmla="*/ 856760 h 6693946"/>
              <a:gd name="connsiteX1078" fmla="*/ 592730 w 1569618"/>
              <a:gd name="connsiteY1078" fmla="*/ 850621 h 6693946"/>
              <a:gd name="connsiteX1079" fmla="*/ 589479 w 1569618"/>
              <a:gd name="connsiteY1079" fmla="*/ 859336 h 6693946"/>
              <a:gd name="connsiteX1080" fmla="*/ 493097 w 1569618"/>
              <a:gd name="connsiteY1080" fmla="*/ 877572 h 6693946"/>
              <a:gd name="connsiteX1081" fmla="*/ 498005 w 1569618"/>
              <a:gd name="connsiteY1081" fmla="*/ 875157 h 6693946"/>
              <a:gd name="connsiteX1082" fmla="*/ 498062 w 1569618"/>
              <a:gd name="connsiteY1082" fmla="*/ 805653 h 6693946"/>
              <a:gd name="connsiteX1083" fmla="*/ 493697 w 1569618"/>
              <a:gd name="connsiteY1083" fmla="*/ 800599 h 6693946"/>
              <a:gd name="connsiteX1084" fmla="*/ 488792 w 1569618"/>
              <a:gd name="connsiteY1084" fmla="*/ 795664 h 6693946"/>
              <a:gd name="connsiteX1085" fmla="*/ 484307 w 1569618"/>
              <a:gd name="connsiteY1085" fmla="*/ 802166 h 6693946"/>
              <a:gd name="connsiteX1086" fmla="*/ 483036 w 1569618"/>
              <a:gd name="connsiteY1086" fmla="*/ 820840 h 6693946"/>
              <a:gd name="connsiteX1087" fmla="*/ 485406 w 1569618"/>
              <a:gd name="connsiteY1087" fmla="*/ 867713 h 6693946"/>
              <a:gd name="connsiteX1088" fmla="*/ 493097 w 1569618"/>
              <a:gd name="connsiteY1088" fmla="*/ 877572 h 6693946"/>
              <a:gd name="connsiteX1089" fmla="*/ 552817 w 1569618"/>
              <a:gd name="connsiteY1089" fmla="*/ 878348 h 6693946"/>
              <a:gd name="connsiteX1090" fmla="*/ 554017 w 1569618"/>
              <a:gd name="connsiteY1090" fmla="*/ 868373 h 6693946"/>
              <a:gd name="connsiteX1091" fmla="*/ 549637 w 1569618"/>
              <a:gd name="connsiteY1091" fmla="*/ 865737 h 6693946"/>
              <a:gd name="connsiteX1092" fmla="*/ 547484 w 1569618"/>
              <a:gd name="connsiteY1092" fmla="*/ 874894 h 6693946"/>
              <a:gd name="connsiteX1093" fmla="*/ 552817 w 1569618"/>
              <a:gd name="connsiteY1093" fmla="*/ 878348 h 6693946"/>
              <a:gd name="connsiteX1094" fmla="*/ 304581 w 1569618"/>
              <a:gd name="connsiteY1094" fmla="*/ 359378 h 6693946"/>
              <a:gd name="connsiteX1095" fmla="*/ 309283 w 1569618"/>
              <a:gd name="connsiteY1095" fmla="*/ 357180 h 6693946"/>
              <a:gd name="connsiteX1096" fmla="*/ 306981 w 1569618"/>
              <a:gd name="connsiteY1096" fmla="*/ 354998 h 6693946"/>
              <a:gd name="connsiteX1097" fmla="*/ 302279 w 1569618"/>
              <a:gd name="connsiteY1097" fmla="*/ 357180 h 6693946"/>
              <a:gd name="connsiteX1098" fmla="*/ 304581 w 1569618"/>
              <a:gd name="connsiteY1098" fmla="*/ 359378 h 6693946"/>
              <a:gd name="connsiteX1099" fmla="*/ 298780 w 1569618"/>
              <a:gd name="connsiteY1099" fmla="*/ 374684 h 6693946"/>
              <a:gd name="connsiteX1100" fmla="*/ 300963 w 1569618"/>
              <a:gd name="connsiteY1100" fmla="*/ 372386 h 6693946"/>
              <a:gd name="connsiteX1101" fmla="*/ 298780 w 1569618"/>
              <a:gd name="connsiteY1101" fmla="*/ 367683 h 6693946"/>
              <a:gd name="connsiteX1102" fmla="*/ 296290 w 1569618"/>
              <a:gd name="connsiteY1102" fmla="*/ 370188 h 6693946"/>
              <a:gd name="connsiteX1103" fmla="*/ 298780 w 1569618"/>
              <a:gd name="connsiteY1103" fmla="*/ 374684 h 6693946"/>
              <a:gd name="connsiteX1104" fmla="*/ 298780 w 1569618"/>
              <a:gd name="connsiteY1104" fmla="*/ 458673 h 6693946"/>
              <a:gd name="connsiteX1105" fmla="*/ 300963 w 1569618"/>
              <a:gd name="connsiteY1105" fmla="*/ 453975 h 6693946"/>
              <a:gd name="connsiteX1106" fmla="*/ 298780 w 1569618"/>
              <a:gd name="connsiteY1106" fmla="*/ 451672 h 6693946"/>
              <a:gd name="connsiteX1107" fmla="*/ 296290 w 1569618"/>
              <a:gd name="connsiteY1107" fmla="*/ 456183 h 6693946"/>
              <a:gd name="connsiteX1108" fmla="*/ 298780 w 1569618"/>
              <a:gd name="connsiteY1108" fmla="*/ 458673 h 6693946"/>
              <a:gd name="connsiteX1109" fmla="*/ 308815 w 1569618"/>
              <a:gd name="connsiteY1109" fmla="*/ 480396 h 6693946"/>
              <a:gd name="connsiteX1110" fmla="*/ 313678 w 1569618"/>
              <a:gd name="connsiteY1110" fmla="*/ 478596 h 6693946"/>
              <a:gd name="connsiteX1111" fmla="*/ 313896 w 1569618"/>
              <a:gd name="connsiteY1111" fmla="*/ 474040 h 6693946"/>
              <a:gd name="connsiteX1112" fmla="*/ 303921 w 1569618"/>
              <a:gd name="connsiteY1112" fmla="*/ 465866 h 6693946"/>
              <a:gd name="connsiteX1113" fmla="*/ 297753 w 1569618"/>
              <a:gd name="connsiteY1113" fmla="*/ 466702 h 6693946"/>
              <a:gd name="connsiteX1114" fmla="*/ 300055 w 1569618"/>
              <a:gd name="connsiteY1114" fmla="*/ 473661 h 6693946"/>
              <a:gd name="connsiteX1115" fmla="*/ 308815 w 1569618"/>
              <a:gd name="connsiteY1115" fmla="*/ 480396 h 6693946"/>
              <a:gd name="connsiteX1116" fmla="*/ 263404 w 1569618"/>
              <a:gd name="connsiteY1116" fmla="*/ 486666 h 6693946"/>
              <a:gd name="connsiteX1117" fmla="*/ 261897 w 1569618"/>
              <a:gd name="connsiteY1117" fmla="*/ 488177 h 6693946"/>
              <a:gd name="connsiteX1118" fmla="*/ 266715 w 1569618"/>
              <a:gd name="connsiteY1118" fmla="*/ 490738 h 6693946"/>
              <a:gd name="connsiteX1119" fmla="*/ 263404 w 1569618"/>
              <a:gd name="connsiteY1119" fmla="*/ 486666 h 6693946"/>
              <a:gd name="connsiteX1120" fmla="*/ 259231 w 1569618"/>
              <a:gd name="connsiteY1120" fmla="*/ 486666 h 6693946"/>
              <a:gd name="connsiteX1121" fmla="*/ 260284 w 1569618"/>
              <a:gd name="connsiteY1121" fmla="*/ 486666 h 6693946"/>
              <a:gd name="connsiteX1122" fmla="*/ 258177 w 1569618"/>
              <a:gd name="connsiteY1122" fmla="*/ 481364 h 6693946"/>
              <a:gd name="connsiteX1123" fmla="*/ 253928 w 1569618"/>
              <a:gd name="connsiteY1123" fmla="*/ 482522 h 6693946"/>
              <a:gd name="connsiteX1124" fmla="*/ 259231 w 1569618"/>
              <a:gd name="connsiteY1124" fmla="*/ 486666 h 6693946"/>
              <a:gd name="connsiteX1125" fmla="*/ 264503 w 1569618"/>
              <a:gd name="connsiteY1125" fmla="*/ 492906 h 6693946"/>
              <a:gd name="connsiteX1126" fmla="*/ 261031 w 1569618"/>
              <a:gd name="connsiteY1126" fmla="*/ 489040 h 6693946"/>
              <a:gd name="connsiteX1127" fmla="*/ 260284 w 1569618"/>
              <a:gd name="connsiteY1127" fmla="*/ 489786 h 6693946"/>
              <a:gd name="connsiteX1128" fmla="*/ 264503 w 1569618"/>
              <a:gd name="connsiteY1128" fmla="*/ 492906 h 6693946"/>
              <a:gd name="connsiteX1129" fmla="*/ 302601 w 1569618"/>
              <a:gd name="connsiteY1129" fmla="*/ 526800 h 6693946"/>
              <a:gd name="connsiteX1130" fmla="*/ 307964 w 1569618"/>
              <a:gd name="connsiteY1130" fmla="*/ 526260 h 6693946"/>
              <a:gd name="connsiteX1131" fmla="*/ 307964 w 1569618"/>
              <a:gd name="connsiteY1131" fmla="*/ 517077 h 6693946"/>
              <a:gd name="connsiteX1132" fmla="*/ 303599 w 1569618"/>
              <a:gd name="connsiteY1132" fmla="*/ 517103 h 6693946"/>
              <a:gd name="connsiteX1133" fmla="*/ 302601 w 1569618"/>
              <a:gd name="connsiteY1133" fmla="*/ 526800 h 6693946"/>
              <a:gd name="connsiteX1134" fmla="*/ 389770 w 1569618"/>
              <a:gd name="connsiteY1134" fmla="*/ 878614 h 6693946"/>
              <a:gd name="connsiteX1135" fmla="*/ 391952 w 1569618"/>
              <a:gd name="connsiteY1135" fmla="*/ 876312 h 6693946"/>
              <a:gd name="connsiteX1136" fmla="*/ 389770 w 1569618"/>
              <a:gd name="connsiteY1136" fmla="*/ 871613 h 6693946"/>
              <a:gd name="connsiteX1137" fmla="*/ 387576 w 1569618"/>
              <a:gd name="connsiteY1137" fmla="*/ 873912 h 6693946"/>
              <a:gd name="connsiteX1138" fmla="*/ 389770 w 1569618"/>
              <a:gd name="connsiteY1138" fmla="*/ 878614 h 6693946"/>
              <a:gd name="connsiteX1139" fmla="*/ 387149 w 1569618"/>
              <a:gd name="connsiteY1139" fmla="*/ 900982 h 6693946"/>
              <a:gd name="connsiteX1140" fmla="*/ 393040 w 1569618"/>
              <a:gd name="connsiteY1140" fmla="*/ 892383 h 6693946"/>
              <a:gd name="connsiteX1141" fmla="*/ 390884 w 1569618"/>
              <a:gd name="connsiteY1141" fmla="*/ 886744 h 6693946"/>
              <a:gd name="connsiteX1142" fmla="*/ 379533 w 1569618"/>
              <a:gd name="connsiteY1142" fmla="*/ 896381 h 6693946"/>
              <a:gd name="connsiteX1143" fmla="*/ 387149 w 1569618"/>
              <a:gd name="connsiteY1143" fmla="*/ 900982 h 6693946"/>
              <a:gd name="connsiteX1144" fmla="*/ 549551 w 1569618"/>
              <a:gd name="connsiteY1144" fmla="*/ 905302 h 6693946"/>
              <a:gd name="connsiteX1145" fmla="*/ 554238 w 1569618"/>
              <a:gd name="connsiteY1145" fmla="*/ 903119 h 6693946"/>
              <a:gd name="connsiteX1146" fmla="*/ 551939 w 1569618"/>
              <a:gd name="connsiteY1146" fmla="*/ 900922 h 6693946"/>
              <a:gd name="connsiteX1147" fmla="*/ 547252 w 1569618"/>
              <a:gd name="connsiteY1147" fmla="*/ 903119 h 6693946"/>
              <a:gd name="connsiteX1148" fmla="*/ 549551 w 1569618"/>
              <a:gd name="connsiteY1148" fmla="*/ 905302 h 6693946"/>
              <a:gd name="connsiteX1149" fmla="*/ 382330 w 1569618"/>
              <a:gd name="connsiteY1149" fmla="*/ 938653 h 6693946"/>
              <a:gd name="connsiteX1150" fmla="*/ 389612 w 1569618"/>
              <a:gd name="connsiteY1150" fmla="*/ 935345 h 6693946"/>
              <a:gd name="connsiteX1151" fmla="*/ 393051 w 1569618"/>
              <a:gd name="connsiteY1151" fmla="*/ 919071 h 6693946"/>
              <a:gd name="connsiteX1152" fmla="*/ 389860 w 1569618"/>
              <a:gd name="connsiteY1152" fmla="*/ 913709 h 6693946"/>
              <a:gd name="connsiteX1153" fmla="*/ 379593 w 1569618"/>
              <a:gd name="connsiteY1153" fmla="*/ 929631 h 6693946"/>
              <a:gd name="connsiteX1154" fmla="*/ 382330 w 1569618"/>
              <a:gd name="connsiteY1154" fmla="*/ 938653 h 6693946"/>
              <a:gd name="connsiteX1155" fmla="*/ 144800 w 1569618"/>
              <a:gd name="connsiteY1155" fmla="*/ 227709 h 6693946"/>
              <a:gd name="connsiteX1156" fmla="*/ 141549 w 1569618"/>
              <a:gd name="connsiteY1156" fmla="*/ 236495 h 6693946"/>
              <a:gd name="connsiteX1157" fmla="*/ 144800 w 1569618"/>
              <a:gd name="connsiteY1157" fmla="*/ 248712 h 6693946"/>
              <a:gd name="connsiteX1158" fmla="*/ 149488 w 1569618"/>
              <a:gd name="connsiteY1158" fmla="*/ 239529 h 6693946"/>
              <a:gd name="connsiteX1159" fmla="*/ 144800 w 1569618"/>
              <a:gd name="connsiteY1159" fmla="*/ 227709 h 6693946"/>
              <a:gd name="connsiteX1160" fmla="*/ 109807 w 1569618"/>
              <a:gd name="connsiteY1160" fmla="*/ 514673 h 6693946"/>
              <a:gd name="connsiteX1161" fmla="*/ 111989 w 1569618"/>
              <a:gd name="connsiteY1161" fmla="*/ 509971 h 6693946"/>
              <a:gd name="connsiteX1162" fmla="*/ 109807 w 1569618"/>
              <a:gd name="connsiteY1162" fmla="*/ 507672 h 6693946"/>
              <a:gd name="connsiteX1163" fmla="*/ 107317 w 1569618"/>
              <a:gd name="connsiteY1163" fmla="*/ 512184 h 6693946"/>
              <a:gd name="connsiteX1164" fmla="*/ 109807 w 1569618"/>
              <a:gd name="connsiteY1164" fmla="*/ 514673 h 6693946"/>
              <a:gd name="connsiteX1165" fmla="*/ 109807 w 1569618"/>
              <a:gd name="connsiteY1165" fmla="*/ 542666 h 6693946"/>
              <a:gd name="connsiteX1166" fmla="*/ 113864 w 1569618"/>
              <a:gd name="connsiteY1166" fmla="*/ 536528 h 6693946"/>
              <a:gd name="connsiteX1167" fmla="*/ 109807 w 1569618"/>
              <a:gd name="connsiteY1167" fmla="*/ 528664 h 6693946"/>
              <a:gd name="connsiteX1168" fmla="*/ 106541 w 1569618"/>
              <a:gd name="connsiteY1168" fmla="*/ 533951 h 6693946"/>
              <a:gd name="connsiteX1169" fmla="*/ 109807 w 1569618"/>
              <a:gd name="connsiteY1169" fmla="*/ 542666 h 6693946"/>
              <a:gd name="connsiteX1170" fmla="*/ 103113 w 1569618"/>
              <a:gd name="connsiteY1170" fmla="*/ 640353 h 6693946"/>
              <a:gd name="connsiteX1171" fmla="*/ 112372 w 1569618"/>
              <a:gd name="connsiteY1171" fmla="*/ 630375 h 6693946"/>
              <a:gd name="connsiteX1172" fmla="*/ 106308 w 1569618"/>
              <a:gd name="connsiteY1172" fmla="*/ 619654 h 6693946"/>
              <a:gd name="connsiteX1173" fmla="*/ 111611 w 1569618"/>
              <a:gd name="connsiteY1173" fmla="*/ 617547 h 6693946"/>
              <a:gd name="connsiteX1174" fmla="*/ 110452 w 1569618"/>
              <a:gd name="connsiteY1174" fmla="*/ 613298 h 6693946"/>
              <a:gd name="connsiteX1175" fmla="*/ 106308 w 1569618"/>
              <a:gd name="connsiteY1175" fmla="*/ 617164 h 6693946"/>
              <a:gd name="connsiteX1176" fmla="*/ 106308 w 1569618"/>
              <a:gd name="connsiteY1176" fmla="*/ 619654 h 6693946"/>
              <a:gd name="connsiteX1177" fmla="*/ 104475 w 1569618"/>
              <a:gd name="connsiteY1177" fmla="*/ 619084 h 6693946"/>
              <a:gd name="connsiteX1178" fmla="*/ 97035 w 1569618"/>
              <a:gd name="connsiteY1178" fmla="*/ 627067 h 6693946"/>
              <a:gd name="connsiteX1179" fmla="*/ 103113 w 1569618"/>
              <a:gd name="connsiteY1179" fmla="*/ 640353 h 6693946"/>
              <a:gd name="connsiteX1180" fmla="*/ 106631 w 1569618"/>
              <a:gd name="connsiteY1180" fmla="*/ 657651 h 6693946"/>
              <a:gd name="connsiteX1181" fmla="*/ 109560 w 1569618"/>
              <a:gd name="connsiteY1181" fmla="*/ 661648 h 6693946"/>
              <a:gd name="connsiteX1182" fmla="*/ 113073 w 1569618"/>
              <a:gd name="connsiteY1182" fmla="*/ 656830 h 6693946"/>
              <a:gd name="connsiteX1183" fmla="*/ 110407 w 1569618"/>
              <a:gd name="connsiteY1183" fmla="*/ 648246 h 6693946"/>
              <a:gd name="connsiteX1184" fmla="*/ 106631 w 1569618"/>
              <a:gd name="connsiteY1184" fmla="*/ 657651 h 6693946"/>
              <a:gd name="connsiteX1185" fmla="*/ 102427 w 1569618"/>
              <a:gd name="connsiteY1185" fmla="*/ 663876 h 6693946"/>
              <a:gd name="connsiteX1186" fmla="*/ 99641 w 1569618"/>
              <a:gd name="connsiteY1186" fmla="*/ 666587 h 6693946"/>
              <a:gd name="connsiteX1187" fmla="*/ 102427 w 1569618"/>
              <a:gd name="connsiteY1187" fmla="*/ 663876 h 6693946"/>
              <a:gd name="connsiteX1188" fmla="*/ 102075 w 1569618"/>
              <a:gd name="connsiteY1188" fmla="*/ 678481 h 6693946"/>
              <a:gd name="connsiteX1189" fmla="*/ 106203 w 1569618"/>
              <a:gd name="connsiteY1189" fmla="*/ 668139 h 6693946"/>
              <a:gd name="connsiteX1190" fmla="*/ 106308 w 1569618"/>
              <a:gd name="connsiteY1190" fmla="*/ 661648 h 6693946"/>
              <a:gd name="connsiteX1191" fmla="*/ 105532 w 1569618"/>
              <a:gd name="connsiteY1191" fmla="*/ 662117 h 6693946"/>
              <a:gd name="connsiteX1192" fmla="*/ 102075 w 1569618"/>
              <a:gd name="connsiteY1192" fmla="*/ 678481 h 6693946"/>
              <a:gd name="connsiteX1193" fmla="*/ 102600 w 1569618"/>
              <a:gd name="connsiteY1193" fmla="*/ 710426 h 6693946"/>
              <a:gd name="connsiteX1194" fmla="*/ 111435 w 1569618"/>
              <a:gd name="connsiteY1194" fmla="*/ 701520 h 6693946"/>
              <a:gd name="connsiteX1195" fmla="*/ 102705 w 1569618"/>
              <a:gd name="connsiteY1195" fmla="*/ 689757 h 6693946"/>
              <a:gd name="connsiteX1196" fmla="*/ 98179 w 1569618"/>
              <a:gd name="connsiteY1196" fmla="*/ 698723 h 6693946"/>
              <a:gd name="connsiteX1197" fmla="*/ 102600 w 1569618"/>
              <a:gd name="connsiteY1197" fmla="*/ 710426 h 6693946"/>
              <a:gd name="connsiteX1198" fmla="*/ 104066 w 1569618"/>
              <a:gd name="connsiteY1198" fmla="*/ 744381 h 6693946"/>
              <a:gd name="connsiteX1199" fmla="*/ 103980 w 1569618"/>
              <a:gd name="connsiteY1199" fmla="*/ 718807 h 6693946"/>
              <a:gd name="connsiteX1200" fmla="*/ 99525 w 1569618"/>
              <a:gd name="connsiteY1200" fmla="*/ 721443 h 6693946"/>
              <a:gd name="connsiteX1201" fmla="*/ 99308 w 1569618"/>
              <a:gd name="connsiteY1201" fmla="*/ 731710 h 6693946"/>
              <a:gd name="connsiteX1202" fmla="*/ 99525 w 1569618"/>
              <a:gd name="connsiteY1202" fmla="*/ 741962 h 6693946"/>
              <a:gd name="connsiteX1203" fmla="*/ 104066 w 1569618"/>
              <a:gd name="connsiteY1203" fmla="*/ 744381 h 6693946"/>
              <a:gd name="connsiteX1204" fmla="*/ 102806 w 1569618"/>
              <a:gd name="connsiteY1204" fmla="*/ 780634 h 6693946"/>
              <a:gd name="connsiteX1205" fmla="*/ 106057 w 1569618"/>
              <a:gd name="connsiteY1205" fmla="*/ 775347 h 6693946"/>
              <a:gd name="connsiteX1206" fmla="*/ 102806 w 1569618"/>
              <a:gd name="connsiteY1206" fmla="*/ 766629 h 6693946"/>
              <a:gd name="connsiteX1207" fmla="*/ 98749 w 1569618"/>
              <a:gd name="connsiteY1207" fmla="*/ 772767 h 6693946"/>
              <a:gd name="connsiteX1208" fmla="*/ 102806 w 1569618"/>
              <a:gd name="connsiteY1208" fmla="*/ 780634 h 6693946"/>
              <a:gd name="connsiteX1209" fmla="*/ 17805 w 1569618"/>
              <a:gd name="connsiteY1209" fmla="*/ 975596 h 6693946"/>
              <a:gd name="connsiteX1210" fmla="*/ 22316 w 1569618"/>
              <a:gd name="connsiteY1210" fmla="*/ 973106 h 6693946"/>
              <a:gd name="connsiteX1211" fmla="*/ 20017 w 1569618"/>
              <a:gd name="connsiteY1211" fmla="*/ 970909 h 6693946"/>
              <a:gd name="connsiteX1212" fmla="*/ 15315 w 1569618"/>
              <a:gd name="connsiteY1212" fmla="*/ 973106 h 6693946"/>
              <a:gd name="connsiteX1213" fmla="*/ 17805 w 1569618"/>
              <a:gd name="connsiteY1213" fmla="*/ 975596 h 6693946"/>
              <a:gd name="connsiteX1214" fmla="*/ 11918 w 1569618"/>
              <a:gd name="connsiteY1214" fmla="*/ 1001451 h 6693946"/>
              <a:gd name="connsiteX1215" fmla="*/ 23490 w 1569618"/>
              <a:gd name="connsiteY1215" fmla="*/ 992778 h 6693946"/>
              <a:gd name="connsiteX1216" fmla="*/ 27926 w 1569618"/>
              <a:gd name="connsiteY1216" fmla="*/ 985717 h 6693946"/>
              <a:gd name="connsiteX1217" fmla="*/ 19080 w 1569618"/>
              <a:gd name="connsiteY1217" fmla="*/ 983973 h 6693946"/>
              <a:gd name="connsiteX1218" fmla="*/ 11918 w 1569618"/>
              <a:gd name="connsiteY1218" fmla="*/ 1001451 h 6693946"/>
              <a:gd name="connsiteX1219" fmla="*/ 20253 w 1569618"/>
              <a:gd name="connsiteY1219" fmla="*/ 1150140 h 6693946"/>
              <a:gd name="connsiteX1220" fmla="*/ 24997 w 1569618"/>
              <a:gd name="connsiteY1220" fmla="*/ 1145160 h 6693946"/>
              <a:gd name="connsiteX1221" fmla="*/ 26051 w 1569618"/>
              <a:gd name="connsiteY1221" fmla="*/ 1130352 h 6693946"/>
              <a:gd name="connsiteX1222" fmla="*/ 28878 w 1569618"/>
              <a:gd name="connsiteY1222" fmla="*/ 1079245 h 6693946"/>
              <a:gd name="connsiteX1223" fmla="*/ 20238 w 1569618"/>
              <a:gd name="connsiteY1223" fmla="*/ 1069020 h 6693946"/>
              <a:gd name="connsiteX1224" fmla="*/ 15551 w 1569618"/>
              <a:gd name="connsiteY1224" fmla="*/ 1078132 h 6693946"/>
              <a:gd name="connsiteX1225" fmla="*/ 15315 w 1569618"/>
              <a:gd name="connsiteY1225" fmla="*/ 1109593 h 6693946"/>
              <a:gd name="connsiteX1226" fmla="*/ 15536 w 1569618"/>
              <a:gd name="connsiteY1226" fmla="*/ 1144560 h 6693946"/>
              <a:gd name="connsiteX1227" fmla="*/ 20253 w 1569618"/>
              <a:gd name="connsiteY1227" fmla="*/ 1150140 h 6693946"/>
              <a:gd name="connsiteX1228" fmla="*/ 223138 w 1569618"/>
              <a:gd name="connsiteY1228" fmla="*/ 1150226 h 6693946"/>
              <a:gd name="connsiteX1229" fmla="*/ 222861 w 1569618"/>
              <a:gd name="connsiteY1229" fmla="*/ 1124652 h 6693946"/>
              <a:gd name="connsiteX1230" fmla="*/ 218481 w 1569618"/>
              <a:gd name="connsiteY1230" fmla="*/ 1127551 h 6693946"/>
              <a:gd name="connsiteX1231" fmla="*/ 218290 w 1569618"/>
              <a:gd name="connsiteY1231" fmla="*/ 1134349 h 6693946"/>
              <a:gd name="connsiteX1232" fmla="*/ 218511 w 1569618"/>
              <a:gd name="connsiteY1232" fmla="*/ 1148059 h 6693946"/>
              <a:gd name="connsiteX1233" fmla="*/ 223138 w 1569618"/>
              <a:gd name="connsiteY1233" fmla="*/ 1150226 h 6693946"/>
              <a:gd name="connsiteX1234" fmla="*/ 227680 w 1569618"/>
              <a:gd name="connsiteY1234" fmla="*/ 1229678 h 6693946"/>
              <a:gd name="connsiteX1235" fmla="*/ 225527 w 1569618"/>
              <a:gd name="connsiteY1235" fmla="*/ 1238846 h 6693946"/>
              <a:gd name="connsiteX1236" fmla="*/ 230859 w 1569618"/>
              <a:gd name="connsiteY1236" fmla="*/ 1242303 h 6693946"/>
              <a:gd name="connsiteX1237" fmla="*/ 232059 w 1569618"/>
              <a:gd name="connsiteY1237" fmla="*/ 1232314 h 6693946"/>
              <a:gd name="connsiteX1238" fmla="*/ 227680 w 1569618"/>
              <a:gd name="connsiteY1238" fmla="*/ 1229678 h 6693946"/>
              <a:gd name="connsiteX1239" fmla="*/ 219610 w 1569618"/>
              <a:gd name="connsiteY1239" fmla="*/ 1168012 h 6693946"/>
              <a:gd name="connsiteX1240" fmla="*/ 218612 w 1569618"/>
              <a:gd name="connsiteY1240" fmla="*/ 1177705 h 6693946"/>
              <a:gd name="connsiteX1241" fmla="*/ 223975 w 1569618"/>
              <a:gd name="connsiteY1241" fmla="*/ 1177165 h 6693946"/>
              <a:gd name="connsiteX1242" fmla="*/ 223975 w 1569618"/>
              <a:gd name="connsiteY1242" fmla="*/ 1167982 h 6693946"/>
              <a:gd name="connsiteX1243" fmla="*/ 219610 w 1569618"/>
              <a:gd name="connsiteY1243" fmla="*/ 1168012 h 6693946"/>
              <a:gd name="connsiteX1244" fmla="*/ 23621 w 1569618"/>
              <a:gd name="connsiteY1244" fmla="*/ 1186438 h 6693946"/>
              <a:gd name="connsiteX1245" fmla="*/ 28848 w 1569618"/>
              <a:gd name="connsiteY1245" fmla="*/ 1183465 h 6693946"/>
              <a:gd name="connsiteX1246" fmla="*/ 17719 w 1569618"/>
              <a:gd name="connsiteY1246" fmla="*/ 1166677 h 6693946"/>
              <a:gd name="connsiteX1247" fmla="*/ 15461 w 1569618"/>
              <a:gd name="connsiteY1247" fmla="*/ 1172463 h 6693946"/>
              <a:gd name="connsiteX1248" fmla="*/ 23621 w 1569618"/>
              <a:gd name="connsiteY1248" fmla="*/ 1186438 h 6693946"/>
              <a:gd name="connsiteX1249" fmla="*/ 218522 w 1569618"/>
              <a:gd name="connsiteY1249" fmla="*/ 1200616 h 6693946"/>
              <a:gd name="connsiteX1250" fmla="*/ 221440 w 1569618"/>
              <a:gd name="connsiteY1250" fmla="*/ 1206987 h 6693946"/>
              <a:gd name="connsiteX1251" fmla="*/ 232176 w 1569618"/>
              <a:gd name="connsiteY1251" fmla="*/ 1196968 h 6693946"/>
              <a:gd name="connsiteX1252" fmla="*/ 222715 w 1569618"/>
              <a:gd name="connsiteY1252" fmla="*/ 1187492 h 6693946"/>
              <a:gd name="connsiteX1253" fmla="*/ 218522 w 1569618"/>
              <a:gd name="connsiteY1253" fmla="*/ 1200616 h 6693946"/>
              <a:gd name="connsiteX1254" fmla="*/ 11918 w 1569618"/>
              <a:gd name="connsiteY1254" fmla="*/ 1218428 h 6693946"/>
              <a:gd name="connsiteX1255" fmla="*/ 23490 w 1569618"/>
              <a:gd name="connsiteY1255" fmla="*/ 1209740 h 6693946"/>
              <a:gd name="connsiteX1256" fmla="*/ 27926 w 1569618"/>
              <a:gd name="connsiteY1256" fmla="*/ 1202698 h 6693946"/>
              <a:gd name="connsiteX1257" fmla="*/ 19080 w 1569618"/>
              <a:gd name="connsiteY1257" fmla="*/ 1200954 h 6693946"/>
              <a:gd name="connsiteX1258" fmla="*/ 11918 w 1569618"/>
              <a:gd name="connsiteY1258" fmla="*/ 1218428 h 6693946"/>
              <a:gd name="connsiteX1259" fmla="*/ 25803 w 1569618"/>
              <a:gd name="connsiteY1259" fmla="*/ 1249421 h 6693946"/>
              <a:gd name="connsiteX1260" fmla="*/ 28233 w 1569618"/>
              <a:gd name="connsiteY1260" fmla="*/ 1223978 h 6693946"/>
              <a:gd name="connsiteX1261" fmla="*/ 23591 w 1569618"/>
              <a:gd name="connsiteY1261" fmla="*/ 1224053 h 6693946"/>
              <a:gd name="connsiteX1262" fmla="*/ 16897 w 1569618"/>
              <a:gd name="connsiteY1262" fmla="*/ 1247459 h 6693946"/>
              <a:gd name="connsiteX1263" fmla="*/ 22215 w 1569618"/>
              <a:gd name="connsiteY1263" fmla="*/ 1249451 h 6693946"/>
              <a:gd name="connsiteX1264" fmla="*/ 25803 w 1569618"/>
              <a:gd name="connsiteY1264" fmla="*/ 1249421 h 6693946"/>
              <a:gd name="connsiteX1265" fmla="*/ 27281 w 1569618"/>
              <a:gd name="connsiteY1265" fmla="*/ 1303955 h 6693946"/>
              <a:gd name="connsiteX1266" fmla="*/ 29230 w 1569618"/>
              <a:gd name="connsiteY1266" fmla="*/ 1301540 h 6693946"/>
              <a:gd name="connsiteX1267" fmla="*/ 29317 w 1569618"/>
              <a:gd name="connsiteY1267" fmla="*/ 1278778 h 6693946"/>
              <a:gd name="connsiteX1268" fmla="*/ 27149 w 1569618"/>
              <a:gd name="connsiteY1268" fmla="*/ 1264889 h 6693946"/>
              <a:gd name="connsiteX1269" fmla="*/ 22316 w 1569618"/>
              <a:gd name="connsiteY1269" fmla="*/ 1267060 h 6693946"/>
              <a:gd name="connsiteX1270" fmla="*/ 19972 w 1569618"/>
              <a:gd name="connsiteY1270" fmla="*/ 1293117 h 6693946"/>
              <a:gd name="connsiteX1271" fmla="*/ 22608 w 1569618"/>
              <a:gd name="connsiteY1271" fmla="*/ 1302095 h 6693946"/>
              <a:gd name="connsiteX1272" fmla="*/ 27281 w 1569618"/>
              <a:gd name="connsiteY1272" fmla="*/ 1303955 h 6693946"/>
              <a:gd name="connsiteX1273" fmla="*/ 227710 w 1569618"/>
              <a:gd name="connsiteY1273" fmla="*/ 1304468 h 6693946"/>
              <a:gd name="connsiteX1274" fmla="*/ 232029 w 1569618"/>
              <a:gd name="connsiteY1274" fmla="*/ 1298289 h 6693946"/>
              <a:gd name="connsiteX1275" fmla="*/ 229877 w 1569618"/>
              <a:gd name="connsiteY1275" fmla="*/ 1285648 h 6693946"/>
              <a:gd name="connsiteX1276" fmla="*/ 223431 w 1569618"/>
              <a:gd name="connsiteY1276" fmla="*/ 1288108 h 6693946"/>
              <a:gd name="connsiteX1277" fmla="*/ 227710 w 1569618"/>
              <a:gd name="connsiteY1277" fmla="*/ 1304468 h 6693946"/>
              <a:gd name="connsiteX1278" fmla="*/ 230139 w 1569618"/>
              <a:gd name="connsiteY1278" fmla="*/ 1339199 h 6693946"/>
              <a:gd name="connsiteX1279" fmla="*/ 229862 w 1569618"/>
              <a:gd name="connsiteY1279" fmla="*/ 1313625 h 6693946"/>
              <a:gd name="connsiteX1280" fmla="*/ 225482 w 1569618"/>
              <a:gd name="connsiteY1280" fmla="*/ 1316524 h 6693946"/>
              <a:gd name="connsiteX1281" fmla="*/ 225291 w 1569618"/>
              <a:gd name="connsiteY1281" fmla="*/ 1323319 h 6693946"/>
              <a:gd name="connsiteX1282" fmla="*/ 225512 w 1569618"/>
              <a:gd name="connsiteY1282" fmla="*/ 1337032 h 6693946"/>
              <a:gd name="connsiteX1283" fmla="*/ 230139 w 1569618"/>
              <a:gd name="connsiteY1283" fmla="*/ 1339199 h 6693946"/>
              <a:gd name="connsiteX1284" fmla="*/ 227781 w 1569618"/>
              <a:gd name="connsiteY1284" fmla="*/ 1367541 h 6693946"/>
              <a:gd name="connsiteX1285" fmla="*/ 232292 w 1569618"/>
              <a:gd name="connsiteY1285" fmla="*/ 1365051 h 6693946"/>
              <a:gd name="connsiteX1286" fmla="*/ 229993 w 1569618"/>
              <a:gd name="connsiteY1286" fmla="*/ 1362853 h 6693946"/>
              <a:gd name="connsiteX1287" fmla="*/ 225291 w 1569618"/>
              <a:gd name="connsiteY1287" fmla="*/ 1365051 h 6693946"/>
              <a:gd name="connsiteX1288" fmla="*/ 227781 w 1569618"/>
              <a:gd name="connsiteY1288" fmla="*/ 1367541 h 6693946"/>
              <a:gd name="connsiteX1289" fmla="*/ 227589 w 1569618"/>
              <a:gd name="connsiteY1289" fmla="*/ 1381239 h 6693946"/>
              <a:gd name="connsiteX1290" fmla="*/ 232292 w 1569618"/>
              <a:gd name="connsiteY1290" fmla="*/ 1379056 h 6693946"/>
              <a:gd name="connsiteX1291" fmla="*/ 229993 w 1569618"/>
              <a:gd name="connsiteY1291" fmla="*/ 1376859 h 6693946"/>
              <a:gd name="connsiteX1292" fmla="*/ 225291 w 1569618"/>
              <a:gd name="connsiteY1292" fmla="*/ 1379056 h 6693946"/>
              <a:gd name="connsiteX1293" fmla="*/ 227589 w 1569618"/>
              <a:gd name="connsiteY1293" fmla="*/ 1381239 h 6693946"/>
              <a:gd name="connsiteX1294" fmla="*/ 227694 w 1569618"/>
              <a:gd name="connsiteY1294" fmla="*/ 1444427 h 6693946"/>
              <a:gd name="connsiteX1295" fmla="*/ 231913 w 1569618"/>
              <a:gd name="connsiteY1295" fmla="*/ 1417331 h 6693946"/>
              <a:gd name="connsiteX1296" fmla="*/ 229892 w 1569618"/>
              <a:gd name="connsiteY1296" fmla="*/ 1390643 h 6693946"/>
              <a:gd name="connsiteX1297" fmla="*/ 224620 w 1569618"/>
              <a:gd name="connsiteY1297" fmla="*/ 1419423 h 6693946"/>
              <a:gd name="connsiteX1298" fmla="*/ 227694 w 1569618"/>
              <a:gd name="connsiteY1298" fmla="*/ 1444427 h 6693946"/>
              <a:gd name="connsiteX1299" fmla="*/ 226727 w 1569618"/>
              <a:gd name="connsiteY1299" fmla="*/ 1466270 h 6693946"/>
              <a:gd name="connsiteX1300" fmla="*/ 232059 w 1569618"/>
              <a:gd name="connsiteY1300" fmla="*/ 1462813 h 6693946"/>
              <a:gd name="connsiteX1301" fmla="*/ 229907 w 1569618"/>
              <a:gd name="connsiteY1301" fmla="*/ 1453641 h 6693946"/>
              <a:gd name="connsiteX1302" fmla="*/ 225527 w 1569618"/>
              <a:gd name="connsiteY1302" fmla="*/ 1456292 h 6693946"/>
              <a:gd name="connsiteX1303" fmla="*/ 226727 w 1569618"/>
              <a:gd name="connsiteY1303" fmla="*/ 1466270 h 6693946"/>
              <a:gd name="connsiteX1304" fmla="*/ 237860 w 1569618"/>
              <a:gd name="connsiteY1304" fmla="*/ 1972922 h 6693946"/>
              <a:gd name="connsiteX1305" fmla="*/ 239060 w 1569618"/>
              <a:gd name="connsiteY1305" fmla="*/ 1962947 h 6693946"/>
              <a:gd name="connsiteX1306" fmla="*/ 234680 w 1569618"/>
              <a:gd name="connsiteY1306" fmla="*/ 1960296 h 6693946"/>
              <a:gd name="connsiteX1307" fmla="*/ 232528 w 1569618"/>
              <a:gd name="connsiteY1307" fmla="*/ 1969465 h 6693946"/>
              <a:gd name="connsiteX1308" fmla="*/ 237860 w 1569618"/>
              <a:gd name="connsiteY1308" fmla="*/ 1972922 h 6693946"/>
              <a:gd name="connsiteX1309" fmla="*/ 233713 w 1569618"/>
              <a:gd name="connsiteY1309" fmla="*/ 2021902 h 6693946"/>
              <a:gd name="connsiteX1310" fmla="*/ 239045 w 1569618"/>
              <a:gd name="connsiteY1310" fmla="*/ 2018460 h 6693946"/>
              <a:gd name="connsiteX1311" fmla="*/ 236893 w 1569618"/>
              <a:gd name="connsiteY1311" fmla="*/ 2009292 h 6693946"/>
              <a:gd name="connsiteX1312" fmla="*/ 232528 w 1569618"/>
              <a:gd name="connsiteY1312" fmla="*/ 2011943 h 6693946"/>
              <a:gd name="connsiteX1313" fmla="*/ 233713 w 1569618"/>
              <a:gd name="connsiteY1313" fmla="*/ 2021902 h 6693946"/>
              <a:gd name="connsiteX1314" fmla="*/ 236979 w 1569618"/>
              <a:gd name="connsiteY1314" fmla="*/ 2153852 h 6693946"/>
              <a:gd name="connsiteX1315" fmla="*/ 239296 w 1569618"/>
              <a:gd name="connsiteY1315" fmla="*/ 2151655 h 6693946"/>
              <a:gd name="connsiteX1316" fmla="*/ 234782 w 1569618"/>
              <a:gd name="connsiteY1316" fmla="*/ 2149165 h 6693946"/>
              <a:gd name="connsiteX1317" fmla="*/ 232292 w 1569618"/>
              <a:gd name="connsiteY1317" fmla="*/ 2151655 h 6693946"/>
              <a:gd name="connsiteX1318" fmla="*/ 236979 w 1569618"/>
              <a:gd name="connsiteY1318" fmla="*/ 2153852 h 6693946"/>
              <a:gd name="connsiteX1319" fmla="*/ 32819 w 1569618"/>
              <a:gd name="connsiteY1319" fmla="*/ 2183161 h 6693946"/>
              <a:gd name="connsiteX1320" fmla="*/ 35001 w 1569618"/>
              <a:gd name="connsiteY1320" fmla="*/ 2180862 h 6693946"/>
              <a:gd name="connsiteX1321" fmla="*/ 32819 w 1569618"/>
              <a:gd name="connsiteY1321" fmla="*/ 2176160 h 6693946"/>
              <a:gd name="connsiteX1322" fmla="*/ 30637 w 1569618"/>
              <a:gd name="connsiteY1322" fmla="*/ 2178458 h 6693946"/>
              <a:gd name="connsiteX1323" fmla="*/ 32819 w 1569618"/>
              <a:gd name="connsiteY1323" fmla="*/ 2183161 h 6693946"/>
              <a:gd name="connsiteX1324" fmla="*/ 66804 w 1569618"/>
              <a:gd name="connsiteY1324" fmla="*/ 3650637 h 6693946"/>
              <a:gd name="connsiteX1325" fmla="*/ 71315 w 1569618"/>
              <a:gd name="connsiteY1325" fmla="*/ 3648162 h 6693946"/>
              <a:gd name="connsiteX1326" fmla="*/ 69012 w 1569618"/>
              <a:gd name="connsiteY1326" fmla="*/ 3645988 h 6693946"/>
              <a:gd name="connsiteX1327" fmla="*/ 64314 w 1569618"/>
              <a:gd name="connsiteY1327" fmla="*/ 3648162 h 6693946"/>
              <a:gd name="connsiteX1328" fmla="*/ 66804 w 1569618"/>
              <a:gd name="connsiteY1328" fmla="*/ 3650637 h 6693946"/>
              <a:gd name="connsiteX1329" fmla="*/ 68986 w 1569618"/>
              <a:gd name="connsiteY1329" fmla="*/ 3692486 h 6693946"/>
              <a:gd name="connsiteX1330" fmla="*/ 69072 w 1569618"/>
              <a:gd name="connsiteY1330" fmla="*/ 3666912 h 6693946"/>
              <a:gd name="connsiteX1331" fmla="*/ 64516 w 1569618"/>
              <a:gd name="connsiteY1331" fmla="*/ 3669387 h 6693946"/>
              <a:gd name="connsiteX1332" fmla="*/ 64314 w 1569618"/>
              <a:gd name="connsiteY1332" fmla="*/ 3676174 h 6693946"/>
              <a:gd name="connsiteX1333" fmla="*/ 64516 w 1569618"/>
              <a:gd name="connsiteY1333" fmla="*/ 3689861 h 6693946"/>
              <a:gd name="connsiteX1334" fmla="*/ 68986 w 1569618"/>
              <a:gd name="connsiteY1334" fmla="*/ 3692486 h 6693946"/>
              <a:gd name="connsiteX1335" fmla="*/ 67711 w 1569618"/>
              <a:gd name="connsiteY1335" fmla="*/ 3728559 h 6693946"/>
              <a:gd name="connsiteX1336" fmla="*/ 76527 w 1569618"/>
              <a:gd name="connsiteY1336" fmla="*/ 3719447 h 6693946"/>
              <a:gd name="connsiteX1337" fmla="*/ 67591 w 1569618"/>
              <a:gd name="connsiteY1337" fmla="*/ 3707898 h 6693946"/>
              <a:gd name="connsiteX1338" fmla="*/ 63170 w 1569618"/>
              <a:gd name="connsiteY1338" fmla="*/ 3716972 h 6693946"/>
              <a:gd name="connsiteX1339" fmla="*/ 67711 w 1569618"/>
              <a:gd name="connsiteY1339" fmla="*/ 3728559 h 6693946"/>
              <a:gd name="connsiteX1340" fmla="*/ 74435 w 1569618"/>
              <a:gd name="connsiteY1340" fmla="*/ 3770632 h 6693946"/>
              <a:gd name="connsiteX1341" fmla="*/ 72924 w 1569618"/>
              <a:gd name="connsiteY1341" fmla="*/ 3772170 h 6693946"/>
              <a:gd name="connsiteX1342" fmla="*/ 77746 w 1569618"/>
              <a:gd name="connsiteY1342" fmla="*/ 3774720 h 6693946"/>
              <a:gd name="connsiteX1343" fmla="*/ 74435 w 1569618"/>
              <a:gd name="connsiteY1343" fmla="*/ 3770632 h 6693946"/>
              <a:gd name="connsiteX1344" fmla="*/ 70257 w 1569618"/>
              <a:gd name="connsiteY1344" fmla="*/ 3770632 h 6693946"/>
              <a:gd name="connsiteX1345" fmla="*/ 71315 w 1569618"/>
              <a:gd name="connsiteY1345" fmla="*/ 3770632 h 6693946"/>
              <a:gd name="connsiteX1346" fmla="*/ 69189 w 1569618"/>
              <a:gd name="connsiteY1346" fmla="*/ 3765345 h 6693946"/>
              <a:gd name="connsiteX1347" fmla="*/ 64955 w 1569618"/>
              <a:gd name="connsiteY1347" fmla="*/ 3766508 h 6693946"/>
              <a:gd name="connsiteX1348" fmla="*/ 70257 w 1569618"/>
              <a:gd name="connsiteY1348" fmla="*/ 3770632 h 6693946"/>
              <a:gd name="connsiteX1349" fmla="*/ 75519 w 1569618"/>
              <a:gd name="connsiteY1349" fmla="*/ 3776895 h 6693946"/>
              <a:gd name="connsiteX1350" fmla="*/ 72061 w 1569618"/>
              <a:gd name="connsiteY1350" fmla="*/ 3773032 h 6693946"/>
              <a:gd name="connsiteX1351" fmla="*/ 71315 w 1569618"/>
              <a:gd name="connsiteY1351" fmla="*/ 3773782 h 6693946"/>
              <a:gd name="connsiteX1352" fmla="*/ 75519 w 1569618"/>
              <a:gd name="connsiteY1352" fmla="*/ 3776895 h 6693946"/>
              <a:gd name="connsiteX1353" fmla="*/ 74813 w 1569618"/>
              <a:gd name="connsiteY1353" fmla="*/ 3791669 h 6693946"/>
              <a:gd name="connsiteX1354" fmla="*/ 76996 w 1569618"/>
              <a:gd name="connsiteY1354" fmla="*/ 3789344 h 6693946"/>
              <a:gd name="connsiteX1355" fmla="*/ 74813 w 1569618"/>
              <a:gd name="connsiteY1355" fmla="*/ 3784657 h 6693946"/>
              <a:gd name="connsiteX1356" fmla="*/ 72324 w 1569618"/>
              <a:gd name="connsiteY1356" fmla="*/ 3787132 h 6693946"/>
              <a:gd name="connsiteX1357" fmla="*/ 74813 w 1569618"/>
              <a:gd name="connsiteY1357" fmla="*/ 3791669 h 6693946"/>
              <a:gd name="connsiteX1358" fmla="*/ 73644 w 1569618"/>
              <a:gd name="connsiteY1358" fmla="*/ 3867490 h 6693946"/>
              <a:gd name="connsiteX1359" fmla="*/ 77978 w 1569618"/>
              <a:gd name="connsiteY1359" fmla="*/ 3833517 h 6693946"/>
              <a:gd name="connsiteX1360" fmla="*/ 75972 w 1569618"/>
              <a:gd name="connsiteY1360" fmla="*/ 3799806 h 6693946"/>
              <a:gd name="connsiteX1361" fmla="*/ 70333 w 1569618"/>
              <a:gd name="connsiteY1361" fmla="*/ 3834267 h 6693946"/>
              <a:gd name="connsiteX1362" fmla="*/ 73644 w 1569618"/>
              <a:gd name="connsiteY1362" fmla="*/ 3867490 h 6693946"/>
              <a:gd name="connsiteX1363" fmla="*/ 74813 w 1569618"/>
              <a:gd name="connsiteY1363" fmla="*/ 3896627 h 6693946"/>
              <a:gd name="connsiteX1364" fmla="*/ 76996 w 1569618"/>
              <a:gd name="connsiteY1364" fmla="*/ 3894339 h 6693946"/>
              <a:gd name="connsiteX1365" fmla="*/ 74813 w 1569618"/>
              <a:gd name="connsiteY1365" fmla="*/ 3889652 h 6693946"/>
              <a:gd name="connsiteX1366" fmla="*/ 72324 w 1569618"/>
              <a:gd name="connsiteY1366" fmla="*/ 3892127 h 6693946"/>
              <a:gd name="connsiteX1367" fmla="*/ 74813 w 1569618"/>
              <a:gd name="connsiteY1367" fmla="*/ 3896627 h 6693946"/>
              <a:gd name="connsiteX1368" fmla="*/ 82812 w 1569618"/>
              <a:gd name="connsiteY1368" fmla="*/ 3930638 h 6693946"/>
              <a:gd name="connsiteX1369" fmla="*/ 85317 w 1569618"/>
              <a:gd name="connsiteY1369" fmla="*/ 3928126 h 6693946"/>
              <a:gd name="connsiteX1370" fmla="*/ 80614 w 1569618"/>
              <a:gd name="connsiteY1370" fmla="*/ 3925951 h 6693946"/>
              <a:gd name="connsiteX1371" fmla="*/ 78316 w 1569618"/>
              <a:gd name="connsiteY1371" fmla="*/ 3928126 h 6693946"/>
              <a:gd name="connsiteX1372" fmla="*/ 82812 w 1569618"/>
              <a:gd name="connsiteY1372" fmla="*/ 3930638 h 6693946"/>
              <a:gd name="connsiteX1373" fmla="*/ 83033 w 1569618"/>
              <a:gd name="connsiteY1373" fmla="*/ 3986286 h 6693946"/>
              <a:gd name="connsiteX1374" fmla="*/ 85201 w 1569618"/>
              <a:gd name="connsiteY1374" fmla="*/ 3983923 h 6693946"/>
              <a:gd name="connsiteX1375" fmla="*/ 85317 w 1569618"/>
              <a:gd name="connsiteY1375" fmla="*/ 3967874 h 6693946"/>
              <a:gd name="connsiteX1376" fmla="*/ 80614 w 1569618"/>
              <a:gd name="connsiteY1376" fmla="*/ 3946800 h 6693946"/>
              <a:gd name="connsiteX1377" fmla="*/ 78376 w 1569618"/>
              <a:gd name="connsiteY1377" fmla="*/ 3970049 h 6693946"/>
              <a:gd name="connsiteX1378" fmla="*/ 78522 w 1569618"/>
              <a:gd name="connsiteY1378" fmla="*/ 3983811 h 6693946"/>
              <a:gd name="connsiteX1379" fmla="*/ 83033 w 1569618"/>
              <a:gd name="connsiteY1379" fmla="*/ 3986286 h 6693946"/>
              <a:gd name="connsiteX1380" fmla="*/ 83881 w 1569618"/>
              <a:gd name="connsiteY1380" fmla="*/ 4015347 h 6693946"/>
              <a:gd name="connsiteX1381" fmla="*/ 85084 w 1569618"/>
              <a:gd name="connsiteY1381" fmla="*/ 4005372 h 6693946"/>
              <a:gd name="connsiteX1382" fmla="*/ 80705 w 1569618"/>
              <a:gd name="connsiteY1382" fmla="*/ 4002710 h 6693946"/>
              <a:gd name="connsiteX1383" fmla="*/ 78548 w 1569618"/>
              <a:gd name="connsiteY1383" fmla="*/ 4011897 h 6693946"/>
              <a:gd name="connsiteX1384" fmla="*/ 83881 w 1569618"/>
              <a:gd name="connsiteY1384" fmla="*/ 4015347 h 6693946"/>
              <a:gd name="connsiteX1385" fmla="*/ 82887 w 1569618"/>
              <a:gd name="connsiteY1385" fmla="*/ 4049545 h 6693946"/>
              <a:gd name="connsiteX1386" fmla="*/ 85231 w 1569618"/>
              <a:gd name="connsiteY1386" fmla="*/ 4036796 h 6693946"/>
              <a:gd name="connsiteX1387" fmla="*/ 85095 w 1569618"/>
              <a:gd name="connsiteY1387" fmla="*/ 4026559 h 6693946"/>
              <a:gd name="connsiteX1388" fmla="*/ 80689 w 1569618"/>
              <a:gd name="connsiteY1388" fmla="*/ 4023859 h 6693946"/>
              <a:gd name="connsiteX1389" fmla="*/ 78417 w 1569618"/>
              <a:gd name="connsiteY1389" fmla="*/ 4026146 h 6693946"/>
              <a:gd name="connsiteX1390" fmla="*/ 78316 w 1569618"/>
              <a:gd name="connsiteY1390" fmla="*/ 4039871 h 6693946"/>
              <a:gd name="connsiteX1391" fmla="*/ 82887 w 1569618"/>
              <a:gd name="connsiteY1391" fmla="*/ 4049545 h 6693946"/>
              <a:gd name="connsiteX1392" fmla="*/ 89652 w 1569618"/>
              <a:gd name="connsiteY1392" fmla="*/ 4084756 h 6693946"/>
              <a:gd name="connsiteX1393" fmla="*/ 87762 w 1569618"/>
              <a:gd name="connsiteY1393" fmla="*/ 4077519 h 6693946"/>
              <a:gd name="connsiteX1394" fmla="*/ 85125 w 1569618"/>
              <a:gd name="connsiteY1394" fmla="*/ 4061507 h 6693946"/>
              <a:gd name="connsiteX1395" fmla="*/ 80675 w 1569618"/>
              <a:gd name="connsiteY1395" fmla="*/ 4058845 h 6693946"/>
              <a:gd name="connsiteX1396" fmla="*/ 78417 w 1569618"/>
              <a:gd name="connsiteY1396" fmla="*/ 4061132 h 6693946"/>
              <a:gd name="connsiteX1397" fmla="*/ 78316 w 1569618"/>
              <a:gd name="connsiteY1397" fmla="*/ 4071369 h 6693946"/>
              <a:gd name="connsiteX1398" fmla="*/ 78462 w 1569618"/>
              <a:gd name="connsiteY1398" fmla="*/ 4078119 h 6693946"/>
              <a:gd name="connsiteX1399" fmla="*/ 83341 w 1569618"/>
              <a:gd name="connsiteY1399" fmla="*/ 4085394 h 6693946"/>
              <a:gd name="connsiteX1400" fmla="*/ 89652 w 1569618"/>
              <a:gd name="connsiteY1400" fmla="*/ 4084756 h 6693946"/>
              <a:gd name="connsiteX1401" fmla="*/ 87706 w 1569618"/>
              <a:gd name="connsiteY1401" fmla="*/ 4126492 h 6693946"/>
              <a:gd name="connsiteX1402" fmla="*/ 92070 w 1569618"/>
              <a:gd name="connsiteY1402" fmla="*/ 4120417 h 6693946"/>
              <a:gd name="connsiteX1403" fmla="*/ 89918 w 1569618"/>
              <a:gd name="connsiteY1403" fmla="*/ 4114718 h 6693946"/>
              <a:gd name="connsiteX1404" fmla="*/ 83866 w 1569618"/>
              <a:gd name="connsiteY1404" fmla="*/ 4117305 h 6693946"/>
              <a:gd name="connsiteX1405" fmla="*/ 87706 w 1569618"/>
              <a:gd name="connsiteY1405" fmla="*/ 4126492 h 6693946"/>
              <a:gd name="connsiteX1406" fmla="*/ 88804 w 1569618"/>
              <a:gd name="connsiteY1406" fmla="*/ 4162603 h 6693946"/>
              <a:gd name="connsiteX1407" fmla="*/ 92156 w 1569618"/>
              <a:gd name="connsiteY1407" fmla="*/ 4153716 h 6693946"/>
              <a:gd name="connsiteX1408" fmla="*/ 92142 w 1569618"/>
              <a:gd name="connsiteY1408" fmla="*/ 4140029 h 6693946"/>
              <a:gd name="connsiteX1409" fmla="*/ 88804 w 1569618"/>
              <a:gd name="connsiteY1409" fmla="*/ 4134592 h 6693946"/>
              <a:gd name="connsiteX1410" fmla="*/ 85448 w 1569618"/>
              <a:gd name="connsiteY1410" fmla="*/ 4140066 h 6693946"/>
              <a:gd name="connsiteX1411" fmla="*/ 85317 w 1569618"/>
              <a:gd name="connsiteY1411" fmla="*/ 4146891 h 6693946"/>
              <a:gd name="connsiteX1412" fmla="*/ 85418 w 1569618"/>
              <a:gd name="connsiteY1412" fmla="*/ 4153716 h 6693946"/>
              <a:gd name="connsiteX1413" fmla="*/ 88804 w 1569618"/>
              <a:gd name="connsiteY1413" fmla="*/ 4162603 h 6693946"/>
              <a:gd name="connsiteX1414" fmla="*/ 88804 w 1569618"/>
              <a:gd name="connsiteY1414" fmla="*/ 4183602 h 6693946"/>
              <a:gd name="connsiteX1415" fmla="*/ 92070 w 1569618"/>
              <a:gd name="connsiteY1415" fmla="*/ 4178315 h 6693946"/>
              <a:gd name="connsiteX1416" fmla="*/ 88804 w 1569618"/>
              <a:gd name="connsiteY1416" fmla="*/ 4169578 h 6693946"/>
              <a:gd name="connsiteX1417" fmla="*/ 84747 w 1569618"/>
              <a:gd name="connsiteY1417" fmla="*/ 4175728 h 6693946"/>
              <a:gd name="connsiteX1418" fmla="*/ 88804 w 1569618"/>
              <a:gd name="connsiteY1418" fmla="*/ 4183602 h 6693946"/>
              <a:gd name="connsiteX1419" fmla="*/ 95805 w 1569618"/>
              <a:gd name="connsiteY1419" fmla="*/ 4856811 h 6693946"/>
              <a:gd name="connsiteX1420" fmla="*/ 98295 w 1569618"/>
              <a:gd name="connsiteY1420" fmla="*/ 4854336 h 6693946"/>
              <a:gd name="connsiteX1421" fmla="*/ 95805 w 1569618"/>
              <a:gd name="connsiteY1421" fmla="*/ 4849799 h 6693946"/>
              <a:gd name="connsiteX1422" fmla="*/ 93623 w 1569618"/>
              <a:gd name="connsiteY1422" fmla="*/ 4852124 h 6693946"/>
              <a:gd name="connsiteX1423" fmla="*/ 95805 w 1569618"/>
              <a:gd name="connsiteY1423" fmla="*/ 4856811 h 6693946"/>
              <a:gd name="connsiteX1424" fmla="*/ 94605 w 1569618"/>
              <a:gd name="connsiteY1424" fmla="*/ 4897609 h 6693946"/>
              <a:gd name="connsiteX1425" fmla="*/ 100669 w 1569618"/>
              <a:gd name="connsiteY1425" fmla="*/ 4889809 h 6693946"/>
              <a:gd name="connsiteX1426" fmla="*/ 97020 w 1569618"/>
              <a:gd name="connsiteY1426" fmla="*/ 4879010 h 6693946"/>
              <a:gd name="connsiteX1427" fmla="*/ 92554 w 1569618"/>
              <a:gd name="connsiteY1427" fmla="*/ 4888347 h 6693946"/>
              <a:gd name="connsiteX1428" fmla="*/ 94605 w 1569618"/>
              <a:gd name="connsiteY1428" fmla="*/ 4897609 h 6693946"/>
              <a:gd name="connsiteX1429" fmla="*/ 94691 w 1569618"/>
              <a:gd name="connsiteY1429" fmla="*/ 4932670 h 6693946"/>
              <a:gd name="connsiteX1430" fmla="*/ 99071 w 1569618"/>
              <a:gd name="connsiteY1430" fmla="*/ 4926595 h 6693946"/>
              <a:gd name="connsiteX1431" fmla="*/ 96919 w 1569618"/>
              <a:gd name="connsiteY1431" fmla="*/ 4920895 h 6693946"/>
              <a:gd name="connsiteX1432" fmla="*/ 90870 w 1569618"/>
              <a:gd name="connsiteY1432" fmla="*/ 4923520 h 6693946"/>
              <a:gd name="connsiteX1433" fmla="*/ 94691 w 1569618"/>
              <a:gd name="connsiteY1433" fmla="*/ 4932670 h 6693946"/>
              <a:gd name="connsiteX1434" fmla="*/ 326773 w 1569618"/>
              <a:gd name="connsiteY1434" fmla="*/ 4968781 h 6693946"/>
              <a:gd name="connsiteX1435" fmla="*/ 329263 w 1569618"/>
              <a:gd name="connsiteY1435" fmla="*/ 4964281 h 6693946"/>
              <a:gd name="connsiteX1436" fmla="*/ 326773 w 1569618"/>
              <a:gd name="connsiteY1436" fmla="*/ 4961806 h 6693946"/>
              <a:gd name="connsiteX1437" fmla="*/ 324590 w 1569618"/>
              <a:gd name="connsiteY1437" fmla="*/ 4966494 h 6693946"/>
              <a:gd name="connsiteX1438" fmla="*/ 326773 w 1569618"/>
              <a:gd name="connsiteY1438" fmla="*/ 4968781 h 6693946"/>
              <a:gd name="connsiteX1439" fmla="*/ 323507 w 1569618"/>
              <a:gd name="connsiteY1439" fmla="*/ 5007554 h 6693946"/>
              <a:gd name="connsiteX1440" fmla="*/ 324707 w 1569618"/>
              <a:gd name="connsiteY1440" fmla="*/ 5017529 h 6693946"/>
              <a:gd name="connsiteX1441" fmla="*/ 330039 w 1569618"/>
              <a:gd name="connsiteY1441" fmla="*/ 5014079 h 6693946"/>
              <a:gd name="connsiteX1442" fmla="*/ 327886 w 1569618"/>
              <a:gd name="connsiteY1442" fmla="*/ 5004892 h 6693946"/>
              <a:gd name="connsiteX1443" fmla="*/ 323507 w 1569618"/>
              <a:gd name="connsiteY1443" fmla="*/ 5007554 h 6693946"/>
              <a:gd name="connsiteX1444" fmla="*/ 103920 w 1569618"/>
              <a:gd name="connsiteY1444" fmla="*/ 5044565 h 6693946"/>
              <a:gd name="connsiteX1445" fmla="*/ 106188 w 1569618"/>
              <a:gd name="connsiteY1445" fmla="*/ 5042278 h 6693946"/>
              <a:gd name="connsiteX1446" fmla="*/ 106308 w 1569618"/>
              <a:gd name="connsiteY1446" fmla="*/ 5024016 h 6693946"/>
              <a:gd name="connsiteX1447" fmla="*/ 101737 w 1569618"/>
              <a:gd name="connsiteY1447" fmla="*/ 5011829 h 6693946"/>
              <a:gd name="connsiteX1448" fmla="*/ 99394 w 1569618"/>
              <a:gd name="connsiteY1448" fmla="*/ 5028066 h 6693946"/>
              <a:gd name="connsiteX1449" fmla="*/ 99510 w 1569618"/>
              <a:gd name="connsiteY1449" fmla="*/ 5041828 h 6693946"/>
              <a:gd name="connsiteX1450" fmla="*/ 103920 w 1569618"/>
              <a:gd name="connsiteY1450" fmla="*/ 5044565 h 6693946"/>
              <a:gd name="connsiteX1451" fmla="*/ 325569 w 1569618"/>
              <a:gd name="connsiteY1451" fmla="*/ 5051465 h 6693946"/>
              <a:gd name="connsiteX1452" fmla="*/ 330271 w 1569618"/>
              <a:gd name="connsiteY1452" fmla="*/ 5049290 h 6693946"/>
              <a:gd name="connsiteX1453" fmla="*/ 327973 w 1569618"/>
              <a:gd name="connsiteY1453" fmla="*/ 5047078 h 6693946"/>
              <a:gd name="connsiteX1454" fmla="*/ 323270 w 1569618"/>
              <a:gd name="connsiteY1454" fmla="*/ 5049290 h 6693946"/>
              <a:gd name="connsiteX1455" fmla="*/ 325569 w 1569618"/>
              <a:gd name="connsiteY1455" fmla="*/ 5051465 h 6693946"/>
              <a:gd name="connsiteX1456" fmla="*/ 122039 w 1569618"/>
              <a:gd name="connsiteY1456" fmla="*/ 5367314 h 6693946"/>
              <a:gd name="connsiteX1457" fmla="*/ 126974 w 1569618"/>
              <a:gd name="connsiteY1457" fmla="*/ 5360451 h 6693946"/>
              <a:gd name="connsiteX1458" fmla="*/ 120618 w 1569618"/>
              <a:gd name="connsiteY1458" fmla="*/ 5338777 h 6693946"/>
              <a:gd name="connsiteX1459" fmla="*/ 120310 w 1569618"/>
              <a:gd name="connsiteY1459" fmla="*/ 5300379 h 6693946"/>
              <a:gd name="connsiteX1460" fmla="*/ 119564 w 1569618"/>
              <a:gd name="connsiteY1460" fmla="*/ 5265655 h 6693946"/>
              <a:gd name="connsiteX1461" fmla="*/ 120194 w 1569618"/>
              <a:gd name="connsiteY1461" fmla="*/ 5232770 h 6693946"/>
              <a:gd name="connsiteX1462" fmla="*/ 113602 w 1569618"/>
              <a:gd name="connsiteY1462" fmla="*/ 5190209 h 6693946"/>
              <a:gd name="connsiteX1463" fmla="*/ 113047 w 1569618"/>
              <a:gd name="connsiteY1463" fmla="*/ 5123837 h 6693946"/>
              <a:gd name="connsiteX1464" fmla="*/ 106132 w 1569618"/>
              <a:gd name="connsiteY1464" fmla="*/ 5060315 h 6693946"/>
              <a:gd name="connsiteX1465" fmla="*/ 101737 w 1569618"/>
              <a:gd name="connsiteY1465" fmla="*/ 5053865 h 6693946"/>
              <a:gd name="connsiteX1466" fmla="*/ 99424 w 1569618"/>
              <a:gd name="connsiteY1466" fmla="*/ 5059827 h 6693946"/>
              <a:gd name="connsiteX1467" fmla="*/ 99308 w 1569618"/>
              <a:gd name="connsiteY1467" fmla="*/ 5098301 h 6693946"/>
              <a:gd name="connsiteX1468" fmla="*/ 100316 w 1569618"/>
              <a:gd name="connsiteY1468" fmla="*/ 5132236 h 6693946"/>
              <a:gd name="connsiteX1469" fmla="*/ 102514 w 1569618"/>
              <a:gd name="connsiteY1469" fmla="*/ 5164560 h 6693946"/>
              <a:gd name="connsiteX1470" fmla="*/ 107917 w 1569618"/>
              <a:gd name="connsiteY1470" fmla="*/ 5222270 h 6693946"/>
              <a:gd name="connsiteX1471" fmla="*/ 105573 w 1569618"/>
              <a:gd name="connsiteY1471" fmla="*/ 5222458 h 6693946"/>
              <a:gd name="connsiteX1472" fmla="*/ 113294 w 1569618"/>
              <a:gd name="connsiteY1472" fmla="*/ 5360527 h 6693946"/>
              <a:gd name="connsiteX1473" fmla="*/ 113381 w 1569618"/>
              <a:gd name="connsiteY1473" fmla="*/ 5363901 h 6693946"/>
              <a:gd name="connsiteX1474" fmla="*/ 122039 w 1569618"/>
              <a:gd name="connsiteY1474" fmla="*/ 5367314 h 6693946"/>
              <a:gd name="connsiteX1475" fmla="*/ 122624 w 1569618"/>
              <a:gd name="connsiteY1475" fmla="*/ 5485509 h 6693946"/>
              <a:gd name="connsiteX1476" fmla="*/ 128234 w 1569618"/>
              <a:gd name="connsiteY1476" fmla="*/ 5437098 h 6693946"/>
              <a:gd name="connsiteX1477" fmla="*/ 124983 w 1569618"/>
              <a:gd name="connsiteY1477" fmla="*/ 5389925 h 6693946"/>
              <a:gd name="connsiteX1478" fmla="*/ 120618 w 1569618"/>
              <a:gd name="connsiteY1478" fmla="*/ 5437811 h 6693946"/>
              <a:gd name="connsiteX1479" fmla="*/ 122624 w 1569618"/>
              <a:gd name="connsiteY1479" fmla="*/ 5485509 h 6693946"/>
              <a:gd name="connsiteX1480" fmla="*/ 1424609 w 1569618"/>
              <a:gd name="connsiteY1480" fmla="*/ 5515732 h 6693946"/>
              <a:gd name="connsiteX1481" fmla="*/ 1422119 w 1569618"/>
              <a:gd name="connsiteY1481" fmla="*/ 5518207 h 6693946"/>
              <a:gd name="connsiteX1482" fmla="*/ 1426822 w 1569618"/>
              <a:gd name="connsiteY1482" fmla="*/ 5520420 h 6693946"/>
              <a:gd name="connsiteX1483" fmla="*/ 1429120 w 1569618"/>
              <a:gd name="connsiteY1483" fmla="*/ 5518207 h 6693946"/>
              <a:gd name="connsiteX1484" fmla="*/ 1424609 w 1569618"/>
              <a:gd name="connsiteY1484" fmla="*/ 5515732 h 6693946"/>
              <a:gd name="connsiteX1485" fmla="*/ 1501496 w 1569618"/>
              <a:gd name="connsiteY1485" fmla="*/ 5494808 h 6693946"/>
              <a:gd name="connsiteX1486" fmla="*/ 1499344 w 1569618"/>
              <a:gd name="connsiteY1486" fmla="*/ 5500545 h 6693946"/>
              <a:gd name="connsiteX1487" fmla="*/ 1503723 w 1569618"/>
              <a:gd name="connsiteY1487" fmla="*/ 5506620 h 6693946"/>
              <a:gd name="connsiteX1488" fmla="*/ 1507544 w 1569618"/>
              <a:gd name="connsiteY1488" fmla="*/ 5497433 h 6693946"/>
              <a:gd name="connsiteX1489" fmla="*/ 1501496 w 1569618"/>
              <a:gd name="connsiteY1489" fmla="*/ 5494808 h 6693946"/>
              <a:gd name="connsiteX1490" fmla="*/ 123798 w 1569618"/>
              <a:gd name="connsiteY1490" fmla="*/ 5500696 h 6693946"/>
              <a:gd name="connsiteX1491" fmla="*/ 126288 w 1569618"/>
              <a:gd name="connsiteY1491" fmla="*/ 5496196 h 6693946"/>
              <a:gd name="connsiteX1492" fmla="*/ 123798 w 1569618"/>
              <a:gd name="connsiteY1492" fmla="*/ 5493721 h 6693946"/>
              <a:gd name="connsiteX1493" fmla="*/ 121615 w 1569618"/>
              <a:gd name="connsiteY1493" fmla="*/ 5498408 h 6693946"/>
              <a:gd name="connsiteX1494" fmla="*/ 123798 w 1569618"/>
              <a:gd name="connsiteY1494" fmla="*/ 5500696 h 6693946"/>
              <a:gd name="connsiteX1495" fmla="*/ 1377706 w 1569618"/>
              <a:gd name="connsiteY1495" fmla="*/ 5520644 h 6693946"/>
              <a:gd name="connsiteX1496" fmla="*/ 1380050 w 1569618"/>
              <a:gd name="connsiteY1496" fmla="*/ 5507895 h 6693946"/>
              <a:gd name="connsiteX1497" fmla="*/ 1379919 w 1569618"/>
              <a:gd name="connsiteY1497" fmla="*/ 5497658 h 6693946"/>
              <a:gd name="connsiteX1498" fmla="*/ 1375509 w 1569618"/>
              <a:gd name="connsiteY1498" fmla="*/ 5494958 h 6693946"/>
              <a:gd name="connsiteX1499" fmla="*/ 1373240 w 1569618"/>
              <a:gd name="connsiteY1499" fmla="*/ 5497246 h 6693946"/>
              <a:gd name="connsiteX1500" fmla="*/ 1373124 w 1569618"/>
              <a:gd name="connsiteY1500" fmla="*/ 5510970 h 6693946"/>
              <a:gd name="connsiteX1501" fmla="*/ 1377706 w 1569618"/>
              <a:gd name="connsiteY1501" fmla="*/ 5520644 h 6693946"/>
              <a:gd name="connsiteX1502" fmla="*/ 1501597 w 1569618"/>
              <a:gd name="connsiteY1502" fmla="*/ 5536731 h 6693946"/>
              <a:gd name="connsiteX1503" fmla="*/ 1499107 w 1569618"/>
              <a:gd name="connsiteY1503" fmla="*/ 5539206 h 6693946"/>
              <a:gd name="connsiteX1504" fmla="*/ 1503810 w 1569618"/>
              <a:gd name="connsiteY1504" fmla="*/ 5541419 h 6693946"/>
              <a:gd name="connsiteX1505" fmla="*/ 1506112 w 1569618"/>
              <a:gd name="connsiteY1505" fmla="*/ 5539206 h 6693946"/>
              <a:gd name="connsiteX1506" fmla="*/ 1501597 w 1569618"/>
              <a:gd name="connsiteY1506" fmla="*/ 5536731 h 6693946"/>
              <a:gd name="connsiteX1507" fmla="*/ 129715 w 1569618"/>
              <a:gd name="connsiteY1507" fmla="*/ 5555631 h 6693946"/>
              <a:gd name="connsiteX1508" fmla="*/ 134050 w 1569618"/>
              <a:gd name="connsiteY1508" fmla="*/ 5549443 h 6693946"/>
              <a:gd name="connsiteX1509" fmla="*/ 131882 w 1569618"/>
              <a:gd name="connsiteY1509" fmla="*/ 5536807 h 6693946"/>
              <a:gd name="connsiteX1510" fmla="*/ 125436 w 1569618"/>
              <a:gd name="connsiteY1510" fmla="*/ 5539244 h 6693946"/>
              <a:gd name="connsiteX1511" fmla="*/ 129715 w 1569618"/>
              <a:gd name="connsiteY1511" fmla="*/ 5555631 h 6693946"/>
              <a:gd name="connsiteX1512" fmla="*/ 131897 w 1569618"/>
              <a:gd name="connsiteY1512" fmla="*/ 5618591 h 6693946"/>
              <a:gd name="connsiteX1513" fmla="*/ 135486 w 1569618"/>
              <a:gd name="connsiteY1513" fmla="*/ 5594254 h 6693946"/>
              <a:gd name="connsiteX1514" fmla="*/ 129700 w 1569618"/>
              <a:gd name="connsiteY1514" fmla="*/ 5564818 h 6693946"/>
              <a:gd name="connsiteX1515" fmla="*/ 127619 w 1569618"/>
              <a:gd name="connsiteY1515" fmla="*/ 5594967 h 6693946"/>
              <a:gd name="connsiteX1516" fmla="*/ 131897 w 1569618"/>
              <a:gd name="connsiteY1516" fmla="*/ 5618591 h 6693946"/>
              <a:gd name="connsiteX1517" fmla="*/ 131998 w 1569618"/>
              <a:gd name="connsiteY1517" fmla="*/ 5656014 h 6693946"/>
              <a:gd name="connsiteX1518" fmla="*/ 127296 w 1569618"/>
              <a:gd name="connsiteY1518" fmla="*/ 5658189 h 6693946"/>
              <a:gd name="connsiteX1519" fmla="*/ 129599 w 1569618"/>
              <a:gd name="connsiteY1519" fmla="*/ 5660401 h 6693946"/>
              <a:gd name="connsiteX1520" fmla="*/ 134301 w 1569618"/>
              <a:gd name="connsiteY1520" fmla="*/ 5658189 h 6693946"/>
              <a:gd name="connsiteX1521" fmla="*/ 131998 w 1569618"/>
              <a:gd name="connsiteY1521" fmla="*/ 5656014 h 6693946"/>
              <a:gd name="connsiteX1522" fmla="*/ 129700 w 1569618"/>
              <a:gd name="connsiteY1522" fmla="*/ 5634827 h 6693946"/>
              <a:gd name="connsiteX1523" fmla="*/ 127548 w 1569618"/>
              <a:gd name="connsiteY1523" fmla="*/ 5643977 h 6693946"/>
              <a:gd name="connsiteX1524" fmla="*/ 132880 w 1569618"/>
              <a:gd name="connsiteY1524" fmla="*/ 5647427 h 6693946"/>
              <a:gd name="connsiteX1525" fmla="*/ 134080 w 1569618"/>
              <a:gd name="connsiteY1525" fmla="*/ 5637452 h 6693946"/>
              <a:gd name="connsiteX1526" fmla="*/ 129700 w 1569618"/>
              <a:gd name="connsiteY1526" fmla="*/ 5634827 h 6693946"/>
              <a:gd name="connsiteX1527" fmla="*/ 340775 w 1569618"/>
              <a:gd name="connsiteY1527" fmla="*/ 5668688 h 6693946"/>
              <a:gd name="connsiteX1528" fmla="*/ 342957 w 1569618"/>
              <a:gd name="connsiteY1528" fmla="*/ 5666401 h 6693946"/>
              <a:gd name="connsiteX1529" fmla="*/ 340775 w 1569618"/>
              <a:gd name="connsiteY1529" fmla="*/ 5661676 h 6693946"/>
              <a:gd name="connsiteX1530" fmla="*/ 338285 w 1569618"/>
              <a:gd name="connsiteY1530" fmla="*/ 5664188 h 6693946"/>
              <a:gd name="connsiteX1531" fmla="*/ 340775 w 1569618"/>
              <a:gd name="connsiteY1531" fmla="*/ 5668688 h 6693946"/>
              <a:gd name="connsiteX1532" fmla="*/ 298780 w 1569618"/>
              <a:gd name="connsiteY1532" fmla="*/ 5731686 h 6693946"/>
              <a:gd name="connsiteX1533" fmla="*/ 296290 w 1569618"/>
              <a:gd name="connsiteY1533" fmla="*/ 5734161 h 6693946"/>
              <a:gd name="connsiteX1534" fmla="*/ 298780 w 1569618"/>
              <a:gd name="connsiteY1534" fmla="*/ 5738698 h 6693946"/>
              <a:gd name="connsiteX1535" fmla="*/ 300963 w 1569618"/>
              <a:gd name="connsiteY1535" fmla="*/ 5736373 h 6693946"/>
              <a:gd name="connsiteX1536" fmla="*/ 298780 w 1569618"/>
              <a:gd name="connsiteY1536" fmla="*/ 5731686 h 6693946"/>
              <a:gd name="connsiteX1537" fmla="*/ 494754 w 1569618"/>
              <a:gd name="connsiteY1537" fmla="*/ 5780696 h 6693946"/>
              <a:gd name="connsiteX1538" fmla="*/ 496937 w 1569618"/>
              <a:gd name="connsiteY1538" fmla="*/ 5775971 h 6693946"/>
              <a:gd name="connsiteX1539" fmla="*/ 494754 w 1569618"/>
              <a:gd name="connsiteY1539" fmla="*/ 5773684 h 6693946"/>
              <a:gd name="connsiteX1540" fmla="*/ 492261 w 1569618"/>
              <a:gd name="connsiteY1540" fmla="*/ 5778184 h 6693946"/>
              <a:gd name="connsiteX1541" fmla="*/ 494754 w 1569618"/>
              <a:gd name="connsiteY1541" fmla="*/ 5780696 h 6693946"/>
              <a:gd name="connsiteX1542" fmla="*/ 491574 w 1569618"/>
              <a:gd name="connsiteY1542" fmla="*/ 5806795 h 6693946"/>
              <a:gd name="connsiteX1543" fmla="*/ 496937 w 1569618"/>
              <a:gd name="connsiteY1543" fmla="*/ 5806270 h 6693946"/>
              <a:gd name="connsiteX1544" fmla="*/ 496937 w 1569618"/>
              <a:gd name="connsiteY1544" fmla="*/ 5797083 h 6693946"/>
              <a:gd name="connsiteX1545" fmla="*/ 492572 w 1569618"/>
              <a:gd name="connsiteY1545" fmla="*/ 5797120 h 6693946"/>
              <a:gd name="connsiteX1546" fmla="*/ 491574 w 1569618"/>
              <a:gd name="connsiteY1546" fmla="*/ 5806795 h 6693946"/>
              <a:gd name="connsiteX1547" fmla="*/ 495954 w 1569618"/>
              <a:gd name="connsiteY1547" fmla="*/ 5828356 h 6693946"/>
              <a:gd name="connsiteX1548" fmla="*/ 498253 w 1569618"/>
              <a:gd name="connsiteY1548" fmla="*/ 5826182 h 6693946"/>
              <a:gd name="connsiteX1549" fmla="*/ 493742 w 1569618"/>
              <a:gd name="connsiteY1549" fmla="*/ 5823669 h 6693946"/>
              <a:gd name="connsiteX1550" fmla="*/ 491252 w 1569618"/>
              <a:gd name="connsiteY1550" fmla="*/ 5826182 h 6693946"/>
              <a:gd name="connsiteX1551" fmla="*/ 495954 w 1569618"/>
              <a:gd name="connsiteY1551" fmla="*/ 5828356 h 6693946"/>
              <a:gd name="connsiteX1552" fmla="*/ 465910 w 1569618"/>
              <a:gd name="connsiteY1552" fmla="*/ 5907516 h 6693946"/>
              <a:gd name="connsiteX1553" fmla="*/ 459277 w 1569618"/>
              <a:gd name="connsiteY1553" fmla="*/ 5919778 h 6693946"/>
              <a:gd name="connsiteX1554" fmla="*/ 462746 w 1569618"/>
              <a:gd name="connsiteY1554" fmla="*/ 5934965 h 6693946"/>
              <a:gd name="connsiteX1555" fmla="*/ 462791 w 1569618"/>
              <a:gd name="connsiteY1555" fmla="*/ 5967925 h 6693946"/>
              <a:gd name="connsiteX1556" fmla="*/ 459892 w 1569618"/>
              <a:gd name="connsiteY1556" fmla="*/ 5983412 h 6693946"/>
              <a:gd name="connsiteX1557" fmla="*/ 456611 w 1569618"/>
              <a:gd name="connsiteY1557" fmla="*/ 5992075 h 6693946"/>
              <a:gd name="connsiteX1558" fmla="*/ 467185 w 1569618"/>
              <a:gd name="connsiteY1558" fmla="*/ 6004224 h 6693946"/>
              <a:gd name="connsiteX1559" fmla="*/ 473586 w 1569618"/>
              <a:gd name="connsiteY1559" fmla="*/ 5989112 h 6693946"/>
              <a:gd name="connsiteX1560" fmla="*/ 469191 w 1569618"/>
              <a:gd name="connsiteY1560" fmla="*/ 5949101 h 6693946"/>
              <a:gd name="connsiteX1561" fmla="*/ 470260 w 1569618"/>
              <a:gd name="connsiteY1561" fmla="*/ 5948989 h 6693946"/>
              <a:gd name="connsiteX1562" fmla="*/ 470058 w 1569618"/>
              <a:gd name="connsiteY1562" fmla="*/ 5914415 h 6693946"/>
              <a:gd name="connsiteX1563" fmla="*/ 465910 w 1569618"/>
              <a:gd name="connsiteY1563" fmla="*/ 5907516 h 6693946"/>
              <a:gd name="connsiteX1564" fmla="*/ 466863 w 1569618"/>
              <a:gd name="connsiteY1564" fmla="*/ 5878792 h 6693946"/>
              <a:gd name="connsiteX1565" fmla="*/ 458032 w 1569618"/>
              <a:gd name="connsiteY1565" fmla="*/ 5887904 h 6693946"/>
              <a:gd name="connsiteX1566" fmla="*/ 466964 w 1569618"/>
              <a:gd name="connsiteY1566" fmla="*/ 5899453 h 6693946"/>
              <a:gd name="connsiteX1567" fmla="*/ 471404 w 1569618"/>
              <a:gd name="connsiteY1567" fmla="*/ 5890379 h 6693946"/>
              <a:gd name="connsiteX1568" fmla="*/ 466863 w 1569618"/>
              <a:gd name="connsiteY1568" fmla="*/ 5878792 h 6693946"/>
              <a:gd name="connsiteX1569" fmla="*/ 467947 w 1569618"/>
              <a:gd name="connsiteY1569" fmla="*/ 5865967 h 6693946"/>
              <a:gd name="connsiteX1570" fmla="*/ 463259 w 1569618"/>
              <a:gd name="connsiteY1570" fmla="*/ 5868180 h 6693946"/>
              <a:gd name="connsiteX1571" fmla="*/ 465749 w 1569618"/>
              <a:gd name="connsiteY1571" fmla="*/ 5870655 h 6693946"/>
              <a:gd name="connsiteX1572" fmla="*/ 470260 w 1569618"/>
              <a:gd name="connsiteY1572" fmla="*/ 5868180 h 6693946"/>
              <a:gd name="connsiteX1573" fmla="*/ 467947 w 1569618"/>
              <a:gd name="connsiteY1573" fmla="*/ 5865967 h 6693946"/>
              <a:gd name="connsiteX1574" fmla="*/ 1003806 w 1569618"/>
              <a:gd name="connsiteY1574" fmla="*/ 6629209 h 6693946"/>
              <a:gd name="connsiteX1575" fmla="*/ 1006108 w 1569618"/>
              <a:gd name="connsiteY1575" fmla="*/ 6627035 h 6693946"/>
              <a:gd name="connsiteX1576" fmla="*/ 1001597 w 1569618"/>
              <a:gd name="connsiteY1576" fmla="*/ 6624522 h 6693946"/>
              <a:gd name="connsiteX1577" fmla="*/ 999108 w 1569618"/>
              <a:gd name="connsiteY1577" fmla="*/ 6627035 h 6693946"/>
              <a:gd name="connsiteX1578" fmla="*/ 1003806 w 1569618"/>
              <a:gd name="connsiteY1578" fmla="*/ 6629209 h 6693946"/>
              <a:gd name="connsiteX1579" fmla="*/ 736968 w 1569618"/>
              <a:gd name="connsiteY1579" fmla="*/ 894843 h 6693946"/>
              <a:gd name="connsiteX1580" fmla="*/ 734669 w 1569618"/>
              <a:gd name="connsiteY1580" fmla="*/ 934509 h 6693946"/>
              <a:gd name="connsiteX1581" fmla="*/ 743444 w 1569618"/>
              <a:gd name="connsiteY1581" fmla="*/ 955527 h 6693946"/>
              <a:gd name="connsiteX1582" fmla="*/ 751881 w 1569618"/>
              <a:gd name="connsiteY1582" fmla="*/ 962149 h 6693946"/>
              <a:gd name="connsiteX1583" fmla="*/ 761447 w 1569618"/>
              <a:gd name="connsiteY1583" fmla="*/ 948965 h 6693946"/>
              <a:gd name="connsiteX1584" fmla="*/ 758897 w 1569618"/>
              <a:gd name="connsiteY1584" fmla="*/ 917121 h 6693946"/>
              <a:gd name="connsiteX1585" fmla="*/ 750092 w 1569618"/>
              <a:gd name="connsiteY1585" fmla="*/ 877017 h 6693946"/>
              <a:gd name="connsiteX1586" fmla="*/ 744160 w 1569618"/>
              <a:gd name="connsiteY1586" fmla="*/ 874189 h 6693946"/>
              <a:gd name="connsiteX1587" fmla="*/ 736968 w 1569618"/>
              <a:gd name="connsiteY1587" fmla="*/ 894843 h 6693946"/>
              <a:gd name="connsiteX1588" fmla="*/ 18888 w 1569618"/>
              <a:gd name="connsiteY1588" fmla="*/ 879068 h 6693946"/>
              <a:gd name="connsiteX1589" fmla="*/ 18581 w 1569618"/>
              <a:gd name="connsiteY1589" fmla="*/ 773589 h 6693946"/>
              <a:gd name="connsiteX1590" fmla="*/ 15229 w 1569618"/>
              <a:gd name="connsiteY1590" fmla="*/ 760524 h 6693946"/>
              <a:gd name="connsiteX1591" fmla="*/ 10980 w 1569618"/>
              <a:gd name="connsiteY1591" fmla="*/ 753478 h 6693946"/>
              <a:gd name="connsiteX1592" fmla="*/ 8430 w 1569618"/>
              <a:gd name="connsiteY1592" fmla="*/ 759380 h 6693946"/>
              <a:gd name="connsiteX1593" fmla="*/ 8314 w 1569618"/>
              <a:gd name="connsiteY1593" fmla="*/ 829337 h 6693946"/>
              <a:gd name="connsiteX1594" fmla="*/ 8415 w 1569618"/>
              <a:gd name="connsiteY1594" fmla="*/ 899309 h 6693946"/>
              <a:gd name="connsiteX1595" fmla="*/ 10583 w 1569618"/>
              <a:gd name="connsiteY1595" fmla="*/ 905373 h 6693946"/>
              <a:gd name="connsiteX1596" fmla="*/ 15168 w 1569618"/>
              <a:gd name="connsiteY1596" fmla="*/ 899279 h 6693946"/>
              <a:gd name="connsiteX1597" fmla="*/ 18888 w 1569618"/>
              <a:gd name="connsiteY1597" fmla="*/ 879068 h 6693946"/>
              <a:gd name="connsiteX1598" fmla="*/ 818617 w 1569618"/>
              <a:gd name="connsiteY1598" fmla="*/ 563406 h 6693946"/>
              <a:gd name="connsiteX1599" fmla="*/ 826817 w 1569618"/>
              <a:gd name="connsiteY1599" fmla="*/ 559701 h 6693946"/>
              <a:gd name="connsiteX1600" fmla="*/ 823949 w 1569618"/>
              <a:gd name="connsiteY1600" fmla="*/ 529643 h 6693946"/>
              <a:gd name="connsiteX1601" fmla="*/ 825839 w 1569618"/>
              <a:gd name="connsiteY1601" fmla="*/ 503585 h 6693946"/>
              <a:gd name="connsiteX1602" fmla="*/ 827140 w 1569618"/>
              <a:gd name="connsiteY1602" fmla="*/ 487618 h 6693946"/>
              <a:gd name="connsiteX1603" fmla="*/ 825411 w 1569618"/>
              <a:gd name="connsiteY1603" fmla="*/ 481379 h 6693946"/>
              <a:gd name="connsiteX1604" fmla="*/ 818219 w 1569618"/>
              <a:gd name="connsiteY1604" fmla="*/ 485496 h 6693946"/>
              <a:gd name="connsiteX1605" fmla="*/ 813431 w 1569618"/>
              <a:gd name="connsiteY1605" fmla="*/ 497345 h 6693946"/>
              <a:gd name="connsiteX1606" fmla="*/ 813209 w 1569618"/>
              <a:gd name="connsiteY1606" fmla="*/ 525222 h 6693946"/>
              <a:gd name="connsiteX1607" fmla="*/ 813446 w 1569618"/>
              <a:gd name="connsiteY1607" fmla="*/ 560080 h 6693946"/>
              <a:gd name="connsiteX1608" fmla="*/ 818617 w 1569618"/>
              <a:gd name="connsiteY1608" fmla="*/ 563406 h 6693946"/>
              <a:gd name="connsiteX1609" fmla="*/ 431239 w 1569618"/>
              <a:gd name="connsiteY1609" fmla="*/ 436482 h 6693946"/>
              <a:gd name="connsiteX1610" fmla="*/ 428472 w 1569618"/>
              <a:gd name="connsiteY1610" fmla="*/ 450971 h 6693946"/>
              <a:gd name="connsiteX1611" fmla="*/ 436497 w 1569618"/>
              <a:gd name="connsiteY1611" fmla="*/ 470144 h 6693946"/>
              <a:gd name="connsiteX1612" fmla="*/ 441053 w 1569618"/>
              <a:gd name="connsiteY1612" fmla="*/ 470129 h 6693946"/>
              <a:gd name="connsiteX1613" fmla="*/ 455130 w 1569618"/>
              <a:gd name="connsiteY1613" fmla="*/ 448436 h 6693946"/>
              <a:gd name="connsiteX1614" fmla="*/ 449344 w 1569618"/>
              <a:gd name="connsiteY1614" fmla="*/ 430992 h 6693946"/>
              <a:gd name="connsiteX1615" fmla="*/ 433452 w 1569618"/>
              <a:gd name="connsiteY1615" fmla="*/ 417324 h 6693946"/>
              <a:gd name="connsiteX1616" fmla="*/ 431239 w 1569618"/>
              <a:gd name="connsiteY1616" fmla="*/ 436482 h 6693946"/>
              <a:gd name="connsiteX1617" fmla="*/ 673018 w 1569618"/>
              <a:gd name="connsiteY1617" fmla="*/ 504301 h 6693946"/>
              <a:gd name="connsiteX1618" fmla="*/ 660771 w 1569618"/>
              <a:gd name="connsiteY1618" fmla="*/ 500949 h 6693946"/>
              <a:gd name="connsiteX1619" fmla="*/ 640777 w 1569618"/>
              <a:gd name="connsiteY1619" fmla="*/ 505415 h 6693946"/>
              <a:gd name="connsiteX1620" fmla="*/ 625762 w 1569618"/>
              <a:gd name="connsiteY1620" fmla="*/ 510192 h 6693946"/>
              <a:gd name="connsiteX1621" fmla="*/ 625515 w 1569618"/>
              <a:gd name="connsiteY1621" fmla="*/ 518847 h 6693946"/>
              <a:gd name="connsiteX1622" fmla="*/ 638080 w 1569618"/>
              <a:gd name="connsiteY1622" fmla="*/ 521397 h 6693946"/>
              <a:gd name="connsiteX1623" fmla="*/ 646356 w 1569618"/>
              <a:gd name="connsiteY1623" fmla="*/ 517295 h 6693946"/>
              <a:gd name="connsiteX1624" fmla="*/ 659642 w 1569618"/>
              <a:gd name="connsiteY1624" fmla="*/ 525192 h 6693946"/>
              <a:gd name="connsiteX1625" fmla="*/ 660771 w 1569618"/>
              <a:gd name="connsiteY1625" fmla="*/ 535459 h 6693946"/>
              <a:gd name="connsiteX1626" fmla="*/ 673018 w 1569618"/>
              <a:gd name="connsiteY1626" fmla="*/ 504301 h 6693946"/>
              <a:gd name="connsiteX1627" fmla="*/ 228924 w 1569618"/>
              <a:gd name="connsiteY1627" fmla="*/ 359993 h 6693946"/>
              <a:gd name="connsiteX1628" fmla="*/ 242533 w 1569618"/>
              <a:gd name="connsiteY1628" fmla="*/ 374054 h 6693946"/>
              <a:gd name="connsiteX1629" fmla="*/ 246282 w 1569618"/>
              <a:gd name="connsiteY1629" fmla="*/ 361867 h 6693946"/>
              <a:gd name="connsiteX1630" fmla="*/ 246399 w 1569618"/>
              <a:gd name="connsiteY1630" fmla="*/ 346928 h 6693946"/>
              <a:gd name="connsiteX1631" fmla="*/ 236671 w 1569618"/>
              <a:gd name="connsiteY1631" fmla="*/ 326582 h 6693946"/>
              <a:gd name="connsiteX1632" fmla="*/ 225760 w 1569618"/>
              <a:gd name="connsiteY1632" fmla="*/ 344539 h 6693946"/>
              <a:gd name="connsiteX1633" fmla="*/ 228924 w 1569618"/>
              <a:gd name="connsiteY1633" fmla="*/ 359993 h 6693946"/>
              <a:gd name="connsiteX1634" fmla="*/ 288206 w 1569618"/>
              <a:gd name="connsiteY1634" fmla="*/ 245622 h 6693946"/>
              <a:gd name="connsiteX1635" fmla="*/ 267285 w 1569618"/>
              <a:gd name="connsiteY1635" fmla="*/ 234710 h 6693946"/>
              <a:gd name="connsiteX1636" fmla="*/ 268358 w 1569618"/>
              <a:gd name="connsiteY1636" fmla="*/ 260708 h 6693946"/>
              <a:gd name="connsiteX1637" fmla="*/ 288277 w 1569618"/>
              <a:gd name="connsiteY1637" fmla="*/ 269704 h 6693946"/>
              <a:gd name="connsiteX1638" fmla="*/ 288206 w 1569618"/>
              <a:gd name="connsiteY1638" fmla="*/ 245622 h 6693946"/>
              <a:gd name="connsiteX1639" fmla="*/ 69672 w 1569618"/>
              <a:gd name="connsiteY1639" fmla="*/ 236570 h 6693946"/>
              <a:gd name="connsiteX1640" fmla="*/ 64486 w 1569618"/>
              <a:gd name="connsiteY1640" fmla="*/ 205855 h 6693946"/>
              <a:gd name="connsiteX1641" fmla="*/ 59083 w 1569618"/>
              <a:gd name="connsiteY1641" fmla="*/ 195206 h 6693946"/>
              <a:gd name="connsiteX1642" fmla="*/ 50601 w 1569618"/>
              <a:gd name="connsiteY1642" fmla="*/ 208563 h 6693946"/>
              <a:gd name="connsiteX1643" fmla="*/ 50308 w 1569618"/>
              <a:gd name="connsiteY1643" fmla="*/ 222464 h 6693946"/>
              <a:gd name="connsiteX1644" fmla="*/ 50469 w 1569618"/>
              <a:gd name="connsiteY1644" fmla="*/ 236409 h 6693946"/>
              <a:gd name="connsiteX1645" fmla="*/ 64606 w 1569618"/>
              <a:gd name="connsiteY1645" fmla="*/ 241419 h 6693946"/>
              <a:gd name="connsiteX1646" fmla="*/ 69672 w 1569618"/>
              <a:gd name="connsiteY1646" fmla="*/ 236570 h 6693946"/>
              <a:gd name="connsiteX1647" fmla="*/ 428457 w 1569618"/>
              <a:gd name="connsiteY1647" fmla="*/ 315861 h 6693946"/>
              <a:gd name="connsiteX1648" fmla="*/ 428266 w 1569618"/>
              <a:gd name="connsiteY1648" fmla="*/ 333991 h 6693946"/>
              <a:gd name="connsiteX1649" fmla="*/ 432923 w 1569618"/>
              <a:gd name="connsiteY1649" fmla="*/ 362527 h 6693946"/>
              <a:gd name="connsiteX1650" fmla="*/ 431693 w 1569618"/>
              <a:gd name="connsiteY1650" fmla="*/ 373908 h 6693946"/>
              <a:gd name="connsiteX1651" fmla="*/ 447791 w 1569618"/>
              <a:gd name="connsiteY1651" fmla="*/ 364927 h 6693946"/>
              <a:gd name="connsiteX1652" fmla="*/ 445256 w 1569618"/>
              <a:gd name="connsiteY1652" fmla="*/ 353607 h 6693946"/>
              <a:gd name="connsiteX1653" fmla="*/ 441668 w 1569618"/>
              <a:gd name="connsiteY1653" fmla="*/ 328835 h 6693946"/>
              <a:gd name="connsiteX1654" fmla="*/ 435090 w 1569618"/>
              <a:gd name="connsiteY1654" fmla="*/ 315111 h 6693946"/>
              <a:gd name="connsiteX1655" fmla="*/ 432762 w 1569618"/>
              <a:gd name="connsiteY1655" fmla="*/ 312782 h 6693946"/>
              <a:gd name="connsiteX1656" fmla="*/ 428457 w 1569618"/>
              <a:gd name="connsiteY1656" fmla="*/ 315861 h 6693946"/>
              <a:gd name="connsiteX1657" fmla="*/ 624401 w 1569618"/>
              <a:gd name="connsiteY1657" fmla="*/ 421951 h 6693946"/>
              <a:gd name="connsiteX1658" fmla="*/ 624240 w 1569618"/>
              <a:gd name="connsiteY1658" fmla="*/ 442928 h 6693946"/>
              <a:gd name="connsiteX1659" fmla="*/ 624401 w 1569618"/>
              <a:gd name="connsiteY1659" fmla="*/ 467392 h 6693946"/>
              <a:gd name="connsiteX1660" fmla="*/ 627915 w 1569618"/>
              <a:gd name="connsiteY1660" fmla="*/ 472488 h 6693946"/>
              <a:gd name="connsiteX1661" fmla="*/ 641800 w 1569618"/>
              <a:gd name="connsiteY1661" fmla="*/ 452730 h 6693946"/>
              <a:gd name="connsiteX1662" fmla="*/ 631181 w 1569618"/>
              <a:gd name="connsiteY1662" fmla="*/ 422525 h 6693946"/>
              <a:gd name="connsiteX1663" fmla="*/ 627930 w 1569618"/>
              <a:gd name="connsiteY1663" fmla="*/ 416885 h 6693946"/>
              <a:gd name="connsiteX1664" fmla="*/ 624401 w 1569618"/>
              <a:gd name="connsiteY1664" fmla="*/ 421951 h 6693946"/>
              <a:gd name="connsiteX1665" fmla="*/ 652233 w 1569618"/>
              <a:gd name="connsiteY1665" fmla="*/ 442725 h 6693946"/>
              <a:gd name="connsiteX1666" fmla="*/ 652540 w 1569618"/>
              <a:gd name="connsiteY1666" fmla="*/ 460080 h 6693946"/>
              <a:gd name="connsiteX1667" fmla="*/ 659305 w 1569618"/>
              <a:gd name="connsiteY1667" fmla="*/ 465502 h 6693946"/>
              <a:gd name="connsiteX1668" fmla="*/ 673265 w 1569618"/>
              <a:gd name="connsiteY1668" fmla="*/ 447675 h 6693946"/>
              <a:gd name="connsiteX1669" fmla="*/ 659601 w 1569618"/>
              <a:gd name="connsiteY1669" fmla="*/ 430857 h 6693946"/>
              <a:gd name="connsiteX1670" fmla="*/ 653841 w 1569618"/>
              <a:gd name="connsiteY1670" fmla="*/ 432908 h 6693946"/>
              <a:gd name="connsiteX1671" fmla="*/ 652233 w 1569618"/>
              <a:gd name="connsiteY1671" fmla="*/ 442725 h 6693946"/>
              <a:gd name="connsiteX1672" fmla="*/ 477366 w 1569618"/>
              <a:gd name="connsiteY1672" fmla="*/ 210277 h 6693946"/>
              <a:gd name="connsiteX1673" fmla="*/ 471449 w 1569618"/>
              <a:gd name="connsiteY1673" fmla="*/ 232146 h 6693946"/>
              <a:gd name="connsiteX1674" fmla="*/ 482916 w 1569618"/>
              <a:gd name="connsiteY1674" fmla="*/ 250557 h 6693946"/>
              <a:gd name="connsiteX1675" fmla="*/ 490078 w 1569618"/>
              <a:gd name="connsiteY1675" fmla="*/ 253370 h 6693946"/>
              <a:gd name="connsiteX1676" fmla="*/ 494064 w 1569618"/>
              <a:gd name="connsiteY1676" fmla="*/ 234388 h 6693946"/>
              <a:gd name="connsiteX1677" fmla="*/ 484045 w 1569618"/>
              <a:gd name="connsiteY1677" fmla="*/ 210584 h 6693946"/>
              <a:gd name="connsiteX1678" fmla="*/ 479987 w 1569618"/>
              <a:gd name="connsiteY1678" fmla="*/ 207787 h 6693946"/>
              <a:gd name="connsiteX1679" fmla="*/ 477366 w 1569618"/>
              <a:gd name="connsiteY1679" fmla="*/ 210277 h 6693946"/>
              <a:gd name="connsiteX1680" fmla="*/ 148655 w 1569618"/>
              <a:gd name="connsiteY1680" fmla="*/ 19270 h 6693946"/>
              <a:gd name="connsiteX1681" fmla="*/ 161765 w 1569618"/>
              <a:gd name="connsiteY1681" fmla="*/ 24294 h 6693946"/>
              <a:gd name="connsiteX1682" fmla="*/ 180544 w 1569618"/>
              <a:gd name="connsiteY1682" fmla="*/ 11624 h 6693946"/>
              <a:gd name="connsiteX1683" fmla="*/ 155188 w 1569618"/>
              <a:gd name="connsiteY1683" fmla="*/ 4110 h 6693946"/>
              <a:gd name="connsiteX1684" fmla="*/ 148655 w 1569618"/>
              <a:gd name="connsiteY1684" fmla="*/ 19270 h 6693946"/>
              <a:gd name="connsiteX1685" fmla="*/ 137623 w 1569618"/>
              <a:gd name="connsiteY1685" fmla="*/ 24734 h 6693946"/>
              <a:gd name="connsiteX1686" fmla="*/ 141171 w 1569618"/>
              <a:gd name="connsiteY1686" fmla="*/ 17600 h 6693946"/>
              <a:gd name="connsiteX1687" fmla="*/ 134462 w 1569618"/>
              <a:gd name="connsiteY1687" fmla="*/ 8 h 6693946"/>
              <a:gd name="connsiteX1688" fmla="*/ 133363 w 1569618"/>
              <a:gd name="connsiteY1688" fmla="*/ 24734 h 6693946"/>
              <a:gd name="connsiteX1689" fmla="*/ 137623 w 1569618"/>
              <a:gd name="connsiteY1689" fmla="*/ 24734 h 6693946"/>
              <a:gd name="connsiteX1690" fmla="*/ 309208 w 1569618"/>
              <a:gd name="connsiteY1690" fmla="*/ 294310 h 6693946"/>
              <a:gd name="connsiteX1691" fmla="*/ 309355 w 1569618"/>
              <a:gd name="connsiteY1691" fmla="*/ 297576 h 6693946"/>
              <a:gd name="connsiteX1692" fmla="*/ 318054 w 1569618"/>
              <a:gd name="connsiteY1692" fmla="*/ 304274 h 6693946"/>
              <a:gd name="connsiteX1693" fmla="*/ 317469 w 1569618"/>
              <a:gd name="connsiteY1693" fmla="*/ 293009 h 6693946"/>
              <a:gd name="connsiteX1694" fmla="*/ 319389 w 1569618"/>
              <a:gd name="connsiteY1694" fmla="*/ 291059 h 6693946"/>
              <a:gd name="connsiteX1695" fmla="*/ 314893 w 1569618"/>
              <a:gd name="connsiteY1695" fmla="*/ 271826 h 6693946"/>
              <a:gd name="connsiteX1696" fmla="*/ 309985 w 1569618"/>
              <a:gd name="connsiteY1696" fmla="*/ 272486 h 6693946"/>
              <a:gd name="connsiteX1697" fmla="*/ 309208 w 1569618"/>
              <a:gd name="connsiteY1697" fmla="*/ 294310 h 6693946"/>
              <a:gd name="connsiteX1698" fmla="*/ 776971 w 1569618"/>
              <a:gd name="connsiteY1698" fmla="*/ 722291 h 6693946"/>
              <a:gd name="connsiteX1699" fmla="*/ 795750 w 1569618"/>
              <a:gd name="connsiteY1699" fmla="*/ 703617 h 6693946"/>
              <a:gd name="connsiteX1700" fmla="*/ 797741 w 1569618"/>
              <a:gd name="connsiteY1700" fmla="*/ 698798 h 6693946"/>
              <a:gd name="connsiteX1701" fmla="*/ 795383 w 1569618"/>
              <a:gd name="connsiteY1701" fmla="*/ 696717 h 6693946"/>
              <a:gd name="connsiteX1702" fmla="*/ 771316 w 1569618"/>
              <a:gd name="connsiteY1702" fmla="*/ 719246 h 6693946"/>
              <a:gd name="connsiteX1703" fmla="*/ 774773 w 1569618"/>
              <a:gd name="connsiteY1703" fmla="*/ 724766 h 6693946"/>
              <a:gd name="connsiteX1704" fmla="*/ 776971 w 1569618"/>
              <a:gd name="connsiteY1704" fmla="*/ 722291 h 6693946"/>
              <a:gd name="connsiteX1705" fmla="*/ 561168 w 1569618"/>
              <a:gd name="connsiteY1705" fmla="*/ 332967 h 6693946"/>
              <a:gd name="connsiteX1706" fmla="*/ 559072 w 1569618"/>
              <a:gd name="connsiteY1706" fmla="*/ 327020 h 6693946"/>
              <a:gd name="connsiteX1707" fmla="*/ 554309 w 1569618"/>
              <a:gd name="connsiteY1707" fmla="*/ 332645 h 6693946"/>
              <a:gd name="connsiteX1708" fmla="*/ 547601 w 1569618"/>
              <a:gd name="connsiteY1708" fmla="*/ 346868 h 6693946"/>
              <a:gd name="connsiteX1709" fmla="*/ 552686 w 1569618"/>
              <a:gd name="connsiteY1709" fmla="*/ 353299 h 6693946"/>
              <a:gd name="connsiteX1710" fmla="*/ 560901 w 1569618"/>
              <a:gd name="connsiteY1710" fmla="*/ 349827 h 6693946"/>
              <a:gd name="connsiteX1711" fmla="*/ 561239 w 1569618"/>
              <a:gd name="connsiteY1711" fmla="*/ 339777 h 6693946"/>
              <a:gd name="connsiteX1712" fmla="*/ 561168 w 1569618"/>
              <a:gd name="connsiteY1712" fmla="*/ 332967 h 6693946"/>
              <a:gd name="connsiteX1713" fmla="*/ 97020 w 1569618"/>
              <a:gd name="connsiteY1713" fmla="*/ 354720 h 6693946"/>
              <a:gd name="connsiteX1714" fmla="*/ 104932 w 1569618"/>
              <a:gd name="connsiteY1714" fmla="*/ 351379 h 6693946"/>
              <a:gd name="connsiteX1715" fmla="*/ 98074 w 1569618"/>
              <a:gd name="connsiteY1715" fmla="*/ 328205 h 6693946"/>
              <a:gd name="connsiteX1716" fmla="*/ 93683 w 1569618"/>
              <a:gd name="connsiteY1716" fmla="*/ 328089 h 6693946"/>
              <a:gd name="connsiteX1717" fmla="*/ 87147 w 1569618"/>
              <a:gd name="connsiteY1717" fmla="*/ 344292 h 6693946"/>
              <a:gd name="connsiteX1718" fmla="*/ 97020 w 1569618"/>
              <a:gd name="connsiteY1718" fmla="*/ 354720 h 6693946"/>
              <a:gd name="connsiteX1719" fmla="*/ 64209 w 1569618"/>
              <a:gd name="connsiteY1719" fmla="*/ 94268 h 6693946"/>
              <a:gd name="connsiteX1720" fmla="*/ 61528 w 1569618"/>
              <a:gd name="connsiteY1720" fmla="*/ 88437 h 6693946"/>
              <a:gd name="connsiteX1721" fmla="*/ 57414 w 1569618"/>
              <a:gd name="connsiteY1721" fmla="*/ 92273 h 6693946"/>
              <a:gd name="connsiteX1722" fmla="*/ 50545 w 1569618"/>
              <a:gd name="connsiteY1722" fmla="*/ 110291 h 6693946"/>
              <a:gd name="connsiteX1723" fmla="*/ 54088 w 1569618"/>
              <a:gd name="connsiteY1723" fmla="*/ 116137 h 6693946"/>
              <a:gd name="connsiteX1724" fmla="*/ 57354 w 1569618"/>
              <a:gd name="connsiteY1724" fmla="*/ 112297 h 6693946"/>
              <a:gd name="connsiteX1725" fmla="*/ 64209 w 1569618"/>
              <a:gd name="connsiteY1725" fmla="*/ 94268 h 6693946"/>
              <a:gd name="connsiteX1726" fmla="*/ 264578 w 1569618"/>
              <a:gd name="connsiteY1726" fmla="*/ 178024 h 6693946"/>
              <a:gd name="connsiteX1727" fmla="*/ 270788 w 1569618"/>
              <a:gd name="connsiteY1727" fmla="*/ 199526 h 6693946"/>
              <a:gd name="connsiteX1728" fmla="*/ 274129 w 1569618"/>
              <a:gd name="connsiteY1728" fmla="*/ 196200 h 6693946"/>
              <a:gd name="connsiteX1729" fmla="*/ 274290 w 1569618"/>
              <a:gd name="connsiteY1729" fmla="*/ 185786 h 6693946"/>
              <a:gd name="connsiteX1730" fmla="*/ 274114 w 1569618"/>
              <a:gd name="connsiteY1730" fmla="*/ 178887 h 6693946"/>
              <a:gd name="connsiteX1731" fmla="*/ 269441 w 1569618"/>
              <a:gd name="connsiteY1731" fmla="*/ 173056 h 6693946"/>
              <a:gd name="connsiteX1732" fmla="*/ 264578 w 1569618"/>
              <a:gd name="connsiteY1732" fmla="*/ 178024 h 6693946"/>
              <a:gd name="connsiteX1733" fmla="*/ 748952 w 1569618"/>
              <a:gd name="connsiteY1733" fmla="*/ 764124 h 6693946"/>
              <a:gd name="connsiteX1734" fmla="*/ 756159 w 1569618"/>
              <a:gd name="connsiteY1734" fmla="*/ 749905 h 6693946"/>
              <a:gd name="connsiteX1735" fmla="*/ 753081 w 1569618"/>
              <a:gd name="connsiteY1735" fmla="*/ 745844 h 6693946"/>
              <a:gd name="connsiteX1736" fmla="*/ 737718 w 1569618"/>
              <a:gd name="connsiteY1736" fmla="*/ 754839 h 6693946"/>
              <a:gd name="connsiteX1737" fmla="*/ 743459 w 1569618"/>
              <a:gd name="connsiteY1737" fmla="*/ 766468 h 6693946"/>
              <a:gd name="connsiteX1738" fmla="*/ 748952 w 1569618"/>
              <a:gd name="connsiteY1738" fmla="*/ 764124 h 6693946"/>
              <a:gd name="connsiteX1739" fmla="*/ 57309 w 1569618"/>
              <a:gd name="connsiteY1739" fmla="*/ 122729 h 6693946"/>
              <a:gd name="connsiteX1740" fmla="*/ 57309 w 1569618"/>
              <a:gd name="connsiteY1740" fmla="*/ 143717 h 6693946"/>
              <a:gd name="connsiteX1741" fmla="*/ 57309 w 1569618"/>
              <a:gd name="connsiteY1741" fmla="*/ 122729 h 6693946"/>
              <a:gd name="connsiteX1742" fmla="*/ 624532 w 1569618"/>
              <a:gd name="connsiteY1742" fmla="*/ 269336 h 6693946"/>
              <a:gd name="connsiteX1743" fmla="*/ 634904 w 1569618"/>
              <a:gd name="connsiteY1743" fmla="*/ 263802 h 6693946"/>
              <a:gd name="connsiteX1744" fmla="*/ 624049 w 1569618"/>
              <a:gd name="connsiteY1744" fmla="*/ 256111 h 6693946"/>
              <a:gd name="connsiteX1745" fmla="*/ 617239 w 1569618"/>
              <a:gd name="connsiteY1745" fmla="*/ 261076 h 6693946"/>
              <a:gd name="connsiteX1746" fmla="*/ 624532 w 1569618"/>
              <a:gd name="connsiteY1746" fmla="*/ 269336 h 6693946"/>
              <a:gd name="connsiteX1747" fmla="*/ 72353 w 1569618"/>
              <a:gd name="connsiteY1747" fmla="*/ 174743 h 6693946"/>
              <a:gd name="connsiteX1748" fmla="*/ 64314 w 1569618"/>
              <a:gd name="connsiteY1748" fmla="*/ 171916 h 6693946"/>
              <a:gd name="connsiteX1749" fmla="*/ 51655 w 1569618"/>
              <a:gd name="connsiteY1749" fmla="*/ 183559 h 6693946"/>
              <a:gd name="connsiteX1750" fmla="*/ 57339 w 1569618"/>
              <a:gd name="connsiteY1750" fmla="*/ 185509 h 6693946"/>
              <a:gd name="connsiteX1751" fmla="*/ 72353 w 1569618"/>
              <a:gd name="connsiteY1751" fmla="*/ 174743 h 6693946"/>
              <a:gd name="connsiteX1752" fmla="*/ 556627 w 1569618"/>
              <a:gd name="connsiteY1752" fmla="*/ 536790 h 6693946"/>
              <a:gd name="connsiteX1753" fmla="*/ 554455 w 1569618"/>
              <a:gd name="connsiteY1753" fmla="*/ 542358 h 6693946"/>
              <a:gd name="connsiteX1754" fmla="*/ 562731 w 1569618"/>
              <a:gd name="connsiteY1754" fmla="*/ 549419 h 6693946"/>
              <a:gd name="connsiteX1755" fmla="*/ 568694 w 1569618"/>
              <a:gd name="connsiteY1755" fmla="*/ 546003 h 6693946"/>
              <a:gd name="connsiteX1756" fmla="*/ 556627 w 1569618"/>
              <a:gd name="connsiteY1756" fmla="*/ 536790 h 6693946"/>
              <a:gd name="connsiteX1757" fmla="*/ 282168 w 1569618"/>
              <a:gd name="connsiteY1757" fmla="*/ 220356 h 6693946"/>
              <a:gd name="connsiteX1758" fmla="*/ 291235 w 1569618"/>
              <a:gd name="connsiteY1758" fmla="*/ 211773 h 6693946"/>
              <a:gd name="connsiteX1759" fmla="*/ 281553 w 1569618"/>
              <a:gd name="connsiteY1759" fmla="*/ 206995 h 6693946"/>
              <a:gd name="connsiteX1760" fmla="*/ 274507 w 1569618"/>
              <a:gd name="connsiteY1760" fmla="*/ 216985 h 6693946"/>
              <a:gd name="connsiteX1761" fmla="*/ 282168 w 1569618"/>
              <a:gd name="connsiteY1761" fmla="*/ 220356 h 6693946"/>
              <a:gd name="connsiteX1762" fmla="*/ 627300 w 1569618"/>
              <a:gd name="connsiteY1762" fmla="*/ 557489 h 6693946"/>
              <a:gd name="connsiteX1763" fmla="*/ 635459 w 1569618"/>
              <a:gd name="connsiteY1763" fmla="*/ 548568 h 6693946"/>
              <a:gd name="connsiteX1764" fmla="*/ 633483 w 1569618"/>
              <a:gd name="connsiteY1764" fmla="*/ 542666 h 6693946"/>
              <a:gd name="connsiteX1765" fmla="*/ 624577 w 1569618"/>
              <a:gd name="connsiteY1765" fmla="*/ 548774 h 6693946"/>
              <a:gd name="connsiteX1766" fmla="*/ 627300 w 1569618"/>
              <a:gd name="connsiteY1766" fmla="*/ 557489 h 6693946"/>
              <a:gd name="connsiteX1767" fmla="*/ 1348926 w 1569618"/>
              <a:gd name="connsiteY1767" fmla="*/ 5773871 h 6693946"/>
              <a:gd name="connsiteX1768" fmla="*/ 1338730 w 1569618"/>
              <a:gd name="connsiteY1768" fmla="*/ 5777771 h 6693946"/>
              <a:gd name="connsiteX1769" fmla="*/ 1344955 w 1569618"/>
              <a:gd name="connsiteY1769" fmla="*/ 5781184 h 6693946"/>
              <a:gd name="connsiteX1770" fmla="*/ 1352132 w 1569618"/>
              <a:gd name="connsiteY1770" fmla="*/ 5776946 h 6693946"/>
              <a:gd name="connsiteX1771" fmla="*/ 1348926 w 1569618"/>
              <a:gd name="connsiteY1771" fmla="*/ 5773871 h 6693946"/>
              <a:gd name="connsiteX1772" fmla="*/ 1532387 w 1569618"/>
              <a:gd name="connsiteY1772" fmla="*/ 5857418 h 6693946"/>
              <a:gd name="connsiteX1773" fmla="*/ 1541106 w 1569618"/>
              <a:gd name="connsiteY1773" fmla="*/ 5854155 h 6693946"/>
              <a:gd name="connsiteX1774" fmla="*/ 1534967 w 1569618"/>
              <a:gd name="connsiteY1774" fmla="*/ 5850106 h 6693946"/>
              <a:gd name="connsiteX1775" fmla="*/ 1527100 w 1569618"/>
              <a:gd name="connsiteY1775" fmla="*/ 5854155 h 6693946"/>
              <a:gd name="connsiteX1776" fmla="*/ 1532387 w 1569618"/>
              <a:gd name="connsiteY1776" fmla="*/ 5857418 h 6693946"/>
              <a:gd name="connsiteX1777" fmla="*/ 624472 w 1569618"/>
              <a:gd name="connsiteY1777" fmla="*/ 241520 h 6693946"/>
              <a:gd name="connsiteX1778" fmla="*/ 628837 w 1569618"/>
              <a:gd name="connsiteY1778" fmla="*/ 247599 h 6693946"/>
              <a:gd name="connsiteX1779" fmla="*/ 632733 w 1569618"/>
              <a:gd name="connsiteY1779" fmla="*/ 238269 h 6693946"/>
              <a:gd name="connsiteX1780" fmla="*/ 626584 w 1569618"/>
              <a:gd name="connsiteY1780" fmla="*/ 236102 h 6693946"/>
              <a:gd name="connsiteX1781" fmla="*/ 624472 w 1569618"/>
              <a:gd name="connsiteY1781" fmla="*/ 241520 h 6693946"/>
              <a:gd name="connsiteX1782" fmla="*/ 1499299 w 1569618"/>
              <a:gd name="connsiteY1782" fmla="*/ 5839868 h 6693946"/>
              <a:gd name="connsiteX1783" fmla="*/ 1503210 w 1569618"/>
              <a:gd name="connsiteY1783" fmla="*/ 5850068 h 6693946"/>
              <a:gd name="connsiteX1784" fmla="*/ 1506622 w 1569618"/>
              <a:gd name="connsiteY1784" fmla="*/ 5843843 h 6693946"/>
              <a:gd name="connsiteX1785" fmla="*/ 1502377 w 1569618"/>
              <a:gd name="connsiteY1785" fmla="*/ 5836643 h 6693946"/>
              <a:gd name="connsiteX1786" fmla="*/ 1499299 w 1569618"/>
              <a:gd name="connsiteY1786" fmla="*/ 5839868 h 6693946"/>
              <a:gd name="connsiteX1787" fmla="*/ 624457 w 1569618"/>
              <a:gd name="connsiteY1787" fmla="*/ 484967 h 6693946"/>
              <a:gd name="connsiteX1788" fmla="*/ 627097 w 1569618"/>
              <a:gd name="connsiteY1788" fmla="*/ 494649 h 6693946"/>
              <a:gd name="connsiteX1789" fmla="*/ 630993 w 1569618"/>
              <a:gd name="connsiteY1789" fmla="*/ 488380 h 6693946"/>
              <a:gd name="connsiteX1790" fmla="*/ 627738 w 1569618"/>
              <a:gd name="connsiteY1790" fmla="*/ 479680 h 6693946"/>
              <a:gd name="connsiteX1791" fmla="*/ 624457 w 1569618"/>
              <a:gd name="connsiteY1791" fmla="*/ 484967 h 6693946"/>
              <a:gd name="connsiteX1792" fmla="*/ 1423439 w 1569618"/>
              <a:gd name="connsiteY1792" fmla="*/ 5874104 h 6693946"/>
              <a:gd name="connsiteX1793" fmla="*/ 1422442 w 1569618"/>
              <a:gd name="connsiteY1793" fmla="*/ 5883817 h 6693946"/>
              <a:gd name="connsiteX1794" fmla="*/ 1427804 w 1569618"/>
              <a:gd name="connsiteY1794" fmla="*/ 5883254 h 6693946"/>
              <a:gd name="connsiteX1795" fmla="*/ 1427804 w 1569618"/>
              <a:gd name="connsiteY1795" fmla="*/ 5874067 h 6693946"/>
              <a:gd name="connsiteX1796" fmla="*/ 1423439 w 1569618"/>
              <a:gd name="connsiteY1796" fmla="*/ 5874104 h 6693946"/>
              <a:gd name="connsiteX1797" fmla="*/ 1379889 w 1569618"/>
              <a:gd name="connsiteY1797" fmla="*/ 5801507 h 6693946"/>
              <a:gd name="connsiteX1798" fmla="*/ 1377736 w 1569618"/>
              <a:gd name="connsiteY1798" fmla="*/ 5795808 h 6693946"/>
              <a:gd name="connsiteX1799" fmla="*/ 1371688 w 1569618"/>
              <a:gd name="connsiteY1799" fmla="*/ 5798358 h 6693946"/>
              <a:gd name="connsiteX1800" fmla="*/ 1375524 w 1569618"/>
              <a:gd name="connsiteY1800" fmla="*/ 5807582 h 6693946"/>
              <a:gd name="connsiteX1801" fmla="*/ 1379889 w 1569618"/>
              <a:gd name="connsiteY1801" fmla="*/ 5801507 h 6693946"/>
              <a:gd name="connsiteX1802" fmla="*/ 567126 w 1569618"/>
              <a:gd name="connsiteY1802" fmla="*/ 384074 h 6693946"/>
              <a:gd name="connsiteX1803" fmla="*/ 561430 w 1569618"/>
              <a:gd name="connsiteY1803" fmla="*/ 381922 h 6693946"/>
              <a:gd name="connsiteX1804" fmla="*/ 555352 w 1569618"/>
              <a:gd name="connsiteY1804" fmla="*/ 386301 h 6693946"/>
              <a:gd name="connsiteX1805" fmla="*/ 564550 w 1569618"/>
              <a:gd name="connsiteY1805" fmla="*/ 390123 h 6693946"/>
              <a:gd name="connsiteX1806" fmla="*/ 567126 w 1569618"/>
              <a:gd name="connsiteY1806" fmla="*/ 384074 h 6693946"/>
              <a:gd name="connsiteX1807" fmla="*/ 741786 w 1569618"/>
              <a:gd name="connsiteY1807" fmla="*/ 794359 h 6693946"/>
              <a:gd name="connsiteX1808" fmla="*/ 742990 w 1569618"/>
              <a:gd name="connsiteY1808" fmla="*/ 784384 h 6693946"/>
              <a:gd name="connsiteX1809" fmla="*/ 738610 w 1569618"/>
              <a:gd name="connsiteY1809" fmla="*/ 781748 h 6693946"/>
              <a:gd name="connsiteX1810" fmla="*/ 736458 w 1569618"/>
              <a:gd name="connsiteY1810" fmla="*/ 790902 h 6693946"/>
              <a:gd name="connsiteX1811" fmla="*/ 741786 w 1569618"/>
              <a:gd name="connsiteY1811" fmla="*/ 794359 h 6693946"/>
              <a:gd name="connsiteX1812" fmla="*/ 655982 w 1569618"/>
              <a:gd name="connsiteY1812" fmla="*/ 423447 h 6693946"/>
              <a:gd name="connsiteX1813" fmla="*/ 665957 w 1569618"/>
              <a:gd name="connsiteY1813" fmla="*/ 422247 h 6693946"/>
              <a:gd name="connsiteX1814" fmla="*/ 662500 w 1569618"/>
              <a:gd name="connsiteY1814" fmla="*/ 416915 h 6693946"/>
              <a:gd name="connsiteX1815" fmla="*/ 653346 w 1569618"/>
              <a:gd name="connsiteY1815" fmla="*/ 419068 h 6693946"/>
              <a:gd name="connsiteX1816" fmla="*/ 655982 w 1569618"/>
              <a:gd name="connsiteY1816" fmla="*/ 423447 h 6693946"/>
              <a:gd name="connsiteX1817" fmla="*/ 165162 w 1569618"/>
              <a:gd name="connsiteY1817" fmla="*/ 81698 h 6693946"/>
              <a:gd name="connsiteX1818" fmla="*/ 169058 w 1569618"/>
              <a:gd name="connsiteY1818" fmla="*/ 75444 h 6693946"/>
              <a:gd name="connsiteX1819" fmla="*/ 165792 w 1569618"/>
              <a:gd name="connsiteY1819" fmla="*/ 66729 h 6693946"/>
              <a:gd name="connsiteX1820" fmla="*/ 162526 w 1569618"/>
              <a:gd name="connsiteY1820" fmla="*/ 72032 h 6693946"/>
              <a:gd name="connsiteX1821" fmla="*/ 165162 w 1569618"/>
              <a:gd name="connsiteY1821" fmla="*/ 81698 h 6693946"/>
              <a:gd name="connsiteX1822" fmla="*/ 239045 w 1569618"/>
              <a:gd name="connsiteY1822" fmla="*/ 237977 h 6693946"/>
              <a:gd name="connsiteX1823" fmla="*/ 236893 w 1569618"/>
              <a:gd name="connsiteY1823" fmla="*/ 228823 h 6693946"/>
              <a:gd name="connsiteX1824" fmla="*/ 232528 w 1569618"/>
              <a:gd name="connsiteY1824" fmla="*/ 231459 h 6693946"/>
              <a:gd name="connsiteX1825" fmla="*/ 233713 w 1569618"/>
              <a:gd name="connsiteY1825" fmla="*/ 241434 h 6693946"/>
              <a:gd name="connsiteX1826" fmla="*/ 239045 w 1569618"/>
              <a:gd name="connsiteY1826" fmla="*/ 237977 h 6693946"/>
              <a:gd name="connsiteX1827" fmla="*/ 266423 w 1569618"/>
              <a:gd name="connsiteY1827" fmla="*/ 158277 h 6693946"/>
              <a:gd name="connsiteX1828" fmla="*/ 274290 w 1569618"/>
              <a:gd name="connsiteY1828" fmla="*/ 154220 h 6693946"/>
              <a:gd name="connsiteX1829" fmla="*/ 268999 w 1569618"/>
              <a:gd name="connsiteY1829" fmla="*/ 150969 h 6693946"/>
              <a:gd name="connsiteX1830" fmla="*/ 260284 w 1569618"/>
              <a:gd name="connsiteY1830" fmla="*/ 154220 h 6693946"/>
              <a:gd name="connsiteX1831" fmla="*/ 266423 w 1569618"/>
              <a:gd name="connsiteY1831" fmla="*/ 158277 h 6693946"/>
              <a:gd name="connsiteX1832" fmla="*/ 316869 w 1569618"/>
              <a:gd name="connsiteY1832" fmla="*/ 315801 h 6693946"/>
              <a:gd name="connsiteX1833" fmla="*/ 323094 w 1569618"/>
              <a:gd name="connsiteY1833" fmla="*/ 319213 h 6693946"/>
              <a:gd name="connsiteX1834" fmla="*/ 330271 w 1569618"/>
              <a:gd name="connsiteY1834" fmla="*/ 314950 h 6693946"/>
              <a:gd name="connsiteX1835" fmla="*/ 327065 w 1569618"/>
              <a:gd name="connsiteY1835" fmla="*/ 311890 h 6693946"/>
              <a:gd name="connsiteX1836" fmla="*/ 316869 w 1569618"/>
              <a:gd name="connsiteY1836" fmla="*/ 315801 h 6693946"/>
              <a:gd name="connsiteX1837" fmla="*/ 328895 w 1569618"/>
              <a:gd name="connsiteY1837" fmla="*/ 305387 h 6693946"/>
              <a:gd name="connsiteX1838" fmla="*/ 333537 w 1569618"/>
              <a:gd name="connsiteY1838" fmla="*/ 311698 h 6693946"/>
              <a:gd name="connsiteX1839" fmla="*/ 337040 w 1569618"/>
              <a:gd name="connsiteY1839" fmla="*/ 306880 h 6693946"/>
              <a:gd name="connsiteX1840" fmla="*/ 334374 w 1569618"/>
              <a:gd name="connsiteY1840" fmla="*/ 298296 h 6693946"/>
              <a:gd name="connsiteX1841" fmla="*/ 328895 w 1569618"/>
              <a:gd name="connsiteY1841" fmla="*/ 305387 h 6693946"/>
              <a:gd name="connsiteX1842" fmla="*/ 440835 w 1569618"/>
              <a:gd name="connsiteY1842" fmla="*/ 402415 h 6693946"/>
              <a:gd name="connsiteX1843" fmla="*/ 442020 w 1569618"/>
              <a:gd name="connsiteY1843" fmla="*/ 392436 h 6693946"/>
              <a:gd name="connsiteX1844" fmla="*/ 437655 w 1569618"/>
              <a:gd name="connsiteY1844" fmla="*/ 389800 h 6693946"/>
              <a:gd name="connsiteX1845" fmla="*/ 435503 w 1569618"/>
              <a:gd name="connsiteY1845" fmla="*/ 398957 h 6693946"/>
              <a:gd name="connsiteX1846" fmla="*/ 440835 w 1569618"/>
              <a:gd name="connsiteY1846" fmla="*/ 402415 h 6693946"/>
              <a:gd name="connsiteX1847" fmla="*/ 437655 w 1569618"/>
              <a:gd name="connsiteY1847" fmla="*/ 291805 h 6693946"/>
              <a:gd name="connsiteX1848" fmla="*/ 435503 w 1569618"/>
              <a:gd name="connsiteY1848" fmla="*/ 300978 h 6693946"/>
              <a:gd name="connsiteX1849" fmla="*/ 440835 w 1569618"/>
              <a:gd name="connsiteY1849" fmla="*/ 304435 h 6693946"/>
              <a:gd name="connsiteX1850" fmla="*/ 442035 w 1569618"/>
              <a:gd name="connsiteY1850" fmla="*/ 294457 h 6693946"/>
              <a:gd name="connsiteX1851" fmla="*/ 437655 w 1569618"/>
              <a:gd name="connsiteY1851" fmla="*/ 291805 h 6693946"/>
              <a:gd name="connsiteX1852" fmla="*/ 477250 w 1569618"/>
              <a:gd name="connsiteY1852" fmla="*/ 302984 h 6693946"/>
              <a:gd name="connsiteX1853" fmla="*/ 484251 w 1569618"/>
              <a:gd name="connsiteY1853" fmla="*/ 311698 h 6693946"/>
              <a:gd name="connsiteX1854" fmla="*/ 484251 w 1569618"/>
              <a:gd name="connsiteY1854" fmla="*/ 297696 h 6693946"/>
              <a:gd name="connsiteX1855" fmla="*/ 477250 w 1569618"/>
              <a:gd name="connsiteY1855" fmla="*/ 302984 h 6693946"/>
              <a:gd name="connsiteX1856" fmla="*/ 559450 w 1569618"/>
              <a:gd name="connsiteY1856" fmla="*/ 509371 h 6693946"/>
              <a:gd name="connsiteX1857" fmla="*/ 555044 w 1569618"/>
              <a:gd name="connsiteY1857" fmla="*/ 510571 h 6693946"/>
              <a:gd name="connsiteX1858" fmla="*/ 556259 w 1569618"/>
              <a:gd name="connsiteY1858" fmla="*/ 524442 h 6693946"/>
              <a:gd name="connsiteX1859" fmla="*/ 561078 w 1569618"/>
              <a:gd name="connsiteY1859" fmla="*/ 518408 h 6693946"/>
              <a:gd name="connsiteX1860" fmla="*/ 559450 w 1569618"/>
              <a:gd name="connsiteY1860" fmla="*/ 509371 h 6693946"/>
              <a:gd name="connsiteX1861" fmla="*/ 556638 w 1569618"/>
              <a:gd name="connsiteY1861" fmla="*/ 431794 h 6693946"/>
              <a:gd name="connsiteX1862" fmla="*/ 554485 w 1569618"/>
              <a:gd name="connsiteY1862" fmla="*/ 437494 h 6693946"/>
              <a:gd name="connsiteX1863" fmla="*/ 558850 w 1569618"/>
              <a:gd name="connsiteY1863" fmla="*/ 443573 h 6693946"/>
              <a:gd name="connsiteX1864" fmla="*/ 562690 w 1569618"/>
              <a:gd name="connsiteY1864" fmla="*/ 434374 h 6693946"/>
              <a:gd name="connsiteX1865" fmla="*/ 556638 w 1569618"/>
              <a:gd name="connsiteY1865" fmla="*/ 431794 h 6693946"/>
              <a:gd name="connsiteX1866" fmla="*/ 1537603 w 1569618"/>
              <a:gd name="connsiteY1866" fmla="*/ 5878642 h 6693946"/>
              <a:gd name="connsiteX1867" fmla="*/ 1539801 w 1569618"/>
              <a:gd name="connsiteY1867" fmla="*/ 5873955 h 6693946"/>
              <a:gd name="connsiteX1868" fmla="*/ 1537603 w 1569618"/>
              <a:gd name="connsiteY1868" fmla="*/ 5871667 h 6693946"/>
              <a:gd name="connsiteX1869" fmla="*/ 1535113 w 1569618"/>
              <a:gd name="connsiteY1869" fmla="*/ 5876167 h 6693946"/>
              <a:gd name="connsiteX1870" fmla="*/ 1537603 w 1569618"/>
              <a:gd name="connsiteY1870" fmla="*/ 5878642 h 6693946"/>
              <a:gd name="connsiteX1871" fmla="*/ 1398345 w 1569618"/>
              <a:gd name="connsiteY1871" fmla="*/ 1010826 h 6693946"/>
              <a:gd name="connsiteX1872" fmla="*/ 1400558 w 1569618"/>
              <a:gd name="connsiteY1872" fmla="*/ 1008670 h 6693946"/>
              <a:gd name="connsiteX1873" fmla="*/ 1397247 w 1569618"/>
              <a:gd name="connsiteY1873" fmla="*/ 1004597 h 6693946"/>
              <a:gd name="connsiteX1874" fmla="*/ 1394127 w 1569618"/>
              <a:gd name="connsiteY1874" fmla="*/ 1007717 h 6693946"/>
              <a:gd name="connsiteX1875" fmla="*/ 1398345 w 1569618"/>
              <a:gd name="connsiteY1875" fmla="*/ 1010826 h 6693946"/>
              <a:gd name="connsiteX1876" fmla="*/ 1384827 w 1569618"/>
              <a:gd name="connsiteY1876" fmla="*/ 5816957 h 6693946"/>
              <a:gd name="connsiteX1877" fmla="*/ 1380125 w 1569618"/>
              <a:gd name="connsiteY1877" fmla="*/ 5819170 h 6693946"/>
              <a:gd name="connsiteX1878" fmla="*/ 1382615 w 1569618"/>
              <a:gd name="connsiteY1878" fmla="*/ 5821644 h 6693946"/>
              <a:gd name="connsiteX1879" fmla="*/ 1387126 w 1569618"/>
              <a:gd name="connsiteY1879" fmla="*/ 5819170 h 6693946"/>
              <a:gd name="connsiteX1880" fmla="*/ 1384827 w 1569618"/>
              <a:gd name="connsiteY1880" fmla="*/ 5816957 h 6693946"/>
              <a:gd name="connsiteX1881" fmla="*/ 1354622 w 1569618"/>
              <a:gd name="connsiteY1881" fmla="*/ 5807657 h 6693946"/>
              <a:gd name="connsiteX1882" fmla="*/ 1359133 w 1569618"/>
              <a:gd name="connsiteY1882" fmla="*/ 5805182 h 6693946"/>
              <a:gd name="connsiteX1883" fmla="*/ 1356835 w 1569618"/>
              <a:gd name="connsiteY1883" fmla="*/ 5802970 h 6693946"/>
              <a:gd name="connsiteX1884" fmla="*/ 1352132 w 1569618"/>
              <a:gd name="connsiteY1884" fmla="*/ 5805182 h 6693946"/>
              <a:gd name="connsiteX1885" fmla="*/ 1354622 w 1569618"/>
              <a:gd name="connsiteY1885" fmla="*/ 5807657 h 6693946"/>
              <a:gd name="connsiteX1886" fmla="*/ 1340621 w 1569618"/>
              <a:gd name="connsiteY1886" fmla="*/ 5788683 h 6693946"/>
              <a:gd name="connsiteX1887" fmla="*/ 1338131 w 1569618"/>
              <a:gd name="connsiteY1887" fmla="*/ 5791195 h 6693946"/>
              <a:gd name="connsiteX1888" fmla="*/ 1342833 w 1569618"/>
              <a:gd name="connsiteY1888" fmla="*/ 5793371 h 6693946"/>
              <a:gd name="connsiteX1889" fmla="*/ 1345132 w 1569618"/>
              <a:gd name="connsiteY1889" fmla="*/ 5791195 h 6693946"/>
              <a:gd name="connsiteX1890" fmla="*/ 1340621 w 1569618"/>
              <a:gd name="connsiteY1890" fmla="*/ 5788683 h 6693946"/>
              <a:gd name="connsiteX1891" fmla="*/ 792207 w 1569618"/>
              <a:gd name="connsiteY1891" fmla="*/ 595164 h 6693946"/>
              <a:gd name="connsiteX1892" fmla="*/ 789908 w 1569618"/>
              <a:gd name="connsiteY1892" fmla="*/ 592966 h 6693946"/>
              <a:gd name="connsiteX1893" fmla="*/ 785220 w 1569618"/>
              <a:gd name="connsiteY1893" fmla="*/ 595164 h 6693946"/>
              <a:gd name="connsiteX1894" fmla="*/ 787710 w 1569618"/>
              <a:gd name="connsiteY1894" fmla="*/ 597639 h 6693946"/>
              <a:gd name="connsiteX1895" fmla="*/ 792207 w 1569618"/>
              <a:gd name="connsiteY1895" fmla="*/ 595164 h 6693946"/>
              <a:gd name="connsiteX1896" fmla="*/ 778861 w 1569618"/>
              <a:gd name="connsiteY1896" fmla="*/ 741494 h 6693946"/>
              <a:gd name="connsiteX1897" fmla="*/ 782097 w 1569618"/>
              <a:gd name="connsiteY1897" fmla="*/ 745641 h 6693946"/>
              <a:gd name="connsiteX1898" fmla="*/ 785220 w 1569618"/>
              <a:gd name="connsiteY1898" fmla="*/ 745641 h 6693946"/>
              <a:gd name="connsiteX1899" fmla="*/ 783094 w 1569618"/>
              <a:gd name="connsiteY1899" fmla="*/ 740339 h 6693946"/>
              <a:gd name="connsiteX1900" fmla="*/ 778861 w 1569618"/>
              <a:gd name="connsiteY1900" fmla="*/ 741494 h 6693946"/>
              <a:gd name="connsiteX1901" fmla="*/ 781718 w 1569618"/>
              <a:gd name="connsiteY1901" fmla="*/ 808627 h 6693946"/>
              <a:gd name="connsiteX1902" fmla="*/ 784208 w 1569618"/>
              <a:gd name="connsiteY1902" fmla="*/ 804116 h 6693946"/>
              <a:gd name="connsiteX1903" fmla="*/ 781718 w 1569618"/>
              <a:gd name="connsiteY1903" fmla="*/ 801622 h 6693946"/>
              <a:gd name="connsiteX1904" fmla="*/ 779521 w 1569618"/>
              <a:gd name="connsiteY1904" fmla="*/ 806325 h 6693946"/>
              <a:gd name="connsiteX1905" fmla="*/ 781718 w 1569618"/>
              <a:gd name="connsiteY1905" fmla="*/ 808627 h 6693946"/>
              <a:gd name="connsiteX1906" fmla="*/ 774717 w 1569618"/>
              <a:gd name="connsiteY1906" fmla="*/ 689641 h 6693946"/>
              <a:gd name="connsiteX1907" fmla="*/ 777207 w 1569618"/>
              <a:gd name="connsiteY1907" fmla="*/ 685130 h 6693946"/>
              <a:gd name="connsiteX1908" fmla="*/ 774717 w 1569618"/>
              <a:gd name="connsiteY1908" fmla="*/ 682640 h 6693946"/>
              <a:gd name="connsiteX1909" fmla="*/ 772520 w 1569618"/>
              <a:gd name="connsiteY1909" fmla="*/ 687342 h 6693946"/>
              <a:gd name="connsiteX1910" fmla="*/ 774717 w 1569618"/>
              <a:gd name="connsiteY1910" fmla="*/ 689641 h 6693946"/>
              <a:gd name="connsiteX1911" fmla="*/ 737526 w 1569618"/>
              <a:gd name="connsiteY1911" fmla="*/ 726933 h 6693946"/>
              <a:gd name="connsiteX1912" fmla="*/ 739724 w 1569618"/>
              <a:gd name="connsiteY1912" fmla="*/ 731635 h 6693946"/>
              <a:gd name="connsiteX1913" fmla="*/ 742214 w 1569618"/>
              <a:gd name="connsiteY1913" fmla="*/ 729146 h 6693946"/>
              <a:gd name="connsiteX1914" fmla="*/ 739724 w 1569618"/>
              <a:gd name="connsiteY1914" fmla="*/ 724634 h 6693946"/>
              <a:gd name="connsiteX1915" fmla="*/ 737526 w 1569618"/>
              <a:gd name="connsiteY1915" fmla="*/ 726933 h 6693946"/>
              <a:gd name="connsiteX1916" fmla="*/ 739150 w 1569618"/>
              <a:gd name="connsiteY1916" fmla="*/ 773060 h 6693946"/>
              <a:gd name="connsiteX1917" fmla="*/ 743222 w 1569618"/>
              <a:gd name="connsiteY1917" fmla="*/ 769749 h 6693946"/>
              <a:gd name="connsiteX1918" fmla="*/ 740102 w 1569618"/>
              <a:gd name="connsiteY1918" fmla="*/ 766629 h 6693946"/>
              <a:gd name="connsiteX1919" fmla="*/ 736982 w 1569618"/>
              <a:gd name="connsiteY1919" fmla="*/ 770847 h 6693946"/>
              <a:gd name="connsiteX1920" fmla="*/ 739150 w 1569618"/>
              <a:gd name="connsiteY1920" fmla="*/ 773060 h 6693946"/>
              <a:gd name="connsiteX1921" fmla="*/ 660538 w 1569618"/>
              <a:gd name="connsiteY1921" fmla="*/ 230008 h 6693946"/>
              <a:gd name="connsiteX1922" fmla="*/ 662732 w 1569618"/>
              <a:gd name="connsiteY1922" fmla="*/ 234710 h 6693946"/>
              <a:gd name="connsiteX1923" fmla="*/ 664914 w 1569618"/>
              <a:gd name="connsiteY1923" fmla="*/ 232412 h 6693946"/>
              <a:gd name="connsiteX1924" fmla="*/ 662732 w 1569618"/>
              <a:gd name="connsiteY1924" fmla="*/ 227709 h 6693946"/>
              <a:gd name="connsiteX1925" fmla="*/ 660538 w 1569618"/>
              <a:gd name="connsiteY1925" fmla="*/ 230008 h 6693946"/>
              <a:gd name="connsiteX1926" fmla="*/ 665664 w 1569618"/>
              <a:gd name="connsiteY1926" fmla="*/ 469750 h 6693946"/>
              <a:gd name="connsiteX1927" fmla="*/ 662353 w 1569618"/>
              <a:gd name="connsiteY1927" fmla="*/ 465678 h 6693946"/>
              <a:gd name="connsiteX1928" fmla="*/ 659234 w 1569618"/>
              <a:gd name="connsiteY1928" fmla="*/ 468798 h 6693946"/>
              <a:gd name="connsiteX1929" fmla="*/ 663437 w 1569618"/>
              <a:gd name="connsiteY1929" fmla="*/ 471903 h 6693946"/>
              <a:gd name="connsiteX1930" fmla="*/ 665664 w 1569618"/>
              <a:gd name="connsiteY1930" fmla="*/ 469750 h 6693946"/>
              <a:gd name="connsiteX1931" fmla="*/ 654531 w 1569618"/>
              <a:gd name="connsiteY1931" fmla="*/ 261398 h 6693946"/>
              <a:gd name="connsiteX1932" fmla="*/ 659234 w 1569618"/>
              <a:gd name="connsiteY1932" fmla="*/ 259201 h 6693946"/>
              <a:gd name="connsiteX1933" fmla="*/ 656935 w 1569618"/>
              <a:gd name="connsiteY1933" fmla="*/ 257018 h 6693946"/>
              <a:gd name="connsiteX1934" fmla="*/ 652233 w 1569618"/>
              <a:gd name="connsiteY1934" fmla="*/ 259201 h 6693946"/>
              <a:gd name="connsiteX1935" fmla="*/ 654531 w 1569618"/>
              <a:gd name="connsiteY1935" fmla="*/ 261398 h 6693946"/>
              <a:gd name="connsiteX1936" fmla="*/ 625541 w 1569618"/>
              <a:gd name="connsiteY1936" fmla="*/ 341990 h 6693946"/>
              <a:gd name="connsiteX1937" fmla="*/ 627727 w 1569618"/>
              <a:gd name="connsiteY1937" fmla="*/ 346692 h 6693946"/>
              <a:gd name="connsiteX1938" fmla="*/ 629921 w 1569618"/>
              <a:gd name="connsiteY1938" fmla="*/ 344393 h 6693946"/>
              <a:gd name="connsiteX1939" fmla="*/ 627727 w 1569618"/>
              <a:gd name="connsiteY1939" fmla="*/ 339691 h 6693946"/>
              <a:gd name="connsiteX1940" fmla="*/ 625541 w 1569618"/>
              <a:gd name="connsiteY1940" fmla="*/ 341990 h 6693946"/>
              <a:gd name="connsiteX1941" fmla="*/ 626538 w 1569618"/>
              <a:gd name="connsiteY1941" fmla="*/ 401372 h 6693946"/>
              <a:gd name="connsiteX1942" fmla="*/ 631226 w 1569618"/>
              <a:gd name="connsiteY1942" fmla="*/ 399175 h 6693946"/>
              <a:gd name="connsiteX1943" fmla="*/ 628927 w 1569618"/>
              <a:gd name="connsiteY1943" fmla="*/ 396992 h 6693946"/>
              <a:gd name="connsiteX1944" fmla="*/ 624240 w 1569618"/>
              <a:gd name="connsiteY1944" fmla="*/ 399175 h 6693946"/>
              <a:gd name="connsiteX1945" fmla="*/ 626538 w 1569618"/>
              <a:gd name="connsiteY1945" fmla="*/ 401372 h 6693946"/>
              <a:gd name="connsiteX1946" fmla="*/ 626538 w 1569618"/>
              <a:gd name="connsiteY1946" fmla="*/ 529980 h 6693946"/>
              <a:gd name="connsiteX1947" fmla="*/ 624240 w 1569618"/>
              <a:gd name="connsiteY1947" fmla="*/ 532163 h 6693946"/>
              <a:gd name="connsiteX1948" fmla="*/ 628736 w 1569618"/>
              <a:gd name="connsiteY1948" fmla="*/ 534653 h 6693946"/>
              <a:gd name="connsiteX1949" fmla="*/ 631241 w 1569618"/>
              <a:gd name="connsiteY1949" fmla="*/ 532163 h 6693946"/>
              <a:gd name="connsiteX1950" fmla="*/ 626538 w 1569618"/>
              <a:gd name="connsiteY1950" fmla="*/ 529980 h 6693946"/>
              <a:gd name="connsiteX1951" fmla="*/ 618540 w 1569618"/>
              <a:gd name="connsiteY1951" fmla="*/ 216006 h 6693946"/>
              <a:gd name="connsiteX1952" fmla="*/ 620737 w 1569618"/>
              <a:gd name="connsiteY1952" fmla="*/ 220705 h 6693946"/>
              <a:gd name="connsiteX1953" fmla="*/ 623227 w 1569618"/>
              <a:gd name="connsiteY1953" fmla="*/ 218215 h 6693946"/>
              <a:gd name="connsiteX1954" fmla="*/ 620737 w 1569618"/>
              <a:gd name="connsiteY1954" fmla="*/ 213719 h 6693946"/>
              <a:gd name="connsiteX1955" fmla="*/ 618540 w 1569618"/>
              <a:gd name="connsiteY1955" fmla="*/ 216006 h 6693946"/>
              <a:gd name="connsiteX1956" fmla="*/ 601932 w 1569618"/>
              <a:gd name="connsiteY1956" fmla="*/ 726933 h 6693946"/>
              <a:gd name="connsiteX1957" fmla="*/ 599735 w 1569618"/>
              <a:gd name="connsiteY1957" fmla="*/ 724634 h 6693946"/>
              <a:gd name="connsiteX1958" fmla="*/ 597245 w 1569618"/>
              <a:gd name="connsiteY1958" fmla="*/ 729146 h 6693946"/>
              <a:gd name="connsiteX1959" fmla="*/ 599735 w 1569618"/>
              <a:gd name="connsiteY1959" fmla="*/ 731635 h 6693946"/>
              <a:gd name="connsiteX1960" fmla="*/ 601932 w 1569618"/>
              <a:gd name="connsiteY1960" fmla="*/ 726933 h 6693946"/>
              <a:gd name="connsiteX1961" fmla="*/ 600380 w 1569618"/>
              <a:gd name="connsiteY1961" fmla="*/ 739281 h 6693946"/>
              <a:gd name="connsiteX1962" fmla="*/ 596232 w 1569618"/>
              <a:gd name="connsiteY1962" fmla="*/ 742521 h 6693946"/>
              <a:gd name="connsiteX1963" fmla="*/ 596232 w 1569618"/>
              <a:gd name="connsiteY1963" fmla="*/ 745641 h 6693946"/>
              <a:gd name="connsiteX1964" fmla="*/ 601535 w 1569618"/>
              <a:gd name="connsiteY1964" fmla="*/ 743515 h 6693946"/>
              <a:gd name="connsiteX1965" fmla="*/ 600380 w 1569618"/>
              <a:gd name="connsiteY1965" fmla="*/ 739281 h 6693946"/>
              <a:gd name="connsiteX1966" fmla="*/ 598531 w 1569618"/>
              <a:gd name="connsiteY1966" fmla="*/ 786316 h 6693946"/>
              <a:gd name="connsiteX1967" fmla="*/ 603233 w 1569618"/>
              <a:gd name="connsiteY1967" fmla="*/ 784133 h 6693946"/>
              <a:gd name="connsiteX1968" fmla="*/ 600743 w 1569618"/>
              <a:gd name="connsiteY1968" fmla="*/ 781643 h 6693946"/>
              <a:gd name="connsiteX1969" fmla="*/ 596232 w 1569618"/>
              <a:gd name="connsiteY1969" fmla="*/ 784133 h 6693946"/>
              <a:gd name="connsiteX1970" fmla="*/ 598531 w 1569618"/>
              <a:gd name="connsiteY1970" fmla="*/ 786316 h 6693946"/>
              <a:gd name="connsiteX1971" fmla="*/ 592160 w 1569618"/>
              <a:gd name="connsiteY1971" fmla="*/ 752072 h 6693946"/>
              <a:gd name="connsiteX1972" fmla="*/ 596232 w 1569618"/>
              <a:gd name="connsiteY1972" fmla="*/ 748761 h 6693946"/>
              <a:gd name="connsiteX1973" fmla="*/ 593112 w 1569618"/>
              <a:gd name="connsiteY1973" fmla="*/ 745641 h 6693946"/>
              <a:gd name="connsiteX1974" fmla="*/ 590008 w 1569618"/>
              <a:gd name="connsiteY1974" fmla="*/ 749845 h 6693946"/>
              <a:gd name="connsiteX1975" fmla="*/ 592160 w 1569618"/>
              <a:gd name="connsiteY1975" fmla="*/ 752072 h 6693946"/>
              <a:gd name="connsiteX1976" fmla="*/ 591736 w 1569618"/>
              <a:gd name="connsiteY1976" fmla="*/ 772621 h 6693946"/>
              <a:gd name="connsiteX1977" fmla="*/ 596232 w 1569618"/>
              <a:gd name="connsiteY1977" fmla="*/ 770131 h 6693946"/>
              <a:gd name="connsiteX1978" fmla="*/ 593934 w 1569618"/>
              <a:gd name="connsiteY1978" fmla="*/ 767949 h 6693946"/>
              <a:gd name="connsiteX1979" fmla="*/ 589247 w 1569618"/>
              <a:gd name="connsiteY1979" fmla="*/ 770131 h 6693946"/>
              <a:gd name="connsiteX1980" fmla="*/ 591736 w 1569618"/>
              <a:gd name="connsiteY1980" fmla="*/ 772621 h 6693946"/>
              <a:gd name="connsiteX1981" fmla="*/ 565457 w 1569618"/>
              <a:gd name="connsiteY1981" fmla="*/ 527899 h 6693946"/>
              <a:gd name="connsiteX1982" fmla="*/ 567670 w 1569618"/>
              <a:gd name="connsiteY1982" fmla="*/ 525732 h 6693946"/>
              <a:gd name="connsiteX1983" fmla="*/ 564359 w 1569618"/>
              <a:gd name="connsiteY1983" fmla="*/ 521674 h 6693946"/>
              <a:gd name="connsiteX1984" fmla="*/ 561239 w 1569618"/>
              <a:gd name="connsiteY1984" fmla="*/ 524779 h 6693946"/>
              <a:gd name="connsiteX1985" fmla="*/ 565457 w 1569618"/>
              <a:gd name="connsiteY1985" fmla="*/ 527899 h 6693946"/>
              <a:gd name="connsiteX1986" fmla="*/ 15315 w 1569618"/>
              <a:gd name="connsiteY1986" fmla="*/ 742139 h 6693946"/>
              <a:gd name="connsiteX1987" fmla="*/ 10819 w 1569618"/>
              <a:gd name="connsiteY1987" fmla="*/ 739649 h 6693946"/>
              <a:gd name="connsiteX1988" fmla="*/ 8314 w 1569618"/>
              <a:gd name="connsiteY1988" fmla="*/ 742139 h 6693946"/>
              <a:gd name="connsiteX1989" fmla="*/ 13016 w 1569618"/>
              <a:gd name="connsiteY1989" fmla="*/ 744321 h 6693946"/>
              <a:gd name="connsiteX1990" fmla="*/ 15315 w 1569618"/>
              <a:gd name="connsiteY1990" fmla="*/ 742139 h 6693946"/>
              <a:gd name="connsiteX1991" fmla="*/ 20017 w 1569618"/>
              <a:gd name="connsiteY1991" fmla="*/ 585965 h 6693946"/>
              <a:gd name="connsiteX1992" fmla="*/ 15315 w 1569618"/>
              <a:gd name="connsiteY1992" fmla="*/ 588163 h 6693946"/>
              <a:gd name="connsiteX1993" fmla="*/ 17805 w 1569618"/>
              <a:gd name="connsiteY1993" fmla="*/ 590653 h 6693946"/>
              <a:gd name="connsiteX1994" fmla="*/ 22316 w 1569618"/>
              <a:gd name="connsiteY1994" fmla="*/ 588163 h 6693946"/>
              <a:gd name="connsiteX1995" fmla="*/ 20017 w 1569618"/>
              <a:gd name="connsiteY1995" fmla="*/ 585965 h 6693946"/>
              <a:gd name="connsiteX1996" fmla="*/ 53811 w 1569618"/>
              <a:gd name="connsiteY1996" fmla="*/ 157723 h 6693946"/>
              <a:gd name="connsiteX1997" fmla="*/ 51321 w 1569618"/>
              <a:gd name="connsiteY1997" fmla="*/ 162219 h 6693946"/>
              <a:gd name="connsiteX1998" fmla="*/ 53811 w 1569618"/>
              <a:gd name="connsiteY1998" fmla="*/ 164723 h 6693946"/>
              <a:gd name="connsiteX1999" fmla="*/ 56008 w 1569618"/>
              <a:gd name="connsiteY1999" fmla="*/ 160021 h 6693946"/>
              <a:gd name="connsiteX2000" fmla="*/ 53811 w 1569618"/>
              <a:gd name="connsiteY2000" fmla="*/ 157723 h 6693946"/>
              <a:gd name="connsiteX2001" fmla="*/ 63740 w 1569618"/>
              <a:gd name="connsiteY2001" fmla="*/ 147789 h 6693946"/>
              <a:gd name="connsiteX2002" fmla="*/ 60429 w 1569618"/>
              <a:gd name="connsiteY2002" fmla="*/ 143717 h 6693946"/>
              <a:gd name="connsiteX2003" fmla="*/ 57309 w 1569618"/>
              <a:gd name="connsiteY2003" fmla="*/ 146837 h 6693946"/>
              <a:gd name="connsiteX2004" fmla="*/ 61528 w 1569618"/>
              <a:gd name="connsiteY2004" fmla="*/ 149942 h 6693946"/>
              <a:gd name="connsiteX2005" fmla="*/ 63740 w 1569618"/>
              <a:gd name="connsiteY2005" fmla="*/ 147789 h 6693946"/>
              <a:gd name="connsiteX2006" fmla="*/ 57309 w 1569618"/>
              <a:gd name="connsiteY2006" fmla="*/ 115724 h 6693946"/>
              <a:gd name="connsiteX2007" fmla="*/ 57309 w 1569618"/>
              <a:gd name="connsiteY2007" fmla="*/ 122729 h 6693946"/>
              <a:gd name="connsiteX2008" fmla="*/ 63110 w 1569618"/>
              <a:gd name="connsiteY2008" fmla="*/ 120412 h 6693946"/>
              <a:gd name="connsiteX2009" fmla="*/ 57309 w 1569618"/>
              <a:gd name="connsiteY2009" fmla="*/ 115724 h 6693946"/>
              <a:gd name="connsiteX2010" fmla="*/ 60812 w 1569618"/>
              <a:gd name="connsiteY2010" fmla="*/ 73731 h 6693946"/>
              <a:gd name="connsiteX2011" fmla="*/ 58322 w 1569618"/>
              <a:gd name="connsiteY2011" fmla="*/ 78241 h 6693946"/>
              <a:gd name="connsiteX2012" fmla="*/ 60812 w 1569618"/>
              <a:gd name="connsiteY2012" fmla="*/ 80731 h 6693946"/>
              <a:gd name="connsiteX2013" fmla="*/ 63009 w 1569618"/>
              <a:gd name="connsiteY2013" fmla="*/ 76030 h 6693946"/>
              <a:gd name="connsiteX2014" fmla="*/ 60812 w 1569618"/>
              <a:gd name="connsiteY2014" fmla="*/ 73731 h 6693946"/>
              <a:gd name="connsiteX2015" fmla="*/ 74813 w 1569618"/>
              <a:gd name="connsiteY2015" fmla="*/ 157723 h 6693946"/>
              <a:gd name="connsiteX2016" fmla="*/ 72324 w 1569618"/>
              <a:gd name="connsiteY2016" fmla="*/ 162219 h 6693946"/>
              <a:gd name="connsiteX2017" fmla="*/ 74813 w 1569618"/>
              <a:gd name="connsiteY2017" fmla="*/ 164723 h 6693946"/>
              <a:gd name="connsiteX2018" fmla="*/ 76996 w 1569618"/>
              <a:gd name="connsiteY2018" fmla="*/ 160021 h 6693946"/>
              <a:gd name="connsiteX2019" fmla="*/ 74813 w 1569618"/>
              <a:gd name="connsiteY2019" fmla="*/ 157723 h 6693946"/>
              <a:gd name="connsiteX2020" fmla="*/ 91002 w 1569618"/>
              <a:gd name="connsiteY2020" fmla="*/ 393389 h 6693946"/>
              <a:gd name="connsiteX2021" fmla="*/ 88804 w 1569618"/>
              <a:gd name="connsiteY2021" fmla="*/ 388686 h 6693946"/>
              <a:gd name="connsiteX2022" fmla="*/ 86314 w 1569618"/>
              <a:gd name="connsiteY2022" fmla="*/ 391176 h 6693946"/>
              <a:gd name="connsiteX2023" fmla="*/ 88804 w 1569618"/>
              <a:gd name="connsiteY2023" fmla="*/ 395691 h 6693946"/>
              <a:gd name="connsiteX2024" fmla="*/ 91002 w 1569618"/>
              <a:gd name="connsiteY2024" fmla="*/ 393389 h 6693946"/>
              <a:gd name="connsiteX2025" fmla="*/ 157602 w 1569618"/>
              <a:gd name="connsiteY2025" fmla="*/ 37419 h 6693946"/>
              <a:gd name="connsiteX2026" fmla="*/ 162305 w 1569618"/>
              <a:gd name="connsiteY2026" fmla="*/ 35236 h 6693946"/>
              <a:gd name="connsiteX2027" fmla="*/ 159991 w 1569618"/>
              <a:gd name="connsiteY2027" fmla="*/ 33053 h 6693946"/>
              <a:gd name="connsiteX2028" fmla="*/ 155304 w 1569618"/>
              <a:gd name="connsiteY2028" fmla="*/ 35236 h 6693946"/>
              <a:gd name="connsiteX2029" fmla="*/ 157602 w 1569618"/>
              <a:gd name="connsiteY2029" fmla="*/ 37419 h 6693946"/>
              <a:gd name="connsiteX2030" fmla="*/ 184073 w 1569618"/>
              <a:gd name="connsiteY2030" fmla="*/ 238914 h 6693946"/>
              <a:gd name="connsiteX2031" fmla="*/ 186225 w 1569618"/>
              <a:gd name="connsiteY2031" fmla="*/ 241126 h 6693946"/>
              <a:gd name="connsiteX2032" fmla="*/ 190297 w 1569618"/>
              <a:gd name="connsiteY2032" fmla="*/ 237830 h 6693946"/>
              <a:gd name="connsiteX2033" fmla="*/ 187177 w 1569618"/>
              <a:gd name="connsiteY2033" fmla="*/ 234710 h 6693946"/>
              <a:gd name="connsiteX2034" fmla="*/ 184073 w 1569618"/>
              <a:gd name="connsiteY2034" fmla="*/ 238914 h 6693946"/>
              <a:gd name="connsiteX2035" fmla="*/ 196098 w 1569618"/>
              <a:gd name="connsiteY2035" fmla="*/ 232412 h 6693946"/>
              <a:gd name="connsiteX2036" fmla="*/ 190297 w 1569618"/>
              <a:gd name="connsiteY2036" fmla="*/ 227709 h 6693946"/>
              <a:gd name="connsiteX2037" fmla="*/ 190297 w 1569618"/>
              <a:gd name="connsiteY2037" fmla="*/ 234710 h 6693946"/>
              <a:gd name="connsiteX2038" fmla="*/ 196098 w 1569618"/>
              <a:gd name="connsiteY2038" fmla="*/ 232412 h 6693946"/>
              <a:gd name="connsiteX2039" fmla="*/ 237976 w 1569618"/>
              <a:gd name="connsiteY2039" fmla="*/ 267405 h 6693946"/>
              <a:gd name="connsiteX2040" fmla="*/ 235794 w 1569618"/>
              <a:gd name="connsiteY2040" fmla="*/ 262703 h 6693946"/>
              <a:gd name="connsiteX2041" fmla="*/ 233304 w 1569618"/>
              <a:gd name="connsiteY2041" fmla="*/ 265193 h 6693946"/>
              <a:gd name="connsiteX2042" fmla="*/ 235794 w 1569618"/>
              <a:gd name="connsiteY2042" fmla="*/ 269704 h 6693946"/>
              <a:gd name="connsiteX2043" fmla="*/ 237976 w 1569618"/>
              <a:gd name="connsiteY2043" fmla="*/ 267405 h 6693946"/>
              <a:gd name="connsiteX2044" fmla="*/ 235794 w 1569618"/>
              <a:gd name="connsiteY2044" fmla="*/ 248697 h 6693946"/>
              <a:gd name="connsiteX2045" fmla="*/ 233597 w 1569618"/>
              <a:gd name="connsiteY2045" fmla="*/ 251000 h 6693946"/>
              <a:gd name="connsiteX2046" fmla="*/ 235794 w 1569618"/>
              <a:gd name="connsiteY2046" fmla="*/ 255702 h 6693946"/>
              <a:gd name="connsiteX2047" fmla="*/ 237976 w 1569618"/>
              <a:gd name="connsiteY2047" fmla="*/ 253400 h 6693946"/>
              <a:gd name="connsiteX2048" fmla="*/ 235794 w 1569618"/>
              <a:gd name="connsiteY2048" fmla="*/ 248697 h 6693946"/>
              <a:gd name="connsiteX2049" fmla="*/ 235794 w 1569618"/>
              <a:gd name="connsiteY2049" fmla="*/ 178710 h 6693946"/>
              <a:gd name="connsiteX2050" fmla="*/ 233597 w 1569618"/>
              <a:gd name="connsiteY2050" fmla="*/ 181013 h 6693946"/>
              <a:gd name="connsiteX2051" fmla="*/ 235794 w 1569618"/>
              <a:gd name="connsiteY2051" fmla="*/ 185711 h 6693946"/>
              <a:gd name="connsiteX2052" fmla="*/ 237976 w 1569618"/>
              <a:gd name="connsiteY2052" fmla="*/ 183413 h 6693946"/>
              <a:gd name="connsiteX2053" fmla="*/ 235794 w 1569618"/>
              <a:gd name="connsiteY2053" fmla="*/ 178710 h 6693946"/>
              <a:gd name="connsiteX2054" fmla="*/ 260929 w 1569618"/>
              <a:gd name="connsiteY2054" fmla="*/ 230563 h 6693946"/>
              <a:gd name="connsiteX2055" fmla="*/ 264165 w 1569618"/>
              <a:gd name="connsiteY2055" fmla="*/ 234710 h 6693946"/>
              <a:gd name="connsiteX2056" fmla="*/ 267285 w 1569618"/>
              <a:gd name="connsiteY2056" fmla="*/ 234710 h 6693946"/>
              <a:gd name="connsiteX2057" fmla="*/ 265163 w 1569618"/>
              <a:gd name="connsiteY2057" fmla="*/ 229408 h 6693946"/>
              <a:gd name="connsiteX2058" fmla="*/ 260929 w 1569618"/>
              <a:gd name="connsiteY2058" fmla="*/ 230563 h 6693946"/>
              <a:gd name="connsiteX2059" fmla="*/ 271988 w 1569618"/>
              <a:gd name="connsiteY2059" fmla="*/ 5963951 h 6693946"/>
              <a:gd name="connsiteX2060" fmla="*/ 267285 w 1569618"/>
              <a:gd name="connsiteY2060" fmla="*/ 5966163 h 6693946"/>
              <a:gd name="connsiteX2061" fmla="*/ 269775 w 1569618"/>
              <a:gd name="connsiteY2061" fmla="*/ 5968638 h 6693946"/>
              <a:gd name="connsiteX2062" fmla="*/ 274290 w 1569618"/>
              <a:gd name="connsiteY2062" fmla="*/ 5966163 h 6693946"/>
              <a:gd name="connsiteX2063" fmla="*/ 271988 w 1569618"/>
              <a:gd name="connsiteY2063" fmla="*/ 5963951 h 6693946"/>
              <a:gd name="connsiteX2064" fmla="*/ 292495 w 1569618"/>
              <a:gd name="connsiteY2064" fmla="*/ 275929 h 6693946"/>
              <a:gd name="connsiteX2065" fmla="*/ 294708 w 1569618"/>
              <a:gd name="connsiteY2065" fmla="*/ 273776 h 6693946"/>
              <a:gd name="connsiteX2066" fmla="*/ 291397 w 1569618"/>
              <a:gd name="connsiteY2066" fmla="*/ 269704 h 6693946"/>
              <a:gd name="connsiteX2067" fmla="*/ 288277 w 1569618"/>
              <a:gd name="connsiteY2067" fmla="*/ 272824 h 6693946"/>
              <a:gd name="connsiteX2068" fmla="*/ 292495 w 1569618"/>
              <a:gd name="connsiteY2068" fmla="*/ 275929 h 6693946"/>
              <a:gd name="connsiteX2069" fmla="*/ 313971 w 1569618"/>
              <a:gd name="connsiteY2069" fmla="*/ 229011 h 6693946"/>
              <a:gd name="connsiteX2070" fmla="*/ 309283 w 1569618"/>
              <a:gd name="connsiteY2070" fmla="*/ 231208 h 6693946"/>
              <a:gd name="connsiteX2071" fmla="*/ 311773 w 1569618"/>
              <a:gd name="connsiteY2071" fmla="*/ 233698 h 6693946"/>
              <a:gd name="connsiteX2072" fmla="*/ 316284 w 1569618"/>
              <a:gd name="connsiteY2072" fmla="*/ 231208 h 6693946"/>
              <a:gd name="connsiteX2073" fmla="*/ 313971 w 1569618"/>
              <a:gd name="connsiteY2073" fmla="*/ 229011 h 6693946"/>
              <a:gd name="connsiteX2074" fmla="*/ 346576 w 1569618"/>
              <a:gd name="connsiteY2074" fmla="*/ 415378 h 6693946"/>
              <a:gd name="connsiteX2075" fmla="*/ 351278 w 1569618"/>
              <a:gd name="connsiteY2075" fmla="*/ 413180 h 6693946"/>
              <a:gd name="connsiteX2076" fmla="*/ 348979 w 1569618"/>
              <a:gd name="connsiteY2076" fmla="*/ 410998 h 6693946"/>
              <a:gd name="connsiteX2077" fmla="*/ 344277 w 1569618"/>
              <a:gd name="connsiteY2077" fmla="*/ 413180 h 6693946"/>
              <a:gd name="connsiteX2078" fmla="*/ 346576 w 1569618"/>
              <a:gd name="connsiteY2078" fmla="*/ 415378 h 6693946"/>
              <a:gd name="connsiteX2079" fmla="*/ 411774 w 1569618"/>
              <a:gd name="connsiteY2079" fmla="*/ 800614 h 6693946"/>
              <a:gd name="connsiteX2080" fmla="*/ 414264 w 1569618"/>
              <a:gd name="connsiteY2080" fmla="*/ 798124 h 6693946"/>
              <a:gd name="connsiteX2081" fmla="*/ 409562 w 1569618"/>
              <a:gd name="connsiteY2081" fmla="*/ 795941 h 6693946"/>
              <a:gd name="connsiteX2082" fmla="*/ 407263 w 1569618"/>
              <a:gd name="connsiteY2082" fmla="*/ 798124 h 6693946"/>
              <a:gd name="connsiteX2083" fmla="*/ 411774 w 1569618"/>
              <a:gd name="connsiteY2083" fmla="*/ 800614 h 6693946"/>
              <a:gd name="connsiteX2084" fmla="*/ 423564 w 1569618"/>
              <a:gd name="connsiteY2084" fmla="*/ 870308 h 6693946"/>
              <a:gd name="connsiteX2085" fmla="*/ 428266 w 1569618"/>
              <a:gd name="connsiteY2085" fmla="*/ 868126 h 6693946"/>
              <a:gd name="connsiteX2086" fmla="*/ 425967 w 1569618"/>
              <a:gd name="connsiteY2086" fmla="*/ 865928 h 6693946"/>
              <a:gd name="connsiteX2087" fmla="*/ 421265 w 1569618"/>
              <a:gd name="connsiteY2087" fmla="*/ 868111 h 6693946"/>
              <a:gd name="connsiteX2088" fmla="*/ 423564 w 1569618"/>
              <a:gd name="connsiteY2088" fmla="*/ 870308 h 6693946"/>
              <a:gd name="connsiteX2089" fmla="*/ 428266 w 1569618"/>
              <a:gd name="connsiteY2089" fmla="*/ 227709 h 6693946"/>
              <a:gd name="connsiteX2090" fmla="*/ 422450 w 1569618"/>
              <a:gd name="connsiteY2090" fmla="*/ 230008 h 6693946"/>
              <a:gd name="connsiteX2091" fmla="*/ 428266 w 1569618"/>
              <a:gd name="connsiteY2091" fmla="*/ 234710 h 6693946"/>
              <a:gd name="connsiteX2092" fmla="*/ 428266 w 1569618"/>
              <a:gd name="connsiteY2092" fmla="*/ 227709 h 6693946"/>
              <a:gd name="connsiteX2093" fmla="*/ 428911 w 1569618"/>
              <a:gd name="connsiteY2093" fmla="*/ 811481 h 6693946"/>
              <a:gd name="connsiteX2094" fmla="*/ 432132 w 1569618"/>
              <a:gd name="connsiteY2094" fmla="*/ 815628 h 6693946"/>
              <a:gd name="connsiteX2095" fmla="*/ 435267 w 1569618"/>
              <a:gd name="connsiteY2095" fmla="*/ 815628 h 6693946"/>
              <a:gd name="connsiteX2096" fmla="*/ 433144 w 1569618"/>
              <a:gd name="connsiteY2096" fmla="*/ 810326 h 6693946"/>
              <a:gd name="connsiteX2097" fmla="*/ 428911 w 1569618"/>
              <a:gd name="connsiteY2097" fmla="*/ 811481 h 6693946"/>
              <a:gd name="connsiteX2098" fmla="*/ 432469 w 1569618"/>
              <a:gd name="connsiteY2098" fmla="*/ 240935 h 6693946"/>
              <a:gd name="connsiteX2099" fmla="*/ 434682 w 1569618"/>
              <a:gd name="connsiteY2099" fmla="*/ 238783 h 6693946"/>
              <a:gd name="connsiteX2100" fmla="*/ 431386 w 1569618"/>
              <a:gd name="connsiteY2100" fmla="*/ 234710 h 6693946"/>
              <a:gd name="connsiteX2101" fmla="*/ 428266 w 1569618"/>
              <a:gd name="connsiteY2101" fmla="*/ 237830 h 6693946"/>
              <a:gd name="connsiteX2102" fmla="*/ 432469 w 1569618"/>
              <a:gd name="connsiteY2102" fmla="*/ 240935 h 6693946"/>
              <a:gd name="connsiteX2103" fmla="*/ 432413 w 1569618"/>
              <a:gd name="connsiteY2103" fmla="*/ 221350 h 6693946"/>
              <a:gd name="connsiteX2104" fmla="*/ 428266 w 1569618"/>
              <a:gd name="connsiteY2104" fmla="*/ 224590 h 6693946"/>
              <a:gd name="connsiteX2105" fmla="*/ 428266 w 1569618"/>
              <a:gd name="connsiteY2105" fmla="*/ 227709 h 6693946"/>
              <a:gd name="connsiteX2106" fmla="*/ 433568 w 1569618"/>
              <a:gd name="connsiteY2106" fmla="*/ 225583 h 6693946"/>
              <a:gd name="connsiteX2107" fmla="*/ 432413 w 1569618"/>
              <a:gd name="connsiteY2107" fmla="*/ 221350 h 6693946"/>
              <a:gd name="connsiteX2108" fmla="*/ 477250 w 1569618"/>
              <a:gd name="connsiteY2108" fmla="*/ 189214 h 6693946"/>
              <a:gd name="connsiteX2109" fmla="*/ 481761 w 1569618"/>
              <a:gd name="connsiteY2109" fmla="*/ 191704 h 6693946"/>
              <a:gd name="connsiteX2110" fmla="*/ 484251 w 1569618"/>
              <a:gd name="connsiteY2110" fmla="*/ 189214 h 6693946"/>
              <a:gd name="connsiteX2111" fmla="*/ 479564 w 1569618"/>
              <a:gd name="connsiteY2111" fmla="*/ 187031 h 6693946"/>
              <a:gd name="connsiteX2112" fmla="*/ 477250 w 1569618"/>
              <a:gd name="connsiteY2112" fmla="*/ 189214 h 6693946"/>
              <a:gd name="connsiteX2113" fmla="*/ 488395 w 1569618"/>
              <a:gd name="connsiteY2113" fmla="*/ 291352 h 6693946"/>
              <a:gd name="connsiteX2114" fmla="*/ 484251 w 1569618"/>
              <a:gd name="connsiteY2114" fmla="*/ 294577 h 6693946"/>
              <a:gd name="connsiteX2115" fmla="*/ 484251 w 1569618"/>
              <a:gd name="connsiteY2115" fmla="*/ 297696 h 6693946"/>
              <a:gd name="connsiteX2116" fmla="*/ 489553 w 1569618"/>
              <a:gd name="connsiteY2116" fmla="*/ 295585 h 6693946"/>
              <a:gd name="connsiteX2117" fmla="*/ 488395 w 1569618"/>
              <a:gd name="connsiteY2117" fmla="*/ 291352 h 6693946"/>
              <a:gd name="connsiteX2118" fmla="*/ 540892 w 1569618"/>
              <a:gd name="connsiteY2118" fmla="*/ 566511 h 6693946"/>
              <a:gd name="connsiteX2119" fmla="*/ 544132 w 1569618"/>
              <a:gd name="connsiteY2119" fmla="*/ 570659 h 6693946"/>
              <a:gd name="connsiteX2120" fmla="*/ 547252 w 1569618"/>
              <a:gd name="connsiteY2120" fmla="*/ 570659 h 6693946"/>
              <a:gd name="connsiteX2121" fmla="*/ 545126 w 1569618"/>
              <a:gd name="connsiteY2121" fmla="*/ 565356 h 6693946"/>
              <a:gd name="connsiteX2122" fmla="*/ 540892 w 1569618"/>
              <a:gd name="connsiteY2122" fmla="*/ 566511 h 6693946"/>
              <a:gd name="connsiteX2123" fmla="*/ 550750 w 1569618"/>
              <a:gd name="connsiteY2123" fmla="*/ 311698 h 6693946"/>
              <a:gd name="connsiteX2124" fmla="*/ 553240 w 1569618"/>
              <a:gd name="connsiteY2124" fmla="*/ 309209 h 6693946"/>
              <a:gd name="connsiteX2125" fmla="*/ 550750 w 1569618"/>
              <a:gd name="connsiteY2125" fmla="*/ 304697 h 6693946"/>
              <a:gd name="connsiteX2126" fmla="*/ 548553 w 1569618"/>
              <a:gd name="connsiteY2126" fmla="*/ 306996 h 6693946"/>
              <a:gd name="connsiteX2127" fmla="*/ 550750 w 1569618"/>
              <a:gd name="connsiteY2127" fmla="*/ 311698 h 6693946"/>
              <a:gd name="connsiteX2128" fmla="*/ 549551 w 1569618"/>
              <a:gd name="connsiteY2128" fmla="*/ 289391 h 6693946"/>
              <a:gd name="connsiteX2129" fmla="*/ 554238 w 1569618"/>
              <a:gd name="connsiteY2129" fmla="*/ 287208 h 6693946"/>
              <a:gd name="connsiteX2130" fmla="*/ 551748 w 1569618"/>
              <a:gd name="connsiteY2130" fmla="*/ 284703 h 6693946"/>
              <a:gd name="connsiteX2131" fmla="*/ 547252 w 1569618"/>
              <a:gd name="connsiteY2131" fmla="*/ 287208 h 6693946"/>
              <a:gd name="connsiteX2132" fmla="*/ 549551 w 1569618"/>
              <a:gd name="connsiteY2132" fmla="*/ 289391 h 6693946"/>
              <a:gd name="connsiteX0" fmla="*/ 76280 w 1569618"/>
              <a:gd name="connsiteY0" fmla="*/ 286916 h 6693946"/>
              <a:gd name="connsiteX1" fmla="*/ 74813 w 1569618"/>
              <a:gd name="connsiteY1" fmla="*/ 284220 h 6693946"/>
              <a:gd name="connsiteX2" fmla="*/ 75196 w 1569618"/>
              <a:gd name="connsiteY2" fmla="*/ 283706 h 6693946"/>
              <a:gd name="connsiteX3" fmla="*/ 77378 w 1569618"/>
              <a:gd name="connsiteY3" fmla="*/ 285888 h 6693946"/>
              <a:gd name="connsiteX4" fmla="*/ 76280 w 1569618"/>
              <a:gd name="connsiteY4" fmla="*/ 286916 h 6693946"/>
              <a:gd name="connsiteX5" fmla="*/ 687226 w 1569618"/>
              <a:gd name="connsiteY5" fmla="*/ 759628 h 6693946"/>
              <a:gd name="connsiteX6" fmla="*/ 687166 w 1569618"/>
              <a:gd name="connsiteY6" fmla="*/ 759437 h 6693946"/>
              <a:gd name="connsiteX7" fmla="*/ 685674 w 1569618"/>
              <a:gd name="connsiteY7" fmla="*/ 759628 h 6693946"/>
              <a:gd name="connsiteX8" fmla="*/ 687226 w 1569618"/>
              <a:gd name="connsiteY8" fmla="*/ 759628 h 6693946"/>
              <a:gd name="connsiteX9" fmla="*/ 1271762 w 1569618"/>
              <a:gd name="connsiteY9" fmla="*/ 704262 h 6693946"/>
              <a:gd name="connsiteX10" fmla="*/ 1271263 w 1569618"/>
              <a:gd name="connsiteY10" fmla="*/ 703647 h 6693946"/>
              <a:gd name="connsiteX11" fmla="*/ 1269857 w 1569618"/>
              <a:gd name="connsiteY11" fmla="*/ 705053 h 6693946"/>
              <a:gd name="connsiteX12" fmla="*/ 1271365 w 1569618"/>
              <a:gd name="connsiteY12" fmla="*/ 705683 h 6693946"/>
              <a:gd name="connsiteX13" fmla="*/ 1271762 w 1569618"/>
              <a:gd name="connsiteY13" fmla="*/ 704262 h 6693946"/>
              <a:gd name="connsiteX14" fmla="*/ 787560 w 1569618"/>
              <a:gd name="connsiteY14" fmla="*/ 844397 h 6693946"/>
              <a:gd name="connsiteX15" fmla="*/ 786612 w 1569618"/>
              <a:gd name="connsiteY15" fmla="*/ 845349 h 6693946"/>
              <a:gd name="connsiteX16" fmla="*/ 788427 w 1569618"/>
              <a:gd name="connsiteY16" fmla="*/ 845657 h 6693946"/>
              <a:gd name="connsiteX17" fmla="*/ 787560 w 1569618"/>
              <a:gd name="connsiteY17" fmla="*/ 844397 h 6693946"/>
              <a:gd name="connsiteX18" fmla="*/ 342050 w 1569618"/>
              <a:gd name="connsiteY18" fmla="*/ 5758534 h 6693946"/>
              <a:gd name="connsiteX19" fmla="*/ 344787 w 1569618"/>
              <a:gd name="connsiteY19" fmla="*/ 5755835 h 6693946"/>
              <a:gd name="connsiteX20" fmla="*/ 340775 w 1569618"/>
              <a:gd name="connsiteY20" fmla="*/ 5748147 h 6693946"/>
              <a:gd name="connsiteX21" fmla="*/ 342050 w 1569618"/>
              <a:gd name="connsiteY21" fmla="*/ 5758534 h 6693946"/>
              <a:gd name="connsiteX22" fmla="*/ 547192 w 1569618"/>
              <a:gd name="connsiteY22" fmla="*/ 825734 h 6693946"/>
              <a:gd name="connsiteX23" fmla="*/ 547252 w 1569618"/>
              <a:gd name="connsiteY23" fmla="*/ 825839 h 6693946"/>
              <a:gd name="connsiteX24" fmla="*/ 547792 w 1569618"/>
              <a:gd name="connsiteY24" fmla="*/ 818148 h 6693946"/>
              <a:gd name="connsiteX25" fmla="*/ 547398 w 1569618"/>
              <a:gd name="connsiteY25" fmla="*/ 819040 h 6693946"/>
              <a:gd name="connsiteX26" fmla="*/ 547192 w 1569618"/>
              <a:gd name="connsiteY26" fmla="*/ 825734 h 6693946"/>
              <a:gd name="connsiteX27" fmla="*/ 70726 w 1569618"/>
              <a:gd name="connsiteY27" fmla="*/ 328235 h 6693946"/>
              <a:gd name="connsiteX28" fmla="*/ 69601 w 1569618"/>
              <a:gd name="connsiteY28" fmla="*/ 327095 h 6693946"/>
              <a:gd name="connsiteX29" fmla="*/ 69279 w 1569618"/>
              <a:gd name="connsiteY29" fmla="*/ 328910 h 6693946"/>
              <a:gd name="connsiteX30" fmla="*/ 70726 w 1569618"/>
              <a:gd name="connsiteY30" fmla="*/ 328235 h 6693946"/>
              <a:gd name="connsiteX31" fmla="*/ 762178 w 1569618"/>
              <a:gd name="connsiteY31" fmla="*/ 1049802 h 6693946"/>
              <a:gd name="connsiteX32" fmla="*/ 763539 w 1569618"/>
              <a:gd name="connsiteY32" fmla="*/ 1049040 h 6693946"/>
              <a:gd name="connsiteX33" fmla="*/ 762455 w 1569618"/>
              <a:gd name="connsiteY33" fmla="*/ 1047957 h 6693946"/>
              <a:gd name="connsiteX34" fmla="*/ 762178 w 1569618"/>
              <a:gd name="connsiteY34" fmla="*/ 1049802 h 6693946"/>
              <a:gd name="connsiteX35" fmla="*/ 1111280 w 1569618"/>
              <a:gd name="connsiteY35" fmla="*/ 6683357 h 6693946"/>
              <a:gd name="connsiteX36" fmla="*/ 1089584 w 1569618"/>
              <a:gd name="connsiteY36" fmla="*/ 6650096 h 6693946"/>
              <a:gd name="connsiteX37" fmla="*/ 1077412 w 1569618"/>
              <a:gd name="connsiteY37" fmla="*/ 6647134 h 6693946"/>
              <a:gd name="connsiteX38" fmla="*/ 1028679 w 1569618"/>
              <a:gd name="connsiteY38" fmla="*/ 6664796 h 6693946"/>
              <a:gd name="connsiteX39" fmla="*/ 1006607 w 1569618"/>
              <a:gd name="connsiteY39" fmla="*/ 6647134 h 6693946"/>
              <a:gd name="connsiteX40" fmla="*/ 995504 w 1569618"/>
              <a:gd name="connsiteY40" fmla="*/ 6643909 h 6693946"/>
              <a:gd name="connsiteX41" fmla="*/ 957154 w 1569618"/>
              <a:gd name="connsiteY41" fmla="*/ 6613348 h 6693946"/>
              <a:gd name="connsiteX42" fmla="*/ 956877 w 1569618"/>
              <a:gd name="connsiteY42" fmla="*/ 6595911 h 6693946"/>
              <a:gd name="connsiteX43" fmla="*/ 951837 w 1569618"/>
              <a:gd name="connsiteY43" fmla="*/ 6588936 h 6693946"/>
              <a:gd name="connsiteX44" fmla="*/ 943501 w 1569618"/>
              <a:gd name="connsiteY44" fmla="*/ 6592311 h 6693946"/>
              <a:gd name="connsiteX45" fmla="*/ 926454 w 1569618"/>
              <a:gd name="connsiteY45" fmla="*/ 6609973 h 6693946"/>
              <a:gd name="connsiteX46" fmla="*/ 894198 w 1569618"/>
              <a:gd name="connsiteY46" fmla="*/ 6599886 h 6693946"/>
              <a:gd name="connsiteX47" fmla="*/ 880152 w 1569618"/>
              <a:gd name="connsiteY47" fmla="*/ 6570749 h 6693946"/>
              <a:gd name="connsiteX48" fmla="*/ 874804 w 1569618"/>
              <a:gd name="connsiteY48" fmla="*/ 6559125 h 6693946"/>
              <a:gd name="connsiteX49" fmla="*/ 848672 w 1569618"/>
              <a:gd name="connsiteY49" fmla="*/ 6538763 h 6693946"/>
              <a:gd name="connsiteX50" fmla="*/ 826615 w 1569618"/>
              <a:gd name="connsiteY50" fmla="*/ 6516564 h 6693946"/>
              <a:gd name="connsiteX51" fmla="*/ 817282 w 1569618"/>
              <a:gd name="connsiteY51" fmla="*/ 6486153 h 6693946"/>
              <a:gd name="connsiteX52" fmla="*/ 807206 w 1569618"/>
              <a:gd name="connsiteY52" fmla="*/ 6476478 h 6693946"/>
              <a:gd name="connsiteX53" fmla="*/ 776648 w 1569618"/>
              <a:gd name="connsiteY53" fmla="*/ 6478878 h 6693946"/>
              <a:gd name="connsiteX54" fmla="*/ 747017 w 1569618"/>
              <a:gd name="connsiteY54" fmla="*/ 6459942 h 6693946"/>
              <a:gd name="connsiteX55" fmla="*/ 742814 w 1569618"/>
              <a:gd name="connsiteY55" fmla="*/ 6449367 h 6693946"/>
              <a:gd name="connsiteX56" fmla="*/ 735561 w 1569618"/>
              <a:gd name="connsiteY56" fmla="*/ 6456904 h 6693946"/>
              <a:gd name="connsiteX57" fmla="*/ 732764 w 1569618"/>
              <a:gd name="connsiteY57" fmla="*/ 6466129 h 6693946"/>
              <a:gd name="connsiteX58" fmla="*/ 712230 w 1569618"/>
              <a:gd name="connsiteY58" fmla="*/ 6465117 h 6693946"/>
              <a:gd name="connsiteX59" fmla="*/ 705593 w 1569618"/>
              <a:gd name="connsiteY59" fmla="*/ 6450642 h 6693946"/>
              <a:gd name="connsiteX60" fmla="*/ 679288 w 1569618"/>
              <a:gd name="connsiteY60" fmla="*/ 6405382 h 6693946"/>
              <a:gd name="connsiteX61" fmla="*/ 671945 w 1569618"/>
              <a:gd name="connsiteY61" fmla="*/ 6401370 h 6693946"/>
              <a:gd name="connsiteX62" fmla="*/ 649683 w 1569618"/>
              <a:gd name="connsiteY62" fmla="*/ 6379995 h 6693946"/>
              <a:gd name="connsiteX63" fmla="*/ 627843 w 1569618"/>
              <a:gd name="connsiteY63" fmla="*/ 6332860 h 6693946"/>
              <a:gd name="connsiteX64" fmla="*/ 611101 w 1569618"/>
              <a:gd name="connsiteY64" fmla="*/ 6322660 h 6693946"/>
              <a:gd name="connsiteX65" fmla="*/ 589171 w 1569618"/>
              <a:gd name="connsiteY65" fmla="*/ 6323073 h 6693946"/>
              <a:gd name="connsiteX66" fmla="*/ 574333 w 1569618"/>
              <a:gd name="connsiteY66" fmla="*/ 6335222 h 6693946"/>
              <a:gd name="connsiteX67" fmla="*/ 551471 w 1569618"/>
              <a:gd name="connsiteY67" fmla="*/ 6306161 h 6693946"/>
              <a:gd name="connsiteX68" fmla="*/ 543896 w 1569618"/>
              <a:gd name="connsiteY68" fmla="*/ 6284899 h 6693946"/>
              <a:gd name="connsiteX69" fmla="*/ 535897 w 1569618"/>
              <a:gd name="connsiteY69" fmla="*/ 6280999 h 6693946"/>
              <a:gd name="connsiteX70" fmla="*/ 530404 w 1569618"/>
              <a:gd name="connsiteY70" fmla="*/ 6287524 h 6693946"/>
              <a:gd name="connsiteX71" fmla="*/ 530157 w 1569618"/>
              <a:gd name="connsiteY71" fmla="*/ 6297949 h 6693946"/>
              <a:gd name="connsiteX72" fmla="*/ 510822 w 1569618"/>
              <a:gd name="connsiteY72" fmla="*/ 6315273 h 6693946"/>
              <a:gd name="connsiteX73" fmla="*/ 502603 w 1569618"/>
              <a:gd name="connsiteY73" fmla="*/ 6308148 h 6693946"/>
              <a:gd name="connsiteX74" fmla="*/ 502119 w 1569618"/>
              <a:gd name="connsiteY74" fmla="*/ 6260226 h 6693946"/>
              <a:gd name="connsiteX75" fmla="*/ 502119 w 1569618"/>
              <a:gd name="connsiteY75" fmla="*/ 6256888 h 6693946"/>
              <a:gd name="connsiteX76" fmla="*/ 502441 w 1569618"/>
              <a:gd name="connsiteY76" fmla="*/ 6082295 h 6693946"/>
              <a:gd name="connsiteX77" fmla="*/ 498489 w 1569618"/>
              <a:gd name="connsiteY77" fmla="*/ 6073558 h 6693946"/>
              <a:gd name="connsiteX78" fmla="*/ 504654 w 1569618"/>
              <a:gd name="connsiteY78" fmla="*/ 6034785 h 6693946"/>
              <a:gd name="connsiteX79" fmla="*/ 498298 w 1569618"/>
              <a:gd name="connsiteY79" fmla="*/ 5995412 h 6693946"/>
              <a:gd name="connsiteX80" fmla="*/ 498076 w 1569618"/>
              <a:gd name="connsiteY80" fmla="*/ 5848531 h 6693946"/>
              <a:gd name="connsiteX81" fmla="*/ 494285 w 1569618"/>
              <a:gd name="connsiteY81" fmla="*/ 5837131 h 6693946"/>
              <a:gd name="connsiteX82" fmla="*/ 491323 w 1569618"/>
              <a:gd name="connsiteY82" fmla="*/ 5846393 h 6693946"/>
              <a:gd name="connsiteX83" fmla="*/ 486490 w 1569618"/>
              <a:gd name="connsiteY83" fmla="*/ 5872380 h 6693946"/>
              <a:gd name="connsiteX84" fmla="*/ 488747 w 1569618"/>
              <a:gd name="connsiteY84" fmla="*/ 5892179 h 6693946"/>
              <a:gd name="connsiteX85" fmla="*/ 484251 w 1569618"/>
              <a:gd name="connsiteY85" fmla="*/ 5912315 h 6693946"/>
              <a:gd name="connsiteX86" fmla="*/ 483959 w 1569618"/>
              <a:gd name="connsiteY86" fmla="*/ 5945014 h 6693946"/>
              <a:gd name="connsiteX87" fmla="*/ 484251 w 1569618"/>
              <a:gd name="connsiteY87" fmla="*/ 5983450 h 6693946"/>
              <a:gd name="connsiteX88" fmla="*/ 484251 w 1569618"/>
              <a:gd name="connsiteY88" fmla="*/ 6018436 h 6693946"/>
              <a:gd name="connsiteX89" fmla="*/ 484251 w 1569618"/>
              <a:gd name="connsiteY89" fmla="*/ 6056909 h 6693946"/>
              <a:gd name="connsiteX90" fmla="*/ 484146 w 1569618"/>
              <a:gd name="connsiteY90" fmla="*/ 6070896 h 6693946"/>
              <a:gd name="connsiteX91" fmla="*/ 481993 w 1569618"/>
              <a:gd name="connsiteY91" fmla="*/ 6073296 h 6693946"/>
              <a:gd name="connsiteX92" fmla="*/ 477437 w 1569618"/>
              <a:gd name="connsiteY92" fmla="*/ 6070746 h 6693946"/>
              <a:gd name="connsiteX93" fmla="*/ 470159 w 1569618"/>
              <a:gd name="connsiteY93" fmla="*/ 6017761 h 6693946"/>
              <a:gd name="connsiteX94" fmla="*/ 467140 w 1569618"/>
              <a:gd name="connsiteY94" fmla="*/ 6012024 h 6693946"/>
              <a:gd name="connsiteX95" fmla="*/ 463319 w 1569618"/>
              <a:gd name="connsiteY95" fmla="*/ 6016673 h 6693946"/>
              <a:gd name="connsiteX96" fmla="*/ 458527 w 1569618"/>
              <a:gd name="connsiteY96" fmla="*/ 6058109 h 6693946"/>
              <a:gd name="connsiteX97" fmla="*/ 463113 w 1569618"/>
              <a:gd name="connsiteY97" fmla="*/ 6084283 h 6693946"/>
              <a:gd name="connsiteX98" fmla="*/ 448027 w 1569618"/>
              <a:gd name="connsiteY98" fmla="*/ 6102844 h 6693946"/>
              <a:gd name="connsiteX99" fmla="*/ 442710 w 1569618"/>
              <a:gd name="connsiteY99" fmla="*/ 6105957 h 6693946"/>
              <a:gd name="connsiteX100" fmla="*/ 430786 w 1569618"/>
              <a:gd name="connsiteY100" fmla="*/ 6114957 h 6693946"/>
              <a:gd name="connsiteX101" fmla="*/ 423462 w 1569618"/>
              <a:gd name="connsiteY101" fmla="*/ 6095570 h 6693946"/>
              <a:gd name="connsiteX102" fmla="*/ 421089 w 1569618"/>
              <a:gd name="connsiteY102" fmla="*/ 6065609 h 6693946"/>
              <a:gd name="connsiteX103" fmla="*/ 402486 w 1569618"/>
              <a:gd name="connsiteY103" fmla="*/ 6061934 h 6693946"/>
              <a:gd name="connsiteX104" fmla="*/ 385551 w 1569618"/>
              <a:gd name="connsiteY104" fmla="*/ 6056497 h 6693946"/>
              <a:gd name="connsiteX105" fmla="*/ 379634 w 1569618"/>
              <a:gd name="connsiteY105" fmla="*/ 6045172 h 6693946"/>
              <a:gd name="connsiteX106" fmla="*/ 372120 w 1569618"/>
              <a:gd name="connsiteY106" fmla="*/ 5964063 h 6693946"/>
              <a:gd name="connsiteX107" fmla="*/ 365970 w 1569618"/>
              <a:gd name="connsiteY107" fmla="*/ 5935114 h 6693946"/>
              <a:gd name="connsiteX108" fmla="*/ 358118 w 1569618"/>
              <a:gd name="connsiteY108" fmla="*/ 5885916 h 6693946"/>
              <a:gd name="connsiteX109" fmla="*/ 358102 w 1569618"/>
              <a:gd name="connsiteY109" fmla="*/ 5850968 h 6693946"/>
              <a:gd name="connsiteX110" fmla="*/ 354574 w 1569618"/>
              <a:gd name="connsiteY110" fmla="*/ 5823632 h 6693946"/>
              <a:gd name="connsiteX111" fmla="*/ 350809 w 1569618"/>
              <a:gd name="connsiteY111" fmla="*/ 5793145 h 6693946"/>
              <a:gd name="connsiteX112" fmla="*/ 349988 w 1569618"/>
              <a:gd name="connsiteY112" fmla="*/ 5762172 h 6693946"/>
              <a:gd name="connsiteX113" fmla="*/ 344787 w 1569618"/>
              <a:gd name="connsiteY113" fmla="*/ 5755835 h 6693946"/>
              <a:gd name="connsiteX114" fmla="*/ 346591 w 1569618"/>
              <a:gd name="connsiteY114" fmla="*/ 5753660 h 6693946"/>
              <a:gd name="connsiteX115" fmla="*/ 350824 w 1569618"/>
              <a:gd name="connsiteY115" fmla="*/ 5741810 h 6693946"/>
              <a:gd name="connsiteX116" fmla="*/ 341067 w 1569618"/>
              <a:gd name="connsiteY116" fmla="*/ 5724974 h 6693946"/>
              <a:gd name="connsiteX117" fmla="*/ 340775 w 1569618"/>
              <a:gd name="connsiteY117" fmla="*/ 5748185 h 6693946"/>
              <a:gd name="connsiteX118" fmla="*/ 337434 w 1569618"/>
              <a:gd name="connsiteY118" fmla="*/ 5754147 h 6693946"/>
              <a:gd name="connsiteX119" fmla="*/ 340790 w 1569618"/>
              <a:gd name="connsiteY119" fmla="*/ 5759697 h 6693946"/>
              <a:gd name="connsiteX120" fmla="*/ 342050 w 1569618"/>
              <a:gd name="connsiteY120" fmla="*/ 5758534 h 6693946"/>
              <a:gd name="connsiteX121" fmla="*/ 340730 w 1569618"/>
              <a:gd name="connsiteY121" fmla="*/ 5787558 h 6693946"/>
              <a:gd name="connsiteX122" fmla="*/ 337478 w 1569618"/>
              <a:gd name="connsiteY122" fmla="*/ 5792921 h 6693946"/>
              <a:gd name="connsiteX123" fmla="*/ 344086 w 1569618"/>
              <a:gd name="connsiteY123" fmla="*/ 5832069 h 6693946"/>
              <a:gd name="connsiteX124" fmla="*/ 346999 w 1569618"/>
              <a:gd name="connsiteY124" fmla="*/ 5869305 h 6693946"/>
              <a:gd name="connsiteX125" fmla="*/ 345023 w 1569618"/>
              <a:gd name="connsiteY125" fmla="*/ 5889704 h 6693946"/>
              <a:gd name="connsiteX126" fmla="*/ 350956 w 1569618"/>
              <a:gd name="connsiteY126" fmla="*/ 5907365 h 6693946"/>
              <a:gd name="connsiteX127" fmla="*/ 351147 w 1569618"/>
              <a:gd name="connsiteY127" fmla="*/ 5963313 h 6693946"/>
              <a:gd name="connsiteX128" fmla="*/ 348334 w 1569618"/>
              <a:gd name="connsiteY128" fmla="*/ 5969088 h 6693946"/>
              <a:gd name="connsiteX129" fmla="*/ 341157 w 1569618"/>
              <a:gd name="connsiteY129" fmla="*/ 5962675 h 6693946"/>
              <a:gd name="connsiteX130" fmla="*/ 337553 w 1569618"/>
              <a:gd name="connsiteY130" fmla="*/ 5946851 h 6693946"/>
              <a:gd name="connsiteX131" fmla="*/ 320987 w 1569618"/>
              <a:gd name="connsiteY131" fmla="*/ 5852055 h 6693946"/>
              <a:gd name="connsiteX132" fmla="*/ 316446 w 1569618"/>
              <a:gd name="connsiteY132" fmla="*/ 5840018 h 6693946"/>
              <a:gd name="connsiteX133" fmla="*/ 309047 w 1569618"/>
              <a:gd name="connsiteY133" fmla="*/ 5755497 h 6693946"/>
              <a:gd name="connsiteX134" fmla="*/ 303029 w 1569618"/>
              <a:gd name="connsiteY134" fmla="*/ 5745672 h 6693946"/>
              <a:gd name="connsiteX135" fmla="*/ 295409 w 1569618"/>
              <a:gd name="connsiteY135" fmla="*/ 5754072 h 6693946"/>
              <a:gd name="connsiteX136" fmla="*/ 296332 w 1569618"/>
              <a:gd name="connsiteY136" fmla="*/ 5787258 h 6693946"/>
              <a:gd name="connsiteX137" fmla="*/ 295615 w 1569618"/>
              <a:gd name="connsiteY137" fmla="*/ 5825132 h 6693946"/>
              <a:gd name="connsiteX138" fmla="*/ 303130 w 1569618"/>
              <a:gd name="connsiteY138" fmla="*/ 5860755 h 6693946"/>
              <a:gd name="connsiteX139" fmla="*/ 299658 w 1569618"/>
              <a:gd name="connsiteY139" fmla="*/ 5887979 h 6693946"/>
              <a:gd name="connsiteX140" fmla="*/ 297783 w 1569618"/>
              <a:gd name="connsiteY140" fmla="*/ 5916252 h 6693946"/>
              <a:gd name="connsiteX141" fmla="*/ 302339 w 1569618"/>
              <a:gd name="connsiteY141" fmla="*/ 5943589 h 6693946"/>
              <a:gd name="connsiteX142" fmla="*/ 306059 w 1569618"/>
              <a:gd name="connsiteY142" fmla="*/ 5956039 h 6693946"/>
              <a:gd name="connsiteX143" fmla="*/ 307116 w 1569618"/>
              <a:gd name="connsiteY143" fmla="*/ 5967738 h 6693946"/>
              <a:gd name="connsiteX144" fmla="*/ 292465 w 1569618"/>
              <a:gd name="connsiteY144" fmla="*/ 5982625 h 6693946"/>
              <a:gd name="connsiteX145" fmla="*/ 288498 w 1569618"/>
              <a:gd name="connsiteY145" fmla="*/ 5979325 h 6693946"/>
              <a:gd name="connsiteX146" fmla="*/ 292042 w 1569618"/>
              <a:gd name="connsiteY146" fmla="*/ 5949439 h 6693946"/>
              <a:gd name="connsiteX147" fmla="*/ 286462 w 1569618"/>
              <a:gd name="connsiteY147" fmla="*/ 5937139 h 6693946"/>
              <a:gd name="connsiteX148" fmla="*/ 275122 w 1569618"/>
              <a:gd name="connsiteY148" fmla="*/ 5937927 h 6693946"/>
              <a:gd name="connsiteX149" fmla="*/ 269936 w 1569618"/>
              <a:gd name="connsiteY149" fmla="*/ 5947826 h 6693946"/>
              <a:gd name="connsiteX150" fmla="*/ 267214 w 1569618"/>
              <a:gd name="connsiteY150" fmla="*/ 5938452 h 6693946"/>
              <a:gd name="connsiteX151" fmla="*/ 260521 w 1569618"/>
              <a:gd name="connsiteY151" fmla="*/ 5923790 h 6693946"/>
              <a:gd name="connsiteX152" fmla="*/ 228103 w 1569618"/>
              <a:gd name="connsiteY152" fmla="*/ 5835668 h 6693946"/>
              <a:gd name="connsiteX153" fmla="*/ 218845 w 1569618"/>
              <a:gd name="connsiteY153" fmla="*/ 5811782 h 6693946"/>
              <a:gd name="connsiteX154" fmla="*/ 200917 w 1569618"/>
              <a:gd name="connsiteY154" fmla="*/ 5766259 h 6693946"/>
              <a:gd name="connsiteX155" fmla="*/ 197328 w 1569618"/>
              <a:gd name="connsiteY155" fmla="*/ 5753960 h 6693946"/>
              <a:gd name="connsiteX156" fmla="*/ 192116 w 1569618"/>
              <a:gd name="connsiteY156" fmla="*/ 5713949 h 6693946"/>
              <a:gd name="connsiteX157" fmla="*/ 184204 w 1569618"/>
              <a:gd name="connsiteY157" fmla="*/ 5679375 h 6693946"/>
              <a:gd name="connsiteX158" fmla="*/ 176149 w 1569618"/>
              <a:gd name="connsiteY158" fmla="*/ 5640227 h 6693946"/>
              <a:gd name="connsiteX159" fmla="*/ 173483 w 1569618"/>
              <a:gd name="connsiteY159" fmla="*/ 5634377 h 6693946"/>
              <a:gd name="connsiteX160" fmla="*/ 169482 w 1569618"/>
              <a:gd name="connsiteY160" fmla="*/ 5641764 h 6693946"/>
              <a:gd name="connsiteX161" fmla="*/ 179839 w 1569618"/>
              <a:gd name="connsiteY161" fmla="*/ 5703937 h 6693946"/>
              <a:gd name="connsiteX162" fmla="*/ 183195 w 1569618"/>
              <a:gd name="connsiteY162" fmla="*/ 5712974 h 6693946"/>
              <a:gd name="connsiteX163" fmla="*/ 190196 w 1569618"/>
              <a:gd name="connsiteY163" fmla="*/ 5790521 h 6693946"/>
              <a:gd name="connsiteX164" fmla="*/ 197137 w 1569618"/>
              <a:gd name="connsiteY164" fmla="*/ 5843581 h 6693946"/>
              <a:gd name="connsiteX165" fmla="*/ 191820 w 1569618"/>
              <a:gd name="connsiteY165" fmla="*/ 5850668 h 6693946"/>
              <a:gd name="connsiteX166" fmla="*/ 183634 w 1569618"/>
              <a:gd name="connsiteY166" fmla="*/ 5843094 h 6693946"/>
              <a:gd name="connsiteX167" fmla="*/ 162305 w 1569618"/>
              <a:gd name="connsiteY167" fmla="*/ 5753885 h 6693946"/>
              <a:gd name="connsiteX168" fmla="*/ 145828 w 1569618"/>
              <a:gd name="connsiteY168" fmla="*/ 5719011 h 6693946"/>
              <a:gd name="connsiteX169" fmla="*/ 141448 w 1569618"/>
              <a:gd name="connsiteY169" fmla="*/ 5703674 h 6693946"/>
              <a:gd name="connsiteX170" fmla="*/ 125189 w 1569618"/>
              <a:gd name="connsiteY170" fmla="*/ 5674913 h 6693946"/>
              <a:gd name="connsiteX171" fmla="*/ 113823 w 1569618"/>
              <a:gd name="connsiteY171" fmla="*/ 5649377 h 6693946"/>
              <a:gd name="connsiteX172" fmla="*/ 113471 w 1569618"/>
              <a:gd name="connsiteY172" fmla="*/ 5575955 h 6693946"/>
              <a:gd name="connsiteX173" fmla="*/ 105664 w 1569618"/>
              <a:gd name="connsiteY173" fmla="*/ 5508833 h 6693946"/>
              <a:gd name="connsiteX174" fmla="*/ 99308 w 1569618"/>
              <a:gd name="connsiteY174" fmla="*/ 5277355 h 6693946"/>
              <a:gd name="connsiteX175" fmla="*/ 92933 w 1569618"/>
              <a:gd name="connsiteY175" fmla="*/ 5164785 h 6693946"/>
              <a:gd name="connsiteX176" fmla="*/ 91485 w 1569618"/>
              <a:gd name="connsiteY176" fmla="*/ 5139436 h 6693946"/>
              <a:gd name="connsiteX177" fmla="*/ 85493 w 1569618"/>
              <a:gd name="connsiteY177" fmla="*/ 5110488 h 6693946"/>
              <a:gd name="connsiteX178" fmla="*/ 85317 w 1569618"/>
              <a:gd name="connsiteY178" fmla="*/ 5082513 h 6693946"/>
              <a:gd name="connsiteX179" fmla="*/ 85317 w 1569618"/>
              <a:gd name="connsiteY179" fmla="*/ 5051015 h 6693946"/>
              <a:gd name="connsiteX180" fmla="*/ 84923 w 1569618"/>
              <a:gd name="connsiteY180" fmla="*/ 5019666 h 6693946"/>
              <a:gd name="connsiteX181" fmla="*/ 77288 w 1569618"/>
              <a:gd name="connsiteY181" fmla="*/ 4886172 h 6693946"/>
              <a:gd name="connsiteX182" fmla="*/ 71517 w 1569618"/>
              <a:gd name="connsiteY182" fmla="*/ 4145729 h 6693946"/>
              <a:gd name="connsiteX183" fmla="*/ 63770 w 1569618"/>
              <a:gd name="connsiteY183" fmla="*/ 4071594 h 6693946"/>
              <a:gd name="connsiteX184" fmla="*/ 63991 w 1569618"/>
              <a:gd name="connsiteY184" fmla="*/ 3998173 h 6693946"/>
              <a:gd name="connsiteX185" fmla="*/ 58100 w 1569618"/>
              <a:gd name="connsiteY185" fmla="*/ 3973386 h 6693946"/>
              <a:gd name="connsiteX186" fmla="*/ 57077 w 1569618"/>
              <a:gd name="connsiteY186" fmla="*/ 3919389 h 6693946"/>
              <a:gd name="connsiteX187" fmla="*/ 57309 w 1569618"/>
              <a:gd name="connsiteY187" fmla="*/ 3863403 h 6693946"/>
              <a:gd name="connsiteX188" fmla="*/ 57883 w 1569618"/>
              <a:gd name="connsiteY188" fmla="*/ 3804006 h 6693946"/>
              <a:gd name="connsiteX189" fmla="*/ 55258 w 1569618"/>
              <a:gd name="connsiteY189" fmla="*/ 3772095 h 6693946"/>
              <a:gd name="connsiteX190" fmla="*/ 50601 w 1569618"/>
              <a:gd name="connsiteY190" fmla="*/ 3735646 h 6693946"/>
              <a:gd name="connsiteX191" fmla="*/ 50308 w 1569618"/>
              <a:gd name="connsiteY191" fmla="*/ 3700660 h 6693946"/>
              <a:gd name="connsiteX192" fmla="*/ 49708 w 1569618"/>
              <a:gd name="connsiteY192" fmla="*/ 3662374 h 6693946"/>
              <a:gd name="connsiteX193" fmla="*/ 43367 w 1569618"/>
              <a:gd name="connsiteY193" fmla="*/ 3553142 h 6693946"/>
              <a:gd name="connsiteX194" fmla="*/ 36569 w 1569618"/>
              <a:gd name="connsiteY194" fmla="*/ 3444059 h 6693946"/>
              <a:gd name="connsiteX195" fmla="*/ 35545 w 1569618"/>
              <a:gd name="connsiteY195" fmla="*/ 3335651 h 6693946"/>
              <a:gd name="connsiteX196" fmla="*/ 30093 w 1569618"/>
              <a:gd name="connsiteY196" fmla="*/ 3291650 h 6693946"/>
              <a:gd name="connsiteX197" fmla="*/ 29317 w 1569618"/>
              <a:gd name="connsiteY197" fmla="*/ 3242842 h 6693946"/>
              <a:gd name="connsiteX198" fmla="*/ 29317 w 1569618"/>
              <a:gd name="connsiteY198" fmla="*/ 3190360 h 6693946"/>
              <a:gd name="connsiteX199" fmla="*/ 29129 w 1569618"/>
              <a:gd name="connsiteY199" fmla="*/ 3141376 h 6693946"/>
              <a:gd name="connsiteX200" fmla="*/ 22683 w 1569618"/>
              <a:gd name="connsiteY200" fmla="*/ 3084558 h 6693946"/>
              <a:gd name="connsiteX201" fmla="*/ 28923 w 1569618"/>
              <a:gd name="connsiteY201" fmla="*/ 3066863 h 6693946"/>
              <a:gd name="connsiteX202" fmla="*/ 22301 w 1569618"/>
              <a:gd name="connsiteY202" fmla="*/ 3048597 h 6693946"/>
              <a:gd name="connsiteX203" fmla="*/ 15154 w 1569618"/>
              <a:gd name="connsiteY203" fmla="*/ 2328452 h 6693946"/>
              <a:gd name="connsiteX204" fmla="*/ 15067 w 1569618"/>
              <a:gd name="connsiteY204" fmla="*/ 2212998 h 6693946"/>
              <a:gd name="connsiteX205" fmla="*/ 9544 w 1569618"/>
              <a:gd name="connsiteY205" fmla="*/ 2180172 h 6693946"/>
              <a:gd name="connsiteX206" fmla="*/ 12371 w 1569618"/>
              <a:gd name="connsiteY206" fmla="*/ 2168589 h 6693946"/>
              <a:gd name="connsiteX207" fmla="*/ 14992 w 1569618"/>
              <a:gd name="connsiteY207" fmla="*/ 2155959 h 6693946"/>
              <a:gd name="connsiteX208" fmla="*/ 8738 w 1569618"/>
              <a:gd name="connsiteY208" fmla="*/ 2067737 h 6693946"/>
              <a:gd name="connsiteX209" fmla="*/ 7976 w 1569618"/>
              <a:gd name="connsiteY209" fmla="*/ 1372187 h 6693946"/>
              <a:gd name="connsiteX210" fmla="*/ 1913 w 1569618"/>
              <a:gd name="connsiteY210" fmla="*/ 1329048 h 6693946"/>
              <a:gd name="connsiteX211" fmla="*/ 7976 w 1569618"/>
              <a:gd name="connsiteY211" fmla="*/ 1311454 h 6693946"/>
              <a:gd name="connsiteX212" fmla="*/ 5224 w 1569618"/>
              <a:gd name="connsiteY212" fmla="*/ 1298465 h 6693946"/>
              <a:gd name="connsiteX213" fmla="*/ 1883 w 1569618"/>
              <a:gd name="connsiteY213" fmla="*/ 1239521 h 6693946"/>
              <a:gd name="connsiteX214" fmla="*/ 1107 w 1569618"/>
              <a:gd name="connsiteY214" fmla="*/ 1229370 h 6693946"/>
              <a:gd name="connsiteX215" fmla="*/ 4182 w 1569618"/>
              <a:gd name="connsiteY215" fmla="*/ 1205743 h 6693946"/>
              <a:gd name="connsiteX216" fmla="*/ 1399 w 1569618"/>
              <a:gd name="connsiteY216" fmla="*/ 1175553 h 6693946"/>
              <a:gd name="connsiteX217" fmla="*/ 1545 w 1569618"/>
              <a:gd name="connsiteY217" fmla="*/ 1147590 h 6693946"/>
              <a:gd name="connsiteX218" fmla="*/ 6499 w 1569618"/>
              <a:gd name="connsiteY218" fmla="*/ 1128755 h 6693946"/>
              <a:gd name="connsiteX219" fmla="*/ 7785 w 1569618"/>
              <a:gd name="connsiteY219" fmla="*/ 1108978 h 6693946"/>
              <a:gd name="connsiteX220" fmla="*/ 4155 w 1569618"/>
              <a:gd name="connsiteY220" fmla="*/ 1061872 h 6693946"/>
              <a:gd name="connsiteX221" fmla="*/ 3743 w 1569618"/>
              <a:gd name="connsiteY221" fmla="*/ 1051808 h 6693946"/>
              <a:gd name="connsiteX222" fmla="*/ 4448 w 1569618"/>
              <a:gd name="connsiteY222" fmla="*/ 1040690 h 6693946"/>
              <a:gd name="connsiteX223" fmla="*/ 15360 w 1569618"/>
              <a:gd name="connsiteY223" fmla="*/ 1047781 h 6693946"/>
              <a:gd name="connsiteX224" fmla="*/ 16166 w 1569618"/>
              <a:gd name="connsiteY224" fmla="*/ 1050945 h 6693946"/>
              <a:gd name="connsiteX225" fmla="*/ 22155 w 1569618"/>
              <a:gd name="connsiteY225" fmla="*/ 1048219 h 6693946"/>
              <a:gd name="connsiteX226" fmla="*/ 24749 w 1569618"/>
              <a:gd name="connsiteY226" fmla="*/ 1019042 h 6693946"/>
              <a:gd name="connsiteX227" fmla="*/ 15682 w 1569618"/>
              <a:gd name="connsiteY227" fmla="*/ 1025237 h 6693946"/>
              <a:gd name="connsiteX228" fmla="*/ 8299 w 1569618"/>
              <a:gd name="connsiteY228" fmla="*/ 1029016 h 6693946"/>
              <a:gd name="connsiteX229" fmla="*/ 1662 w 1569618"/>
              <a:gd name="connsiteY229" fmla="*/ 1021445 h 6693946"/>
              <a:gd name="connsiteX230" fmla="*/ 7230 w 1569618"/>
              <a:gd name="connsiteY230" fmla="*/ 985233 h 6693946"/>
              <a:gd name="connsiteX231" fmla="*/ 7114 w 1569618"/>
              <a:gd name="connsiteY231" fmla="*/ 952306 h 6693946"/>
              <a:gd name="connsiteX232" fmla="*/ 3803 w 1569618"/>
              <a:gd name="connsiteY232" fmla="*/ 935960 h 6693946"/>
              <a:gd name="connsiteX233" fmla="*/ 8344 w 1569618"/>
              <a:gd name="connsiteY233" fmla="*/ 920462 h 6693946"/>
              <a:gd name="connsiteX234" fmla="*/ 10905 w 1569618"/>
              <a:gd name="connsiteY234" fmla="*/ 914530 h 6693946"/>
              <a:gd name="connsiteX235" fmla="*/ 15108 w 1569618"/>
              <a:gd name="connsiteY235" fmla="*/ 921370 h 6693946"/>
              <a:gd name="connsiteX236" fmla="*/ 15566 w 1569618"/>
              <a:gd name="connsiteY236" fmla="*/ 952835 h 6693946"/>
              <a:gd name="connsiteX237" fmla="*/ 20793 w 1569618"/>
              <a:gd name="connsiteY237" fmla="*/ 960627 h 6693946"/>
              <a:gd name="connsiteX238" fmla="*/ 28207 w 1569618"/>
              <a:gd name="connsiteY238" fmla="*/ 953213 h 6693946"/>
              <a:gd name="connsiteX239" fmla="*/ 29069 w 1569618"/>
              <a:gd name="connsiteY239" fmla="*/ 928138 h 6693946"/>
              <a:gd name="connsiteX240" fmla="*/ 28747 w 1569618"/>
              <a:gd name="connsiteY240" fmla="*/ 905579 h 6693946"/>
              <a:gd name="connsiteX241" fmla="*/ 29317 w 1569618"/>
              <a:gd name="connsiteY241" fmla="*/ 881295 h 6693946"/>
              <a:gd name="connsiteX242" fmla="*/ 29568 w 1569618"/>
              <a:gd name="connsiteY242" fmla="*/ 853333 h 6693946"/>
              <a:gd name="connsiteX243" fmla="*/ 25556 w 1569618"/>
              <a:gd name="connsiteY243" fmla="*/ 828959 h 6693946"/>
              <a:gd name="connsiteX244" fmla="*/ 26756 w 1569618"/>
              <a:gd name="connsiteY244" fmla="*/ 822044 h 6693946"/>
              <a:gd name="connsiteX245" fmla="*/ 29785 w 1569618"/>
              <a:gd name="connsiteY245" fmla="*/ 800614 h 6693946"/>
              <a:gd name="connsiteX246" fmla="*/ 30138 w 1569618"/>
              <a:gd name="connsiteY246" fmla="*/ 773296 h 6693946"/>
              <a:gd name="connsiteX247" fmla="*/ 29845 w 1569618"/>
              <a:gd name="connsiteY247" fmla="*/ 751427 h 6693946"/>
              <a:gd name="connsiteX248" fmla="*/ 33580 w 1569618"/>
              <a:gd name="connsiteY248" fmla="*/ 729820 h 6693946"/>
              <a:gd name="connsiteX249" fmla="*/ 36216 w 1569618"/>
              <a:gd name="connsiteY249" fmla="*/ 710250 h 6693946"/>
              <a:gd name="connsiteX250" fmla="*/ 36951 w 1569618"/>
              <a:gd name="connsiteY250" fmla="*/ 678965 h 6693946"/>
              <a:gd name="connsiteX251" fmla="*/ 35410 w 1569618"/>
              <a:gd name="connsiteY251" fmla="*/ 648936 h 6693946"/>
              <a:gd name="connsiteX252" fmla="*/ 36321 w 1569618"/>
              <a:gd name="connsiteY252" fmla="*/ 618087 h 6693946"/>
              <a:gd name="connsiteX253" fmla="*/ 36321 w 1569618"/>
              <a:gd name="connsiteY253" fmla="*/ 558603 h 6693946"/>
              <a:gd name="connsiteX254" fmla="*/ 35601 w 1569618"/>
              <a:gd name="connsiteY254" fmla="*/ 527344 h 6693946"/>
              <a:gd name="connsiteX255" fmla="*/ 36846 w 1569618"/>
              <a:gd name="connsiteY255" fmla="*/ 504714 h 6693946"/>
              <a:gd name="connsiteX256" fmla="*/ 40540 w 1569618"/>
              <a:gd name="connsiteY256" fmla="*/ 481232 h 6693946"/>
              <a:gd name="connsiteX257" fmla="*/ 40097 w 1569618"/>
              <a:gd name="connsiteY257" fmla="*/ 458970 h 6693946"/>
              <a:gd name="connsiteX258" fmla="*/ 43307 w 1569618"/>
              <a:gd name="connsiteY258" fmla="*/ 365471 h 6693946"/>
              <a:gd name="connsiteX259" fmla="*/ 47410 w 1569618"/>
              <a:gd name="connsiteY259" fmla="*/ 344731 h 6693946"/>
              <a:gd name="connsiteX260" fmla="*/ 50237 w 1569618"/>
              <a:gd name="connsiteY260" fmla="*/ 318189 h 6693946"/>
              <a:gd name="connsiteX261" fmla="*/ 50308 w 1569618"/>
              <a:gd name="connsiteY261" fmla="*/ 290197 h 6693946"/>
              <a:gd name="connsiteX262" fmla="*/ 50762 w 1569618"/>
              <a:gd name="connsiteY262" fmla="*/ 262291 h 6693946"/>
              <a:gd name="connsiteX263" fmla="*/ 60564 w 1569618"/>
              <a:gd name="connsiteY263" fmla="*/ 248964 h 6693946"/>
              <a:gd name="connsiteX264" fmla="*/ 70756 w 1569618"/>
              <a:gd name="connsiteY264" fmla="*/ 261646 h 6693946"/>
              <a:gd name="connsiteX265" fmla="*/ 66965 w 1569618"/>
              <a:gd name="connsiteY265" fmla="*/ 275051 h 6693946"/>
              <a:gd name="connsiteX266" fmla="*/ 74799 w 1569618"/>
              <a:gd name="connsiteY266" fmla="*/ 284220 h 6693946"/>
              <a:gd name="connsiteX267" fmla="*/ 72076 w 1569618"/>
              <a:gd name="connsiteY267" fmla="*/ 287909 h 6693946"/>
              <a:gd name="connsiteX268" fmla="*/ 76265 w 1569618"/>
              <a:gd name="connsiteY268" fmla="*/ 286916 h 6693946"/>
              <a:gd name="connsiteX269" fmla="*/ 78301 w 1569618"/>
              <a:gd name="connsiteY269" fmla="*/ 286826 h 6693946"/>
              <a:gd name="connsiteX270" fmla="*/ 77364 w 1569618"/>
              <a:gd name="connsiteY270" fmla="*/ 285888 h 6693946"/>
              <a:gd name="connsiteX271" fmla="*/ 86693 w 1569618"/>
              <a:gd name="connsiteY271" fmla="*/ 278801 h 6693946"/>
              <a:gd name="connsiteX272" fmla="*/ 99041 w 1569618"/>
              <a:gd name="connsiteY272" fmla="*/ 282697 h 6693946"/>
              <a:gd name="connsiteX273" fmla="*/ 99116 w 1569618"/>
              <a:gd name="connsiteY273" fmla="*/ 313956 h 6693946"/>
              <a:gd name="connsiteX274" fmla="*/ 95261 w 1569618"/>
              <a:gd name="connsiteY274" fmla="*/ 318159 h 6693946"/>
              <a:gd name="connsiteX275" fmla="*/ 92918 w 1569618"/>
              <a:gd name="connsiteY275" fmla="*/ 315685 h 6693946"/>
              <a:gd name="connsiteX276" fmla="*/ 92202 w 1569618"/>
              <a:gd name="connsiteY276" fmla="*/ 305504 h 6693946"/>
              <a:gd name="connsiteX277" fmla="*/ 87983 w 1569618"/>
              <a:gd name="connsiteY277" fmla="*/ 291513 h 6693946"/>
              <a:gd name="connsiteX278" fmla="*/ 76835 w 1569618"/>
              <a:gd name="connsiteY278" fmla="*/ 297899 h 6693946"/>
              <a:gd name="connsiteX279" fmla="*/ 71532 w 1569618"/>
              <a:gd name="connsiteY279" fmla="*/ 308346 h 6693946"/>
              <a:gd name="connsiteX280" fmla="*/ 69586 w 1569618"/>
              <a:gd name="connsiteY280" fmla="*/ 327110 h 6693946"/>
              <a:gd name="connsiteX281" fmla="*/ 68180 w 1569618"/>
              <a:gd name="connsiteY281" fmla="*/ 325700 h 6693946"/>
              <a:gd name="connsiteX282" fmla="*/ 65075 w 1569618"/>
              <a:gd name="connsiteY282" fmla="*/ 329908 h 6693946"/>
              <a:gd name="connsiteX283" fmla="*/ 69279 w 1569618"/>
              <a:gd name="connsiteY283" fmla="*/ 328910 h 6693946"/>
              <a:gd name="connsiteX284" fmla="*/ 71300 w 1569618"/>
              <a:gd name="connsiteY284" fmla="*/ 328824 h 6693946"/>
              <a:gd name="connsiteX285" fmla="*/ 70726 w 1569618"/>
              <a:gd name="connsiteY285" fmla="*/ 328235 h 6693946"/>
              <a:gd name="connsiteX286" fmla="*/ 77277 w 1569618"/>
              <a:gd name="connsiteY286" fmla="*/ 328164 h 6693946"/>
              <a:gd name="connsiteX287" fmla="*/ 71986 w 1569618"/>
              <a:gd name="connsiteY287" fmla="*/ 392965 h 6693946"/>
              <a:gd name="connsiteX288" fmla="*/ 78841 w 1569618"/>
              <a:gd name="connsiteY288" fmla="*/ 413720 h 6693946"/>
              <a:gd name="connsiteX289" fmla="*/ 88744 w 1569618"/>
              <a:gd name="connsiteY289" fmla="*/ 410000 h 6693946"/>
              <a:gd name="connsiteX290" fmla="*/ 97927 w 1569618"/>
              <a:gd name="connsiteY290" fmla="*/ 412269 h 6693946"/>
              <a:gd name="connsiteX291" fmla="*/ 103189 w 1569618"/>
              <a:gd name="connsiteY291" fmla="*/ 464137 h 6693946"/>
              <a:gd name="connsiteX292" fmla="*/ 100594 w 1569618"/>
              <a:gd name="connsiteY292" fmla="*/ 498459 h 6693946"/>
              <a:gd name="connsiteX293" fmla="*/ 106657 w 1569618"/>
              <a:gd name="connsiteY293" fmla="*/ 500495 h 6693946"/>
              <a:gd name="connsiteX294" fmla="*/ 112256 w 1569618"/>
              <a:gd name="connsiteY294" fmla="*/ 497900 h 6693946"/>
              <a:gd name="connsiteX295" fmla="*/ 113264 w 1569618"/>
              <a:gd name="connsiteY295" fmla="*/ 484307 h 6693946"/>
              <a:gd name="connsiteX296" fmla="*/ 113557 w 1569618"/>
              <a:gd name="connsiteY296" fmla="*/ 400480 h 6693946"/>
              <a:gd name="connsiteX297" fmla="*/ 119635 w 1569618"/>
              <a:gd name="connsiteY297" fmla="*/ 347089 h 6693946"/>
              <a:gd name="connsiteX298" fmla="*/ 119594 w 1569618"/>
              <a:gd name="connsiteY298" fmla="*/ 320076 h 6693946"/>
              <a:gd name="connsiteX299" fmla="*/ 123768 w 1569618"/>
              <a:gd name="connsiteY299" fmla="*/ 270833 h 6693946"/>
              <a:gd name="connsiteX300" fmla="*/ 125905 w 1569618"/>
              <a:gd name="connsiteY300" fmla="*/ 263670 h 6693946"/>
              <a:gd name="connsiteX301" fmla="*/ 125789 w 1569618"/>
              <a:gd name="connsiteY301" fmla="*/ 259069 h 6693946"/>
              <a:gd name="connsiteX302" fmla="*/ 121761 w 1569618"/>
              <a:gd name="connsiteY302" fmla="*/ 253677 h 6693946"/>
              <a:gd name="connsiteX303" fmla="*/ 119418 w 1569618"/>
              <a:gd name="connsiteY303" fmla="*/ 231636 h 6693946"/>
              <a:gd name="connsiteX304" fmla="*/ 117292 w 1569618"/>
              <a:gd name="connsiteY304" fmla="*/ 205195 h 6693946"/>
              <a:gd name="connsiteX305" fmla="*/ 120412 w 1569618"/>
              <a:gd name="connsiteY305" fmla="*/ 175081 h 6693946"/>
              <a:gd name="connsiteX306" fmla="*/ 122931 w 1569618"/>
              <a:gd name="connsiteY306" fmla="*/ 132074 h 6693946"/>
              <a:gd name="connsiteX307" fmla="*/ 121323 w 1569618"/>
              <a:gd name="connsiteY307" fmla="*/ 43117 h 6693946"/>
              <a:gd name="connsiteX308" fmla="*/ 121101 w 1569618"/>
              <a:gd name="connsiteY308" fmla="*/ 43043 h 6693946"/>
              <a:gd name="connsiteX309" fmla="*/ 121323 w 1569618"/>
              <a:gd name="connsiteY309" fmla="*/ 42794 h 6693946"/>
              <a:gd name="connsiteX310" fmla="*/ 120854 w 1569618"/>
              <a:gd name="connsiteY310" fmla="*/ 418 h 6693946"/>
              <a:gd name="connsiteX311" fmla="*/ 132921 w 1569618"/>
              <a:gd name="connsiteY311" fmla="*/ 24675 h 6693946"/>
              <a:gd name="connsiteX312" fmla="*/ 133363 w 1569618"/>
              <a:gd name="connsiteY312" fmla="*/ 24748 h 6693946"/>
              <a:gd name="connsiteX313" fmla="*/ 133097 w 1569618"/>
              <a:gd name="connsiteY313" fmla="*/ 39074 h 6693946"/>
              <a:gd name="connsiteX314" fmla="*/ 134065 w 1569618"/>
              <a:gd name="connsiteY314" fmla="*/ 42253 h 6693946"/>
              <a:gd name="connsiteX315" fmla="*/ 141448 w 1569618"/>
              <a:gd name="connsiteY315" fmla="*/ 158146 h 6693946"/>
              <a:gd name="connsiteX316" fmla="*/ 144039 w 1569618"/>
              <a:gd name="connsiteY316" fmla="*/ 163977 h 6693946"/>
              <a:gd name="connsiteX317" fmla="*/ 148097 w 1569618"/>
              <a:gd name="connsiteY317" fmla="*/ 156755 h 6693946"/>
              <a:gd name="connsiteX318" fmla="*/ 148040 w 1569618"/>
              <a:gd name="connsiteY318" fmla="*/ 114862 h 6693946"/>
              <a:gd name="connsiteX319" fmla="*/ 156211 w 1569618"/>
              <a:gd name="connsiteY319" fmla="*/ 97110 h 6693946"/>
              <a:gd name="connsiteX320" fmla="*/ 169512 w 1569618"/>
              <a:gd name="connsiteY320" fmla="*/ 100740 h 6693946"/>
              <a:gd name="connsiteX321" fmla="*/ 177364 w 1569618"/>
              <a:gd name="connsiteY321" fmla="*/ 108783 h 6693946"/>
              <a:gd name="connsiteX322" fmla="*/ 181054 w 1569618"/>
              <a:gd name="connsiteY322" fmla="*/ 114464 h 6693946"/>
              <a:gd name="connsiteX323" fmla="*/ 175722 w 1569618"/>
              <a:gd name="connsiteY323" fmla="*/ 133787 h 6693946"/>
              <a:gd name="connsiteX324" fmla="*/ 179940 w 1569618"/>
              <a:gd name="connsiteY324" fmla="*/ 158232 h 6693946"/>
              <a:gd name="connsiteX325" fmla="*/ 178654 w 1569618"/>
              <a:gd name="connsiteY325" fmla="*/ 164472 h 6693946"/>
              <a:gd name="connsiteX326" fmla="*/ 146604 w 1569618"/>
              <a:gd name="connsiteY326" fmla="*/ 172223 h 6693946"/>
              <a:gd name="connsiteX327" fmla="*/ 136746 w 1569618"/>
              <a:gd name="connsiteY327" fmla="*/ 180499 h 6693946"/>
              <a:gd name="connsiteX328" fmla="*/ 141257 w 1569618"/>
              <a:gd name="connsiteY328" fmla="*/ 190549 h 6693946"/>
              <a:gd name="connsiteX329" fmla="*/ 144684 w 1569618"/>
              <a:gd name="connsiteY329" fmla="*/ 199616 h 6693946"/>
              <a:gd name="connsiteX330" fmla="*/ 148082 w 1569618"/>
              <a:gd name="connsiteY330" fmla="*/ 190867 h 6693946"/>
              <a:gd name="connsiteX331" fmla="*/ 159155 w 1569618"/>
              <a:gd name="connsiteY331" fmla="*/ 178815 h 6693946"/>
              <a:gd name="connsiteX332" fmla="*/ 176633 w 1569618"/>
              <a:gd name="connsiteY332" fmla="*/ 188100 h 6693946"/>
              <a:gd name="connsiteX333" fmla="*/ 183165 w 1569618"/>
              <a:gd name="connsiteY333" fmla="*/ 202484 h 6693946"/>
              <a:gd name="connsiteX334" fmla="*/ 190282 w 1569618"/>
              <a:gd name="connsiteY334" fmla="*/ 227725 h 6693946"/>
              <a:gd name="connsiteX335" fmla="*/ 183296 w 1569618"/>
              <a:gd name="connsiteY335" fmla="*/ 227751 h 6693946"/>
              <a:gd name="connsiteX336" fmla="*/ 170847 w 1569618"/>
              <a:gd name="connsiteY336" fmla="*/ 246575 h 6693946"/>
              <a:gd name="connsiteX337" fmla="*/ 180660 w 1569618"/>
              <a:gd name="connsiteY337" fmla="*/ 256520 h 6693946"/>
              <a:gd name="connsiteX338" fmla="*/ 183544 w 1569618"/>
              <a:gd name="connsiteY338" fmla="*/ 274462 h 6693946"/>
              <a:gd name="connsiteX339" fmla="*/ 186562 w 1569618"/>
              <a:gd name="connsiteY339" fmla="*/ 283121 h 6693946"/>
              <a:gd name="connsiteX340" fmla="*/ 196552 w 1569618"/>
              <a:gd name="connsiteY340" fmla="*/ 327841 h 6693946"/>
              <a:gd name="connsiteX341" fmla="*/ 180776 w 1569618"/>
              <a:gd name="connsiteY341" fmla="*/ 334006 h 6693946"/>
              <a:gd name="connsiteX342" fmla="*/ 176498 w 1569618"/>
              <a:gd name="connsiteY342" fmla="*/ 336687 h 6693946"/>
              <a:gd name="connsiteX343" fmla="*/ 176689 w 1569618"/>
              <a:gd name="connsiteY343" fmla="*/ 343471 h 6693946"/>
              <a:gd name="connsiteX344" fmla="*/ 179078 w 1569618"/>
              <a:gd name="connsiteY344" fmla="*/ 345931 h 6693946"/>
              <a:gd name="connsiteX345" fmla="*/ 195952 w 1569618"/>
              <a:gd name="connsiteY345" fmla="*/ 355860 h 6693946"/>
              <a:gd name="connsiteX346" fmla="*/ 197767 w 1569618"/>
              <a:gd name="connsiteY346" fmla="*/ 381085 h 6693946"/>
              <a:gd name="connsiteX347" fmla="*/ 198236 w 1569618"/>
              <a:gd name="connsiteY347" fmla="*/ 411714 h 6693946"/>
              <a:gd name="connsiteX348" fmla="*/ 197096 w 1569618"/>
              <a:gd name="connsiteY348" fmla="*/ 434727 h 6693946"/>
              <a:gd name="connsiteX349" fmla="*/ 197958 w 1569618"/>
              <a:gd name="connsiteY349" fmla="*/ 448215 h 6693946"/>
              <a:gd name="connsiteX350" fmla="*/ 199132 w 1569618"/>
              <a:gd name="connsiteY350" fmla="*/ 475330 h 6693946"/>
              <a:gd name="connsiteX351" fmla="*/ 197741 w 1569618"/>
              <a:gd name="connsiteY351" fmla="*/ 489729 h 6693946"/>
              <a:gd name="connsiteX352" fmla="*/ 197681 w 1569618"/>
              <a:gd name="connsiteY352" fmla="*/ 518570 h 6693946"/>
              <a:gd name="connsiteX353" fmla="*/ 198517 w 1569618"/>
              <a:gd name="connsiteY353" fmla="*/ 530933 h 6693946"/>
              <a:gd name="connsiteX354" fmla="*/ 206572 w 1569618"/>
              <a:gd name="connsiteY354" fmla="*/ 596585 h 6693946"/>
              <a:gd name="connsiteX355" fmla="*/ 207273 w 1569618"/>
              <a:gd name="connsiteY355" fmla="*/ 614104 h 6693946"/>
              <a:gd name="connsiteX356" fmla="*/ 206954 w 1569618"/>
              <a:gd name="connsiteY356" fmla="*/ 632632 h 6693946"/>
              <a:gd name="connsiteX357" fmla="*/ 210850 w 1569618"/>
              <a:gd name="connsiteY357" fmla="*/ 648115 h 6693946"/>
              <a:gd name="connsiteX358" fmla="*/ 211668 w 1569618"/>
              <a:gd name="connsiteY358" fmla="*/ 701989 h 6693946"/>
              <a:gd name="connsiteX359" fmla="*/ 211289 w 1569618"/>
              <a:gd name="connsiteY359" fmla="*/ 764930 h 6693946"/>
              <a:gd name="connsiteX360" fmla="*/ 211506 w 1569618"/>
              <a:gd name="connsiteY360" fmla="*/ 824403 h 6693946"/>
              <a:gd name="connsiteX361" fmla="*/ 217060 w 1569618"/>
              <a:gd name="connsiteY361" fmla="*/ 853801 h 6693946"/>
              <a:gd name="connsiteX362" fmla="*/ 216194 w 1569618"/>
              <a:gd name="connsiteY362" fmla="*/ 869472 h 6693946"/>
              <a:gd name="connsiteX363" fmla="*/ 215447 w 1569618"/>
              <a:gd name="connsiteY363" fmla="*/ 893906 h 6693946"/>
              <a:gd name="connsiteX364" fmla="*/ 218290 w 1569618"/>
              <a:gd name="connsiteY364" fmla="*/ 913664 h 6693946"/>
              <a:gd name="connsiteX365" fmla="*/ 218290 w 1569618"/>
              <a:gd name="connsiteY365" fmla="*/ 1110797 h 6693946"/>
              <a:gd name="connsiteX366" fmla="*/ 221601 w 1569618"/>
              <a:gd name="connsiteY366" fmla="*/ 1116421 h 6693946"/>
              <a:gd name="connsiteX367" fmla="*/ 225115 w 1569618"/>
              <a:gd name="connsiteY367" fmla="*/ 1111292 h 6693946"/>
              <a:gd name="connsiteX368" fmla="*/ 225276 w 1569618"/>
              <a:gd name="connsiteY368" fmla="*/ 1090304 h 6693946"/>
              <a:gd name="connsiteX369" fmla="*/ 226011 w 1569618"/>
              <a:gd name="connsiteY369" fmla="*/ 820930 h 6693946"/>
              <a:gd name="connsiteX370" fmla="*/ 224252 w 1569618"/>
              <a:gd name="connsiteY370" fmla="*/ 780852 h 6693946"/>
              <a:gd name="connsiteX371" fmla="*/ 225276 w 1569618"/>
              <a:gd name="connsiteY371" fmla="*/ 735753 h 6693946"/>
              <a:gd name="connsiteX372" fmla="*/ 225276 w 1569618"/>
              <a:gd name="connsiteY372" fmla="*/ 693773 h 6693946"/>
              <a:gd name="connsiteX373" fmla="*/ 225276 w 1569618"/>
              <a:gd name="connsiteY373" fmla="*/ 648291 h 6693946"/>
              <a:gd name="connsiteX374" fmla="*/ 225452 w 1569618"/>
              <a:gd name="connsiteY374" fmla="*/ 602810 h 6693946"/>
              <a:gd name="connsiteX375" fmla="*/ 232251 w 1569618"/>
              <a:gd name="connsiteY375" fmla="*/ 574202 h 6693946"/>
              <a:gd name="connsiteX376" fmla="*/ 229671 w 1569618"/>
              <a:gd name="connsiteY376" fmla="*/ 547353 h 6693946"/>
              <a:gd name="connsiteX377" fmla="*/ 225598 w 1569618"/>
              <a:gd name="connsiteY377" fmla="*/ 519946 h 6693946"/>
              <a:gd name="connsiteX378" fmla="*/ 232850 w 1569618"/>
              <a:gd name="connsiteY378" fmla="*/ 400435 h 6693946"/>
              <a:gd name="connsiteX379" fmla="*/ 246282 w 1569618"/>
              <a:gd name="connsiteY379" fmla="*/ 374699 h 6693946"/>
              <a:gd name="connsiteX380" fmla="*/ 253283 w 1569618"/>
              <a:gd name="connsiteY380" fmla="*/ 374699 h 6693946"/>
              <a:gd name="connsiteX381" fmla="*/ 251086 w 1569618"/>
              <a:gd name="connsiteY381" fmla="*/ 387224 h 6693946"/>
              <a:gd name="connsiteX382" fmla="*/ 262396 w 1569618"/>
              <a:gd name="connsiteY382" fmla="*/ 436763 h 6693946"/>
              <a:gd name="connsiteX383" fmla="*/ 253283 w 1569618"/>
              <a:gd name="connsiteY383" fmla="*/ 430685 h 6693946"/>
              <a:gd name="connsiteX384" fmla="*/ 246999 w 1569618"/>
              <a:gd name="connsiteY384" fmla="*/ 441038 h 6693946"/>
              <a:gd name="connsiteX385" fmla="*/ 258616 w 1569618"/>
              <a:gd name="connsiteY385" fmla="*/ 449404 h 6693946"/>
              <a:gd name="connsiteX386" fmla="*/ 262396 w 1569618"/>
              <a:gd name="connsiteY386" fmla="*/ 436763 h 6693946"/>
              <a:gd name="connsiteX387" fmla="*/ 255657 w 1569618"/>
              <a:gd name="connsiteY387" fmla="*/ 418423 h 6693946"/>
              <a:gd name="connsiteX388" fmla="*/ 262290 w 1569618"/>
              <a:gd name="connsiteY388" fmla="*/ 400787 h 6693946"/>
              <a:gd name="connsiteX389" fmla="*/ 261031 w 1569618"/>
              <a:gd name="connsiteY389" fmla="*/ 391926 h 6693946"/>
              <a:gd name="connsiteX390" fmla="*/ 253283 w 1569618"/>
              <a:gd name="connsiteY390" fmla="*/ 374699 h 6693946"/>
              <a:gd name="connsiteX391" fmla="*/ 268429 w 1569618"/>
              <a:gd name="connsiteY391" fmla="*/ 356636 h 6693946"/>
              <a:gd name="connsiteX392" fmla="*/ 268650 w 1569618"/>
              <a:gd name="connsiteY392" fmla="*/ 344333 h 6693946"/>
              <a:gd name="connsiteX393" fmla="*/ 266509 w 1569618"/>
              <a:gd name="connsiteY393" fmla="*/ 329203 h 6693946"/>
              <a:gd name="connsiteX394" fmla="*/ 264664 w 1569618"/>
              <a:gd name="connsiteY394" fmla="*/ 316854 h 6693946"/>
              <a:gd name="connsiteX395" fmla="*/ 267315 w 1569618"/>
              <a:gd name="connsiteY395" fmla="*/ 289083 h 6693946"/>
              <a:gd name="connsiteX396" fmla="*/ 274451 w 1569618"/>
              <a:gd name="connsiteY396" fmla="*/ 283957 h 6693946"/>
              <a:gd name="connsiteX397" fmla="*/ 292848 w 1569618"/>
              <a:gd name="connsiteY397" fmla="*/ 309955 h 6693946"/>
              <a:gd name="connsiteX398" fmla="*/ 293065 w 1569618"/>
              <a:gd name="connsiteY398" fmla="*/ 320049 h 6693946"/>
              <a:gd name="connsiteX399" fmla="*/ 298296 w 1569618"/>
              <a:gd name="connsiteY399" fmla="*/ 332892 h 6693946"/>
              <a:gd name="connsiteX400" fmla="*/ 322862 w 1569618"/>
              <a:gd name="connsiteY400" fmla="*/ 353048 h 6693946"/>
              <a:gd name="connsiteX401" fmla="*/ 343703 w 1569618"/>
              <a:gd name="connsiteY401" fmla="*/ 381700 h 6693946"/>
              <a:gd name="connsiteX402" fmla="*/ 344232 w 1569618"/>
              <a:gd name="connsiteY402" fmla="*/ 395616 h 6693946"/>
              <a:gd name="connsiteX403" fmla="*/ 338461 w 1569618"/>
              <a:gd name="connsiteY403" fmla="*/ 398222 h 6693946"/>
              <a:gd name="connsiteX404" fmla="*/ 311492 w 1569618"/>
              <a:gd name="connsiteY404" fmla="*/ 401635 h 6693946"/>
              <a:gd name="connsiteX405" fmla="*/ 308316 w 1569618"/>
              <a:gd name="connsiteY405" fmla="*/ 384235 h 6693946"/>
              <a:gd name="connsiteX406" fmla="*/ 302470 w 1569618"/>
              <a:gd name="connsiteY406" fmla="*/ 381937 h 6693946"/>
              <a:gd name="connsiteX407" fmla="*/ 295544 w 1569618"/>
              <a:gd name="connsiteY407" fmla="*/ 387179 h 6693946"/>
              <a:gd name="connsiteX408" fmla="*/ 307056 w 1569618"/>
              <a:gd name="connsiteY408" fmla="*/ 416548 h 6693946"/>
              <a:gd name="connsiteX409" fmla="*/ 315932 w 1569618"/>
              <a:gd name="connsiteY409" fmla="*/ 419859 h 6693946"/>
              <a:gd name="connsiteX410" fmla="*/ 307757 w 1569618"/>
              <a:gd name="connsiteY410" fmla="*/ 423755 h 6693946"/>
              <a:gd name="connsiteX411" fmla="*/ 299924 w 1569618"/>
              <a:gd name="connsiteY411" fmla="*/ 429848 h 6693946"/>
              <a:gd name="connsiteX412" fmla="*/ 298221 w 1569618"/>
              <a:gd name="connsiteY412" fmla="*/ 437127 h 6693946"/>
              <a:gd name="connsiteX413" fmla="*/ 304919 w 1569618"/>
              <a:gd name="connsiteY413" fmla="*/ 437509 h 6693946"/>
              <a:gd name="connsiteX414" fmla="*/ 310176 w 1569618"/>
              <a:gd name="connsiteY414" fmla="*/ 433508 h 6693946"/>
              <a:gd name="connsiteX415" fmla="*/ 322070 w 1569618"/>
              <a:gd name="connsiteY415" fmla="*/ 432983 h 6693946"/>
              <a:gd name="connsiteX416" fmla="*/ 317076 w 1569618"/>
              <a:gd name="connsiteY416" fmla="*/ 440393 h 6693946"/>
              <a:gd name="connsiteX417" fmla="*/ 324193 w 1569618"/>
              <a:gd name="connsiteY417" fmla="*/ 444495 h 6693946"/>
              <a:gd name="connsiteX418" fmla="*/ 348364 w 1569618"/>
              <a:gd name="connsiteY418" fmla="*/ 445493 h 6693946"/>
              <a:gd name="connsiteX419" fmla="*/ 349125 w 1569618"/>
              <a:gd name="connsiteY419" fmla="*/ 450034 h 6693946"/>
              <a:gd name="connsiteX420" fmla="*/ 337302 w 1569618"/>
              <a:gd name="connsiteY420" fmla="*/ 455160 h 6693946"/>
              <a:gd name="connsiteX421" fmla="*/ 341420 w 1569618"/>
              <a:gd name="connsiteY421" fmla="*/ 465033 h 6693946"/>
              <a:gd name="connsiteX422" fmla="*/ 338637 w 1569618"/>
              <a:gd name="connsiteY422" fmla="*/ 477074 h 6693946"/>
              <a:gd name="connsiteX423" fmla="*/ 339515 w 1569618"/>
              <a:gd name="connsiteY423" fmla="*/ 491927 h 6693946"/>
              <a:gd name="connsiteX424" fmla="*/ 353415 w 1569618"/>
              <a:gd name="connsiteY424" fmla="*/ 499850 h 6693946"/>
              <a:gd name="connsiteX425" fmla="*/ 358118 w 1569618"/>
              <a:gd name="connsiteY425" fmla="*/ 511655 h 6693946"/>
              <a:gd name="connsiteX426" fmla="*/ 365265 w 1569618"/>
              <a:gd name="connsiteY426" fmla="*/ 578582 h 6693946"/>
              <a:gd name="connsiteX427" fmla="*/ 365471 w 1569618"/>
              <a:gd name="connsiteY427" fmla="*/ 604231 h 6693946"/>
              <a:gd name="connsiteX428" fmla="*/ 364826 w 1569618"/>
              <a:gd name="connsiteY428" fmla="*/ 635546 h 6693946"/>
              <a:gd name="connsiteX429" fmla="*/ 365265 w 1569618"/>
              <a:gd name="connsiteY429" fmla="*/ 682231 h 6693946"/>
              <a:gd name="connsiteX430" fmla="*/ 372134 w 1569618"/>
              <a:gd name="connsiteY430" fmla="*/ 731710 h 6693946"/>
              <a:gd name="connsiteX431" fmla="*/ 372577 w 1569618"/>
              <a:gd name="connsiteY431" fmla="*/ 784062 h 6693946"/>
              <a:gd name="connsiteX432" fmla="*/ 379563 w 1569618"/>
              <a:gd name="connsiteY432" fmla="*/ 808976 h 6693946"/>
              <a:gd name="connsiteX433" fmla="*/ 377189 w 1569618"/>
              <a:gd name="connsiteY433" fmla="*/ 832401 h 6693946"/>
              <a:gd name="connsiteX434" fmla="*/ 379578 w 1569618"/>
              <a:gd name="connsiteY434" fmla="*/ 859160 h 6693946"/>
              <a:gd name="connsiteX435" fmla="*/ 386343 w 1569618"/>
              <a:gd name="connsiteY435" fmla="*/ 864230 h 6693946"/>
              <a:gd name="connsiteX436" fmla="*/ 392950 w 1569618"/>
              <a:gd name="connsiteY436" fmla="*/ 858984 h 6693946"/>
              <a:gd name="connsiteX437" fmla="*/ 393433 w 1569618"/>
              <a:gd name="connsiteY437" fmla="*/ 827579 h 6693946"/>
              <a:gd name="connsiteX438" fmla="*/ 397183 w 1569618"/>
              <a:gd name="connsiteY438" fmla="*/ 823053 h 6693946"/>
              <a:gd name="connsiteX439" fmla="*/ 402118 w 1569618"/>
              <a:gd name="connsiteY439" fmla="*/ 827991 h 6693946"/>
              <a:gd name="connsiteX440" fmla="*/ 406794 w 1569618"/>
              <a:gd name="connsiteY440" fmla="*/ 832896 h 6693946"/>
              <a:gd name="connsiteX441" fmla="*/ 402909 w 1569618"/>
              <a:gd name="connsiteY441" fmla="*/ 856775 h 6693946"/>
              <a:gd name="connsiteX442" fmla="*/ 414613 w 1569618"/>
              <a:gd name="connsiteY442" fmla="*/ 872374 h 6693946"/>
              <a:gd name="connsiteX443" fmla="*/ 422671 w 1569618"/>
              <a:gd name="connsiteY443" fmla="*/ 896820 h 6693946"/>
              <a:gd name="connsiteX444" fmla="*/ 435090 w 1569618"/>
              <a:gd name="connsiteY444" fmla="*/ 899324 h 6693946"/>
              <a:gd name="connsiteX445" fmla="*/ 441934 w 1569618"/>
              <a:gd name="connsiteY445" fmla="*/ 894213 h 6693946"/>
              <a:gd name="connsiteX446" fmla="*/ 443119 w 1569618"/>
              <a:gd name="connsiteY446" fmla="*/ 859689 h 6693946"/>
              <a:gd name="connsiteX447" fmla="*/ 441934 w 1569618"/>
              <a:gd name="connsiteY447" fmla="*/ 830230 h 6693946"/>
              <a:gd name="connsiteX448" fmla="*/ 435252 w 1569618"/>
              <a:gd name="connsiteY448" fmla="*/ 815628 h 6693946"/>
              <a:gd name="connsiteX449" fmla="*/ 441904 w 1569618"/>
              <a:gd name="connsiteY449" fmla="*/ 810149 h 6693946"/>
              <a:gd name="connsiteX450" fmla="*/ 436148 w 1569618"/>
              <a:gd name="connsiteY450" fmla="*/ 763569 h 6693946"/>
              <a:gd name="connsiteX451" fmla="*/ 437262 w 1569618"/>
              <a:gd name="connsiteY451" fmla="*/ 754517 h 6693946"/>
              <a:gd name="connsiteX452" fmla="*/ 442256 w 1569618"/>
              <a:gd name="connsiteY452" fmla="*/ 718031 h 6693946"/>
              <a:gd name="connsiteX453" fmla="*/ 437862 w 1569618"/>
              <a:gd name="connsiteY453" fmla="*/ 686596 h 6693946"/>
              <a:gd name="connsiteX454" fmla="*/ 435312 w 1569618"/>
              <a:gd name="connsiteY454" fmla="*/ 649829 h 6693946"/>
              <a:gd name="connsiteX455" fmla="*/ 435252 w 1569618"/>
              <a:gd name="connsiteY455" fmla="*/ 611378 h 6693946"/>
              <a:gd name="connsiteX456" fmla="*/ 435252 w 1569618"/>
              <a:gd name="connsiteY456" fmla="*/ 576430 h 6693946"/>
              <a:gd name="connsiteX457" fmla="*/ 435252 w 1569618"/>
              <a:gd name="connsiteY457" fmla="*/ 537979 h 6693946"/>
              <a:gd name="connsiteX458" fmla="*/ 435252 w 1569618"/>
              <a:gd name="connsiteY458" fmla="*/ 499528 h 6693946"/>
              <a:gd name="connsiteX459" fmla="*/ 435458 w 1569618"/>
              <a:gd name="connsiteY459" fmla="*/ 492658 h 6693946"/>
              <a:gd name="connsiteX460" fmla="*/ 441949 w 1569618"/>
              <a:gd name="connsiteY460" fmla="*/ 487093 h 6693946"/>
              <a:gd name="connsiteX461" fmla="*/ 449006 w 1569618"/>
              <a:gd name="connsiteY461" fmla="*/ 491968 h 6693946"/>
              <a:gd name="connsiteX462" fmla="*/ 462937 w 1569618"/>
              <a:gd name="connsiteY462" fmla="*/ 545580 h 6693946"/>
              <a:gd name="connsiteX463" fmla="*/ 463128 w 1569618"/>
              <a:gd name="connsiteY463" fmla="*/ 573471 h 6693946"/>
              <a:gd name="connsiteX464" fmla="*/ 472503 w 1569618"/>
              <a:gd name="connsiteY464" fmla="*/ 597755 h 6693946"/>
              <a:gd name="connsiteX465" fmla="*/ 474438 w 1569618"/>
              <a:gd name="connsiteY465" fmla="*/ 604977 h 6693946"/>
              <a:gd name="connsiteX466" fmla="*/ 469882 w 1569618"/>
              <a:gd name="connsiteY466" fmla="*/ 624941 h 6693946"/>
              <a:gd name="connsiteX467" fmla="*/ 470275 w 1569618"/>
              <a:gd name="connsiteY467" fmla="*/ 642269 h 6693946"/>
              <a:gd name="connsiteX468" fmla="*/ 472195 w 1569618"/>
              <a:gd name="connsiteY468" fmla="*/ 679929 h 6693946"/>
              <a:gd name="connsiteX469" fmla="*/ 469852 w 1569618"/>
              <a:gd name="connsiteY469" fmla="*/ 709988 h 6693946"/>
              <a:gd name="connsiteX470" fmla="*/ 480325 w 1569618"/>
              <a:gd name="connsiteY470" fmla="*/ 758165 h 6693946"/>
              <a:gd name="connsiteX471" fmla="*/ 479417 w 1569618"/>
              <a:gd name="connsiteY471" fmla="*/ 775696 h 6693946"/>
              <a:gd name="connsiteX472" fmla="*/ 485466 w 1569618"/>
              <a:gd name="connsiteY472" fmla="*/ 784939 h 6693946"/>
              <a:gd name="connsiteX473" fmla="*/ 491207 w 1569618"/>
              <a:gd name="connsiteY473" fmla="*/ 778523 h 6693946"/>
              <a:gd name="connsiteX474" fmla="*/ 495823 w 1569618"/>
              <a:gd name="connsiteY474" fmla="*/ 761855 h 6693946"/>
              <a:gd name="connsiteX475" fmla="*/ 497960 w 1569618"/>
              <a:gd name="connsiteY475" fmla="*/ 748746 h 6693946"/>
              <a:gd name="connsiteX476" fmla="*/ 497874 w 1569618"/>
              <a:gd name="connsiteY476" fmla="*/ 727976 h 6693946"/>
              <a:gd name="connsiteX477" fmla="*/ 491353 w 1569618"/>
              <a:gd name="connsiteY477" fmla="*/ 643327 h 6693946"/>
              <a:gd name="connsiteX478" fmla="*/ 490989 w 1569618"/>
              <a:gd name="connsiteY478" fmla="*/ 611892 h 6693946"/>
              <a:gd name="connsiteX479" fmla="*/ 484997 w 1569618"/>
              <a:gd name="connsiteY479" fmla="*/ 588819 h 6693946"/>
              <a:gd name="connsiteX480" fmla="*/ 490989 w 1569618"/>
              <a:gd name="connsiteY480" fmla="*/ 567434 h 6693946"/>
              <a:gd name="connsiteX481" fmla="*/ 483621 w 1569618"/>
              <a:gd name="connsiteY481" fmla="*/ 549682 h 6693946"/>
              <a:gd name="connsiteX482" fmla="*/ 486490 w 1569618"/>
              <a:gd name="connsiteY482" fmla="*/ 526099 h 6693946"/>
              <a:gd name="connsiteX483" fmla="*/ 484296 w 1569618"/>
              <a:gd name="connsiteY483" fmla="*/ 499352 h 6693946"/>
              <a:gd name="connsiteX484" fmla="*/ 484251 w 1569618"/>
              <a:gd name="connsiteY484" fmla="*/ 471389 h 6693946"/>
              <a:gd name="connsiteX485" fmla="*/ 483445 w 1569618"/>
              <a:gd name="connsiteY485" fmla="*/ 444026 h 6693946"/>
              <a:gd name="connsiteX486" fmla="*/ 484483 w 1569618"/>
              <a:gd name="connsiteY486" fmla="*/ 417733 h 6693946"/>
              <a:gd name="connsiteX487" fmla="*/ 484135 w 1569618"/>
              <a:gd name="connsiteY487" fmla="*/ 389800 h 6693946"/>
              <a:gd name="connsiteX488" fmla="*/ 477936 w 1569618"/>
              <a:gd name="connsiteY488" fmla="*/ 339867 h 6693946"/>
              <a:gd name="connsiteX489" fmla="*/ 484251 w 1569618"/>
              <a:gd name="connsiteY489" fmla="*/ 311713 h 6693946"/>
              <a:gd name="connsiteX490" fmla="*/ 498883 w 1569618"/>
              <a:gd name="connsiteY490" fmla="*/ 318482 h 6693946"/>
              <a:gd name="connsiteX491" fmla="*/ 501316 w 1569618"/>
              <a:gd name="connsiteY491" fmla="*/ 326728 h 6693946"/>
              <a:gd name="connsiteX492" fmla="*/ 493565 w 1569618"/>
              <a:gd name="connsiteY492" fmla="*/ 354968 h 6693946"/>
              <a:gd name="connsiteX493" fmla="*/ 494004 w 1569618"/>
              <a:gd name="connsiteY493" fmla="*/ 359715 h 6693946"/>
              <a:gd name="connsiteX494" fmla="*/ 510878 w 1569618"/>
              <a:gd name="connsiteY494" fmla="*/ 391574 h 6693946"/>
              <a:gd name="connsiteX495" fmla="*/ 504699 w 1569618"/>
              <a:gd name="connsiteY495" fmla="*/ 403056 h 6693946"/>
              <a:gd name="connsiteX496" fmla="*/ 500480 w 1569618"/>
              <a:gd name="connsiteY496" fmla="*/ 421880 h 6693946"/>
              <a:gd name="connsiteX497" fmla="*/ 512551 w 1569618"/>
              <a:gd name="connsiteY497" fmla="*/ 453195 h 6693946"/>
              <a:gd name="connsiteX498" fmla="*/ 518146 w 1569618"/>
              <a:gd name="connsiteY498" fmla="*/ 489347 h 6693946"/>
              <a:gd name="connsiteX499" fmla="*/ 519184 w 1569618"/>
              <a:gd name="connsiteY499" fmla="*/ 495793 h 6693946"/>
              <a:gd name="connsiteX500" fmla="*/ 526845 w 1569618"/>
              <a:gd name="connsiteY500" fmla="*/ 590885 h 6693946"/>
              <a:gd name="connsiteX501" fmla="*/ 533216 w 1569618"/>
              <a:gd name="connsiteY501" fmla="*/ 629910 h 6693946"/>
              <a:gd name="connsiteX502" fmla="*/ 537334 w 1569618"/>
              <a:gd name="connsiteY502" fmla="*/ 670292 h 6693946"/>
              <a:gd name="connsiteX503" fmla="*/ 533306 w 1569618"/>
              <a:gd name="connsiteY503" fmla="*/ 690563 h 6693946"/>
              <a:gd name="connsiteX504" fmla="*/ 541522 w 1569618"/>
              <a:gd name="connsiteY504" fmla="*/ 778175 h 6693946"/>
              <a:gd name="connsiteX505" fmla="*/ 547237 w 1569618"/>
              <a:gd name="connsiteY505" fmla="*/ 780649 h 6693946"/>
              <a:gd name="connsiteX506" fmla="*/ 542812 w 1569618"/>
              <a:gd name="connsiteY506" fmla="*/ 788689 h 6693946"/>
              <a:gd name="connsiteX507" fmla="*/ 547192 w 1569618"/>
              <a:gd name="connsiteY507" fmla="*/ 825749 h 6693946"/>
              <a:gd name="connsiteX508" fmla="*/ 547237 w 1569618"/>
              <a:gd name="connsiteY508" fmla="*/ 825839 h 6693946"/>
              <a:gd name="connsiteX509" fmla="*/ 547383 w 1569618"/>
              <a:gd name="connsiteY509" fmla="*/ 846227 h 6693946"/>
              <a:gd name="connsiteX510" fmla="*/ 551294 w 1569618"/>
              <a:gd name="connsiteY510" fmla="*/ 857082 h 6693946"/>
              <a:gd name="connsiteX511" fmla="*/ 554107 w 1569618"/>
              <a:gd name="connsiteY511" fmla="*/ 848102 h 6693946"/>
              <a:gd name="connsiteX512" fmla="*/ 554077 w 1569618"/>
              <a:gd name="connsiteY512" fmla="*/ 820900 h 6693946"/>
              <a:gd name="connsiteX513" fmla="*/ 550634 w 1569618"/>
              <a:gd name="connsiteY513" fmla="*/ 815643 h 6693946"/>
              <a:gd name="connsiteX514" fmla="*/ 547777 w 1569618"/>
              <a:gd name="connsiteY514" fmla="*/ 818163 h 6693946"/>
              <a:gd name="connsiteX515" fmla="*/ 553184 w 1569618"/>
              <a:gd name="connsiteY515" fmla="*/ 783079 h 6693946"/>
              <a:gd name="connsiteX516" fmla="*/ 547237 w 1569618"/>
              <a:gd name="connsiteY516" fmla="*/ 780634 h 6693946"/>
              <a:gd name="connsiteX517" fmla="*/ 551602 w 1569618"/>
              <a:gd name="connsiteY517" fmla="*/ 718511 h 6693946"/>
              <a:gd name="connsiteX518" fmla="*/ 547968 w 1569618"/>
              <a:gd name="connsiteY518" fmla="*/ 696541 h 6693946"/>
              <a:gd name="connsiteX519" fmla="*/ 547222 w 1569618"/>
              <a:gd name="connsiteY519" fmla="*/ 666966 h 6693946"/>
              <a:gd name="connsiteX520" fmla="*/ 541668 w 1569618"/>
              <a:gd name="connsiteY520" fmla="*/ 652420 h 6693946"/>
              <a:gd name="connsiteX521" fmla="*/ 549813 w 1569618"/>
              <a:gd name="connsiteY521" fmla="*/ 593919 h 6693946"/>
              <a:gd name="connsiteX522" fmla="*/ 547237 w 1569618"/>
              <a:gd name="connsiteY522" fmla="*/ 570674 h 6693946"/>
              <a:gd name="connsiteX523" fmla="*/ 558164 w 1569618"/>
              <a:gd name="connsiteY523" fmla="*/ 563451 h 6693946"/>
              <a:gd name="connsiteX524" fmla="*/ 568401 w 1569618"/>
              <a:gd name="connsiteY524" fmla="*/ 563144 h 6693946"/>
              <a:gd name="connsiteX525" fmla="*/ 582699 w 1569618"/>
              <a:gd name="connsiteY525" fmla="*/ 599221 h 6693946"/>
              <a:gd name="connsiteX526" fmla="*/ 589933 w 1569618"/>
              <a:gd name="connsiteY526" fmla="*/ 609342 h 6693946"/>
              <a:gd name="connsiteX527" fmla="*/ 603102 w 1569618"/>
              <a:gd name="connsiteY527" fmla="*/ 631432 h 6693946"/>
              <a:gd name="connsiteX528" fmla="*/ 599911 w 1569618"/>
              <a:gd name="connsiteY528" fmla="*/ 640484 h 6693946"/>
              <a:gd name="connsiteX529" fmla="*/ 596349 w 1569618"/>
              <a:gd name="connsiteY529" fmla="*/ 631916 h 6693946"/>
              <a:gd name="connsiteX530" fmla="*/ 596026 w 1569618"/>
              <a:gd name="connsiteY530" fmla="*/ 625132 h 6693946"/>
              <a:gd name="connsiteX531" fmla="*/ 589100 w 1569618"/>
              <a:gd name="connsiteY531" fmla="*/ 620063 h 6693946"/>
              <a:gd name="connsiteX532" fmla="*/ 582523 w 1569618"/>
              <a:gd name="connsiteY532" fmla="*/ 625309 h 6693946"/>
              <a:gd name="connsiteX533" fmla="*/ 593112 w 1569618"/>
              <a:gd name="connsiteY533" fmla="*/ 669501 h 6693946"/>
              <a:gd name="connsiteX534" fmla="*/ 593551 w 1569618"/>
              <a:gd name="connsiteY534" fmla="*/ 709826 h 6693946"/>
              <a:gd name="connsiteX535" fmla="*/ 581938 w 1569618"/>
              <a:gd name="connsiteY535" fmla="*/ 770056 h 6693946"/>
              <a:gd name="connsiteX536" fmla="*/ 579973 w 1569618"/>
              <a:gd name="connsiteY536" fmla="*/ 779446 h 6693946"/>
              <a:gd name="connsiteX537" fmla="*/ 591999 w 1569618"/>
              <a:gd name="connsiteY537" fmla="*/ 801581 h 6693946"/>
              <a:gd name="connsiteX538" fmla="*/ 601257 w 1569618"/>
              <a:gd name="connsiteY538" fmla="*/ 803674 h 6693946"/>
              <a:gd name="connsiteX539" fmla="*/ 609094 w 1569618"/>
              <a:gd name="connsiteY539" fmla="*/ 827271 h 6693946"/>
              <a:gd name="connsiteX540" fmla="*/ 589247 w 1569618"/>
              <a:gd name="connsiteY540" fmla="*/ 829630 h 6693946"/>
              <a:gd name="connsiteX541" fmla="*/ 580678 w 1569618"/>
              <a:gd name="connsiteY541" fmla="*/ 815643 h 6693946"/>
              <a:gd name="connsiteX542" fmla="*/ 582246 w 1569618"/>
              <a:gd name="connsiteY542" fmla="*/ 815643 h 6693946"/>
              <a:gd name="connsiteX543" fmla="*/ 580119 w 1569618"/>
              <a:gd name="connsiteY543" fmla="*/ 810341 h 6693946"/>
              <a:gd name="connsiteX544" fmla="*/ 575886 w 1569618"/>
              <a:gd name="connsiteY544" fmla="*/ 811496 h 6693946"/>
              <a:gd name="connsiteX545" fmla="*/ 580678 w 1569618"/>
              <a:gd name="connsiteY545" fmla="*/ 815643 h 6693946"/>
              <a:gd name="connsiteX546" fmla="*/ 589247 w 1569618"/>
              <a:gd name="connsiteY546" fmla="*/ 829630 h 6693946"/>
              <a:gd name="connsiteX547" fmla="*/ 589247 w 1569618"/>
              <a:gd name="connsiteY547" fmla="*/ 840103 h 6693946"/>
              <a:gd name="connsiteX548" fmla="*/ 596510 w 1569618"/>
              <a:gd name="connsiteY548" fmla="*/ 839605 h 6693946"/>
              <a:gd name="connsiteX549" fmla="*/ 610073 w 1569618"/>
              <a:gd name="connsiteY549" fmla="*/ 844704 h 6693946"/>
              <a:gd name="connsiteX550" fmla="*/ 610369 w 1569618"/>
              <a:gd name="connsiteY550" fmla="*/ 910971 h 6693946"/>
              <a:gd name="connsiteX551" fmla="*/ 600406 w 1569618"/>
              <a:gd name="connsiteY551" fmla="*/ 920623 h 6693946"/>
              <a:gd name="connsiteX552" fmla="*/ 599750 w 1569618"/>
              <a:gd name="connsiteY552" fmla="*/ 927287 h 6693946"/>
              <a:gd name="connsiteX553" fmla="*/ 617209 w 1569618"/>
              <a:gd name="connsiteY553" fmla="*/ 965007 h 6693946"/>
              <a:gd name="connsiteX554" fmla="*/ 617561 w 1569618"/>
              <a:gd name="connsiteY554" fmla="*/ 1041732 h 6693946"/>
              <a:gd name="connsiteX555" fmla="*/ 624870 w 1569618"/>
              <a:gd name="connsiteY555" fmla="*/ 1046344 h 6693946"/>
              <a:gd name="connsiteX556" fmla="*/ 627285 w 1569618"/>
              <a:gd name="connsiteY556" fmla="*/ 1038507 h 6693946"/>
              <a:gd name="connsiteX557" fmla="*/ 628222 w 1569618"/>
              <a:gd name="connsiteY557" fmla="*/ 1026834 h 6693946"/>
              <a:gd name="connsiteX558" fmla="*/ 630202 w 1569618"/>
              <a:gd name="connsiteY558" fmla="*/ 1014107 h 6693946"/>
              <a:gd name="connsiteX559" fmla="*/ 630435 w 1569618"/>
              <a:gd name="connsiteY559" fmla="*/ 938919 h 6693946"/>
              <a:gd name="connsiteX560" fmla="*/ 624619 w 1569618"/>
              <a:gd name="connsiteY560" fmla="*/ 853505 h 6693946"/>
              <a:gd name="connsiteX561" fmla="*/ 623917 w 1569618"/>
              <a:gd name="connsiteY561" fmla="*/ 836458 h 6693946"/>
              <a:gd name="connsiteX562" fmla="*/ 624240 w 1569618"/>
              <a:gd name="connsiteY562" fmla="*/ 796789 h 6693946"/>
              <a:gd name="connsiteX563" fmla="*/ 624240 w 1569618"/>
              <a:gd name="connsiteY563" fmla="*/ 751457 h 6693946"/>
              <a:gd name="connsiteX564" fmla="*/ 624619 w 1569618"/>
              <a:gd name="connsiteY564" fmla="*/ 706151 h 6693946"/>
              <a:gd name="connsiteX565" fmla="*/ 623242 w 1569618"/>
              <a:gd name="connsiteY565" fmla="*/ 666219 h 6693946"/>
              <a:gd name="connsiteX566" fmla="*/ 624285 w 1569618"/>
              <a:gd name="connsiteY566" fmla="*/ 621221 h 6693946"/>
              <a:gd name="connsiteX567" fmla="*/ 631226 w 1569618"/>
              <a:gd name="connsiteY567" fmla="*/ 592730 h 6693946"/>
              <a:gd name="connsiteX568" fmla="*/ 631226 w 1569618"/>
              <a:gd name="connsiteY568" fmla="*/ 556668 h 6693946"/>
              <a:gd name="connsiteX569" fmla="*/ 645216 w 1569618"/>
              <a:gd name="connsiteY569" fmla="*/ 604786 h 6693946"/>
              <a:gd name="connsiteX570" fmla="*/ 645595 w 1569618"/>
              <a:gd name="connsiteY570" fmla="*/ 660711 h 6693946"/>
              <a:gd name="connsiteX571" fmla="*/ 653346 w 1569618"/>
              <a:gd name="connsiteY571" fmla="*/ 668664 h 6693946"/>
              <a:gd name="connsiteX572" fmla="*/ 658851 w 1569618"/>
              <a:gd name="connsiteY572" fmla="*/ 658559 h 6693946"/>
              <a:gd name="connsiteX573" fmla="*/ 652128 w 1569618"/>
              <a:gd name="connsiteY573" fmla="*/ 629966 h 6693946"/>
              <a:gd name="connsiteX574" fmla="*/ 658341 w 1569618"/>
              <a:gd name="connsiteY574" fmla="*/ 605007 h 6693946"/>
              <a:gd name="connsiteX575" fmla="*/ 651689 w 1569618"/>
              <a:gd name="connsiteY575" fmla="*/ 579812 h 6693946"/>
              <a:gd name="connsiteX576" fmla="*/ 659466 w 1569618"/>
              <a:gd name="connsiteY576" fmla="*/ 547792 h 6693946"/>
              <a:gd name="connsiteX577" fmla="*/ 666718 w 1569618"/>
              <a:gd name="connsiteY577" fmla="*/ 543090 h 6693946"/>
              <a:gd name="connsiteX578" fmla="*/ 672913 w 1569618"/>
              <a:gd name="connsiteY578" fmla="*/ 548744 h 6693946"/>
              <a:gd name="connsiteX579" fmla="*/ 670862 w 1569618"/>
              <a:gd name="connsiteY579" fmla="*/ 575695 h 6693946"/>
              <a:gd name="connsiteX580" fmla="*/ 677720 w 1569618"/>
              <a:gd name="connsiteY580" fmla="*/ 600627 h 6693946"/>
              <a:gd name="connsiteX581" fmla="*/ 677544 w 1569618"/>
              <a:gd name="connsiteY581" fmla="*/ 617985 h 6693946"/>
              <a:gd name="connsiteX582" fmla="*/ 673044 w 1569618"/>
              <a:gd name="connsiteY582" fmla="*/ 631695 h 6693946"/>
              <a:gd name="connsiteX583" fmla="*/ 678538 w 1569618"/>
              <a:gd name="connsiteY583" fmla="*/ 645010 h 6693946"/>
              <a:gd name="connsiteX584" fmla="*/ 680690 w 1569618"/>
              <a:gd name="connsiteY584" fmla="*/ 676355 h 6693946"/>
              <a:gd name="connsiteX585" fmla="*/ 693188 w 1569618"/>
              <a:gd name="connsiteY585" fmla="*/ 692116 h 6693946"/>
              <a:gd name="connsiteX586" fmla="*/ 680851 w 1569618"/>
              <a:gd name="connsiteY586" fmla="*/ 699529 h 6693946"/>
              <a:gd name="connsiteX587" fmla="*/ 688366 w 1569618"/>
              <a:gd name="connsiteY587" fmla="*/ 703688 h 6693946"/>
              <a:gd name="connsiteX588" fmla="*/ 688793 w 1569618"/>
              <a:gd name="connsiteY588" fmla="*/ 717180 h 6693946"/>
              <a:gd name="connsiteX589" fmla="*/ 685231 w 1569618"/>
              <a:gd name="connsiteY589" fmla="*/ 726453 h 6693946"/>
              <a:gd name="connsiteX590" fmla="*/ 697140 w 1569618"/>
              <a:gd name="connsiteY590" fmla="*/ 738655 h 6693946"/>
              <a:gd name="connsiteX591" fmla="*/ 699589 w 1569618"/>
              <a:gd name="connsiteY591" fmla="*/ 757168 h 6693946"/>
              <a:gd name="connsiteX592" fmla="*/ 687166 w 1569618"/>
              <a:gd name="connsiteY592" fmla="*/ 759452 h 6693946"/>
              <a:gd name="connsiteX593" fmla="*/ 685115 w 1569618"/>
              <a:gd name="connsiteY593" fmla="*/ 754341 h 6693946"/>
              <a:gd name="connsiteX594" fmla="*/ 680866 w 1569618"/>
              <a:gd name="connsiteY594" fmla="*/ 755499 h 6693946"/>
              <a:gd name="connsiteX595" fmla="*/ 685674 w 1569618"/>
              <a:gd name="connsiteY595" fmla="*/ 759643 h 6693946"/>
              <a:gd name="connsiteX596" fmla="*/ 680971 w 1569618"/>
              <a:gd name="connsiteY596" fmla="*/ 787519 h 6693946"/>
              <a:gd name="connsiteX597" fmla="*/ 697538 w 1569618"/>
              <a:gd name="connsiteY597" fmla="*/ 828445 h 6693946"/>
              <a:gd name="connsiteX598" fmla="*/ 701449 w 1569618"/>
              <a:gd name="connsiteY598" fmla="*/ 862557 h 6693946"/>
              <a:gd name="connsiteX599" fmla="*/ 701228 w 1569618"/>
              <a:gd name="connsiteY599" fmla="*/ 884209 h 6693946"/>
              <a:gd name="connsiteX600" fmla="*/ 694227 w 1569618"/>
              <a:gd name="connsiteY600" fmla="*/ 913623 h 6693946"/>
              <a:gd name="connsiteX601" fmla="*/ 708244 w 1569618"/>
              <a:gd name="connsiteY601" fmla="*/ 967245 h 6693946"/>
              <a:gd name="connsiteX602" fmla="*/ 715219 w 1569618"/>
              <a:gd name="connsiteY602" fmla="*/ 1034247 h 6693946"/>
              <a:gd name="connsiteX603" fmla="*/ 712170 w 1569618"/>
              <a:gd name="connsiteY603" fmla="*/ 1097072 h 6693946"/>
              <a:gd name="connsiteX604" fmla="*/ 718102 w 1569618"/>
              <a:gd name="connsiteY604" fmla="*/ 1143825 h 6693946"/>
              <a:gd name="connsiteX605" fmla="*/ 722234 w 1569618"/>
              <a:gd name="connsiteY605" fmla="*/ 1152555 h 6693946"/>
              <a:gd name="connsiteX606" fmla="*/ 720446 w 1569618"/>
              <a:gd name="connsiteY606" fmla="*/ 1182996 h 6693946"/>
              <a:gd name="connsiteX607" fmla="*/ 722366 w 1569618"/>
              <a:gd name="connsiteY607" fmla="*/ 1213156 h 6693946"/>
              <a:gd name="connsiteX608" fmla="*/ 728620 w 1569618"/>
              <a:gd name="connsiteY608" fmla="*/ 1245483 h 6693946"/>
              <a:gd name="connsiteX609" fmla="*/ 725984 w 1569618"/>
              <a:gd name="connsiteY609" fmla="*/ 1279232 h 6693946"/>
              <a:gd name="connsiteX610" fmla="*/ 726202 w 1569618"/>
              <a:gd name="connsiteY610" fmla="*/ 1305991 h 6693946"/>
              <a:gd name="connsiteX611" fmla="*/ 729104 w 1569618"/>
              <a:gd name="connsiteY611" fmla="*/ 1343182 h 6693946"/>
              <a:gd name="connsiteX612" fmla="*/ 729221 w 1569618"/>
              <a:gd name="connsiteY612" fmla="*/ 1381632 h 6693946"/>
              <a:gd name="connsiteX613" fmla="*/ 728812 w 1569618"/>
              <a:gd name="connsiteY613" fmla="*/ 1420012 h 6693946"/>
              <a:gd name="connsiteX614" fmla="*/ 729221 w 1569618"/>
              <a:gd name="connsiteY614" fmla="*/ 1452718 h 6693946"/>
              <a:gd name="connsiteX615" fmla="*/ 734961 w 1569618"/>
              <a:gd name="connsiteY615" fmla="*/ 1482162 h 6693946"/>
              <a:gd name="connsiteX616" fmla="*/ 736589 w 1569618"/>
              <a:gd name="connsiteY616" fmla="*/ 1892301 h 6693946"/>
              <a:gd name="connsiteX617" fmla="*/ 736221 w 1569618"/>
              <a:gd name="connsiteY617" fmla="*/ 1948195 h 6693946"/>
              <a:gd name="connsiteX618" fmla="*/ 736428 w 1569618"/>
              <a:gd name="connsiteY618" fmla="*/ 1990119 h 6693946"/>
              <a:gd name="connsiteX619" fmla="*/ 740762 w 1569618"/>
              <a:gd name="connsiteY619" fmla="*/ 2000153 h 6693946"/>
              <a:gd name="connsiteX620" fmla="*/ 748877 w 1569618"/>
              <a:gd name="connsiteY620" fmla="*/ 1513331 h 6693946"/>
              <a:gd name="connsiteX621" fmla="*/ 750077 w 1569618"/>
              <a:gd name="connsiteY621" fmla="*/ 1506960 h 6693946"/>
              <a:gd name="connsiteX622" fmla="*/ 743661 w 1569618"/>
              <a:gd name="connsiteY622" fmla="*/ 1394434 h 6693946"/>
              <a:gd name="connsiteX623" fmla="*/ 743222 w 1569618"/>
              <a:gd name="connsiteY623" fmla="*/ 1279112 h 6693946"/>
              <a:gd name="connsiteX624" fmla="*/ 743822 w 1569618"/>
              <a:gd name="connsiteY624" fmla="*/ 1247842 h 6693946"/>
              <a:gd name="connsiteX625" fmla="*/ 740601 w 1569618"/>
              <a:gd name="connsiteY625" fmla="*/ 1220963 h 6693946"/>
              <a:gd name="connsiteX626" fmla="*/ 736911 w 1569618"/>
              <a:gd name="connsiteY626" fmla="*/ 1193481 h 6693946"/>
              <a:gd name="connsiteX627" fmla="*/ 746241 w 1569618"/>
              <a:gd name="connsiteY627" fmla="*/ 1159147 h 6693946"/>
              <a:gd name="connsiteX628" fmla="*/ 749875 w 1569618"/>
              <a:gd name="connsiteY628" fmla="*/ 1150477 h 6693946"/>
              <a:gd name="connsiteX629" fmla="*/ 738813 w 1569618"/>
              <a:gd name="connsiteY629" fmla="*/ 1132928 h 6693946"/>
              <a:gd name="connsiteX630" fmla="*/ 740732 w 1569618"/>
              <a:gd name="connsiteY630" fmla="*/ 1111265 h 6693946"/>
              <a:gd name="connsiteX631" fmla="*/ 736866 w 1569618"/>
              <a:gd name="connsiteY631" fmla="*/ 1081604 h 6693946"/>
              <a:gd name="connsiteX632" fmla="*/ 744160 w 1569618"/>
              <a:gd name="connsiteY632" fmla="*/ 1044413 h 6693946"/>
              <a:gd name="connsiteX633" fmla="*/ 743222 w 1569618"/>
              <a:gd name="connsiteY633" fmla="*/ 1002842 h 6693946"/>
              <a:gd name="connsiteX634" fmla="*/ 743489 w 1569618"/>
              <a:gd name="connsiteY634" fmla="*/ 974895 h 6693946"/>
              <a:gd name="connsiteX635" fmla="*/ 749185 w 1569618"/>
              <a:gd name="connsiteY635" fmla="*/ 972476 h 6693946"/>
              <a:gd name="connsiteX636" fmla="*/ 764214 w 1569618"/>
              <a:gd name="connsiteY636" fmla="*/ 990610 h 6693946"/>
              <a:gd name="connsiteX637" fmla="*/ 758413 w 1569618"/>
              <a:gd name="connsiteY637" fmla="*/ 992924 h 6693946"/>
              <a:gd name="connsiteX638" fmla="*/ 764214 w 1569618"/>
              <a:gd name="connsiteY638" fmla="*/ 997611 h 6693946"/>
              <a:gd name="connsiteX639" fmla="*/ 757213 w 1569618"/>
              <a:gd name="connsiteY639" fmla="*/ 1022102 h 6693946"/>
              <a:gd name="connsiteX640" fmla="*/ 762455 w 1569618"/>
              <a:gd name="connsiteY640" fmla="*/ 1047972 h 6693946"/>
              <a:gd name="connsiteX641" fmla="*/ 761094 w 1569618"/>
              <a:gd name="connsiteY641" fmla="*/ 1046607 h 6693946"/>
              <a:gd name="connsiteX642" fmla="*/ 757989 w 1569618"/>
              <a:gd name="connsiteY642" fmla="*/ 1050814 h 6693946"/>
              <a:gd name="connsiteX643" fmla="*/ 762178 w 1569618"/>
              <a:gd name="connsiteY643" fmla="*/ 1049817 h 6693946"/>
              <a:gd name="connsiteX644" fmla="*/ 764214 w 1569618"/>
              <a:gd name="connsiteY644" fmla="*/ 1049730 h 6693946"/>
              <a:gd name="connsiteX645" fmla="*/ 763539 w 1569618"/>
              <a:gd name="connsiteY645" fmla="*/ 1049055 h 6693946"/>
              <a:gd name="connsiteX646" fmla="*/ 778070 w 1569618"/>
              <a:gd name="connsiteY646" fmla="*/ 1030393 h 6693946"/>
              <a:gd name="connsiteX647" fmla="*/ 774102 w 1569618"/>
              <a:gd name="connsiteY647" fmla="*/ 997686 h 6693946"/>
              <a:gd name="connsiteX648" fmla="*/ 764214 w 1569618"/>
              <a:gd name="connsiteY648" fmla="*/ 997611 h 6693946"/>
              <a:gd name="connsiteX649" fmla="*/ 764214 w 1569618"/>
              <a:gd name="connsiteY649" fmla="*/ 990610 h 6693946"/>
              <a:gd name="connsiteX650" fmla="*/ 777500 w 1569618"/>
              <a:gd name="connsiteY650" fmla="*/ 977310 h 6693946"/>
              <a:gd name="connsiteX651" fmla="*/ 774249 w 1569618"/>
              <a:gd name="connsiteY651" fmla="*/ 957286 h 6693946"/>
              <a:gd name="connsiteX652" fmla="*/ 775433 w 1569618"/>
              <a:gd name="connsiteY652" fmla="*/ 935492 h 6693946"/>
              <a:gd name="connsiteX653" fmla="*/ 772404 w 1569618"/>
              <a:gd name="connsiteY653" fmla="*/ 895706 h 6693946"/>
              <a:gd name="connsiteX654" fmla="*/ 779461 w 1569618"/>
              <a:gd name="connsiteY654" fmla="*/ 846152 h 6693946"/>
              <a:gd name="connsiteX655" fmla="*/ 786612 w 1569618"/>
              <a:gd name="connsiteY655" fmla="*/ 845364 h 6693946"/>
              <a:gd name="connsiteX656" fmla="*/ 785220 w 1569618"/>
              <a:gd name="connsiteY656" fmla="*/ 846755 h 6693946"/>
              <a:gd name="connsiteX657" fmla="*/ 789424 w 1569618"/>
              <a:gd name="connsiteY657" fmla="*/ 849860 h 6693946"/>
              <a:gd name="connsiteX658" fmla="*/ 788427 w 1569618"/>
              <a:gd name="connsiteY658" fmla="*/ 845672 h 6693946"/>
              <a:gd name="connsiteX659" fmla="*/ 788340 w 1569618"/>
              <a:gd name="connsiteY659" fmla="*/ 843636 h 6693946"/>
              <a:gd name="connsiteX660" fmla="*/ 787560 w 1569618"/>
              <a:gd name="connsiteY660" fmla="*/ 844412 h 6693946"/>
              <a:gd name="connsiteX661" fmla="*/ 778699 w 1569618"/>
              <a:gd name="connsiteY661" fmla="*/ 819055 h 6693946"/>
              <a:gd name="connsiteX662" fmla="*/ 792675 w 1569618"/>
              <a:gd name="connsiteY662" fmla="*/ 804671 h 6693946"/>
              <a:gd name="connsiteX663" fmla="*/ 806632 w 1569618"/>
              <a:gd name="connsiteY663" fmla="*/ 761210 h 6693946"/>
              <a:gd name="connsiteX664" fmla="*/ 794914 w 1569618"/>
              <a:gd name="connsiteY664" fmla="*/ 759572 h 6693946"/>
              <a:gd name="connsiteX665" fmla="*/ 784561 w 1569618"/>
              <a:gd name="connsiteY665" fmla="*/ 759774 h 6693946"/>
              <a:gd name="connsiteX666" fmla="*/ 778816 w 1569618"/>
              <a:gd name="connsiteY666" fmla="*/ 762545 h 6693946"/>
              <a:gd name="connsiteX667" fmla="*/ 786345 w 1569618"/>
              <a:gd name="connsiteY667" fmla="*/ 766513 h 6693946"/>
              <a:gd name="connsiteX668" fmla="*/ 796335 w 1569618"/>
              <a:gd name="connsiteY668" fmla="*/ 767596 h 6693946"/>
              <a:gd name="connsiteX669" fmla="*/ 799147 w 1569618"/>
              <a:gd name="connsiteY669" fmla="*/ 773120 h 6693946"/>
              <a:gd name="connsiteX670" fmla="*/ 784414 w 1569618"/>
              <a:gd name="connsiteY670" fmla="*/ 781103 h 6693946"/>
              <a:gd name="connsiteX671" fmla="*/ 782434 w 1569618"/>
              <a:gd name="connsiteY671" fmla="*/ 794535 h 6693946"/>
              <a:gd name="connsiteX672" fmla="*/ 776900 w 1569618"/>
              <a:gd name="connsiteY672" fmla="*/ 785367 h 6693946"/>
              <a:gd name="connsiteX673" fmla="*/ 776986 w 1569618"/>
              <a:gd name="connsiteY673" fmla="*/ 782993 h 6693946"/>
              <a:gd name="connsiteX674" fmla="*/ 767143 w 1569618"/>
              <a:gd name="connsiteY674" fmla="*/ 761578 h 6693946"/>
              <a:gd name="connsiteX675" fmla="*/ 785220 w 1569618"/>
              <a:gd name="connsiteY675" fmla="*/ 745656 h 6693946"/>
              <a:gd name="connsiteX676" fmla="*/ 801082 w 1569618"/>
              <a:gd name="connsiteY676" fmla="*/ 744014 h 6693946"/>
              <a:gd name="connsiteX677" fmla="*/ 812977 w 1569618"/>
              <a:gd name="connsiteY677" fmla="*/ 727916 h 6693946"/>
              <a:gd name="connsiteX678" fmla="*/ 807719 w 1569618"/>
              <a:gd name="connsiteY678" fmla="*/ 691662 h 6693946"/>
              <a:gd name="connsiteX679" fmla="*/ 806445 w 1569618"/>
              <a:gd name="connsiteY679" fmla="*/ 672710 h 6693946"/>
              <a:gd name="connsiteX680" fmla="*/ 806092 w 1569618"/>
              <a:gd name="connsiteY680" fmla="*/ 653639 h 6693946"/>
              <a:gd name="connsiteX681" fmla="*/ 807292 w 1569618"/>
              <a:gd name="connsiteY681" fmla="*/ 636719 h 6693946"/>
              <a:gd name="connsiteX682" fmla="*/ 809887 w 1569618"/>
              <a:gd name="connsiteY682" fmla="*/ 591500 h 6693946"/>
              <a:gd name="connsiteX683" fmla="*/ 812756 w 1569618"/>
              <a:gd name="connsiteY683" fmla="*/ 581717 h 6693946"/>
              <a:gd name="connsiteX684" fmla="*/ 817634 w 1569618"/>
              <a:gd name="connsiteY684" fmla="*/ 571596 h 6693946"/>
              <a:gd name="connsiteX685" fmla="*/ 824886 w 1569618"/>
              <a:gd name="connsiteY685" fmla="*/ 579126 h 6693946"/>
              <a:gd name="connsiteX686" fmla="*/ 827230 w 1569618"/>
              <a:gd name="connsiteY686" fmla="*/ 588616 h 6693946"/>
              <a:gd name="connsiteX687" fmla="*/ 829997 w 1569618"/>
              <a:gd name="connsiteY687" fmla="*/ 597961 h 6693946"/>
              <a:gd name="connsiteX688" fmla="*/ 834100 w 1569618"/>
              <a:gd name="connsiteY688" fmla="*/ 587105 h 6693946"/>
              <a:gd name="connsiteX689" fmla="*/ 840939 w 1569618"/>
              <a:gd name="connsiteY689" fmla="*/ 539839 h 6693946"/>
              <a:gd name="connsiteX690" fmla="*/ 841509 w 1569618"/>
              <a:gd name="connsiteY690" fmla="*/ 483899 h 6693946"/>
              <a:gd name="connsiteX691" fmla="*/ 848117 w 1569618"/>
              <a:gd name="connsiteY691" fmla="*/ 451792 h 6693946"/>
              <a:gd name="connsiteX692" fmla="*/ 854649 w 1569618"/>
              <a:gd name="connsiteY692" fmla="*/ 419169 h 6693946"/>
              <a:gd name="connsiteX693" fmla="*/ 855425 w 1569618"/>
              <a:gd name="connsiteY693" fmla="*/ 398766 h 6693946"/>
              <a:gd name="connsiteX694" fmla="*/ 862118 w 1569618"/>
              <a:gd name="connsiteY694" fmla="*/ 373631 h 6693946"/>
              <a:gd name="connsiteX695" fmla="*/ 870484 w 1569618"/>
              <a:gd name="connsiteY695" fmla="*/ 372210 h 6693946"/>
              <a:gd name="connsiteX696" fmla="*/ 883549 w 1569618"/>
              <a:gd name="connsiteY696" fmla="*/ 365486 h 6693946"/>
              <a:gd name="connsiteX697" fmla="*/ 890947 w 1569618"/>
              <a:gd name="connsiteY697" fmla="*/ 361106 h 6693946"/>
              <a:gd name="connsiteX698" fmla="*/ 896894 w 1569618"/>
              <a:gd name="connsiteY698" fmla="*/ 367024 h 6693946"/>
              <a:gd name="connsiteX699" fmla="*/ 904570 w 1569618"/>
              <a:gd name="connsiteY699" fmla="*/ 406221 h 6693946"/>
              <a:gd name="connsiteX700" fmla="*/ 909198 w 1569618"/>
              <a:gd name="connsiteY700" fmla="*/ 418029 h 6693946"/>
              <a:gd name="connsiteX701" fmla="*/ 914162 w 1569618"/>
              <a:gd name="connsiteY701" fmla="*/ 422787 h 6693946"/>
              <a:gd name="connsiteX702" fmla="*/ 918017 w 1569618"/>
              <a:gd name="connsiteY702" fmla="*/ 419083 h 6693946"/>
              <a:gd name="connsiteX703" fmla="*/ 919903 w 1569618"/>
              <a:gd name="connsiteY703" fmla="*/ 392159 h 6693946"/>
              <a:gd name="connsiteX704" fmla="*/ 933688 w 1569618"/>
              <a:gd name="connsiteY704" fmla="*/ 373364 h 6693946"/>
              <a:gd name="connsiteX705" fmla="*/ 939211 w 1569618"/>
              <a:gd name="connsiteY705" fmla="*/ 344438 h 6693946"/>
              <a:gd name="connsiteX706" fmla="*/ 945275 w 1569618"/>
              <a:gd name="connsiteY706" fmla="*/ 322217 h 6693946"/>
              <a:gd name="connsiteX707" fmla="*/ 956363 w 1569618"/>
              <a:gd name="connsiteY707" fmla="*/ 299571 h 6693946"/>
              <a:gd name="connsiteX708" fmla="*/ 976796 w 1569618"/>
              <a:gd name="connsiteY708" fmla="*/ 304611 h 6693946"/>
              <a:gd name="connsiteX709" fmla="*/ 1005374 w 1569618"/>
              <a:gd name="connsiteY709" fmla="*/ 311537 h 6693946"/>
              <a:gd name="connsiteX710" fmla="*/ 1016406 w 1569618"/>
              <a:gd name="connsiteY710" fmla="*/ 349051 h 6693946"/>
              <a:gd name="connsiteX711" fmla="*/ 1018029 w 1569618"/>
              <a:gd name="connsiteY711" fmla="*/ 365764 h 6693946"/>
              <a:gd name="connsiteX712" fmla="*/ 1037116 w 1569618"/>
              <a:gd name="connsiteY712" fmla="*/ 371126 h 6693946"/>
              <a:gd name="connsiteX713" fmla="*/ 1044661 w 1569618"/>
              <a:gd name="connsiteY713" fmla="*/ 363904 h 6693946"/>
              <a:gd name="connsiteX714" fmla="*/ 1071378 w 1569618"/>
              <a:gd name="connsiteY714" fmla="*/ 349418 h 6693946"/>
              <a:gd name="connsiteX715" fmla="*/ 1092794 w 1569618"/>
              <a:gd name="connsiteY715" fmla="*/ 389316 h 6693946"/>
              <a:gd name="connsiteX716" fmla="*/ 1102431 w 1569618"/>
              <a:gd name="connsiteY716" fmla="*/ 462719 h 6693946"/>
              <a:gd name="connsiteX717" fmla="*/ 1120449 w 1569618"/>
              <a:gd name="connsiteY717" fmla="*/ 532046 h 6693946"/>
              <a:gd name="connsiteX718" fmla="*/ 1121592 w 1569618"/>
              <a:gd name="connsiteY718" fmla="*/ 549007 h 6693946"/>
              <a:gd name="connsiteX719" fmla="*/ 1133176 w 1569618"/>
              <a:gd name="connsiteY719" fmla="*/ 562161 h 6693946"/>
              <a:gd name="connsiteX720" fmla="*/ 1129853 w 1569618"/>
              <a:gd name="connsiteY720" fmla="*/ 547631 h 6693946"/>
              <a:gd name="connsiteX721" fmla="*/ 1128226 w 1569618"/>
              <a:gd name="connsiteY721" fmla="*/ 541406 h 6693946"/>
              <a:gd name="connsiteX722" fmla="*/ 1121386 w 1569618"/>
              <a:gd name="connsiteY722" fmla="*/ 453285 h 6693946"/>
              <a:gd name="connsiteX723" fmla="*/ 1121341 w 1569618"/>
              <a:gd name="connsiteY723" fmla="*/ 435867 h 6693946"/>
              <a:gd name="connsiteX724" fmla="*/ 1124930 w 1569618"/>
              <a:gd name="connsiteY724" fmla="*/ 430962 h 6693946"/>
              <a:gd name="connsiteX725" fmla="*/ 1128196 w 1569618"/>
              <a:gd name="connsiteY725" fmla="*/ 436602 h 6693946"/>
              <a:gd name="connsiteX726" fmla="*/ 1134863 w 1569618"/>
              <a:gd name="connsiteY726" fmla="*/ 479181 h 6693946"/>
              <a:gd name="connsiteX727" fmla="*/ 1144868 w 1569618"/>
              <a:gd name="connsiteY727" fmla="*/ 499190 h 6693946"/>
              <a:gd name="connsiteX728" fmla="*/ 1162957 w 1569618"/>
              <a:gd name="connsiteY728" fmla="*/ 530142 h 6693946"/>
              <a:gd name="connsiteX729" fmla="*/ 1159721 w 1569618"/>
              <a:gd name="connsiteY729" fmla="*/ 535504 h 6693946"/>
              <a:gd name="connsiteX730" fmla="*/ 1152367 w 1569618"/>
              <a:gd name="connsiteY730" fmla="*/ 542373 h 6693946"/>
              <a:gd name="connsiteX731" fmla="*/ 1149289 w 1569618"/>
              <a:gd name="connsiteY731" fmla="*/ 536674 h 6693946"/>
              <a:gd name="connsiteX732" fmla="*/ 1149101 w 1569618"/>
              <a:gd name="connsiteY732" fmla="*/ 529718 h 6693946"/>
              <a:gd name="connsiteX733" fmla="*/ 1144939 w 1569618"/>
              <a:gd name="connsiteY733" fmla="*/ 508389 h 6693946"/>
              <a:gd name="connsiteX734" fmla="*/ 1142348 w 1569618"/>
              <a:gd name="connsiteY734" fmla="*/ 528237 h 6693946"/>
              <a:gd name="connsiteX735" fmla="*/ 1157831 w 1569618"/>
              <a:gd name="connsiteY735" fmla="*/ 550166 h 6693946"/>
              <a:gd name="connsiteX736" fmla="*/ 1162987 w 1569618"/>
              <a:gd name="connsiteY736" fmla="*/ 560346 h 6693946"/>
              <a:gd name="connsiteX737" fmla="*/ 1171158 w 1569618"/>
              <a:gd name="connsiteY737" fmla="*/ 616579 h 6693946"/>
              <a:gd name="connsiteX738" fmla="*/ 1183037 w 1569618"/>
              <a:gd name="connsiteY738" fmla="*/ 624296 h 6693946"/>
              <a:gd name="connsiteX739" fmla="*/ 1187417 w 1569618"/>
              <a:gd name="connsiteY739" fmla="*/ 611524 h 6693946"/>
              <a:gd name="connsiteX740" fmla="*/ 1186877 w 1569618"/>
              <a:gd name="connsiteY740" fmla="*/ 593128 h 6693946"/>
              <a:gd name="connsiteX741" fmla="*/ 1197542 w 1569618"/>
              <a:gd name="connsiteY741" fmla="*/ 609739 h 6693946"/>
              <a:gd name="connsiteX742" fmla="*/ 1199240 w 1569618"/>
              <a:gd name="connsiteY742" fmla="*/ 657081 h 6693946"/>
              <a:gd name="connsiteX743" fmla="*/ 1221987 w 1569618"/>
              <a:gd name="connsiteY743" fmla="*/ 702679 h 6693946"/>
              <a:gd name="connsiteX744" fmla="*/ 1228256 w 1569618"/>
              <a:gd name="connsiteY744" fmla="*/ 703395 h 6693946"/>
              <a:gd name="connsiteX745" fmla="*/ 1229940 w 1569618"/>
              <a:gd name="connsiteY745" fmla="*/ 697141 h 6693946"/>
              <a:gd name="connsiteX746" fmla="*/ 1226322 w 1569618"/>
              <a:gd name="connsiteY746" fmla="*/ 611262 h 6693946"/>
              <a:gd name="connsiteX747" fmla="*/ 1229618 w 1569618"/>
              <a:gd name="connsiteY747" fmla="*/ 605708 h 6693946"/>
              <a:gd name="connsiteX748" fmla="*/ 1233105 w 1569618"/>
              <a:gd name="connsiteY748" fmla="*/ 611172 h 6693946"/>
              <a:gd name="connsiteX749" fmla="*/ 1240489 w 1569618"/>
              <a:gd name="connsiteY749" fmla="*/ 643282 h 6693946"/>
              <a:gd name="connsiteX750" fmla="*/ 1251884 w 1569618"/>
              <a:gd name="connsiteY750" fmla="*/ 677499 h 6693946"/>
              <a:gd name="connsiteX751" fmla="*/ 1269857 w 1569618"/>
              <a:gd name="connsiteY751" fmla="*/ 705064 h 6693946"/>
              <a:gd name="connsiteX752" fmla="*/ 1268144 w 1569618"/>
              <a:gd name="connsiteY752" fmla="*/ 706781 h 6693946"/>
              <a:gd name="connsiteX753" fmla="*/ 1272362 w 1569618"/>
              <a:gd name="connsiteY753" fmla="*/ 709886 h 6693946"/>
              <a:gd name="connsiteX754" fmla="*/ 1271365 w 1569618"/>
              <a:gd name="connsiteY754" fmla="*/ 705694 h 6693946"/>
              <a:gd name="connsiteX755" fmla="*/ 1271762 w 1569618"/>
              <a:gd name="connsiteY755" fmla="*/ 704277 h 6693946"/>
              <a:gd name="connsiteX756" fmla="*/ 1267161 w 1569618"/>
              <a:gd name="connsiteY756" fmla="*/ 629805 h 6693946"/>
              <a:gd name="connsiteX757" fmla="*/ 1266764 w 1569618"/>
              <a:gd name="connsiteY757" fmla="*/ 617048 h 6693946"/>
              <a:gd name="connsiteX758" fmla="*/ 1276858 w 1569618"/>
              <a:gd name="connsiteY758" fmla="*/ 617880 h 6693946"/>
              <a:gd name="connsiteX759" fmla="*/ 1282029 w 1569618"/>
              <a:gd name="connsiteY759" fmla="*/ 609679 h 6693946"/>
              <a:gd name="connsiteX760" fmla="*/ 1284182 w 1569618"/>
              <a:gd name="connsiteY760" fmla="*/ 600129 h 6693946"/>
              <a:gd name="connsiteX761" fmla="*/ 1293849 w 1569618"/>
              <a:gd name="connsiteY761" fmla="*/ 607174 h 6693946"/>
              <a:gd name="connsiteX762" fmla="*/ 1316393 w 1569618"/>
              <a:gd name="connsiteY762" fmla="*/ 674173 h 6693946"/>
              <a:gd name="connsiteX763" fmla="*/ 1333222 w 1569618"/>
              <a:gd name="connsiteY763" fmla="*/ 716096 h 6693946"/>
              <a:gd name="connsiteX764" fmla="*/ 1333485 w 1569618"/>
              <a:gd name="connsiteY764" fmla="*/ 733203 h 6693946"/>
              <a:gd name="connsiteX765" fmla="*/ 1337073 w 1569618"/>
              <a:gd name="connsiteY765" fmla="*/ 738404 h 6693946"/>
              <a:gd name="connsiteX766" fmla="*/ 1352132 w 1569618"/>
              <a:gd name="connsiteY766" fmla="*/ 757592 h 6693946"/>
              <a:gd name="connsiteX767" fmla="*/ 1345116 w 1569618"/>
              <a:gd name="connsiteY767" fmla="*/ 766250 h 6693946"/>
              <a:gd name="connsiteX768" fmla="*/ 1341997 w 1569618"/>
              <a:gd name="connsiteY768" fmla="*/ 773911 h 6693946"/>
              <a:gd name="connsiteX769" fmla="*/ 1347708 w 1569618"/>
              <a:gd name="connsiteY769" fmla="*/ 802751 h 6693946"/>
              <a:gd name="connsiteX770" fmla="*/ 1347606 w 1569618"/>
              <a:gd name="connsiteY770" fmla="*/ 807397 h 6693946"/>
              <a:gd name="connsiteX771" fmla="*/ 1366134 w 1569618"/>
              <a:gd name="connsiteY771" fmla="*/ 841071 h 6693946"/>
              <a:gd name="connsiteX772" fmla="*/ 1373210 w 1569618"/>
              <a:gd name="connsiteY772" fmla="*/ 904289 h 6693946"/>
              <a:gd name="connsiteX773" fmla="*/ 1380346 w 1569618"/>
              <a:gd name="connsiteY773" fmla="*/ 950108 h 6693946"/>
              <a:gd name="connsiteX774" fmla="*/ 1386218 w 1569618"/>
              <a:gd name="connsiteY774" fmla="*/ 957946 h 6693946"/>
              <a:gd name="connsiteX775" fmla="*/ 1400472 w 1569618"/>
              <a:gd name="connsiteY775" fmla="*/ 965460 h 6693946"/>
              <a:gd name="connsiteX776" fmla="*/ 1387977 w 1569618"/>
              <a:gd name="connsiteY776" fmla="*/ 972960 h 6693946"/>
              <a:gd name="connsiteX777" fmla="*/ 1394127 w 1569618"/>
              <a:gd name="connsiteY777" fmla="*/ 1004612 h 6693946"/>
              <a:gd name="connsiteX778" fmla="*/ 1388416 w 1569618"/>
              <a:gd name="connsiteY778" fmla="*/ 1007016 h 6693946"/>
              <a:gd name="connsiteX779" fmla="*/ 1394288 w 1569618"/>
              <a:gd name="connsiteY779" fmla="*/ 1024667 h 6693946"/>
              <a:gd name="connsiteX780" fmla="*/ 1390819 w 1569618"/>
              <a:gd name="connsiteY780" fmla="*/ 1041511 h 6693946"/>
              <a:gd name="connsiteX781" fmla="*/ 1394333 w 1569618"/>
              <a:gd name="connsiteY781" fmla="*/ 1078308 h 6693946"/>
              <a:gd name="connsiteX782" fmla="*/ 1412422 w 1569618"/>
              <a:gd name="connsiteY782" fmla="*/ 1104834 h 6693946"/>
              <a:gd name="connsiteX783" fmla="*/ 1413828 w 1569618"/>
              <a:gd name="connsiteY783" fmla="*/ 1184095 h 6693946"/>
              <a:gd name="connsiteX784" fmla="*/ 1411807 w 1569618"/>
              <a:gd name="connsiteY784" fmla="*/ 1194171 h 6693946"/>
              <a:gd name="connsiteX785" fmla="*/ 1422033 w 1569618"/>
              <a:gd name="connsiteY785" fmla="*/ 1245746 h 6693946"/>
              <a:gd name="connsiteX786" fmla="*/ 1428667 w 1569618"/>
              <a:gd name="connsiteY786" fmla="*/ 1278073 h 6693946"/>
              <a:gd name="connsiteX787" fmla="*/ 1434044 w 1569618"/>
              <a:gd name="connsiteY787" fmla="*/ 1307382 h 6693946"/>
              <a:gd name="connsiteX788" fmla="*/ 1429679 w 1569618"/>
              <a:gd name="connsiteY788" fmla="*/ 1324170 h 6693946"/>
              <a:gd name="connsiteX789" fmla="*/ 1442128 w 1569618"/>
              <a:gd name="connsiteY789" fmla="*/ 1413581 h 6693946"/>
              <a:gd name="connsiteX790" fmla="*/ 1443096 w 1569618"/>
              <a:gd name="connsiteY790" fmla="*/ 1430602 h 6693946"/>
              <a:gd name="connsiteX791" fmla="*/ 1443317 w 1569618"/>
              <a:gd name="connsiteY791" fmla="*/ 1462051 h 6693946"/>
              <a:gd name="connsiteX792" fmla="*/ 1448781 w 1569618"/>
              <a:gd name="connsiteY792" fmla="*/ 1892825 h 6693946"/>
              <a:gd name="connsiteX793" fmla="*/ 1455898 w 1569618"/>
              <a:gd name="connsiteY793" fmla="*/ 1959767 h 6693946"/>
              <a:gd name="connsiteX794" fmla="*/ 1456573 w 1569618"/>
              <a:gd name="connsiteY794" fmla="*/ 2018711 h 6693946"/>
              <a:gd name="connsiteX795" fmla="*/ 1464526 w 1569618"/>
              <a:gd name="connsiteY795" fmla="*/ 2068322 h 6693946"/>
              <a:gd name="connsiteX796" fmla="*/ 1470605 w 1569618"/>
              <a:gd name="connsiteY796" fmla="*/ 2118300 h 6693946"/>
              <a:gd name="connsiteX797" fmla="*/ 1471119 w 1569618"/>
              <a:gd name="connsiteY797" fmla="*/ 2138883 h 6693946"/>
              <a:gd name="connsiteX798" fmla="*/ 1478119 w 1569618"/>
              <a:gd name="connsiteY798" fmla="*/ 2384291 h 6693946"/>
              <a:gd name="connsiteX799" fmla="*/ 1486264 w 1569618"/>
              <a:gd name="connsiteY799" fmla="*/ 2496595 h 6693946"/>
              <a:gd name="connsiteX800" fmla="*/ 1493175 w 1569618"/>
              <a:gd name="connsiteY800" fmla="*/ 2999763 h 6693946"/>
              <a:gd name="connsiteX801" fmla="*/ 1498039 w 1569618"/>
              <a:gd name="connsiteY801" fmla="*/ 3150971 h 6693946"/>
              <a:gd name="connsiteX802" fmla="*/ 1499737 w 1569618"/>
              <a:gd name="connsiteY802" fmla="*/ 3179871 h 6693946"/>
              <a:gd name="connsiteX803" fmla="*/ 1500705 w 1569618"/>
              <a:gd name="connsiteY803" fmla="*/ 3208550 h 6693946"/>
              <a:gd name="connsiteX804" fmla="*/ 1505876 w 1569618"/>
              <a:gd name="connsiteY804" fmla="*/ 3237908 h 6693946"/>
              <a:gd name="connsiteX805" fmla="*/ 1506112 w 1569618"/>
              <a:gd name="connsiteY805" fmla="*/ 3272856 h 6693946"/>
              <a:gd name="connsiteX806" fmla="*/ 1506506 w 1569618"/>
              <a:gd name="connsiteY806" fmla="*/ 3307733 h 6693946"/>
              <a:gd name="connsiteX807" fmla="*/ 1512730 w 1569618"/>
              <a:gd name="connsiteY807" fmla="*/ 3469295 h 6693946"/>
              <a:gd name="connsiteX808" fmla="*/ 1520628 w 1569618"/>
              <a:gd name="connsiteY808" fmla="*/ 3522393 h 6693946"/>
              <a:gd name="connsiteX809" fmla="*/ 1520991 w 1569618"/>
              <a:gd name="connsiteY809" fmla="*/ 3578041 h 6693946"/>
              <a:gd name="connsiteX810" fmla="*/ 1526324 w 1569618"/>
              <a:gd name="connsiteY810" fmla="*/ 3683786 h 6693946"/>
              <a:gd name="connsiteX811" fmla="*/ 1534251 w 1569618"/>
              <a:gd name="connsiteY811" fmla="*/ 3813831 h 6693946"/>
              <a:gd name="connsiteX812" fmla="*/ 1534907 w 1569618"/>
              <a:gd name="connsiteY812" fmla="*/ 3946687 h 6693946"/>
              <a:gd name="connsiteX813" fmla="*/ 1540299 w 1569618"/>
              <a:gd name="connsiteY813" fmla="*/ 3990636 h 6693946"/>
              <a:gd name="connsiteX814" fmla="*/ 1541106 w 1569618"/>
              <a:gd name="connsiteY814" fmla="*/ 4042908 h 6693946"/>
              <a:gd name="connsiteX815" fmla="*/ 1541559 w 1569618"/>
              <a:gd name="connsiteY815" fmla="*/ 4095293 h 6693946"/>
              <a:gd name="connsiteX816" fmla="*/ 1548253 w 1569618"/>
              <a:gd name="connsiteY816" fmla="*/ 4888009 h 6693946"/>
              <a:gd name="connsiteX817" fmla="*/ 1551620 w 1569618"/>
              <a:gd name="connsiteY817" fmla="*/ 4911671 h 6693946"/>
              <a:gd name="connsiteX818" fmla="*/ 1550934 w 1569618"/>
              <a:gd name="connsiteY818" fmla="*/ 4933570 h 6693946"/>
              <a:gd name="connsiteX819" fmla="*/ 1554669 w 1569618"/>
              <a:gd name="connsiteY819" fmla="*/ 4954194 h 6693946"/>
              <a:gd name="connsiteX820" fmla="*/ 1555107 w 1569618"/>
              <a:gd name="connsiteY820" fmla="*/ 4983143 h 6693946"/>
              <a:gd name="connsiteX821" fmla="*/ 1555707 w 1569618"/>
              <a:gd name="connsiteY821" fmla="*/ 5022891 h 6693946"/>
              <a:gd name="connsiteX822" fmla="*/ 1555107 w 1569618"/>
              <a:gd name="connsiteY822" fmla="*/ 5071751 h 6693946"/>
              <a:gd name="connsiteX823" fmla="*/ 1555107 w 1569618"/>
              <a:gd name="connsiteY823" fmla="*/ 5117237 h 6693946"/>
              <a:gd name="connsiteX824" fmla="*/ 1555430 w 1569618"/>
              <a:gd name="connsiteY824" fmla="*/ 5162685 h 6693946"/>
              <a:gd name="connsiteX825" fmla="*/ 1561670 w 1569618"/>
              <a:gd name="connsiteY825" fmla="*/ 5184284 h 6693946"/>
              <a:gd name="connsiteX826" fmla="*/ 1557567 w 1569618"/>
              <a:gd name="connsiteY826" fmla="*/ 5204421 h 6693946"/>
              <a:gd name="connsiteX827" fmla="*/ 1554185 w 1569618"/>
              <a:gd name="connsiteY827" fmla="*/ 5224745 h 6693946"/>
              <a:gd name="connsiteX828" fmla="*/ 1559090 w 1569618"/>
              <a:gd name="connsiteY828" fmla="*/ 5263256 h 6693946"/>
              <a:gd name="connsiteX829" fmla="*/ 1555798 w 1569618"/>
              <a:gd name="connsiteY829" fmla="*/ 5290629 h 6693946"/>
              <a:gd name="connsiteX830" fmla="*/ 1555107 w 1569618"/>
              <a:gd name="connsiteY830" fmla="*/ 5320253 h 6693946"/>
              <a:gd name="connsiteX831" fmla="*/ 1561801 w 1569618"/>
              <a:gd name="connsiteY831" fmla="*/ 5383813 h 6693946"/>
              <a:gd name="connsiteX832" fmla="*/ 1561126 w 1569618"/>
              <a:gd name="connsiteY832" fmla="*/ 5446548 h 6693946"/>
              <a:gd name="connsiteX833" fmla="*/ 1562828 w 1569618"/>
              <a:gd name="connsiteY833" fmla="*/ 5493458 h 6693946"/>
              <a:gd name="connsiteX834" fmla="*/ 1569286 w 1569618"/>
              <a:gd name="connsiteY834" fmla="*/ 5518545 h 6693946"/>
              <a:gd name="connsiteX835" fmla="*/ 1566110 w 1569618"/>
              <a:gd name="connsiteY835" fmla="*/ 5548731 h 6693946"/>
              <a:gd name="connsiteX836" fmla="*/ 1558257 w 1569618"/>
              <a:gd name="connsiteY836" fmla="*/ 5578130 h 6693946"/>
              <a:gd name="connsiteX837" fmla="*/ 1559881 w 1569618"/>
              <a:gd name="connsiteY837" fmla="*/ 5584654 h 6693946"/>
              <a:gd name="connsiteX838" fmla="*/ 1566019 w 1569618"/>
              <a:gd name="connsiteY838" fmla="*/ 5605316 h 6693946"/>
              <a:gd name="connsiteX839" fmla="*/ 1562108 w 1569618"/>
              <a:gd name="connsiteY839" fmla="*/ 5639852 h 6693946"/>
              <a:gd name="connsiteX840" fmla="*/ 1562213 w 1569618"/>
              <a:gd name="connsiteY840" fmla="*/ 5683050 h 6693946"/>
              <a:gd name="connsiteX841" fmla="*/ 1553278 w 1569618"/>
              <a:gd name="connsiteY841" fmla="*/ 5742785 h 6693946"/>
              <a:gd name="connsiteX842" fmla="*/ 1558595 w 1569618"/>
              <a:gd name="connsiteY842" fmla="*/ 5759922 h 6693946"/>
              <a:gd name="connsiteX843" fmla="*/ 1560500 w 1569618"/>
              <a:gd name="connsiteY843" fmla="*/ 5764534 h 6693946"/>
              <a:gd name="connsiteX844" fmla="*/ 1548031 w 1569618"/>
              <a:gd name="connsiteY844" fmla="*/ 5836381 h 6693946"/>
              <a:gd name="connsiteX845" fmla="*/ 1545834 w 1569618"/>
              <a:gd name="connsiteY845" fmla="*/ 5842456 h 6693946"/>
              <a:gd name="connsiteX846" fmla="*/ 1540914 w 1569618"/>
              <a:gd name="connsiteY846" fmla="*/ 5839943 h 6693946"/>
              <a:gd name="connsiteX847" fmla="*/ 1527366 w 1569618"/>
              <a:gd name="connsiteY847" fmla="*/ 5810770 h 6693946"/>
              <a:gd name="connsiteX848" fmla="*/ 1525255 w 1569618"/>
              <a:gd name="connsiteY848" fmla="*/ 5777396 h 6693946"/>
              <a:gd name="connsiteX849" fmla="*/ 1515397 w 1569618"/>
              <a:gd name="connsiteY849" fmla="*/ 5744435 h 6693946"/>
              <a:gd name="connsiteX850" fmla="*/ 1513582 w 1569618"/>
              <a:gd name="connsiteY850" fmla="*/ 5735098 h 6693946"/>
              <a:gd name="connsiteX851" fmla="*/ 1514081 w 1569618"/>
              <a:gd name="connsiteY851" fmla="*/ 5670413 h 6693946"/>
              <a:gd name="connsiteX852" fmla="*/ 1512997 w 1569618"/>
              <a:gd name="connsiteY852" fmla="*/ 5618253 h 6693946"/>
              <a:gd name="connsiteX853" fmla="*/ 1504545 w 1569618"/>
              <a:gd name="connsiteY853" fmla="*/ 5605729 h 6693946"/>
              <a:gd name="connsiteX854" fmla="*/ 1506112 w 1569618"/>
              <a:gd name="connsiteY854" fmla="*/ 5605729 h 6693946"/>
              <a:gd name="connsiteX855" fmla="*/ 1504001 w 1569618"/>
              <a:gd name="connsiteY855" fmla="*/ 5600404 h 6693946"/>
              <a:gd name="connsiteX856" fmla="*/ 1499752 w 1569618"/>
              <a:gd name="connsiteY856" fmla="*/ 5601566 h 6693946"/>
              <a:gd name="connsiteX857" fmla="*/ 1504545 w 1569618"/>
              <a:gd name="connsiteY857" fmla="*/ 5605729 h 6693946"/>
              <a:gd name="connsiteX858" fmla="*/ 1503780 w 1569618"/>
              <a:gd name="connsiteY858" fmla="*/ 5629015 h 6693946"/>
              <a:gd name="connsiteX859" fmla="*/ 1504676 w 1569618"/>
              <a:gd name="connsiteY859" fmla="*/ 5645664 h 6693946"/>
              <a:gd name="connsiteX860" fmla="*/ 1499329 w 1569618"/>
              <a:gd name="connsiteY860" fmla="*/ 5671163 h 6693946"/>
              <a:gd name="connsiteX861" fmla="*/ 1505216 w 1569618"/>
              <a:gd name="connsiteY861" fmla="*/ 5710312 h 6693946"/>
              <a:gd name="connsiteX862" fmla="*/ 1499107 w 1569618"/>
              <a:gd name="connsiteY862" fmla="*/ 5776534 h 6693946"/>
              <a:gd name="connsiteX863" fmla="*/ 1484652 w 1569618"/>
              <a:gd name="connsiteY863" fmla="*/ 5801432 h 6693946"/>
              <a:gd name="connsiteX864" fmla="*/ 1499021 w 1569618"/>
              <a:gd name="connsiteY864" fmla="*/ 5826669 h 6693946"/>
              <a:gd name="connsiteX865" fmla="*/ 1499107 w 1569618"/>
              <a:gd name="connsiteY865" fmla="*/ 5836681 h 6693946"/>
              <a:gd name="connsiteX866" fmla="*/ 1486587 w 1569618"/>
              <a:gd name="connsiteY866" fmla="*/ 5848606 h 6693946"/>
              <a:gd name="connsiteX867" fmla="*/ 1489954 w 1569618"/>
              <a:gd name="connsiteY867" fmla="*/ 5855955 h 6693946"/>
              <a:gd name="connsiteX868" fmla="*/ 1482822 w 1569618"/>
              <a:gd name="connsiteY868" fmla="*/ 5869755 h 6693946"/>
              <a:gd name="connsiteX869" fmla="*/ 1478176 w 1569618"/>
              <a:gd name="connsiteY869" fmla="*/ 5857343 h 6693946"/>
              <a:gd name="connsiteX870" fmla="*/ 1470414 w 1569618"/>
              <a:gd name="connsiteY870" fmla="*/ 5832594 h 6693946"/>
              <a:gd name="connsiteX871" fmla="*/ 1464320 w 1569618"/>
              <a:gd name="connsiteY871" fmla="*/ 5817670 h 6693946"/>
              <a:gd name="connsiteX872" fmla="*/ 1474632 w 1569618"/>
              <a:gd name="connsiteY872" fmla="*/ 5808670 h 6693946"/>
              <a:gd name="connsiteX873" fmla="*/ 1469244 w 1569618"/>
              <a:gd name="connsiteY873" fmla="*/ 5782308 h 6693946"/>
              <a:gd name="connsiteX874" fmla="*/ 1464099 w 1569618"/>
              <a:gd name="connsiteY874" fmla="*/ 5787408 h 6693946"/>
              <a:gd name="connsiteX875" fmla="*/ 1455328 w 1569618"/>
              <a:gd name="connsiteY875" fmla="*/ 5794683 h 6693946"/>
              <a:gd name="connsiteX876" fmla="*/ 1450389 w 1569618"/>
              <a:gd name="connsiteY876" fmla="*/ 5787371 h 6693946"/>
              <a:gd name="connsiteX877" fmla="*/ 1446407 w 1569618"/>
              <a:gd name="connsiteY877" fmla="*/ 5745185 h 6693946"/>
              <a:gd name="connsiteX878" fmla="*/ 1443419 w 1569618"/>
              <a:gd name="connsiteY878" fmla="*/ 5696962 h 6693946"/>
              <a:gd name="connsiteX879" fmla="*/ 1435975 w 1569618"/>
              <a:gd name="connsiteY879" fmla="*/ 5591404 h 6693946"/>
              <a:gd name="connsiteX880" fmla="*/ 1433444 w 1569618"/>
              <a:gd name="connsiteY880" fmla="*/ 5585554 h 6693946"/>
              <a:gd name="connsiteX881" fmla="*/ 1429342 w 1569618"/>
              <a:gd name="connsiteY881" fmla="*/ 5592604 h 6693946"/>
              <a:gd name="connsiteX882" fmla="*/ 1418793 w 1569618"/>
              <a:gd name="connsiteY882" fmla="*/ 5640827 h 6693946"/>
              <a:gd name="connsiteX883" fmla="*/ 1419206 w 1569618"/>
              <a:gd name="connsiteY883" fmla="*/ 5647952 h 6693946"/>
              <a:gd name="connsiteX884" fmla="*/ 1423848 w 1569618"/>
              <a:gd name="connsiteY884" fmla="*/ 5690625 h 6693946"/>
              <a:gd name="connsiteX885" fmla="*/ 1422119 w 1569618"/>
              <a:gd name="connsiteY885" fmla="*/ 5715711 h 6693946"/>
              <a:gd name="connsiteX886" fmla="*/ 1429120 w 1569618"/>
              <a:gd name="connsiteY886" fmla="*/ 5754785 h 6693946"/>
              <a:gd name="connsiteX887" fmla="*/ 1427553 w 1569618"/>
              <a:gd name="connsiteY887" fmla="*/ 5791421 h 6693946"/>
              <a:gd name="connsiteX888" fmla="*/ 1428742 w 1569618"/>
              <a:gd name="connsiteY888" fmla="*/ 5853893 h 6693946"/>
              <a:gd name="connsiteX889" fmla="*/ 1420335 w 1569618"/>
              <a:gd name="connsiteY889" fmla="*/ 5857418 h 6693946"/>
              <a:gd name="connsiteX890" fmla="*/ 1415340 w 1569618"/>
              <a:gd name="connsiteY890" fmla="*/ 5853968 h 6693946"/>
              <a:gd name="connsiteX891" fmla="*/ 1414871 w 1569618"/>
              <a:gd name="connsiteY891" fmla="*/ 5835181 h 6693946"/>
              <a:gd name="connsiteX892" fmla="*/ 1408057 w 1569618"/>
              <a:gd name="connsiteY892" fmla="*/ 5729698 h 6693946"/>
              <a:gd name="connsiteX893" fmla="*/ 1399913 w 1569618"/>
              <a:gd name="connsiteY893" fmla="*/ 5680800 h 6693946"/>
              <a:gd name="connsiteX894" fmla="*/ 1401132 w 1569618"/>
              <a:gd name="connsiteY894" fmla="*/ 5654439 h 6693946"/>
              <a:gd name="connsiteX895" fmla="*/ 1393688 w 1569618"/>
              <a:gd name="connsiteY895" fmla="*/ 5629353 h 6693946"/>
              <a:gd name="connsiteX896" fmla="*/ 1387831 w 1569618"/>
              <a:gd name="connsiteY896" fmla="*/ 5593242 h 6693946"/>
              <a:gd name="connsiteX897" fmla="*/ 1392297 w 1569618"/>
              <a:gd name="connsiteY897" fmla="*/ 5572805 h 6693946"/>
              <a:gd name="connsiteX898" fmla="*/ 1387040 w 1569618"/>
              <a:gd name="connsiteY898" fmla="*/ 5554168 h 6693946"/>
              <a:gd name="connsiteX899" fmla="*/ 1380211 w 1569618"/>
              <a:gd name="connsiteY899" fmla="*/ 5539544 h 6693946"/>
              <a:gd name="connsiteX900" fmla="*/ 1375363 w 1569618"/>
              <a:gd name="connsiteY900" fmla="*/ 5537106 h 6693946"/>
              <a:gd name="connsiteX901" fmla="*/ 1373240 w 1569618"/>
              <a:gd name="connsiteY901" fmla="*/ 5539506 h 6693946"/>
              <a:gd name="connsiteX902" fmla="*/ 1375922 w 1569618"/>
              <a:gd name="connsiteY902" fmla="*/ 5583867 h 6693946"/>
              <a:gd name="connsiteX903" fmla="*/ 1379934 w 1569618"/>
              <a:gd name="connsiteY903" fmla="*/ 5606591 h 6693946"/>
              <a:gd name="connsiteX904" fmla="*/ 1381092 w 1569618"/>
              <a:gd name="connsiteY904" fmla="*/ 5658751 h 6693946"/>
              <a:gd name="connsiteX905" fmla="*/ 1380035 w 1569618"/>
              <a:gd name="connsiteY905" fmla="*/ 5705699 h 6693946"/>
              <a:gd name="connsiteX906" fmla="*/ 1386188 w 1569618"/>
              <a:gd name="connsiteY906" fmla="*/ 5734836 h 6693946"/>
              <a:gd name="connsiteX907" fmla="*/ 1386950 w 1569618"/>
              <a:gd name="connsiteY907" fmla="*/ 5756360 h 6693946"/>
              <a:gd name="connsiteX908" fmla="*/ 1385341 w 1569618"/>
              <a:gd name="connsiteY908" fmla="*/ 5776121 h 6693946"/>
              <a:gd name="connsiteX909" fmla="*/ 1378573 w 1569618"/>
              <a:gd name="connsiteY909" fmla="*/ 5785308 h 6693946"/>
              <a:gd name="connsiteX910" fmla="*/ 1373387 w 1569618"/>
              <a:gd name="connsiteY910" fmla="*/ 5778146 h 6693946"/>
              <a:gd name="connsiteX911" fmla="*/ 1365756 w 1569618"/>
              <a:gd name="connsiteY911" fmla="*/ 5742673 h 6693946"/>
              <a:gd name="connsiteX912" fmla="*/ 1353992 w 1569618"/>
              <a:gd name="connsiteY912" fmla="*/ 5733336 h 6693946"/>
              <a:gd name="connsiteX913" fmla="*/ 1353216 w 1569618"/>
              <a:gd name="connsiteY913" fmla="*/ 5749460 h 6693946"/>
              <a:gd name="connsiteX914" fmla="*/ 1352132 w 1569618"/>
              <a:gd name="connsiteY914" fmla="*/ 5773684 h 6693946"/>
              <a:gd name="connsiteX915" fmla="*/ 1341952 w 1569618"/>
              <a:gd name="connsiteY915" fmla="*/ 5753660 h 6693946"/>
              <a:gd name="connsiteX916" fmla="*/ 1317225 w 1569618"/>
              <a:gd name="connsiteY916" fmla="*/ 5686763 h 6693946"/>
              <a:gd name="connsiteX917" fmla="*/ 1309887 w 1569618"/>
              <a:gd name="connsiteY917" fmla="*/ 5612778 h 6693946"/>
              <a:gd name="connsiteX918" fmla="*/ 1302683 w 1569618"/>
              <a:gd name="connsiteY918" fmla="*/ 5594854 h 6693946"/>
              <a:gd name="connsiteX919" fmla="*/ 1300351 w 1569618"/>
              <a:gd name="connsiteY919" fmla="*/ 5592454 h 6693946"/>
              <a:gd name="connsiteX920" fmla="*/ 1296323 w 1569618"/>
              <a:gd name="connsiteY920" fmla="*/ 5596391 h 6693946"/>
              <a:gd name="connsiteX921" fmla="*/ 1296121 w 1569618"/>
              <a:gd name="connsiteY921" fmla="*/ 5631340 h 6693946"/>
              <a:gd name="connsiteX922" fmla="*/ 1289030 w 1569618"/>
              <a:gd name="connsiteY922" fmla="*/ 5699512 h 6693946"/>
              <a:gd name="connsiteX923" fmla="*/ 1291621 w 1569618"/>
              <a:gd name="connsiteY923" fmla="*/ 5719574 h 6693946"/>
              <a:gd name="connsiteX924" fmla="*/ 1294171 w 1569618"/>
              <a:gd name="connsiteY924" fmla="*/ 5740835 h 6693946"/>
              <a:gd name="connsiteX925" fmla="*/ 1296046 w 1569618"/>
              <a:gd name="connsiteY925" fmla="*/ 5753847 h 6693946"/>
              <a:gd name="connsiteX926" fmla="*/ 1303324 w 1569618"/>
              <a:gd name="connsiteY926" fmla="*/ 6072696 h 6693946"/>
              <a:gd name="connsiteX927" fmla="*/ 1300310 w 1569618"/>
              <a:gd name="connsiteY927" fmla="*/ 6345047 h 6693946"/>
              <a:gd name="connsiteX928" fmla="*/ 1307502 w 1569618"/>
              <a:gd name="connsiteY928" fmla="*/ 6471566 h 6693946"/>
              <a:gd name="connsiteX929" fmla="*/ 1307457 w 1569618"/>
              <a:gd name="connsiteY929" fmla="*/ 6597448 h 6693946"/>
              <a:gd name="connsiteX930" fmla="*/ 1300235 w 1569618"/>
              <a:gd name="connsiteY930" fmla="*/ 6643534 h 6693946"/>
              <a:gd name="connsiteX931" fmla="*/ 1286717 w 1569618"/>
              <a:gd name="connsiteY931" fmla="*/ 6648109 h 6693946"/>
              <a:gd name="connsiteX932" fmla="*/ 1263850 w 1569618"/>
              <a:gd name="connsiteY932" fmla="*/ 6648671 h 6693946"/>
              <a:gd name="connsiteX933" fmla="*/ 1215938 w 1569618"/>
              <a:gd name="connsiteY933" fmla="*/ 6676157 h 6693946"/>
              <a:gd name="connsiteX934" fmla="*/ 1200264 w 1569618"/>
              <a:gd name="connsiteY934" fmla="*/ 6679082 h 6693946"/>
              <a:gd name="connsiteX935" fmla="*/ 1177120 w 1569618"/>
              <a:gd name="connsiteY935" fmla="*/ 6686282 h 6693946"/>
              <a:gd name="connsiteX936" fmla="*/ 1163028 w 1569618"/>
              <a:gd name="connsiteY936" fmla="*/ 6693294 h 6693946"/>
              <a:gd name="connsiteX937" fmla="*/ 1149112 w 1569618"/>
              <a:gd name="connsiteY937" fmla="*/ 6693482 h 6693946"/>
              <a:gd name="connsiteX938" fmla="*/ 1111280 w 1569618"/>
              <a:gd name="connsiteY938" fmla="*/ 6683357 h 6693946"/>
              <a:gd name="connsiteX939" fmla="*/ 1355635 w 1569618"/>
              <a:gd name="connsiteY939" fmla="*/ 5717699 h 6693946"/>
              <a:gd name="connsiteX940" fmla="*/ 1353437 w 1569618"/>
              <a:gd name="connsiteY940" fmla="*/ 5722386 h 6693946"/>
              <a:gd name="connsiteX941" fmla="*/ 1355635 w 1569618"/>
              <a:gd name="connsiteY941" fmla="*/ 5724711 h 6693946"/>
              <a:gd name="connsiteX942" fmla="*/ 1358125 w 1569618"/>
              <a:gd name="connsiteY942" fmla="*/ 5720174 h 6693946"/>
              <a:gd name="connsiteX943" fmla="*/ 1355635 w 1569618"/>
              <a:gd name="connsiteY943" fmla="*/ 5717699 h 6693946"/>
              <a:gd name="connsiteX944" fmla="*/ 1460615 w 1569618"/>
              <a:gd name="connsiteY944" fmla="*/ 5766672 h 6693946"/>
              <a:gd name="connsiteX945" fmla="*/ 1458125 w 1569618"/>
              <a:gd name="connsiteY945" fmla="*/ 5771171 h 6693946"/>
              <a:gd name="connsiteX946" fmla="*/ 1460615 w 1569618"/>
              <a:gd name="connsiteY946" fmla="*/ 5773684 h 6693946"/>
              <a:gd name="connsiteX947" fmla="*/ 1462813 w 1569618"/>
              <a:gd name="connsiteY947" fmla="*/ 5768959 h 6693946"/>
              <a:gd name="connsiteX948" fmla="*/ 1460615 w 1569618"/>
              <a:gd name="connsiteY948" fmla="*/ 5766672 h 6693946"/>
              <a:gd name="connsiteX949" fmla="*/ 1507826 w 1569618"/>
              <a:gd name="connsiteY949" fmla="*/ 5584954 h 6693946"/>
              <a:gd name="connsiteX950" fmla="*/ 1499107 w 1569618"/>
              <a:gd name="connsiteY950" fmla="*/ 5588217 h 6693946"/>
              <a:gd name="connsiteX951" fmla="*/ 1505246 w 1569618"/>
              <a:gd name="connsiteY951" fmla="*/ 5592267 h 6693946"/>
              <a:gd name="connsiteX952" fmla="*/ 1513113 w 1569618"/>
              <a:gd name="connsiteY952" fmla="*/ 5588217 h 6693946"/>
              <a:gd name="connsiteX953" fmla="*/ 1507826 w 1569618"/>
              <a:gd name="connsiteY953" fmla="*/ 5584954 h 6693946"/>
              <a:gd name="connsiteX954" fmla="*/ 1509611 w 1569618"/>
              <a:gd name="connsiteY954" fmla="*/ 5549706 h 6693946"/>
              <a:gd name="connsiteX955" fmla="*/ 1507413 w 1569618"/>
              <a:gd name="connsiteY955" fmla="*/ 5551994 h 6693946"/>
              <a:gd name="connsiteX956" fmla="*/ 1509611 w 1569618"/>
              <a:gd name="connsiteY956" fmla="*/ 5556718 h 6693946"/>
              <a:gd name="connsiteX957" fmla="*/ 1512101 w 1569618"/>
              <a:gd name="connsiteY957" fmla="*/ 5554206 h 6693946"/>
              <a:gd name="connsiteX958" fmla="*/ 1509611 w 1569618"/>
              <a:gd name="connsiteY958" fmla="*/ 5549706 h 6693946"/>
              <a:gd name="connsiteX959" fmla="*/ 1039550 w 1569618"/>
              <a:gd name="connsiteY959" fmla="*/ 520444 h 6693946"/>
              <a:gd name="connsiteX960" fmla="*/ 1043959 w 1569618"/>
              <a:gd name="connsiteY960" fmla="*/ 517632 h 6693946"/>
              <a:gd name="connsiteX961" fmla="*/ 1044207 w 1569618"/>
              <a:gd name="connsiteY961" fmla="*/ 507219 h 6693946"/>
              <a:gd name="connsiteX962" fmla="*/ 1037675 w 1569618"/>
              <a:gd name="connsiteY962" fmla="*/ 450735 h 6693946"/>
              <a:gd name="connsiteX963" fmla="*/ 1038023 w 1569618"/>
              <a:gd name="connsiteY963" fmla="*/ 419960 h 6693946"/>
              <a:gd name="connsiteX964" fmla="*/ 1035593 w 1569618"/>
              <a:gd name="connsiteY964" fmla="*/ 393040 h 6693946"/>
              <a:gd name="connsiteX965" fmla="*/ 1028578 w 1569618"/>
              <a:gd name="connsiteY965" fmla="*/ 383575 h 6693946"/>
              <a:gd name="connsiteX966" fmla="*/ 1023422 w 1569618"/>
              <a:gd name="connsiteY966" fmla="*/ 391514 h 6693946"/>
              <a:gd name="connsiteX967" fmla="*/ 1023174 w 1569618"/>
              <a:gd name="connsiteY967" fmla="*/ 419360 h 6693946"/>
              <a:gd name="connsiteX968" fmla="*/ 1022469 w 1569618"/>
              <a:gd name="connsiteY968" fmla="*/ 419405 h 6693946"/>
              <a:gd name="connsiteX969" fmla="*/ 1025896 w 1569618"/>
              <a:gd name="connsiteY969" fmla="*/ 456450 h 6693946"/>
              <a:gd name="connsiteX970" fmla="*/ 1030377 w 1569618"/>
              <a:gd name="connsiteY970" fmla="*/ 493067 h 6693946"/>
              <a:gd name="connsiteX971" fmla="*/ 1037292 w 1569618"/>
              <a:gd name="connsiteY971" fmla="*/ 518146 h 6693946"/>
              <a:gd name="connsiteX972" fmla="*/ 1039550 w 1569618"/>
              <a:gd name="connsiteY972" fmla="*/ 520444 h 6693946"/>
              <a:gd name="connsiteX973" fmla="*/ 871684 w 1569618"/>
              <a:gd name="connsiteY973" fmla="*/ 534653 h 6693946"/>
              <a:gd name="connsiteX974" fmla="*/ 876195 w 1569618"/>
              <a:gd name="connsiteY974" fmla="*/ 532163 h 6693946"/>
              <a:gd name="connsiteX975" fmla="*/ 873897 w 1569618"/>
              <a:gd name="connsiteY975" fmla="*/ 529980 h 6693946"/>
              <a:gd name="connsiteX976" fmla="*/ 869194 w 1569618"/>
              <a:gd name="connsiteY976" fmla="*/ 532163 h 6693946"/>
              <a:gd name="connsiteX977" fmla="*/ 871684 w 1569618"/>
              <a:gd name="connsiteY977" fmla="*/ 534653 h 6693946"/>
              <a:gd name="connsiteX978" fmla="*/ 1040675 w 1569618"/>
              <a:gd name="connsiteY978" fmla="*/ 535665 h 6693946"/>
              <a:gd name="connsiteX979" fmla="*/ 1042861 w 1569618"/>
              <a:gd name="connsiteY979" fmla="*/ 533363 h 6693946"/>
              <a:gd name="connsiteX980" fmla="*/ 1040675 w 1569618"/>
              <a:gd name="connsiteY980" fmla="*/ 528664 h 6693946"/>
              <a:gd name="connsiteX981" fmla="*/ 1038492 w 1569618"/>
              <a:gd name="connsiteY981" fmla="*/ 530978 h 6693946"/>
              <a:gd name="connsiteX982" fmla="*/ 1040675 w 1569618"/>
              <a:gd name="connsiteY982" fmla="*/ 535665 h 6693946"/>
              <a:gd name="connsiteX983" fmla="*/ 1048954 w 1569618"/>
              <a:gd name="connsiteY983" fmla="*/ 569384 h 6693946"/>
              <a:gd name="connsiteX984" fmla="*/ 1050987 w 1569618"/>
              <a:gd name="connsiteY984" fmla="*/ 563598 h 6693946"/>
              <a:gd name="connsiteX985" fmla="*/ 1044031 w 1569618"/>
              <a:gd name="connsiteY985" fmla="*/ 546240 h 6693946"/>
              <a:gd name="connsiteX986" fmla="*/ 1039403 w 1569618"/>
              <a:gd name="connsiteY986" fmla="*/ 543941 h 6693946"/>
              <a:gd name="connsiteX987" fmla="*/ 1036178 w 1569618"/>
              <a:gd name="connsiteY987" fmla="*/ 552378 h 6693946"/>
              <a:gd name="connsiteX988" fmla="*/ 1044293 w 1569618"/>
              <a:gd name="connsiteY988" fmla="*/ 567085 h 6693946"/>
              <a:gd name="connsiteX989" fmla="*/ 1048954 w 1569618"/>
              <a:gd name="connsiteY989" fmla="*/ 569384 h 6693946"/>
              <a:gd name="connsiteX990" fmla="*/ 1129178 w 1569618"/>
              <a:gd name="connsiteY990" fmla="*/ 580149 h 6693946"/>
              <a:gd name="connsiteX991" fmla="*/ 1131668 w 1569618"/>
              <a:gd name="connsiteY991" fmla="*/ 584660 h 6693946"/>
              <a:gd name="connsiteX992" fmla="*/ 1133850 w 1569618"/>
              <a:gd name="connsiteY992" fmla="*/ 582362 h 6693946"/>
              <a:gd name="connsiteX993" fmla="*/ 1131668 w 1569618"/>
              <a:gd name="connsiteY993" fmla="*/ 577659 h 6693946"/>
              <a:gd name="connsiteX994" fmla="*/ 1129178 w 1569618"/>
              <a:gd name="connsiteY994" fmla="*/ 580149 h 6693946"/>
              <a:gd name="connsiteX995" fmla="*/ 1047679 w 1569618"/>
              <a:gd name="connsiteY995" fmla="*/ 591661 h 6693946"/>
              <a:gd name="connsiteX996" fmla="*/ 1049862 w 1569618"/>
              <a:gd name="connsiteY996" fmla="*/ 586959 h 6693946"/>
              <a:gd name="connsiteX997" fmla="*/ 1047679 w 1569618"/>
              <a:gd name="connsiteY997" fmla="*/ 584660 h 6693946"/>
              <a:gd name="connsiteX998" fmla="*/ 1045189 w 1569618"/>
              <a:gd name="connsiteY998" fmla="*/ 589172 h 6693946"/>
              <a:gd name="connsiteX999" fmla="*/ 1047679 w 1569618"/>
              <a:gd name="connsiteY999" fmla="*/ 591661 h 6693946"/>
              <a:gd name="connsiteX1000" fmla="*/ 1173884 w 1569618"/>
              <a:gd name="connsiteY1000" fmla="*/ 633877 h 6693946"/>
              <a:gd name="connsiteX1001" fmla="*/ 1170426 w 1569618"/>
              <a:gd name="connsiteY1001" fmla="*/ 639224 h 6693946"/>
              <a:gd name="connsiteX1002" fmla="*/ 1180401 w 1569618"/>
              <a:gd name="connsiteY1002" fmla="*/ 640424 h 6693946"/>
              <a:gd name="connsiteX1003" fmla="*/ 1183052 w 1569618"/>
              <a:gd name="connsiteY1003" fmla="*/ 636044 h 6693946"/>
              <a:gd name="connsiteX1004" fmla="*/ 1173884 w 1569618"/>
              <a:gd name="connsiteY1004" fmla="*/ 633877 h 6693946"/>
              <a:gd name="connsiteX1005" fmla="*/ 878614 w 1569618"/>
              <a:gd name="connsiteY1005" fmla="*/ 627739 h 6693946"/>
              <a:gd name="connsiteX1006" fmla="*/ 876447 w 1569618"/>
              <a:gd name="connsiteY1006" fmla="*/ 636937 h 6693946"/>
              <a:gd name="connsiteX1007" fmla="*/ 880781 w 1569618"/>
              <a:gd name="connsiteY1007" fmla="*/ 646563 h 6693946"/>
              <a:gd name="connsiteX1008" fmla="*/ 884591 w 1569618"/>
              <a:gd name="connsiteY1008" fmla="*/ 635958 h 6693946"/>
              <a:gd name="connsiteX1009" fmla="*/ 878614 w 1569618"/>
              <a:gd name="connsiteY1009" fmla="*/ 627739 h 6693946"/>
              <a:gd name="connsiteX1010" fmla="*/ 831726 w 1569618"/>
              <a:gd name="connsiteY1010" fmla="*/ 681616 h 6693946"/>
              <a:gd name="connsiteX1011" fmla="*/ 834745 w 1569618"/>
              <a:gd name="connsiteY1011" fmla="*/ 655307 h 6693946"/>
              <a:gd name="connsiteX1012" fmla="*/ 834595 w 1569618"/>
              <a:gd name="connsiteY1012" fmla="*/ 626115 h 6693946"/>
              <a:gd name="connsiteX1013" fmla="*/ 831726 w 1569618"/>
              <a:gd name="connsiteY1013" fmla="*/ 606676 h 6693946"/>
              <a:gd name="connsiteX1014" fmla="*/ 827406 w 1569618"/>
              <a:gd name="connsiteY1014" fmla="*/ 626936 h 6693946"/>
              <a:gd name="connsiteX1015" fmla="*/ 827200 w 1569618"/>
              <a:gd name="connsiteY1015" fmla="*/ 644144 h 6693946"/>
              <a:gd name="connsiteX1016" fmla="*/ 827331 w 1569618"/>
              <a:gd name="connsiteY1016" fmla="*/ 654471 h 6693946"/>
              <a:gd name="connsiteX1017" fmla="*/ 831726 w 1569618"/>
              <a:gd name="connsiteY1017" fmla="*/ 681616 h 6693946"/>
              <a:gd name="connsiteX1018" fmla="*/ 810896 w 1569618"/>
              <a:gd name="connsiteY1018" fmla="*/ 898417 h 6693946"/>
              <a:gd name="connsiteX1019" fmla="*/ 814413 w 1569618"/>
              <a:gd name="connsiteY1019" fmla="*/ 862793 h 6693946"/>
              <a:gd name="connsiteX1020" fmla="*/ 808522 w 1569618"/>
              <a:gd name="connsiteY1020" fmla="*/ 823814 h 6693946"/>
              <a:gd name="connsiteX1021" fmla="*/ 806546 w 1569618"/>
              <a:gd name="connsiteY1021" fmla="*/ 864522 h 6693946"/>
              <a:gd name="connsiteX1022" fmla="*/ 810896 w 1569618"/>
              <a:gd name="connsiteY1022" fmla="*/ 898417 h 6693946"/>
              <a:gd name="connsiteX1023" fmla="*/ 808451 w 1569618"/>
              <a:gd name="connsiteY1023" fmla="*/ 933350 h 6693946"/>
              <a:gd name="connsiteX1024" fmla="*/ 813007 w 1569618"/>
              <a:gd name="connsiteY1024" fmla="*/ 930906 h 6693946"/>
              <a:gd name="connsiteX1025" fmla="*/ 813209 w 1569618"/>
              <a:gd name="connsiteY1025" fmla="*/ 924111 h 6693946"/>
              <a:gd name="connsiteX1026" fmla="*/ 812992 w 1569618"/>
              <a:gd name="connsiteY1026" fmla="*/ 910398 h 6693946"/>
              <a:gd name="connsiteX1027" fmla="*/ 808537 w 1569618"/>
              <a:gd name="connsiteY1027" fmla="*/ 907777 h 6693946"/>
              <a:gd name="connsiteX1028" fmla="*/ 808451 w 1569618"/>
              <a:gd name="connsiteY1028" fmla="*/ 933350 h 6693946"/>
              <a:gd name="connsiteX1029" fmla="*/ 813708 w 1569618"/>
              <a:gd name="connsiteY1029" fmla="*/ 999003 h 6693946"/>
              <a:gd name="connsiteX1030" fmla="*/ 819978 w 1569618"/>
              <a:gd name="connsiteY1030" fmla="*/ 990640 h 6693946"/>
              <a:gd name="connsiteX1031" fmla="*/ 818032 w 1569618"/>
              <a:gd name="connsiteY1031" fmla="*/ 984926 h 6693946"/>
              <a:gd name="connsiteX1032" fmla="*/ 806283 w 1569618"/>
              <a:gd name="connsiteY1032" fmla="*/ 994169 h 6693946"/>
              <a:gd name="connsiteX1033" fmla="*/ 813708 w 1569618"/>
              <a:gd name="connsiteY1033" fmla="*/ 999003 h 6693946"/>
              <a:gd name="connsiteX1034" fmla="*/ 815512 w 1569618"/>
              <a:gd name="connsiteY1034" fmla="*/ 1045276 h 6693946"/>
              <a:gd name="connsiteX1035" fmla="*/ 820214 w 1569618"/>
              <a:gd name="connsiteY1035" fmla="*/ 1043093 h 6693946"/>
              <a:gd name="connsiteX1036" fmla="*/ 817720 w 1569618"/>
              <a:gd name="connsiteY1036" fmla="*/ 1040603 h 6693946"/>
              <a:gd name="connsiteX1037" fmla="*/ 813209 w 1569618"/>
              <a:gd name="connsiteY1037" fmla="*/ 1043093 h 6693946"/>
              <a:gd name="connsiteX1038" fmla="*/ 815512 w 1569618"/>
              <a:gd name="connsiteY1038" fmla="*/ 1045276 h 6693946"/>
              <a:gd name="connsiteX1039" fmla="*/ 774717 w 1569618"/>
              <a:gd name="connsiteY1039" fmla="*/ 1102592 h 6693946"/>
              <a:gd name="connsiteX1040" fmla="*/ 777207 w 1569618"/>
              <a:gd name="connsiteY1040" fmla="*/ 1100087 h 6693946"/>
              <a:gd name="connsiteX1041" fmla="*/ 774717 w 1569618"/>
              <a:gd name="connsiteY1041" fmla="*/ 1095591 h 6693946"/>
              <a:gd name="connsiteX1042" fmla="*/ 772520 w 1569618"/>
              <a:gd name="connsiteY1042" fmla="*/ 1097890 h 6693946"/>
              <a:gd name="connsiteX1043" fmla="*/ 774717 w 1569618"/>
              <a:gd name="connsiteY1043" fmla="*/ 1102592 h 6693946"/>
              <a:gd name="connsiteX1044" fmla="*/ 824901 w 1569618"/>
              <a:gd name="connsiteY1044" fmla="*/ 1241265 h 6693946"/>
              <a:gd name="connsiteX1045" fmla="*/ 827200 w 1569618"/>
              <a:gd name="connsiteY1045" fmla="*/ 1239067 h 6693946"/>
              <a:gd name="connsiteX1046" fmla="*/ 822704 w 1569618"/>
              <a:gd name="connsiteY1046" fmla="*/ 1236577 h 6693946"/>
              <a:gd name="connsiteX1047" fmla="*/ 820214 w 1569618"/>
              <a:gd name="connsiteY1047" fmla="*/ 1239067 h 6693946"/>
              <a:gd name="connsiteX1048" fmla="*/ 824901 w 1569618"/>
              <a:gd name="connsiteY1048" fmla="*/ 1241265 h 6693946"/>
              <a:gd name="connsiteX1049" fmla="*/ 653301 w 1569618"/>
              <a:gd name="connsiteY1049" fmla="*/ 724387 h 6693946"/>
              <a:gd name="connsiteX1050" fmla="*/ 655131 w 1569618"/>
              <a:gd name="connsiteY1050" fmla="*/ 716610 h 6693946"/>
              <a:gd name="connsiteX1051" fmla="*/ 656477 w 1569618"/>
              <a:gd name="connsiteY1051" fmla="*/ 709751 h 6693946"/>
              <a:gd name="connsiteX1052" fmla="*/ 649844 w 1569618"/>
              <a:gd name="connsiteY1052" fmla="*/ 697756 h 6693946"/>
              <a:gd name="connsiteX1053" fmla="*/ 645288 w 1569618"/>
              <a:gd name="connsiteY1053" fmla="*/ 707115 h 6693946"/>
              <a:gd name="connsiteX1054" fmla="*/ 645228 w 1569618"/>
              <a:gd name="connsiteY1054" fmla="*/ 710456 h 6693946"/>
              <a:gd name="connsiteX1055" fmla="*/ 645550 w 1569618"/>
              <a:gd name="connsiteY1055" fmla="*/ 720401 h 6693946"/>
              <a:gd name="connsiteX1056" fmla="*/ 653301 w 1569618"/>
              <a:gd name="connsiteY1056" fmla="*/ 724387 h 6693946"/>
              <a:gd name="connsiteX1057" fmla="*/ 648730 w 1569618"/>
              <a:gd name="connsiteY1057" fmla="*/ 773634 h 6693946"/>
              <a:gd name="connsiteX1058" fmla="*/ 651220 w 1569618"/>
              <a:gd name="connsiteY1058" fmla="*/ 771144 h 6693946"/>
              <a:gd name="connsiteX1059" fmla="*/ 648730 w 1569618"/>
              <a:gd name="connsiteY1059" fmla="*/ 766629 h 6693946"/>
              <a:gd name="connsiteX1060" fmla="*/ 646548 w 1569618"/>
              <a:gd name="connsiteY1060" fmla="*/ 768931 h 6693946"/>
              <a:gd name="connsiteX1061" fmla="*/ 648730 w 1569618"/>
              <a:gd name="connsiteY1061" fmla="*/ 773634 h 6693946"/>
              <a:gd name="connsiteX1062" fmla="*/ 650459 w 1569618"/>
              <a:gd name="connsiteY1062" fmla="*/ 808230 h 6693946"/>
              <a:gd name="connsiteX1063" fmla="*/ 658896 w 1569618"/>
              <a:gd name="connsiteY1063" fmla="*/ 801304 h 6693946"/>
              <a:gd name="connsiteX1064" fmla="*/ 653856 w 1569618"/>
              <a:gd name="connsiteY1064" fmla="*/ 795049 h 6693946"/>
              <a:gd name="connsiteX1065" fmla="*/ 641523 w 1569618"/>
              <a:gd name="connsiteY1065" fmla="*/ 800130 h 6693946"/>
              <a:gd name="connsiteX1066" fmla="*/ 650459 w 1569618"/>
              <a:gd name="connsiteY1066" fmla="*/ 808230 h 6693946"/>
              <a:gd name="connsiteX1067" fmla="*/ 690537 w 1569618"/>
              <a:gd name="connsiteY1067" fmla="*/ 910105 h 6693946"/>
              <a:gd name="connsiteX1068" fmla="*/ 685674 w 1569618"/>
              <a:gd name="connsiteY1068" fmla="*/ 906618 h 6693946"/>
              <a:gd name="connsiteX1069" fmla="*/ 687226 w 1569618"/>
              <a:gd name="connsiteY1069" fmla="*/ 906618 h 6693946"/>
              <a:gd name="connsiteX1070" fmla="*/ 685115 w 1569618"/>
              <a:gd name="connsiteY1070" fmla="*/ 901301 h 6693946"/>
              <a:gd name="connsiteX1071" fmla="*/ 680866 w 1569618"/>
              <a:gd name="connsiteY1071" fmla="*/ 902474 h 6693946"/>
              <a:gd name="connsiteX1072" fmla="*/ 685674 w 1569618"/>
              <a:gd name="connsiteY1072" fmla="*/ 906618 h 6693946"/>
              <a:gd name="connsiteX1073" fmla="*/ 690537 w 1569618"/>
              <a:gd name="connsiteY1073" fmla="*/ 910105 h 6693946"/>
              <a:gd name="connsiteX1074" fmla="*/ 589479 w 1569618"/>
              <a:gd name="connsiteY1074" fmla="*/ 859336 h 6693946"/>
              <a:gd name="connsiteX1075" fmla="*/ 592730 w 1569618"/>
              <a:gd name="connsiteY1075" fmla="*/ 864623 h 6693946"/>
              <a:gd name="connsiteX1076" fmla="*/ 596791 w 1569618"/>
              <a:gd name="connsiteY1076" fmla="*/ 856760 h 6693946"/>
              <a:gd name="connsiteX1077" fmla="*/ 592730 w 1569618"/>
              <a:gd name="connsiteY1077" fmla="*/ 850621 h 6693946"/>
              <a:gd name="connsiteX1078" fmla="*/ 589479 w 1569618"/>
              <a:gd name="connsiteY1078" fmla="*/ 859336 h 6693946"/>
              <a:gd name="connsiteX1079" fmla="*/ 493097 w 1569618"/>
              <a:gd name="connsiteY1079" fmla="*/ 877572 h 6693946"/>
              <a:gd name="connsiteX1080" fmla="*/ 498005 w 1569618"/>
              <a:gd name="connsiteY1080" fmla="*/ 875157 h 6693946"/>
              <a:gd name="connsiteX1081" fmla="*/ 498062 w 1569618"/>
              <a:gd name="connsiteY1081" fmla="*/ 805653 h 6693946"/>
              <a:gd name="connsiteX1082" fmla="*/ 493697 w 1569618"/>
              <a:gd name="connsiteY1082" fmla="*/ 800599 h 6693946"/>
              <a:gd name="connsiteX1083" fmla="*/ 488792 w 1569618"/>
              <a:gd name="connsiteY1083" fmla="*/ 795664 h 6693946"/>
              <a:gd name="connsiteX1084" fmla="*/ 484307 w 1569618"/>
              <a:gd name="connsiteY1084" fmla="*/ 802166 h 6693946"/>
              <a:gd name="connsiteX1085" fmla="*/ 483036 w 1569618"/>
              <a:gd name="connsiteY1085" fmla="*/ 820840 h 6693946"/>
              <a:gd name="connsiteX1086" fmla="*/ 485406 w 1569618"/>
              <a:gd name="connsiteY1086" fmla="*/ 867713 h 6693946"/>
              <a:gd name="connsiteX1087" fmla="*/ 493097 w 1569618"/>
              <a:gd name="connsiteY1087" fmla="*/ 877572 h 6693946"/>
              <a:gd name="connsiteX1088" fmla="*/ 552817 w 1569618"/>
              <a:gd name="connsiteY1088" fmla="*/ 878348 h 6693946"/>
              <a:gd name="connsiteX1089" fmla="*/ 554017 w 1569618"/>
              <a:gd name="connsiteY1089" fmla="*/ 868373 h 6693946"/>
              <a:gd name="connsiteX1090" fmla="*/ 549637 w 1569618"/>
              <a:gd name="connsiteY1090" fmla="*/ 865737 h 6693946"/>
              <a:gd name="connsiteX1091" fmla="*/ 547484 w 1569618"/>
              <a:gd name="connsiteY1091" fmla="*/ 874894 h 6693946"/>
              <a:gd name="connsiteX1092" fmla="*/ 552817 w 1569618"/>
              <a:gd name="connsiteY1092" fmla="*/ 878348 h 6693946"/>
              <a:gd name="connsiteX1093" fmla="*/ 304581 w 1569618"/>
              <a:gd name="connsiteY1093" fmla="*/ 359378 h 6693946"/>
              <a:gd name="connsiteX1094" fmla="*/ 309283 w 1569618"/>
              <a:gd name="connsiteY1094" fmla="*/ 357180 h 6693946"/>
              <a:gd name="connsiteX1095" fmla="*/ 306981 w 1569618"/>
              <a:gd name="connsiteY1095" fmla="*/ 354998 h 6693946"/>
              <a:gd name="connsiteX1096" fmla="*/ 302279 w 1569618"/>
              <a:gd name="connsiteY1096" fmla="*/ 357180 h 6693946"/>
              <a:gd name="connsiteX1097" fmla="*/ 304581 w 1569618"/>
              <a:gd name="connsiteY1097" fmla="*/ 359378 h 6693946"/>
              <a:gd name="connsiteX1098" fmla="*/ 298780 w 1569618"/>
              <a:gd name="connsiteY1098" fmla="*/ 374684 h 6693946"/>
              <a:gd name="connsiteX1099" fmla="*/ 300963 w 1569618"/>
              <a:gd name="connsiteY1099" fmla="*/ 372386 h 6693946"/>
              <a:gd name="connsiteX1100" fmla="*/ 298780 w 1569618"/>
              <a:gd name="connsiteY1100" fmla="*/ 367683 h 6693946"/>
              <a:gd name="connsiteX1101" fmla="*/ 296290 w 1569618"/>
              <a:gd name="connsiteY1101" fmla="*/ 370188 h 6693946"/>
              <a:gd name="connsiteX1102" fmla="*/ 298780 w 1569618"/>
              <a:gd name="connsiteY1102" fmla="*/ 374684 h 6693946"/>
              <a:gd name="connsiteX1103" fmla="*/ 298780 w 1569618"/>
              <a:gd name="connsiteY1103" fmla="*/ 458673 h 6693946"/>
              <a:gd name="connsiteX1104" fmla="*/ 300963 w 1569618"/>
              <a:gd name="connsiteY1104" fmla="*/ 453975 h 6693946"/>
              <a:gd name="connsiteX1105" fmla="*/ 298780 w 1569618"/>
              <a:gd name="connsiteY1105" fmla="*/ 451672 h 6693946"/>
              <a:gd name="connsiteX1106" fmla="*/ 296290 w 1569618"/>
              <a:gd name="connsiteY1106" fmla="*/ 456183 h 6693946"/>
              <a:gd name="connsiteX1107" fmla="*/ 298780 w 1569618"/>
              <a:gd name="connsiteY1107" fmla="*/ 458673 h 6693946"/>
              <a:gd name="connsiteX1108" fmla="*/ 308815 w 1569618"/>
              <a:gd name="connsiteY1108" fmla="*/ 480396 h 6693946"/>
              <a:gd name="connsiteX1109" fmla="*/ 313678 w 1569618"/>
              <a:gd name="connsiteY1109" fmla="*/ 478596 h 6693946"/>
              <a:gd name="connsiteX1110" fmla="*/ 313896 w 1569618"/>
              <a:gd name="connsiteY1110" fmla="*/ 474040 h 6693946"/>
              <a:gd name="connsiteX1111" fmla="*/ 303921 w 1569618"/>
              <a:gd name="connsiteY1111" fmla="*/ 465866 h 6693946"/>
              <a:gd name="connsiteX1112" fmla="*/ 297753 w 1569618"/>
              <a:gd name="connsiteY1112" fmla="*/ 466702 h 6693946"/>
              <a:gd name="connsiteX1113" fmla="*/ 300055 w 1569618"/>
              <a:gd name="connsiteY1113" fmla="*/ 473661 h 6693946"/>
              <a:gd name="connsiteX1114" fmla="*/ 308815 w 1569618"/>
              <a:gd name="connsiteY1114" fmla="*/ 480396 h 6693946"/>
              <a:gd name="connsiteX1115" fmla="*/ 263404 w 1569618"/>
              <a:gd name="connsiteY1115" fmla="*/ 486666 h 6693946"/>
              <a:gd name="connsiteX1116" fmla="*/ 261897 w 1569618"/>
              <a:gd name="connsiteY1116" fmla="*/ 488177 h 6693946"/>
              <a:gd name="connsiteX1117" fmla="*/ 266715 w 1569618"/>
              <a:gd name="connsiteY1117" fmla="*/ 490738 h 6693946"/>
              <a:gd name="connsiteX1118" fmla="*/ 263404 w 1569618"/>
              <a:gd name="connsiteY1118" fmla="*/ 486666 h 6693946"/>
              <a:gd name="connsiteX1119" fmla="*/ 259231 w 1569618"/>
              <a:gd name="connsiteY1119" fmla="*/ 486666 h 6693946"/>
              <a:gd name="connsiteX1120" fmla="*/ 260284 w 1569618"/>
              <a:gd name="connsiteY1120" fmla="*/ 486666 h 6693946"/>
              <a:gd name="connsiteX1121" fmla="*/ 258177 w 1569618"/>
              <a:gd name="connsiteY1121" fmla="*/ 481364 h 6693946"/>
              <a:gd name="connsiteX1122" fmla="*/ 253928 w 1569618"/>
              <a:gd name="connsiteY1122" fmla="*/ 482522 h 6693946"/>
              <a:gd name="connsiteX1123" fmla="*/ 259231 w 1569618"/>
              <a:gd name="connsiteY1123" fmla="*/ 486666 h 6693946"/>
              <a:gd name="connsiteX1124" fmla="*/ 264503 w 1569618"/>
              <a:gd name="connsiteY1124" fmla="*/ 492906 h 6693946"/>
              <a:gd name="connsiteX1125" fmla="*/ 261031 w 1569618"/>
              <a:gd name="connsiteY1125" fmla="*/ 489040 h 6693946"/>
              <a:gd name="connsiteX1126" fmla="*/ 260284 w 1569618"/>
              <a:gd name="connsiteY1126" fmla="*/ 489786 h 6693946"/>
              <a:gd name="connsiteX1127" fmla="*/ 264503 w 1569618"/>
              <a:gd name="connsiteY1127" fmla="*/ 492906 h 6693946"/>
              <a:gd name="connsiteX1128" fmla="*/ 302601 w 1569618"/>
              <a:gd name="connsiteY1128" fmla="*/ 526800 h 6693946"/>
              <a:gd name="connsiteX1129" fmla="*/ 307964 w 1569618"/>
              <a:gd name="connsiteY1129" fmla="*/ 526260 h 6693946"/>
              <a:gd name="connsiteX1130" fmla="*/ 307964 w 1569618"/>
              <a:gd name="connsiteY1130" fmla="*/ 517077 h 6693946"/>
              <a:gd name="connsiteX1131" fmla="*/ 303599 w 1569618"/>
              <a:gd name="connsiteY1131" fmla="*/ 517103 h 6693946"/>
              <a:gd name="connsiteX1132" fmla="*/ 302601 w 1569618"/>
              <a:gd name="connsiteY1132" fmla="*/ 526800 h 6693946"/>
              <a:gd name="connsiteX1133" fmla="*/ 389770 w 1569618"/>
              <a:gd name="connsiteY1133" fmla="*/ 878614 h 6693946"/>
              <a:gd name="connsiteX1134" fmla="*/ 391952 w 1569618"/>
              <a:gd name="connsiteY1134" fmla="*/ 876312 h 6693946"/>
              <a:gd name="connsiteX1135" fmla="*/ 389770 w 1569618"/>
              <a:gd name="connsiteY1135" fmla="*/ 871613 h 6693946"/>
              <a:gd name="connsiteX1136" fmla="*/ 387576 w 1569618"/>
              <a:gd name="connsiteY1136" fmla="*/ 873912 h 6693946"/>
              <a:gd name="connsiteX1137" fmla="*/ 389770 w 1569618"/>
              <a:gd name="connsiteY1137" fmla="*/ 878614 h 6693946"/>
              <a:gd name="connsiteX1138" fmla="*/ 387149 w 1569618"/>
              <a:gd name="connsiteY1138" fmla="*/ 900982 h 6693946"/>
              <a:gd name="connsiteX1139" fmla="*/ 393040 w 1569618"/>
              <a:gd name="connsiteY1139" fmla="*/ 892383 h 6693946"/>
              <a:gd name="connsiteX1140" fmla="*/ 390884 w 1569618"/>
              <a:gd name="connsiteY1140" fmla="*/ 886744 h 6693946"/>
              <a:gd name="connsiteX1141" fmla="*/ 379533 w 1569618"/>
              <a:gd name="connsiteY1141" fmla="*/ 896381 h 6693946"/>
              <a:gd name="connsiteX1142" fmla="*/ 387149 w 1569618"/>
              <a:gd name="connsiteY1142" fmla="*/ 900982 h 6693946"/>
              <a:gd name="connsiteX1143" fmla="*/ 549551 w 1569618"/>
              <a:gd name="connsiteY1143" fmla="*/ 905302 h 6693946"/>
              <a:gd name="connsiteX1144" fmla="*/ 554238 w 1569618"/>
              <a:gd name="connsiteY1144" fmla="*/ 903119 h 6693946"/>
              <a:gd name="connsiteX1145" fmla="*/ 551939 w 1569618"/>
              <a:gd name="connsiteY1145" fmla="*/ 900922 h 6693946"/>
              <a:gd name="connsiteX1146" fmla="*/ 547252 w 1569618"/>
              <a:gd name="connsiteY1146" fmla="*/ 903119 h 6693946"/>
              <a:gd name="connsiteX1147" fmla="*/ 549551 w 1569618"/>
              <a:gd name="connsiteY1147" fmla="*/ 905302 h 6693946"/>
              <a:gd name="connsiteX1148" fmla="*/ 382330 w 1569618"/>
              <a:gd name="connsiteY1148" fmla="*/ 938653 h 6693946"/>
              <a:gd name="connsiteX1149" fmla="*/ 389612 w 1569618"/>
              <a:gd name="connsiteY1149" fmla="*/ 935345 h 6693946"/>
              <a:gd name="connsiteX1150" fmla="*/ 393051 w 1569618"/>
              <a:gd name="connsiteY1150" fmla="*/ 919071 h 6693946"/>
              <a:gd name="connsiteX1151" fmla="*/ 389860 w 1569618"/>
              <a:gd name="connsiteY1151" fmla="*/ 913709 h 6693946"/>
              <a:gd name="connsiteX1152" fmla="*/ 379593 w 1569618"/>
              <a:gd name="connsiteY1152" fmla="*/ 929631 h 6693946"/>
              <a:gd name="connsiteX1153" fmla="*/ 382330 w 1569618"/>
              <a:gd name="connsiteY1153" fmla="*/ 938653 h 6693946"/>
              <a:gd name="connsiteX1154" fmla="*/ 144800 w 1569618"/>
              <a:gd name="connsiteY1154" fmla="*/ 227709 h 6693946"/>
              <a:gd name="connsiteX1155" fmla="*/ 141549 w 1569618"/>
              <a:gd name="connsiteY1155" fmla="*/ 236495 h 6693946"/>
              <a:gd name="connsiteX1156" fmla="*/ 144800 w 1569618"/>
              <a:gd name="connsiteY1156" fmla="*/ 248712 h 6693946"/>
              <a:gd name="connsiteX1157" fmla="*/ 149488 w 1569618"/>
              <a:gd name="connsiteY1157" fmla="*/ 239529 h 6693946"/>
              <a:gd name="connsiteX1158" fmla="*/ 144800 w 1569618"/>
              <a:gd name="connsiteY1158" fmla="*/ 227709 h 6693946"/>
              <a:gd name="connsiteX1159" fmla="*/ 109807 w 1569618"/>
              <a:gd name="connsiteY1159" fmla="*/ 514673 h 6693946"/>
              <a:gd name="connsiteX1160" fmla="*/ 111989 w 1569618"/>
              <a:gd name="connsiteY1160" fmla="*/ 509971 h 6693946"/>
              <a:gd name="connsiteX1161" fmla="*/ 109807 w 1569618"/>
              <a:gd name="connsiteY1161" fmla="*/ 507672 h 6693946"/>
              <a:gd name="connsiteX1162" fmla="*/ 107317 w 1569618"/>
              <a:gd name="connsiteY1162" fmla="*/ 512184 h 6693946"/>
              <a:gd name="connsiteX1163" fmla="*/ 109807 w 1569618"/>
              <a:gd name="connsiteY1163" fmla="*/ 514673 h 6693946"/>
              <a:gd name="connsiteX1164" fmla="*/ 109807 w 1569618"/>
              <a:gd name="connsiteY1164" fmla="*/ 542666 h 6693946"/>
              <a:gd name="connsiteX1165" fmla="*/ 113864 w 1569618"/>
              <a:gd name="connsiteY1165" fmla="*/ 536528 h 6693946"/>
              <a:gd name="connsiteX1166" fmla="*/ 109807 w 1569618"/>
              <a:gd name="connsiteY1166" fmla="*/ 528664 h 6693946"/>
              <a:gd name="connsiteX1167" fmla="*/ 106541 w 1569618"/>
              <a:gd name="connsiteY1167" fmla="*/ 533951 h 6693946"/>
              <a:gd name="connsiteX1168" fmla="*/ 109807 w 1569618"/>
              <a:gd name="connsiteY1168" fmla="*/ 542666 h 6693946"/>
              <a:gd name="connsiteX1169" fmla="*/ 103113 w 1569618"/>
              <a:gd name="connsiteY1169" fmla="*/ 640353 h 6693946"/>
              <a:gd name="connsiteX1170" fmla="*/ 112372 w 1569618"/>
              <a:gd name="connsiteY1170" fmla="*/ 630375 h 6693946"/>
              <a:gd name="connsiteX1171" fmla="*/ 106308 w 1569618"/>
              <a:gd name="connsiteY1171" fmla="*/ 619654 h 6693946"/>
              <a:gd name="connsiteX1172" fmla="*/ 111611 w 1569618"/>
              <a:gd name="connsiteY1172" fmla="*/ 617547 h 6693946"/>
              <a:gd name="connsiteX1173" fmla="*/ 110452 w 1569618"/>
              <a:gd name="connsiteY1173" fmla="*/ 613298 h 6693946"/>
              <a:gd name="connsiteX1174" fmla="*/ 106308 w 1569618"/>
              <a:gd name="connsiteY1174" fmla="*/ 617164 h 6693946"/>
              <a:gd name="connsiteX1175" fmla="*/ 106308 w 1569618"/>
              <a:gd name="connsiteY1175" fmla="*/ 619654 h 6693946"/>
              <a:gd name="connsiteX1176" fmla="*/ 104475 w 1569618"/>
              <a:gd name="connsiteY1176" fmla="*/ 619084 h 6693946"/>
              <a:gd name="connsiteX1177" fmla="*/ 97035 w 1569618"/>
              <a:gd name="connsiteY1177" fmla="*/ 627067 h 6693946"/>
              <a:gd name="connsiteX1178" fmla="*/ 103113 w 1569618"/>
              <a:gd name="connsiteY1178" fmla="*/ 640353 h 6693946"/>
              <a:gd name="connsiteX1179" fmla="*/ 106631 w 1569618"/>
              <a:gd name="connsiteY1179" fmla="*/ 657651 h 6693946"/>
              <a:gd name="connsiteX1180" fmla="*/ 109560 w 1569618"/>
              <a:gd name="connsiteY1180" fmla="*/ 661648 h 6693946"/>
              <a:gd name="connsiteX1181" fmla="*/ 113073 w 1569618"/>
              <a:gd name="connsiteY1181" fmla="*/ 656830 h 6693946"/>
              <a:gd name="connsiteX1182" fmla="*/ 110407 w 1569618"/>
              <a:gd name="connsiteY1182" fmla="*/ 648246 h 6693946"/>
              <a:gd name="connsiteX1183" fmla="*/ 106631 w 1569618"/>
              <a:gd name="connsiteY1183" fmla="*/ 657651 h 6693946"/>
              <a:gd name="connsiteX1184" fmla="*/ 102427 w 1569618"/>
              <a:gd name="connsiteY1184" fmla="*/ 663876 h 6693946"/>
              <a:gd name="connsiteX1185" fmla="*/ 99641 w 1569618"/>
              <a:gd name="connsiteY1185" fmla="*/ 666587 h 6693946"/>
              <a:gd name="connsiteX1186" fmla="*/ 102427 w 1569618"/>
              <a:gd name="connsiteY1186" fmla="*/ 663876 h 6693946"/>
              <a:gd name="connsiteX1187" fmla="*/ 102075 w 1569618"/>
              <a:gd name="connsiteY1187" fmla="*/ 678481 h 6693946"/>
              <a:gd name="connsiteX1188" fmla="*/ 106203 w 1569618"/>
              <a:gd name="connsiteY1188" fmla="*/ 668139 h 6693946"/>
              <a:gd name="connsiteX1189" fmla="*/ 106308 w 1569618"/>
              <a:gd name="connsiteY1189" fmla="*/ 661648 h 6693946"/>
              <a:gd name="connsiteX1190" fmla="*/ 105532 w 1569618"/>
              <a:gd name="connsiteY1190" fmla="*/ 662117 h 6693946"/>
              <a:gd name="connsiteX1191" fmla="*/ 102075 w 1569618"/>
              <a:gd name="connsiteY1191" fmla="*/ 678481 h 6693946"/>
              <a:gd name="connsiteX1192" fmla="*/ 102600 w 1569618"/>
              <a:gd name="connsiteY1192" fmla="*/ 710426 h 6693946"/>
              <a:gd name="connsiteX1193" fmla="*/ 111435 w 1569618"/>
              <a:gd name="connsiteY1193" fmla="*/ 701520 h 6693946"/>
              <a:gd name="connsiteX1194" fmla="*/ 102705 w 1569618"/>
              <a:gd name="connsiteY1194" fmla="*/ 689757 h 6693946"/>
              <a:gd name="connsiteX1195" fmla="*/ 98179 w 1569618"/>
              <a:gd name="connsiteY1195" fmla="*/ 698723 h 6693946"/>
              <a:gd name="connsiteX1196" fmla="*/ 102600 w 1569618"/>
              <a:gd name="connsiteY1196" fmla="*/ 710426 h 6693946"/>
              <a:gd name="connsiteX1197" fmla="*/ 104066 w 1569618"/>
              <a:gd name="connsiteY1197" fmla="*/ 744381 h 6693946"/>
              <a:gd name="connsiteX1198" fmla="*/ 103980 w 1569618"/>
              <a:gd name="connsiteY1198" fmla="*/ 718807 h 6693946"/>
              <a:gd name="connsiteX1199" fmla="*/ 99525 w 1569618"/>
              <a:gd name="connsiteY1199" fmla="*/ 721443 h 6693946"/>
              <a:gd name="connsiteX1200" fmla="*/ 99308 w 1569618"/>
              <a:gd name="connsiteY1200" fmla="*/ 731710 h 6693946"/>
              <a:gd name="connsiteX1201" fmla="*/ 99525 w 1569618"/>
              <a:gd name="connsiteY1201" fmla="*/ 741962 h 6693946"/>
              <a:gd name="connsiteX1202" fmla="*/ 104066 w 1569618"/>
              <a:gd name="connsiteY1202" fmla="*/ 744381 h 6693946"/>
              <a:gd name="connsiteX1203" fmla="*/ 102806 w 1569618"/>
              <a:gd name="connsiteY1203" fmla="*/ 780634 h 6693946"/>
              <a:gd name="connsiteX1204" fmla="*/ 106057 w 1569618"/>
              <a:gd name="connsiteY1204" fmla="*/ 775347 h 6693946"/>
              <a:gd name="connsiteX1205" fmla="*/ 102806 w 1569618"/>
              <a:gd name="connsiteY1205" fmla="*/ 766629 h 6693946"/>
              <a:gd name="connsiteX1206" fmla="*/ 98749 w 1569618"/>
              <a:gd name="connsiteY1206" fmla="*/ 772767 h 6693946"/>
              <a:gd name="connsiteX1207" fmla="*/ 102806 w 1569618"/>
              <a:gd name="connsiteY1207" fmla="*/ 780634 h 6693946"/>
              <a:gd name="connsiteX1208" fmla="*/ 17805 w 1569618"/>
              <a:gd name="connsiteY1208" fmla="*/ 975596 h 6693946"/>
              <a:gd name="connsiteX1209" fmla="*/ 22316 w 1569618"/>
              <a:gd name="connsiteY1209" fmla="*/ 973106 h 6693946"/>
              <a:gd name="connsiteX1210" fmla="*/ 20017 w 1569618"/>
              <a:gd name="connsiteY1210" fmla="*/ 970909 h 6693946"/>
              <a:gd name="connsiteX1211" fmla="*/ 15315 w 1569618"/>
              <a:gd name="connsiteY1211" fmla="*/ 973106 h 6693946"/>
              <a:gd name="connsiteX1212" fmla="*/ 17805 w 1569618"/>
              <a:gd name="connsiteY1212" fmla="*/ 975596 h 6693946"/>
              <a:gd name="connsiteX1213" fmla="*/ 11918 w 1569618"/>
              <a:gd name="connsiteY1213" fmla="*/ 1001451 h 6693946"/>
              <a:gd name="connsiteX1214" fmla="*/ 23490 w 1569618"/>
              <a:gd name="connsiteY1214" fmla="*/ 992778 h 6693946"/>
              <a:gd name="connsiteX1215" fmla="*/ 27926 w 1569618"/>
              <a:gd name="connsiteY1215" fmla="*/ 985717 h 6693946"/>
              <a:gd name="connsiteX1216" fmla="*/ 19080 w 1569618"/>
              <a:gd name="connsiteY1216" fmla="*/ 983973 h 6693946"/>
              <a:gd name="connsiteX1217" fmla="*/ 11918 w 1569618"/>
              <a:gd name="connsiteY1217" fmla="*/ 1001451 h 6693946"/>
              <a:gd name="connsiteX1218" fmla="*/ 20253 w 1569618"/>
              <a:gd name="connsiteY1218" fmla="*/ 1150140 h 6693946"/>
              <a:gd name="connsiteX1219" fmla="*/ 24997 w 1569618"/>
              <a:gd name="connsiteY1219" fmla="*/ 1145160 h 6693946"/>
              <a:gd name="connsiteX1220" fmla="*/ 26051 w 1569618"/>
              <a:gd name="connsiteY1220" fmla="*/ 1130352 h 6693946"/>
              <a:gd name="connsiteX1221" fmla="*/ 28878 w 1569618"/>
              <a:gd name="connsiteY1221" fmla="*/ 1079245 h 6693946"/>
              <a:gd name="connsiteX1222" fmla="*/ 20238 w 1569618"/>
              <a:gd name="connsiteY1222" fmla="*/ 1069020 h 6693946"/>
              <a:gd name="connsiteX1223" fmla="*/ 15551 w 1569618"/>
              <a:gd name="connsiteY1223" fmla="*/ 1078132 h 6693946"/>
              <a:gd name="connsiteX1224" fmla="*/ 15315 w 1569618"/>
              <a:gd name="connsiteY1224" fmla="*/ 1109593 h 6693946"/>
              <a:gd name="connsiteX1225" fmla="*/ 15536 w 1569618"/>
              <a:gd name="connsiteY1225" fmla="*/ 1144560 h 6693946"/>
              <a:gd name="connsiteX1226" fmla="*/ 20253 w 1569618"/>
              <a:gd name="connsiteY1226" fmla="*/ 1150140 h 6693946"/>
              <a:gd name="connsiteX1227" fmla="*/ 223138 w 1569618"/>
              <a:gd name="connsiteY1227" fmla="*/ 1150226 h 6693946"/>
              <a:gd name="connsiteX1228" fmla="*/ 222861 w 1569618"/>
              <a:gd name="connsiteY1228" fmla="*/ 1124652 h 6693946"/>
              <a:gd name="connsiteX1229" fmla="*/ 218481 w 1569618"/>
              <a:gd name="connsiteY1229" fmla="*/ 1127551 h 6693946"/>
              <a:gd name="connsiteX1230" fmla="*/ 218290 w 1569618"/>
              <a:gd name="connsiteY1230" fmla="*/ 1134349 h 6693946"/>
              <a:gd name="connsiteX1231" fmla="*/ 218511 w 1569618"/>
              <a:gd name="connsiteY1231" fmla="*/ 1148059 h 6693946"/>
              <a:gd name="connsiteX1232" fmla="*/ 223138 w 1569618"/>
              <a:gd name="connsiteY1232" fmla="*/ 1150226 h 6693946"/>
              <a:gd name="connsiteX1233" fmla="*/ 227680 w 1569618"/>
              <a:gd name="connsiteY1233" fmla="*/ 1229678 h 6693946"/>
              <a:gd name="connsiteX1234" fmla="*/ 225527 w 1569618"/>
              <a:gd name="connsiteY1234" fmla="*/ 1238846 h 6693946"/>
              <a:gd name="connsiteX1235" fmla="*/ 230859 w 1569618"/>
              <a:gd name="connsiteY1235" fmla="*/ 1242303 h 6693946"/>
              <a:gd name="connsiteX1236" fmla="*/ 232059 w 1569618"/>
              <a:gd name="connsiteY1236" fmla="*/ 1232314 h 6693946"/>
              <a:gd name="connsiteX1237" fmla="*/ 227680 w 1569618"/>
              <a:gd name="connsiteY1237" fmla="*/ 1229678 h 6693946"/>
              <a:gd name="connsiteX1238" fmla="*/ 219610 w 1569618"/>
              <a:gd name="connsiteY1238" fmla="*/ 1168012 h 6693946"/>
              <a:gd name="connsiteX1239" fmla="*/ 218612 w 1569618"/>
              <a:gd name="connsiteY1239" fmla="*/ 1177705 h 6693946"/>
              <a:gd name="connsiteX1240" fmla="*/ 223975 w 1569618"/>
              <a:gd name="connsiteY1240" fmla="*/ 1177165 h 6693946"/>
              <a:gd name="connsiteX1241" fmla="*/ 223975 w 1569618"/>
              <a:gd name="connsiteY1241" fmla="*/ 1167982 h 6693946"/>
              <a:gd name="connsiteX1242" fmla="*/ 219610 w 1569618"/>
              <a:gd name="connsiteY1242" fmla="*/ 1168012 h 6693946"/>
              <a:gd name="connsiteX1243" fmla="*/ 23621 w 1569618"/>
              <a:gd name="connsiteY1243" fmla="*/ 1186438 h 6693946"/>
              <a:gd name="connsiteX1244" fmla="*/ 28848 w 1569618"/>
              <a:gd name="connsiteY1244" fmla="*/ 1183465 h 6693946"/>
              <a:gd name="connsiteX1245" fmla="*/ 17719 w 1569618"/>
              <a:gd name="connsiteY1245" fmla="*/ 1166677 h 6693946"/>
              <a:gd name="connsiteX1246" fmla="*/ 15461 w 1569618"/>
              <a:gd name="connsiteY1246" fmla="*/ 1172463 h 6693946"/>
              <a:gd name="connsiteX1247" fmla="*/ 23621 w 1569618"/>
              <a:gd name="connsiteY1247" fmla="*/ 1186438 h 6693946"/>
              <a:gd name="connsiteX1248" fmla="*/ 218522 w 1569618"/>
              <a:gd name="connsiteY1248" fmla="*/ 1200616 h 6693946"/>
              <a:gd name="connsiteX1249" fmla="*/ 221440 w 1569618"/>
              <a:gd name="connsiteY1249" fmla="*/ 1206987 h 6693946"/>
              <a:gd name="connsiteX1250" fmla="*/ 232176 w 1569618"/>
              <a:gd name="connsiteY1250" fmla="*/ 1196968 h 6693946"/>
              <a:gd name="connsiteX1251" fmla="*/ 222715 w 1569618"/>
              <a:gd name="connsiteY1251" fmla="*/ 1187492 h 6693946"/>
              <a:gd name="connsiteX1252" fmla="*/ 218522 w 1569618"/>
              <a:gd name="connsiteY1252" fmla="*/ 1200616 h 6693946"/>
              <a:gd name="connsiteX1253" fmla="*/ 11918 w 1569618"/>
              <a:gd name="connsiteY1253" fmla="*/ 1218428 h 6693946"/>
              <a:gd name="connsiteX1254" fmla="*/ 23490 w 1569618"/>
              <a:gd name="connsiteY1254" fmla="*/ 1209740 h 6693946"/>
              <a:gd name="connsiteX1255" fmla="*/ 27926 w 1569618"/>
              <a:gd name="connsiteY1255" fmla="*/ 1202698 h 6693946"/>
              <a:gd name="connsiteX1256" fmla="*/ 19080 w 1569618"/>
              <a:gd name="connsiteY1256" fmla="*/ 1200954 h 6693946"/>
              <a:gd name="connsiteX1257" fmla="*/ 11918 w 1569618"/>
              <a:gd name="connsiteY1257" fmla="*/ 1218428 h 6693946"/>
              <a:gd name="connsiteX1258" fmla="*/ 25803 w 1569618"/>
              <a:gd name="connsiteY1258" fmla="*/ 1249421 h 6693946"/>
              <a:gd name="connsiteX1259" fmla="*/ 28233 w 1569618"/>
              <a:gd name="connsiteY1259" fmla="*/ 1223978 h 6693946"/>
              <a:gd name="connsiteX1260" fmla="*/ 23591 w 1569618"/>
              <a:gd name="connsiteY1260" fmla="*/ 1224053 h 6693946"/>
              <a:gd name="connsiteX1261" fmla="*/ 16897 w 1569618"/>
              <a:gd name="connsiteY1261" fmla="*/ 1247459 h 6693946"/>
              <a:gd name="connsiteX1262" fmla="*/ 22215 w 1569618"/>
              <a:gd name="connsiteY1262" fmla="*/ 1249451 h 6693946"/>
              <a:gd name="connsiteX1263" fmla="*/ 25803 w 1569618"/>
              <a:gd name="connsiteY1263" fmla="*/ 1249421 h 6693946"/>
              <a:gd name="connsiteX1264" fmla="*/ 27281 w 1569618"/>
              <a:gd name="connsiteY1264" fmla="*/ 1303955 h 6693946"/>
              <a:gd name="connsiteX1265" fmla="*/ 29230 w 1569618"/>
              <a:gd name="connsiteY1265" fmla="*/ 1301540 h 6693946"/>
              <a:gd name="connsiteX1266" fmla="*/ 29317 w 1569618"/>
              <a:gd name="connsiteY1266" fmla="*/ 1278778 h 6693946"/>
              <a:gd name="connsiteX1267" fmla="*/ 27149 w 1569618"/>
              <a:gd name="connsiteY1267" fmla="*/ 1264889 h 6693946"/>
              <a:gd name="connsiteX1268" fmla="*/ 22316 w 1569618"/>
              <a:gd name="connsiteY1268" fmla="*/ 1267060 h 6693946"/>
              <a:gd name="connsiteX1269" fmla="*/ 19972 w 1569618"/>
              <a:gd name="connsiteY1269" fmla="*/ 1293117 h 6693946"/>
              <a:gd name="connsiteX1270" fmla="*/ 22608 w 1569618"/>
              <a:gd name="connsiteY1270" fmla="*/ 1302095 h 6693946"/>
              <a:gd name="connsiteX1271" fmla="*/ 27281 w 1569618"/>
              <a:gd name="connsiteY1271" fmla="*/ 1303955 h 6693946"/>
              <a:gd name="connsiteX1272" fmla="*/ 227710 w 1569618"/>
              <a:gd name="connsiteY1272" fmla="*/ 1304468 h 6693946"/>
              <a:gd name="connsiteX1273" fmla="*/ 232029 w 1569618"/>
              <a:gd name="connsiteY1273" fmla="*/ 1298289 h 6693946"/>
              <a:gd name="connsiteX1274" fmla="*/ 229877 w 1569618"/>
              <a:gd name="connsiteY1274" fmla="*/ 1285648 h 6693946"/>
              <a:gd name="connsiteX1275" fmla="*/ 223431 w 1569618"/>
              <a:gd name="connsiteY1275" fmla="*/ 1288108 h 6693946"/>
              <a:gd name="connsiteX1276" fmla="*/ 227710 w 1569618"/>
              <a:gd name="connsiteY1276" fmla="*/ 1304468 h 6693946"/>
              <a:gd name="connsiteX1277" fmla="*/ 230139 w 1569618"/>
              <a:gd name="connsiteY1277" fmla="*/ 1339199 h 6693946"/>
              <a:gd name="connsiteX1278" fmla="*/ 229862 w 1569618"/>
              <a:gd name="connsiteY1278" fmla="*/ 1313625 h 6693946"/>
              <a:gd name="connsiteX1279" fmla="*/ 225482 w 1569618"/>
              <a:gd name="connsiteY1279" fmla="*/ 1316524 h 6693946"/>
              <a:gd name="connsiteX1280" fmla="*/ 225291 w 1569618"/>
              <a:gd name="connsiteY1280" fmla="*/ 1323319 h 6693946"/>
              <a:gd name="connsiteX1281" fmla="*/ 225512 w 1569618"/>
              <a:gd name="connsiteY1281" fmla="*/ 1337032 h 6693946"/>
              <a:gd name="connsiteX1282" fmla="*/ 230139 w 1569618"/>
              <a:gd name="connsiteY1282" fmla="*/ 1339199 h 6693946"/>
              <a:gd name="connsiteX1283" fmla="*/ 227781 w 1569618"/>
              <a:gd name="connsiteY1283" fmla="*/ 1367541 h 6693946"/>
              <a:gd name="connsiteX1284" fmla="*/ 232292 w 1569618"/>
              <a:gd name="connsiteY1284" fmla="*/ 1365051 h 6693946"/>
              <a:gd name="connsiteX1285" fmla="*/ 229993 w 1569618"/>
              <a:gd name="connsiteY1285" fmla="*/ 1362853 h 6693946"/>
              <a:gd name="connsiteX1286" fmla="*/ 225291 w 1569618"/>
              <a:gd name="connsiteY1286" fmla="*/ 1365051 h 6693946"/>
              <a:gd name="connsiteX1287" fmla="*/ 227781 w 1569618"/>
              <a:gd name="connsiteY1287" fmla="*/ 1367541 h 6693946"/>
              <a:gd name="connsiteX1288" fmla="*/ 227589 w 1569618"/>
              <a:gd name="connsiteY1288" fmla="*/ 1381239 h 6693946"/>
              <a:gd name="connsiteX1289" fmla="*/ 232292 w 1569618"/>
              <a:gd name="connsiteY1289" fmla="*/ 1379056 h 6693946"/>
              <a:gd name="connsiteX1290" fmla="*/ 229993 w 1569618"/>
              <a:gd name="connsiteY1290" fmla="*/ 1376859 h 6693946"/>
              <a:gd name="connsiteX1291" fmla="*/ 225291 w 1569618"/>
              <a:gd name="connsiteY1291" fmla="*/ 1379056 h 6693946"/>
              <a:gd name="connsiteX1292" fmla="*/ 227589 w 1569618"/>
              <a:gd name="connsiteY1292" fmla="*/ 1381239 h 6693946"/>
              <a:gd name="connsiteX1293" fmla="*/ 227694 w 1569618"/>
              <a:gd name="connsiteY1293" fmla="*/ 1444427 h 6693946"/>
              <a:gd name="connsiteX1294" fmla="*/ 231913 w 1569618"/>
              <a:gd name="connsiteY1294" fmla="*/ 1417331 h 6693946"/>
              <a:gd name="connsiteX1295" fmla="*/ 229892 w 1569618"/>
              <a:gd name="connsiteY1295" fmla="*/ 1390643 h 6693946"/>
              <a:gd name="connsiteX1296" fmla="*/ 224620 w 1569618"/>
              <a:gd name="connsiteY1296" fmla="*/ 1419423 h 6693946"/>
              <a:gd name="connsiteX1297" fmla="*/ 227694 w 1569618"/>
              <a:gd name="connsiteY1297" fmla="*/ 1444427 h 6693946"/>
              <a:gd name="connsiteX1298" fmla="*/ 226727 w 1569618"/>
              <a:gd name="connsiteY1298" fmla="*/ 1466270 h 6693946"/>
              <a:gd name="connsiteX1299" fmla="*/ 232059 w 1569618"/>
              <a:gd name="connsiteY1299" fmla="*/ 1462813 h 6693946"/>
              <a:gd name="connsiteX1300" fmla="*/ 229907 w 1569618"/>
              <a:gd name="connsiteY1300" fmla="*/ 1453641 h 6693946"/>
              <a:gd name="connsiteX1301" fmla="*/ 225527 w 1569618"/>
              <a:gd name="connsiteY1301" fmla="*/ 1456292 h 6693946"/>
              <a:gd name="connsiteX1302" fmla="*/ 226727 w 1569618"/>
              <a:gd name="connsiteY1302" fmla="*/ 1466270 h 6693946"/>
              <a:gd name="connsiteX1303" fmla="*/ 237860 w 1569618"/>
              <a:gd name="connsiteY1303" fmla="*/ 1972922 h 6693946"/>
              <a:gd name="connsiteX1304" fmla="*/ 239060 w 1569618"/>
              <a:gd name="connsiteY1304" fmla="*/ 1962947 h 6693946"/>
              <a:gd name="connsiteX1305" fmla="*/ 234680 w 1569618"/>
              <a:gd name="connsiteY1305" fmla="*/ 1960296 h 6693946"/>
              <a:gd name="connsiteX1306" fmla="*/ 232528 w 1569618"/>
              <a:gd name="connsiteY1306" fmla="*/ 1969465 h 6693946"/>
              <a:gd name="connsiteX1307" fmla="*/ 237860 w 1569618"/>
              <a:gd name="connsiteY1307" fmla="*/ 1972922 h 6693946"/>
              <a:gd name="connsiteX1308" fmla="*/ 233713 w 1569618"/>
              <a:gd name="connsiteY1308" fmla="*/ 2021902 h 6693946"/>
              <a:gd name="connsiteX1309" fmla="*/ 239045 w 1569618"/>
              <a:gd name="connsiteY1309" fmla="*/ 2018460 h 6693946"/>
              <a:gd name="connsiteX1310" fmla="*/ 236893 w 1569618"/>
              <a:gd name="connsiteY1310" fmla="*/ 2009292 h 6693946"/>
              <a:gd name="connsiteX1311" fmla="*/ 232528 w 1569618"/>
              <a:gd name="connsiteY1311" fmla="*/ 2011943 h 6693946"/>
              <a:gd name="connsiteX1312" fmla="*/ 233713 w 1569618"/>
              <a:gd name="connsiteY1312" fmla="*/ 2021902 h 6693946"/>
              <a:gd name="connsiteX1313" fmla="*/ 236979 w 1569618"/>
              <a:gd name="connsiteY1313" fmla="*/ 2153852 h 6693946"/>
              <a:gd name="connsiteX1314" fmla="*/ 239296 w 1569618"/>
              <a:gd name="connsiteY1314" fmla="*/ 2151655 h 6693946"/>
              <a:gd name="connsiteX1315" fmla="*/ 234782 w 1569618"/>
              <a:gd name="connsiteY1315" fmla="*/ 2149165 h 6693946"/>
              <a:gd name="connsiteX1316" fmla="*/ 232292 w 1569618"/>
              <a:gd name="connsiteY1316" fmla="*/ 2151655 h 6693946"/>
              <a:gd name="connsiteX1317" fmla="*/ 236979 w 1569618"/>
              <a:gd name="connsiteY1317" fmla="*/ 2153852 h 6693946"/>
              <a:gd name="connsiteX1318" fmla="*/ 32819 w 1569618"/>
              <a:gd name="connsiteY1318" fmla="*/ 2183161 h 6693946"/>
              <a:gd name="connsiteX1319" fmla="*/ 35001 w 1569618"/>
              <a:gd name="connsiteY1319" fmla="*/ 2180862 h 6693946"/>
              <a:gd name="connsiteX1320" fmla="*/ 32819 w 1569618"/>
              <a:gd name="connsiteY1320" fmla="*/ 2176160 h 6693946"/>
              <a:gd name="connsiteX1321" fmla="*/ 30637 w 1569618"/>
              <a:gd name="connsiteY1321" fmla="*/ 2178458 h 6693946"/>
              <a:gd name="connsiteX1322" fmla="*/ 32819 w 1569618"/>
              <a:gd name="connsiteY1322" fmla="*/ 2183161 h 6693946"/>
              <a:gd name="connsiteX1323" fmla="*/ 66804 w 1569618"/>
              <a:gd name="connsiteY1323" fmla="*/ 3650637 h 6693946"/>
              <a:gd name="connsiteX1324" fmla="*/ 71315 w 1569618"/>
              <a:gd name="connsiteY1324" fmla="*/ 3648162 h 6693946"/>
              <a:gd name="connsiteX1325" fmla="*/ 69012 w 1569618"/>
              <a:gd name="connsiteY1325" fmla="*/ 3645988 h 6693946"/>
              <a:gd name="connsiteX1326" fmla="*/ 64314 w 1569618"/>
              <a:gd name="connsiteY1326" fmla="*/ 3648162 h 6693946"/>
              <a:gd name="connsiteX1327" fmla="*/ 66804 w 1569618"/>
              <a:gd name="connsiteY1327" fmla="*/ 3650637 h 6693946"/>
              <a:gd name="connsiteX1328" fmla="*/ 68986 w 1569618"/>
              <a:gd name="connsiteY1328" fmla="*/ 3692486 h 6693946"/>
              <a:gd name="connsiteX1329" fmla="*/ 69072 w 1569618"/>
              <a:gd name="connsiteY1329" fmla="*/ 3666912 h 6693946"/>
              <a:gd name="connsiteX1330" fmla="*/ 64516 w 1569618"/>
              <a:gd name="connsiteY1330" fmla="*/ 3669387 h 6693946"/>
              <a:gd name="connsiteX1331" fmla="*/ 64314 w 1569618"/>
              <a:gd name="connsiteY1331" fmla="*/ 3676174 h 6693946"/>
              <a:gd name="connsiteX1332" fmla="*/ 64516 w 1569618"/>
              <a:gd name="connsiteY1332" fmla="*/ 3689861 h 6693946"/>
              <a:gd name="connsiteX1333" fmla="*/ 68986 w 1569618"/>
              <a:gd name="connsiteY1333" fmla="*/ 3692486 h 6693946"/>
              <a:gd name="connsiteX1334" fmla="*/ 67711 w 1569618"/>
              <a:gd name="connsiteY1334" fmla="*/ 3728559 h 6693946"/>
              <a:gd name="connsiteX1335" fmla="*/ 76527 w 1569618"/>
              <a:gd name="connsiteY1335" fmla="*/ 3719447 h 6693946"/>
              <a:gd name="connsiteX1336" fmla="*/ 67591 w 1569618"/>
              <a:gd name="connsiteY1336" fmla="*/ 3707898 h 6693946"/>
              <a:gd name="connsiteX1337" fmla="*/ 63170 w 1569618"/>
              <a:gd name="connsiteY1337" fmla="*/ 3716972 h 6693946"/>
              <a:gd name="connsiteX1338" fmla="*/ 67711 w 1569618"/>
              <a:gd name="connsiteY1338" fmla="*/ 3728559 h 6693946"/>
              <a:gd name="connsiteX1339" fmla="*/ 74435 w 1569618"/>
              <a:gd name="connsiteY1339" fmla="*/ 3770632 h 6693946"/>
              <a:gd name="connsiteX1340" fmla="*/ 72924 w 1569618"/>
              <a:gd name="connsiteY1340" fmla="*/ 3772170 h 6693946"/>
              <a:gd name="connsiteX1341" fmla="*/ 77746 w 1569618"/>
              <a:gd name="connsiteY1341" fmla="*/ 3774720 h 6693946"/>
              <a:gd name="connsiteX1342" fmla="*/ 74435 w 1569618"/>
              <a:gd name="connsiteY1342" fmla="*/ 3770632 h 6693946"/>
              <a:gd name="connsiteX1343" fmla="*/ 70257 w 1569618"/>
              <a:gd name="connsiteY1343" fmla="*/ 3770632 h 6693946"/>
              <a:gd name="connsiteX1344" fmla="*/ 71315 w 1569618"/>
              <a:gd name="connsiteY1344" fmla="*/ 3770632 h 6693946"/>
              <a:gd name="connsiteX1345" fmla="*/ 69189 w 1569618"/>
              <a:gd name="connsiteY1345" fmla="*/ 3765345 h 6693946"/>
              <a:gd name="connsiteX1346" fmla="*/ 64955 w 1569618"/>
              <a:gd name="connsiteY1346" fmla="*/ 3766508 h 6693946"/>
              <a:gd name="connsiteX1347" fmla="*/ 70257 w 1569618"/>
              <a:gd name="connsiteY1347" fmla="*/ 3770632 h 6693946"/>
              <a:gd name="connsiteX1348" fmla="*/ 75519 w 1569618"/>
              <a:gd name="connsiteY1348" fmla="*/ 3776895 h 6693946"/>
              <a:gd name="connsiteX1349" fmla="*/ 72061 w 1569618"/>
              <a:gd name="connsiteY1349" fmla="*/ 3773032 h 6693946"/>
              <a:gd name="connsiteX1350" fmla="*/ 71315 w 1569618"/>
              <a:gd name="connsiteY1350" fmla="*/ 3773782 h 6693946"/>
              <a:gd name="connsiteX1351" fmla="*/ 75519 w 1569618"/>
              <a:gd name="connsiteY1351" fmla="*/ 3776895 h 6693946"/>
              <a:gd name="connsiteX1352" fmla="*/ 74813 w 1569618"/>
              <a:gd name="connsiteY1352" fmla="*/ 3791669 h 6693946"/>
              <a:gd name="connsiteX1353" fmla="*/ 76996 w 1569618"/>
              <a:gd name="connsiteY1353" fmla="*/ 3789344 h 6693946"/>
              <a:gd name="connsiteX1354" fmla="*/ 74813 w 1569618"/>
              <a:gd name="connsiteY1354" fmla="*/ 3784657 h 6693946"/>
              <a:gd name="connsiteX1355" fmla="*/ 72324 w 1569618"/>
              <a:gd name="connsiteY1355" fmla="*/ 3787132 h 6693946"/>
              <a:gd name="connsiteX1356" fmla="*/ 74813 w 1569618"/>
              <a:gd name="connsiteY1356" fmla="*/ 3791669 h 6693946"/>
              <a:gd name="connsiteX1357" fmla="*/ 73644 w 1569618"/>
              <a:gd name="connsiteY1357" fmla="*/ 3867490 h 6693946"/>
              <a:gd name="connsiteX1358" fmla="*/ 77978 w 1569618"/>
              <a:gd name="connsiteY1358" fmla="*/ 3833517 h 6693946"/>
              <a:gd name="connsiteX1359" fmla="*/ 75972 w 1569618"/>
              <a:gd name="connsiteY1359" fmla="*/ 3799806 h 6693946"/>
              <a:gd name="connsiteX1360" fmla="*/ 70333 w 1569618"/>
              <a:gd name="connsiteY1360" fmla="*/ 3834267 h 6693946"/>
              <a:gd name="connsiteX1361" fmla="*/ 73644 w 1569618"/>
              <a:gd name="connsiteY1361" fmla="*/ 3867490 h 6693946"/>
              <a:gd name="connsiteX1362" fmla="*/ 74813 w 1569618"/>
              <a:gd name="connsiteY1362" fmla="*/ 3896627 h 6693946"/>
              <a:gd name="connsiteX1363" fmla="*/ 76996 w 1569618"/>
              <a:gd name="connsiteY1363" fmla="*/ 3894339 h 6693946"/>
              <a:gd name="connsiteX1364" fmla="*/ 74813 w 1569618"/>
              <a:gd name="connsiteY1364" fmla="*/ 3889652 h 6693946"/>
              <a:gd name="connsiteX1365" fmla="*/ 72324 w 1569618"/>
              <a:gd name="connsiteY1365" fmla="*/ 3892127 h 6693946"/>
              <a:gd name="connsiteX1366" fmla="*/ 74813 w 1569618"/>
              <a:gd name="connsiteY1366" fmla="*/ 3896627 h 6693946"/>
              <a:gd name="connsiteX1367" fmla="*/ 82812 w 1569618"/>
              <a:gd name="connsiteY1367" fmla="*/ 3930638 h 6693946"/>
              <a:gd name="connsiteX1368" fmla="*/ 85317 w 1569618"/>
              <a:gd name="connsiteY1368" fmla="*/ 3928126 h 6693946"/>
              <a:gd name="connsiteX1369" fmla="*/ 80614 w 1569618"/>
              <a:gd name="connsiteY1369" fmla="*/ 3925951 h 6693946"/>
              <a:gd name="connsiteX1370" fmla="*/ 78316 w 1569618"/>
              <a:gd name="connsiteY1370" fmla="*/ 3928126 h 6693946"/>
              <a:gd name="connsiteX1371" fmla="*/ 82812 w 1569618"/>
              <a:gd name="connsiteY1371" fmla="*/ 3930638 h 6693946"/>
              <a:gd name="connsiteX1372" fmla="*/ 83033 w 1569618"/>
              <a:gd name="connsiteY1372" fmla="*/ 3986286 h 6693946"/>
              <a:gd name="connsiteX1373" fmla="*/ 85201 w 1569618"/>
              <a:gd name="connsiteY1373" fmla="*/ 3983923 h 6693946"/>
              <a:gd name="connsiteX1374" fmla="*/ 85317 w 1569618"/>
              <a:gd name="connsiteY1374" fmla="*/ 3967874 h 6693946"/>
              <a:gd name="connsiteX1375" fmla="*/ 80614 w 1569618"/>
              <a:gd name="connsiteY1375" fmla="*/ 3946800 h 6693946"/>
              <a:gd name="connsiteX1376" fmla="*/ 78376 w 1569618"/>
              <a:gd name="connsiteY1376" fmla="*/ 3970049 h 6693946"/>
              <a:gd name="connsiteX1377" fmla="*/ 78522 w 1569618"/>
              <a:gd name="connsiteY1377" fmla="*/ 3983811 h 6693946"/>
              <a:gd name="connsiteX1378" fmla="*/ 83033 w 1569618"/>
              <a:gd name="connsiteY1378" fmla="*/ 3986286 h 6693946"/>
              <a:gd name="connsiteX1379" fmla="*/ 83881 w 1569618"/>
              <a:gd name="connsiteY1379" fmla="*/ 4015347 h 6693946"/>
              <a:gd name="connsiteX1380" fmla="*/ 85084 w 1569618"/>
              <a:gd name="connsiteY1380" fmla="*/ 4005372 h 6693946"/>
              <a:gd name="connsiteX1381" fmla="*/ 80705 w 1569618"/>
              <a:gd name="connsiteY1381" fmla="*/ 4002710 h 6693946"/>
              <a:gd name="connsiteX1382" fmla="*/ 78548 w 1569618"/>
              <a:gd name="connsiteY1382" fmla="*/ 4011897 h 6693946"/>
              <a:gd name="connsiteX1383" fmla="*/ 83881 w 1569618"/>
              <a:gd name="connsiteY1383" fmla="*/ 4015347 h 6693946"/>
              <a:gd name="connsiteX1384" fmla="*/ 82887 w 1569618"/>
              <a:gd name="connsiteY1384" fmla="*/ 4049545 h 6693946"/>
              <a:gd name="connsiteX1385" fmla="*/ 85231 w 1569618"/>
              <a:gd name="connsiteY1385" fmla="*/ 4036796 h 6693946"/>
              <a:gd name="connsiteX1386" fmla="*/ 85095 w 1569618"/>
              <a:gd name="connsiteY1386" fmla="*/ 4026559 h 6693946"/>
              <a:gd name="connsiteX1387" fmla="*/ 80689 w 1569618"/>
              <a:gd name="connsiteY1387" fmla="*/ 4023859 h 6693946"/>
              <a:gd name="connsiteX1388" fmla="*/ 78417 w 1569618"/>
              <a:gd name="connsiteY1388" fmla="*/ 4026146 h 6693946"/>
              <a:gd name="connsiteX1389" fmla="*/ 78316 w 1569618"/>
              <a:gd name="connsiteY1389" fmla="*/ 4039871 h 6693946"/>
              <a:gd name="connsiteX1390" fmla="*/ 82887 w 1569618"/>
              <a:gd name="connsiteY1390" fmla="*/ 4049545 h 6693946"/>
              <a:gd name="connsiteX1391" fmla="*/ 89652 w 1569618"/>
              <a:gd name="connsiteY1391" fmla="*/ 4084756 h 6693946"/>
              <a:gd name="connsiteX1392" fmla="*/ 87762 w 1569618"/>
              <a:gd name="connsiteY1392" fmla="*/ 4077519 h 6693946"/>
              <a:gd name="connsiteX1393" fmla="*/ 85125 w 1569618"/>
              <a:gd name="connsiteY1393" fmla="*/ 4061507 h 6693946"/>
              <a:gd name="connsiteX1394" fmla="*/ 80675 w 1569618"/>
              <a:gd name="connsiteY1394" fmla="*/ 4058845 h 6693946"/>
              <a:gd name="connsiteX1395" fmla="*/ 78417 w 1569618"/>
              <a:gd name="connsiteY1395" fmla="*/ 4061132 h 6693946"/>
              <a:gd name="connsiteX1396" fmla="*/ 78316 w 1569618"/>
              <a:gd name="connsiteY1396" fmla="*/ 4071369 h 6693946"/>
              <a:gd name="connsiteX1397" fmla="*/ 78462 w 1569618"/>
              <a:gd name="connsiteY1397" fmla="*/ 4078119 h 6693946"/>
              <a:gd name="connsiteX1398" fmla="*/ 83341 w 1569618"/>
              <a:gd name="connsiteY1398" fmla="*/ 4085394 h 6693946"/>
              <a:gd name="connsiteX1399" fmla="*/ 89652 w 1569618"/>
              <a:gd name="connsiteY1399" fmla="*/ 4084756 h 6693946"/>
              <a:gd name="connsiteX1400" fmla="*/ 87706 w 1569618"/>
              <a:gd name="connsiteY1400" fmla="*/ 4126492 h 6693946"/>
              <a:gd name="connsiteX1401" fmla="*/ 92070 w 1569618"/>
              <a:gd name="connsiteY1401" fmla="*/ 4120417 h 6693946"/>
              <a:gd name="connsiteX1402" fmla="*/ 89918 w 1569618"/>
              <a:gd name="connsiteY1402" fmla="*/ 4114718 h 6693946"/>
              <a:gd name="connsiteX1403" fmla="*/ 83866 w 1569618"/>
              <a:gd name="connsiteY1403" fmla="*/ 4117305 h 6693946"/>
              <a:gd name="connsiteX1404" fmla="*/ 87706 w 1569618"/>
              <a:gd name="connsiteY1404" fmla="*/ 4126492 h 6693946"/>
              <a:gd name="connsiteX1405" fmla="*/ 88804 w 1569618"/>
              <a:gd name="connsiteY1405" fmla="*/ 4162603 h 6693946"/>
              <a:gd name="connsiteX1406" fmla="*/ 92156 w 1569618"/>
              <a:gd name="connsiteY1406" fmla="*/ 4153716 h 6693946"/>
              <a:gd name="connsiteX1407" fmla="*/ 92142 w 1569618"/>
              <a:gd name="connsiteY1407" fmla="*/ 4140029 h 6693946"/>
              <a:gd name="connsiteX1408" fmla="*/ 88804 w 1569618"/>
              <a:gd name="connsiteY1408" fmla="*/ 4134592 h 6693946"/>
              <a:gd name="connsiteX1409" fmla="*/ 85448 w 1569618"/>
              <a:gd name="connsiteY1409" fmla="*/ 4140066 h 6693946"/>
              <a:gd name="connsiteX1410" fmla="*/ 85317 w 1569618"/>
              <a:gd name="connsiteY1410" fmla="*/ 4146891 h 6693946"/>
              <a:gd name="connsiteX1411" fmla="*/ 85418 w 1569618"/>
              <a:gd name="connsiteY1411" fmla="*/ 4153716 h 6693946"/>
              <a:gd name="connsiteX1412" fmla="*/ 88804 w 1569618"/>
              <a:gd name="connsiteY1412" fmla="*/ 4162603 h 6693946"/>
              <a:gd name="connsiteX1413" fmla="*/ 88804 w 1569618"/>
              <a:gd name="connsiteY1413" fmla="*/ 4183602 h 6693946"/>
              <a:gd name="connsiteX1414" fmla="*/ 92070 w 1569618"/>
              <a:gd name="connsiteY1414" fmla="*/ 4178315 h 6693946"/>
              <a:gd name="connsiteX1415" fmla="*/ 88804 w 1569618"/>
              <a:gd name="connsiteY1415" fmla="*/ 4169578 h 6693946"/>
              <a:gd name="connsiteX1416" fmla="*/ 84747 w 1569618"/>
              <a:gd name="connsiteY1416" fmla="*/ 4175728 h 6693946"/>
              <a:gd name="connsiteX1417" fmla="*/ 88804 w 1569618"/>
              <a:gd name="connsiteY1417" fmla="*/ 4183602 h 6693946"/>
              <a:gd name="connsiteX1418" fmla="*/ 95805 w 1569618"/>
              <a:gd name="connsiteY1418" fmla="*/ 4856811 h 6693946"/>
              <a:gd name="connsiteX1419" fmla="*/ 98295 w 1569618"/>
              <a:gd name="connsiteY1419" fmla="*/ 4854336 h 6693946"/>
              <a:gd name="connsiteX1420" fmla="*/ 95805 w 1569618"/>
              <a:gd name="connsiteY1420" fmla="*/ 4849799 h 6693946"/>
              <a:gd name="connsiteX1421" fmla="*/ 93623 w 1569618"/>
              <a:gd name="connsiteY1421" fmla="*/ 4852124 h 6693946"/>
              <a:gd name="connsiteX1422" fmla="*/ 95805 w 1569618"/>
              <a:gd name="connsiteY1422" fmla="*/ 4856811 h 6693946"/>
              <a:gd name="connsiteX1423" fmla="*/ 94605 w 1569618"/>
              <a:gd name="connsiteY1423" fmla="*/ 4897609 h 6693946"/>
              <a:gd name="connsiteX1424" fmla="*/ 100669 w 1569618"/>
              <a:gd name="connsiteY1424" fmla="*/ 4889809 h 6693946"/>
              <a:gd name="connsiteX1425" fmla="*/ 97020 w 1569618"/>
              <a:gd name="connsiteY1425" fmla="*/ 4879010 h 6693946"/>
              <a:gd name="connsiteX1426" fmla="*/ 92554 w 1569618"/>
              <a:gd name="connsiteY1426" fmla="*/ 4888347 h 6693946"/>
              <a:gd name="connsiteX1427" fmla="*/ 94605 w 1569618"/>
              <a:gd name="connsiteY1427" fmla="*/ 4897609 h 6693946"/>
              <a:gd name="connsiteX1428" fmla="*/ 94691 w 1569618"/>
              <a:gd name="connsiteY1428" fmla="*/ 4932670 h 6693946"/>
              <a:gd name="connsiteX1429" fmla="*/ 99071 w 1569618"/>
              <a:gd name="connsiteY1429" fmla="*/ 4926595 h 6693946"/>
              <a:gd name="connsiteX1430" fmla="*/ 96919 w 1569618"/>
              <a:gd name="connsiteY1430" fmla="*/ 4920895 h 6693946"/>
              <a:gd name="connsiteX1431" fmla="*/ 90870 w 1569618"/>
              <a:gd name="connsiteY1431" fmla="*/ 4923520 h 6693946"/>
              <a:gd name="connsiteX1432" fmla="*/ 94691 w 1569618"/>
              <a:gd name="connsiteY1432" fmla="*/ 4932670 h 6693946"/>
              <a:gd name="connsiteX1433" fmla="*/ 326773 w 1569618"/>
              <a:gd name="connsiteY1433" fmla="*/ 4968781 h 6693946"/>
              <a:gd name="connsiteX1434" fmla="*/ 329263 w 1569618"/>
              <a:gd name="connsiteY1434" fmla="*/ 4964281 h 6693946"/>
              <a:gd name="connsiteX1435" fmla="*/ 326773 w 1569618"/>
              <a:gd name="connsiteY1435" fmla="*/ 4961806 h 6693946"/>
              <a:gd name="connsiteX1436" fmla="*/ 324590 w 1569618"/>
              <a:gd name="connsiteY1436" fmla="*/ 4966494 h 6693946"/>
              <a:gd name="connsiteX1437" fmla="*/ 326773 w 1569618"/>
              <a:gd name="connsiteY1437" fmla="*/ 4968781 h 6693946"/>
              <a:gd name="connsiteX1438" fmla="*/ 323507 w 1569618"/>
              <a:gd name="connsiteY1438" fmla="*/ 5007554 h 6693946"/>
              <a:gd name="connsiteX1439" fmla="*/ 324707 w 1569618"/>
              <a:gd name="connsiteY1439" fmla="*/ 5017529 h 6693946"/>
              <a:gd name="connsiteX1440" fmla="*/ 330039 w 1569618"/>
              <a:gd name="connsiteY1440" fmla="*/ 5014079 h 6693946"/>
              <a:gd name="connsiteX1441" fmla="*/ 327886 w 1569618"/>
              <a:gd name="connsiteY1441" fmla="*/ 5004892 h 6693946"/>
              <a:gd name="connsiteX1442" fmla="*/ 323507 w 1569618"/>
              <a:gd name="connsiteY1442" fmla="*/ 5007554 h 6693946"/>
              <a:gd name="connsiteX1443" fmla="*/ 103920 w 1569618"/>
              <a:gd name="connsiteY1443" fmla="*/ 5044565 h 6693946"/>
              <a:gd name="connsiteX1444" fmla="*/ 106188 w 1569618"/>
              <a:gd name="connsiteY1444" fmla="*/ 5042278 h 6693946"/>
              <a:gd name="connsiteX1445" fmla="*/ 106308 w 1569618"/>
              <a:gd name="connsiteY1445" fmla="*/ 5024016 h 6693946"/>
              <a:gd name="connsiteX1446" fmla="*/ 101737 w 1569618"/>
              <a:gd name="connsiteY1446" fmla="*/ 5011829 h 6693946"/>
              <a:gd name="connsiteX1447" fmla="*/ 99394 w 1569618"/>
              <a:gd name="connsiteY1447" fmla="*/ 5028066 h 6693946"/>
              <a:gd name="connsiteX1448" fmla="*/ 99510 w 1569618"/>
              <a:gd name="connsiteY1448" fmla="*/ 5041828 h 6693946"/>
              <a:gd name="connsiteX1449" fmla="*/ 103920 w 1569618"/>
              <a:gd name="connsiteY1449" fmla="*/ 5044565 h 6693946"/>
              <a:gd name="connsiteX1450" fmla="*/ 325569 w 1569618"/>
              <a:gd name="connsiteY1450" fmla="*/ 5051465 h 6693946"/>
              <a:gd name="connsiteX1451" fmla="*/ 330271 w 1569618"/>
              <a:gd name="connsiteY1451" fmla="*/ 5049290 h 6693946"/>
              <a:gd name="connsiteX1452" fmla="*/ 327973 w 1569618"/>
              <a:gd name="connsiteY1452" fmla="*/ 5047078 h 6693946"/>
              <a:gd name="connsiteX1453" fmla="*/ 323270 w 1569618"/>
              <a:gd name="connsiteY1453" fmla="*/ 5049290 h 6693946"/>
              <a:gd name="connsiteX1454" fmla="*/ 325569 w 1569618"/>
              <a:gd name="connsiteY1454" fmla="*/ 5051465 h 6693946"/>
              <a:gd name="connsiteX1455" fmla="*/ 122039 w 1569618"/>
              <a:gd name="connsiteY1455" fmla="*/ 5367314 h 6693946"/>
              <a:gd name="connsiteX1456" fmla="*/ 126974 w 1569618"/>
              <a:gd name="connsiteY1456" fmla="*/ 5360451 h 6693946"/>
              <a:gd name="connsiteX1457" fmla="*/ 120618 w 1569618"/>
              <a:gd name="connsiteY1457" fmla="*/ 5338777 h 6693946"/>
              <a:gd name="connsiteX1458" fmla="*/ 120310 w 1569618"/>
              <a:gd name="connsiteY1458" fmla="*/ 5300379 h 6693946"/>
              <a:gd name="connsiteX1459" fmla="*/ 119564 w 1569618"/>
              <a:gd name="connsiteY1459" fmla="*/ 5265655 h 6693946"/>
              <a:gd name="connsiteX1460" fmla="*/ 120194 w 1569618"/>
              <a:gd name="connsiteY1460" fmla="*/ 5232770 h 6693946"/>
              <a:gd name="connsiteX1461" fmla="*/ 113602 w 1569618"/>
              <a:gd name="connsiteY1461" fmla="*/ 5190209 h 6693946"/>
              <a:gd name="connsiteX1462" fmla="*/ 113047 w 1569618"/>
              <a:gd name="connsiteY1462" fmla="*/ 5123837 h 6693946"/>
              <a:gd name="connsiteX1463" fmla="*/ 106132 w 1569618"/>
              <a:gd name="connsiteY1463" fmla="*/ 5060315 h 6693946"/>
              <a:gd name="connsiteX1464" fmla="*/ 101737 w 1569618"/>
              <a:gd name="connsiteY1464" fmla="*/ 5053865 h 6693946"/>
              <a:gd name="connsiteX1465" fmla="*/ 99424 w 1569618"/>
              <a:gd name="connsiteY1465" fmla="*/ 5059827 h 6693946"/>
              <a:gd name="connsiteX1466" fmla="*/ 99308 w 1569618"/>
              <a:gd name="connsiteY1466" fmla="*/ 5098301 h 6693946"/>
              <a:gd name="connsiteX1467" fmla="*/ 100316 w 1569618"/>
              <a:gd name="connsiteY1467" fmla="*/ 5132236 h 6693946"/>
              <a:gd name="connsiteX1468" fmla="*/ 102514 w 1569618"/>
              <a:gd name="connsiteY1468" fmla="*/ 5164560 h 6693946"/>
              <a:gd name="connsiteX1469" fmla="*/ 107917 w 1569618"/>
              <a:gd name="connsiteY1469" fmla="*/ 5222270 h 6693946"/>
              <a:gd name="connsiteX1470" fmla="*/ 105573 w 1569618"/>
              <a:gd name="connsiteY1470" fmla="*/ 5222458 h 6693946"/>
              <a:gd name="connsiteX1471" fmla="*/ 113294 w 1569618"/>
              <a:gd name="connsiteY1471" fmla="*/ 5360527 h 6693946"/>
              <a:gd name="connsiteX1472" fmla="*/ 113381 w 1569618"/>
              <a:gd name="connsiteY1472" fmla="*/ 5363901 h 6693946"/>
              <a:gd name="connsiteX1473" fmla="*/ 122039 w 1569618"/>
              <a:gd name="connsiteY1473" fmla="*/ 5367314 h 6693946"/>
              <a:gd name="connsiteX1474" fmla="*/ 122624 w 1569618"/>
              <a:gd name="connsiteY1474" fmla="*/ 5485509 h 6693946"/>
              <a:gd name="connsiteX1475" fmla="*/ 128234 w 1569618"/>
              <a:gd name="connsiteY1475" fmla="*/ 5437098 h 6693946"/>
              <a:gd name="connsiteX1476" fmla="*/ 124983 w 1569618"/>
              <a:gd name="connsiteY1476" fmla="*/ 5389925 h 6693946"/>
              <a:gd name="connsiteX1477" fmla="*/ 120618 w 1569618"/>
              <a:gd name="connsiteY1477" fmla="*/ 5437811 h 6693946"/>
              <a:gd name="connsiteX1478" fmla="*/ 122624 w 1569618"/>
              <a:gd name="connsiteY1478" fmla="*/ 5485509 h 6693946"/>
              <a:gd name="connsiteX1479" fmla="*/ 1424609 w 1569618"/>
              <a:gd name="connsiteY1479" fmla="*/ 5515732 h 6693946"/>
              <a:gd name="connsiteX1480" fmla="*/ 1422119 w 1569618"/>
              <a:gd name="connsiteY1480" fmla="*/ 5518207 h 6693946"/>
              <a:gd name="connsiteX1481" fmla="*/ 1426822 w 1569618"/>
              <a:gd name="connsiteY1481" fmla="*/ 5520420 h 6693946"/>
              <a:gd name="connsiteX1482" fmla="*/ 1429120 w 1569618"/>
              <a:gd name="connsiteY1482" fmla="*/ 5518207 h 6693946"/>
              <a:gd name="connsiteX1483" fmla="*/ 1424609 w 1569618"/>
              <a:gd name="connsiteY1483" fmla="*/ 5515732 h 6693946"/>
              <a:gd name="connsiteX1484" fmla="*/ 1501496 w 1569618"/>
              <a:gd name="connsiteY1484" fmla="*/ 5494808 h 6693946"/>
              <a:gd name="connsiteX1485" fmla="*/ 1499344 w 1569618"/>
              <a:gd name="connsiteY1485" fmla="*/ 5500545 h 6693946"/>
              <a:gd name="connsiteX1486" fmla="*/ 1503723 w 1569618"/>
              <a:gd name="connsiteY1486" fmla="*/ 5506620 h 6693946"/>
              <a:gd name="connsiteX1487" fmla="*/ 1507544 w 1569618"/>
              <a:gd name="connsiteY1487" fmla="*/ 5497433 h 6693946"/>
              <a:gd name="connsiteX1488" fmla="*/ 1501496 w 1569618"/>
              <a:gd name="connsiteY1488" fmla="*/ 5494808 h 6693946"/>
              <a:gd name="connsiteX1489" fmla="*/ 123798 w 1569618"/>
              <a:gd name="connsiteY1489" fmla="*/ 5500696 h 6693946"/>
              <a:gd name="connsiteX1490" fmla="*/ 126288 w 1569618"/>
              <a:gd name="connsiteY1490" fmla="*/ 5496196 h 6693946"/>
              <a:gd name="connsiteX1491" fmla="*/ 123798 w 1569618"/>
              <a:gd name="connsiteY1491" fmla="*/ 5493721 h 6693946"/>
              <a:gd name="connsiteX1492" fmla="*/ 121615 w 1569618"/>
              <a:gd name="connsiteY1492" fmla="*/ 5498408 h 6693946"/>
              <a:gd name="connsiteX1493" fmla="*/ 123798 w 1569618"/>
              <a:gd name="connsiteY1493" fmla="*/ 5500696 h 6693946"/>
              <a:gd name="connsiteX1494" fmla="*/ 1377706 w 1569618"/>
              <a:gd name="connsiteY1494" fmla="*/ 5520644 h 6693946"/>
              <a:gd name="connsiteX1495" fmla="*/ 1380050 w 1569618"/>
              <a:gd name="connsiteY1495" fmla="*/ 5507895 h 6693946"/>
              <a:gd name="connsiteX1496" fmla="*/ 1379919 w 1569618"/>
              <a:gd name="connsiteY1496" fmla="*/ 5497658 h 6693946"/>
              <a:gd name="connsiteX1497" fmla="*/ 1375509 w 1569618"/>
              <a:gd name="connsiteY1497" fmla="*/ 5494958 h 6693946"/>
              <a:gd name="connsiteX1498" fmla="*/ 1373240 w 1569618"/>
              <a:gd name="connsiteY1498" fmla="*/ 5497246 h 6693946"/>
              <a:gd name="connsiteX1499" fmla="*/ 1373124 w 1569618"/>
              <a:gd name="connsiteY1499" fmla="*/ 5510970 h 6693946"/>
              <a:gd name="connsiteX1500" fmla="*/ 1377706 w 1569618"/>
              <a:gd name="connsiteY1500" fmla="*/ 5520644 h 6693946"/>
              <a:gd name="connsiteX1501" fmla="*/ 1501597 w 1569618"/>
              <a:gd name="connsiteY1501" fmla="*/ 5536731 h 6693946"/>
              <a:gd name="connsiteX1502" fmla="*/ 1499107 w 1569618"/>
              <a:gd name="connsiteY1502" fmla="*/ 5539206 h 6693946"/>
              <a:gd name="connsiteX1503" fmla="*/ 1503810 w 1569618"/>
              <a:gd name="connsiteY1503" fmla="*/ 5541419 h 6693946"/>
              <a:gd name="connsiteX1504" fmla="*/ 1506112 w 1569618"/>
              <a:gd name="connsiteY1504" fmla="*/ 5539206 h 6693946"/>
              <a:gd name="connsiteX1505" fmla="*/ 1501597 w 1569618"/>
              <a:gd name="connsiteY1505" fmla="*/ 5536731 h 6693946"/>
              <a:gd name="connsiteX1506" fmla="*/ 129715 w 1569618"/>
              <a:gd name="connsiteY1506" fmla="*/ 5555631 h 6693946"/>
              <a:gd name="connsiteX1507" fmla="*/ 134050 w 1569618"/>
              <a:gd name="connsiteY1507" fmla="*/ 5549443 h 6693946"/>
              <a:gd name="connsiteX1508" fmla="*/ 131882 w 1569618"/>
              <a:gd name="connsiteY1508" fmla="*/ 5536807 h 6693946"/>
              <a:gd name="connsiteX1509" fmla="*/ 125436 w 1569618"/>
              <a:gd name="connsiteY1509" fmla="*/ 5539244 h 6693946"/>
              <a:gd name="connsiteX1510" fmla="*/ 129715 w 1569618"/>
              <a:gd name="connsiteY1510" fmla="*/ 5555631 h 6693946"/>
              <a:gd name="connsiteX1511" fmla="*/ 131897 w 1569618"/>
              <a:gd name="connsiteY1511" fmla="*/ 5618591 h 6693946"/>
              <a:gd name="connsiteX1512" fmla="*/ 135486 w 1569618"/>
              <a:gd name="connsiteY1512" fmla="*/ 5594254 h 6693946"/>
              <a:gd name="connsiteX1513" fmla="*/ 129700 w 1569618"/>
              <a:gd name="connsiteY1513" fmla="*/ 5564818 h 6693946"/>
              <a:gd name="connsiteX1514" fmla="*/ 127619 w 1569618"/>
              <a:gd name="connsiteY1514" fmla="*/ 5594967 h 6693946"/>
              <a:gd name="connsiteX1515" fmla="*/ 131897 w 1569618"/>
              <a:gd name="connsiteY1515" fmla="*/ 5618591 h 6693946"/>
              <a:gd name="connsiteX1516" fmla="*/ 131998 w 1569618"/>
              <a:gd name="connsiteY1516" fmla="*/ 5656014 h 6693946"/>
              <a:gd name="connsiteX1517" fmla="*/ 127296 w 1569618"/>
              <a:gd name="connsiteY1517" fmla="*/ 5658189 h 6693946"/>
              <a:gd name="connsiteX1518" fmla="*/ 129599 w 1569618"/>
              <a:gd name="connsiteY1518" fmla="*/ 5660401 h 6693946"/>
              <a:gd name="connsiteX1519" fmla="*/ 134301 w 1569618"/>
              <a:gd name="connsiteY1519" fmla="*/ 5658189 h 6693946"/>
              <a:gd name="connsiteX1520" fmla="*/ 131998 w 1569618"/>
              <a:gd name="connsiteY1520" fmla="*/ 5656014 h 6693946"/>
              <a:gd name="connsiteX1521" fmla="*/ 129700 w 1569618"/>
              <a:gd name="connsiteY1521" fmla="*/ 5634827 h 6693946"/>
              <a:gd name="connsiteX1522" fmla="*/ 127548 w 1569618"/>
              <a:gd name="connsiteY1522" fmla="*/ 5643977 h 6693946"/>
              <a:gd name="connsiteX1523" fmla="*/ 132880 w 1569618"/>
              <a:gd name="connsiteY1523" fmla="*/ 5647427 h 6693946"/>
              <a:gd name="connsiteX1524" fmla="*/ 134080 w 1569618"/>
              <a:gd name="connsiteY1524" fmla="*/ 5637452 h 6693946"/>
              <a:gd name="connsiteX1525" fmla="*/ 129700 w 1569618"/>
              <a:gd name="connsiteY1525" fmla="*/ 5634827 h 6693946"/>
              <a:gd name="connsiteX1526" fmla="*/ 340775 w 1569618"/>
              <a:gd name="connsiteY1526" fmla="*/ 5668688 h 6693946"/>
              <a:gd name="connsiteX1527" fmla="*/ 342957 w 1569618"/>
              <a:gd name="connsiteY1527" fmla="*/ 5666401 h 6693946"/>
              <a:gd name="connsiteX1528" fmla="*/ 340775 w 1569618"/>
              <a:gd name="connsiteY1528" fmla="*/ 5661676 h 6693946"/>
              <a:gd name="connsiteX1529" fmla="*/ 338285 w 1569618"/>
              <a:gd name="connsiteY1529" fmla="*/ 5664188 h 6693946"/>
              <a:gd name="connsiteX1530" fmla="*/ 340775 w 1569618"/>
              <a:gd name="connsiteY1530" fmla="*/ 5668688 h 6693946"/>
              <a:gd name="connsiteX1531" fmla="*/ 298780 w 1569618"/>
              <a:gd name="connsiteY1531" fmla="*/ 5731686 h 6693946"/>
              <a:gd name="connsiteX1532" fmla="*/ 296290 w 1569618"/>
              <a:gd name="connsiteY1532" fmla="*/ 5734161 h 6693946"/>
              <a:gd name="connsiteX1533" fmla="*/ 298780 w 1569618"/>
              <a:gd name="connsiteY1533" fmla="*/ 5738698 h 6693946"/>
              <a:gd name="connsiteX1534" fmla="*/ 300963 w 1569618"/>
              <a:gd name="connsiteY1534" fmla="*/ 5736373 h 6693946"/>
              <a:gd name="connsiteX1535" fmla="*/ 298780 w 1569618"/>
              <a:gd name="connsiteY1535" fmla="*/ 5731686 h 6693946"/>
              <a:gd name="connsiteX1536" fmla="*/ 494754 w 1569618"/>
              <a:gd name="connsiteY1536" fmla="*/ 5780696 h 6693946"/>
              <a:gd name="connsiteX1537" fmla="*/ 496937 w 1569618"/>
              <a:gd name="connsiteY1537" fmla="*/ 5775971 h 6693946"/>
              <a:gd name="connsiteX1538" fmla="*/ 494754 w 1569618"/>
              <a:gd name="connsiteY1538" fmla="*/ 5773684 h 6693946"/>
              <a:gd name="connsiteX1539" fmla="*/ 492261 w 1569618"/>
              <a:gd name="connsiteY1539" fmla="*/ 5778184 h 6693946"/>
              <a:gd name="connsiteX1540" fmla="*/ 494754 w 1569618"/>
              <a:gd name="connsiteY1540" fmla="*/ 5780696 h 6693946"/>
              <a:gd name="connsiteX1541" fmla="*/ 491574 w 1569618"/>
              <a:gd name="connsiteY1541" fmla="*/ 5806795 h 6693946"/>
              <a:gd name="connsiteX1542" fmla="*/ 496937 w 1569618"/>
              <a:gd name="connsiteY1542" fmla="*/ 5806270 h 6693946"/>
              <a:gd name="connsiteX1543" fmla="*/ 496937 w 1569618"/>
              <a:gd name="connsiteY1543" fmla="*/ 5797083 h 6693946"/>
              <a:gd name="connsiteX1544" fmla="*/ 492572 w 1569618"/>
              <a:gd name="connsiteY1544" fmla="*/ 5797120 h 6693946"/>
              <a:gd name="connsiteX1545" fmla="*/ 491574 w 1569618"/>
              <a:gd name="connsiteY1545" fmla="*/ 5806795 h 6693946"/>
              <a:gd name="connsiteX1546" fmla="*/ 495954 w 1569618"/>
              <a:gd name="connsiteY1546" fmla="*/ 5828356 h 6693946"/>
              <a:gd name="connsiteX1547" fmla="*/ 498253 w 1569618"/>
              <a:gd name="connsiteY1547" fmla="*/ 5826182 h 6693946"/>
              <a:gd name="connsiteX1548" fmla="*/ 493742 w 1569618"/>
              <a:gd name="connsiteY1548" fmla="*/ 5823669 h 6693946"/>
              <a:gd name="connsiteX1549" fmla="*/ 491252 w 1569618"/>
              <a:gd name="connsiteY1549" fmla="*/ 5826182 h 6693946"/>
              <a:gd name="connsiteX1550" fmla="*/ 495954 w 1569618"/>
              <a:gd name="connsiteY1550" fmla="*/ 5828356 h 6693946"/>
              <a:gd name="connsiteX1551" fmla="*/ 465910 w 1569618"/>
              <a:gd name="connsiteY1551" fmla="*/ 5907516 h 6693946"/>
              <a:gd name="connsiteX1552" fmla="*/ 459277 w 1569618"/>
              <a:gd name="connsiteY1552" fmla="*/ 5919778 h 6693946"/>
              <a:gd name="connsiteX1553" fmla="*/ 462746 w 1569618"/>
              <a:gd name="connsiteY1553" fmla="*/ 5934965 h 6693946"/>
              <a:gd name="connsiteX1554" fmla="*/ 462791 w 1569618"/>
              <a:gd name="connsiteY1554" fmla="*/ 5967925 h 6693946"/>
              <a:gd name="connsiteX1555" fmla="*/ 459892 w 1569618"/>
              <a:gd name="connsiteY1555" fmla="*/ 5983412 h 6693946"/>
              <a:gd name="connsiteX1556" fmla="*/ 456611 w 1569618"/>
              <a:gd name="connsiteY1556" fmla="*/ 5992075 h 6693946"/>
              <a:gd name="connsiteX1557" fmla="*/ 467185 w 1569618"/>
              <a:gd name="connsiteY1557" fmla="*/ 6004224 h 6693946"/>
              <a:gd name="connsiteX1558" fmla="*/ 473586 w 1569618"/>
              <a:gd name="connsiteY1558" fmla="*/ 5989112 h 6693946"/>
              <a:gd name="connsiteX1559" fmla="*/ 469191 w 1569618"/>
              <a:gd name="connsiteY1559" fmla="*/ 5949101 h 6693946"/>
              <a:gd name="connsiteX1560" fmla="*/ 470260 w 1569618"/>
              <a:gd name="connsiteY1560" fmla="*/ 5948989 h 6693946"/>
              <a:gd name="connsiteX1561" fmla="*/ 470058 w 1569618"/>
              <a:gd name="connsiteY1561" fmla="*/ 5914415 h 6693946"/>
              <a:gd name="connsiteX1562" fmla="*/ 465910 w 1569618"/>
              <a:gd name="connsiteY1562" fmla="*/ 5907516 h 6693946"/>
              <a:gd name="connsiteX1563" fmla="*/ 466863 w 1569618"/>
              <a:gd name="connsiteY1563" fmla="*/ 5878792 h 6693946"/>
              <a:gd name="connsiteX1564" fmla="*/ 458032 w 1569618"/>
              <a:gd name="connsiteY1564" fmla="*/ 5887904 h 6693946"/>
              <a:gd name="connsiteX1565" fmla="*/ 466964 w 1569618"/>
              <a:gd name="connsiteY1565" fmla="*/ 5899453 h 6693946"/>
              <a:gd name="connsiteX1566" fmla="*/ 471404 w 1569618"/>
              <a:gd name="connsiteY1566" fmla="*/ 5890379 h 6693946"/>
              <a:gd name="connsiteX1567" fmla="*/ 466863 w 1569618"/>
              <a:gd name="connsiteY1567" fmla="*/ 5878792 h 6693946"/>
              <a:gd name="connsiteX1568" fmla="*/ 467947 w 1569618"/>
              <a:gd name="connsiteY1568" fmla="*/ 5865967 h 6693946"/>
              <a:gd name="connsiteX1569" fmla="*/ 463259 w 1569618"/>
              <a:gd name="connsiteY1569" fmla="*/ 5868180 h 6693946"/>
              <a:gd name="connsiteX1570" fmla="*/ 465749 w 1569618"/>
              <a:gd name="connsiteY1570" fmla="*/ 5870655 h 6693946"/>
              <a:gd name="connsiteX1571" fmla="*/ 470260 w 1569618"/>
              <a:gd name="connsiteY1571" fmla="*/ 5868180 h 6693946"/>
              <a:gd name="connsiteX1572" fmla="*/ 467947 w 1569618"/>
              <a:gd name="connsiteY1572" fmla="*/ 5865967 h 6693946"/>
              <a:gd name="connsiteX1573" fmla="*/ 1003806 w 1569618"/>
              <a:gd name="connsiteY1573" fmla="*/ 6629209 h 6693946"/>
              <a:gd name="connsiteX1574" fmla="*/ 1006108 w 1569618"/>
              <a:gd name="connsiteY1574" fmla="*/ 6627035 h 6693946"/>
              <a:gd name="connsiteX1575" fmla="*/ 1001597 w 1569618"/>
              <a:gd name="connsiteY1575" fmla="*/ 6624522 h 6693946"/>
              <a:gd name="connsiteX1576" fmla="*/ 999108 w 1569618"/>
              <a:gd name="connsiteY1576" fmla="*/ 6627035 h 6693946"/>
              <a:gd name="connsiteX1577" fmla="*/ 1003806 w 1569618"/>
              <a:gd name="connsiteY1577" fmla="*/ 6629209 h 6693946"/>
              <a:gd name="connsiteX1578" fmla="*/ 736968 w 1569618"/>
              <a:gd name="connsiteY1578" fmla="*/ 894843 h 6693946"/>
              <a:gd name="connsiteX1579" fmla="*/ 734669 w 1569618"/>
              <a:gd name="connsiteY1579" fmla="*/ 934509 h 6693946"/>
              <a:gd name="connsiteX1580" fmla="*/ 743444 w 1569618"/>
              <a:gd name="connsiteY1580" fmla="*/ 955527 h 6693946"/>
              <a:gd name="connsiteX1581" fmla="*/ 751881 w 1569618"/>
              <a:gd name="connsiteY1581" fmla="*/ 962149 h 6693946"/>
              <a:gd name="connsiteX1582" fmla="*/ 761447 w 1569618"/>
              <a:gd name="connsiteY1582" fmla="*/ 948965 h 6693946"/>
              <a:gd name="connsiteX1583" fmla="*/ 758897 w 1569618"/>
              <a:gd name="connsiteY1583" fmla="*/ 917121 h 6693946"/>
              <a:gd name="connsiteX1584" fmla="*/ 750092 w 1569618"/>
              <a:gd name="connsiteY1584" fmla="*/ 877017 h 6693946"/>
              <a:gd name="connsiteX1585" fmla="*/ 744160 w 1569618"/>
              <a:gd name="connsiteY1585" fmla="*/ 874189 h 6693946"/>
              <a:gd name="connsiteX1586" fmla="*/ 736968 w 1569618"/>
              <a:gd name="connsiteY1586" fmla="*/ 894843 h 6693946"/>
              <a:gd name="connsiteX1587" fmla="*/ 18888 w 1569618"/>
              <a:gd name="connsiteY1587" fmla="*/ 879068 h 6693946"/>
              <a:gd name="connsiteX1588" fmla="*/ 18581 w 1569618"/>
              <a:gd name="connsiteY1588" fmla="*/ 773589 h 6693946"/>
              <a:gd name="connsiteX1589" fmla="*/ 15229 w 1569618"/>
              <a:gd name="connsiteY1589" fmla="*/ 760524 h 6693946"/>
              <a:gd name="connsiteX1590" fmla="*/ 10980 w 1569618"/>
              <a:gd name="connsiteY1590" fmla="*/ 753478 h 6693946"/>
              <a:gd name="connsiteX1591" fmla="*/ 8430 w 1569618"/>
              <a:gd name="connsiteY1591" fmla="*/ 759380 h 6693946"/>
              <a:gd name="connsiteX1592" fmla="*/ 8314 w 1569618"/>
              <a:gd name="connsiteY1592" fmla="*/ 829337 h 6693946"/>
              <a:gd name="connsiteX1593" fmla="*/ 8415 w 1569618"/>
              <a:gd name="connsiteY1593" fmla="*/ 899309 h 6693946"/>
              <a:gd name="connsiteX1594" fmla="*/ 10583 w 1569618"/>
              <a:gd name="connsiteY1594" fmla="*/ 905373 h 6693946"/>
              <a:gd name="connsiteX1595" fmla="*/ 15168 w 1569618"/>
              <a:gd name="connsiteY1595" fmla="*/ 899279 h 6693946"/>
              <a:gd name="connsiteX1596" fmla="*/ 18888 w 1569618"/>
              <a:gd name="connsiteY1596" fmla="*/ 879068 h 6693946"/>
              <a:gd name="connsiteX1597" fmla="*/ 818617 w 1569618"/>
              <a:gd name="connsiteY1597" fmla="*/ 563406 h 6693946"/>
              <a:gd name="connsiteX1598" fmla="*/ 826817 w 1569618"/>
              <a:gd name="connsiteY1598" fmla="*/ 559701 h 6693946"/>
              <a:gd name="connsiteX1599" fmla="*/ 823949 w 1569618"/>
              <a:gd name="connsiteY1599" fmla="*/ 529643 h 6693946"/>
              <a:gd name="connsiteX1600" fmla="*/ 825839 w 1569618"/>
              <a:gd name="connsiteY1600" fmla="*/ 503585 h 6693946"/>
              <a:gd name="connsiteX1601" fmla="*/ 827140 w 1569618"/>
              <a:gd name="connsiteY1601" fmla="*/ 487618 h 6693946"/>
              <a:gd name="connsiteX1602" fmla="*/ 825411 w 1569618"/>
              <a:gd name="connsiteY1602" fmla="*/ 481379 h 6693946"/>
              <a:gd name="connsiteX1603" fmla="*/ 818219 w 1569618"/>
              <a:gd name="connsiteY1603" fmla="*/ 485496 h 6693946"/>
              <a:gd name="connsiteX1604" fmla="*/ 813431 w 1569618"/>
              <a:gd name="connsiteY1604" fmla="*/ 497345 h 6693946"/>
              <a:gd name="connsiteX1605" fmla="*/ 813209 w 1569618"/>
              <a:gd name="connsiteY1605" fmla="*/ 525222 h 6693946"/>
              <a:gd name="connsiteX1606" fmla="*/ 813446 w 1569618"/>
              <a:gd name="connsiteY1606" fmla="*/ 560080 h 6693946"/>
              <a:gd name="connsiteX1607" fmla="*/ 818617 w 1569618"/>
              <a:gd name="connsiteY1607" fmla="*/ 563406 h 6693946"/>
              <a:gd name="connsiteX1608" fmla="*/ 431239 w 1569618"/>
              <a:gd name="connsiteY1608" fmla="*/ 436482 h 6693946"/>
              <a:gd name="connsiteX1609" fmla="*/ 428472 w 1569618"/>
              <a:gd name="connsiteY1609" fmla="*/ 450971 h 6693946"/>
              <a:gd name="connsiteX1610" fmla="*/ 436497 w 1569618"/>
              <a:gd name="connsiteY1610" fmla="*/ 470144 h 6693946"/>
              <a:gd name="connsiteX1611" fmla="*/ 441053 w 1569618"/>
              <a:gd name="connsiteY1611" fmla="*/ 470129 h 6693946"/>
              <a:gd name="connsiteX1612" fmla="*/ 455130 w 1569618"/>
              <a:gd name="connsiteY1612" fmla="*/ 448436 h 6693946"/>
              <a:gd name="connsiteX1613" fmla="*/ 449344 w 1569618"/>
              <a:gd name="connsiteY1613" fmla="*/ 430992 h 6693946"/>
              <a:gd name="connsiteX1614" fmla="*/ 433452 w 1569618"/>
              <a:gd name="connsiteY1614" fmla="*/ 417324 h 6693946"/>
              <a:gd name="connsiteX1615" fmla="*/ 431239 w 1569618"/>
              <a:gd name="connsiteY1615" fmla="*/ 436482 h 6693946"/>
              <a:gd name="connsiteX1616" fmla="*/ 673018 w 1569618"/>
              <a:gd name="connsiteY1616" fmla="*/ 504301 h 6693946"/>
              <a:gd name="connsiteX1617" fmla="*/ 660771 w 1569618"/>
              <a:gd name="connsiteY1617" fmla="*/ 500949 h 6693946"/>
              <a:gd name="connsiteX1618" fmla="*/ 640777 w 1569618"/>
              <a:gd name="connsiteY1618" fmla="*/ 505415 h 6693946"/>
              <a:gd name="connsiteX1619" fmla="*/ 625762 w 1569618"/>
              <a:gd name="connsiteY1619" fmla="*/ 510192 h 6693946"/>
              <a:gd name="connsiteX1620" fmla="*/ 625515 w 1569618"/>
              <a:gd name="connsiteY1620" fmla="*/ 518847 h 6693946"/>
              <a:gd name="connsiteX1621" fmla="*/ 638080 w 1569618"/>
              <a:gd name="connsiteY1621" fmla="*/ 521397 h 6693946"/>
              <a:gd name="connsiteX1622" fmla="*/ 646356 w 1569618"/>
              <a:gd name="connsiteY1622" fmla="*/ 517295 h 6693946"/>
              <a:gd name="connsiteX1623" fmla="*/ 659642 w 1569618"/>
              <a:gd name="connsiteY1623" fmla="*/ 525192 h 6693946"/>
              <a:gd name="connsiteX1624" fmla="*/ 660771 w 1569618"/>
              <a:gd name="connsiteY1624" fmla="*/ 535459 h 6693946"/>
              <a:gd name="connsiteX1625" fmla="*/ 673018 w 1569618"/>
              <a:gd name="connsiteY1625" fmla="*/ 504301 h 6693946"/>
              <a:gd name="connsiteX1626" fmla="*/ 228924 w 1569618"/>
              <a:gd name="connsiteY1626" fmla="*/ 359993 h 6693946"/>
              <a:gd name="connsiteX1627" fmla="*/ 242533 w 1569618"/>
              <a:gd name="connsiteY1627" fmla="*/ 374054 h 6693946"/>
              <a:gd name="connsiteX1628" fmla="*/ 246282 w 1569618"/>
              <a:gd name="connsiteY1628" fmla="*/ 361867 h 6693946"/>
              <a:gd name="connsiteX1629" fmla="*/ 246399 w 1569618"/>
              <a:gd name="connsiteY1629" fmla="*/ 346928 h 6693946"/>
              <a:gd name="connsiteX1630" fmla="*/ 236671 w 1569618"/>
              <a:gd name="connsiteY1630" fmla="*/ 326582 h 6693946"/>
              <a:gd name="connsiteX1631" fmla="*/ 225760 w 1569618"/>
              <a:gd name="connsiteY1631" fmla="*/ 344539 h 6693946"/>
              <a:gd name="connsiteX1632" fmla="*/ 228924 w 1569618"/>
              <a:gd name="connsiteY1632" fmla="*/ 359993 h 6693946"/>
              <a:gd name="connsiteX1633" fmla="*/ 288206 w 1569618"/>
              <a:gd name="connsiteY1633" fmla="*/ 245622 h 6693946"/>
              <a:gd name="connsiteX1634" fmla="*/ 267285 w 1569618"/>
              <a:gd name="connsiteY1634" fmla="*/ 234710 h 6693946"/>
              <a:gd name="connsiteX1635" fmla="*/ 268358 w 1569618"/>
              <a:gd name="connsiteY1635" fmla="*/ 260708 h 6693946"/>
              <a:gd name="connsiteX1636" fmla="*/ 288277 w 1569618"/>
              <a:gd name="connsiteY1636" fmla="*/ 269704 h 6693946"/>
              <a:gd name="connsiteX1637" fmla="*/ 288206 w 1569618"/>
              <a:gd name="connsiteY1637" fmla="*/ 245622 h 6693946"/>
              <a:gd name="connsiteX1638" fmla="*/ 69672 w 1569618"/>
              <a:gd name="connsiteY1638" fmla="*/ 236570 h 6693946"/>
              <a:gd name="connsiteX1639" fmla="*/ 64486 w 1569618"/>
              <a:gd name="connsiteY1639" fmla="*/ 205855 h 6693946"/>
              <a:gd name="connsiteX1640" fmla="*/ 59083 w 1569618"/>
              <a:gd name="connsiteY1640" fmla="*/ 195206 h 6693946"/>
              <a:gd name="connsiteX1641" fmla="*/ 50601 w 1569618"/>
              <a:gd name="connsiteY1641" fmla="*/ 208563 h 6693946"/>
              <a:gd name="connsiteX1642" fmla="*/ 50308 w 1569618"/>
              <a:gd name="connsiteY1642" fmla="*/ 222464 h 6693946"/>
              <a:gd name="connsiteX1643" fmla="*/ 50469 w 1569618"/>
              <a:gd name="connsiteY1643" fmla="*/ 236409 h 6693946"/>
              <a:gd name="connsiteX1644" fmla="*/ 64606 w 1569618"/>
              <a:gd name="connsiteY1644" fmla="*/ 241419 h 6693946"/>
              <a:gd name="connsiteX1645" fmla="*/ 69672 w 1569618"/>
              <a:gd name="connsiteY1645" fmla="*/ 236570 h 6693946"/>
              <a:gd name="connsiteX1646" fmla="*/ 428457 w 1569618"/>
              <a:gd name="connsiteY1646" fmla="*/ 315861 h 6693946"/>
              <a:gd name="connsiteX1647" fmla="*/ 428266 w 1569618"/>
              <a:gd name="connsiteY1647" fmla="*/ 333991 h 6693946"/>
              <a:gd name="connsiteX1648" fmla="*/ 432923 w 1569618"/>
              <a:gd name="connsiteY1648" fmla="*/ 362527 h 6693946"/>
              <a:gd name="connsiteX1649" fmla="*/ 431693 w 1569618"/>
              <a:gd name="connsiteY1649" fmla="*/ 373908 h 6693946"/>
              <a:gd name="connsiteX1650" fmla="*/ 447791 w 1569618"/>
              <a:gd name="connsiteY1650" fmla="*/ 364927 h 6693946"/>
              <a:gd name="connsiteX1651" fmla="*/ 445256 w 1569618"/>
              <a:gd name="connsiteY1651" fmla="*/ 353607 h 6693946"/>
              <a:gd name="connsiteX1652" fmla="*/ 441668 w 1569618"/>
              <a:gd name="connsiteY1652" fmla="*/ 328835 h 6693946"/>
              <a:gd name="connsiteX1653" fmla="*/ 435090 w 1569618"/>
              <a:gd name="connsiteY1653" fmla="*/ 315111 h 6693946"/>
              <a:gd name="connsiteX1654" fmla="*/ 432762 w 1569618"/>
              <a:gd name="connsiteY1654" fmla="*/ 312782 h 6693946"/>
              <a:gd name="connsiteX1655" fmla="*/ 428457 w 1569618"/>
              <a:gd name="connsiteY1655" fmla="*/ 315861 h 6693946"/>
              <a:gd name="connsiteX1656" fmla="*/ 624401 w 1569618"/>
              <a:gd name="connsiteY1656" fmla="*/ 421951 h 6693946"/>
              <a:gd name="connsiteX1657" fmla="*/ 624240 w 1569618"/>
              <a:gd name="connsiteY1657" fmla="*/ 442928 h 6693946"/>
              <a:gd name="connsiteX1658" fmla="*/ 624401 w 1569618"/>
              <a:gd name="connsiteY1658" fmla="*/ 467392 h 6693946"/>
              <a:gd name="connsiteX1659" fmla="*/ 627915 w 1569618"/>
              <a:gd name="connsiteY1659" fmla="*/ 472488 h 6693946"/>
              <a:gd name="connsiteX1660" fmla="*/ 641800 w 1569618"/>
              <a:gd name="connsiteY1660" fmla="*/ 452730 h 6693946"/>
              <a:gd name="connsiteX1661" fmla="*/ 631181 w 1569618"/>
              <a:gd name="connsiteY1661" fmla="*/ 422525 h 6693946"/>
              <a:gd name="connsiteX1662" fmla="*/ 627930 w 1569618"/>
              <a:gd name="connsiteY1662" fmla="*/ 416885 h 6693946"/>
              <a:gd name="connsiteX1663" fmla="*/ 624401 w 1569618"/>
              <a:gd name="connsiteY1663" fmla="*/ 421951 h 6693946"/>
              <a:gd name="connsiteX1664" fmla="*/ 652233 w 1569618"/>
              <a:gd name="connsiteY1664" fmla="*/ 442725 h 6693946"/>
              <a:gd name="connsiteX1665" fmla="*/ 652540 w 1569618"/>
              <a:gd name="connsiteY1665" fmla="*/ 460080 h 6693946"/>
              <a:gd name="connsiteX1666" fmla="*/ 659305 w 1569618"/>
              <a:gd name="connsiteY1666" fmla="*/ 465502 h 6693946"/>
              <a:gd name="connsiteX1667" fmla="*/ 673265 w 1569618"/>
              <a:gd name="connsiteY1667" fmla="*/ 447675 h 6693946"/>
              <a:gd name="connsiteX1668" fmla="*/ 659601 w 1569618"/>
              <a:gd name="connsiteY1668" fmla="*/ 430857 h 6693946"/>
              <a:gd name="connsiteX1669" fmla="*/ 653841 w 1569618"/>
              <a:gd name="connsiteY1669" fmla="*/ 432908 h 6693946"/>
              <a:gd name="connsiteX1670" fmla="*/ 652233 w 1569618"/>
              <a:gd name="connsiteY1670" fmla="*/ 442725 h 6693946"/>
              <a:gd name="connsiteX1671" fmla="*/ 477366 w 1569618"/>
              <a:gd name="connsiteY1671" fmla="*/ 210277 h 6693946"/>
              <a:gd name="connsiteX1672" fmla="*/ 471449 w 1569618"/>
              <a:gd name="connsiteY1672" fmla="*/ 232146 h 6693946"/>
              <a:gd name="connsiteX1673" fmla="*/ 482916 w 1569618"/>
              <a:gd name="connsiteY1673" fmla="*/ 250557 h 6693946"/>
              <a:gd name="connsiteX1674" fmla="*/ 490078 w 1569618"/>
              <a:gd name="connsiteY1674" fmla="*/ 253370 h 6693946"/>
              <a:gd name="connsiteX1675" fmla="*/ 494064 w 1569618"/>
              <a:gd name="connsiteY1675" fmla="*/ 234388 h 6693946"/>
              <a:gd name="connsiteX1676" fmla="*/ 484045 w 1569618"/>
              <a:gd name="connsiteY1676" fmla="*/ 210584 h 6693946"/>
              <a:gd name="connsiteX1677" fmla="*/ 479987 w 1569618"/>
              <a:gd name="connsiteY1677" fmla="*/ 207787 h 6693946"/>
              <a:gd name="connsiteX1678" fmla="*/ 477366 w 1569618"/>
              <a:gd name="connsiteY1678" fmla="*/ 210277 h 6693946"/>
              <a:gd name="connsiteX1679" fmla="*/ 148655 w 1569618"/>
              <a:gd name="connsiteY1679" fmla="*/ 19270 h 6693946"/>
              <a:gd name="connsiteX1680" fmla="*/ 161765 w 1569618"/>
              <a:gd name="connsiteY1680" fmla="*/ 24294 h 6693946"/>
              <a:gd name="connsiteX1681" fmla="*/ 180544 w 1569618"/>
              <a:gd name="connsiteY1681" fmla="*/ 11624 h 6693946"/>
              <a:gd name="connsiteX1682" fmla="*/ 155188 w 1569618"/>
              <a:gd name="connsiteY1682" fmla="*/ 4110 h 6693946"/>
              <a:gd name="connsiteX1683" fmla="*/ 148655 w 1569618"/>
              <a:gd name="connsiteY1683" fmla="*/ 19270 h 6693946"/>
              <a:gd name="connsiteX1684" fmla="*/ 137623 w 1569618"/>
              <a:gd name="connsiteY1684" fmla="*/ 24734 h 6693946"/>
              <a:gd name="connsiteX1685" fmla="*/ 141171 w 1569618"/>
              <a:gd name="connsiteY1685" fmla="*/ 17600 h 6693946"/>
              <a:gd name="connsiteX1686" fmla="*/ 134462 w 1569618"/>
              <a:gd name="connsiteY1686" fmla="*/ 8 h 6693946"/>
              <a:gd name="connsiteX1687" fmla="*/ 133363 w 1569618"/>
              <a:gd name="connsiteY1687" fmla="*/ 24734 h 6693946"/>
              <a:gd name="connsiteX1688" fmla="*/ 137623 w 1569618"/>
              <a:gd name="connsiteY1688" fmla="*/ 24734 h 6693946"/>
              <a:gd name="connsiteX1689" fmla="*/ 309208 w 1569618"/>
              <a:gd name="connsiteY1689" fmla="*/ 294310 h 6693946"/>
              <a:gd name="connsiteX1690" fmla="*/ 309355 w 1569618"/>
              <a:gd name="connsiteY1690" fmla="*/ 297576 h 6693946"/>
              <a:gd name="connsiteX1691" fmla="*/ 318054 w 1569618"/>
              <a:gd name="connsiteY1691" fmla="*/ 304274 h 6693946"/>
              <a:gd name="connsiteX1692" fmla="*/ 317469 w 1569618"/>
              <a:gd name="connsiteY1692" fmla="*/ 293009 h 6693946"/>
              <a:gd name="connsiteX1693" fmla="*/ 319389 w 1569618"/>
              <a:gd name="connsiteY1693" fmla="*/ 291059 h 6693946"/>
              <a:gd name="connsiteX1694" fmla="*/ 314893 w 1569618"/>
              <a:gd name="connsiteY1694" fmla="*/ 271826 h 6693946"/>
              <a:gd name="connsiteX1695" fmla="*/ 309985 w 1569618"/>
              <a:gd name="connsiteY1695" fmla="*/ 272486 h 6693946"/>
              <a:gd name="connsiteX1696" fmla="*/ 309208 w 1569618"/>
              <a:gd name="connsiteY1696" fmla="*/ 294310 h 6693946"/>
              <a:gd name="connsiteX1697" fmla="*/ 776971 w 1569618"/>
              <a:gd name="connsiteY1697" fmla="*/ 722291 h 6693946"/>
              <a:gd name="connsiteX1698" fmla="*/ 795750 w 1569618"/>
              <a:gd name="connsiteY1698" fmla="*/ 703617 h 6693946"/>
              <a:gd name="connsiteX1699" fmla="*/ 797741 w 1569618"/>
              <a:gd name="connsiteY1699" fmla="*/ 698798 h 6693946"/>
              <a:gd name="connsiteX1700" fmla="*/ 795383 w 1569618"/>
              <a:gd name="connsiteY1700" fmla="*/ 696717 h 6693946"/>
              <a:gd name="connsiteX1701" fmla="*/ 771316 w 1569618"/>
              <a:gd name="connsiteY1701" fmla="*/ 719246 h 6693946"/>
              <a:gd name="connsiteX1702" fmla="*/ 774773 w 1569618"/>
              <a:gd name="connsiteY1702" fmla="*/ 724766 h 6693946"/>
              <a:gd name="connsiteX1703" fmla="*/ 776971 w 1569618"/>
              <a:gd name="connsiteY1703" fmla="*/ 722291 h 6693946"/>
              <a:gd name="connsiteX1704" fmla="*/ 561168 w 1569618"/>
              <a:gd name="connsiteY1704" fmla="*/ 332967 h 6693946"/>
              <a:gd name="connsiteX1705" fmla="*/ 559072 w 1569618"/>
              <a:gd name="connsiteY1705" fmla="*/ 327020 h 6693946"/>
              <a:gd name="connsiteX1706" fmla="*/ 554309 w 1569618"/>
              <a:gd name="connsiteY1706" fmla="*/ 332645 h 6693946"/>
              <a:gd name="connsiteX1707" fmla="*/ 547601 w 1569618"/>
              <a:gd name="connsiteY1707" fmla="*/ 346868 h 6693946"/>
              <a:gd name="connsiteX1708" fmla="*/ 552686 w 1569618"/>
              <a:gd name="connsiteY1708" fmla="*/ 353299 h 6693946"/>
              <a:gd name="connsiteX1709" fmla="*/ 560901 w 1569618"/>
              <a:gd name="connsiteY1709" fmla="*/ 349827 h 6693946"/>
              <a:gd name="connsiteX1710" fmla="*/ 561239 w 1569618"/>
              <a:gd name="connsiteY1710" fmla="*/ 339777 h 6693946"/>
              <a:gd name="connsiteX1711" fmla="*/ 561168 w 1569618"/>
              <a:gd name="connsiteY1711" fmla="*/ 332967 h 6693946"/>
              <a:gd name="connsiteX1712" fmla="*/ 97020 w 1569618"/>
              <a:gd name="connsiteY1712" fmla="*/ 354720 h 6693946"/>
              <a:gd name="connsiteX1713" fmla="*/ 104932 w 1569618"/>
              <a:gd name="connsiteY1713" fmla="*/ 351379 h 6693946"/>
              <a:gd name="connsiteX1714" fmla="*/ 98074 w 1569618"/>
              <a:gd name="connsiteY1714" fmla="*/ 328205 h 6693946"/>
              <a:gd name="connsiteX1715" fmla="*/ 93683 w 1569618"/>
              <a:gd name="connsiteY1715" fmla="*/ 328089 h 6693946"/>
              <a:gd name="connsiteX1716" fmla="*/ 87147 w 1569618"/>
              <a:gd name="connsiteY1716" fmla="*/ 344292 h 6693946"/>
              <a:gd name="connsiteX1717" fmla="*/ 97020 w 1569618"/>
              <a:gd name="connsiteY1717" fmla="*/ 354720 h 6693946"/>
              <a:gd name="connsiteX1718" fmla="*/ 64209 w 1569618"/>
              <a:gd name="connsiteY1718" fmla="*/ 94268 h 6693946"/>
              <a:gd name="connsiteX1719" fmla="*/ 61528 w 1569618"/>
              <a:gd name="connsiteY1719" fmla="*/ 88437 h 6693946"/>
              <a:gd name="connsiteX1720" fmla="*/ 57414 w 1569618"/>
              <a:gd name="connsiteY1720" fmla="*/ 92273 h 6693946"/>
              <a:gd name="connsiteX1721" fmla="*/ 50545 w 1569618"/>
              <a:gd name="connsiteY1721" fmla="*/ 110291 h 6693946"/>
              <a:gd name="connsiteX1722" fmla="*/ 54088 w 1569618"/>
              <a:gd name="connsiteY1722" fmla="*/ 116137 h 6693946"/>
              <a:gd name="connsiteX1723" fmla="*/ 57354 w 1569618"/>
              <a:gd name="connsiteY1723" fmla="*/ 112297 h 6693946"/>
              <a:gd name="connsiteX1724" fmla="*/ 64209 w 1569618"/>
              <a:gd name="connsiteY1724" fmla="*/ 94268 h 6693946"/>
              <a:gd name="connsiteX1725" fmla="*/ 264578 w 1569618"/>
              <a:gd name="connsiteY1725" fmla="*/ 178024 h 6693946"/>
              <a:gd name="connsiteX1726" fmla="*/ 270788 w 1569618"/>
              <a:gd name="connsiteY1726" fmla="*/ 199526 h 6693946"/>
              <a:gd name="connsiteX1727" fmla="*/ 274129 w 1569618"/>
              <a:gd name="connsiteY1727" fmla="*/ 196200 h 6693946"/>
              <a:gd name="connsiteX1728" fmla="*/ 274290 w 1569618"/>
              <a:gd name="connsiteY1728" fmla="*/ 185786 h 6693946"/>
              <a:gd name="connsiteX1729" fmla="*/ 274114 w 1569618"/>
              <a:gd name="connsiteY1729" fmla="*/ 178887 h 6693946"/>
              <a:gd name="connsiteX1730" fmla="*/ 269441 w 1569618"/>
              <a:gd name="connsiteY1730" fmla="*/ 173056 h 6693946"/>
              <a:gd name="connsiteX1731" fmla="*/ 264578 w 1569618"/>
              <a:gd name="connsiteY1731" fmla="*/ 178024 h 6693946"/>
              <a:gd name="connsiteX1732" fmla="*/ 748952 w 1569618"/>
              <a:gd name="connsiteY1732" fmla="*/ 764124 h 6693946"/>
              <a:gd name="connsiteX1733" fmla="*/ 756159 w 1569618"/>
              <a:gd name="connsiteY1733" fmla="*/ 749905 h 6693946"/>
              <a:gd name="connsiteX1734" fmla="*/ 753081 w 1569618"/>
              <a:gd name="connsiteY1734" fmla="*/ 745844 h 6693946"/>
              <a:gd name="connsiteX1735" fmla="*/ 737718 w 1569618"/>
              <a:gd name="connsiteY1735" fmla="*/ 754839 h 6693946"/>
              <a:gd name="connsiteX1736" fmla="*/ 743459 w 1569618"/>
              <a:gd name="connsiteY1736" fmla="*/ 766468 h 6693946"/>
              <a:gd name="connsiteX1737" fmla="*/ 748952 w 1569618"/>
              <a:gd name="connsiteY1737" fmla="*/ 764124 h 6693946"/>
              <a:gd name="connsiteX1738" fmla="*/ 57309 w 1569618"/>
              <a:gd name="connsiteY1738" fmla="*/ 122729 h 6693946"/>
              <a:gd name="connsiteX1739" fmla="*/ 57309 w 1569618"/>
              <a:gd name="connsiteY1739" fmla="*/ 143717 h 6693946"/>
              <a:gd name="connsiteX1740" fmla="*/ 57309 w 1569618"/>
              <a:gd name="connsiteY1740" fmla="*/ 122729 h 6693946"/>
              <a:gd name="connsiteX1741" fmla="*/ 624532 w 1569618"/>
              <a:gd name="connsiteY1741" fmla="*/ 269336 h 6693946"/>
              <a:gd name="connsiteX1742" fmla="*/ 634904 w 1569618"/>
              <a:gd name="connsiteY1742" fmla="*/ 263802 h 6693946"/>
              <a:gd name="connsiteX1743" fmla="*/ 624049 w 1569618"/>
              <a:gd name="connsiteY1743" fmla="*/ 256111 h 6693946"/>
              <a:gd name="connsiteX1744" fmla="*/ 617239 w 1569618"/>
              <a:gd name="connsiteY1744" fmla="*/ 261076 h 6693946"/>
              <a:gd name="connsiteX1745" fmla="*/ 624532 w 1569618"/>
              <a:gd name="connsiteY1745" fmla="*/ 269336 h 6693946"/>
              <a:gd name="connsiteX1746" fmla="*/ 72353 w 1569618"/>
              <a:gd name="connsiteY1746" fmla="*/ 174743 h 6693946"/>
              <a:gd name="connsiteX1747" fmla="*/ 64314 w 1569618"/>
              <a:gd name="connsiteY1747" fmla="*/ 171916 h 6693946"/>
              <a:gd name="connsiteX1748" fmla="*/ 51655 w 1569618"/>
              <a:gd name="connsiteY1748" fmla="*/ 183559 h 6693946"/>
              <a:gd name="connsiteX1749" fmla="*/ 57339 w 1569618"/>
              <a:gd name="connsiteY1749" fmla="*/ 185509 h 6693946"/>
              <a:gd name="connsiteX1750" fmla="*/ 72353 w 1569618"/>
              <a:gd name="connsiteY1750" fmla="*/ 174743 h 6693946"/>
              <a:gd name="connsiteX1751" fmla="*/ 556627 w 1569618"/>
              <a:gd name="connsiteY1751" fmla="*/ 536790 h 6693946"/>
              <a:gd name="connsiteX1752" fmla="*/ 554455 w 1569618"/>
              <a:gd name="connsiteY1752" fmla="*/ 542358 h 6693946"/>
              <a:gd name="connsiteX1753" fmla="*/ 562731 w 1569618"/>
              <a:gd name="connsiteY1753" fmla="*/ 549419 h 6693946"/>
              <a:gd name="connsiteX1754" fmla="*/ 568694 w 1569618"/>
              <a:gd name="connsiteY1754" fmla="*/ 546003 h 6693946"/>
              <a:gd name="connsiteX1755" fmla="*/ 556627 w 1569618"/>
              <a:gd name="connsiteY1755" fmla="*/ 536790 h 6693946"/>
              <a:gd name="connsiteX1756" fmla="*/ 282168 w 1569618"/>
              <a:gd name="connsiteY1756" fmla="*/ 220356 h 6693946"/>
              <a:gd name="connsiteX1757" fmla="*/ 291235 w 1569618"/>
              <a:gd name="connsiteY1757" fmla="*/ 211773 h 6693946"/>
              <a:gd name="connsiteX1758" fmla="*/ 281553 w 1569618"/>
              <a:gd name="connsiteY1758" fmla="*/ 206995 h 6693946"/>
              <a:gd name="connsiteX1759" fmla="*/ 274507 w 1569618"/>
              <a:gd name="connsiteY1759" fmla="*/ 216985 h 6693946"/>
              <a:gd name="connsiteX1760" fmla="*/ 282168 w 1569618"/>
              <a:gd name="connsiteY1760" fmla="*/ 220356 h 6693946"/>
              <a:gd name="connsiteX1761" fmla="*/ 627300 w 1569618"/>
              <a:gd name="connsiteY1761" fmla="*/ 557489 h 6693946"/>
              <a:gd name="connsiteX1762" fmla="*/ 635459 w 1569618"/>
              <a:gd name="connsiteY1762" fmla="*/ 548568 h 6693946"/>
              <a:gd name="connsiteX1763" fmla="*/ 633483 w 1569618"/>
              <a:gd name="connsiteY1763" fmla="*/ 542666 h 6693946"/>
              <a:gd name="connsiteX1764" fmla="*/ 624577 w 1569618"/>
              <a:gd name="connsiteY1764" fmla="*/ 548774 h 6693946"/>
              <a:gd name="connsiteX1765" fmla="*/ 627300 w 1569618"/>
              <a:gd name="connsiteY1765" fmla="*/ 557489 h 6693946"/>
              <a:gd name="connsiteX1766" fmla="*/ 1348926 w 1569618"/>
              <a:gd name="connsiteY1766" fmla="*/ 5773871 h 6693946"/>
              <a:gd name="connsiteX1767" fmla="*/ 1338730 w 1569618"/>
              <a:gd name="connsiteY1767" fmla="*/ 5777771 h 6693946"/>
              <a:gd name="connsiteX1768" fmla="*/ 1344955 w 1569618"/>
              <a:gd name="connsiteY1768" fmla="*/ 5781184 h 6693946"/>
              <a:gd name="connsiteX1769" fmla="*/ 1352132 w 1569618"/>
              <a:gd name="connsiteY1769" fmla="*/ 5776946 h 6693946"/>
              <a:gd name="connsiteX1770" fmla="*/ 1348926 w 1569618"/>
              <a:gd name="connsiteY1770" fmla="*/ 5773871 h 6693946"/>
              <a:gd name="connsiteX1771" fmla="*/ 1532387 w 1569618"/>
              <a:gd name="connsiteY1771" fmla="*/ 5857418 h 6693946"/>
              <a:gd name="connsiteX1772" fmla="*/ 1541106 w 1569618"/>
              <a:gd name="connsiteY1772" fmla="*/ 5854155 h 6693946"/>
              <a:gd name="connsiteX1773" fmla="*/ 1534967 w 1569618"/>
              <a:gd name="connsiteY1773" fmla="*/ 5850106 h 6693946"/>
              <a:gd name="connsiteX1774" fmla="*/ 1527100 w 1569618"/>
              <a:gd name="connsiteY1774" fmla="*/ 5854155 h 6693946"/>
              <a:gd name="connsiteX1775" fmla="*/ 1532387 w 1569618"/>
              <a:gd name="connsiteY1775" fmla="*/ 5857418 h 6693946"/>
              <a:gd name="connsiteX1776" fmla="*/ 624472 w 1569618"/>
              <a:gd name="connsiteY1776" fmla="*/ 241520 h 6693946"/>
              <a:gd name="connsiteX1777" fmla="*/ 628837 w 1569618"/>
              <a:gd name="connsiteY1777" fmla="*/ 247599 h 6693946"/>
              <a:gd name="connsiteX1778" fmla="*/ 632733 w 1569618"/>
              <a:gd name="connsiteY1778" fmla="*/ 238269 h 6693946"/>
              <a:gd name="connsiteX1779" fmla="*/ 626584 w 1569618"/>
              <a:gd name="connsiteY1779" fmla="*/ 236102 h 6693946"/>
              <a:gd name="connsiteX1780" fmla="*/ 624472 w 1569618"/>
              <a:gd name="connsiteY1780" fmla="*/ 241520 h 6693946"/>
              <a:gd name="connsiteX1781" fmla="*/ 1499299 w 1569618"/>
              <a:gd name="connsiteY1781" fmla="*/ 5839868 h 6693946"/>
              <a:gd name="connsiteX1782" fmla="*/ 1503210 w 1569618"/>
              <a:gd name="connsiteY1782" fmla="*/ 5850068 h 6693946"/>
              <a:gd name="connsiteX1783" fmla="*/ 1506622 w 1569618"/>
              <a:gd name="connsiteY1783" fmla="*/ 5843843 h 6693946"/>
              <a:gd name="connsiteX1784" fmla="*/ 1502377 w 1569618"/>
              <a:gd name="connsiteY1784" fmla="*/ 5836643 h 6693946"/>
              <a:gd name="connsiteX1785" fmla="*/ 1499299 w 1569618"/>
              <a:gd name="connsiteY1785" fmla="*/ 5839868 h 6693946"/>
              <a:gd name="connsiteX1786" fmla="*/ 624457 w 1569618"/>
              <a:gd name="connsiteY1786" fmla="*/ 484967 h 6693946"/>
              <a:gd name="connsiteX1787" fmla="*/ 627097 w 1569618"/>
              <a:gd name="connsiteY1787" fmla="*/ 494649 h 6693946"/>
              <a:gd name="connsiteX1788" fmla="*/ 630993 w 1569618"/>
              <a:gd name="connsiteY1788" fmla="*/ 488380 h 6693946"/>
              <a:gd name="connsiteX1789" fmla="*/ 627738 w 1569618"/>
              <a:gd name="connsiteY1789" fmla="*/ 479680 h 6693946"/>
              <a:gd name="connsiteX1790" fmla="*/ 624457 w 1569618"/>
              <a:gd name="connsiteY1790" fmla="*/ 484967 h 6693946"/>
              <a:gd name="connsiteX1791" fmla="*/ 1423439 w 1569618"/>
              <a:gd name="connsiteY1791" fmla="*/ 5874104 h 6693946"/>
              <a:gd name="connsiteX1792" fmla="*/ 1422442 w 1569618"/>
              <a:gd name="connsiteY1792" fmla="*/ 5883817 h 6693946"/>
              <a:gd name="connsiteX1793" fmla="*/ 1427804 w 1569618"/>
              <a:gd name="connsiteY1793" fmla="*/ 5883254 h 6693946"/>
              <a:gd name="connsiteX1794" fmla="*/ 1427804 w 1569618"/>
              <a:gd name="connsiteY1794" fmla="*/ 5874067 h 6693946"/>
              <a:gd name="connsiteX1795" fmla="*/ 1423439 w 1569618"/>
              <a:gd name="connsiteY1795" fmla="*/ 5874104 h 6693946"/>
              <a:gd name="connsiteX1796" fmla="*/ 1379889 w 1569618"/>
              <a:gd name="connsiteY1796" fmla="*/ 5801507 h 6693946"/>
              <a:gd name="connsiteX1797" fmla="*/ 1377736 w 1569618"/>
              <a:gd name="connsiteY1797" fmla="*/ 5795808 h 6693946"/>
              <a:gd name="connsiteX1798" fmla="*/ 1371688 w 1569618"/>
              <a:gd name="connsiteY1798" fmla="*/ 5798358 h 6693946"/>
              <a:gd name="connsiteX1799" fmla="*/ 1375524 w 1569618"/>
              <a:gd name="connsiteY1799" fmla="*/ 5807582 h 6693946"/>
              <a:gd name="connsiteX1800" fmla="*/ 1379889 w 1569618"/>
              <a:gd name="connsiteY1800" fmla="*/ 5801507 h 6693946"/>
              <a:gd name="connsiteX1801" fmla="*/ 567126 w 1569618"/>
              <a:gd name="connsiteY1801" fmla="*/ 384074 h 6693946"/>
              <a:gd name="connsiteX1802" fmla="*/ 561430 w 1569618"/>
              <a:gd name="connsiteY1802" fmla="*/ 381922 h 6693946"/>
              <a:gd name="connsiteX1803" fmla="*/ 555352 w 1569618"/>
              <a:gd name="connsiteY1803" fmla="*/ 386301 h 6693946"/>
              <a:gd name="connsiteX1804" fmla="*/ 564550 w 1569618"/>
              <a:gd name="connsiteY1804" fmla="*/ 390123 h 6693946"/>
              <a:gd name="connsiteX1805" fmla="*/ 567126 w 1569618"/>
              <a:gd name="connsiteY1805" fmla="*/ 384074 h 6693946"/>
              <a:gd name="connsiteX1806" fmla="*/ 741786 w 1569618"/>
              <a:gd name="connsiteY1806" fmla="*/ 794359 h 6693946"/>
              <a:gd name="connsiteX1807" fmla="*/ 742990 w 1569618"/>
              <a:gd name="connsiteY1807" fmla="*/ 784384 h 6693946"/>
              <a:gd name="connsiteX1808" fmla="*/ 738610 w 1569618"/>
              <a:gd name="connsiteY1808" fmla="*/ 781748 h 6693946"/>
              <a:gd name="connsiteX1809" fmla="*/ 736458 w 1569618"/>
              <a:gd name="connsiteY1809" fmla="*/ 790902 h 6693946"/>
              <a:gd name="connsiteX1810" fmla="*/ 741786 w 1569618"/>
              <a:gd name="connsiteY1810" fmla="*/ 794359 h 6693946"/>
              <a:gd name="connsiteX1811" fmla="*/ 655982 w 1569618"/>
              <a:gd name="connsiteY1811" fmla="*/ 423447 h 6693946"/>
              <a:gd name="connsiteX1812" fmla="*/ 665957 w 1569618"/>
              <a:gd name="connsiteY1812" fmla="*/ 422247 h 6693946"/>
              <a:gd name="connsiteX1813" fmla="*/ 662500 w 1569618"/>
              <a:gd name="connsiteY1813" fmla="*/ 416915 h 6693946"/>
              <a:gd name="connsiteX1814" fmla="*/ 653346 w 1569618"/>
              <a:gd name="connsiteY1814" fmla="*/ 419068 h 6693946"/>
              <a:gd name="connsiteX1815" fmla="*/ 655982 w 1569618"/>
              <a:gd name="connsiteY1815" fmla="*/ 423447 h 6693946"/>
              <a:gd name="connsiteX1816" fmla="*/ 165162 w 1569618"/>
              <a:gd name="connsiteY1816" fmla="*/ 81698 h 6693946"/>
              <a:gd name="connsiteX1817" fmla="*/ 169058 w 1569618"/>
              <a:gd name="connsiteY1817" fmla="*/ 75444 h 6693946"/>
              <a:gd name="connsiteX1818" fmla="*/ 165792 w 1569618"/>
              <a:gd name="connsiteY1818" fmla="*/ 66729 h 6693946"/>
              <a:gd name="connsiteX1819" fmla="*/ 162526 w 1569618"/>
              <a:gd name="connsiteY1819" fmla="*/ 72032 h 6693946"/>
              <a:gd name="connsiteX1820" fmla="*/ 165162 w 1569618"/>
              <a:gd name="connsiteY1820" fmla="*/ 81698 h 6693946"/>
              <a:gd name="connsiteX1821" fmla="*/ 239045 w 1569618"/>
              <a:gd name="connsiteY1821" fmla="*/ 237977 h 6693946"/>
              <a:gd name="connsiteX1822" fmla="*/ 236893 w 1569618"/>
              <a:gd name="connsiteY1822" fmla="*/ 228823 h 6693946"/>
              <a:gd name="connsiteX1823" fmla="*/ 232528 w 1569618"/>
              <a:gd name="connsiteY1823" fmla="*/ 231459 h 6693946"/>
              <a:gd name="connsiteX1824" fmla="*/ 233713 w 1569618"/>
              <a:gd name="connsiteY1824" fmla="*/ 241434 h 6693946"/>
              <a:gd name="connsiteX1825" fmla="*/ 239045 w 1569618"/>
              <a:gd name="connsiteY1825" fmla="*/ 237977 h 6693946"/>
              <a:gd name="connsiteX1826" fmla="*/ 266423 w 1569618"/>
              <a:gd name="connsiteY1826" fmla="*/ 158277 h 6693946"/>
              <a:gd name="connsiteX1827" fmla="*/ 274290 w 1569618"/>
              <a:gd name="connsiteY1827" fmla="*/ 154220 h 6693946"/>
              <a:gd name="connsiteX1828" fmla="*/ 268999 w 1569618"/>
              <a:gd name="connsiteY1828" fmla="*/ 150969 h 6693946"/>
              <a:gd name="connsiteX1829" fmla="*/ 260284 w 1569618"/>
              <a:gd name="connsiteY1829" fmla="*/ 154220 h 6693946"/>
              <a:gd name="connsiteX1830" fmla="*/ 266423 w 1569618"/>
              <a:gd name="connsiteY1830" fmla="*/ 158277 h 6693946"/>
              <a:gd name="connsiteX1831" fmla="*/ 316869 w 1569618"/>
              <a:gd name="connsiteY1831" fmla="*/ 315801 h 6693946"/>
              <a:gd name="connsiteX1832" fmla="*/ 323094 w 1569618"/>
              <a:gd name="connsiteY1832" fmla="*/ 319213 h 6693946"/>
              <a:gd name="connsiteX1833" fmla="*/ 330271 w 1569618"/>
              <a:gd name="connsiteY1833" fmla="*/ 314950 h 6693946"/>
              <a:gd name="connsiteX1834" fmla="*/ 327065 w 1569618"/>
              <a:gd name="connsiteY1834" fmla="*/ 311890 h 6693946"/>
              <a:gd name="connsiteX1835" fmla="*/ 316869 w 1569618"/>
              <a:gd name="connsiteY1835" fmla="*/ 315801 h 6693946"/>
              <a:gd name="connsiteX1836" fmla="*/ 328895 w 1569618"/>
              <a:gd name="connsiteY1836" fmla="*/ 305387 h 6693946"/>
              <a:gd name="connsiteX1837" fmla="*/ 333537 w 1569618"/>
              <a:gd name="connsiteY1837" fmla="*/ 311698 h 6693946"/>
              <a:gd name="connsiteX1838" fmla="*/ 337040 w 1569618"/>
              <a:gd name="connsiteY1838" fmla="*/ 306880 h 6693946"/>
              <a:gd name="connsiteX1839" fmla="*/ 334374 w 1569618"/>
              <a:gd name="connsiteY1839" fmla="*/ 298296 h 6693946"/>
              <a:gd name="connsiteX1840" fmla="*/ 328895 w 1569618"/>
              <a:gd name="connsiteY1840" fmla="*/ 305387 h 6693946"/>
              <a:gd name="connsiteX1841" fmla="*/ 440835 w 1569618"/>
              <a:gd name="connsiteY1841" fmla="*/ 402415 h 6693946"/>
              <a:gd name="connsiteX1842" fmla="*/ 442020 w 1569618"/>
              <a:gd name="connsiteY1842" fmla="*/ 392436 h 6693946"/>
              <a:gd name="connsiteX1843" fmla="*/ 437655 w 1569618"/>
              <a:gd name="connsiteY1843" fmla="*/ 389800 h 6693946"/>
              <a:gd name="connsiteX1844" fmla="*/ 435503 w 1569618"/>
              <a:gd name="connsiteY1844" fmla="*/ 398957 h 6693946"/>
              <a:gd name="connsiteX1845" fmla="*/ 440835 w 1569618"/>
              <a:gd name="connsiteY1845" fmla="*/ 402415 h 6693946"/>
              <a:gd name="connsiteX1846" fmla="*/ 437655 w 1569618"/>
              <a:gd name="connsiteY1846" fmla="*/ 291805 h 6693946"/>
              <a:gd name="connsiteX1847" fmla="*/ 435503 w 1569618"/>
              <a:gd name="connsiteY1847" fmla="*/ 300978 h 6693946"/>
              <a:gd name="connsiteX1848" fmla="*/ 440835 w 1569618"/>
              <a:gd name="connsiteY1848" fmla="*/ 304435 h 6693946"/>
              <a:gd name="connsiteX1849" fmla="*/ 442035 w 1569618"/>
              <a:gd name="connsiteY1849" fmla="*/ 294457 h 6693946"/>
              <a:gd name="connsiteX1850" fmla="*/ 437655 w 1569618"/>
              <a:gd name="connsiteY1850" fmla="*/ 291805 h 6693946"/>
              <a:gd name="connsiteX1851" fmla="*/ 477250 w 1569618"/>
              <a:gd name="connsiteY1851" fmla="*/ 302984 h 6693946"/>
              <a:gd name="connsiteX1852" fmla="*/ 484251 w 1569618"/>
              <a:gd name="connsiteY1852" fmla="*/ 311698 h 6693946"/>
              <a:gd name="connsiteX1853" fmla="*/ 484251 w 1569618"/>
              <a:gd name="connsiteY1853" fmla="*/ 297696 h 6693946"/>
              <a:gd name="connsiteX1854" fmla="*/ 477250 w 1569618"/>
              <a:gd name="connsiteY1854" fmla="*/ 302984 h 6693946"/>
              <a:gd name="connsiteX1855" fmla="*/ 559450 w 1569618"/>
              <a:gd name="connsiteY1855" fmla="*/ 509371 h 6693946"/>
              <a:gd name="connsiteX1856" fmla="*/ 555044 w 1569618"/>
              <a:gd name="connsiteY1856" fmla="*/ 510571 h 6693946"/>
              <a:gd name="connsiteX1857" fmla="*/ 556259 w 1569618"/>
              <a:gd name="connsiteY1857" fmla="*/ 524442 h 6693946"/>
              <a:gd name="connsiteX1858" fmla="*/ 561078 w 1569618"/>
              <a:gd name="connsiteY1858" fmla="*/ 518408 h 6693946"/>
              <a:gd name="connsiteX1859" fmla="*/ 559450 w 1569618"/>
              <a:gd name="connsiteY1859" fmla="*/ 509371 h 6693946"/>
              <a:gd name="connsiteX1860" fmla="*/ 556638 w 1569618"/>
              <a:gd name="connsiteY1860" fmla="*/ 431794 h 6693946"/>
              <a:gd name="connsiteX1861" fmla="*/ 554485 w 1569618"/>
              <a:gd name="connsiteY1861" fmla="*/ 437494 h 6693946"/>
              <a:gd name="connsiteX1862" fmla="*/ 558850 w 1569618"/>
              <a:gd name="connsiteY1862" fmla="*/ 443573 h 6693946"/>
              <a:gd name="connsiteX1863" fmla="*/ 562690 w 1569618"/>
              <a:gd name="connsiteY1863" fmla="*/ 434374 h 6693946"/>
              <a:gd name="connsiteX1864" fmla="*/ 556638 w 1569618"/>
              <a:gd name="connsiteY1864" fmla="*/ 431794 h 6693946"/>
              <a:gd name="connsiteX1865" fmla="*/ 1537603 w 1569618"/>
              <a:gd name="connsiteY1865" fmla="*/ 5878642 h 6693946"/>
              <a:gd name="connsiteX1866" fmla="*/ 1539801 w 1569618"/>
              <a:gd name="connsiteY1866" fmla="*/ 5873955 h 6693946"/>
              <a:gd name="connsiteX1867" fmla="*/ 1537603 w 1569618"/>
              <a:gd name="connsiteY1867" fmla="*/ 5871667 h 6693946"/>
              <a:gd name="connsiteX1868" fmla="*/ 1535113 w 1569618"/>
              <a:gd name="connsiteY1868" fmla="*/ 5876167 h 6693946"/>
              <a:gd name="connsiteX1869" fmla="*/ 1537603 w 1569618"/>
              <a:gd name="connsiteY1869" fmla="*/ 5878642 h 6693946"/>
              <a:gd name="connsiteX1870" fmla="*/ 1398345 w 1569618"/>
              <a:gd name="connsiteY1870" fmla="*/ 1010826 h 6693946"/>
              <a:gd name="connsiteX1871" fmla="*/ 1400558 w 1569618"/>
              <a:gd name="connsiteY1871" fmla="*/ 1008670 h 6693946"/>
              <a:gd name="connsiteX1872" fmla="*/ 1397247 w 1569618"/>
              <a:gd name="connsiteY1872" fmla="*/ 1004597 h 6693946"/>
              <a:gd name="connsiteX1873" fmla="*/ 1394127 w 1569618"/>
              <a:gd name="connsiteY1873" fmla="*/ 1007717 h 6693946"/>
              <a:gd name="connsiteX1874" fmla="*/ 1398345 w 1569618"/>
              <a:gd name="connsiteY1874" fmla="*/ 1010826 h 6693946"/>
              <a:gd name="connsiteX1875" fmla="*/ 1384827 w 1569618"/>
              <a:gd name="connsiteY1875" fmla="*/ 5816957 h 6693946"/>
              <a:gd name="connsiteX1876" fmla="*/ 1380125 w 1569618"/>
              <a:gd name="connsiteY1876" fmla="*/ 5819170 h 6693946"/>
              <a:gd name="connsiteX1877" fmla="*/ 1382615 w 1569618"/>
              <a:gd name="connsiteY1877" fmla="*/ 5821644 h 6693946"/>
              <a:gd name="connsiteX1878" fmla="*/ 1387126 w 1569618"/>
              <a:gd name="connsiteY1878" fmla="*/ 5819170 h 6693946"/>
              <a:gd name="connsiteX1879" fmla="*/ 1384827 w 1569618"/>
              <a:gd name="connsiteY1879" fmla="*/ 5816957 h 6693946"/>
              <a:gd name="connsiteX1880" fmla="*/ 1354622 w 1569618"/>
              <a:gd name="connsiteY1880" fmla="*/ 5807657 h 6693946"/>
              <a:gd name="connsiteX1881" fmla="*/ 1359133 w 1569618"/>
              <a:gd name="connsiteY1881" fmla="*/ 5805182 h 6693946"/>
              <a:gd name="connsiteX1882" fmla="*/ 1356835 w 1569618"/>
              <a:gd name="connsiteY1882" fmla="*/ 5802970 h 6693946"/>
              <a:gd name="connsiteX1883" fmla="*/ 1352132 w 1569618"/>
              <a:gd name="connsiteY1883" fmla="*/ 5805182 h 6693946"/>
              <a:gd name="connsiteX1884" fmla="*/ 1354622 w 1569618"/>
              <a:gd name="connsiteY1884" fmla="*/ 5807657 h 6693946"/>
              <a:gd name="connsiteX1885" fmla="*/ 1340621 w 1569618"/>
              <a:gd name="connsiteY1885" fmla="*/ 5788683 h 6693946"/>
              <a:gd name="connsiteX1886" fmla="*/ 1338131 w 1569618"/>
              <a:gd name="connsiteY1886" fmla="*/ 5791195 h 6693946"/>
              <a:gd name="connsiteX1887" fmla="*/ 1342833 w 1569618"/>
              <a:gd name="connsiteY1887" fmla="*/ 5793371 h 6693946"/>
              <a:gd name="connsiteX1888" fmla="*/ 1345132 w 1569618"/>
              <a:gd name="connsiteY1888" fmla="*/ 5791195 h 6693946"/>
              <a:gd name="connsiteX1889" fmla="*/ 1340621 w 1569618"/>
              <a:gd name="connsiteY1889" fmla="*/ 5788683 h 6693946"/>
              <a:gd name="connsiteX1890" fmla="*/ 792207 w 1569618"/>
              <a:gd name="connsiteY1890" fmla="*/ 595164 h 6693946"/>
              <a:gd name="connsiteX1891" fmla="*/ 789908 w 1569618"/>
              <a:gd name="connsiteY1891" fmla="*/ 592966 h 6693946"/>
              <a:gd name="connsiteX1892" fmla="*/ 785220 w 1569618"/>
              <a:gd name="connsiteY1892" fmla="*/ 595164 h 6693946"/>
              <a:gd name="connsiteX1893" fmla="*/ 787710 w 1569618"/>
              <a:gd name="connsiteY1893" fmla="*/ 597639 h 6693946"/>
              <a:gd name="connsiteX1894" fmla="*/ 792207 w 1569618"/>
              <a:gd name="connsiteY1894" fmla="*/ 595164 h 6693946"/>
              <a:gd name="connsiteX1895" fmla="*/ 778861 w 1569618"/>
              <a:gd name="connsiteY1895" fmla="*/ 741494 h 6693946"/>
              <a:gd name="connsiteX1896" fmla="*/ 782097 w 1569618"/>
              <a:gd name="connsiteY1896" fmla="*/ 745641 h 6693946"/>
              <a:gd name="connsiteX1897" fmla="*/ 785220 w 1569618"/>
              <a:gd name="connsiteY1897" fmla="*/ 745641 h 6693946"/>
              <a:gd name="connsiteX1898" fmla="*/ 783094 w 1569618"/>
              <a:gd name="connsiteY1898" fmla="*/ 740339 h 6693946"/>
              <a:gd name="connsiteX1899" fmla="*/ 778861 w 1569618"/>
              <a:gd name="connsiteY1899" fmla="*/ 741494 h 6693946"/>
              <a:gd name="connsiteX1900" fmla="*/ 781718 w 1569618"/>
              <a:gd name="connsiteY1900" fmla="*/ 808627 h 6693946"/>
              <a:gd name="connsiteX1901" fmla="*/ 784208 w 1569618"/>
              <a:gd name="connsiteY1901" fmla="*/ 804116 h 6693946"/>
              <a:gd name="connsiteX1902" fmla="*/ 781718 w 1569618"/>
              <a:gd name="connsiteY1902" fmla="*/ 801622 h 6693946"/>
              <a:gd name="connsiteX1903" fmla="*/ 779521 w 1569618"/>
              <a:gd name="connsiteY1903" fmla="*/ 806325 h 6693946"/>
              <a:gd name="connsiteX1904" fmla="*/ 781718 w 1569618"/>
              <a:gd name="connsiteY1904" fmla="*/ 808627 h 6693946"/>
              <a:gd name="connsiteX1905" fmla="*/ 774717 w 1569618"/>
              <a:gd name="connsiteY1905" fmla="*/ 689641 h 6693946"/>
              <a:gd name="connsiteX1906" fmla="*/ 777207 w 1569618"/>
              <a:gd name="connsiteY1906" fmla="*/ 685130 h 6693946"/>
              <a:gd name="connsiteX1907" fmla="*/ 774717 w 1569618"/>
              <a:gd name="connsiteY1907" fmla="*/ 682640 h 6693946"/>
              <a:gd name="connsiteX1908" fmla="*/ 772520 w 1569618"/>
              <a:gd name="connsiteY1908" fmla="*/ 687342 h 6693946"/>
              <a:gd name="connsiteX1909" fmla="*/ 774717 w 1569618"/>
              <a:gd name="connsiteY1909" fmla="*/ 689641 h 6693946"/>
              <a:gd name="connsiteX1910" fmla="*/ 737526 w 1569618"/>
              <a:gd name="connsiteY1910" fmla="*/ 726933 h 6693946"/>
              <a:gd name="connsiteX1911" fmla="*/ 739724 w 1569618"/>
              <a:gd name="connsiteY1911" fmla="*/ 731635 h 6693946"/>
              <a:gd name="connsiteX1912" fmla="*/ 742214 w 1569618"/>
              <a:gd name="connsiteY1912" fmla="*/ 729146 h 6693946"/>
              <a:gd name="connsiteX1913" fmla="*/ 739724 w 1569618"/>
              <a:gd name="connsiteY1913" fmla="*/ 724634 h 6693946"/>
              <a:gd name="connsiteX1914" fmla="*/ 737526 w 1569618"/>
              <a:gd name="connsiteY1914" fmla="*/ 726933 h 6693946"/>
              <a:gd name="connsiteX1915" fmla="*/ 739150 w 1569618"/>
              <a:gd name="connsiteY1915" fmla="*/ 773060 h 6693946"/>
              <a:gd name="connsiteX1916" fmla="*/ 743222 w 1569618"/>
              <a:gd name="connsiteY1916" fmla="*/ 769749 h 6693946"/>
              <a:gd name="connsiteX1917" fmla="*/ 740102 w 1569618"/>
              <a:gd name="connsiteY1917" fmla="*/ 766629 h 6693946"/>
              <a:gd name="connsiteX1918" fmla="*/ 736982 w 1569618"/>
              <a:gd name="connsiteY1918" fmla="*/ 770847 h 6693946"/>
              <a:gd name="connsiteX1919" fmla="*/ 739150 w 1569618"/>
              <a:gd name="connsiteY1919" fmla="*/ 773060 h 6693946"/>
              <a:gd name="connsiteX1920" fmla="*/ 660538 w 1569618"/>
              <a:gd name="connsiteY1920" fmla="*/ 230008 h 6693946"/>
              <a:gd name="connsiteX1921" fmla="*/ 662732 w 1569618"/>
              <a:gd name="connsiteY1921" fmla="*/ 234710 h 6693946"/>
              <a:gd name="connsiteX1922" fmla="*/ 664914 w 1569618"/>
              <a:gd name="connsiteY1922" fmla="*/ 232412 h 6693946"/>
              <a:gd name="connsiteX1923" fmla="*/ 662732 w 1569618"/>
              <a:gd name="connsiteY1923" fmla="*/ 227709 h 6693946"/>
              <a:gd name="connsiteX1924" fmla="*/ 660538 w 1569618"/>
              <a:gd name="connsiteY1924" fmla="*/ 230008 h 6693946"/>
              <a:gd name="connsiteX1925" fmla="*/ 665664 w 1569618"/>
              <a:gd name="connsiteY1925" fmla="*/ 469750 h 6693946"/>
              <a:gd name="connsiteX1926" fmla="*/ 662353 w 1569618"/>
              <a:gd name="connsiteY1926" fmla="*/ 465678 h 6693946"/>
              <a:gd name="connsiteX1927" fmla="*/ 659234 w 1569618"/>
              <a:gd name="connsiteY1927" fmla="*/ 468798 h 6693946"/>
              <a:gd name="connsiteX1928" fmla="*/ 663437 w 1569618"/>
              <a:gd name="connsiteY1928" fmla="*/ 471903 h 6693946"/>
              <a:gd name="connsiteX1929" fmla="*/ 665664 w 1569618"/>
              <a:gd name="connsiteY1929" fmla="*/ 469750 h 6693946"/>
              <a:gd name="connsiteX1930" fmla="*/ 654531 w 1569618"/>
              <a:gd name="connsiteY1930" fmla="*/ 261398 h 6693946"/>
              <a:gd name="connsiteX1931" fmla="*/ 659234 w 1569618"/>
              <a:gd name="connsiteY1931" fmla="*/ 259201 h 6693946"/>
              <a:gd name="connsiteX1932" fmla="*/ 656935 w 1569618"/>
              <a:gd name="connsiteY1932" fmla="*/ 257018 h 6693946"/>
              <a:gd name="connsiteX1933" fmla="*/ 652233 w 1569618"/>
              <a:gd name="connsiteY1933" fmla="*/ 259201 h 6693946"/>
              <a:gd name="connsiteX1934" fmla="*/ 654531 w 1569618"/>
              <a:gd name="connsiteY1934" fmla="*/ 261398 h 6693946"/>
              <a:gd name="connsiteX1935" fmla="*/ 625541 w 1569618"/>
              <a:gd name="connsiteY1935" fmla="*/ 341990 h 6693946"/>
              <a:gd name="connsiteX1936" fmla="*/ 627727 w 1569618"/>
              <a:gd name="connsiteY1936" fmla="*/ 346692 h 6693946"/>
              <a:gd name="connsiteX1937" fmla="*/ 629921 w 1569618"/>
              <a:gd name="connsiteY1937" fmla="*/ 344393 h 6693946"/>
              <a:gd name="connsiteX1938" fmla="*/ 627727 w 1569618"/>
              <a:gd name="connsiteY1938" fmla="*/ 339691 h 6693946"/>
              <a:gd name="connsiteX1939" fmla="*/ 625541 w 1569618"/>
              <a:gd name="connsiteY1939" fmla="*/ 341990 h 6693946"/>
              <a:gd name="connsiteX1940" fmla="*/ 626538 w 1569618"/>
              <a:gd name="connsiteY1940" fmla="*/ 401372 h 6693946"/>
              <a:gd name="connsiteX1941" fmla="*/ 631226 w 1569618"/>
              <a:gd name="connsiteY1941" fmla="*/ 399175 h 6693946"/>
              <a:gd name="connsiteX1942" fmla="*/ 628927 w 1569618"/>
              <a:gd name="connsiteY1942" fmla="*/ 396992 h 6693946"/>
              <a:gd name="connsiteX1943" fmla="*/ 624240 w 1569618"/>
              <a:gd name="connsiteY1943" fmla="*/ 399175 h 6693946"/>
              <a:gd name="connsiteX1944" fmla="*/ 626538 w 1569618"/>
              <a:gd name="connsiteY1944" fmla="*/ 401372 h 6693946"/>
              <a:gd name="connsiteX1945" fmla="*/ 626538 w 1569618"/>
              <a:gd name="connsiteY1945" fmla="*/ 529980 h 6693946"/>
              <a:gd name="connsiteX1946" fmla="*/ 624240 w 1569618"/>
              <a:gd name="connsiteY1946" fmla="*/ 532163 h 6693946"/>
              <a:gd name="connsiteX1947" fmla="*/ 628736 w 1569618"/>
              <a:gd name="connsiteY1947" fmla="*/ 534653 h 6693946"/>
              <a:gd name="connsiteX1948" fmla="*/ 631241 w 1569618"/>
              <a:gd name="connsiteY1948" fmla="*/ 532163 h 6693946"/>
              <a:gd name="connsiteX1949" fmla="*/ 626538 w 1569618"/>
              <a:gd name="connsiteY1949" fmla="*/ 529980 h 6693946"/>
              <a:gd name="connsiteX1950" fmla="*/ 618540 w 1569618"/>
              <a:gd name="connsiteY1950" fmla="*/ 216006 h 6693946"/>
              <a:gd name="connsiteX1951" fmla="*/ 620737 w 1569618"/>
              <a:gd name="connsiteY1951" fmla="*/ 220705 h 6693946"/>
              <a:gd name="connsiteX1952" fmla="*/ 623227 w 1569618"/>
              <a:gd name="connsiteY1952" fmla="*/ 218215 h 6693946"/>
              <a:gd name="connsiteX1953" fmla="*/ 620737 w 1569618"/>
              <a:gd name="connsiteY1953" fmla="*/ 213719 h 6693946"/>
              <a:gd name="connsiteX1954" fmla="*/ 618540 w 1569618"/>
              <a:gd name="connsiteY1954" fmla="*/ 216006 h 6693946"/>
              <a:gd name="connsiteX1955" fmla="*/ 601932 w 1569618"/>
              <a:gd name="connsiteY1955" fmla="*/ 726933 h 6693946"/>
              <a:gd name="connsiteX1956" fmla="*/ 599735 w 1569618"/>
              <a:gd name="connsiteY1956" fmla="*/ 724634 h 6693946"/>
              <a:gd name="connsiteX1957" fmla="*/ 597245 w 1569618"/>
              <a:gd name="connsiteY1957" fmla="*/ 729146 h 6693946"/>
              <a:gd name="connsiteX1958" fmla="*/ 599735 w 1569618"/>
              <a:gd name="connsiteY1958" fmla="*/ 731635 h 6693946"/>
              <a:gd name="connsiteX1959" fmla="*/ 601932 w 1569618"/>
              <a:gd name="connsiteY1959" fmla="*/ 726933 h 6693946"/>
              <a:gd name="connsiteX1960" fmla="*/ 600380 w 1569618"/>
              <a:gd name="connsiteY1960" fmla="*/ 739281 h 6693946"/>
              <a:gd name="connsiteX1961" fmla="*/ 596232 w 1569618"/>
              <a:gd name="connsiteY1961" fmla="*/ 742521 h 6693946"/>
              <a:gd name="connsiteX1962" fmla="*/ 596232 w 1569618"/>
              <a:gd name="connsiteY1962" fmla="*/ 745641 h 6693946"/>
              <a:gd name="connsiteX1963" fmla="*/ 601535 w 1569618"/>
              <a:gd name="connsiteY1963" fmla="*/ 743515 h 6693946"/>
              <a:gd name="connsiteX1964" fmla="*/ 600380 w 1569618"/>
              <a:gd name="connsiteY1964" fmla="*/ 739281 h 6693946"/>
              <a:gd name="connsiteX1965" fmla="*/ 598531 w 1569618"/>
              <a:gd name="connsiteY1965" fmla="*/ 786316 h 6693946"/>
              <a:gd name="connsiteX1966" fmla="*/ 603233 w 1569618"/>
              <a:gd name="connsiteY1966" fmla="*/ 784133 h 6693946"/>
              <a:gd name="connsiteX1967" fmla="*/ 600743 w 1569618"/>
              <a:gd name="connsiteY1967" fmla="*/ 781643 h 6693946"/>
              <a:gd name="connsiteX1968" fmla="*/ 596232 w 1569618"/>
              <a:gd name="connsiteY1968" fmla="*/ 784133 h 6693946"/>
              <a:gd name="connsiteX1969" fmla="*/ 598531 w 1569618"/>
              <a:gd name="connsiteY1969" fmla="*/ 786316 h 6693946"/>
              <a:gd name="connsiteX1970" fmla="*/ 592160 w 1569618"/>
              <a:gd name="connsiteY1970" fmla="*/ 752072 h 6693946"/>
              <a:gd name="connsiteX1971" fmla="*/ 596232 w 1569618"/>
              <a:gd name="connsiteY1971" fmla="*/ 748761 h 6693946"/>
              <a:gd name="connsiteX1972" fmla="*/ 593112 w 1569618"/>
              <a:gd name="connsiteY1972" fmla="*/ 745641 h 6693946"/>
              <a:gd name="connsiteX1973" fmla="*/ 590008 w 1569618"/>
              <a:gd name="connsiteY1973" fmla="*/ 749845 h 6693946"/>
              <a:gd name="connsiteX1974" fmla="*/ 592160 w 1569618"/>
              <a:gd name="connsiteY1974" fmla="*/ 752072 h 6693946"/>
              <a:gd name="connsiteX1975" fmla="*/ 591736 w 1569618"/>
              <a:gd name="connsiteY1975" fmla="*/ 772621 h 6693946"/>
              <a:gd name="connsiteX1976" fmla="*/ 596232 w 1569618"/>
              <a:gd name="connsiteY1976" fmla="*/ 770131 h 6693946"/>
              <a:gd name="connsiteX1977" fmla="*/ 593934 w 1569618"/>
              <a:gd name="connsiteY1977" fmla="*/ 767949 h 6693946"/>
              <a:gd name="connsiteX1978" fmla="*/ 589247 w 1569618"/>
              <a:gd name="connsiteY1978" fmla="*/ 770131 h 6693946"/>
              <a:gd name="connsiteX1979" fmla="*/ 591736 w 1569618"/>
              <a:gd name="connsiteY1979" fmla="*/ 772621 h 6693946"/>
              <a:gd name="connsiteX1980" fmla="*/ 565457 w 1569618"/>
              <a:gd name="connsiteY1980" fmla="*/ 527899 h 6693946"/>
              <a:gd name="connsiteX1981" fmla="*/ 567670 w 1569618"/>
              <a:gd name="connsiteY1981" fmla="*/ 525732 h 6693946"/>
              <a:gd name="connsiteX1982" fmla="*/ 564359 w 1569618"/>
              <a:gd name="connsiteY1982" fmla="*/ 521674 h 6693946"/>
              <a:gd name="connsiteX1983" fmla="*/ 561239 w 1569618"/>
              <a:gd name="connsiteY1983" fmla="*/ 524779 h 6693946"/>
              <a:gd name="connsiteX1984" fmla="*/ 565457 w 1569618"/>
              <a:gd name="connsiteY1984" fmla="*/ 527899 h 6693946"/>
              <a:gd name="connsiteX1985" fmla="*/ 15315 w 1569618"/>
              <a:gd name="connsiteY1985" fmla="*/ 742139 h 6693946"/>
              <a:gd name="connsiteX1986" fmla="*/ 10819 w 1569618"/>
              <a:gd name="connsiteY1986" fmla="*/ 739649 h 6693946"/>
              <a:gd name="connsiteX1987" fmla="*/ 8314 w 1569618"/>
              <a:gd name="connsiteY1987" fmla="*/ 742139 h 6693946"/>
              <a:gd name="connsiteX1988" fmla="*/ 13016 w 1569618"/>
              <a:gd name="connsiteY1988" fmla="*/ 744321 h 6693946"/>
              <a:gd name="connsiteX1989" fmla="*/ 15315 w 1569618"/>
              <a:gd name="connsiteY1989" fmla="*/ 742139 h 6693946"/>
              <a:gd name="connsiteX1990" fmla="*/ 20017 w 1569618"/>
              <a:gd name="connsiteY1990" fmla="*/ 585965 h 6693946"/>
              <a:gd name="connsiteX1991" fmla="*/ 15315 w 1569618"/>
              <a:gd name="connsiteY1991" fmla="*/ 588163 h 6693946"/>
              <a:gd name="connsiteX1992" fmla="*/ 17805 w 1569618"/>
              <a:gd name="connsiteY1992" fmla="*/ 590653 h 6693946"/>
              <a:gd name="connsiteX1993" fmla="*/ 22316 w 1569618"/>
              <a:gd name="connsiteY1993" fmla="*/ 588163 h 6693946"/>
              <a:gd name="connsiteX1994" fmla="*/ 20017 w 1569618"/>
              <a:gd name="connsiteY1994" fmla="*/ 585965 h 6693946"/>
              <a:gd name="connsiteX1995" fmla="*/ 53811 w 1569618"/>
              <a:gd name="connsiteY1995" fmla="*/ 157723 h 6693946"/>
              <a:gd name="connsiteX1996" fmla="*/ 51321 w 1569618"/>
              <a:gd name="connsiteY1996" fmla="*/ 162219 h 6693946"/>
              <a:gd name="connsiteX1997" fmla="*/ 53811 w 1569618"/>
              <a:gd name="connsiteY1997" fmla="*/ 164723 h 6693946"/>
              <a:gd name="connsiteX1998" fmla="*/ 56008 w 1569618"/>
              <a:gd name="connsiteY1998" fmla="*/ 160021 h 6693946"/>
              <a:gd name="connsiteX1999" fmla="*/ 53811 w 1569618"/>
              <a:gd name="connsiteY1999" fmla="*/ 157723 h 6693946"/>
              <a:gd name="connsiteX2000" fmla="*/ 63740 w 1569618"/>
              <a:gd name="connsiteY2000" fmla="*/ 147789 h 6693946"/>
              <a:gd name="connsiteX2001" fmla="*/ 60429 w 1569618"/>
              <a:gd name="connsiteY2001" fmla="*/ 143717 h 6693946"/>
              <a:gd name="connsiteX2002" fmla="*/ 57309 w 1569618"/>
              <a:gd name="connsiteY2002" fmla="*/ 146837 h 6693946"/>
              <a:gd name="connsiteX2003" fmla="*/ 61528 w 1569618"/>
              <a:gd name="connsiteY2003" fmla="*/ 149942 h 6693946"/>
              <a:gd name="connsiteX2004" fmla="*/ 63740 w 1569618"/>
              <a:gd name="connsiteY2004" fmla="*/ 147789 h 6693946"/>
              <a:gd name="connsiteX2005" fmla="*/ 57309 w 1569618"/>
              <a:gd name="connsiteY2005" fmla="*/ 115724 h 6693946"/>
              <a:gd name="connsiteX2006" fmla="*/ 57309 w 1569618"/>
              <a:gd name="connsiteY2006" fmla="*/ 122729 h 6693946"/>
              <a:gd name="connsiteX2007" fmla="*/ 63110 w 1569618"/>
              <a:gd name="connsiteY2007" fmla="*/ 120412 h 6693946"/>
              <a:gd name="connsiteX2008" fmla="*/ 57309 w 1569618"/>
              <a:gd name="connsiteY2008" fmla="*/ 115724 h 6693946"/>
              <a:gd name="connsiteX2009" fmla="*/ 60812 w 1569618"/>
              <a:gd name="connsiteY2009" fmla="*/ 73731 h 6693946"/>
              <a:gd name="connsiteX2010" fmla="*/ 58322 w 1569618"/>
              <a:gd name="connsiteY2010" fmla="*/ 78241 h 6693946"/>
              <a:gd name="connsiteX2011" fmla="*/ 60812 w 1569618"/>
              <a:gd name="connsiteY2011" fmla="*/ 80731 h 6693946"/>
              <a:gd name="connsiteX2012" fmla="*/ 63009 w 1569618"/>
              <a:gd name="connsiteY2012" fmla="*/ 76030 h 6693946"/>
              <a:gd name="connsiteX2013" fmla="*/ 60812 w 1569618"/>
              <a:gd name="connsiteY2013" fmla="*/ 73731 h 6693946"/>
              <a:gd name="connsiteX2014" fmla="*/ 74813 w 1569618"/>
              <a:gd name="connsiteY2014" fmla="*/ 157723 h 6693946"/>
              <a:gd name="connsiteX2015" fmla="*/ 72324 w 1569618"/>
              <a:gd name="connsiteY2015" fmla="*/ 162219 h 6693946"/>
              <a:gd name="connsiteX2016" fmla="*/ 74813 w 1569618"/>
              <a:gd name="connsiteY2016" fmla="*/ 164723 h 6693946"/>
              <a:gd name="connsiteX2017" fmla="*/ 76996 w 1569618"/>
              <a:gd name="connsiteY2017" fmla="*/ 160021 h 6693946"/>
              <a:gd name="connsiteX2018" fmla="*/ 74813 w 1569618"/>
              <a:gd name="connsiteY2018" fmla="*/ 157723 h 6693946"/>
              <a:gd name="connsiteX2019" fmla="*/ 91002 w 1569618"/>
              <a:gd name="connsiteY2019" fmla="*/ 393389 h 6693946"/>
              <a:gd name="connsiteX2020" fmla="*/ 88804 w 1569618"/>
              <a:gd name="connsiteY2020" fmla="*/ 388686 h 6693946"/>
              <a:gd name="connsiteX2021" fmla="*/ 86314 w 1569618"/>
              <a:gd name="connsiteY2021" fmla="*/ 391176 h 6693946"/>
              <a:gd name="connsiteX2022" fmla="*/ 88804 w 1569618"/>
              <a:gd name="connsiteY2022" fmla="*/ 395691 h 6693946"/>
              <a:gd name="connsiteX2023" fmla="*/ 91002 w 1569618"/>
              <a:gd name="connsiteY2023" fmla="*/ 393389 h 6693946"/>
              <a:gd name="connsiteX2024" fmla="*/ 157602 w 1569618"/>
              <a:gd name="connsiteY2024" fmla="*/ 37419 h 6693946"/>
              <a:gd name="connsiteX2025" fmla="*/ 162305 w 1569618"/>
              <a:gd name="connsiteY2025" fmla="*/ 35236 h 6693946"/>
              <a:gd name="connsiteX2026" fmla="*/ 159991 w 1569618"/>
              <a:gd name="connsiteY2026" fmla="*/ 33053 h 6693946"/>
              <a:gd name="connsiteX2027" fmla="*/ 155304 w 1569618"/>
              <a:gd name="connsiteY2027" fmla="*/ 35236 h 6693946"/>
              <a:gd name="connsiteX2028" fmla="*/ 157602 w 1569618"/>
              <a:gd name="connsiteY2028" fmla="*/ 37419 h 6693946"/>
              <a:gd name="connsiteX2029" fmla="*/ 184073 w 1569618"/>
              <a:gd name="connsiteY2029" fmla="*/ 238914 h 6693946"/>
              <a:gd name="connsiteX2030" fmla="*/ 186225 w 1569618"/>
              <a:gd name="connsiteY2030" fmla="*/ 241126 h 6693946"/>
              <a:gd name="connsiteX2031" fmla="*/ 190297 w 1569618"/>
              <a:gd name="connsiteY2031" fmla="*/ 237830 h 6693946"/>
              <a:gd name="connsiteX2032" fmla="*/ 187177 w 1569618"/>
              <a:gd name="connsiteY2032" fmla="*/ 234710 h 6693946"/>
              <a:gd name="connsiteX2033" fmla="*/ 184073 w 1569618"/>
              <a:gd name="connsiteY2033" fmla="*/ 238914 h 6693946"/>
              <a:gd name="connsiteX2034" fmla="*/ 196098 w 1569618"/>
              <a:gd name="connsiteY2034" fmla="*/ 232412 h 6693946"/>
              <a:gd name="connsiteX2035" fmla="*/ 190297 w 1569618"/>
              <a:gd name="connsiteY2035" fmla="*/ 227709 h 6693946"/>
              <a:gd name="connsiteX2036" fmla="*/ 190297 w 1569618"/>
              <a:gd name="connsiteY2036" fmla="*/ 234710 h 6693946"/>
              <a:gd name="connsiteX2037" fmla="*/ 196098 w 1569618"/>
              <a:gd name="connsiteY2037" fmla="*/ 232412 h 6693946"/>
              <a:gd name="connsiteX2038" fmla="*/ 237976 w 1569618"/>
              <a:gd name="connsiteY2038" fmla="*/ 267405 h 6693946"/>
              <a:gd name="connsiteX2039" fmla="*/ 235794 w 1569618"/>
              <a:gd name="connsiteY2039" fmla="*/ 262703 h 6693946"/>
              <a:gd name="connsiteX2040" fmla="*/ 233304 w 1569618"/>
              <a:gd name="connsiteY2040" fmla="*/ 265193 h 6693946"/>
              <a:gd name="connsiteX2041" fmla="*/ 235794 w 1569618"/>
              <a:gd name="connsiteY2041" fmla="*/ 269704 h 6693946"/>
              <a:gd name="connsiteX2042" fmla="*/ 237976 w 1569618"/>
              <a:gd name="connsiteY2042" fmla="*/ 267405 h 6693946"/>
              <a:gd name="connsiteX2043" fmla="*/ 235794 w 1569618"/>
              <a:gd name="connsiteY2043" fmla="*/ 248697 h 6693946"/>
              <a:gd name="connsiteX2044" fmla="*/ 233597 w 1569618"/>
              <a:gd name="connsiteY2044" fmla="*/ 251000 h 6693946"/>
              <a:gd name="connsiteX2045" fmla="*/ 235794 w 1569618"/>
              <a:gd name="connsiteY2045" fmla="*/ 255702 h 6693946"/>
              <a:gd name="connsiteX2046" fmla="*/ 237976 w 1569618"/>
              <a:gd name="connsiteY2046" fmla="*/ 253400 h 6693946"/>
              <a:gd name="connsiteX2047" fmla="*/ 235794 w 1569618"/>
              <a:gd name="connsiteY2047" fmla="*/ 248697 h 6693946"/>
              <a:gd name="connsiteX2048" fmla="*/ 235794 w 1569618"/>
              <a:gd name="connsiteY2048" fmla="*/ 178710 h 6693946"/>
              <a:gd name="connsiteX2049" fmla="*/ 233597 w 1569618"/>
              <a:gd name="connsiteY2049" fmla="*/ 181013 h 6693946"/>
              <a:gd name="connsiteX2050" fmla="*/ 235794 w 1569618"/>
              <a:gd name="connsiteY2050" fmla="*/ 185711 h 6693946"/>
              <a:gd name="connsiteX2051" fmla="*/ 237976 w 1569618"/>
              <a:gd name="connsiteY2051" fmla="*/ 183413 h 6693946"/>
              <a:gd name="connsiteX2052" fmla="*/ 235794 w 1569618"/>
              <a:gd name="connsiteY2052" fmla="*/ 178710 h 6693946"/>
              <a:gd name="connsiteX2053" fmla="*/ 260929 w 1569618"/>
              <a:gd name="connsiteY2053" fmla="*/ 230563 h 6693946"/>
              <a:gd name="connsiteX2054" fmla="*/ 264165 w 1569618"/>
              <a:gd name="connsiteY2054" fmla="*/ 234710 h 6693946"/>
              <a:gd name="connsiteX2055" fmla="*/ 267285 w 1569618"/>
              <a:gd name="connsiteY2055" fmla="*/ 234710 h 6693946"/>
              <a:gd name="connsiteX2056" fmla="*/ 265163 w 1569618"/>
              <a:gd name="connsiteY2056" fmla="*/ 229408 h 6693946"/>
              <a:gd name="connsiteX2057" fmla="*/ 260929 w 1569618"/>
              <a:gd name="connsiteY2057" fmla="*/ 230563 h 6693946"/>
              <a:gd name="connsiteX2058" fmla="*/ 271988 w 1569618"/>
              <a:gd name="connsiteY2058" fmla="*/ 5963951 h 6693946"/>
              <a:gd name="connsiteX2059" fmla="*/ 267285 w 1569618"/>
              <a:gd name="connsiteY2059" fmla="*/ 5966163 h 6693946"/>
              <a:gd name="connsiteX2060" fmla="*/ 269775 w 1569618"/>
              <a:gd name="connsiteY2060" fmla="*/ 5968638 h 6693946"/>
              <a:gd name="connsiteX2061" fmla="*/ 274290 w 1569618"/>
              <a:gd name="connsiteY2061" fmla="*/ 5966163 h 6693946"/>
              <a:gd name="connsiteX2062" fmla="*/ 271988 w 1569618"/>
              <a:gd name="connsiteY2062" fmla="*/ 5963951 h 6693946"/>
              <a:gd name="connsiteX2063" fmla="*/ 292495 w 1569618"/>
              <a:gd name="connsiteY2063" fmla="*/ 275929 h 6693946"/>
              <a:gd name="connsiteX2064" fmla="*/ 294708 w 1569618"/>
              <a:gd name="connsiteY2064" fmla="*/ 273776 h 6693946"/>
              <a:gd name="connsiteX2065" fmla="*/ 291397 w 1569618"/>
              <a:gd name="connsiteY2065" fmla="*/ 269704 h 6693946"/>
              <a:gd name="connsiteX2066" fmla="*/ 288277 w 1569618"/>
              <a:gd name="connsiteY2066" fmla="*/ 272824 h 6693946"/>
              <a:gd name="connsiteX2067" fmla="*/ 292495 w 1569618"/>
              <a:gd name="connsiteY2067" fmla="*/ 275929 h 6693946"/>
              <a:gd name="connsiteX2068" fmla="*/ 313971 w 1569618"/>
              <a:gd name="connsiteY2068" fmla="*/ 229011 h 6693946"/>
              <a:gd name="connsiteX2069" fmla="*/ 309283 w 1569618"/>
              <a:gd name="connsiteY2069" fmla="*/ 231208 h 6693946"/>
              <a:gd name="connsiteX2070" fmla="*/ 311773 w 1569618"/>
              <a:gd name="connsiteY2070" fmla="*/ 233698 h 6693946"/>
              <a:gd name="connsiteX2071" fmla="*/ 316284 w 1569618"/>
              <a:gd name="connsiteY2071" fmla="*/ 231208 h 6693946"/>
              <a:gd name="connsiteX2072" fmla="*/ 313971 w 1569618"/>
              <a:gd name="connsiteY2072" fmla="*/ 229011 h 6693946"/>
              <a:gd name="connsiteX2073" fmla="*/ 346576 w 1569618"/>
              <a:gd name="connsiteY2073" fmla="*/ 415378 h 6693946"/>
              <a:gd name="connsiteX2074" fmla="*/ 351278 w 1569618"/>
              <a:gd name="connsiteY2074" fmla="*/ 413180 h 6693946"/>
              <a:gd name="connsiteX2075" fmla="*/ 348979 w 1569618"/>
              <a:gd name="connsiteY2075" fmla="*/ 410998 h 6693946"/>
              <a:gd name="connsiteX2076" fmla="*/ 344277 w 1569618"/>
              <a:gd name="connsiteY2076" fmla="*/ 413180 h 6693946"/>
              <a:gd name="connsiteX2077" fmla="*/ 346576 w 1569618"/>
              <a:gd name="connsiteY2077" fmla="*/ 415378 h 6693946"/>
              <a:gd name="connsiteX2078" fmla="*/ 411774 w 1569618"/>
              <a:gd name="connsiteY2078" fmla="*/ 800614 h 6693946"/>
              <a:gd name="connsiteX2079" fmla="*/ 414264 w 1569618"/>
              <a:gd name="connsiteY2079" fmla="*/ 798124 h 6693946"/>
              <a:gd name="connsiteX2080" fmla="*/ 409562 w 1569618"/>
              <a:gd name="connsiteY2080" fmla="*/ 795941 h 6693946"/>
              <a:gd name="connsiteX2081" fmla="*/ 407263 w 1569618"/>
              <a:gd name="connsiteY2081" fmla="*/ 798124 h 6693946"/>
              <a:gd name="connsiteX2082" fmla="*/ 411774 w 1569618"/>
              <a:gd name="connsiteY2082" fmla="*/ 800614 h 6693946"/>
              <a:gd name="connsiteX2083" fmla="*/ 423564 w 1569618"/>
              <a:gd name="connsiteY2083" fmla="*/ 870308 h 6693946"/>
              <a:gd name="connsiteX2084" fmla="*/ 428266 w 1569618"/>
              <a:gd name="connsiteY2084" fmla="*/ 868126 h 6693946"/>
              <a:gd name="connsiteX2085" fmla="*/ 425967 w 1569618"/>
              <a:gd name="connsiteY2085" fmla="*/ 865928 h 6693946"/>
              <a:gd name="connsiteX2086" fmla="*/ 421265 w 1569618"/>
              <a:gd name="connsiteY2086" fmla="*/ 868111 h 6693946"/>
              <a:gd name="connsiteX2087" fmla="*/ 423564 w 1569618"/>
              <a:gd name="connsiteY2087" fmla="*/ 870308 h 6693946"/>
              <a:gd name="connsiteX2088" fmla="*/ 428266 w 1569618"/>
              <a:gd name="connsiteY2088" fmla="*/ 227709 h 6693946"/>
              <a:gd name="connsiteX2089" fmla="*/ 422450 w 1569618"/>
              <a:gd name="connsiteY2089" fmla="*/ 230008 h 6693946"/>
              <a:gd name="connsiteX2090" fmla="*/ 428266 w 1569618"/>
              <a:gd name="connsiteY2090" fmla="*/ 234710 h 6693946"/>
              <a:gd name="connsiteX2091" fmla="*/ 428266 w 1569618"/>
              <a:gd name="connsiteY2091" fmla="*/ 227709 h 6693946"/>
              <a:gd name="connsiteX2092" fmla="*/ 428911 w 1569618"/>
              <a:gd name="connsiteY2092" fmla="*/ 811481 h 6693946"/>
              <a:gd name="connsiteX2093" fmla="*/ 432132 w 1569618"/>
              <a:gd name="connsiteY2093" fmla="*/ 815628 h 6693946"/>
              <a:gd name="connsiteX2094" fmla="*/ 435267 w 1569618"/>
              <a:gd name="connsiteY2094" fmla="*/ 815628 h 6693946"/>
              <a:gd name="connsiteX2095" fmla="*/ 433144 w 1569618"/>
              <a:gd name="connsiteY2095" fmla="*/ 810326 h 6693946"/>
              <a:gd name="connsiteX2096" fmla="*/ 428911 w 1569618"/>
              <a:gd name="connsiteY2096" fmla="*/ 811481 h 6693946"/>
              <a:gd name="connsiteX2097" fmla="*/ 432469 w 1569618"/>
              <a:gd name="connsiteY2097" fmla="*/ 240935 h 6693946"/>
              <a:gd name="connsiteX2098" fmla="*/ 434682 w 1569618"/>
              <a:gd name="connsiteY2098" fmla="*/ 238783 h 6693946"/>
              <a:gd name="connsiteX2099" fmla="*/ 431386 w 1569618"/>
              <a:gd name="connsiteY2099" fmla="*/ 234710 h 6693946"/>
              <a:gd name="connsiteX2100" fmla="*/ 428266 w 1569618"/>
              <a:gd name="connsiteY2100" fmla="*/ 237830 h 6693946"/>
              <a:gd name="connsiteX2101" fmla="*/ 432469 w 1569618"/>
              <a:gd name="connsiteY2101" fmla="*/ 240935 h 6693946"/>
              <a:gd name="connsiteX2102" fmla="*/ 432413 w 1569618"/>
              <a:gd name="connsiteY2102" fmla="*/ 221350 h 6693946"/>
              <a:gd name="connsiteX2103" fmla="*/ 428266 w 1569618"/>
              <a:gd name="connsiteY2103" fmla="*/ 224590 h 6693946"/>
              <a:gd name="connsiteX2104" fmla="*/ 428266 w 1569618"/>
              <a:gd name="connsiteY2104" fmla="*/ 227709 h 6693946"/>
              <a:gd name="connsiteX2105" fmla="*/ 433568 w 1569618"/>
              <a:gd name="connsiteY2105" fmla="*/ 225583 h 6693946"/>
              <a:gd name="connsiteX2106" fmla="*/ 432413 w 1569618"/>
              <a:gd name="connsiteY2106" fmla="*/ 221350 h 6693946"/>
              <a:gd name="connsiteX2107" fmla="*/ 477250 w 1569618"/>
              <a:gd name="connsiteY2107" fmla="*/ 189214 h 6693946"/>
              <a:gd name="connsiteX2108" fmla="*/ 481761 w 1569618"/>
              <a:gd name="connsiteY2108" fmla="*/ 191704 h 6693946"/>
              <a:gd name="connsiteX2109" fmla="*/ 484251 w 1569618"/>
              <a:gd name="connsiteY2109" fmla="*/ 189214 h 6693946"/>
              <a:gd name="connsiteX2110" fmla="*/ 479564 w 1569618"/>
              <a:gd name="connsiteY2110" fmla="*/ 187031 h 6693946"/>
              <a:gd name="connsiteX2111" fmla="*/ 477250 w 1569618"/>
              <a:gd name="connsiteY2111" fmla="*/ 189214 h 6693946"/>
              <a:gd name="connsiteX2112" fmla="*/ 488395 w 1569618"/>
              <a:gd name="connsiteY2112" fmla="*/ 291352 h 6693946"/>
              <a:gd name="connsiteX2113" fmla="*/ 484251 w 1569618"/>
              <a:gd name="connsiteY2113" fmla="*/ 294577 h 6693946"/>
              <a:gd name="connsiteX2114" fmla="*/ 484251 w 1569618"/>
              <a:gd name="connsiteY2114" fmla="*/ 297696 h 6693946"/>
              <a:gd name="connsiteX2115" fmla="*/ 489553 w 1569618"/>
              <a:gd name="connsiteY2115" fmla="*/ 295585 h 6693946"/>
              <a:gd name="connsiteX2116" fmla="*/ 488395 w 1569618"/>
              <a:gd name="connsiteY2116" fmla="*/ 291352 h 6693946"/>
              <a:gd name="connsiteX2117" fmla="*/ 540892 w 1569618"/>
              <a:gd name="connsiteY2117" fmla="*/ 566511 h 6693946"/>
              <a:gd name="connsiteX2118" fmla="*/ 544132 w 1569618"/>
              <a:gd name="connsiteY2118" fmla="*/ 570659 h 6693946"/>
              <a:gd name="connsiteX2119" fmla="*/ 547252 w 1569618"/>
              <a:gd name="connsiteY2119" fmla="*/ 570659 h 6693946"/>
              <a:gd name="connsiteX2120" fmla="*/ 545126 w 1569618"/>
              <a:gd name="connsiteY2120" fmla="*/ 565356 h 6693946"/>
              <a:gd name="connsiteX2121" fmla="*/ 540892 w 1569618"/>
              <a:gd name="connsiteY2121" fmla="*/ 566511 h 6693946"/>
              <a:gd name="connsiteX2122" fmla="*/ 550750 w 1569618"/>
              <a:gd name="connsiteY2122" fmla="*/ 311698 h 6693946"/>
              <a:gd name="connsiteX2123" fmla="*/ 553240 w 1569618"/>
              <a:gd name="connsiteY2123" fmla="*/ 309209 h 6693946"/>
              <a:gd name="connsiteX2124" fmla="*/ 550750 w 1569618"/>
              <a:gd name="connsiteY2124" fmla="*/ 304697 h 6693946"/>
              <a:gd name="connsiteX2125" fmla="*/ 548553 w 1569618"/>
              <a:gd name="connsiteY2125" fmla="*/ 306996 h 6693946"/>
              <a:gd name="connsiteX2126" fmla="*/ 550750 w 1569618"/>
              <a:gd name="connsiteY2126" fmla="*/ 311698 h 6693946"/>
              <a:gd name="connsiteX2127" fmla="*/ 549551 w 1569618"/>
              <a:gd name="connsiteY2127" fmla="*/ 289391 h 6693946"/>
              <a:gd name="connsiteX2128" fmla="*/ 554238 w 1569618"/>
              <a:gd name="connsiteY2128" fmla="*/ 287208 h 6693946"/>
              <a:gd name="connsiteX2129" fmla="*/ 551748 w 1569618"/>
              <a:gd name="connsiteY2129" fmla="*/ 284703 h 6693946"/>
              <a:gd name="connsiteX2130" fmla="*/ 547252 w 1569618"/>
              <a:gd name="connsiteY2130" fmla="*/ 287208 h 6693946"/>
              <a:gd name="connsiteX2131" fmla="*/ 549551 w 1569618"/>
              <a:gd name="connsiteY2131" fmla="*/ 289391 h 6693946"/>
              <a:gd name="connsiteX0" fmla="*/ 76280 w 1569618"/>
              <a:gd name="connsiteY0" fmla="*/ 286916 h 6693946"/>
              <a:gd name="connsiteX1" fmla="*/ 74813 w 1569618"/>
              <a:gd name="connsiteY1" fmla="*/ 284220 h 6693946"/>
              <a:gd name="connsiteX2" fmla="*/ 75196 w 1569618"/>
              <a:gd name="connsiteY2" fmla="*/ 283706 h 6693946"/>
              <a:gd name="connsiteX3" fmla="*/ 77378 w 1569618"/>
              <a:gd name="connsiteY3" fmla="*/ 285888 h 6693946"/>
              <a:gd name="connsiteX4" fmla="*/ 76280 w 1569618"/>
              <a:gd name="connsiteY4" fmla="*/ 286916 h 6693946"/>
              <a:gd name="connsiteX5" fmla="*/ 687226 w 1569618"/>
              <a:gd name="connsiteY5" fmla="*/ 759628 h 6693946"/>
              <a:gd name="connsiteX6" fmla="*/ 687166 w 1569618"/>
              <a:gd name="connsiteY6" fmla="*/ 759437 h 6693946"/>
              <a:gd name="connsiteX7" fmla="*/ 685674 w 1569618"/>
              <a:gd name="connsiteY7" fmla="*/ 759628 h 6693946"/>
              <a:gd name="connsiteX8" fmla="*/ 687226 w 1569618"/>
              <a:gd name="connsiteY8" fmla="*/ 759628 h 6693946"/>
              <a:gd name="connsiteX9" fmla="*/ 1271762 w 1569618"/>
              <a:gd name="connsiteY9" fmla="*/ 704262 h 6693946"/>
              <a:gd name="connsiteX10" fmla="*/ 1271263 w 1569618"/>
              <a:gd name="connsiteY10" fmla="*/ 703647 h 6693946"/>
              <a:gd name="connsiteX11" fmla="*/ 1269857 w 1569618"/>
              <a:gd name="connsiteY11" fmla="*/ 705053 h 6693946"/>
              <a:gd name="connsiteX12" fmla="*/ 1271365 w 1569618"/>
              <a:gd name="connsiteY12" fmla="*/ 705683 h 6693946"/>
              <a:gd name="connsiteX13" fmla="*/ 1271762 w 1569618"/>
              <a:gd name="connsiteY13" fmla="*/ 704262 h 6693946"/>
              <a:gd name="connsiteX14" fmla="*/ 787560 w 1569618"/>
              <a:gd name="connsiteY14" fmla="*/ 844397 h 6693946"/>
              <a:gd name="connsiteX15" fmla="*/ 786612 w 1569618"/>
              <a:gd name="connsiteY15" fmla="*/ 845349 h 6693946"/>
              <a:gd name="connsiteX16" fmla="*/ 788427 w 1569618"/>
              <a:gd name="connsiteY16" fmla="*/ 845657 h 6693946"/>
              <a:gd name="connsiteX17" fmla="*/ 787560 w 1569618"/>
              <a:gd name="connsiteY17" fmla="*/ 844397 h 6693946"/>
              <a:gd name="connsiteX18" fmla="*/ 342050 w 1569618"/>
              <a:gd name="connsiteY18" fmla="*/ 5758534 h 6693946"/>
              <a:gd name="connsiteX19" fmla="*/ 344787 w 1569618"/>
              <a:gd name="connsiteY19" fmla="*/ 5755835 h 6693946"/>
              <a:gd name="connsiteX20" fmla="*/ 340775 w 1569618"/>
              <a:gd name="connsiteY20" fmla="*/ 5748147 h 6693946"/>
              <a:gd name="connsiteX21" fmla="*/ 342050 w 1569618"/>
              <a:gd name="connsiteY21" fmla="*/ 5758534 h 6693946"/>
              <a:gd name="connsiteX22" fmla="*/ 547192 w 1569618"/>
              <a:gd name="connsiteY22" fmla="*/ 825734 h 6693946"/>
              <a:gd name="connsiteX23" fmla="*/ 547252 w 1569618"/>
              <a:gd name="connsiteY23" fmla="*/ 825839 h 6693946"/>
              <a:gd name="connsiteX24" fmla="*/ 547792 w 1569618"/>
              <a:gd name="connsiteY24" fmla="*/ 818148 h 6693946"/>
              <a:gd name="connsiteX25" fmla="*/ 547398 w 1569618"/>
              <a:gd name="connsiteY25" fmla="*/ 819040 h 6693946"/>
              <a:gd name="connsiteX26" fmla="*/ 547192 w 1569618"/>
              <a:gd name="connsiteY26" fmla="*/ 825734 h 6693946"/>
              <a:gd name="connsiteX27" fmla="*/ 70726 w 1569618"/>
              <a:gd name="connsiteY27" fmla="*/ 328235 h 6693946"/>
              <a:gd name="connsiteX28" fmla="*/ 69601 w 1569618"/>
              <a:gd name="connsiteY28" fmla="*/ 327095 h 6693946"/>
              <a:gd name="connsiteX29" fmla="*/ 69279 w 1569618"/>
              <a:gd name="connsiteY29" fmla="*/ 328910 h 6693946"/>
              <a:gd name="connsiteX30" fmla="*/ 70726 w 1569618"/>
              <a:gd name="connsiteY30" fmla="*/ 328235 h 6693946"/>
              <a:gd name="connsiteX31" fmla="*/ 762178 w 1569618"/>
              <a:gd name="connsiteY31" fmla="*/ 1049802 h 6693946"/>
              <a:gd name="connsiteX32" fmla="*/ 763539 w 1569618"/>
              <a:gd name="connsiteY32" fmla="*/ 1049040 h 6693946"/>
              <a:gd name="connsiteX33" fmla="*/ 762455 w 1569618"/>
              <a:gd name="connsiteY33" fmla="*/ 1047957 h 6693946"/>
              <a:gd name="connsiteX34" fmla="*/ 762178 w 1569618"/>
              <a:gd name="connsiteY34" fmla="*/ 1049802 h 6693946"/>
              <a:gd name="connsiteX35" fmla="*/ 1111280 w 1569618"/>
              <a:gd name="connsiteY35" fmla="*/ 6683357 h 6693946"/>
              <a:gd name="connsiteX36" fmla="*/ 1089584 w 1569618"/>
              <a:gd name="connsiteY36" fmla="*/ 6650096 h 6693946"/>
              <a:gd name="connsiteX37" fmla="*/ 1077412 w 1569618"/>
              <a:gd name="connsiteY37" fmla="*/ 6647134 h 6693946"/>
              <a:gd name="connsiteX38" fmla="*/ 1028679 w 1569618"/>
              <a:gd name="connsiteY38" fmla="*/ 6664796 h 6693946"/>
              <a:gd name="connsiteX39" fmla="*/ 1006607 w 1569618"/>
              <a:gd name="connsiteY39" fmla="*/ 6647134 h 6693946"/>
              <a:gd name="connsiteX40" fmla="*/ 995504 w 1569618"/>
              <a:gd name="connsiteY40" fmla="*/ 6643909 h 6693946"/>
              <a:gd name="connsiteX41" fmla="*/ 957154 w 1569618"/>
              <a:gd name="connsiteY41" fmla="*/ 6613348 h 6693946"/>
              <a:gd name="connsiteX42" fmla="*/ 956877 w 1569618"/>
              <a:gd name="connsiteY42" fmla="*/ 6595911 h 6693946"/>
              <a:gd name="connsiteX43" fmla="*/ 951837 w 1569618"/>
              <a:gd name="connsiteY43" fmla="*/ 6588936 h 6693946"/>
              <a:gd name="connsiteX44" fmla="*/ 943501 w 1569618"/>
              <a:gd name="connsiteY44" fmla="*/ 6592311 h 6693946"/>
              <a:gd name="connsiteX45" fmla="*/ 926454 w 1569618"/>
              <a:gd name="connsiteY45" fmla="*/ 6609973 h 6693946"/>
              <a:gd name="connsiteX46" fmla="*/ 894198 w 1569618"/>
              <a:gd name="connsiteY46" fmla="*/ 6599886 h 6693946"/>
              <a:gd name="connsiteX47" fmla="*/ 880152 w 1569618"/>
              <a:gd name="connsiteY47" fmla="*/ 6570749 h 6693946"/>
              <a:gd name="connsiteX48" fmla="*/ 874804 w 1569618"/>
              <a:gd name="connsiteY48" fmla="*/ 6559125 h 6693946"/>
              <a:gd name="connsiteX49" fmla="*/ 848672 w 1569618"/>
              <a:gd name="connsiteY49" fmla="*/ 6538763 h 6693946"/>
              <a:gd name="connsiteX50" fmla="*/ 826615 w 1569618"/>
              <a:gd name="connsiteY50" fmla="*/ 6516564 h 6693946"/>
              <a:gd name="connsiteX51" fmla="*/ 817282 w 1569618"/>
              <a:gd name="connsiteY51" fmla="*/ 6486153 h 6693946"/>
              <a:gd name="connsiteX52" fmla="*/ 807206 w 1569618"/>
              <a:gd name="connsiteY52" fmla="*/ 6476478 h 6693946"/>
              <a:gd name="connsiteX53" fmla="*/ 776648 w 1569618"/>
              <a:gd name="connsiteY53" fmla="*/ 6478878 h 6693946"/>
              <a:gd name="connsiteX54" fmla="*/ 747017 w 1569618"/>
              <a:gd name="connsiteY54" fmla="*/ 6459942 h 6693946"/>
              <a:gd name="connsiteX55" fmla="*/ 742814 w 1569618"/>
              <a:gd name="connsiteY55" fmla="*/ 6449367 h 6693946"/>
              <a:gd name="connsiteX56" fmla="*/ 735561 w 1569618"/>
              <a:gd name="connsiteY56" fmla="*/ 6456904 h 6693946"/>
              <a:gd name="connsiteX57" fmla="*/ 732764 w 1569618"/>
              <a:gd name="connsiteY57" fmla="*/ 6466129 h 6693946"/>
              <a:gd name="connsiteX58" fmla="*/ 712230 w 1569618"/>
              <a:gd name="connsiteY58" fmla="*/ 6465117 h 6693946"/>
              <a:gd name="connsiteX59" fmla="*/ 705593 w 1569618"/>
              <a:gd name="connsiteY59" fmla="*/ 6450642 h 6693946"/>
              <a:gd name="connsiteX60" fmla="*/ 679288 w 1569618"/>
              <a:gd name="connsiteY60" fmla="*/ 6405382 h 6693946"/>
              <a:gd name="connsiteX61" fmla="*/ 671945 w 1569618"/>
              <a:gd name="connsiteY61" fmla="*/ 6401370 h 6693946"/>
              <a:gd name="connsiteX62" fmla="*/ 649683 w 1569618"/>
              <a:gd name="connsiteY62" fmla="*/ 6379995 h 6693946"/>
              <a:gd name="connsiteX63" fmla="*/ 627843 w 1569618"/>
              <a:gd name="connsiteY63" fmla="*/ 6332860 h 6693946"/>
              <a:gd name="connsiteX64" fmla="*/ 611101 w 1569618"/>
              <a:gd name="connsiteY64" fmla="*/ 6322660 h 6693946"/>
              <a:gd name="connsiteX65" fmla="*/ 589171 w 1569618"/>
              <a:gd name="connsiteY65" fmla="*/ 6323073 h 6693946"/>
              <a:gd name="connsiteX66" fmla="*/ 574333 w 1569618"/>
              <a:gd name="connsiteY66" fmla="*/ 6335222 h 6693946"/>
              <a:gd name="connsiteX67" fmla="*/ 551471 w 1569618"/>
              <a:gd name="connsiteY67" fmla="*/ 6306161 h 6693946"/>
              <a:gd name="connsiteX68" fmla="*/ 543896 w 1569618"/>
              <a:gd name="connsiteY68" fmla="*/ 6284899 h 6693946"/>
              <a:gd name="connsiteX69" fmla="*/ 535897 w 1569618"/>
              <a:gd name="connsiteY69" fmla="*/ 6280999 h 6693946"/>
              <a:gd name="connsiteX70" fmla="*/ 530404 w 1569618"/>
              <a:gd name="connsiteY70" fmla="*/ 6287524 h 6693946"/>
              <a:gd name="connsiteX71" fmla="*/ 530157 w 1569618"/>
              <a:gd name="connsiteY71" fmla="*/ 6297949 h 6693946"/>
              <a:gd name="connsiteX72" fmla="*/ 510822 w 1569618"/>
              <a:gd name="connsiteY72" fmla="*/ 6315273 h 6693946"/>
              <a:gd name="connsiteX73" fmla="*/ 502603 w 1569618"/>
              <a:gd name="connsiteY73" fmla="*/ 6308148 h 6693946"/>
              <a:gd name="connsiteX74" fmla="*/ 502119 w 1569618"/>
              <a:gd name="connsiteY74" fmla="*/ 6260226 h 6693946"/>
              <a:gd name="connsiteX75" fmla="*/ 502119 w 1569618"/>
              <a:gd name="connsiteY75" fmla="*/ 6256888 h 6693946"/>
              <a:gd name="connsiteX76" fmla="*/ 502441 w 1569618"/>
              <a:gd name="connsiteY76" fmla="*/ 6082295 h 6693946"/>
              <a:gd name="connsiteX77" fmla="*/ 498489 w 1569618"/>
              <a:gd name="connsiteY77" fmla="*/ 6073558 h 6693946"/>
              <a:gd name="connsiteX78" fmla="*/ 504654 w 1569618"/>
              <a:gd name="connsiteY78" fmla="*/ 6034785 h 6693946"/>
              <a:gd name="connsiteX79" fmla="*/ 498298 w 1569618"/>
              <a:gd name="connsiteY79" fmla="*/ 5995412 h 6693946"/>
              <a:gd name="connsiteX80" fmla="*/ 498076 w 1569618"/>
              <a:gd name="connsiteY80" fmla="*/ 5848531 h 6693946"/>
              <a:gd name="connsiteX81" fmla="*/ 494285 w 1569618"/>
              <a:gd name="connsiteY81" fmla="*/ 5837131 h 6693946"/>
              <a:gd name="connsiteX82" fmla="*/ 491323 w 1569618"/>
              <a:gd name="connsiteY82" fmla="*/ 5846393 h 6693946"/>
              <a:gd name="connsiteX83" fmla="*/ 486490 w 1569618"/>
              <a:gd name="connsiteY83" fmla="*/ 5872380 h 6693946"/>
              <a:gd name="connsiteX84" fmla="*/ 488747 w 1569618"/>
              <a:gd name="connsiteY84" fmla="*/ 5892179 h 6693946"/>
              <a:gd name="connsiteX85" fmla="*/ 484251 w 1569618"/>
              <a:gd name="connsiteY85" fmla="*/ 5912315 h 6693946"/>
              <a:gd name="connsiteX86" fmla="*/ 483959 w 1569618"/>
              <a:gd name="connsiteY86" fmla="*/ 5945014 h 6693946"/>
              <a:gd name="connsiteX87" fmla="*/ 484251 w 1569618"/>
              <a:gd name="connsiteY87" fmla="*/ 5983450 h 6693946"/>
              <a:gd name="connsiteX88" fmla="*/ 484251 w 1569618"/>
              <a:gd name="connsiteY88" fmla="*/ 6018436 h 6693946"/>
              <a:gd name="connsiteX89" fmla="*/ 484251 w 1569618"/>
              <a:gd name="connsiteY89" fmla="*/ 6056909 h 6693946"/>
              <a:gd name="connsiteX90" fmla="*/ 484146 w 1569618"/>
              <a:gd name="connsiteY90" fmla="*/ 6070896 h 6693946"/>
              <a:gd name="connsiteX91" fmla="*/ 481993 w 1569618"/>
              <a:gd name="connsiteY91" fmla="*/ 6073296 h 6693946"/>
              <a:gd name="connsiteX92" fmla="*/ 477437 w 1569618"/>
              <a:gd name="connsiteY92" fmla="*/ 6070746 h 6693946"/>
              <a:gd name="connsiteX93" fmla="*/ 470159 w 1569618"/>
              <a:gd name="connsiteY93" fmla="*/ 6017761 h 6693946"/>
              <a:gd name="connsiteX94" fmla="*/ 467140 w 1569618"/>
              <a:gd name="connsiteY94" fmla="*/ 6012024 h 6693946"/>
              <a:gd name="connsiteX95" fmla="*/ 463319 w 1569618"/>
              <a:gd name="connsiteY95" fmla="*/ 6016673 h 6693946"/>
              <a:gd name="connsiteX96" fmla="*/ 458527 w 1569618"/>
              <a:gd name="connsiteY96" fmla="*/ 6058109 h 6693946"/>
              <a:gd name="connsiteX97" fmla="*/ 463113 w 1569618"/>
              <a:gd name="connsiteY97" fmla="*/ 6084283 h 6693946"/>
              <a:gd name="connsiteX98" fmla="*/ 448027 w 1569618"/>
              <a:gd name="connsiteY98" fmla="*/ 6102844 h 6693946"/>
              <a:gd name="connsiteX99" fmla="*/ 442710 w 1569618"/>
              <a:gd name="connsiteY99" fmla="*/ 6105957 h 6693946"/>
              <a:gd name="connsiteX100" fmla="*/ 430786 w 1569618"/>
              <a:gd name="connsiteY100" fmla="*/ 6114957 h 6693946"/>
              <a:gd name="connsiteX101" fmla="*/ 423462 w 1569618"/>
              <a:gd name="connsiteY101" fmla="*/ 6095570 h 6693946"/>
              <a:gd name="connsiteX102" fmla="*/ 421089 w 1569618"/>
              <a:gd name="connsiteY102" fmla="*/ 6065609 h 6693946"/>
              <a:gd name="connsiteX103" fmla="*/ 402486 w 1569618"/>
              <a:gd name="connsiteY103" fmla="*/ 6061934 h 6693946"/>
              <a:gd name="connsiteX104" fmla="*/ 385551 w 1569618"/>
              <a:gd name="connsiteY104" fmla="*/ 6056497 h 6693946"/>
              <a:gd name="connsiteX105" fmla="*/ 379634 w 1569618"/>
              <a:gd name="connsiteY105" fmla="*/ 6045172 h 6693946"/>
              <a:gd name="connsiteX106" fmla="*/ 372120 w 1569618"/>
              <a:gd name="connsiteY106" fmla="*/ 5964063 h 6693946"/>
              <a:gd name="connsiteX107" fmla="*/ 365970 w 1569618"/>
              <a:gd name="connsiteY107" fmla="*/ 5935114 h 6693946"/>
              <a:gd name="connsiteX108" fmla="*/ 358118 w 1569618"/>
              <a:gd name="connsiteY108" fmla="*/ 5885916 h 6693946"/>
              <a:gd name="connsiteX109" fmla="*/ 358102 w 1569618"/>
              <a:gd name="connsiteY109" fmla="*/ 5850968 h 6693946"/>
              <a:gd name="connsiteX110" fmla="*/ 354574 w 1569618"/>
              <a:gd name="connsiteY110" fmla="*/ 5823632 h 6693946"/>
              <a:gd name="connsiteX111" fmla="*/ 350809 w 1569618"/>
              <a:gd name="connsiteY111" fmla="*/ 5793145 h 6693946"/>
              <a:gd name="connsiteX112" fmla="*/ 349988 w 1569618"/>
              <a:gd name="connsiteY112" fmla="*/ 5762172 h 6693946"/>
              <a:gd name="connsiteX113" fmla="*/ 344787 w 1569618"/>
              <a:gd name="connsiteY113" fmla="*/ 5755835 h 6693946"/>
              <a:gd name="connsiteX114" fmla="*/ 346591 w 1569618"/>
              <a:gd name="connsiteY114" fmla="*/ 5753660 h 6693946"/>
              <a:gd name="connsiteX115" fmla="*/ 350824 w 1569618"/>
              <a:gd name="connsiteY115" fmla="*/ 5741810 h 6693946"/>
              <a:gd name="connsiteX116" fmla="*/ 341067 w 1569618"/>
              <a:gd name="connsiteY116" fmla="*/ 5724974 h 6693946"/>
              <a:gd name="connsiteX117" fmla="*/ 340775 w 1569618"/>
              <a:gd name="connsiteY117" fmla="*/ 5748185 h 6693946"/>
              <a:gd name="connsiteX118" fmla="*/ 337434 w 1569618"/>
              <a:gd name="connsiteY118" fmla="*/ 5754147 h 6693946"/>
              <a:gd name="connsiteX119" fmla="*/ 340790 w 1569618"/>
              <a:gd name="connsiteY119" fmla="*/ 5759697 h 6693946"/>
              <a:gd name="connsiteX120" fmla="*/ 342050 w 1569618"/>
              <a:gd name="connsiteY120" fmla="*/ 5758534 h 6693946"/>
              <a:gd name="connsiteX121" fmla="*/ 340730 w 1569618"/>
              <a:gd name="connsiteY121" fmla="*/ 5787558 h 6693946"/>
              <a:gd name="connsiteX122" fmla="*/ 337478 w 1569618"/>
              <a:gd name="connsiteY122" fmla="*/ 5792921 h 6693946"/>
              <a:gd name="connsiteX123" fmla="*/ 344086 w 1569618"/>
              <a:gd name="connsiteY123" fmla="*/ 5832069 h 6693946"/>
              <a:gd name="connsiteX124" fmla="*/ 346999 w 1569618"/>
              <a:gd name="connsiteY124" fmla="*/ 5869305 h 6693946"/>
              <a:gd name="connsiteX125" fmla="*/ 345023 w 1569618"/>
              <a:gd name="connsiteY125" fmla="*/ 5889704 h 6693946"/>
              <a:gd name="connsiteX126" fmla="*/ 350956 w 1569618"/>
              <a:gd name="connsiteY126" fmla="*/ 5907365 h 6693946"/>
              <a:gd name="connsiteX127" fmla="*/ 351147 w 1569618"/>
              <a:gd name="connsiteY127" fmla="*/ 5963313 h 6693946"/>
              <a:gd name="connsiteX128" fmla="*/ 348334 w 1569618"/>
              <a:gd name="connsiteY128" fmla="*/ 5969088 h 6693946"/>
              <a:gd name="connsiteX129" fmla="*/ 341157 w 1569618"/>
              <a:gd name="connsiteY129" fmla="*/ 5962675 h 6693946"/>
              <a:gd name="connsiteX130" fmla="*/ 337553 w 1569618"/>
              <a:gd name="connsiteY130" fmla="*/ 5946851 h 6693946"/>
              <a:gd name="connsiteX131" fmla="*/ 320987 w 1569618"/>
              <a:gd name="connsiteY131" fmla="*/ 5852055 h 6693946"/>
              <a:gd name="connsiteX132" fmla="*/ 316446 w 1569618"/>
              <a:gd name="connsiteY132" fmla="*/ 5840018 h 6693946"/>
              <a:gd name="connsiteX133" fmla="*/ 309047 w 1569618"/>
              <a:gd name="connsiteY133" fmla="*/ 5755497 h 6693946"/>
              <a:gd name="connsiteX134" fmla="*/ 303029 w 1569618"/>
              <a:gd name="connsiteY134" fmla="*/ 5745672 h 6693946"/>
              <a:gd name="connsiteX135" fmla="*/ 295409 w 1569618"/>
              <a:gd name="connsiteY135" fmla="*/ 5754072 h 6693946"/>
              <a:gd name="connsiteX136" fmla="*/ 296332 w 1569618"/>
              <a:gd name="connsiteY136" fmla="*/ 5787258 h 6693946"/>
              <a:gd name="connsiteX137" fmla="*/ 295615 w 1569618"/>
              <a:gd name="connsiteY137" fmla="*/ 5825132 h 6693946"/>
              <a:gd name="connsiteX138" fmla="*/ 303130 w 1569618"/>
              <a:gd name="connsiteY138" fmla="*/ 5860755 h 6693946"/>
              <a:gd name="connsiteX139" fmla="*/ 299658 w 1569618"/>
              <a:gd name="connsiteY139" fmla="*/ 5887979 h 6693946"/>
              <a:gd name="connsiteX140" fmla="*/ 297783 w 1569618"/>
              <a:gd name="connsiteY140" fmla="*/ 5916252 h 6693946"/>
              <a:gd name="connsiteX141" fmla="*/ 302339 w 1569618"/>
              <a:gd name="connsiteY141" fmla="*/ 5943589 h 6693946"/>
              <a:gd name="connsiteX142" fmla="*/ 306059 w 1569618"/>
              <a:gd name="connsiteY142" fmla="*/ 5956039 h 6693946"/>
              <a:gd name="connsiteX143" fmla="*/ 307116 w 1569618"/>
              <a:gd name="connsiteY143" fmla="*/ 5967738 h 6693946"/>
              <a:gd name="connsiteX144" fmla="*/ 292465 w 1569618"/>
              <a:gd name="connsiteY144" fmla="*/ 5982625 h 6693946"/>
              <a:gd name="connsiteX145" fmla="*/ 288498 w 1569618"/>
              <a:gd name="connsiteY145" fmla="*/ 5979325 h 6693946"/>
              <a:gd name="connsiteX146" fmla="*/ 292042 w 1569618"/>
              <a:gd name="connsiteY146" fmla="*/ 5949439 h 6693946"/>
              <a:gd name="connsiteX147" fmla="*/ 286462 w 1569618"/>
              <a:gd name="connsiteY147" fmla="*/ 5937139 h 6693946"/>
              <a:gd name="connsiteX148" fmla="*/ 275122 w 1569618"/>
              <a:gd name="connsiteY148" fmla="*/ 5937927 h 6693946"/>
              <a:gd name="connsiteX149" fmla="*/ 269936 w 1569618"/>
              <a:gd name="connsiteY149" fmla="*/ 5947826 h 6693946"/>
              <a:gd name="connsiteX150" fmla="*/ 267214 w 1569618"/>
              <a:gd name="connsiteY150" fmla="*/ 5938452 h 6693946"/>
              <a:gd name="connsiteX151" fmla="*/ 260521 w 1569618"/>
              <a:gd name="connsiteY151" fmla="*/ 5923790 h 6693946"/>
              <a:gd name="connsiteX152" fmla="*/ 228103 w 1569618"/>
              <a:gd name="connsiteY152" fmla="*/ 5835668 h 6693946"/>
              <a:gd name="connsiteX153" fmla="*/ 218845 w 1569618"/>
              <a:gd name="connsiteY153" fmla="*/ 5811782 h 6693946"/>
              <a:gd name="connsiteX154" fmla="*/ 200917 w 1569618"/>
              <a:gd name="connsiteY154" fmla="*/ 5766259 h 6693946"/>
              <a:gd name="connsiteX155" fmla="*/ 197328 w 1569618"/>
              <a:gd name="connsiteY155" fmla="*/ 5753960 h 6693946"/>
              <a:gd name="connsiteX156" fmla="*/ 192116 w 1569618"/>
              <a:gd name="connsiteY156" fmla="*/ 5713949 h 6693946"/>
              <a:gd name="connsiteX157" fmla="*/ 184204 w 1569618"/>
              <a:gd name="connsiteY157" fmla="*/ 5679375 h 6693946"/>
              <a:gd name="connsiteX158" fmla="*/ 176149 w 1569618"/>
              <a:gd name="connsiteY158" fmla="*/ 5640227 h 6693946"/>
              <a:gd name="connsiteX159" fmla="*/ 173483 w 1569618"/>
              <a:gd name="connsiteY159" fmla="*/ 5634377 h 6693946"/>
              <a:gd name="connsiteX160" fmla="*/ 169482 w 1569618"/>
              <a:gd name="connsiteY160" fmla="*/ 5641764 h 6693946"/>
              <a:gd name="connsiteX161" fmla="*/ 179839 w 1569618"/>
              <a:gd name="connsiteY161" fmla="*/ 5703937 h 6693946"/>
              <a:gd name="connsiteX162" fmla="*/ 183195 w 1569618"/>
              <a:gd name="connsiteY162" fmla="*/ 5712974 h 6693946"/>
              <a:gd name="connsiteX163" fmla="*/ 190196 w 1569618"/>
              <a:gd name="connsiteY163" fmla="*/ 5790521 h 6693946"/>
              <a:gd name="connsiteX164" fmla="*/ 197137 w 1569618"/>
              <a:gd name="connsiteY164" fmla="*/ 5843581 h 6693946"/>
              <a:gd name="connsiteX165" fmla="*/ 191820 w 1569618"/>
              <a:gd name="connsiteY165" fmla="*/ 5850668 h 6693946"/>
              <a:gd name="connsiteX166" fmla="*/ 183634 w 1569618"/>
              <a:gd name="connsiteY166" fmla="*/ 5843094 h 6693946"/>
              <a:gd name="connsiteX167" fmla="*/ 162305 w 1569618"/>
              <a:gd name="connsiteY167" fmla="*/ 5753885 h 6693946"/>
              <a:gd name="connsiteX168" fmla="*/ 145828 w 1569618"/>
              <a:gd name="connsiteY168" fmla="*/ 5719011 h 6693946"/>
              <a:gd name="connsiteX169" fmla="*/ 141448 w 1569618"/>
              <a:gd name="connsiteY169" fmla="*/ 5703674 h 6693946"/>
              <a:gd name="connsiteX170" fmla="*/ 125189 w 1569618"/>
              <a:gd name="connsiteY170" fmla="*/ 5674913 h 6693946"/>
              <a:gd name="connsiteX171" fmla="*/ 113823 w 1569618"/>
              <a:gd name="connsiteY171" fmla="*/ 5649377 h 6693946"/>
              <a:gd name="connsiteX172" fmla="*/ 113471 w 1569618"/>
              <a:gd name="connsiteY172" fmla="*/ 5575955 h 6693946"/>
              <a:gd name="connsiteX173" fmla="*/ 105664 w 1569618"/>
              <a:gd name="connsiteY173" fmla="*/ 5508833 h 6693946"/>
              <a:gd name="connsiteX174" fmla="*/ 99308 w 1569618"/>
              <a:gd name="connsiteY174" fmla="*/ 5277355 h 6693946"/>
              <a:gd name="connsiteX175" fmla="*/ 92933 w 1569618"/>
              <a:gd name="connsiteY175" fmla="*/ 5164785 h 6693946"/>
              <a:gd name="connsiteX176" fmla="*/ 91485 w 1569618"/>
              <a:gd name="connsiteY176" fmla="*/ 5139436 h 6693946"/>
              <a:gd name="connsiteX177" fmla="*/ 85493 w 1569618"/>
              <a:gd name="connsiteY177" fmla="*/ 5110488 h 6693946"/>
              <a:gd name="connsiteX178" fmla="*/ 85317 w 1569618"/>
              <a:gd name="connsiteY178" fmla="*/ 5082513 h 6693946"/>
              <a:gd name="connsiteX179" fmla="*/ 85317 w 1569618"/>
              <a:gd name="connsiteY179" fmla="*/ 5051015 h 6693946"/>
              <a:gd name="connsiteX180" fmla="*/ 84923 w 1569618"/>
              <a:gd name="connsiteY180" fmla="*/ 5019666 h 6693946"/>
              <a:gd name="connsiteX181" fmla="*/ 77288 w 1569618"/>
              <a:gd name="connsiteY181" fmla="*/ 4886172 h 6693946"/>
              <a:gd name="connsiteX182" fmla="*/ 71517 w 1569618"/>
              <a:gd name="connsiteY182" fmla="*/ 4145729 h 6693946"/>
              <a:gd name="connsiteX183" fmla="*/ 63770 w 1569618"/>
              <a:gd name="connsiteY183" fmla="*/ 4071594 h 6693946"/>
              <a:gd name="connsiteX184" fmla="*/ 63991 w 1569618"/>
              <a:gd name="connsiteY184" fmla="*/ 3998173 h 6693946"/>
              <a:gd name="connsiteX185" fmla="*/ 58100 w 1569618"/>
              <a:gd name="connsiteY185" fmla="*/ 3973386 h 6693946"/>
              <a:gd name="connsiteX186" fmla="*/ 57077 w 1569618"/>
              <a:gd name="connsiteY186" fmla="*/ 3919389 h 6693946"/>
              <a:gd name="connsiteX187" fmla="*/ 57309 w 1569618"/>
              <a:gd name="connsiteY187" fmla="*/ 3863403 h 6693946"/>
              <a:gd name="connsiteX188" fmla="*/ 57883 w 1569618"/>
              <a:gd name="connsiteY188" fmla="*/ 3804006 h 6693946"/>
              <a:gd name="connsiteX189" fmla="*/ 55258 w 1569618"/>
              <a:gd name="connsiteY189" fmla="*/ 3772095 h 6693946"/>
              <a:gd name="connsiteX190" fmla="*/ 50601 w 1569618"/>
              <a:gd name="connsiteY190" fmla="*/ 3735646 h 6693946"/>
              <a:gd name="connsiteX191" fmla="*/ 50308 w 1569618"/>
              <a:gd name="connsiteY191" fmla="*/ 3700660 h 6693946"/>
              <a:gd name="connsiteX192" fmla="*/ 49708 w 1569618"/>
              <a:gd name="connsiteY192" fmla="*/ 3662374 h 6693946"/>
              <a:gd name="connsiteX193" fmla="*/ 43367 w 1569618"/>
              <a:gd name="connsiteY193" fmla="*/ 3553142 h 6693946"/>
              <a:gd name="connsiteX194" fmla="*/ 36569 w 1569618"/>
              <a:gd name="connsiteY194" fmla="*/ 3444059 h 6693946"/>
              <a:gd name="connsiteX195" fmla="*/ 35545 w 1569618"/>
              <a:gd name="connsiteY195" fmla="*/ 3335651 h 6693946"/>
              <a:gd name="connsiteX196" fmla="*/ 30093 w 1569618"/>
              <a:gd name="connsiteY196" fmla="*/ 3291650 h 6693946"/>
              <a:gd name="connsiteX197" fmla="*/ 29317 w 1569618"/>
              <a:gd name="connsiteY197" fmla="*/ 3242842 h 6693946"/>
              <a:gd name="connsiteX198" fmla="*/ 29317 w 1569618"/>
              <a:gd name="connsiteY198" fmla="*/ 3190360 h 6693946"/>
              <a:gd name="connsiteX199" fmla="*/ 29129 w 1569618"/>
              <a:gd name="connsiteY199" fmla="*/ 3141376 h 6693946"/>
              <a:gd name="connsiteX200" fmla="*/ 22683 w 1569618"/>
              <a:gd name="connsiteY200" fmla="*/ 3084558 h 6693946"/>
              <a:gd name="connsiteX201" fmla="*/ 28923 w 1569618"/>
              <a:gd name="connsiteY201" fmla="*/ 3066863 h 6693946"/>
              <a:gd name="connsiteX202" fmla="*/ 22301 w 1569618"/>
              <a:gd name="connsiteY202" fmla="*/ 3048597 h 6693946"/>
              <a:gd name="connsiteX203" fmla="*/ 15154 w 1569618"/>
              <a:gd name="connsiteY203" fmla="*/ 2328452 h 6693946"/>
              <a:gd name="connsiteX204" fmla="*/ 15067 w 1569618"/>
              <a:gd name="connsiteY204" fmla="*/ 2212998 h 6693946"/>
              <a:gd name="connsiteX205" fmla="*/ 9544 w 1569618"/>
              <a:gd name="connsiteY205" fmla="*/ 2180172 h 6693946"/>
              <a:gd name="connsiteX206" fmla="*/ 12371 w 1569618"/>
              <a:gd name="connsiteY206" fmla="*/ 2168589 h 6693946"/>
              <a:gd name="connsiteX207" fmla="*/ 14992 w 1569618"/>
              <a:gd name="connsiteY207" fmla="*/ 2155959 h 6693946"/>
              <a:gd name="connsiteX208" fmla="*/ 8738 w 1569618"/>
              <a:gd name="connsiteY208" fmla="*/ 2067737 h 6693946"/>
              <a:gd name="connsiteX209" fmla="*/ 7976 w 1569618"/>
              <a:gd name="connsiteY209" fmla="*/ 1372187 h 6693946"/>
              <a:gd name="connsiteX210" fmla="*/ 1913 w 1569618"/>
              <a:gd name="connsiteY210" fmla="*/ 1329048 h 6693946"/>
              <a:gd name="connsiteX211" fmla="*/ 7976 w 1569618"/>
              <a:gd name="connsiteY211" fmla="*/ 1311454 h 6693946"/>
              <a:gd name="connsiteX212" fmla="*/ 5224 w 1569618"/>
              <a:gd name="connsiteY212" fmla="*/ 1298465 h 6693946"/>
              <a:gd name="connsiteX213" fmla="*/ 1883 w 1569618"/>
              <a:gd name="connsiteY213" fmla="*/ 1239521 h 6693946"/>
              <a:gd name="connsiteX214" fmla="*/ 1107 w 1569618"/>
              <a:gd name="connsiteY214" fmla="*/ 1229370 h 6693946"/>
              <a:gd name="connsiteX215" fmla="*/ 4182 w 1569618"/>
              <a:gd name="connsiteY215" fmla="*/ 1205743 h 6693946"/>
              <a:gd name="connsiteX216" fmla="*/ 1399 w 1569618"/>
              <a:gd name="connsiteY216" fmla="*/ 1175553 h 6693946"/>
              <a:gd name="connsiteX217" fmla="*/ 1545 w 1569618"/>
              <a:gd name="connsiteY217" fmla="*/ 1147590 h 6693946"/>
              <a:gd name="connsiteX218" fmla="*/ 6499 w 1569618"/>
              <a:gd name="connsiteY218" fmla="*/ 1128755 h 6693946"/>
              <a:gd name="connsiteX219" fmla="*/ 7785 w 1569618"/>
              <a:gd name="connsiteY219" fmla="*/ 1108978 h 6693946"/>
              <a:gd name="connsiteX220" fmla="*/ 4155 w 1569618"/>
              <a:gd name="connsiteY220" fmla="*/ 1061872 h 6693946"/>
              <a:gd name="connsiteX221" fmla="*/ 3743 w 1569618"/>
              <a:gd name="connsiteY221" fmla="*/ 1051808 h 6693946"/>
              <a:gd name="connsiteX222" fmla="*/ 4448 w 1569618"/>
              <a:gd name="connsiteY222" fmla="*/ 1040690 h 6693946"/>
              <a:gd name="connsiteX223" fmla="*/ 15360 w 1569618"/>
              <a:gd name="connsiteY223" fmla="*/ 1047781 h 6693946"/>
              <a:gd name="connsiteX224" fmla="*/ 16166 w 1569618"/>
              <a:gd name="connsiteY224" fmla="*/ 1050945 h 6693946"/>
              <a:gd name="connsiteX225" fmla="*/ 22155 w 1569618"/>
              <a:gd name="connsiteY225" fmla="*/ 1048219 h 6693946"/>
              <a:gd name="connsiteX226" fmla="*/ 24749 w 1569618"/>
              <a:gd name="connsiteY226" fmla="*/ 1019042 h 6693946"/>
              <a:gd name="connsiteX227" fmla="*/ 15682 w 1569618"/>
              <a:gd name="connsiteY227" fmla="*/ 1025237 h 6693946"/>
              <a:gd name="connsiteX228" fmla="*/ 8299 w 1569618"/>
              <a:gd name="connsiteY228" fmla="*/ 1029016 h 6693946"/>
              <a:gd name="connsiteX229" fmla="*/ 1662 w 1569618"/>
              <a:gd name="connsiteY229" fmla="*/ 1021445 h 6693946"/>
              <a:gd name="connsiteX230" fmla="*/ 7230 w 1569618"/>
              <a:gd name="connsiteY230" fmla="*/ 985233 h 6693946"/>
              <a:gd name="connsiteX231" fmla="*/ 7114 w 1569618"/>
              <a:gd name="connsiteY231" fmla="*/ 952306 h 6693946"/>
              <a:gd name="connsiteX232" fmla="*/ 3803 w 1569618"/>
              <a:gd name="connsiteY232" fmla="*/ 935960 h 6693946"/>
              <a:gd name="connsiteX233" fmla="*/ 8344 w 1569618"/>
              <a:gd name="connsiteY233" fmla="*/ 920462 h 6693946"/>
              <a:gd name="connsiteX234" fmla="*/ 10905 w 1569618"/>
              <a:gd name="connsiteY234" fmla="*/ 914530 h 6693946"/>
              <a:gd name="connsiteX235" fmla="*/ 15108 w 1569618"/>
              <a:gd name="connsiteY235" fmla="*/ 921370 h 6693946"/>
              <a:gd name="connsiteX236" fmla="*/ 15566 w 1569618"/>
              <a:gd name="connsiteY236" fmla="*/ 952835 h 6693946"/>
              <a:gd name="connsiteX237" fmla="*/ 20793 w 1569618"/>
              <a:gd name="connsiteY237" fmla="*/ 960627 h 6693946"/>
              <a:gd name="connsiteX238" fmla="*/ 28207 w 1569618"/>
              <a:gd name="connsiteY238" fmla="*/ 953213 h 6693946"/>
              <a:gd name="connsiteX239" fmla="*/ 29069 w 1569618"/>
              <a:gd name="connsiteY239" fmla="*/ 928138 h 6693946"/>
              <a:gd name="connsiteX240" fmla="*/ 28747 w 1569618"/>
              <a:gd name="connsiteY240" fmla="*/ 905579 h 6693946"/>
              <a:gd name="connsiteX241" fmla="*/ 29317 w 1569618"/>
              <a:gd name="connsiteY241" fmla="*/ 881295 h 6693946"/>
              <a:gd name="connsiteX242" fmla="*/ 29568 w 1569618"/>
              <a:gd name="connsiteY242" fmla="*/ 853333 h 6693946"/>
              <a:gd name="connsiteX243" fmla="*/ 25556 w 1569618"/>
              <a:gd name="connsiteY243" fmla="*/ 828959 h 6693946"/>
              <a:gd name="connsiteX244" fmla="*/ 26756 w 1569618"/>
              <a:gd name="connsiteY244" fmla="*/ 822044 h 6693946"/>
              <a:gd name="connsiteX245" fmla="*/ 29785 w 1569618"/>
              <a:gd name="connsiteY245" fmla="*/ 800614 h 6693946"/>
              <a:gd name="connsiteX246" fmla="*/ 30138 w 1569618"/>
              <a:gd name="connsiteY246" fmla="*/ 773296 h 6693946"/>
              <a:gd name="connsiteX247" fmla="*/ 29845 w 1569618"/>
              <a:gd name="connsiteY247" fmla="*/ 751427 h 6693946"/>
              <a:gd name="connsiteX248" fmla="*/ 33580 w 1569618"/>
              <a:gd name="connsiteY248" fmla="*/ 729820 h 6693946"/>
              <a:gd name="connsiteX249" fmla="*/ 36216 w 1569618"/>
              <a:gd name="connsiteY249" fmla="*/ 710250 h 6693946"/>
              <a:gd name="connsiteX250" fmla="*/ 36951 w 1569618"/>
              <a:gd name="connsiteY250" fmla="*/ 678965 h 6693946"/>
              <a:gd name="connsiteX251" fmla="*/ 35410 w 1569618"/>
              <a:gd name="connsiteY251" fmla="*/ 648936 h 6693946"/>
              <a:gd name="connsiteX252" fmla="*/ 36321 w 1569618"/>
              <a:gd name="connsiteY252" fmla="*/ 618087 h 6693946"/>
              <a:gd name="connsiteX253" fmla="*/ 36321 w 1569618"/>
              <a:gd name="connsiteY253" fmla="*/ 558603 h 6693946"/>
              <a:gd name="connsiteX254" fmla="*/ 35601 w 1569618"/>
              <a:gd name="connsiteY254" fmla="*/ 527344 h 6693946"/>
              <a:gd name="connsiteX255" fmla="*/ 36846 w 1569618"/>
              <a:gd name="connsiteY255" fmla="*/ 504714 h 6693946"/>
              <a:gd name="connsiteX256" fmla="*/ 40540 w 1569618"/>
              <a:gd name="connsiteY256" fmla="*/ 481232 h 6693946"/>
              <a:gd name="connsiteX257" fmla="*/ 40097 w 1569618"/>
              <a:gd name="connsiteY257" fmla="*/ 458970 h 6693946"/>
              <a:gd name="connsiteX258" fmla="*/ 43307 w 1569618"/>
              <a:gd name="connsiteY258" fmla="*/ 365471 h 6693946"/>
              <a:gd name="connsiteX259" fmla="*/ 47410 w 1569618"/>
              <a:gd name="connsiteY259" fmla="*/ 344731 h 6693946"/>
              <a:gd name="connsiteX260" fmla="*/ 50237 w 1569618"/>
              <a:gd name="connsiteY260" fmla="*/ 318189 h 6693946"/>
              <a:gd name="connsiteX261" fmla="*/ 50308 w 1569618"/>
              <a:gd name="connsiteY261" fmla="*/ 290197 h 6693946"/>
              <a:gd name="connsiteX262" fmla="*/ 50762 w 1569618"/>
              <a:gd name="connsiteY262" fmla="*/ 262291 h 6693946"/>
              <a:gd name="connsiteX263" fmla="*/ 60564 w 1569618"/>
              <a:gd name="connsiteY263" fmla="*/ 248964 h 6693946"/>
              <a:gd name="connsiteX264" fmla="*/ 70756 w 1569618"/>
              <a:gd name="connsiteY264" fmla="*/ 261646 h 6693946"/>
              <a:gd name="connsiteX265" fmla="*/ 66965 w 1569618"/>
              <a:gd name="connsiteY265" fmla="*/ 275051 h 6693946"/>
              <a:gd name="connsiteX266" fmla="*/ 74799 w 1569618"/>
              <a:gd name="connsiteY266" fmla="*/ 284220 h 6693946"/>
              <a:gd name="connsiteX267" fmla="*/ 72076 w 1569618"/>
              <a:gd name="connsiteY267" fmla="*/ 287909 h 6693946"/>
              <a:gd name="connsiteX268" fmla="*/ 76265 w 1569618"/>
              <a:gd name="connsiteY268" fmla="*/ 286916 h 6693946"/>
              <a:gd name="connsiteX269" fmla="*/ 78301 w 1569618"/>
              <a:gd name="connsiteY269" fmla="*/ 286826 h 6693946"/>
              <a:gd name="connsiteX270" fmla="*/ 77364 w 1569618"/>
              <a:gd name="connsiteY270" fmla="*/ 285888 h 6693946"/>
              <a:gd name="connsiteX271" fmla="*/ 86693 w 1569618"/>
              <a:gd name="connsiteY271" fmla="*/ 278801 h 6693946"/>
              <a:gd name="connsiteX272" fmla="*/ 99041 w 1569618"/>
              <a:gd name="connsiteY272" fmla="*/ 282697 h 6693946"/>
              <a:gd name="connsiteX273" fmla="*/ 99116 w 1569618"/>
              <a:gd name="connsiteY273" fmla="*/ 313956 h 6693946"/>
              <a:gd name="connsiteX274" fmla="*/ 95261 w 1569618"/>
              <a:gd name="connsiteY274" fmla="*/ 318159 h 6693946"/>
              <a:gd name="connsiteX275" fmla="*/ 92918 w 1569618"/>
              <a:gd name="connsiteY275" fmla="*/ 315685 h 6693946"/>
              <a:gd name="connsiteX276" fmla="*/ 92202 w 1569618"/>
              <a:gd name="connsiteY276" fmla="*/ 305504 h 6693946"/>
              <a:gd name="connsiteX277" fmla="*/ 87983 w 1569618"/>
              <a:gd name="connsiteY277" fmla="*/ 291513 h 6693946"/>
              <a:gd name="connsiteX278" fmla="*/ 76835 w 1569618"/>
              <a:gd name="connsiteY278" fmla="*/ 297899 h 6693946"/>
              <a:gd name="connsiteX279" fmla="*/ 71532 w 1569618"/>
              <a:gd name="connsiteY279" fmla="*/ 308346 h 6693946"/>
              <a:gd name="connsiteX280" fmla="*/ 69586 w 1569618"/>
              <a:gd name="connsiteY280" fmla="*/ 327110 h 6693946"/>
              <a:gd name="connsiteX281" fmla="*/ 68180 w 1569618"/>
              <a:gd name="connsiteY281" fmla="*/ 325700 h 6693946"/>
              <a:gd name="connsiteX282" fmla="*/ 65075 w 1569618"/>
              <a:gd name="connsiteY282" fmla="*/ 329908 h 6693946"/>
              <a:gd name="connsiteX283" fmla="*/ 69279 w 1569618"/>
              <a:gd name="connsiteY283" fmla="*/ 328910 h 6693946"/>
              <a:gd name="connsiteX284" fmla="*/ 71300 w 1569618"/>
              <a:gd name="connsiteY284" fmla="*/ 328824 h 6693946"/>
              <a:gd name="connsiteX285" fmla="*/ 70726 w 1569618"/>
              <a:gd name="connsiteY285" fmla="*/ 328235 h 6693946"/>
              <a:gd name="connsiteX286" fmla="*/ 77277 w 1569618"/>
              <a:gd name="connsiteY286" fmla="*/ 328164 h 6693946"/>
              <a:gd name="connsiteX287" fmla="*/ 71986 w 1569618"/>
              <a:gd name="connsiteY287" fmla="*/ 392965 h 6693946"/>
              <a:gd name="connsiteX288" fmla="*/ 78841 w 1569618"/>
              <a:gd name="connsiteY288" fmla="*/ 413720 h 6693946"/>
              <a:gd name="connsiteX289" fmla="*/ 88744 w 1569618"/>
              <a:gd name="connsiteY289" fmla="*/ 410000 h 6693946"/>
              <a:gd name="connsiteX290" fmla="*/ 97927 w 1569618"/>
              <a:gd name="connsiteY290" fmla="*/ 412269 h 6693946"/>
              <a:gd name="connsiteX291" fmla="*/ 103189 w 1569618"/>
              <a:gd name="connsiteY291" fmla="*/ 464137 h 6693946"/>
              <a:gd name="connsiteX292" fmla="*/ 100594 w 1569618"/>
              <a:gd name="connsiteY292" fmla="*/ 498459 h 6693946"/>
              <a:gd name="connsiteX293" fmla="*/ 106657 w 1569618"/>
              <a:gd name="connsiteY293" fmla="*/ 500495 h 6693946"/>
              <a:gd name="connsiteX294" fmla="*/ 112256 w 1569618"/>
              <a:gd name="connsiteY294" fmla="*/ 497900 h 6693946"/>
              <a:gd name="connsiteX295" fmla="*/ 113264 w 1569618"/>
              <a:gd name="connsiteY295" fmla="*/ 484307 h 6693946"/>
              <a:gd name="connsiteX296" fmla="*/ 113557 w 1569618"/>
              <a:gd name="connsiteY296" fmla="*/ 400480 h 6693946"/>
              <a:gd name="connsiteX297" fmla="*/ 119635 w 1569618"/>
              <a:gd name="connsiteY297" fmla="*/ 347089 h 6693946"/>
              <a:gd name="connsiteX298" fmla="*/ 119594 w 1569618"/>
              <a:gd name="connsiteY298" fmla="*/ 320076 h 6693946"/>
              <a:gd name="connsiteX299" fmla="*/ 123768 w 1569618"/>
              <a:gd name="connsiteY299" fmla="*/ 270833 h 6693946"/>
              <a:gd name="connsiteX300" fmla="*/ 125905 w 1569618"/>
              <a:gd name="connsiteY300" fmla="*/ 263670 h 6693946"/>
              <a:gd name="connsiteX301" fmla="*/ 125789 w 1569618"/>
              <a:gd name="connsiteY301" fmla="*/ 259069 h 6693946"/>
              <a:gd name="connsiteX302" fmla="*/ 121761 w 1569618"/>
              <a:gd name="connsiteY302" fmla="*/ 253677 h 6693946"/>
              <a:gd name="connsiteX303" fmla="*/ 119418 w 1569618"/>
              <a:gd name="connsiteY303" fmla="*/ 231636 h 6693946"/>
              <a:gd name="connsiteX304" fmla="*/ 117292 w 1569618"/>
              <a:gd name="connsiteY304" fmla="*/ 205195 h 6693946"/>
              <a:gd name="connsiteX305" fmla="*/ 120412 w 1569618"/>
              <a:gd name="connsiteY305" fmla="*/ 175081 h 6693946"/>
              <a:gd name="connsiteX306" fmla="*/ 122931 w 1569618"/>
              <a:gd name="connsiteY306" fmla="*/ 132074 h 6693946"/>
              <a:gd name="connsiteX307" fmla="*/ 121323 w 1569618"/>
              <a:gd name="connsiteY307" fmla="*/ 43117 h 6693946"/>
              <a:gd name="connsiteX308" fmla="*/ 121101 w 1569618"/>
              <a:gd name="connsiteY308" fmla="*/ 43043 h 6693946"/>
              <a:gd name="connsiteX309" fmla="*/ 121323 w 1569618"/>
              <a:gd name="connsiteY309" fmla="*/ 42794 h 6693946"/>
              <a:gd name="connsiteX310" fmla="*/ 120854 w 1569618"/>
              <a:gd name="connsiteY310" fmla="*/ 418 h 6693946"/>
              <a:gd name="connsiteX311" fmla="*/ 132921 w 1569618"/>
              <a:gd name="connsiteY311" fmla="*/ 24675 h 6693946"/>
              <a:gd name="connsiteX312" fmla="*/ 133363 w 1569618"/>
              <a:gd name="connsiteY312" fmla="*/ 24748 h 6693946"/>
              <a:gd name="connsiteX313" fmla="*/ 133097 w 1569618"/>
              <a:gd name="connsiteY313" fmla="*/ 39074 h 6693946"/>
              <a:gd name="connsiteX314" fmla="*/ 134065 w 1569618"/>
              <a:gd name="connsiteY314" fmla="*/ 42253 h 6693946"/>
              <a:gd name="connsiteX315" fmla="*/ 141448 w 1569618"/>
              <a:gd name="connsiteY315" fmla="*/ 158146 h 6693946"/>
              <a:gd name="connsiteX316" fmla="*/ 144039 w 1569618"/>
              <a:gd name="connsiteY316" fmla="*/ 163977 h 6693946"/>
              <a:gd name="connsiteX317" fmla="*/ 148097 w 1569618"/>
              <a:gd name="connsiteY317" fmla="*/ 156755 h 6693946"/>
              <a:gd name="connsiteX318" fmla="*/ 148040 w 1569618"/>
              <a:gd name="connsiteY318" fmla="*/ 114862 h 6693946"/>
              <a:gd name="connsiteX319" fmla="*/ 156211 w 1569618"/>
              <a:gd name="connsiteY319" fmla="*/ 97110 h 6693946"/>
              <a:gd name="connsiteX320" fmla="*/ 169512 w 1569618"/>
              <a:gd name="connsiteY320" fmla="*/ 100740 h 6693946"/>
              <a:gd name="connsiteX321" fmla="*/ 177364 w 1569618"/>
              <a:gd name="connsiteY321" fmla="*/ 108783 h 6693946"/>
              <a:gd name="connsiteX322" fmla="*/ 181054 w 1569618"/>
              <a:gd name="connsiteY322" fmla="*/ 114464 h 6693946"/>
              <a:gd name="connsiteX323" fmla="*/ 175722 w 1569618"/>
              <a:gd name="connsiteY323" fmla="*/ 133787 h 6693946"/>
              <a:gd name="connsiteX324" fmla="*/ 179940 w 1569618"/>
              <a:gd name="connsiteY324" fmla="*/ 158232 h 6693946"/>
              <a:gd name="connsiteX325" fmla="*/ 178654 w 1569618"/>
              <a:gd name="connsiteY325" fmla="*/ 164472 h 6693946"/>
              <a:gd name="connsiteX326" fmla="*/ 146604 w 1569618"/>
              <a:gd name="connsiteY326" fmla="*/ 172223 h 6693946"/>
              <a:gd name="connsiteX327" fmla="*/ 136746 w 1569618"/>
              <a:gd name="connsiteY327" fmla="*/ 180499 h 6693946"/>
              <a:gd name="connsiteX328" fmla="*/ 141257 w 1569618"/>
              <a:gd name="connsiteY328" fmla="*/ 190549 h 6693946"/>
              <a:gd name="connsiteX329" fmla="*/ 144684 w 1569618"/>
              <a:gd name="connsiteY329" fmla="*/ 199616 h 6693946"/>
              <a:gd name="connsiteX330" fmla="*/ 148082 w 1569618"/>
              <a:gd name="connsiteY330" fmla="*/ 190867 h 6693946"/>
              <a:gd name="connsiteX331" fmla="*/ 159155 w 1569618"/>
              <a:gd name="connsiteY331" fmla="*/ 178815 h 6693946"/>
              <a:gd name="connsiteX332" fmla="*/ 176633 w 1569618"/>
              <a:gd name="connsiteY332" fmla="*/ 188100 h 6693946"/>
              <a:gd name="connsiteX333" fmla="*/ 183165 w 1569618"/>
              <a:gd name="connsiteY333" fmla="*/ 202484 h 6693946"/>
              <a:gd name="connsiteX334" fmla="*/ 190282 w 1569618"/>
              <a:gd name="connsiteY334" fmla="*/ 227725 h 6693946"/>
              <a:gd name="connsiteX335" fmla="*/ 183296 w 1569618"/>
              <a:gd name="connsiteY335" fmla="*/ 227751 h 6693946"/>
              <a:gd name="connsiteX336" fmla="*/ 170847 w 1569618"/>
              <a:gd name="connsiteY336" fmla="*/ 246575 h 6693946"/>
              <a:gd name="connsiteX337" fmla="*/ 180660 w 1569618"/>
              <a:gd name="connsiteY337" fmla="*/ 256520 h 6693946"/>
              <a:gd name="connsiteX338" fmla="*/ 183544 w 1569618"/>
              <a:gd name="connsiteY338" fmla="*/ 274462 h 6693946"/>
              <a:gd name="connsiteX339" fmla="*/ 186562 w 1569618"/>
              <a:gd name="connsiteY339" fmla="*/ 283121 h 6693946"/>
              <a:gd name="connsiteX340" fmla="*/ 196552 w 1569618"/>
              <a:gd name="connsiteY340" fmla="*/ 327841 h 6693946"/>
              <a:gd name="connsiteX341" fmla="*/ 180776 w 1569618"/>
              <a:gd name="connsiteY341" fmla="*/ 334006 h 6693946"/>
              <a:gd name="connsiteX342" fmla="*/ 176498 w 1569618"/>
              <a:gd name="connsiteY342" fmla="*/ 336687 h 6693946"/>
              <a:gd name="connsiteX343" fmla="*/ 176689 w 1569618"/>
              <a:gd name="connsiteY343" fmla="*/ 343471 h 6693946"/>
              <a:gd name="connsiteX344" fmla="*/ 179078 w 1569618"/>
              <a:gd name="connsiteY344" fmla="*/ 345931 h 6693946"/>
              <a:gd name="connsiteX345" fmla="*/ 195952 w 1569618"/>
              <a:gd name="connsiteY345" fmla="*/ 355860 h 6693946"/>
              <a:gd name="connsiteX346" fmla="*/ 197767 w 1569618"/>
              <a:gd name="connsiteY346" fmla="*/ 381085 h 6693946"/>
              <a:gd name="connsiteX347" fmla="*/ 198236 w 1569618"/>
              <a:gd name="connsiteY347" fmla="*/ 411714 h 6693946"/>
              <a:gd name="connsiteX348" fmla="*/ 197096 w 1569618"/>
              <a:gd name="connsiteY348" fmla="*/ 434727 h 6693946"/>
              <a:gd name="connsiteX349" fmla="*/ 197958 w 1569618"/>
              <a:gd name="connsiteY349" fmla="*/ 448215 h 6693946"/>
              <a:gd name="connsiteX350" fmla="*/ 199132 w 1569618"/>
              <a:gd name="connsiteY350" fmla="*/ 475330 h 6693946"/>
              <a:gd name="connsiteX351" fmla="*/ 197741 w 1569618"/>
              <a:gd name="connsiteY351" fmla="*/ 489729 h 6693946"/>
              <a:gd name="connsiteX352" fmla="*/ 197681 w 1569618"/>
              <a:gd name="connsiteY352" fmla="*/ 518570 h 6693946"/>
              <a:gd name="connsiteX353" fmla="*/ 198517 w 1569618"/>
              <a:gd name="connsiteY353" fmla="*/ 530933 h 6693946"/>
              <a:gd name="connsiteX354" fmla="*/ 206572 w 1569618"/>
              <a:gd name="connsiteY354" fmla="*/ 596585 h 6693946"/>
              <a:gd name="connsiteX355" fmla="*/ 207273 w 1569618"/>
              <a:gd name="connsiteY355" fmla="*/ 614104 h 6693946"/>
              <a:gd name="connsiteX356" fmla="*/ 206954 w 1569618"/>
              <a:gd name="connsiteY356" fmla="*/ 632632 h 6693946"/>
              <a:gd name="connsiteX357" fmla="*/ 210850 w 1569618"/>
              <a:gd name="connsiteY357" fmla="*/ 648115 h 6693946"/>
              <a:gd name="connsiteX358" fmla="*/ 211668 w 1569618"/>
              <a:gd name="connsiteY358" fmla="*/ 701989 h 6693946"/>
              <a:gd name="connsiteX359" fmla="*/ 211289 w 1569618"/>
              <a:gd name="connsiteY359" fmla="*/ 764930 h 6693946"/>
              <a:gd name="connsiteX360" fmla="*/ 211506 w 1569618"/>
              <a:gd name="connsiteY360" fmla="*/ 824403 h 6693946"/>
              <a:gd name="connsiteX361" fmla="*/ 217060 w 1569618"/>
              <a:gd name="connsiteY361" fmla="*/ 853801 h 6693946"/>
              <a:gd name="connsiteX362" fmla="*/ 216194 w 1569618"/>
              <a:gd name="connsiteY362" fmla="*/ 869472 h 6693946"/>
              <a:gd name="connsiteX363" fmla="*/ 215447 w 1569618"/>
              <a:gd name="connsiteY363" fmla="*/ 893906 h 6693946"/>
              <a:gd name="connsiteX364" fmla="*/ 218290 w 1569618"/>
              <a:gd name="connsiteY364" fmla="*/ 913664 h 6693946"/>
              <a:gd name="connsiteX365" fmla="*/ 218290 w 1569618"/>
              <a:gd name="connsiteY365" fmla="*/ 1110797 h 6693946"/>
              <a:gd name="connsiteX366" fmla="*/ 221601 w 1569618"/>
              <a:gd name="connsiteY366" fmla="*/ 1116421 h 6693946"/>
              <a:gd name="connsiteX367" fmla="*/ 225115 w 1569618"/>
              <a:gd name="connsiteY367" fmla="*/ 1111292 h 6693946"/>
              <a:gd name="connsiteX368" fmla="*/ 225276 w 1569618"/>
              <a:gd name="connsiteY368" fmla="*/ 1090304 h 6693946"/>
              <a:gd name="connsiteX369" fmla="*/ 226011 w 1569618"/>
              <a:gd name="connsiteY369" fmla="*/ 820930 h 6693946"/>
              <a:gd name="connsiteX370" fmla="*/ 224252 w 1569618"/>
              <a:gd name="connsiteY370" fmla="*/ 780852 h 6693946"/>
              <a:gd name="connsiteX371" fmla="*/ 225276 w 1569618"/>
              <a:gd name="connsiteY371" fmla="*/ 735753 h 6693946"/>
              <a:gd name="connsiteX372" fmla="*/ 225276 w 1569618"/>
              <a:gd name="connsiteY372" fmla="*/ 693773 h 6693946"/>
              <a:gd name="connsiteX373" fmla="*/ 225276 w 1569618"/>
              <a:gd name="connsiteY373" fmla="*/ 648291 h 6693946"/>
              <a:gd name="connsiteX374" fmla="*/ 225452 w 1569618"/>
              <a:gd name="connsiteY374" fmla="*/ 602810 h 6693946"/>
              <a:gd name="connsiteX375" fmla="*/ 232251 w 1569618"/>
              <a:gd name="connsiteY375" fmla="*/ 574202 h 6693946"/>
              <a:gd name="connsiteX376" fmla="*/ 229671 w 1569618"/>
              <a:gd name="connsiteY376" fmla="*/ 547353 h 6693946"/>
              <a:gd name="connsiteX377" fmla="*/ 225598 w 1569618"/>
              <a:gd name="connsiteY377" fmla="*/ 519946 h 6693946"/>
              <a:gd name="connsiteX378" fmla="*/ 232850 w 1569618"/>
              <a:gd name="connsiteY378" fmla="*/ 400435 h 6693946"/>
              <a:gd name="connsiteX379" fmla="*/ 246282 w 1569618"/>
              <a:gd name="connsiteY379" fmla="*/ 374699 h 6693946"/>
              <a:gd name="connsiteX380" fmla="*/ 253283 w 1569618"/>
              <a:gd name="connsiteY380" fmla="*/ 374699 h 6693946"/>
              <a:gd name="connsiteX381" fmla="*/ 251086 w 1569618"/>
              <a:gd name="connsiteY381" fmla="*/ 387224 h 6693946"/>
              <a:gd name="connsiteX382" fmla="*/ 262396 w 1569618"/>
              <a:gd name="connsiteY382" fmla="*/ 436763 h 6693946"/>
              <a:gd name="connsiteX383" fmla="*/ 253283 w 1569618"/>
              <a:gd name="connsiteY383" fmla="*/ 430685 h 6693946"/>
              <a:gd name="connsiteX384" fmla="*/ 246999 w 1569618"/>
              <a:gd name="connsiteY384" fmla="*/ 441038 h 6693946"/>
              <a:gd name="connsiteX385" fmla="*/ 258616 w 1569618"/>
              <a:gd name="connsiteY385" fmla="*/ 449404 h 6693946"/>
              <a:gd name="connsiteX386" fmla="*/ 262396 w 1569618"/>
              <a:gd name="connsiteY386" fmla="*/ 436763 h 6693946"/>
              <a:gd name="connsiteX387" fmla="*/ 255657 w 1569618"/>
              <a:gd name="connsiteY387" fmla="*/ 418423 h 6693946"/>
              <a:gd name="connsiteX388" fmla="*/ 262290 w 1569618"/>
              <a:gd name="connsiteY388" fmla="*/ 400787 h 6693946"/>
              <a:gd name="connsiteX389" fmla="*/ 261031 w 1569618"/>
              <a:gd name="connsiteY389" fmla="*/ 391926 h 6693946"/>
              <a:gd name="connsiteX390" fmla="*/ 253283 w 1569618"/>
              <a:gd name="connsiteY390" fmla="*/ 374699 h 6693946"/>
              <a:gd name="connsiteX391" fmla="*/ 268429 w 1569618"/>
              <a:gd name="connsiteY391" fmla="*/ 356636 h 6693946"/>
              <a:gd name="connsiteX392" fmla="*/ 268650 w 1569618"/>
              <a:gd name="connsiteY392" fmla="*/ 344333 h 6693946"/>
              <a:gd name="connsiteX393" fmla="*/ 266509 w 1569618"/>
              <a:gd name="connsiteY393" fmla="*/ 329203 h 6693946"/>
              <a:gd name="connsiteX394" fmla="*/ 264664 w 1569618"/>
              <a:gd name="connsiteY394" fmla="*/ 316854 h 6693946"/>
              <a:gd name="connsiteX395" fmla="*/ 267315 w 1569618"/>
              <a:gd name="connsiteY395" fmla="*/ 289083 h 6693946"/>
              <a:gd name="connsiteX396" fmla="*/ 274451 w 1569618"/>
              <a:gd name="connsiteY396" fmla="*/ 283957 h 6693946"/>
              <a:gd name="connsiteX397" fmla="*/ 292848 w 1569618"/>
              <a:gd name="connsiteY397" fmla="*/ 309955 h 6693946"/>
              <a:gd name="connsiteX398" fmla="*/ 293065 w 1569618"/>
              <a:gd name="connsiteY398" fmla="*/ 320049 h 6693946"/>
              <a:gd name="connsiteX399" fmla="*/ 298296 w 1569618"/>
              <a:gd name="connsiteY399" fmla="*/ 332892 h 6693946"/>
              <a:gd name="connsiteX400" fmla="*/ 322862 w 1569618"/>
              <a:gd name="connsiteY400" fmla="*/ 353048 h 6693946"/>
              <a:gd name="connsiteX401" fmla="*/ 343703 w 1569618"/>
              <a:gd name="connsiteY401" fmla="*/ 381700 h 6693946"/>
              <a:gd name="connsiteX402" fmla="*/ 344232 w 1569618"/>
              <a:gd name="connsiteY402" fmla="*/ 395616 h 6693946"/>
              <a:gd name="connsiteX403" fmla="*/ 338461 w 1569618"/>
              <a:gd name="connsiteY403" fmla="*/ 398222 h 6693946"/>
              <a:gd name="connsiteX404" fmla="*/ 311492 w 1569618"/>
              <a:gd name="connsiteY404" fmla="*/ 401635 h 6693946"/>
              <a:gd name="connsiteX405" fmla="*/ 308316 w 1569618"/>
              <a:gd name="connsiteY405" fmla="*/ 384235 h 6693946"/>
              <a:gd name="connsiteX406" fmla="*/ 302470 w 1569618"/>
              <a:gd name="connsiteY406" fmla="*/ 381937 h 6693946"/>
              <a:gd name="connsiteX407" fmla="*/ 295544 w 1569618"/>
              <a:gd name="connsiteY407" fmla="*/ 387179 h 6693946"/>
              <a:gd name="connsiteX408" fmla="*/ 307056 w 1569618"/>
              <a:gd name="connsiteY408" fmla="*/ 416548 h 6693946"/>
              <a:gd name="connsiteX409" fmla="*/ 315932 w 1569618"/>
              <a:gd name="connsiteY409" fmla="*/ 419859 h 6693946"/>
              <a:gd name="connsiteX410" fmla="*/ 307757 w 1569618"/>
              <a:gd name="connsiteY410" fmla="*/ 423755 h 6693946"/>
              <a:gd name="connsiteX411" fmla="*/ 299924 w 1569618"/>
              <a:gd name="connsiteY411" fmla="*/ 429848 h 6693946"/>
              <a:gd name="connsiteX412" fmla="*/ 298221 w 1569618"/>
              <a:gd name="connsiteY412" fmla="*/ 437127 h 6693946"/>
              <a:gd name="connsiteX413" fmla="*/ 304919 w 1569618"/>
              <a:gd name="connsiteY413" fmla="*/ 437509 h 6693946"/>
              <a:gd name="connsiteX414" fmla="*/ 310176 w 1569618"/>
              <a:gd name="connsiteY414" fmla="*/ 433508 h 6693946"/>
              <a:gd name="connsiteX415" fmla="*/ 322070 w 1569618"/>
              <a:gd name="connsiteY415" fmla="*/ 432983 h 6693946"/>
              <a:gd name="connsiteX416" fmla="*/ 317076 w 1569618"/>
              <a:gd name="connsiteY416" fmla="*/ 440393 h 6693946"/>
              <a:gd name="connsiteX417" fmla="*/ 324193 w 1569618"/>
              <a:gd name="connsiteY417" fmla="*/ 444495 h 6693946"/>
              <a:gd name="connsiteX418" fmla="*/ 348364 w 1569618"/>
              <a:gd name="connsiteY418" fmla="*/ 445493 h 6693946"/>
              <a:gd name="connsiteX419" fmla="*/ 349125 w 1569618"/>
              <a:gd name="connsiteY419" fmla="*/ 450034 h 6693946"/>
              <a:gd name="connsiteX420" fmla="*/ 337302 w 1569618"/>
              <a:gd name="connsiteY420" fmla="*/ 455160 h 6693946"/>
              <a:gd name="connsiteX421" fmla="*/ 341420 w 1569618"/>
              <a:gd name="connsiteY421" fmla="*/ 465033 h 6693946"/>
              <a:gd name="connsiteX422" fmla="*/ 338637 w 1569618"/>
              <a:gd name="connsiteY422" fmla="*/ 477074 h 6693946"/>
              <a:gd name="connsiteX423" fmla="*/ 339515 w 1569618"/>
              <a:gd name="connsiteY423" fmla="*/ 491927 h 6693946"/>
              <a:gd name="connsiteX424" fmla="*/ 353415 w 1569618"/>
              <a:gd name="connsiteY424" fmla="*/ 499850 h 6693946"/>
              <a:gd name="connsiteX425" fmla="*/ 358118 w 1569618"/>
              <a:gd name="connsiteY425" fmla="*/ 511655 h 6693946"/>
              <a:gd name="connsiteX426" fmla="*/ 365265 w 1569618"/>
              <a:gd name="connsiteY426" fmla="*/ 578582 h 6693946"/>
              <a:gd name="connsiteX427" fmla="*/ 365471 w 1569618"/>
              <a:gd name="connsiteY427" fmla="*/ 604231 h 6693946"/>
              <a:gd name="connsiteX428" fmla="*/ 364826 w 1569618"/>
              <a:gd name="connsiteY428" fmla="*/ 635546 h 6693946"/>
              <a:gd name="connsiteX429" fmla="*/ 365265 w 1569618"/>
              <a:gd name="connsiteY429" fmla="*/ 682231 h 6693946"/>
              <a:gd name="connsiteX430" fmla="*/ 372134 w 1569618"/>
              <a:gd name="connsiteY430" fmla="*/ 731710 h 6693946"/>
              <a:gd name="connsiteX431" fmla="*/ 372577 w 1569618"/>
              <a:gd name="connsiteY431" fmla="*/ 784062 h 6693946"/>
              <a:gd name="connsiteX432" fmla="*/ 379563 w 1569618"/>
              <a:gd name="connsiteY432" fmla="*/ 808976 h 6693946"/>
              <a:gd name="connsiteX433" fmla="*/ 377189 w 1569618"/>
              <a:gd name="connsiteY433" fmla="*/ 832401 h 6693946"/>
              <a:gd name="connsiteX434" fmla="*/ 379578 w 1569618"/>
              <a:gd name="connsiteY434" fmla="*/ 859160 h 6693946"/>
              <a:gd name="connsiteX435" fmla="*/ 386343 w 1569618"/>
              <a:gd name="connsiteY435" fmla="*/ 864230 h 6693946"/>
              <a:gd name="connsiteX436" fmla="*/ 392950 w 1569618"/>
              <a:gd name="connsiteY436" fmla="*/ 858984 h 6693946"/>
              <a:gd name="connsiteX437" fmla="*/ 393433 w 1569618"/>
              <a:gd name="connsiteY437" fmla="*/ 827579 h 6693946"/>
              <a:gd name="connsiteX438" fmla="*/ 397183 w 1569618"/>
              <a:gd name="connsiteY438" fmla="*/ 823053 h 6693946"/>
              <a:gd name="connsiteX439" fmla="*/ 402118 w 1569618"/>
              <a:gd name="connsiteY439" fmla="*/ 827991 h 6693946"/>
              <a:gd name="connsiteX440" fmla="*/ 406794 w 1569618"/>
              <a:gd name="connsiteY440" fmla="*/ 832896 h 6693946"/>
              <a:gd name="connsiteX441" fmla="*/ 402909 w 1569618"/>
              <a:gd name="connsiteY441" fmla="*/ 856775 h 6693946"/>
              <a:gd name="connsiteX442" fmla="*/ 414613 w 1569618"/>
              <a:gd name="connsiteY442" fmla="*/ 872374 h 6693946"/>
              <a:gd name="connsiteX443" fmla="*/ 422671 w 1569618"/>
              <a:gd name="connsiteY443" fmla="*/ 896820 h 6693946"/>
              <a:gd name="connsiteX444" fmla="*/ 435090 w 1569618"/>
              <a:gd name="connsiteY444" fmla="*/ 899324 h 6693946"/>
              <a:gd name="connsiteX445" fmla="*/ 441934 w 1569618"/>
              <a:gd name="connsiteY445" fmla="*/ 894213 h 6693946"/>
              <a:gd name="connsiteX446" fmla="*/ 443119 w 1569618"/>
              <a:gd name="connsiteY446" fmla="*/ 859689 h 6693946"/>
              <a:gd name="connsiteX447" fmla="*/ 441934 w 1569618"/>
              <a:gd name="connsiteY447" fmla="*/ 830230 h 6693946"/>
              <a:gd name="connsiteX448" fmla="*/ 435252 w 1569618"/>
              <a:gd name="connsiteY448" fmla="*/ 815628 h 6693946"/>
              <a:gd name="connsiteX449" fmla="*/ 441904 w 1569618"/>
              <a:gd name="connsiteY449" fmla="*/ 810149 h 6693946"/>
              <a:gd name="connsiteX450" fmla="*/ 436148 w 1569618"/>
              <a:gd name="connsiteY450" fmla="*/ 763569 h 6693946"/>
              <a:gd name="connsiteX451" fmla="*/ 437262 w 1569618"/>
              <a:gd name="connsiteY451" fmla="*/ 754517 h 6693946"/>
              <a:gd name="connsiteX452" fmla="*/ 442256 w 1569618"/>
              <a:gd name="connsiteY452" fmla="*/ 718031 h 6693946"/>
              <a:gd name="connsiteX453" fmla="*/ 437862 w 1569618"/>
              <a:gd name="connsiteY453" fmla="*/ 686596 h 6693946"/>
              <a:gd name="connsiteX454" fmla="*/ 435312 w 1569618"/>
              <a:gd name="connsiteY454" fmla="*/ 649829 h 6693946"/>
              <a:gd name="connsiteX455" fmla="*/ 435252 w 1569618"/>
              <a:gd name="connsiteY455" fmla="*/ 611378 h 6693946"/>
              <a:gd name="connsiteX456" fmla="*/ 435252 w 1569618"/>
              <a:gd name="connsiteY456" fmla="*/ 576430 h 6693946"/>
              <a:gd name="connsiteX457" fmla="*/ 435252 w 1569618"/>
              <a:gd name="connsiteY457" fmla="*/ 537979 h 6693946"/>
              <a:gd name="connsiteX458" fmla="*/ 435252 w 1569618"/>
              <a:gd name="connsiteY458" fmla="*/ 499528 h 6693946"/>
              <a:gd name="connsiteX459" fmla="*/ 435458 w 1569618"/>
              <a:gd name="connsiteY459" fmla="*/ 492658 h 6693946"/>
              <a:gd name="connsiteX460" fmla="*/ 441949 w 1569618"/>
              <a:gd name="connsiteY460" fmla="*/ 487093 h 6693946"/>
              <a:gd name="connsiteX461" fmla="*/ 449006 w 1569618"/>
              <a:gd name="connsiteY461" fmla="*/ 491968 h 6693946"/>
              <a:gd name="connsiteX462" fmla="*/ 462937 w 1569618"/>
              <a:gd name="connsiteY462" fmla="*/ 545580 h 6693946"/>
              <a:gd name="connsiteX463" fmla="*/ 463128 w 1569618"/>
              <a:gd name="connsiteY463" fmla="*/ 573471 h 6693946"/>
              <a:gd name="connsiteX464" fmla="*/ 472503 w 1569618"/>
              <a:gd name="connsiteY464" fmla="*/ 597755 h 6693946"/>
              <a:gd name="connsiteX465" fmla="*/ 474438 w 1569618"/>
              <a:gd name="connsiteY465" fmla="*/ 604977 h 6693946"/>
              <a:gd name="connsiteX466" fmla="*/ 469882 w 1569618"/>
              <a:gd name="connsiteY466" fmla="*/ 624941 h 6693946"/>
              <a:gd name="connsiteX467" fmla="*/ 470275 w 1569618"/>
              <a:gd name="connsiteY467" fmla="*/ 642269 h 6693946"/>
              <a:gd name="connsiteX468" fmla="*/ 472195 w 1569618"/>
              <a:gd name="connsiteY468" fmla="*/ 679929 h 6693946"/>
              <a:gd name="connsiteX469" fmla="*/ 469852 w 1569618"/>
              <a:gd name="connsiteY469" fmla="*/ 709988 h 6693946"/>
              <a:gd name="connsiteX470" fmla="*/ 480325 w 1569618"/>
              <a:gd name="connsiteY470" fmla="*/ 758165 h 6693946"/>
              <a:gd name="connsiteX471" fmla="*/ 479417 w 1569618"/>
              <a:gd name="connsiteY471" fmla="*/ 775696 h 6693946"/>
              <a:gd name="connsiteX472" fmla="*/ 485466 w 1569618"/>
              <a:gd name="connsiteY472" fmla="*/ 784939 h 6693946"/>
              <a:gd name="connsiteX473" fmla="*/ 491207 w 1569618"/>
              <a:gd name="connsiteY473" fmla="*/ 778523 h 6693946"/>
              <a:gd name="connsiteX474" fmla="*/ 495823 w 1569618"/>
              <a:gd name="connsiteY474" fmla="*/ 761855 h 6693946"/>
              <a:gd name="connsiteX475" fmla="*/ 497960 w 1569618"/>
              <a:gd name="connsiteY475" fmla="*/ 748746 h 6693946"/>
              <a:gd name="connsiteX476" fmla="*/ 497874 w 1569618"/>
              <a:gd name="connsiteY476" fmla="*/ 727976 h 6693946"/>
              <a:gd name="connsiteX477" fmla="*/ 491353 w 1569618"/>
              <a:gd name="connsiteY477" fmla="*/ 643327 h 6693946"/>
              <a:gd name="connsiteX478" fmla="*/ 490989 w 1569618"/>
              <a:gd name="connsiteY478" fmla="*/ 611892 h 6693946"/>
              <a:gd name="connsiteX479" fmla="*/ 484997 w 1569618"/>
              <a:gd name="connsiteY479" fmla="*/ 588819 h 6693946"/>
              <a:gd name="connsiteX480" fmla="*/ 490989 w 1569618"/>
              <a:gd name="connsiteY480" fmla="*/ 567434 h 6693946"/>
              <a:gd name="connsiteX481" fmla="*/ 483621 w 1569618"/>
              <a:gd name="connsiteY481" fmla="*/ 549682 h 6693946"/>
              <a:gd name="connsiteX482" fmla="*/ 486490 w 1569618"/>
              <a:gd name="connsiteY482" fmla="*/ 526099 h 6693946"/>
              <a:gd name="connsiteX483" fmla="*/ 484296 w 1569618"/>
              <a:gd name="connsiteY483" fmla="*/ 499352 h 6693946"/>
              <a:gd name="connsiteX484" fmla="*/ 484251 w 1569618"/>
              <a:gd name="connsiteY484" fmla="*/ 471389 h 6693946"/>
              <a:gd name="connsiteX485" fmla="*/ 483445 w 1569618"/>
              <a:gd name="connsiteY485" fmla="*/ 444026 h 6693946"/>
              <a:gd name="connsiteX486" fmla="*/ 484483 w 1569618"/>
              <a:gd name="connsiteY486" fmla="*/ 417733 h 6693946"/>
              <a:gd name="connsiteX487" fmla="*/ 484135 w 1569618"/>
              <a:gd name="connsiteY487" fmla="*/ 389800 h 6693946"/>
              <a:gd name="connsiteX488" fmla="*/ 477936 w 1569618"/>
              <a:gd name="connsiteY488" fmla="*/ 339867 h 6693946"/>
              <a:gd name="connsiteX489" fmla="*/ 484251 w 1569618"/>
              <a:gd name="connsiteY489" fmla="*/ 311713 h 6693946"/>
              <a:gd name="connsiteX490" fmla="*/ 498883 w 1569618"/>
              <a:gd name="connsiteY490" fmla="*/ 318482 h 6693946"/>
              <a:gd name="connsiteX491" fmla="*/ 501316 w 1569618"/>
              <a:gd name="connsiteY491" fmla="*/ 326728 h 6693946"/>
              <a:gd name="connsiteX492" fmla="*/ 493565 w 1569618"/>
              <a:gd name="connsiteY492" fmla="*/ 354968 h 6693946"/>
              <a:gd name="connsiteX493" fmla="*/ 494004 w 1569618"/>
              <a:gd name="connsiteY493" fmla="*/ 359715 h 6693946"/>
              <a:gd name="connsiteX494" fmla="*/ 510878 w 1569618"/>
              <a:gd name="connsiteY494" fmla="*/ 391574 h 6693946"/>
              <a:gd name="connsiteX495" fmla="*/ 504699 w 1569618"/>
              <a:gd name="connsiteY495" fmla="*/ 403056 h 6693946"/>
              <a:gd name="connsiteX496" fmla="*/ 500480 w 1569618"/>
              <a:gd name="connsiteY496" fmla="*/ 421880 h 6693946"/>
              <a:gd name="connsiteX497" fmla="*/ 512551 w 1569618"/>
              <a:gd name="connsiteY497" fmla="*/ 453195 h 6693946"/>
              <a:gd name="connsiteX498" fmla="*/ 518146 w 1569618"/>
              <a:gd name="connsiteY498" fmla="*/ 489347 h 6693946"/>
              <a:gd name="connsiteX499" fmla="*/ 519184 w 1569618"/>
              <a:gd name="connsiteY499" fmla="*/ 495793 h 6693946"/>
              <a:gd name="connsiteX500" fmla="*/ 526845 w 1569618"/>
              <a:gd name="connsiteY500" fmla="*/ 590885 h 6693946"/>
              <a:gd name="connsiteX501" fmla="*/ 533216 w 1569618"/>
              <a:gd name="connsiteY501" fmla="*/ 629910 h 6693946"/>
              <a:gd name="connsiteX502" fmla="*/ 537334 w 1569618"/>
              <a:gd name="connsiteY502" fmla="*/ 670292 h 6693946"/>
              <a:gd name="connsiteX503" fmla="*/ 533306 w 1569618"/>
              <a:gd name="connsiteY503" fmla="*/ 690563 h 6693946"/>
              <a:gd name="connsiteX504" fmla="*/ 541522 w 1569618"/>
              <a:gd name="connsiteY504" fmla="*/ 778175 h 6693946"/>
              <a:gd name="connsiteX505" fmla="*/ 547237 w 1569618"/>
              <a:gd name="connsiteY505" fmla="*/ 780649 h 6693946"/>
              <a:gd name="connsiteX506" fmla="*/ 542812 w 1569618"/>
              <a:gd name="connsiteY506" fmla="*/ 788689 h 6693946"/>
              <a:gd name="connsiteX507" fmla="*/ 547192 w 1569618"/>
              <a:gd name="connsiteY507" fmla="*/ 825749 h 6693946"/>
              <a:gd name="connsiteX508" fmla="*/ 547237 w 1569618"/>
              <a:gd name="connsiteY508" fmla="*/ 825839 h 6693946"/>
              <a:gd name="connsiteX509" fmla="*/ 547383 w 1569618"/>
              <a:gd name="connsiteY509" fmla="*/ 846227 h 6693946"/>
              <a:gd name="connsiteX510" fmla="*/ 551294 w 1569618"/>
              <a:gd name="connsiteY510" fmla="*/ 857082 h 6693946"/>
              <a:gd name="connsiteX511" fmla="*/ 554107 w 1569618"/>
              <a:gd name="connsiteY511" fmla="*/ 848102 h 6693946"/>
              <a:gd name="connsiteX512" fmla="*/ 554077 w 1569618"/>
              <a:gd name="connsiteY512" fmla="*/ 820900 h 6693946"/>
              <a:gd name="connsiteX513" fmla="*/ 550634 w 1569618"/>
              <a:gd name="connsiteY513" fmla="*/ 815643 h 6693946"/>
              <a:gd name="connsiteX514" fmla="*/ 547777 w 1569618"/>
              <a:gd name="connsiteY514" fmla="*/ 818163 h 6693946"/>
              <a:gd name="connsiteX515" fmla="*/ 553184 w 1569618"/>
              <a:gd name="connsiteY515" fmla="*/ 783079 h 6693946"/>
              <a:gd name="connsiteX516" fmla="*/ 547237 w 1569618"/>
              <a:gd name="connsiteY516" fmla="*/ 780634 h 6693946"/>
              <a:gd name="connsiteX517" fmla="*/ 551602 w 1569618"/>
              <a:gd name="connsiteY517" fmla="*/ 718511 h 6693946"/>
              <a:gd name="connsiteX518" fmla="*/ 547968 w 1569618"/>
              <a:gd name="connsiteY518" fmla="*/ 696541 h 6693946"/>
              <a:gd name="connsiteX519" fmla="*/ 547222 w 1569618"/>
              <a:gd name="connsiteY519" fmla="*/ 666966 h 6693946"/>
              <a:gd name="connsiteX520" fmla="*/ 541668 w 1569618"/>
              <a:gd name="connsiteY520" fmla="*/ 652420 h 6693946"/>
              <a:gd name="connsiteX521" fmla="*/ 549813 w 1569618"/>
              <a:gd name="connsiteY521" fmla="*/ 593919 h 6693946"/>
              <a:gd name="connsiteX522" fmla="*/ 547237 w 1569618"/>
              <a:gd name="connsiteY522" fmla="*/ 570674 h 6693946"/>
              <a:gd name="connsiteX523" fmla="*/ 558164 w 1569618"/>
              <a:gd name="connsiteY523" fmla="*/ 563451 h 6693946"/>
              <a:gd name="connsiteX524" fmla="*/ 568401 w 1569618"/>
              <a:gd name="connsiteY524" fmla="*/ 563144 h 6693946"/>
              <a:gd name="connsiteX525" fmla="*/ 582699 w 1569618"/>
              <a:gd name="connsiteY525" fmla="*/ 599221 h 6693946"/>
              <a:gd name="connsiteX526" fmla="*/ 589933 w 1569618"/>
              <a:gd name="connsiteY526" fmla="*/ 609342 h 6693946"/>
              <a:gd name="connsiteX527" fmla="*/ 603102 w 1569618"/>
              <a:gd name="connsiteY527" fmla="*/ 631432 h 6693946"/>
              <a:gd name="connsiteX528" fmla="*/ 599911 w 1569618"/>
              <a:gd name="connsiteY528" fmla="*/ 640484 h 6693946"/>
              <a:gd name="connsiteX529" fmla="*/ 596349 w 1569618"/>
              <a:gd name="connsiteY529" fmla="*/ 631916 h 6693946"/>
              <a:gd name="connsiteX530" fmla="*/ 596026 w 1569618"/>
              <a:gd name="connsiteY530" fmla="*/ 625132 h 6693946"/>
              <a:gd name="connsiteX531" fmla="*/ 589100 w 1569618"/>
              <a:gd name="connsiteY531" fmla="*/ 620063 h 6693946"/>
              <a:gd name="connsiteX532" fmla="*/ 582523 w 1569618"/>
              <a:gd name="connsiteY532" fmla="*/ 625309 h 6693946"/>
              <a:gd name="connsiteX533" fmla="*/ 593112 w 1569618"/>
              <a:gd name="connsiteY533" fmla="*/ 669501 h 6693946"/>
              <a:gd name="connsiteX534" fmla="*/ 593551 w 1569618"/>
              <a:gd name="connsiteY534" fmla="*/ 709826 h 6693946"/>
              <a:gd name="connsiteX535" fmla="*/ 581938 w 1569618"/>
              <a:gd name="connsiteY535" fmla="*/ 770056 h 6693946"/>
              <a:gd name="connsiteX536" fmla="*/ 579973 w 1569618"/>
              <a:gd name="connsiteY536" fmla="*/ 779446 h 6693946"/>
              <a:gd name="connsiteX537" fmla="*/ 591999 w 1569618"/>
              <a:gd name="connsiteY537" fmla="*/ 801581 h 6693946"/>
              <a:gd name="connsiteX538" fmla="*/ 601257 w 1569618"/>
              <a:gd name="connsiteY538" fmla="*/ 803674 h 6693946"/>
              <a:gd name="connsiteX539" fmla="*/ 609094 w 1569618"/>
              <a:gd name="connsiteY539" fmla="*/ 827271 h 6693946"/>
              <a:gd name="connsiteX540" fmla="*/ 589247 w 1569618"/>
              <a:gd name="connsiteY540" fmla="*/ 829630 h 6693946"/>
              <a:gd name="connsiteX541" fmla="*/ 580678 w 1569618"/>
              <a:gd name="connsiteY541" fmla="*/ 815643 h 6693946"/>
              <a:gd name="connsiteX542" fmla="*/ 582246 w 1569618"/>
              <a:gd name="connsiteY542" fmla="*/ 815643 h 6693946"/>
              <a:gd name="connsiteX543" fmla="*/ 580119 w 1569618"/>
              <a:gd name="connsiteY543" fmla="*/ 810341 h 6693946"/>
              <a:gd name="connsiteX544" fmla="*/ 575886 w 1569618"/>
              <a:gd name="connsiteY544" fmla="*/ 811496 h 6693946"/>
              <a:gd name="connsiteX545" fmla="*/ 580678 w 1569618"/>
              <a:gd name="connsiteY545" fmla="*/ 815643 h 6693946"/>
              <a:gd name="connsiteX546" fmla="*/ 589247 w 1569618"/>
              <a:gd name="connsiteY546" fmla="*/ 829630 h 6693946"/>
              <a:gd name="connsiteX547" fmla="*/ 589247 w 1569618"/>
              <a:gd name="connsiteY547" fmla="*/ 840103 h 6693946"/>
              <a:gd name="connsiteX548" fmla="*/ 596510 w 1569618"/>
              <a:gd name="connsiteY548" fmla="*/ 839605 h 6693946"/>
              <a:gd name="connsiteX549" fmla="*/ 610073 w 1569618"/>
              <a:gd name="connsiteY549" fmla="*/ 844704 h 6693946"/>
              <a:gd name="connsiteX550" fmla="*/ 610369 w 1569618"/>
              <a:gd name="connsiteY550" fmla="*/ 910971 h 6693946"/>
              <a:gd name="connsiteX551" fmla="*/ 600406 w 1569618"/>
              <a:gd name="connsiteY551" fmla="*/ 920623 h 6693946"/>
              <a:gd name="connsiteX552" fmla="*/ 599750 w 1569618"/>
              <a:gd name="connsiteY552" fmla="*/ 927287 h 6693946"/>
              <a:gd name="connsiteX553" fmla="*/ 617209 w 1569618"/>
              <a:gd name="connsiteY553" fmla="*/ 965007 h 6693946"/>
              <a:gd name="connsiteX554" fmla="*/ 617561 w 1569618"/>
              <a:gd name="connsiteY554" fmla="*/ 1041732 h 6693946"/>
              <a:gd name="connsiteX555" fmla="*/ 624870 w 1569618"/>
              <a:gd name="connsiteY555" fmla="*/ 1046344 h 6693946"/>
              <a:gd name="connsiteX556" fmla="*/ 627285 w 1569618"/>
              <a:gd name="connsiteY556" fmla="*/ 1038507 h 6693946"/>
              <a:gd name="connsiteX557" fmla="*/ 628222 w 1569618"/>
              <a:gd name="connsiteY557" fmla="*/ 1026834 h 6693946"/>
              <a:gd name="connsiteX558" fmla="*/ 630202 w 1569618"/>
              <a:gd name="connsiteY558" fmla="*/ 1014107 h 6693946"/>
              <a:gd name="connsiteX559" fmla="*/ 630435 w 1569618"/>
              <a:gd name="connsiteY559" fmla="*/ 938919 h 6693946"/>
              <a:gd name="connsiteX560" fmla="*/ 624619 w 1569618"/>
              <a:gd name="connsiteY560" fmla="*/ 853505 h 6693946"/>
              <a:gd name="connsiteX561" fmla="*/ 623917 w 1569618"/>
              <a:gd name="connsiteY561" fmla="*/ 836458 h 6693946"/>
              <a:gd name="connsiteX562" fmla="*/ 624240 w 1569618"/>
              <a:gd name="connsiteY562" fmla="*/ 796789 h 6693946"/>
              <a:gd name="connsiteX563" fmla="*/ 624240 w 1569618"/>
              <a:gd name="connsiteY563" fmla="*/ 751457 h 6693946"/>
              <a:gd name="connsiteX564" fmla="*/ 624619 w 1569618"/>
              <a:gd name="connsiteY564" fmla="*/ 706151 h 6693946"/>
              <a:gd name="connsiteX565" fmla="*/ 623242 w 1569618"/>
              <a:gd name="connsiteY565" fmla="*/ 666219 h 6693946"/>
              <a:gd name="connsiteX566" fmla="*/ 624285 w 1569618"/>
              <a:gd name="connsiteY566" fmla="*/ 621221 h 6693946"/>
              <a:gd name="connsiteX567" fmla="*/ 631226 w 1569618"/>
              <a:gd name="connsiteY567" fmla="*/ 592730 h 6693946"/>
              <a:gd name="connsiteX568" fmla="*/ 631226 w 1569618"/>
              <a:gd name="connsiteY568" fmla="*/ 556668 h 6693946"/>
              <a:gd name="connsiteX569" fmla="*/ 645216 w 1569618"/>
              <a:gd name="connsiteY569" fmla="*/ 604786 h 6693946"/>
              <a:gd name="connsiteX570" fmla="*/ 645595 w 1569618"/>
              <a:gd name="connsiteY570" fmla="*/ 660711 h 6693946"/>
              <a:gd name="connsiteX571" fmla="*/ 653346 w 1569618"/>
              <a:gd name="connsiteY571" fmla="*/ 668664 h 6693946"/>
              <a:gd name="connsiteX572" fmla="*/ 658851 w 1569618"/>
              <a:gd name="connsiteY572" fmla="*/ 658559 h 6693946"/>
              <a:gd name="connsiteX573" fmla="*/ 652128 w 1569618"/>
              <a:gd name="connsiteY573" fmla="*/ 629966 h 6693946"/>
              <a:gd name="connsiteX574" fmla="*/ 658341 w 1569618"/>
              <a:gd name="connsiteY574" fmla="*/ 605007 h 6693946"/>
              <a:gd name="connsiteX575" fmla="*/ 651689 w 1569618"/>
              <a:gd name="connsiteY575" fmla="*/ 579812 h 6693946"/>
              <a:gd name="connsiteX576" fmla="*/ 659466 w 1569618"/>
              <a:gd name="connsiteY576" fmla="*/ 547792 h 6693946"/>
              <a:gd name="connsiteX577" fmla="*/ 666718 w 1569618"/>
              <a:gd name="connsiteY577" fmla="*/ 543090 h 6693946"/>
              <a:gd name="connsiteX578" fmla="*/ 672913 w 1569618"/>
              <a:gd name="connsiteY578" fmla="*/ 548744 h 6693946"/>
              <a:gd name="connsiteX579" fmla="*/ 670862 w 1569618"/>
              <a:gd name="connsiteY579" fmla="*/ 575695 h 6693946"/>
              <a:gd name="connsiteX580" fmla="*/ 677720 w 1569618"/>
              <a:gd name="connsiteY580" fmla="*/ 600627 h 6693946"/>
              <a:gd name="connsiteX581" fmla="*/ 677544 w 1569618"/>
              <a:gd name="connsiteY581" fmla="*/ 617985 h 6693946"/>
              <a:gd name="connsiteX582" fmla="*/ 673044 w 1569618"/>
              <a:gd name="connsiteY582" fmla="*/ 631695 h 6693946"/>
              <a:gd name="connsiteX583" fmla="*/ 678538 w 1569618"/>
              <a:gd name="connsiteY583" fmla="*/ 645010 h 6693946"/>
              <a:gd name="connsiteX584" fmla="*/ 680690 w 1569618"/>
              <a:gd name="connsiteY584" fmla="*/ 676355 h 6693946"/>
              <a:gd name="connsiteX585" fmla="*/ 693188 w 1569618"/>
              <a:gd name="connsiteY585" fmla="*/ 692116 h 6693946"/>
              <a:gd name="connsiteX586" fmla="*/ 680851 w 1569618"/>
              <a:gd name="connsiteY586" fmla="*/ 699529 h 6693946"/>
              <a:gd name="connsiteX587" fmla="*/ 688366 w 1569618"/>
              <a:gd name="connsiteY587" fmla="*/ 703688 h 6693946"/>
              <a:gd name="connsiteX588" fmla="*/ 688793 w 1569618"/>
              <a:gd name="connsiteY588" fmla="*/ 717180 h 6693946"/>
              <a:gd name="connsiteX589" fmla="*/ 685231 w 1569618"/>
              <a:gd name="connsiteY589" fmla="*/ 726453 h 6693946"/>
              <a:gd name="connsiteX590" fmla="*/ 697140 w 1569618"/>
              <a:gd name="connsiteY590" fmla="*/ 738655 h 6693946"/>
              <a:gd name="connsiteX591" fmla="*/ 699589 w 1569618"/>
              <a:gd name="connsiteY591" fmla="*/ 757168 h 6693946"/>
              <a:gd name="connsiteX592" fmla="*/ 687166 w 1569618"/>
              <a:gd name="connsiteY592" fmla="*/ 759452 h 6693946"/>
              <a:gd name="connsiteX593" fmla="*/ 685115 w 1569618"/>
              <a:gd name="connsiteY593" fmla="*/ 754341 h 6693946"/>
              <a:gd name="connsiteX594" fmla="*/ 680866 w 1569618"/>
              <a:gd name="connsiteY594" fmla="*/ 755499 h 6693946"/>
              <a:gd name="connsiteX595" fmla="*/ 685674 w 1569618"/>
              <a:gd name="connsiteY595" fmla="*/ 759643 h 6693946"/>
              <a:gd name="connsiteX596" fmla="*/ 680971 w 1569618"/>
              <a:gd name="connsiteY596" fmla="*/ 787519 h 6693946"/>
              <a:gd name="connsiteX597" fmla="*/ 697538 w 1569618"/>
              <a:gd name="connsiteY597" fmla="*/ 828445 h 6693946"/>
              <a:gd name="connsiteX598" fmla="*/ 701449 w 1569618"/>
              <a:gd name="connsiteY598" fmla="*/ 862557 h 6693946"/>
              <a:gd name="connsiteX599" fmla="*/ 701228 w 1569618"/>
              <a:gd name="connsiteY599" fmla="*/ 884209 h 6693946"/>
              <a:gd name="connsiteX600" fmla="*/ 694227 w 1569618"/>
              <a:gd name="connsiteY600" fmla="*/ 913623 h 6693946"/>
              <a:gd name="connsiteX601" fmla="*/ 708244 w 1569618"/>
              <a:gd name="connsiteY601" fmla="*/ 967245 h 6693946"/>
              <a:gd name="connsiteX602" fmla="*/ 715219 w 1569618"/>
              <a:gd name="connsiteY602" fmla="*/ 1034247 h 6693946"/>
              <a:gd name="connsiteX603" fmla="*/ 712170 w 1569618"/>
              <a:gd name="connsiteY603" fmla="*/ 1097072 h 6693946"/>
              <a:gd name="connsiteX604" fmla="*/ 718102 w 1569618"/>
              <a:gd name="connsiteY604" fmla="*/ 1143825 h 6693946"/>
              <a:gd name="connsiteX605" fmla="*/ 722234 w 1569618"/>
              <a:gd name="connsiteY605" fmla="*/ 1152555 h 6693946"/>
              <a:gd name="connsiteX606" fmla="*/ 720446 w 1569618"/>
              <a:gd name="connsiteY606" fmla="*/ 1182996 h 6693946"/>
              <a:gd name="connsiteX607" fmla="*/ 722366 w 1569618"/>
              <a:gd name="connsiteY607" fmla="*/ 1213156 h 6693946"/>
              <a:gd name="connsiteX608" fmla="*/ 728620 w 1569618"/>
              <a:gd name="connsiteY608" fmla="*/ 1245483 h 6693946"/>
              <a:gd name="connsiteX609" fmla="*/ 725984 w 1569618"/>
              <a:gd name="connsiteY609" fmla="*/ 1279232 h 6693946"/>
              <a:gd name="connsiteX610" fmla="*/ 726202 w 1569618"/>
              <a:gd name="connsiteY610" fmla="*/ 1305991 h 6693946"/>
              <a:gd name="connsiteX611" fmla="*/ 729104 w 1569618"/>
              <a:gd name="connsiteY611" fmla="*/ 1343182 h 6693946"/>
              <a:gd name="connsiteX612" fmla="*/ 729221 w 1569618"/>
              <a:gd name="connsiteY612" fmla="*/ 1381632 h 6693946"/>
              <a:gd name="connsiteX613" fmla="*/ 728812 w 1569618"/>
              <a:gd name="connsiteY613" fmla="*/ 1420012 h 6693946"/>
              <a:gd name="connsiteX614" fmla="*/ 729221 w 1569618"/>
              <a:gd name="connsiteY614" fmla="*/ 1452718 h 6693946"/>
              <a:gd name="connsiteX615" fmla="*/ 734961 w 1569618"/>
              <a:gd name="connsiteY615" fmla="*/ 1482162 h 6693946"/>
              <a:gd name="connsiteX616" fmla="*/ 736589 w 1569618"/>
              <a:gd name="connsiteY616" fmla="*/ 1892301 h 6693946"/>
              <a:gd name="connsiteX617" fmla="*/ 736221 w 1569618"/>
              <a:gd name="connsiteY617" fmla="*/ 1948195 h 6693946"/>
              <a:gd name="connsiteX618" fmla="*/ 736428 w 1569618"/>
              <a:gd name="connsiteY618" fmla="*/ 1990119 h 6693946"/>
              <a:gd name="connsiteX619" fmla="*/ 748877 w 1569618"/>
              <a:gd name="connsiteY619" fmla="*/ 1513331 h 6693946"/>
              <a:gd name="connsiteX620" fmla="*/ 750077 w 1569618"/>
              <a:gd name="connsiteY620" fmla="*/ 1506960 h 6693946"/>
              <a:gd name="connsiteX621" fmla="*/ 743661 w 1569618"/>
              <a:gd name="connsiteY621" fmla="*/ 1394434 h 6693946"/>
              <a:gd name="connsiteX622" fmla="*/ 743222 w 1569618"/>
              <a:gd name="connsiteY622" fmla="*/ 1279112 h 6693946"/>
              <a:gd name="connsiteX623" fmla="*/ 743822 w 1569618"/>
              <a:gd name="connsiteY623" fmla="*/ 1247842 h 6693946"/>
              <a:gd name="connsiteX624" fmla="*/ 740601 w 1569618"/>
              <a:gd name="connsiteY624" fmla="*/ 1220963 h 6693946"/>
              <a:gd name="connsiteX625" fmla="*/ 736911 w 1569618"/>
              <a:gd name="connsiteY625" fmla="*/ 1193481 h 6693946"/>
              <a:gd name="connsiteX626" fmla="*/ 746241 w 1569618"/>
              <a:gd name="connsiteY626" fmla="*/ 1159147 h 6693946"/>
              <a:gd name="connsiteX627" fmla="*/ 749875 w 1569618"/>
              <a:gd name="connsiteY627" fmla="*/ 1150477 h 6693946"/>
              <a:gd name="connsiteX628" fmla="*/ 738813 w 1569618"/>
              <a:gd name="connsiteY628" fmla="*/ 1132928 h 6693946"/>
              <a:gd name="connsiteX629" fmla="*/ 740732 w 1569618"/>
              <a:gd name="connsiteY629" fmla="*/ 1111265 h 6693946"/>
              <a:gd name="connsiteX630" fmla="*/ 736866 w 1569618"/>
              <a:gd name="connsiteY630" fmla="*/ 1081604 h 6693946"/>
              <a:gd name="connsiteX631" fmla="*/ 744160 w 1569618"/>
              <a:gd name="connsiteY631" fmla="*/ 1044413 h 6693946"/>
              <a:gd name="connsiteX632" fmla="*/ 743222 w 1569618"/>
              <a:gd name="connsiteY632" fmla="*/ 1002842 h 6693946"/>
              <a:gd name="connsiteX633" fmla="*/ 743489 w 1569618"/>
              <a:gd name="connsiteY633" fmla="*/ 974895 h 6693946"/>
              <a:gd name="connsiteX634" fmla="*/ 749185 w 1569618"/>
              <a:gd name="connsiteY634" fmla="*/ 972476 h 6693946"/>
              <a:gd name="connsiteX635" fmla="*/ 764214 w 1569618"/>
              <a:gd name="connsiteY635" fmla="*/ 990610 h 6693946"/>
              <a:gd name="connsiteX636" fmla="*/ 758413 w 1569618"/>
              <a:gd name="connsiteY636" fmla="*/ 992924 h 6693946"/>
              <a:gd name="connsiteX637" fmla="*/ 764214 w 1569618"/>
              <a:gd name="connsiteY637" fmla="*/ 997611 h 6693946"/>
              <a:gd name="connsiteX638" fmla="*/ 757213 w 1569618"/>
              <a:gd name="connsiteY638" fmla="*/ 1022102 h 6693946"/>
              <a:gd name="connsiteX639" fmla="*/ 762455 w 1569618"/>
              <a:gd name="connsiteY639" fmla="*/ 1047972 h 6693946"/>
              <a:gd name="connsiteX640" fmla="*/ 761094 w 1569618"/>
              <a:gd name="connsiteY640" fmla="*/ 1046607 h 6693946"/>
              <a:gd name="connsiteX641" fmla="*/ 757989 w 1569618"/>
              <a:gd name="connsiteY641" fmla="*/ 1050814 h 6693946"/>
              <a:gd name="connsiteX642" fmla="*/ 762178 w 1569618"/>
              <a:gd name="connsiteY642" fmla="*/ 1049817 h 6693946"/>
              <a:gd name="connsiteX643" fmla="*/ 764214 w 1569618"/>
              <a:gd name="connsiteY643" fmla="*/ 1049730 h 6693946"/>
              <a:gd name="connsiteX644" fmla="*/ 763539 w 1569618"/>
              <a:gd name="connsiteY644" fmla="*/ 1049055 h 6693946"/>
              <a:gd name="connsiteX645" fmla="*/ 778070 w 1569618"/>
              <a:gd name="connsiteY645" fmla="*/ 1030393 h 6693946"/>
              <a:gd name="connsiteX646" fmla="*/ 774102 w 1569618"/>
              <a:gd name="connsiteY646" fmla="*/ 997686 h 6693946"/>
              <a:gd name="connsiteX647" fmla="*/ 764214 w 1569618"/>
              <a:gd name="connsiteY647" fmla="*/ 997611 h 6693946"/>
              <a:gd name="connsiteX648" fmla="*/ 764214 w 1569618"/>
              <a:gd name="connsiteY648" fmla="*/ 990610 h 6693946"/>
              <a:gd name="connsiteX649" fmla="*/ 777500 w 1569618"/>
              <a:gd name="connsiteY649" fmla="*/ 977310 h 6693946"/>
              <a:gd name="connsiteX650" fmla="*/ 774249 w 1569618"/>
              <a:gd name="connsiteY650" fmla="*/ 957286 h 6693946"/>
              <a:gd name="connsiteX651" fmla="*/ 775433 w 1569618"/>
              <a:gd name="connsiteY651" fmla="*/ 935492 h 6693946"/>
              <a:gd name="connsiteX652" fmla="*/ 772404 w 1569618"/>
              <a:gd name="connsiteY652" fmla="*/ 895706 h 6693946"/>
              <a:gd name="connsiteX653" fmla="*/ 779461 w 1569618"/>
              <a:gd name="connsiteY653" fmla="*/ 846152 h 6693946"/>
              <a:gd name="connsiteX654" fmla="*/ 786612 w 1569618"/>
              <a:gd name="connsiteY654" fmla="*/ 845364 h 6693946"/>
              <a:gd name="connsiteX655" fmla="*/ 785220 w 1569618"/>
              <a:gd name="connsiteY655" fmla="*/ 846755 h 6693946"/>
              <a:gd name="connsiteX656" fmla="*/ 789424 w 1569618"/>
              <a:gd name="connsiteY656" fmla="*/ 849860 h 6693946"/>
              <a:gd name="connsiteX657" fmla="*/ 788427 w 1569618"/>
              <a:gd name="connsiteY657" fmla="*/ 845672 h 6693946"/>
              <a:gd name="connsiteX658" fmla="*/ 788340 w 1569618"/>
              <a:gd name="connsiteY658" fmla="*/ 843636 h 6693946"/>
              <a:gd name="connsiteX659" fmla="*/ 787560 w 1569618"/>
              <a:gd name="connsiteY659" fmla="*/ 844412 h 6693946"/>
              <a:gd name="connsiteX660" fmla="*/ 778699 w 1569618"/>
              <a:gd name="connsiteY660" fmla="*/ 819055 h 6693946"/>
              <a:gd name="connsiteX661" fmla="*/ 792675 w 1569618"/>
              <a:gd name="connsiteY661" fmla="*/ 804671 h 6693946"/>
              <a:gd name="connsiteX662" fmla="*/ 806632 w 1569618"/>
              <a:gd name="connsiteY662" fmla="*/ 761210 h 6693946"/>
              <a:gd name="connsiteX663" fmla="*/ 794914 w 1569618"/>
              <a:gd name="connsiteY663" fmla="*/ 759572 h 6693946"/>
              <a:gd name="connsiteX664" fmla="*/ 784561 w 1569618"/>
              <a:gd name="connsiteY664" fmla="*/ 759774 h 6693946"/>
              <a:gd name="connsiteX665" fmla="*/ 778816 w 1569618"/>
              <a:gd name="connsiteY665" fmla="*/ 762545 h 6693946"/>
              <a:gd name="connsiteX666" fmla="*/ 786345 w 1569618"/>
              <a:gd name="connsiteY666" fmla="*/ 766513 h 6693946"/>
              <a:gd name="connsiteX667" fmla="*/ 796335 w 1569618"/>
              <a:gd name="connsiteY667" fmla="*/ 767596 h 6693946"/>
              <a:gd name="connsiteX668" fmla="*/ 799147 w 1569618"/>
              <a:gd name="connsiteY668" fmla="*/ 773120 h 6693946"/>
              <a:gd name="connsiteX669" fmla="*/ 784414 w 1569618"/>
              <a:gd name="connsiteY669" fmla="*/ 781103 h 6693946"/>
              <a:gd name="connsiteX670" fmla="*/ 782434 w 1569618"/>
              <a:gd name="connsiteY670" fmla="*/ 794535 h 6693946"/>
              <a:gd name="connsiteX671" fmla="*/ 776900 w 1569618"/>
              <a:gd name="connsiteY671" fmla="*/ 785367 h 6693946"/>
              <a:gd name="connsiteX672" fmla="*/ 776986 w 1569618"/>
              <a:gd name="connsiteY672" fmla="*/ 782993 h 6693946"/>
              <a:gd name="connsiteX673" fmla="*/ 767143 w 1569618"/>
              <a:gd name="connsiteY673" fmla="*/ 761578 h 6693946"/>
              <a:gd name="connsiteX674" fmla="*/ 785220 w 1569618"/>
              <a:gd name="connsiteY674" fmla="*/ 745656 h 6693946"/>
              <a:gd name="connsiteX675" fmla="*/ 801082 w 1569618"/>
              <a:gd name="connsiteY675" fmla="*/ 744014 h 6693946"/>
              <a:gd name="connsiteX676" fmla="*/ 812977 w 1569618"/>
              <a:gd name="connsiteY676" fmla="*/ 727916 h 6693946"/>
              <a:gd name="connsiteX677" fmla="*/ 807719 w 1569618"/>
              <a:gd name="connsiteY677" fmla="*/ 691662 h 6693946"/>
              <a:gd name="connsiteX678" fmla="*/ 806445 w 1569618"/>
              <a:gd name="connsiteY678" fmla="*/ 672710 h 6693946"/>
              <a:gd name="connsiteX679" fmla="*/ 806092 w 1569618"/>
              <a:gd name="connsiteY679" fmla="*/ 653639 h 6693946"/>
              <a:gd name="connsiteX680" fmla="*/ 807292 w 1569618"/>
              <a:gd name="connsiteY680" fmla="*/ 636719 h 6693946"/>
              <a:gd name="connsiteX681" fmla="*/ 809887 w 1569618"/>
              <a:gd name="connsiteY681" fmla="*/ 591500 h 6693946"/>
              <a:gd name="connsiteX682" fmla="*/ 812756 w 1569618"/>
              <a:gd name="connsiteY682" fmla="*/ 581717 h 6693946"/>
              <a:gd name="connsiteX683" fmla="*/ 817634 w 1569618"/>
              <a:gd name="connsiteY683" fmla="*/ 571596 h 6693946"/>
              <a:gd name="connsiteX684" fmla="*/ 824886 w 1569618"/>
              <a:gd name="connsiteY684" fmla="*/ 579126 h 6693946"/>
              <a:gd name="connsiteX685" fmla="*/ 827230 w 1569618"/>
              <a:gd name="connsiteY685" fmla="*/ 588616 h 6693946"/>
              <a:gd name="connsiteX686" fmla="*/ 829997 w 1569618"/>
              <a:gd name="connsiteY686" fmla="*/ 597961 h 6693946"/>
              <a:gd name="connsiteX687" fmla="*/ 834100 w 1569618"/>
              <a:gd name="connsiteY687" fmla="*/ 587105 h 6693946"/>
              <a:gd name="connsiteX688" fmla="*/ 840939 w 1569618"/>
              <a:gd name="connsiteY688" fmla="*/ 539839 h 6693946"/>
              <a:gd name="connsiteX689" fmla="*/ 841509 w 1569618"/>
              <a:gd name="connsiteY689" fmla="*/ 483899 h 6693946"/>
              <a:gd name="connsiteX690" fmla="*/ 848117 w 1569618"/>
              <a:gd name="connsiteY690" fmla="*/ 451792 h 6693946"/>
              <a:gd name="connsiteX691" fmla="*/ 854649 w 1569618"/>
              <a:gd name="connsiteY691" fmla="*/ 419169 h 6693946"/>
              <a:gd name="connsiteX692" fmla="*/ 855425 w 1569618"/>
              <a:gd name="connsiteY692" fmla="*/ 398766 h 6693946"/>
              <a:gd name="connsiteX693" fmla="*/ 862118 w 1569618"/>
              <a:gd name="connsiteY693" fmla="*/ 373631 h 6693946"/>
              <a:gd name="connsiteX694" fmla="*/ 870484 w 1569618"/>
              <a:gd name="connsiteY694" fmla="*/ 372210 h 6693946"/>
              <a:gd name="connsiteX695" fmla="*/ 883549 w 1569618"/>
              <a:gd name="connsiteY695" fmla="*/ 365486 h 6693946"/>
              <a:gd name="connsiteX696" fmla="*/ 890947 w 1569618"/>
              <a:gd name="connsiteY696" fmla="*/ 361106 h 6693946"/>
              <a:gd name="connsiteX697" fmla="*/ 896894 w 1569618"/>
              <a:gd name="connsiteY697" fmla="*/ 367024 h 6693946"/>
              <a:gd name="connsiteX698" fmla="*/ 904570 w 1569618"/>
              <a:gd name="connsiteY698" fmla="*/ 406221 h 6693946"/>
              <a:gd name="connsiteX699" fmla="*/ 909198 w 1569618"/>
              <a:gd name="connsiteY699" fmla="*/ 418029 h 6693946"/>
              <a:gd name="connsiteX700" fmla="*/ 914162 w 1569618"/>
              <a:gd name="connsiteY700" fmla="*/ 422787 h 6693946"/>
              <a:gd name="connsiteX701" fmla="*/ 918017 w 1569618"/>
              <a:gd name="connsiteY701" fmla="*/ 419083 h 6693946"/>
              <a:gd name="connsiteX702" fmla="*/ 919903 w 1569618"/>
              <a:gd name="connsiteY702" fmla="*/ 392159 h 6693946"/>
              <a:gd name="connsiteX703" fmla="*/ 933688 w 1569618"/>
              <a:gd name="connsiteY703" fmla="*/ 373364 h 6693946"/>
              <a:gd name="connsiteX704" fmla="*/ 939211 w 1569618"/>
              <a:gd name="connsiteY704" fmla="*/ 344438 h 6693946"/>
              <a:gd name="connsiteX705" fmla="*/ 945275 w 1569618"/>
              <a:gd name="connsiteY705" fmla="*/ 322217 h 6693946"/>
              <a:gd name="connsiteX706" fmla="*/ 956363 w 1569618"/>
              <a:gd name="connsiteY706" fmla="*/ 299571 h 6693946"/>
              <a:gd name="connsiteX707" fmla="*/ 976796 w 1569618"/>
              <a:gd name="connsiteY707" fmla="*/ 304611 h 6693946"/>
              <a:gd name="connsiteX708" fmla="*/ 1005374 w 1569618"/>
              <a:gd name="connsiteY708" fmla="*/ 311537 h 6693946"/>
              <a:gd name="connsiteX709" fmla="*/ 1016406 w 1569618"/>
              <a:gd name="connsiteY709" fmla="*/ 349051 h 6693946"/>
              <a:gd name="connsiteX710" fmla="*/ 1018029 w 1569618"/>
              <a:gd name="connsiteY710" fmla="*/ 365764 h 6693946"/>
              <a:gd name="connsiteX711" fmla="*/ 1037116 w 1569618"/>
              <a:gd name="connsiteY711" fmla="*/ 371126 h 6693946"/>
              <a:gd name="connsiteX712" fmla="*/ 1044661 w 1569618"/>
              <a:gd name="connsiteY712" fmla="*/ 363904 h 6693946"/>
              <a:gd name="connsiteX713" fmla="*/ 1071378 w 1569618"/>
              <a:gd name="connsiteY713" fmla="*/ 349418 h 6693946"/>
              <a:gd name="connsiteX714" fmla="*/ 1092794 w 1569618"/>
              <a:gd name="connsiteY714" fmla="*/ 389316 h 6693946"/>
              <a:gd name="connsiteX715" fmla="*/ 1102431 w 1569618"/>
              <a:gd name="connsiteY715" fmla="*/ 462719 h 6693946"/>
              <a:gd name="connsiteX716" fmla="*/ 1120449 w 1569618"/>
              <a:gd name="connsiteY716" fmla="*/ 532046 h 6693946"/>
              <a:gd name="connsiteX717" fmla="*/ 1121592 w 1569618"/>
              <a:gd name="connsiteY717" fmla="*/ 549007 h 6693946"/>
              <a:gd name="connsiteX718" fmla="*/ 1133176 w 1569618"/>
              <a:gd name="connsiteY718" fmla="*/ 562161 h 6693946"/>
              <a:gd name="connsiteX719" fmla="*/ 1129853 w 1569618"/>
              <a:gd name="connsiteY719" fmla="*/ 547631 h 6693946"/>
              <a:gd name="connsiteX720" fmla="*/ 1128226 w 1569618"/>
              <a:gd name="connsiteY720" fmla="*/ 541406 h 6693946"/>
              <a:gd name="connsiteX721" fmla="*/ 1121386 w 1569618"/>
              <a:gd name="connsiteY721" fmla="*/ 453285 h 6693946"/>
              <a:gd name="connsiteX722" fmla="*/ 1121341 w 1569618"/>
              <a:gd name="connsiteY722" fmla="*/ 435867 h 6693946"/>
              <a:gd name="connsiteX723" fmla="*/ 1124930 w 1569618"/>
              <a:gd name="connsiteY723" fmla="*/ 430962 h 6693946"/>
              <a:gd name="connsiteX724" fmla="*/ 1128196 w 1569618"/>
              <a:gd name="connsiteY724" fmla="*/ 436602 h 6693946"/>
              <a:gd name="connsiteX725" fmla="*/ 1134863 w 1569618"/>
              <a:gd name="connsiteY725" fmla="*/ 479181 h 6693946"/>
              <a:gd name="connsiteX726" fmla="*/ 1144868 w 1569618"/>
              <a:gd name="connsiteY726" fmla="*/ 499190 h 6693946"/>
              <a:gd name="connsiteX727" fmla="*/ 1162957 w 1569618"/>
              <a:gd name="connsiteY727" fmla="*/ 530142 h 6693946"/>
              <a:gd name="connsiteX728" fmla="*/ 1159721 w 1569618"/>
              <a:gd name="connsiteY728" fmla="*/ 535504 h 6693946"/>
              <a:gd name="connsiteX729" fmla="*/ 1152367 w 1569618"/>
              <a:gd name="connsiteY729" fmla="*/ 542373 h 6693946"/>
              <a:gd name="connsiteX730" fmla="*/ 1149289 w 1569618"/>
              <a:gd name="connsiteY730" fmla="*/ 536674 h 6693946"/>
              <a:gd name="connsiteX731" fmla="*/ 1149101 w 1569618"/>
              <a:gd name="connsiteY731" fmla="*/ 529718 h 6693946"/>
              <a:gd name="connsiteX732" fmla="*/ 1144939 w 1569618"/>
              <a:gd name="connsiteY732" fmla="*/ 508389 h 6693946"/>
              <a:gd name="connsiteX733" fmla="*/ 1142348 w 1569618"/>
              <a:gd name="connsiteY733" fmla="*/ 528237 h 6693946"/>
              <a:gd name="connsiteX734" fmla="*/ 1157831 w 1569618"/>
              <a:gd name="connsiteY734" fmla="*/ 550166 h 6693946"/>
              <a:gd name="connsiteX735" fmla="*/ 1162987 w 1569618"/>
              <a:gd name="connsiteY735" fmla="*/ 560346 h 6693946"/>
              <a:gd name="connsiteX736" fmla="*/ 1171158 w 1569618"/>
              <a:gd name="connsiteY736" fmla="*/ 616579 h 6693946"/>
              <a:gd name="connsiteX737" fmla="*/ 1183037 w 1569618"/>
              <a:gd name="connsiteY737" fmla="*/ 624296 h 6693946"/>
              <a:gd name="connsiteX738" fmla="*/ 1187417 w 1569618"/>
              <a:gd name="connsiteY738" fmla="*/ 611524 h 6693946"/>
              <a:gd name="connsiteX739" fmla="*/ 1186877 w 1569618"/>
              <a:gd name="connsiteY739" fmla="*/ 593128 h 6693946"/>
              <a:gd name="connsiteX740" fmla="*/ 1197542 w 1569618"/>
              <a:gd name="connsiteY740" fmla="*/ 609739 h 6693946"/>
              <a:gd name="connsiteX741" fmla="*/ 1199240 w 1569618"/>
              <a:gd name="connsiteY741" fmla="*/ 657081 h 6693946"/>
              <a:gd name="connsiteX742" fmla="*/ 1221987 w 1569618"/>
              <a:gd name="connsiteY742" fmla="*/ 702679 h 6693946"/>
              <a:gd name="connsiteX743" fmla="*/ 1228256 w 1569618"/>
              <a:gd name="connsiteY743" fmla="*/ 703395 h 6693946"/>
              <a:gd name="connsiteX744" fmla="*/ 1229940 w 1569618"/>
              <a:gd name="connsiteY744" fmla="*/ 697141 h 6693946"/>
              <a:gd name="connsiteX745" fmla="*/ 1226322 w 1569618"/>
              <a:gd name="connsiteY745" fmla="*/ 611262 h 6693946"/>
              <a:gd name="connsiteX746" fmla="*/ 1229618 w 1569618"/>
              <a:gd name="connsiteY746" fmla="*/ 605708 h 6693946"/>
              <a:gd name="connsiteX747" fmla="*/ 1233105 w 1569618"/>
              <a:gd name="connsiteY747" fmla="*/ 611172 h 6693946"/>
              <a:gd name="connsiteX748" fmla="*/ 1240489 w 1569618"/>
              <a:gd name="connsiteY748" fmla="*/ 643282 h 6693946"/>
              <a:gd name="connsiteX749" fmla="*/ 1251884 w 1569618"/>
              <a:gd name="connsiteY749" fmla="*/ 677499 h 6693946"/>
              <a:gd name="connsiteX750" fmla="*/ 1269857 w 1569618"/>
              <a:gd name="connsiteY750" fmla="*/ 705064 h 6693946"/>
              <a:gd name="connsiteX751" fmla="*/ 1268144 w 1569618"/>
              <a:gd name="connsiteY751" fmla="*/ 706781 h 6693946"/>
              <a:gd name="connsiteX752" fmla="*/ 1272362 w 1569618"/>
              <a:gd name="connsiteY752" fmla="*/ 709886 h 6693946"/>
              <a:gd name="connsiteX753" fmla="*/ 1271365 w 1569618"/>
              <a:gd name="connsiteY753" fmla="*/ 705694 h 6693946"/>
              <a:gd name="connsiteX754" fmla="*/ 1271762 w 1569618"/>
              <a:gd name="connsiteY754" fmla="*/ 704277 h 6693946"/>
              <a:gd name="connsiteX755" fmla="*/ 1267161 w 1569618"/>
              <a:gd name="connsiteY755" fmla="*/ 629805 h 6693946"/>
              <a:gd name="connsiteX756" fmla="*/ 1266764 w 1569618"/>
              <a:gd name="connsiteY756" fmla="*/ 617048 h 6693946"/>
              <a:gd name="connsiteX757" fmla="*/ 1276858 w 1569618"/>
              <a:gd name="connsiteY757" fmla="*/ 617880 h 6693946"/>
              <a:gd name="connsiteX758" fmla="*/ 1282029 w 1569618"/>
              <a:gd name="connsiteY758" fmla="*/ 609679 h 6693946"/>
              <a:gd name="connsiteX759" fmla="*/ 1284182 w 1569618"/>
              <a:gd name="connsiteY759" fmla="*/ 600129 h 6693946"/>
              <a:gd name="connsiteX760" fmla="*/ 1293849 w 1569618"/>
              <a:gd name="connsiteY760" fmla="*/ 607174 h 6693946"/>
              <a:gd name="connsiteX761" fmla="*/ 1316393 w 1569618"/>
              <a:gd name="connsiteY761" fmla="*/ 674173 h 6693946"/>
              <a:gd name="connsiteX762" fmla="*/ 1333222 w 1569618"/>
              <a:gd name="connsiteY762" fmla="*/ 716096 h 6693946"/>
              <a:gd name="connsiteX763" fmla="*/ 1333485 w 1569618"/>
              <a:gd name="connsiteY763" fmla="*/ 733203 h 6693946"/>
              <a:gd name="connsiteX764" fmla="*/ 1337073 w 1569618"/>
              <a:gd name="connsiteY764" fmla="*/ 738404 h 6693946"/>
              <a:gd name="connsiteX765" fmla="*/ 1352132 w 1569618"/>
              <a:gd name="connsiteY765" fmla="*/ 757592 h 6693946"/>
              <a:gd name="connsiteX766" fmla="*/ 1345116 w 1569618"/>
              <a:gd name="connsiteY766" fmla="*/ 766250 h 6693946"/>
              <a:gd name="connsiteX767" fmla="*/ 1341997 w 1569618"/>
              <a:gd name="connsiteY767" fmla="*/ 773911 h 6693946"/>
              <a:gd name="connsiteX768" fmla="*/ 1347708 w 1569618"/>
              <a:gd name="connsiteY768" fmla="*/ 802751 h 6693946"/>
              <a:gd name="connsiteX769" fmla="*/ 1347606 w 1569618"/>
              <a:gd name="connsiteY769" fmla="*/ 807397 h 6693946"/>
              <a:gd name="connsiteX770" fmla="*/ 1366134 w 1569618"/>
              <a:gd name="connsiteY770" fmla="*/ 841071 h 6693946"/>
              <a:gd name="connsiteX771" fmla="*/ 1373210 w 1569618"/>
              <a:gd name="connsiteY771" fmla="*/ 904289 h 6693946"/>
              <a:gd name="connsiteX772" fmla="*/ 1380346 w 1569618"/>
              <a:gd name="connsiteY772" fmla="*/ 950108 h 6693946"/>
              <a:gd name="connsiteX773" fmla="*/ 1386218 w 1569618"/>
              <a:gd name="connsiteY773" fmla="*/ 957946 h 6693946"/>
              <a:gd name="connsiteX774" fmla="*/ 1400472 w 1569618"/>
              <a:gd name="connsiteY774" fmla="*/ 965460 h 6693946"/>
              <a:gd name="connsiteX775" fmla="*/ 1387977 w 1569618"/>
              <a:gd name="connsiteY775" fmla="*/ 972960 h 6693946"/>
              <a:gd name="connsiteX776" fmla="*/ 1394127 w 1569618"/>
              <a:gd name="connsiteY776" fmla="*/ 1004612 h 6693946"/>
              <a:gd name="connsiteX777" fmla="*/ 1388416 w 1569618"/>
              <a:gd name="connsiteY777" fmla="*/ 1007016 h 6693946"/>
              <a:gd name="connsiteX778" fmla="*/ 1394288 w 1569618"/>
              <a:gd name="connsiteY778" fmla="*/ 1024667 h 6693946"/>
              <a:gd name="connsiteX779" fmla="*/ 1390819 w 1569618"/>
              <a:gd name="connsiteY779" fmla="*/ 1041511 h 6693946"/>
              <a:gd name="connsiteX780" fmla="*/ 1394333 w 1569618"/>
              <a:gd name="connsiteY780" fmla="*/ 1078308 h 6693946"/>
              <a:gd name="connsiteX781" fmla="*/ 1412422 w 1569618"/>
              <a:gd name="connsiteY781" fmla="*/ 1104834 h 6693946"/>
              <a:gd name="connsiteX782" fmla="*/ 1413828 w 1569618"/>
              <a:gd name="connsiteY782" fmla="*/ 1184095 h 6693946"/>
              <a:gd name="connsiteX783" fmla="*/ 1411807 w 1569618"/>
              <a:gd name="connsiteY783" fmla="*/ 1194171 h 6693946"/>
              <a:gd name="connsiteX784" fmla="*/ 1422033 w 1569618"/>
              <a:gd name="connsiteY784" fmla="*/ 1245746 h 6693946"/>
              <a:gd name="connsiteX785" fmla="*/ 1428667 w 1569618"/>
              <a:gd name="connsiteY785" fmla="*/ 1278073 h 6693946"/>
              <a:gd name="connsiteX786" fmla="*/ 1434044 w 1569618"/>
              <a:gd name="connsiteY786" fmla="*/ 1307382 h 6693946"/>
              <a:gd name="connsiteX787" fmla="*/ 1429679 w 1569618"/>
              <a:gd name="connsiteY787" fmla="*/ 1324170 h 6693946"/>
              <a:gd name="connsiteX788" fmla="*/ 1442128 w 1569618"/>
              <a:gd name="connsiteY788" fmla="*/ 1413581 h 6693946"/>
              <a:gd name="connsiteX789" fmla="*/ 1443096 w 1569618"/>
              <a:gd name="connsiteY789" fmla="*/ 1430602 h 6693946"/>
              <a:gd name="connsiteX790" fmla="*/ 1443317 w 1569618"/>
              <a:gd name="connsiteY790" fmla="*/ 1462051 h 6693946"/>
              <a:gd name="connsiteX791" fmla="*/ 1448781 w 1569618"/>
              <a:gd name="connsiteY791" fmla="*/ 1892825 h 6693946"/>
              <a:gd name="connsiteX792" fmla="*/ 1455898 w 1569618"/>
              <a:gd name="connsiteY792" fmla="*/ 1959767 h 6693946"/>
              <a:gd name="connsiteX793" fmla="*/ 1456573 w 1569618"/>
              <a:gd name="connsiteY793" fmla="*/ 2018711 h 6693946"/>
              <a:gd name="connsiteX794" fmla="*/ 1464526 w 1569618"/>
              <a:gd name="connsiteY794" fmla="*/ 2068322 h 6693946"/>
              <a:gd name="connsiteX795" fmla="*/ 1470605 w 1569618"/>
              <a:gd name="connsiteY795" fmla="*/ 2118300 h 6693946"/>
              <a:gd name="connsiteX796" fmla="*/ 1471119 w 1569618"/>
              <a:gd name="connsiteY796" fmla="*/ 2138883 h 6693946"/>
              <a:gd name="connsiteX797" fmla="*/ 1478119 w 1569618"/>
              <a:gd name="connsiteY797" fmla="*/ 2384291 h 6693946"/>
              <a:gd name="connsiteX798" fmla="*/ 1486264 w 1569618"/>
              <a:gd name="connsiteY798" fmla="*/ 2496595 h 6693946"/>
              <a:gd name="connsiteX799" fmla="*/ 1493175 w 1569618"/>
              <a:gd name="connsiteY799" fmla="*/ 2999763 h 6693946"/>
              <a:gd name="connsiteX800" fmla="*/ 1498039 w 1569618"/>
              <a:gd name="connsiteY800" fmla="*/ 3150971 h 6693946"/>
              <a:gd name="connsiteX801" fmla="*/ 1499737 w 1569618"/>
              <a:gd name="connsiteY801" fmla="*/ 3179871 h 6693946"/>
              <a:gd name="connsiteX802" fmla="*/ 1500705 w 1569618"/>
              <a:gd name="connsiteY802" fmla="*/ 3208550 h 6693946"/>
              <a:gd name="connsiteX803" fmla="*/ 1505876 w 1569618"/>
              <a:gd name="connsiteY803" fmla="*/ 3237908 h 6693946"/>
              <a:gd name="connsiteX804" fmla="*/ 1506112 w 1569618"/>
              <a:gd name="connsiteY804" fmla="*/ 3272856 h 6693946"/>
              <a:gd name="connsiteX805" fmla="*/ 1506506 w 1569618"/>
              <a:gd name="connsiteY805" fmla="*/ 3307733 h 6693946"/>
              <a:gd name="connsiteX806" fmla="*/ 1512730 w 1569618"/>
              <a:gd name="connsiteY806" fmla="*/ 3469295 h 6693946"/>
              <a:gd name="connsiteX807" fmla="*/ 1520628 w 1569618"/>
              <a:gd name="connsiteY807" fmla="*/ 3522393 h 6693946"/>
              <a:gd name="connsiteX808" fmla="*/ 1520991 w 1569618"/>
              <a:gd name="connsiteY808" fmla="*/ 3578041 h 6693946"/>
              <a:gd name="connsiteX809" fmla="*/ 1526324 w 1569618"/>
              <a:gd name="connsiteY809" fmla="*/ 3683786 h 6693946"/>
              <a:gd name="connsiteX810" fmla="*/ 1534251 w 1569618"/>
              <a:gd name="connsiteY810" fmla="*/ 3813831 h 6693946"/>
              <a:gd name="connsiteX811" fmla="*/ 1534907 w 1569618"/>
              <a:gd name="connsiteY811" fmla="*/ 3946687 h 6693946"/>
              <a:gd name="connsiteX812" fmla="*/ 1540299 w 1569618"/>
              <a:gd name="connsiteY812" fmla="*/ 3990636 h 6693946"/>
              <a:gd name="connsiteX813" fmla="*/ 1541106 w 1569618"/>
              <a:gd name="connsiteY813" fmla="*/ 4042908 h 6693946"/>
              <a:gd name="connsiteX814" fmla="*/ 1541559 w 1569618"/>
              <a:gd name="connsiteY814" fmla="*/ 4095293 h 6693946"/>
              <a:gd name="connsiteX815" fmla="*/ 1548253 w 1569618"/>
              <a:gd name="connsiteY815" fmla="*/ 4888009 h 6693946"/>
              <a:gd name="connsiteX816" fmla="*/ 1551620 w 1569618"/>
              <a:gd name="connsiteY816" fmla="*/ 4911671 h 6693946"/>
              <a:gd name="connsiteX817" fmla="*/ 1550934 w 1569618"/>
              <a:gd name="connsiteY817" fmla="*/ 4933570 h 6693946"/>
              <a:gd name="connsiteX818" fmla="*/ 1554669 w 1569618"/>
              <a:gd name="connsiteY818" fmla="*/ 4954194 h 6693946"/>
              <a:gd name="connsiteX819" fmla="*/ 1555107 w 1569618"/>
              <a:gd name="connsiteY819" fmla="*/ 4983143 h 6693946"/>
              <a:gd name="connsiteX820" fmla="*/ 1555707 w 1569618"/>
              <a:gd name="connsiteY820" fmla="*/ 5022891 h 6693946"/>
              <a:gd name="connsiteX821" fmla="*/ 1555107 w 1569618"/>
              <a:gd name="connsiteY821" fmla="*/ 5071751 h 6693946"/>
              <a:gd name="connsiteX822" fmla="*/ 1555107 w 1569618"/>
              <a:gd name="connsiteY822" fmla="*/ 5117237 h 6693946"/>
              <a:gd name="connsiteX823" fmla="*/ 1555430 w 1569618"/>
              <a:gd name="connsiteY823" fmla="*/ 5162685 h 6693946"/>
              <a:gd name="connsiteX824" fmla="*/ 1561670 w 1569618"/>
              <a:gd name="connsiteY824" fmla="*/ 5184284 h 6693946"/>
              <a:gd name="connsiteX825" fmla="*/ 1557567 w 1569618"/>
              <a:gd name="connsiteY825" fmla="*/ 5204421 h 6693946"/>
              <a:gd name="connsiteX826" fmla="*/ 1554185 w 1569618"/>
              <a:gd name="connsiteY826" fmla="*/ 5224745 h 6693946"/>
              <a:gd name="connsiteX827" fmla="*/ 1559090 w 1569618"/>
              <a:gd name="connsiteY827" fmla="*/ 5263256 h 6693946"/>
              <a:gd name="connsiteX828" fmla="*/ 1555798 w 1569618"/>
              <a:gd name="connsiteY828" fmla="*/ 5290629 h 6693946"/>
              <a:gd name="connsiteX829" fmla="*/ 1555107 w 1569618"/>
              <a:gd name="connsiteY829" fmla="*/ 5320253 h 6693946"/>
              <a:gd name="connsiteX830" fmla="*/ 1561801 w 1569618"/>
              <a:gd name="connsiteY830" fmla="*/ 5383813 h 6693946"/>
              <a:gd name="connsiteX831" fmla="*/ 1561126 w 1569618"/>
              <a:gd name="connsiteY831" fmla="*/ 5446548 h 6693946"/>
              <a:gd name="connsiteX832" fmla="*/ 1562828 w 1569618"/>
              <a:gd name="connsiteY832" fmla="*/ 5493458 h 6693946"/>
              <a:gd name="connsiteX833" fmla="*/ 1569286 w 1569618"/>
              <a:gd name="connsiteY833" fmla="*/ 5518545 h 6693946"/>
              <a:gd name="connsiteX834" fmla="*/ 1566110 w 1569618"/>
              <a:gd name="connsiteY834" fmla="*/ 5548731 h 6693946"/>
              <a:gd name="connsiteX835" fmla="*/ 1558257 w 1569618"/>
              <a:gd name="connsiteY835" fmla="*/ 5578130 h 6693946"/>
              <a:gd name="connsiteX836" fmla="*/ 1559881 w 1569618"/>
              <a:gd name="connsiteY836" fmla="*/ 5584654 h 6693946"/>
              <a:gd name="connsiteX837" fmla="*/ 1566019 w 1569618"/>
              <a:gd name="connsiteY837" fmla="*/ 5605316 h 6693946"/>
              <a:gd name="connsiteX838" fmla="*/ 1562108 w 1569618"/>
              <a:gd name="connsiteY838" fmla="*/ 5639852 h 6693946"/>
              <a:gd name="connsiteX839" fmla="*/ 1562213 w 1569618"/>
              <a:gd name="connsiteY839" fmla="*/ 5683050 h 6693946"/>
              <a:gd name="connsiteX840" fmla="*/ 1553278 w 1569618"/>
              <a:gd name="connsiteY840" fmla="*/ 5742785 h 6693946"/>
              <a:gd name="connsiteX841" fmla="*/ 1558595 w 1569618"/>
              <a:gd name="connsiteY841" fmla="*/ 5759922 h 6693946"/>
              <a:gd name="connsiteX842" fmla="*/ 1560500 w 1569618"/>
              <a:gd name="connsiteY842" fmla="*/ 5764534 h 6693946"/>
              <a:gd name="connsiteX843" fmla="*/ 1548031 w 1569618"/>
              <a:gd name="connsiteY843" fmla="*/ 5836381 h 6693946"/>
              <a:gd name="connsiteX844" fmla="*/ 1545834 w 1569618"/>
              <a:gd name="connsiteY844" fmla="*/ 5842456 h 6693946"/>
              <a:gd name="connsiteX845" fmla="*/ 1540914 w 1569618"/>
              <a:gd name="connsiteY845" fmla="*/ 5839943 h 6693946"/>
              <a:gd name="connsiteX846" fmla="*/ 1527366 w 1569618"/>
              <a:gd name="connsiteY846" fmla="*/ 5810770 h 6693946"/>
              <a:gd name="connsiteX847" fmla="*/ 1525255 w 1569618"/>
              <a:gd name="connsiteY847" fmla="*/ 5777396 h 6693946"/>
              <a:gd name="connsiteX848" fmla="*/ 1515397 w 1569618"/>
              <a:gd name="connsiteY848" fmla="*/ 5744435 h 6693946"/>
              <a:gd name="connsiteX849" fmla="*/ 1513582 w 1569618"/>
              <a:gd name="connsiteY849" fmla="*/ 5735098 h 6693946"/>
              <a:gd name="connsiteX850" fmla="*/ 1514081 w 1569618"/>
              <a:gd name="connsiteY850" fmla="*/ 5670413 h 6693946"/>
              <a:gd name="connsiteX851" fmla="*/ 1512997 w 1569618"/>
              <a:gd name="connsiteY851" fmla="*/ 5618253 h 6693946"/>
              <a:gd name="connsiteX852" fmla="*/ 1504545 w 1569618"/>
              <a:gd name="connsiteY852" fmla="*/ 5605729 h 6693946"/>
              <a:gd name="connsiteX853" fmla="*/ 1506112 w 1569618"/>
              <a:gd name="connsiteY853" fmla="*/ 5605729 h 6693946"/>
              <a:gd name="connsiteX854" fmla="*/ 1504001 w 1569618"/>
              <a:gd name="connsiteY854" fmla="*/ 5600404 h 6693946"/>
              <a:gd name="connsiteX855" fmla="*/ 1499752 w 1569618"/>
              <a:gd name="connsiteY855" fmla="*/ 5601566 h 6693946"/>
              <a:gd name="connsiteX856" fmla="*/ 1504545 w 1569618"/>
              <a:gd name="connsiteY856" fmla="*/ 5605729 h 6693946"/>
              <a:gd name="connsiteX857" fmla="*/ 1503780 w 1569618"/>
              <a:gd name="connsiteY857" fmla="*/ 5629015 h 6693946"/>
              <a:gd name="connsiteX858" fmla="*/ 1504676 w 1569618"/>
              <a:gd name="connsiteY858" fmla="*/ 5645664 h 6693946"/>
              <a:gd name="connsiteX859" fmla="*/ 1499329 w 1569618"/>
              <a:gd name="connsiteY859" fmla="*/ 5671163 h 6693946"/>
              <a:gd name="connsiteX860" fmla="*/ 1505216 w 1569618"/>
              <a:gd name="connsiteY860" fmla="*/ 5710312 h 6693946"/>
              <a:gd name="connsiteX861" fmla="*/ 1499107 w 1569618"/>
              <a:gd name="connsiteY861" fmla="*/ 5776534 h 6693946"/>
              <a:gd name="connsiteX862" fmla="*/ 1484652 w 1569618"/>
              <a:gd name="connsiteY862" fmla="*/ 5801432 h 6693946"/>
              <a:gd name="connsiteX863" fmla="*/ 1499021 w 1569618"/>
              <a:gd name="connsiteY863" fmla="*/ 5826669 h 6693946"/>
              <a:gd name="connsiteX864" fmla="*/ 1499107 w 1569618"/>
              <a:gd name="connsiteY864" fmla="*/ 5836681 h 6693946"/>
              <a:gd name="connsiteX865" fmla="*/ 1486587 w 1569618"/>
              <a:gd name="connsiteY865" fmla="*/ 5848606 h 6693946"/>
              <a:gd name="connsiteX866" fmla="*/ 1489954 w 1569618"/>
              <a:gd name="connsiteY866" fmla="*/ 5855955 h 6693946"/>
              <a:gd name="connsiteX867" fmla="*/ 1482822 w 1569618"/>
              <a:gd name="connsiteY867" fmla="*/ 5869755 h 6693946"/>
              <a:gd name="connsiteX868" fmla="*/ 1478176 w 1569618"/>
              <a:gd name="connsiteY868" fmla="*/ 5857343 h 6693946"/>
              <a:gd name="connsiteX869" fmla="*/ 1470414 w 1569618"/>
              <a:gd name="connsiteY869" fmla="*/ 5832594 h 6693946"/>
              <a:gd name="connsiteX870" fmla="*/ 1464320 w 1569618"/>
              <a:gd name="connsiteY870" fmla="*/ 5817670 h 6693946"/>
              <a:gd name="connsiteX871" fmla="*/ 1474632 w 1569618"/>
              <a:gd name="connsiteY871" fmla="*/ 5808670 h 6693946"/>
              <a:gd name="connsiteX872" fmla="*/ 1469244 w 1569618"/>
              <a:gd name="connsiteY872" fmla="*/ 5782308 h 6693946"/>
              <a:gd name="connsiteX873" fmla="*/ 1464099 w 1569618"/>
              <a:gd name="connsiteY873" fmla="*/ 5787408 h 6693946"/>
              <a:gd name="connsiteX874" fmla="*/ 1455328 w 1569618"/>
              <a:gd name="connsiteY874" fmla="*/ 5794683 h 6693946"/>
              <a:gd name="connsiteX875" fmla="*/ 1450389 w 1569618"/>
              <a:gd name="connsiteY875" fmla="*/ 5787371 h 6693946"/>
              <a:gd name="connsiteX876" fmla="*/ 1446407 w 1569618"/>
              <a:gd name="connsiteY876" fmla="*/ 5745185 h 6693946"/>
              <a:gd name="connsiteX877" fmla="*/ 1443419 w 1569618"/>
              <a:gd name="connsiteY877" fmla="*/ 5696962 h 6693946"/>
              <a:gd name="connsiteX878" fmla="*/ 1435975 w 1569618"/>
              <a:gd name="connsiteY878" fmla="*/ 5591404 h 6693946"/>
              <a:gd name="connsiteX879" fmla="*/ 1433444 w 1569618"/>
              <a:gd name="connsiteY879" fmla="*/ 5585554 h 6693946"/>
              <a:gd name="connsiteX880" fmla="*/ 1429342 w 1569618"/>
              <a:gd name="connsiteY880" fmla="*/ 5592604 h 6693946"/>
              <a:gd name="connsiteX881" fmla="*/ 1418793 w 1569618"/>
              <a:gd name="connsiteY881" fmla="*/ 5640827 h 6693946"/>
              <a:gd name="connsiteX882" fmla="*/ 1419206 w 1569618"/>
              <a:gd name="connsiteY882" fmla="*/ 5647952 h 6693946"/>
              <a:gd name="connsiteX883" fmla="*/ 1423848 w 1569618"/>
              <a:gd name="connsiteY883" fmla="*/ 5690625 h 6693946"/>
              <a:gd name="connsiteX884" fmla="*/ 1422119 w 1569618"/>
              <a:gd name="connsiteY884" fmla="*/ 5715711 h 6693946"/>
              <a:gd name="connsiteX885" fmla="*/ 1429120 w 1569618"/>
              <a:gd name="connsiteY885" fmla="*/ 5754785 h 6693946"/>
              <a:gd name="connsiteX886" fmla="*/ 1427553 w 1569618"/>
              <a:gd name="connsiteY886" fmla="*/ 5791421 h 6693946"/>
              <a:gd name="connsiteX887" fmla="*/ 1428742 w 1569618"/>
              <a:gd name="connsiteY887" fmla="*/ 5853893 h 6693946"/>
              <a:gd name="connsiteX888" fmla="*/ 1420335 w 1569618"/>
              <a:gd name="connsiteY888" fmla="*/ 5857418 h 6693946"/>
              <a:gd name="connsiteX889" fmla="*/ 1415340 w 1569618"/>
              <a:gd name="connsiteY889" fmla="*/ 5853968 h 6693946"/>
              <a:gd name="connsiteX890" fmla="*/ 1414871 w 1569618"/>
              <a:gd name="connsiteY890" fmla="*/ 5835181 h 6693946"/>
              <a:gd name="connsiteX891" fmla="*/ 1408057 w 1569618"/>
              <a:gd name="connsiteY891" fmla="*/ 5729698 h 6693946"/>
              <a:gd name="connsiteX892" fmla="*/ 1399913 w 1569618"/>
              <a:gd name="connsiteY892" fmla="*/ 5680800 h 6693946"/>
              <a:gd name="connsiteX893" fmla="*/ 1401132 w 1569618"/>
              <a:gd name="connsiteY893" fmla="*/ 5654439 h 6693946"/>
              <a:gd name="connsiteX894" fmla="*/ 1393688 w 1569618"/>
              <a:gd name="connsiteY894" fmla="*/ 5629353 h 6693946"/>
              <a:gd name="connsiteX895" fmla="*/ 1387831 w 1569618"/>
              <a:gd name="connsiteY895" fmla="*/ 5593242 h 6693946"/>
              <a:gd name="connsiteX896" fmla="*/ 1392297 w 1569618"/>
              <a:gd name="connsiteY896" fmla="*/ 5572805 h 6693946"/>
              <a:gd name="connsiteX897" fmla="*/ 1387040 w 1569618"/>
              <a:gd name="connsiteY897" fmla="*/ 5554168 h 6693946"/>
              <a:gd name="connsiteX898" fmla="*/ 1380211 w 1569618"/>
              <a:gd name="connsiteY898" fmla="*/ 5539544 h 6693946"/>
              <a:gd name="connsiteX899" fmla="*/ 1375363 w 1569618"/>
              <a:gd name="connsiteY899" fmla="*/ 5537106 h 6693946"/>
              <a:gd name="connsiteX900" fmla="*/ 1373240 w 1569618"/>
              <a:gd name="connsiteY900" fmla="*/ 5539506 h 6693946"/>
              <a:gd name="connsiteX901" fmla="*/ 1375922 w 1569618"/>
              <a:gd name="connsiteY901" fmla="*/ 5583867 h 6693946"/>
              <a:gd name="connsiteX902" fmla="*/ 1379934 w 1569618"/>
              <a:gd name="connsiteY902" fmla="*/ 5606591 h 6693946"/>
              <a:gd name="connsiteX903" fmla="*/ 1381092 w 1569618"/>
              <a:gd name="connsiteY903" fmla="*/ 5658751 h 6693946"/>
              <a:gd name="connsiteX904" fmla="*/ 1380035 w 1569618"/>
              <a:gd name="connsiteY904" fmla="*/ 5705699 h 6693946"/>
              <a:gd name="connsiteX905" fmla="*/ 1386188 w 1569618"/>
              <a:gd name="connsiteY905" fmla="*/ 5734836 h 6693946"/>
              <a:gd name="connsiteX906" fmla="*/ 1386950 w 1569618"/>
              <a:gd name="connsiteY906" fmla="*/ 5756360 h 6693946"/>
              <a:gd name="connsiteX907" fmla="*/ 1385341 w 1569618"/>
              <a:gd name="connsiteY907" fmla="*/ 5776121 h 6693946"/>
              <a:gd name="connsiteX908" fmla="*/ 1378573 w 1569618"/>
              <a:gd name="connsiteY908" fmla="*/ 5785308 h 6693946"/>
              <a:gd name="connsiteX909" fmla="*/ 1373387 w 1569618"/>
              <a:gd name="connsiteY909" fmla="*/ 5778146 h 6693946"/>
              <a:gd name="connsiteX910" fmla="*/ 1365756 w 1569618"/>
              <a:gd name="connsiteY910" fmla="*/ 5742673 h 6693946"/>
              <a:gd name="connsiteX911" fmla="*/ 1353992 w 1569618"/>
              <a:gd name="connsiteY911" fmla="*/ 5733336 h 6693946"/>
              <a:gd name="connsiteX912" fmla="*/ 1353216 w 1569618"/>
              <a:gd name="connsiteY912" fmla="*/ 5749460 h 6693946"/>
              <a:gd name="connsiteX913" fmla="*/ 1352132 w 1569618"/>
              <a:gd name="connsiteY913" fmla="*/ 5773684 h 6693946"/>
              <a:gd name="connsiteX914" fmla="*/ 1341952 w 1569618"/>
              <a:gd name="connsiteY914" fmla="*/ 5753660 h 6693946"/>
              <a:gd name="connsiteX915" fmla="*/ 1317225 w 1569618"/>
              <a:gd name="connsiteY915" fmla="*/ 5686763 h 6693946"/>
              <a:gd name="connsiteX916" fmla="*/ 1309887 w 1569618"/>
              <a:gd name="connsiteY916" fmla="*/ 5612778 h 6693946"/>
              <a:gd name="connsiteX917" fmla="*/ 1302683 w 1569618"/>
              <a:gd name="connsiteY917" fmla="*/ 5594854 h 6693946"/>
              <a:gd name="connsiteX918" fmla="*/ 1300351 w 1569618"/>
              <a:gd name="connsiteY918" fmla="*/ 5592454 h 6693946"/>
              <a:gd name="connsiteX919" fmla="*/ 1296323 w 1569618"/>
              <a:gd name="connsiteY919" fmla="*/ 5596391 h 6693946"/>
              <a:gd name="connsiteX920" fmla="*/ 1296121 w 1569618"/>
              <a:gd name="connsiteY920" fmla="*/ 5631340 h 6693946"/>
              <a:gd name="connsiteX921" fmla="*/ 1289030 w 1569618"/>
              <a:gd name="connsiteY921" fmla="*/ 5699512 h 6693946"/>
              <a:gd name="connsiteX922" fmla="*/ 1291621 w 1569618"/>
              <a:gd name="connsiteY922" fmla="*/ 5719574 h 6693946"/>
              <a:gd name="connsiteX923" fmla="*/ 1294171 w 1569618"/>
              <a:gd name="connsiteY923" fmla="*/ 5740835 h 6693946"/>
              <a:gd name="connsiteX924" fmla="*/ 1296046 w 1569618"/>
              <a:gd name="connsiteY924" fmla="*/ 5753847 h 6693946"/>
              <a:gd name="connsiteX925" fmla="*/ 1303324 w 1569618"/>
              <a:gd name="connsiteY925" fmla="*/ 6072696 h 6693946"/>
              <a:gd name="connsiteX926" fmla="*/ 1300310 w 1569618"/>
              <a:gd name="connsiteY926" fmla="*/ 6345047 h 6693946"/>
              <a:gd name="connsiteX927" fmla="*/ 1307502 w 1569618"/>
              <a:gd name="connsiteY927" fmla="*/ 6471566 h 6693946"/>
              <a:gd name="connsiteX928" fmla="*/ 1307457 w 1569618"/>
              <a:gd name="connsiteY928" fmla="*/ 6597448 h 6693946"/>
              <a:gd name="connsiteX929" fmla="*/ 1300235 w 1569618"/>
              <a:gd name="connsiteY929" fmla="*/ 6643534 h 6693946"/>
              <a:gd name="connsiteX930" fmla="*/ 1286717 w 1569618"/>
              <a:gd name="connsiteY930" fmla="*/ 6648109 h 6693946"/>
              <a:gd name="connsiteX931" fmla="*/ 1263850 w 1569618"/>
              <a:gd name="connsiteY931" fmla="*/ 6648671 h 6693946"/>
              <a:gd name="connsiteX932" fmla="*/ 1215938 w 1569618"/>
              <a:gd name="connsiteY932" fmla="*/ 6676157 h 6693946"/>
              <a:gd name="connsiteX933" fmla="*/ 1200264 w 1569618"/>
              <a:gd name="connsiteY933" fmla="*/ 6679082 h 6693946"/>
              <a:gd name="connsiteX934" fmla="*/ 1177120 w 1569618"/>
              <a:gd name="connsiteY934" fmla="*/ 6686282 h 6693946"/>
              <a:gd name="connsiteX935" fmla="*/ 1163028 w 1569618"/>
              <a:gd name="connsiteY935" fmla="*/ 6693294 h 6693946"/>
              <a:gd name="connsiteX936" fmla="*/ 1149112 w 1569618"/>
              <a:gd name="connsiteY936" fmla="*/ 6693482 h 6693946"/>
              <a:gd name="connsiteX937" fmla="*/ 1111280 w 1569618"/>
              <a:gd name="connsiteY937" fmla="*/ 6683357 h 6693946"/>
              <a:gd name="connsiteX938" fmla="*/ 1355635 w 1569618"/>
              <a:gd name="connsiteY938" fmla="*/ 5717699 h 6693946"/>
              <a:gd name="connsiteX939" fmla="*/ 1353437 w 1569618"/>
              <a:gd name="connsiteY939" fmla="*/ 5722386 h 6693946"/>
              <a:gd name="connsiteX940" fmla="*/ 1355635 w 1569618"/>
              <a:gd name="connsiteY940" fmla="*/ 5724711 h 6693946"/>
              <a:gd name="connsiteX941" fmla="*/ 1358125 w 1569618"/>
              <a:gd name="connsiteY941" fmla="*/ 5720174 h 6693946"/>
              <a:gd name="connsiteX942" fmla="*/ 1355635 w 1569618"/>
              <a:gd name="connsiteY942" fmla="*/ 5717699 h 6693946"/>
              <a:gd name="connsiteX943" fmla="*/ 1460615 w 1569618"/>
              <a:gd name="connsiteY943" fmla="*/ 5766672 h 6693946"/>
              <a:gd name="connsiteX944" fmla="*/ 1458125 w 1569618"/>
              <a:gd name="connsiteY944" fmla="*/ 5771171 h 6693946"/>
              <a:gd name="connsiteX945" fmla="*/ 1460615 w 1569618"/>
              <a:gd name="connsiteY945" fmla="*/ 5773684 h 6693946"/>
              <a:gd name="connsiteX946" fmla="*/ 1462813 w 1569618"/>
              <a:gd name="connsiteY946" fmla="*/ 5768959 h 6693946"/>
              <a:gd name="connsiteX947" fmla="*/ 1460615 w 1569618"/>
              <a:gd name="connsiteY947" fmla="*/ 5766672 h 6693946"/>
              <a:gd name="connsiteX948" fmla="*/ 1507826 w 1569618"/>
              <a:gd name="connsiteY948" fmla="*/ 5584954 h 6693946"/>
              <a:gd name="connsiteX949" fmla="*/ 1499107 w 1569618"/>
              <a:gd name="connsiteY949" fmla="*/ 5588217 h 6693946"/>
              <a:gd name="connsiteX950" fmla="*/ 1505246 w 1569618"/>
              <a:gd name="connsiteY950" fmla="*/ 5592267 h 6693946"/>
              <a:gd name="connsiteX951" fmla="*/ 1513113 w 1569618"/>
              <a:gd name="connsiteY951" fmla="*/ 5588217 h 6693946"/>
              <a:gd name="connsiteX952" fmla="*/ 1507826 w 1569618"/>
              <a:gd name="connsiteY952" fmla="*/ 5584954 h 6693946"/>
              <a:gd name="connsiteX953" fmla="*/ 1509611 w 1569618"/>
              <a:gd name="connsiteY953" fmla="*/ 5549706 h 6693946"/>
              <a:gd name="connsiteX954" fmla="*/ 1507413 w 1569618"/>
              <a:gd name="connsiteY954" fmla="*/ 5551994 h 6693946"/>
              <a:gd name="connsiteX955" fmla="*/ 1509611 w 1569618"/>
              <a:gd name="connsiteY955" fmla="*/ 5556718 h 6693946"/>
              <a:gd name="connsiteX956" fmla="*/ 1512101 w 1569618"/>
              <a:gd name="connsiteY956" fmla="*/ 5554206 h 6693946"/>
              <a:gd name="connsiteX957" fmla="*/ 1509611 w 1569618"/>
              <a:gd name="connsiteY957" fmla="*/ 5549706 h 6693946"/>
              <a:gd name="connsiteX958" fmla="*/ 1039550 w 1569618"/>
              <a:gd name="connsiteY958" fmla="*/ 520444 h 6693946"/>
              <a:gd name="connsiteX959" fmla="*/ 1043959 w 1569618"/>
              <a:gd name="connsiteY959" fmla="*/ 517632 h 6693946"/>
              <a:gd name="connsiteX960" fmla="*/ 1044207 w 1569618"/>
              <a:gd name="connsiteY960" fmla="*/ 507219 h 6693946"/>
              <a:gd name="connsiteX961" fmla="*/ 1037675 w 1569618"/>
              <a:gd name="connsiteY961" fmla="*/ 450735 h 6693946"/>
              <a:gd name="connsiteX962" fmla="*/ 1038023 w 1569618"/>
              <a:gd name="connsiteY962" fmla="*/ 419960 h 6693946"/>
              <a:gd name="connsiteX963" fmla="*/ 1035593 w 1569618"/>
              <a:gd name="connsiteY963" fmla="*/ 393040 h 6693946"/>
              <a:gd name="connsiteX964" fmla="*/ 1028578 w 1569618"/>
              <a:gd name="connsiteY964" fmla="*/ 383575 h 6693946"/>
              <a:gd name="connsiteX965" fmla="*/ 1023422 w 1569618"/>
              <a:gd name="connsiteY965" fmla="*/ 391514 h 6693946"/>
              <a:gd name="connsiteX966" fmla="*/ 1023174 w 1569618"/>
              <a:gd name="connsiteY966" fmla="*/ 419360 h 6693946"/>
              <a:gd name="connsiteX967" fmla="*/ 1022469 w 1569618"/>
              <a:gd name="connsiteY967" fmla="*/ 419405 h 6693946"/>
              <a:gd name="connsiteX968" fmla="*/ 1025896 w 1569618"/>
              <a:gd name="connsiteY968" fmla="*/ 456450 h 6693946"/>
              <a:gd name="connsiteX969" fmla="*/ 1030377 w 1569618"/>
              <a:gd name="connsiteY969" fmla="*/ 493067 h 6693946"/>
              <a:gd name="connsiteX970" fmla="*/ 1037292 w 1569618"/>
              <a:gd name="connsiteY970" fmla="*/ 518146 h 6693946"/>
              <a:gd name="connsiteX971" fmla="*/ 1039550 w 1569618"/>
              <a:gd name="connsiteY971" fmla="*/ 520444 h 6693946"/>
              <a:gd name="connsiteX972" fmla="*/ 871684 w 1569618"/>
              <a:gd name="connsiteY972" fmla="*/ 534653 h 6693946"/>
              <a:gd name="connsiteX973" fmla="*/ 876195 w 1569618"/>
              <a:gd name="connsiteY973" fmla="*/ 532163 h 6693946"/>
              <a:gd name="connsiteX974" fmla="*/ 873897 w 1569618"/>
              <a:gd name="connsiteY974" fmla="*/ 529980 h 6693946"/>
              <a:gd name="connsiteX975" fmla="*/ 869194 w 1569618"/>
              <a:gd name="connsiteY975" fmla="*/ 532163 h 6693946"/>
              <a:gd name="connsiteX976" fmla="*/ 871684 w 1569618"/>
              <a:gd name="connsiteY976" fmla="*/ 534653 h 6693946"/>
              <a:gd name="connsiteX977" fmla="*/ 1040675 w 1569618"/>
              <a:gd name="connsiteY977" fmla="*/ 535665 h 6693946"/>
              <a:gd name="connsiteX978" fmla="*/ 1042861 w 1569618"/>
              <a:gd name="connsiteY978" fmla="*/ 533363 h 6693946"/>
              <a:gd name="connsiteX979" fmla="*/ 1040675 w 1569618"/>
              <a:gd name="connsiteY979" fmla="*/ 528664 h 6693946"/>
              <a:gd name="connsiteX980" fmla="*/ 1038492 w 1569618"/>
              <a:gd name="connsiteY980" fmla="*/ 530978 h 6693946"/>
              <a:gd name="connsiteX981" fmla="*/ 1040675 w 1569618"/>
              <a:gd name="connsiteY981" fmla="*/ 535665 h 6693946"/>
              <a:gd name="connsiteX982" fmla="*/ 1048954 w 1569618"/>
              <a:gd name="connsiteY982" fmla="*/ 569384 h 6693946"/>
              <a:gd name="connsiteX983" fmla="*/ 1050987 w 1569618"/>
              <a:gd name="connsiteY983" fmla="*/ 563598 h 6693946"/>
              <a:gd name="connsiteX984" fmla="*/ 1044031 w 1569618"/>
              <a:gd name="connsiteY984" fmla="*/ 546240 h 6693946"/>
              <a:gd name="connsiteX985" fmla="*/ 1039403 w 1569618"/>
              <a:gd name="connsiteY985" fmla="*/ 543941 h 6693946"/>
              <a:gd name="connsiteX986" fmla="*/ 1036178 w 1569618"/>
              <a:gd name="connsiteY986" fmla="*/ 552378 h 6693946"/>
              <a:gd name="connsiteX987" fmla="*/ 1044293 w 1569618"/>
              <a:gd name="connsiteY987" fmla="*/ 567085 h 6693946"/>
              <a:gd name="connsiteX988" fmla="*/ 1048954 w 1569618"/>
              <a:gd name="connsiteY988" fmla="*/ 569384 h 6693946"/>
              <a:gd name="connsiteX989" fmla="*/ 1129178 w 1569618"/>
              <a:gd name="connsiteY989" fmla="*/ 580149 h 6693946"/>
              <a:gd name="connsiteX990" fmla="*/ 1131668 w 1569618"/>
              <a:gd name="connsiteY990" fmla="*/ 584660 h 6693946"/>
              <a:gd name="connsiteX991" fmla="*/ 1133850 w 1569618"/>
              <a:gd name="connsiteY991" fmla="*/ 582362 h 6693946"/>
              <a:gd name="connsiteX992" fmla="*/ 1131668 w 1569618"/>
              <a:gd name="connsiteY992" fmla="*/ 577659 h 6693946"/>
              <a:gd name="connsiteX993" fmla="*/ 1129178 w 1569618"/>
              <a:gd name="connsiteY993" fmla="*/ 580149 h 6693946"/>
              <a:gd name="connsiteX994" fmla="*/ 1047679 w 1569618"/>
              <a:gd name="connsiteY994" fmla="*/ 591661 h 6693946"/>
              <a:gd name="connsiteX995" fmla="*/ 1049862 w 1569618"/>
              <a:gd name="connsiteY995" fmla="*/ 586959 h 6693946"/>
              <a:gd name="connsiteX996" fmla="*/ 1047679 w 1569618"/>
              <a:gd name="connsiteY996" fmla="*/ 584660 h 6693946"/>
              <a:gd name="connsiteX997" fmla="*/ 1045189 w 1569618"/>
              <a:gd name="connsiteY997" fmla="*/ 589172 h 6693946"/>
              <a:gd name="connsiteX998" fmla="*/ 1047679 w 1569618"/>
              <a:gd name="connsiteY998" fmla="*/ 591661 h 6693946"/>
              <a:gd name="connsiteX999" fmla="*/ 1173884 w 1569618"/>
              <a:gd name="connsiteY999" fmla="*/ 633877 h 6693946"/>
              <a:gd name="connsiteX1000" fmla="*/ 1170426 w 1569618"/>
              <a:gd name="connsiteY1000" fmla="*/ 639224 h 6693946"/>
              <a:gd name="connsiteX1001" fmla="*/ 1180401 w 1569618"/>
              <a:gd name="connsiteY1001" fmla="*/ 640424 h 6693946"/>
              <a:gd name="connsiteX1002" fmla="*/ 1183052 w 1569618"/>
              <a:gd name="connsiteY1002" fmla="*/ 636044 h 6693946"/>
              <a:gd name="connsiteX1003" fmla="*/ 1173884 w 1569618"/>
              <a:gd name="connsiteY1003" fmla="*/ 633877 h 6693946"/>
              <a:gd name="connsiteX1004" fmla="*/ 878614 w 1569618"/>
              <a:gd name="connsiteY1004" fmla="*/ 627739 h 6693946"/>
              <a:gd name="connsiteX1005" fmla="*/ 876447 w 1569618"/>
              <a:gd name="connsiteY1005" fmla="*/ 636937 h 6693946"/>
              <a:gd name="connsiteX1006" fmla="*/ 880781 w 1569618"/>
              <a:gd name="connsiteY1006" fmla="*/ 646563 h 6693946"/>
              <a:gd name="connsiteX1007" fmla="*/ 884591 w 1569618"/>
              <a:gd name="connsiteY1007" fmla="*/ 635958 h 6693946"/>
              <a:gd name="connsiteX1008" fmla="*/ 878614 w 1569618"/>
              <a:gd name="connsiteY1008" fmla="*/ 627739 h 6693946"/>
              <a:gd name="connsiteX1009" fmla="*/ 831726 w 1569618"/>
              <a:gd name="connsiteY1009" fmla="*/ 681616 h 6693946"/>
              <a:gd name="connsiteX1010" fmla="*/ 834745 w 1569618"/>
              <a:gd name="connsiteY1010" fmla="*/ 655307 h 6693946"/>
              <a:gd name="connsiteX1011" fmla="*/ 834595 w 1569618"/>
              <a:gd name="connsiteY1011" fmla="*/ 626115 h 6693946"/>
              <a:gd name="connsiteX1012" fmla="*/ 831726 w 1569618"/>
              <a:gd name="connsiteY1012" fmla="*/ 606676 h 6693946"/>
              <a:gd name="connsiteX1013" fmla="*/ 827406 w 1569618"/>
              <a:gd name="connsiteY1013" fmla="*/ 626936 h 6693946"/>
              <a:gd name="connsiteX1014" fmla="*/ 827200 w 1569618"/>
              <a:gd name="connsiteY1014" fmla="*/ 644144 h 6693946"/>
              <a:gd name="connsiteX1015" fmla="*/ 827331 w 1569618"/>
              <a:gd name="connsiteY1015" fmla="*/ 654471 h 6693946"/>
              <a:gd name="connsiteX1016" fmla="*/ 831726 w 1569618"/>
              <a:gd name="connsiteY1016" fmla="*/ 681616 h 6693946"/>
              <a:gd name="connsiteX1017" fmla="*/ 810896 w 1569618"/>
              <a:gd name="connsiteY1017" fmla="*/ 898417 h 6693946"/>
              <a:gd name="connsiteX1018" fmla="*/ 814413 w 1569618"/>
              <a:gd name="connsiteY1018" fmla="*/ 862793 h 6693946"/>
              <a:gd name="connsiteX1019" fmla="*/ 808522 w 1569618"/>
              <a:gd name="connsiteY1019" fmla="*/ 823814 h 6693946"/>
              <a:gd name="connsiteX1020" fmla="*/ 806546 w 1569618"/>
              <a:gd name="connsiteY1020" fmla="*/ 864522 h 6693946"/>
              <a:gd name="connsiteX1021" fmla="*/ 810896 w 1569618"/>
              <a:gd name="connsiteY1021" fmla="*/ 898417 h 6693946"/>
              <a:gd name="connsiteX1022" fmla="*/ 808451 w 1569618"/>
              <a:gd name="connsiteY1022" fmla="*/ 933350 h 6693946"/>
              <a:gd name="connsiteX1023" fmla="*/ 813007 w 1569618"/>
              <a:gd name="connsiteY1023" fmla="*/ 930906 h 6693946"/>
              <a:gd name="connsiteX1024" fmla="*/ 813209 w 1569618"/>
              <a:gd name="connsiteY1024" fmla="*/ 924111 h 6693946"/>
              <a:gd name="connsiteX1025" fmla="*/ 812992 w 1569618"/>
              <a:gd name="connsiteY1025" fmla="*/ 910398 h 6693946"/>
              <a:gd name="connsiteX1026" fmla="*/ 808537 w 1569618"/>
              <a:gd name="connsiteY1026" fmla="*/ 907777 h 6693946"/>
              <a:gd name="connsiteX1027" fmla="*/ 808451 w 1569618"/>
              <a:gd name="connsiteY1027" fmla="*/ 933350 h 6693946"/>
              <a:gd name="connsiteX1028" fmla="*/ 813708 w 1569618"/>
              <a:gd name="connsiteY1028" fmla="*/ 999003 h 6693946"/>
              <a:gd name="connsiteX1029" fmla="*/ 819978 w 1569618"/>
              <a:gd name="connsiteY1029" fmla="*/ 990640 h 6693946"/>
              <a:gd name="connsiteX1030" fmla="*/ 818032 w 1569618"/>
              <a:gd name="connsiteY1030" fmla="*/ 984926 h 6693946"/>
              <a:gd name="connsiteX1031" fmla="*/ 806283 w 1569618"/>
              <a:gd name="connsiteY1031" fmla="*/ 994169 h 6693946"/>
              <a:gd name="connsiteX1032" fmla="*/ 813708 w 1569618"/>
              <a:gd name="connsiteY1032" fmla="*/ 999003 h 6693946"/>
              <a:gd name="connsiteX1033" fmla="*/ 815512 w 1569618"/>
              <a:gd name="connsiteY1033" fmla="*/ 1045276 h 6693946"/>
              <a:gd name="connsiteX1034" fmla="*/ 820214 w 1569618"/>
              <a:gd name="connsiteY1034" fmla="*/ 1043093 h 6693946"/>
              <a:gd name="connsiteX1035" fmla="*/ 817720 w 1569618"/>
              <a:gd name="connsiteY1035" fmla="*/ 1040603 h 6693946"/>
              <a:gd name="connsiteX1036" fmla="*/ 813209 w 1569618"/>
              <a:gd name="connsiteY1036" fmla="*/ 1043093 h 6693946"/>
              <a:gd name="connsiteX1037" fmla="*/ 815512 w 1569618"/>
              <a:gd name="connsiteY1037" fmla="*/ 1045276 h 6693946"/>
              <a:gd name="connsiteX1038" fmla="*/ 774717 w 1569618"/>
              <a:gd name="connsiteY1038" fmla="*/ 1102592 h 6693946"/>
              <a:gd name="connsiteX1039" fmla="*/ 777207 w 1569618"/>
              <a:gd name="connsiteY1039" fmla="*/ 1100087 h 6693946"/>
              <a:gd name="connsiteX1040" fmla="*/ 774717 w 1569618"/>
              <a:gd name="connsiteY1040" fmla="*/ 1095591 h 6693946"/>
              <a:gd name="connsiteX1041" fmla="*/ 772520 w 1569618"/>
              <a:gd name="connsiteY1041" fmla="*/ 1097890 h 6693946"/>
              <a:gd name="connsiteX1042" fmla="*/ 774717 w 1569618"/>
              <a:gd name="connsiteY1042" fmla="*/ 1102592 h 6693946"/>
              <a:gd name="connsiteX1043" fmla="*/ 824901 w 1569618"/>
              <a:gd name="connsiteY1043" fmla="*/ 1241265 h 6693946"/>
              <a:gd name="connsiteX1044" fmla="*/ 827200 w 1569618"/>
              <a:gd name="connsiteY1044" fmla="*/ 1239067 h 6693946"/>
              <a:gd name="connsiteX1045" fmla="*/ 822704 w 1569618"/>
              <a:gd name="connsiteY1045" fmla="*/ 1236577 h 6693946"/>
              <a:gd name="connsiteX1046" fmla="*/ 820214 w 1569618"/>
              <a:gd name="connsiteY1046" fmla="*/ 1239067 h 6693946"/>
              <a:gd name="connsiteX1047" fmla="*/ 824901 w 1569618"/>
              <a:gd name="connsiteY1047" fmla="*/ 1241265 h 6693946"/>
              <a:gd name="connsiteX1048" fmla="*/ 653301 w 1569618"/>
              <a:gd name="connsiteY1048" fmla="*/ 724387 h 6693946"/>
              <a:gd name="connsiteX1049" fmla="*/ 655131 w 1569618"/>
              <a:gd name="connsiteY1049" fmla="*/ 716610 h 6693946"/>
              <a:gd name="connsiteX1050" fmla="*/ 656477 w 1569618"/>
              <a:gd name="connsiteY1050" fmla="*/ 709751 h 6693946"/>
              <a:gd name="connsiteX1051" fmla="*/ 649844 w 1569618"/>
              <a:gd name="connsiteY1051" fmla="*/ 697756 h 6693946"/>
              <a:gd name="connsiteX1052" fmla="*/ 645288 w 1569618"/>
              <a:gd name="connsiteY1052" fmla="*/ 707115 h 6693946"/>
              <a:gd name="connsiteX1053" fmla="*/ 645228 w 1569618"/>
              <a:gd name="connsiteY1053" fmla="*/ 710456 h 6693946"/>
              <a:gd name="connsiteX1054" fmla="*/ 645550 w 1569618"/>
              <a:gd name="connsiteY1054" fmla="*/ 720401 h 6693946"/>
              <a:gd name="connsiteX1055" fmla="*/ 653301 w 1569618"/>
              <a:gd name="connsiteY1055" fmla="*/ 724387 h 6693946"/>
              <a:gd name="connsiteX1056" fmla="*/ 648730 w 1569618"/>
              <a:gd name="connsiteY1056" fmla="*/ 773634 h 6693946"/>
              <a:gd name="connsiteX1057" fmla="*/ 651220 w 1569618"/>
              <a:gd name="connsiteY1057" fmla="*/ 771144 h 6693946"/>
              <a:gd name="connsiteX1058" fmla="*/ 648730 w 1569618"/>
              <a:gd name="connsiteY1058" fmla="*/ 766629 h 6693946"/>
              <a:gd name="connsiteX1059" fmla="*/ 646548 w 1569618"/>
              <a:gd name="connsiteY1059" fmla="*/ 768931 h 6693946"/>
              <a:gd name="connsiteX1060" fmla="*/ 648730 w 1569618"/>
              <a:gd name="connsiteY1060" fmla="*/ 773634 h 6693946"/>
              <a:gd name="connsiteX1061" fmla="*/ 650459 w 1569618"/>
              <a:gd name="connsiteY1061" fmla="*/ 808230 h 6693946"/>
              <a:gd name="connsiteX1062" fmla="*/ 658896 w 1569618"/>
              <a:gd name="connsiteY1062" fmla="*/ 801304 h 6693946"/>
              <a:gd name="connsiteX1063" fmla="*/ 653856 w 1569618"/>
              <a:gd name="connsiteY1063" fmla="*/ 795049 h 6693946"/>
              <a:gd name="connsiteX1064" fmla="*/ 641523 w 1569618"/>
              <a:gd name="connsiteY1064" fmla="*/ 800130 h 6693946"/>
              <a:gd name="connsiteX1065" fmla="*/ 650459 w 1569618"/>
              <a:gd name="connsiteY1065" fmla="*/ 808230 h 6693946"/>
              <a:gd name="connsiteX1066" fmla="*/ 690537 w 1569618"/>
              <a:gd name="connsiteY1066" fmla="*/ 910105 h 6693946"/>
              <a:gd name="connsiteX1067" fmla="*/ 685674 w 1569618"/>
              <a:gd name="connsiteY1067" fmla="*/ 906618 h 6693946"/>
              <a:gd name="connsiteX1068" fmla="*/ 687226 w 1569618"/>
              <a:gd name="connsiteY1068" fmla="*/ 906618 h 6693946"/>
              <a:gd name="connsiteX1069" fmla="*/ 685115 w 1569618"/>
              <a:gd name="connsiteY1069" fmla="*/ 901301 h 6693946"/>
              <a:gd name="connsiteX1070" fmla="*/ 680866 w 1569618"/>
              <a:gd name="connsiteY1070" fmla="*/ 902474 h 6693946"/>
              <a:gd name="connsiteX1071" fmla="*/ 685674 w 1569618"/>
              <a:gd name="connsiteY1071" fmla="*/ 906618 h 6693946"/>
              <a:gd name="connsiteX1072" fmla="*/ 690537 w 1569618"/>
              <a:gd name="connsiteY1072" fmla="*/ 910105 h 6693946"/>
              <a:gd name="connsiteX1073" fmla="*/ 589479 w 1569618"/>
              <a:gd name="connsiteY1073" fmla="*/ 859336 h 6693946"/>
              <a:gd name="connsiteX1074" fmla="*/ 592730 w 1569618"/>
              <a:gd name="connsiteY1074" fmla="*/ 864623 h 6693946"/>
              <a:gd name="connsiteX1075" fmla="*/ 596791 w 1569618"/>
              <a:gd name="connsiteY1075" fmla="*/ 856760 h 6693946"/>
              <a:gd name="connsiteX1076" fmla="*/ 592730 w 1569618"/>
              <a:gd name="connsiteY1076" fmla="*/ 850621 h 6693946"/>
              <a:gd name="connsiteX1077" fmla="*/ 589479 w 1569618"/>
              <a:gd name="connsiteY1077" fmla="*/ 859336 h 6693946"/>
              <a:gd name="connsiteX1078" fmla="*/ 493097 w 1569618"/>
              <a:gd name="connsiteY1078" fmla="*/ 877572 h 6693946"/>
              <a:gd name="connsiteX1079" fmla="*/ 498005 w 1569618"/>
              <a:gd name="connsiteY1079" fmla="*/ 875157 h 6693946"/>
              <a:gd name="connsiteX1080" fmla="*/ 498062 w 1569618"/>
              <a:gd name="connsiteY1080" fmla="*/ 805653 h 6693946"/>
              <a:gd name="connsiteX1081" fmla="*/ 493697 w 1569618"/>
              <a:gd name="connsiteY1081" fmla="*/ 800599 h 6693946"/>
              <a:gd name="connsiteX1082" fmla="*/ 488792 w 1569618"/>
              <a:gd name="connsiteY1082" fmla="*/ 795664 h 6693946"/>
              <a:gd name="connsiteX1083" fmla="*/ 484307 w 1569618"/>
              <a:gd name="connsiteY1083" fmla="*/ 802166 h 6693946"/>
              <a:gd name="connsiteX1084" fmla="*/ 483036 w 1569618"/>
              <a:gd name="connsiteY1084" fmla="*/ 820840 h 6693946"/>
              <a:gd name="connsiteX1085" fmla="*/ 485406 w 1569618"/>
              <a:gd name="connsiteY1085" fmla="*/ 867713 h 6693946"/>
              <a:gd name="connsiteX1086" fmla="*/ 493097 w 1569618"/>
              <a:gd name="connsiteY1086" fmla="*/ 877572 h 6693946"/>
              <a:gd name="connsiteX1087" fmla="*/ 552817 w 1569618"/>
              <a:gd name="connsiteY1087" fmla="*/ 878348 h 6693946"/>
              <a:gd name="connsiteX1088" fmla="*/ 554017 w 1569618"/>
              <a:gd name="connsiteY1088" fmla="*/ 868373 h 6693946"/>
              <a:gd name="connsiteX1089" fmla="*/ 549637 w 1569618"/>
              <a:gd name="connsiteY1089" fmla="*/ 865737 h 6693946"/>
              <a:gd name="connsiteX1090" fmla="*/ 547484 w 1569618"/>
              <a:gd name="connsiteY1090" fmla="*/ 874894 h 6693946"/>
              <a:gd name="connsiteX1091" fmla="*/ 552817 w 1569618"/>
              <a:gd name="connsiteY1091" fmla="*/ 878348 h 6693946"/>
              <a:gd name="connsiteX1092" fmla="*/ 304581 w 1569618"/>
              <a:gd name="connsiteY1092" fmla="*/ 359378 h 6693946"/>
              <a:gd name="connsiteX1093" fmla="*/ 309283 w 1569618"/>
              <a:gd name="connsiteY1093" fmla="*/ 357180 h 6693946"/>
              <a:gd name="connsiteX1094" fmla="*/ 306981 w 1569618"/>
              <a:gd name="connsiteY1094" fmla="*/ 354998 h 6693946"/>
              <a:gd name="connsiteX1095" fmla="*/ 302279 w 1569618"/>
              <a:gd name="connsiteY1095" fmla="*/ 357180 h 6693946"/>
              <a:gd name="connsiteX1096" fmla="*/ 304581 w 1569618"/>
              <a:gd name="connsiteY1096" fmla="*/ 359378 h 6693946"/>
              <a:gd name="connsiteX1097" fmla="*/ 298780 w 1569618"/>
              <a:gd name="connsiteY1097" fmla="*/ 374684 h 6693946"/>
              <a:gd name="connsiteX1098" fmla="*/ 300963 w 1569618"/>
              <a:gd name="connsiteY1098" fmla="*/ 372386 h 6693946"/>
              <a:gd name="connsiteX1099" fmla="*/ 298780 w 1569618"/>
              <a:gd name="connsiteY1099" fmla="*/ 367683 h 6693946"/>
              <a:gd name="connsiteX1100" fmla="*/ 296290 w 1569618"/>
              <a:gd name="connsiteY1100" fmla="*/ 370188 h 6693946"/>
              <a:gd name="connsiteX1101" fmla="*/ 298780 w 1569618"/>
              <a:gd name="connsiteY1101" fmla="*/ 374684 h 6693946"/>
              <a:gd name="connsiteX1102" fmla="*/ 298780 w 1569618"/>
              <a:gd name="connsiteY1102" fmla="*/ 458673 h 6693946"/>
              <a:gd name="connsiteX1103" fmla="*/ 300963 w 1569618"/>
              <a:gd name="connsiteY1103" fmla="*/ 453975 h 6693946"/>
              <a:gd name="connsiteX1104" fmla="*/ 298780 w 1569618"/>
              <a:gd name="connsiteY1104" fmla="*/ 451672 h 6693946"/>
              <a:gd name="connsiteX1105" fmla="*/ 296290 w 1569618"/>
              <a:gd name="connsiteY1105" fmla="*/ 456183 h 6693946"/>
              <a:gd name="connsiteX1106" fmla="*/ 298780 w 1569618"/>
              <a:gd name="connsiteY1106" fmla="*/ 458673 h 6693946"/>
              <a:gd name="connsiteX1107" fmla="*/ 308815 w 1569618"/>
              <a:gd name="connsiteY1107" fmla="*/ 480396 h 6693946"/>
              <a:gd name="connsiteX1108" fmla="*/ 313678 w 1569618"/>
              <a:gd name="connsiteY1108" fmla="*/ 478596 h 6693946"/>
              <a:gd name="connsiteX1109" fmla="*/ 313896 w 1569618"/>
              <a:gd name="connsiteY1109" fmla="*/ 474040 h 6693946"/>
              <a:gd name="connsiteX1110" fmla="*/ 303921 w 1569618"/>
              <a:gd name="connsiteY1110" fmla="*/ 465866 h 6693946"/>
              <a:gd name="connsiteX1111" fmla="*/ 297753 w 1569618"/>
              <a:gd name="connsiteY1111" fmla="*/ 466702 h 6693946"/>
              <a:gd name="connsiteX1112" fmla="*/ 300055 w 1569618"/>
              <a:gd name="connsiteY1112" fmla="*/ 473661 h 6693946"/>
              <a:gd name="connsiteX1113" fmla="*/ 308815 w 1569618"/>
              <a:gd name="connsiteY1113" fmla="*/ 480396 h 6693946"/>
              <a:gd name="connsiteX1114" fmla="*/ 263404 w 1569618"/>
              <a:gd name="connsiteY1114" fmla="*/ 486666 h 6693946"/>
              <a:gd name="connsiteX1115" fmla="*/ 261897 w 1569618"/>
              <a:gd name="connsiteY1115" fmla="*/ 488177 h 6693946"/>
              <a:gd name="connsiteX1116" fmla="*/ 266715 w 1569618"/>
              <a:gd name="connsiteY1116" fmla="*/ 490738 h 6693946"/>
              <a:gd name="connsiteX1117" fmla="*/ 263404 w 1569618"/>
              <a:gd name="connsiteY1117" fmla="*/ 486666 h 6693946"/>
              <a:gd name="connsiteX1118" fmla="*/ 259231 w 1569618"/>
              <a:gd name="connsiteY1118" fmla="*/ 486666 h 6693946"/>
              <a:gd name="connsiteX1119" fmla="*/ 260284 w 1569618"/>
              <a:gd name="connsiteY1119" fmla="*/ 486666 h 6693946"/>
              <a:gd name="connsiteX1120" fmla="*/ 258177 w 1569618"/>
              <a:gd name="connsiteY1120" fmla="*/ 481364 h 6693946"/>
              <a:gd name="connsiteX1121" fmla="*/ 253928 w 1569618"/>
              <a:gd name="connsiteY1121" fmla="*/ 482522 h 6693946"/>
              <a:gd name="connsiteX1122" fmla="*/ 259231 w 1569618"/>
              <a:gd name="connsiteY1122" fmla="*/ 486666 h 6693946"/>
              <a:gd name="connsiteX1123" fmla="*/ 264503 w 1569618"/>
              <a:gd name="connsiteY1123" fmla="*/ 492906 h 6693946"/>
              <a:gd name="connsiteX1124" fmla="*/ 261031 w 1569618"/>
              <a:gd name="connsiteY1124" fmla="*/ 489040 h 6693946"/>
              <a:gd name="connsiteX1125" fmla="*/ 260284 w 1569618"/>
              <a:gd name="connsiteY1125" fmla="*/ 489786 h 6693946"/>
              <a:gd name="connsiteX1126" fmla="*/ 264503 w 1569618"/>
              <a:gd name="connsiteY1126" fmla="*/ 492906 h 6693946"/>
              <a:gd name="connsiteX1127" fmla="*/ 302601 w 1569618"/>
              <a:gd name="connsiteY1127" fmla="*/ 526800 h 6693946"/>
              <a:gd name="connsiteX1128" fmla="*/ 307964 w 1569618"/>
              <a:gd name="connsiteY1128" fmla="*/ 526260 h 6693946"/>
              <a:gd name="connsiteX1129" fmla="*/ 307964 w 1569618"/>
              <a:gd name="connsiteY1129" fmla="*/ 517077 h 6693946"/>
              <a:gd name="connsiteX1130" fmla="*/ 303599 w 1569618"/>
              <a:gd name="connsiteY1130" fmla="*/ 517103 h 6693946"/>
              <a:gd name="connsiteX1131" fmla="*/ 302601 w 1569618"/>
              <a:gd name="connsiteY1131" fmla="*/ 526800 h 6693946"/>
              <a:gd name="connsiteX1132" fmla="*/ 389770 w 1569618"/>
              <a:gd name="connsiteY1132" fmla="*/ 878614 h 6693946"/>
              <a:gd name="connsiteX1133" fmla="*/ 391952 w 1569618"/>
              <a:gd name="connsiteY1133" fmla="*/ 876312 h 6693946"/>
              <a:gd name="connsiteX1134" fmla="*/ 389770 w 1569618"/>
              <a:gd name="connsiteY1134" fmla="*/ 871613 h 6693946"/>
              <a:gd name="connsiteX1135" fmla="*/ 387576 w 1569618"/>
              <a:gd name="connsiteY1135" fmla="*/ 873912 h 6693946"/>
              <a:gd name="connsiteX1136" fmla="*/ 389770 w 1569618"/>
              <a:gd name="connsiteY1136" fmla="*/ 878614 h 6693946"/>
              <a:gd name="connsiteX1137" fmla="*/ 387149 w 1569618"/>
              <a:gd name="connsiteY1137" fmla="*/ 900982 h 6693946"/>
              <a:gd name="connsiteX1138" fmla="*/ 393040 w 1569618"/>
              <a:gd name="connsiteY1138" fmla="*/ 892383 h 6693946"/>
              <a:gd name="connsiteX1139" fmla="*/ 390884 w 1569618"/>
              <a:gd name="connsiteY1139" fmla="*/ 886744 h 6693946"/>
              <a:gd name="connsiteX1140" fmla="*/ 379533 w 1569618"/>
              <a:gd name="connsiteY1140" fmla="*/ 896381 h 6693946"/>
              <a:gd name="connsiteX1141" fmla="*/ 387149 w 1569618"/>
              <a:gd name="connsiteY1141" fmla="*/ 900982 h 6693946"/>
              <a:gd name="connsiteX1142" fmla="*/ 549551 w 1569618"/>
              <a:gd name="connsiteY1142" fmla="*/ 905302 h 6693946"/>
              <a:gd name="connsiteX1143" fmla="*/ 554238 w 1569618"/>
              <a:gd name="connsiteY1143" fmla="*/ 903119 h 6693946"/>
              <a:gd name="connsiteX1144" fmla="*/ 551939 w 1569618"/>
              <a:gd name="connsiteY1144" fmla="*/ 900922 h 6693946"/>
              <a:gd name="connsiteX1145" fmla="*/ 547252 w 1569618"/>
              <a:gd name="connsiteY1145" fmla="*/ 903119 h 6693946"/>
              <a:gd name="connsiteX1146" fmla="*/ 549551 w 1569618"/>
              <a:gd name="connsiteY1146" fmla="*/ 905302 h 6693946"/>
              <a:gd name="connsiteX1147" fmla="*/ 382330 w 1569618"/>
              <a:gd name="connsiteY1147" fmla="*/ 938653 h 6693946"/>
              <a:gd name="connsiteX1148" fmla="*/ 389612 w 1569618"/>
              <a:gd name="connsiteY1148" fmla="*/ 935345 h 6693946"/>
              <a:gd name="connsiteX1149" fmla="*/ 393051 w 1569618"/>
              <a:gd name="connsiteY1149" fmla="*/ 919071 h 6693946"/>
              <a:gd name="connsiteX1150" fmla="*/ 389860 w 1569618"/>
              <a:gd name="connsiteY1150" fmla="*/ 913709 h 6693946"/>
              <a:gd name="connsiteX1151" fmla="*/ 379593 w 1569618"/>
              <a:gd name="connsiteY1151" fmla="*/ 929631 h 6693946"/>
              <a:gd name="connsiteX1152" fmla="*/ 382330 w 1569618"/>
              <a:gd name="connsiteY1152" fmla="*/ 938653 h 6693946"/>
              <a:gd name="connsiteX1153" fmla="*/ 144800 w 1569618"/>
              <a:gd name="connsiteY1153" fmla="*/ 227709 h 6693946"/>
              <a:gd name="connsiteX1154" fmla="*/ 141549 w 1569618"/>
              <a:gd name="connsiteY1154" fmla="*/ 236495 h 6693946"/>
              <a:gd name="connsiteX1155" fmla="*/ 144800 w 1569618"/>
              <a:gd name="connsiteY1155" fmla="*/ 248712 h 6693946"/>
              <a:gd name="connsiteX1156" fmla="*/ 149488 w 1569618"/>
              <a:gd name="connsiteY1156" fmla="*/ 239529 h 6693946"/>
              <a:gd name="connsiteX1157" fmla="*/ 144800 w 1569618"/>
              <a:gd name="connsiteY1157" fmla="*/ 227709 h 6693946"/>
              <a:gd name="connsiteX1158" fmla="*/ 109807 w 1569618"/>
              <a:gd name="connsiteY1158" fmla="*/ 514673 h 6693946"/>
              <a:gd name="connsiteX1159" fmla="*/ 111989 w 1569618"/>
              <a:gd name="connsiteY1159" fmla="*/ 509971 h 6693946"/>
              <a:gd name="connsiteX1160" fmla="*/ 109807 w 1569618"/>
              <a:gd name="connsiteY1160" fmla="*/ 507672 h 6693946"/>
              <a:gd name="connsiteX1161" fmla="*/ 107317 w 1569618"/>
              <a:gd name="connsiteY1161" fmla="*/ 512184 h 6693946"/>
              <a:gd name="connsiteX1162" fmla="*/ 109807 w 1569618"/>
              <a:gd name="connsiteY1162" fmla="*/ 514673 h 6693946"/>
              <a:gd name="connsiteX1163" fmla="*/ 109807 w 1569618"/>
              <a:gd name="connsiteY1163" fmla="*/ 542666 h 6693946"/>
              <a:gd name="connsiteX1164" fmla="*/ 113864 w 1569618"/>
              <a:gd name="connsiteY1164" fmla="*/ 536528 h 6693946"/>
              <a:gd name="connsiteX1165" fmla="*/ 109807 w 1569618"/>
              <a:gd name="connsiteY1165" fmla="*/ 528664 h 6693946"/>
              <a:gd name="connsiteX1166" fmla="*/ 106541 w 1569618"/>
              <a:gd name="connsiteY1166" fmla="*/ 533951 h 6693946"/>
              <a:gd name="connsiteX1167" fmla="*/ 109807 w 1569618"/>
              <a:gd name="connsiteY1167" fmla="*/ 542666 h 6693946"/>
              <a:gd name="connsiteX1168" fmla="*/ 103113 w 1569618"/>
              <a:gd name="connsiteY1168" fmla="*/ 640353 h 6693946"/>
              <a:gd name="connsiteX1169" fmla="*/ 112372 w 1569618"/>
              <a:gd name="connsiteY1169" fmla="*/ 630375 h 6693946"/>
              <a:gd name="connsiteX1170" fmla="*/ 106308 w 1569618"/>
              <a:gd name="connsiteY1170" fmla="*/ 619654 h 6693946"/>
              <a:gd name="connsiteX1171" fmla="*/ 111611 w 1569618"/>
              <a:gd name="connsiteY1171" fmla="*/ 617547 h 6693946"/>
              <a:gd name="connsiteX1172" fmla="*/ 110452 w 1569618"/>
              <a:gd name="connsiteY1172" fmla="*/ 613298 h 6693946"/>
              <a:gd name="connsiteX1173" fmla="*/ 106308 w 1569618"/>
              <a:gd name="connsiteY1173" fmla="*/ 617164 h 6693946"/>
              <a:gd name="connsiteX1174" fmla="*/ 106308 w 1569618"/>
              <a:gd name="connsiteY1174" fmla="*/ 619654 h 6693946"/>
              <a:gd name="connsiteX1175" fmla="*/ 104475 w 1569618"/>
              <a:gd name="connsiteY1175" fmla="*/ 619084 h 6693946"/>
              <a:gd name="connsiteX1176" fmla="*/ 97035 w 1569618"/>
              <a:gd name="connsiteY1176" fmla="*/ 627067 h 6693946"/>
              <a:gd name="connsiteX1177" fmla="*/ 103113 w 1569618"/>
              <a:gd name="connsiteY1177" fmla="*/ 640353 h 6693946"/>
              <a:gd name="connsiteX1178" fmla="*/ 106631 w 1569618"/>
              <a:gd name="connsiteY1178" fmla="*/ 657651 h 6693946"/>
              <a:gd name="connsiteX1179" fmla="*/ 109560 w 1569618"/>
              <a:gd name="connsiteY1179" fmla="*/ 661648 h 6693946"/>
              <a:gd name="connsiteX1180" fmla="*/ 113073 w 1569618"/>
              <a:gd name="connsiteY1180" fmla="*/ 656830 h 6693946"/>
              <a:gd name="connsiteX1181" fmla="*/ 110407 w 1569618"/>
              <a:gd name="connsiteY1181" fmla="*/ 648246 h 6693946"/>
              <a:gd name="connsiteX1182" fmla="*/ 106631 w 1569618"/>
              <a:gd name="connsiteY1182" fmla="*/ 657651 h 6693946"/>
              <a:gd name="connsiteX1183" fmla="*/ 102427 w 1569618"/>
              <a:gd name="connsiteY1183" fmla="*/ 663876 h 6693946"/>
              <a:gd name="connsiteX1184" fmla="*/ 99641 w 1569618"/>
              <a:gd name="connsiteY1184" fmla="*/ 666587 h 6693946"/>
              <a:gd name="connsiteX1185" fmla="*/ 102427 w 1569618"/>
              <a:gd name="connsiteY1185" fmla="*/ 663876 h 6693946"/>
              <a:gd name="connsiteX1186" fmla="*/ 102075 w 1569618"/>
              <a:gd name="connsiteY1186" fmla="*/ 678481 h 6693946"/>
              <a:gd name="connsiteX1187" fmla="*/ 106203 w 1569618"/>
              <a:gd name="connsiteY1187" fmla="*/ 668139 h 6693946"/>
              <a:gd name="connsiteX1188" fmla="*/ 106308 w 1569618"/>
              <a:gd name="connsiteY1188" fmla="*/ 661648 h 6693946"/>
              <a:gd name="connsiteX1189" fmla="*/ 105532 w 1569618"/>
              <a:gd name="connsiteY1189" fmla="*/ 662117 h 6693946"/>
              <a:gd name="connsiteX1190" fmla="*/ 102075 w 1569618"/>
              <a:gd name="connsiteY1190" fmla="*/ 678481 h 6693946"/>
              <a:gd name="connsiteX1191" fmla="*/ 102600 w 1569618"/>
              <a:gd name="connsiteY1191" fmla="*/ 710426 h 6693946"/>
              <a:gd name="connsiteX1192" fmla="*/ 111435 w 1569618"/>
              <a:gd name="connsiteY1192" fmla="*/ 701520 h 6693946"/>
              <a:gd name="connsiteX1193" fmla="*/ 102705 w 1569618"/>
              <a:gd name="connsiteY1193" fmla="*/ 689757 h 6693946"/>
              <a:gd name="connsiteX1194" fmla="*/ 98179 w 1569618"/>
              <a:gd name="connsiteY1194" fmla="*/ 698723 h 6693946"/>
              <a:gd name="connsiteX1195" fmla="*/ 102600 w 1569618"/>
              <a:gd name="connsiteY1195" fmla="*/ 710426 h 6693946"/>
              <a:gd name="connsiteX1196" fmla="*/ 104066 w 1569618"/>
              <a:gd name="connsiteY1196" fmla="*/ 744381 h 6693946"/>
              <a:gd name="connsiteX1197" fmla="*/ 103980 w 1569618"/>
              <a:gd name="connsiteY1197" fmla="*/ 718807 h 6693946"/>
              <a:gd name="connsiteX1198" fmla="*/ 99525 w 1569618"/>
              <a:gd name="connsiteY1198" fmla="*/ 721443 h 6693946"/>
              <a:gd name="connsiteX1199" fmla="*/ 99308 w 1569618"/>
              <a:gd name="connsiteY1199" fmla="*/ 731710 h 6693946"/>
              <a:gd name="connsiteX1200" fmla="*/ 99525 w 1569618"/>
              <a:gd name="connsiteY1200" fmla="*/ 741962 h 6693946"/>
              <a:gd name="connsiteX1201" fmla="*/ 104066 w 1569618"/>
              <a:gd name="connsiteY1201" fmla="*/ 744381 h 6693946"/>
              <a:gd name="connsiteX1202" fmla="*/ 102806 w 1569618"/>
              <a:gd name="connsiteY1202" fmla="*/ 780634 h 6693946"/>
              <a:gd name="connsiteX1203" fmla="*/ 106057 w 1569618"/>
              <a:gd name="connsiteY1203" fmla="*/ 775347 h 6693946"/>
              <a:gd name="connsiteX1204" fmla="*/ 102806 w 1569618"/>
              <a:gd name="connsiteY1204" fmla="*/ 766629 h 6693946"/>
              <a:gd name="connsiteX1205" fmla="*/ 98749 w 1569618"/>
              <a:gd name="connsiteY1205" fmla="*/ 772767 h 6693946"/>
              <a:gd name="connsiteX1206" fmla="*/ 102806 w 1569618"/>
              <a:gd name="connsiteY1206" fmla="*/ 780634 h 6693946"/>
              <a:gd name="connsiteX1207" fmla="*/ 17805 w 1569618"/>
              <a:gd name="connsiteY1207" fmla="*/ 975596 h 6693946"/>
              <a:gd name="connsiteX1208" fmla="*/ 22316 w 1569618"/>
              <a:gd name="connsiteY1208" fmla="*/ 973106 h 6693946"/>
              <a:gd name="connsiteX1209" fmla="*/ 20017 w 1569618"/>
              <a:gd name="connsiteY1209" fmla="*/ 970909 h 6693946"/>
              <a:gd name="connsiteX1210" fmla="*/ 15315 w 1569618"/>
              <a:gd name="connsiteY1210" fmla="*/ 973106 h 6693946"/>
              <a:gd name="connsiteX1211" fmla="*/ 17805 w 1569618"/>
              <a:gd name="connsiteY1211" fmla="*/ 975596 h 6693946"/>
              <a:gd name="connsiteX1212" fmla="*/ 11918 w 1569618"/>
              <a:gd name="connsiteY1212" fmla="*/ 1001451 h 6693946"/>
              <a:gd name="connsiteX1213" fmla="*/ 23490 w 1569618"/>
              <a:gd name="connsiteY1213" fmla="*/ 992778 h 6693946"/>
              <a:gd name="connsiteX1214" fmla="*/ 27926 w 1569618"/>
              <a:gd name="connsiteY1214" fmla="*/ 985717 h 6693946"/>
              <a:gd name="connsiteX1215" fmla="*/ 19080 w 1569618"/>
              <a:gd name="connsiteY1215" fmla="*/ 983973 h 6693946"/>
              <a:gd name="connsiteX1216" fmla="*/ 11918 w 1569618"/>
              <a:gd name="connsiteY1216" fmla="*/ 1001451 h 6693946"/>
              <a:gd name="connsiteX1217" fmla="*/ 20253 w 1569618"/>
              <a:gd name="connsiteY1217" fmla="*/ 1150140 h 6693946"/>
              <a:gd name="connsiteX1218" fmla="*/ 24997 w 1569618"/>
              <a:gd name="connsiteY1218" fmla="*/ 1145160 h 6693946"/>
              <a:gd name="connsiteX1219" fmla="*/ 26051 w 1569618"/>
              <a:gd name="connsiteY1219" fmla="*/ 1130352 h 6693946"/>
              <a:gd name="connsiteX1220" fmla="*/ 28878 w 1569618"/>
              <a:gd name="connsiteY1220" fmla="*/ 1079245 h 6693946"/>
              <a:gd name="connsiteX1221" fmla="*/ 20238 w 1569618"/>
              <a:gd name="connsiteY1221" fmla="*/ 1069020 h 6693946"/>
              <a:gd name="connsiteX1222" fmla="*/ 15551 w 1569618"/>
              <a:gd name="connsiteY1222" fmla="*/ 1078132 h 6693946"/>
              <a:gd name="connsiteX1223" fmla="*/ 15315 w 1569618"/>
              <a:gd name="connsiteY1223" fmla="*/ 1109593 h 6693946"/>
              <a:gd name="connsiteX1224" fmla="*/ 15536 w 1569618"/>
              <a:gd name="connsiteY1224" fmla="*/ 1144560 h 6693946"/>
              <a:gd name="connsiteX1225" fmla="*/ 20253 w 1569618"/>
              <a:gd name="connsiteY1225" fmla="*/ 1150140 h 6693946"/>
              <a:gd name="connsiteX1226" fmla="*/ 223138 w 1569618"/>
              <a:gd name="connsiteY1226" fmla="*/ 1150226 h 6693946"/>
              <a:gd name="connsiteX1227" fmla="*/ 222861 w 1569618"/>
              <a:gd name="connsiteY1227" fmla="*/ 1124652 h 6693946"/>
              <a:gd name="connsiteX1228" fmla="*/ 218481 w 1569618"/>
              <a:gd name="connsiteY1228" fmla="*/ 1127551 h 6693946"/>
              <a:gd name="connsiteX1229" fmla="*/ 218290 w 1569618"/>
              <a:gd name="connsiteY1229" fmla="*/ 1134349 h 6693946"/>
              <a:gd name="connsiteX1230" fmla="*/ 218511 w 1569618"/>
              <a:gd name="connsiteY1230" fmla="*/ 1148059 h 6693946"/>
              <a:gd name="connsiteX1231" fmla="*/ 223138 w 1569618"/>
              <a:gd name="connsiteY1231" fmla="*/ 1150226 h 6693946"/>
              <a:gd name="connsiteX1232" fmla="*/ 227680 w 1569618"/>
              <a:gd name="connsiteY1232" fmla="*/ 1229678 h 6693946"/>
              <a:gd name="connsiteX1233" fmla="*/ 225527 w 1569618"/>
              <a:gd name="connsiteY1233" fmla="*/ 1238846 h 6693946"/>
              <a:gd name="connsiteX1234" fmla="*/ 230859 w 1569618"/>
              <a:gd name="connsiteY1234" fmla="*/ 1242303 h 6693946"/>
              <a:gd name="connsiteX1235" fmla="*/ 232059 w 1569618"/>
              <a:gd name="connsiteY1235" fmla="*/ 1232314 h 6693946"/>
              <a:gd name="connsiteX1236" fmla="*/ 227680 w 1569618"/>
              <a:gd name="connsiteY1236" fmla="*/ 1229678 h 6693946"/>
              <a:gd name="connsiteX1237" fmla="*/ 219610 w 1569618"/>
              <a:gd name="connsiteY1237" fmla="*/ 1168012 h 6693946"/>
              <a:gd name="connsiteX1238" fmla="*/ 218612 w 1569618"/>
              <a:gd name="connsiteY1238" fmla="*/ 1177705 h 6693946"/>
              <a:gd name="connsiteX1239" fmla="*/ 223975 w 1569618"/>
              <a:gd name="connsiteY1239" fmla="*/ 1177165 h 6693946"/>
              <a:gd name="connsiteX1240" fmla="*/ 223975 w 1569618"/>
              <a:gd name="connsiteY1240" fmla="*/ 1167982 h 6693946"/>
              <a:gd name="connsiteX1241" fmla="*/ 219610 w 1569618"/>
              <a:gd name="connsiteY1241" fmla="*/ 1168012 h 6693946"/>
              <a:gd name="connsiteX1242" fmla="*/ 23621 w 1569618"/>
              <a:gd name="connsiteY1242" fmla="*/ 1186438 h 6693946"/>
              <a:gd name="connsiteX1243" fmla="*/ 28848 w 1569618"/>
              <a:gd name="connsiteY1243" fmla="*/ 1183465 h 6693946"/>
              <a:gd name="connsiteX1244" fmla="*/ 17719 w 1569618"/>
              <a:gd name="connsiteY1244" fmla="*/ 1166677 h 6693946"/>
              <a:gd name="connsiteX1245" fmla="*/ 15461 w 1569618"/>
              <a:gd name="connsiteY1245" fmla="*/ 1172463 h 6693946"/>
              <a:gd name="connsiteX1246" fmla="*/ 23621 w 1569618"/>
              <a:gd name="connsiteY1246" fmla="*/ 1186438 h 6693946"/>
              <a:gd name="connsiteX1247" fmla="*/ 218522 w 1569618"/>
              <a:gd name="connsiteY1247" fmla="*/ 1200616 h 6693946"/>
              <a:gd name="connsiteX1248" fmla="*/ 221440 w 1569618"/>
              <a:gd name="connsiteY1248" fmla="*/ 1206987 h 6693946"/>
              <a:gd name="connsiteX1249" fmla="*/ 232176 w 1569618"/>
              <a:gd name="connsiteY1249" fmla="*/ 1196968 h 6693946"/>
              <a:gd name="connsiteX1250" fmla="*/ 222715 w 1569618"/>
              <a:gd name="connsiteY1250" fmla="*/ 1187492 h 6693946"/>
              <a:gd name="connsiteX1251" fmla="*/ 218522 w 1569618"/>
              <a:gd name="connsiteY1251" fmla="*/ 1200616 h 6693946"/>
              <a:gd name="connsiteX1252" fmla="*/ 11918 w 1569618"/>
              <a:gd name="connsiteY1252" fmla="*/ 1218428 h 6693946"/>
              <a:gd name="connsiteX1253" fmla="*/ 23490 w 1569618"/>
              <a:gd name="connsiteY1253" fmla="*/ 1209740 h 6693946"/>
              <a:gd name="connsiteX1254" fmla="*/ 27926 w 1569618"/>
              <a:gd name="connsiteY1254" fmla="*/ 1202698 h 6693946"/>
              <a:gd name="connsiteX1255" fmla="*/ 19080 w 1569618"/>
              <a:gd name="connsiteY1255" fmla="*/ 1200954 h 6693946"/>
              <a:gd name="connsiteX1256" fmla="*/ 11918 w 1569618"/>
              <a:gd name="connsiteY1256" fmla="*/ 1218428 h 6693946"/>
              <a:gd name="connsiteX1257" fmla="*/ 25803 w 1569618"/>
              <a:gd name="connsiteY1257" fmla="*/ 1249421 h 6693946"/>
              <a:gd name="connsiteX1258" fmla="*/ 28233 w 1569618"/>
              <a:gd name="connsiteY1258" fmla="*/ 1223978 h 6693946"/>
              <a:gd name="connsiteX1259" fmla="*/ 23591 w 1569618"/>
              <a:gd name="connsiteY1259" fmla="*/ 1224053 h 6693946"/>
              <a:gd name="connsiteX1260" fmla="*/ 16897 w 1569618"/>
              <a:gd name="connsiteY1260" fmla="*/ 1247459 h 6693946"/>
              <a:gd name="connsiteX1261" fmla="*/ 22215 w 1569618"/>
              <a:gd name="connsiteY1261" fmla="*/ 1249451 h 6693946"/>
              <a:gd name="connsiteX1262" fmla="*/ 25803 w 1569618"/>
              <a:gd name="connsiteY1262" fmla="*/ 1249421 h 6693946"/>
              <a:gd name="connsiteX1263" fmla="*/ 27281 w 1569618"/>
              <a:gd name="connsiteY1263" fmla="*/ 1303955 h 6693946"/>
              <a:gd name="connsiteX1264" fmla="*/ 29230 w 1569618"/>
              <a:gd name="connsiteY1264" fmla="*/ 1301540 h 6693946"/>
              <a:gd name="connsiteX1265" fmla="*/ 29317 w 1569618"/>
              <a:gd name="connsiteY1265" fmla="*/ 1278778 h 6693946"/>
              <a:gd name="connsiteX1266" fmla="*/ 27149 w 1569618"/>
              <a:gd name="connsiteY1266" fmla="*/ 1264889 h 6693946"/>
              <a:gd name="connsiteX1267" fmla="*/ 22316 w 1569618"/>
              <a:gd name="connsiteY1267" fmla="*/ 1267060 h 6693946"/>
              <a:gd name="connsiteX1268" fmla="*/ 19972 w 1569618"/>
              <a:gd name="connsiteY1268" fmla="*/ 1293117 h 6693946"/>
              <a:gd name="connsiteX1269" fmla="*/ 22608 w 1569618"/>
              <a:gd name="connsiteY1269" fmla="*/ 1302095 h 6693946"/>
              <a:gd name="connsiteX1270" fmla="*/ 27281 w 1569618"/>
              <a:gd name="connsiteY1270" fmla="*/ 1303955 h 6693946"/>
              <a:gd name="connsiteX1271" fmla="*/ 227710 w 1569618"/>
              <a:gd name="connsiteY1271" fmla="*/ 1304468 h 6693946"/>
              <a:gd name="connsiteX1272" fmla="*/ 232029 w 1569618"/>
              <a:gd name="connsiteY1272" fmla="*/ 1298289 h 6693946"/>
              <a:gd name="connsiteX1273" fmla="*/ 229877 w 1569618"/>
              <a:gd name="connsiteY1273" fmla="*/ 1285648 h 6693946"/>
              <a:gd name="connsiteX1274" fmla="*/ 223431 w 1569618"/>
              <a:gd name="connsiteY1274" fmla="*/ 1288108 h 6693946"/>
              <a:gd name="connsiteX1275" fmla="*/ 227710 w 1569618"/>
              <a:gd name="connsiteY1275" fmla="*/ 1304468 h 6693946"/>
              <a:gd name="connsiteX1276" fmla="*/ 230139 w 1569618"/>
              <a:gd name="connsiteY1276" fmla="*/ 1339199 h 6693946"/>
              <a:gd name="connsiteX1277" fmla="*/ 229862 w 1569618"/>
              <a:gd name="connsiteY1277" fmla="*/ 1313625 h 6693946"/>
              <a:gd name="connsiteX1278" fmla="*/ 225482 w 1569618"/>
              <a:gd name="connsiteY1278" fmla="*/ 1316524 h 6693946"/>
              <a:gd name="connsiteX1279" fmla="*/ 225291 w 1569618"/>
              <a:gd name="connsiteY1279" fmla="*/ 1323319 h 6693946"/>
              <a:gd name="connsiteX1280" fmla="*/ 225512 w 1569618"/>
              <a:gd name="connsiteY1280" fmla="*/ 1337032 h 6693946"/>
              <a:gd name="connsiteX1281" fmla="*/ 230139 w 1569618"/>
              <a:gd name="connsiteY1281" fmla="*/ 1339199 h 6693946"/>
              <a:gd name="connsiteX1282" fmla="*/ 227781 w 1569618"/>
              <a:gd name="connsiteY1282" fmla="*/ 1367541 h 6693946"/>
              <a:gd name="connsiteX1283" fmla="*/ 232292 w 1569618"/>
              <a:gd name="connsiteY1283" fmla="*/ 1365051 h 6693946"/>
              <a:gd name="connsiteX1284" fmla="*/ 229993 w 1569618"/>
              <a:gd name="connsiteY1284" fmla="*/ 1362853 h 6693946"/>
              <a:gd name="connsiteX1285" fmla="*/ 225291 w 1569618"/>
              <a:gd name="connsiteY1285" fmla="*/ 1365051 h 6693946"/>
              <a:gd name="connsiteX1286" fmla="*/ 227781 w 1569618"/>
              <a:gd name="connsiteY1286" fmla="*/ 1367541 h 6693946"/>
              <a:gd name="connsiteX1287" fmla="*/ 227589 w 1569618"/>
              <a:gd name="connsiteY1287" fmla="*/ 1381239 h 6693946"/>
              <a:gd name="connsiteX1288" fmla="*/ 232292 w 1569618"/>
              <a:gd name="connsiteY1288" fmla="*/ 1379056 h 6693946"/>
              <a:gd name="connsiteX1289" fmla="*/ 229993 w 1569618"/>
              <a:gd name="connsiteY1289" fmla="*/ 1376859 h 6693946"/>
              <a:gd name="connsiteX1290" fmla="*/ 225291 w 1569618"/>
              <a:gd name="connsiteY1290" fmla="*/ 1379056 h 6693946"/>
              <a:gd name="connsiteX1291" fmla="*/ 227589 w 1569618"/>
              <a:gd name="connsiteY1291" fmla="*/ 1381239 h 6693946"/>
              <a:gd name="connsiteX1292" fmla="*/ 227694 w 1569618"/>
              <a:gd name="connsiteY1292" fmla="*/ 1444427 h 6693946"/>
              <a:gd name="connsiteX1293" fmla="*/ 231913 w 1569618"/>
              <a:gd name="connsiteY1293" fmla="*/ 1417331 h 6693946"/>
              <a:gd name="connsiteX1294" fmla="*/ 229892 w 1569618"/>
              <a:gd name="connsiteY1294" fmla="*/ 1390643 h 6693946"/>
              <a:gd name="connsiteX1295" fmla="*/ 224620 w 1569618"/>
              <a:gd name="connsiteY1295" fmla="*/ 1419423 h 6693946"/>
              <a:gd name="connsiteX1296" fmla="*/ 227694 w 1569618"/>
              <a:gd name="connsiteY1296" fmla="*/ 1444427 h 6693946"/>
              <a:gd name="connsiteX1297" fmla="*/ 226727 w 1569618"/>
              <a:gd name="connsiteY1297" fmla="*/ 1466270 h 6693946"/>
              <a:gd name="connsiteX1298" fmla="*/ 232059 w 1569618"/>
              <a:gd name="connsiteY1298" fmla="*/ 1462813 h 6693946"/>
              <a:gd name="connsiteX1299" fmla="*/ 229907 w 1569618"/>
              <a:gd name="connsiteY1299" fmla="*/ 1453641 h 6693946"/>
              <a:gd name="connsiteX1300" fmla="*/ 225527 w 1569618"/>
              <a:gd name="connsiteY1300" fmla="*/ 1456292 h 6693946"/>
              <a:gd name="connsiteX1301" fmla="*/ 226727 w 1569618"/>
              <a:gd name="connsiteY1301" fmla="*/ 1466270 h 6693946"/>
              <a:gd name="connsiteX1302" fmla="*/ 237860 w 1569618"/>
              <a:gd name="connsiteY1302" fmla="*/ 1972922 h 6693946"/>
              <a:gd name="connsiteX1303" fmla="*/ 239060 w 1569618"/>
              <a:gd name="connsiteY1303" fmla="*/ 1962947 h 6693946"/>
              <a:gd name="connsiteX1304" fmla="*/ 234680 w 1569618"/>
              <a:gd name="connsiteY1304" fmla="*/ 1960296 h 6693946"/>
              <a:gd name="connsiteX1305" fmla="*/ 232528 w 1569618"/>
              <a:gd name="connsiteY1305" fmla="*/ 1969465 h 6693946"/>
              <a:gd name="connsiteX1306" fmla="*/ 237860 w 1569618"/>
              <a:gd name="connsiteY1306" fmla="*/ 1972922 h 6693946"/>
              <a:gd name="connsiteX1307" fmla="*/ 233713 w 1569618"/>
              <a:gd name="connsiteY1307" fmla="*/ 2021902 h 6693946"/>
              <a:gd name="connsiteX1308" fmla="*/ 239045 w 1569618"/>
              <a:gd name="connsiteY1308" fmla="*/ 2018460 h 6693946"/>
              <a:gd name="connsiteX1309" fmla="*/ 236893 w 1569618"/>
              <a:gd name="connsiteY1309" fmla="*/ 2009292 h 6693946"/>
              <a:gd name="connsiteX1310" fmla="*/ 232528 w 1569618"/>
              <a:gd name="connsiteY1310" fmla="*/ 2011943 h 6693946"/>
              <a:gd name="connsiteX1311" fmla="*/ 233713 w 1569618"/>
              <a:gd name="connsiteY1311" fmla="*/ 2021902 h 6693946"/>
              <a:gd name="connsiteX1312" fmla="*/ 236979 w 1569618"/>
              <a:gd name="connsiteY1312" fmla="*/ 2153852 h 6693946"/>
              <a:gd name="connsiteX1313" fmla="*/ 239296 w 1569618"/>
              <a:gd name="connsiteY1313" fmla="*/ 2151655 h 6693946"/>
              <a:gd name="connsiteX1314" fmla="*/ 234782 w 1569618"/>
              <a:gd name="connsiteY1314" fmla="*/ 2149165 h 6693946"/>
              <a:gd name="connsiteX1315" fmla="*/ 232292 w 1569618"/>
              <a:gd name="connsiteY1315" fmla="*/ 2151655 h 6693946"/>
              <a:gd name="connsiteX1316" fmla="*/ 236979 w 1569618"/>
              <a:gd name="connsiteY1316" fmla="*/ 2153852 h 6693946"/>
              <a:gd name="connsiteX1317" fmla="*/ 32819 w 1569618"/>
              <a:gd name="connsiteY1317" fmla="*/ 2183161 h 6693946"/>
              <a:gd name="connsiteX1318" fmla="*/ 35001 w 1569618"/>
              <a:gd name="connsiteY1318" fmla="*/ 2180862 h 6693946"/>
              <a:gd name="connsiteX1319" fmla="*/ 32819 w 1569618"/>
              <a:gd name="connsiteY1319" fmla="*/ 2176160 h 6693946"/>
              <a:gd name="connsiteX1320" fmla="*/ 30637 w 1569618"/>
              <a:gd name="connsiteY1320" fmla="*/ 2178458 h 6693946"/>
              <a:gd name="connsiteX1321" fmla="*/ 32819 w 1569618"/>
              <a:gd name="connsiteY1321" fmla="*/ 2183161 h 6693946"/>
              <a:gd name="connsiteX1322" fmla="*/ 66804 w 1569618"/>
              <a:gd name="connsiteY1322" fmla="*/ 3650637 h 6693946"/>
              <a:gd name="connsiteX1323" fmla="*/ 71315 w 1569618"/>
              <a:gd name="connsiteY1323" fmla="*/ 3648162 h 6693946"/>
              <a:gd name="connsiteX1324" fmla="*/ 69012 w 1569618"/>
              <a:gd name="connsiteY1324" fmla="*/ 3645988 h 6693946"/>
              <a:gd name="connsiteX1325" fmla="*/ 64314 w 1569618"/>
              <a:gd name="connsiteY1325" fmla="*/ 3648162 h 6693946"/>
              <a:gd name="connsiteX1326" fmla="*/ 66804 w 1569618"/>
              <a:gd name="connsiteY1326" fmla="*/ 3650637 h 6693946"/>
              <a:gd name="connsiteX1327" fmla="*/ 68986 w 1569618"/>
              <a:gd name="connsiteY1327" fmla="*/ 3692486 h 6693946"/>
              <a:gd name="connsiteX1328" fmla="*/ 69072 w 1569618"/>
              <a:gd name="connsiteY1328" fmla="*/ 3666912 h 6693946"/>
              <a:gd name="connsiteX1329" fmla="*/ 64516 w 1569618"/>
              <a:gd name="connsiteY1329" fmla="*/ 3669387 h 6693946"/>
              <a:gd name="connsiteX1330" fmla="*/ 64314 w 1569618"/>
              <a:gd name="connsiteY1330" fmla="*/ 3676174 h 6693946"/>
              <a:gd name="connsiteX1331" fmla="*/ 64516 w 1569618"/>
              <a:gd name="connsiteY1331" fmla="*/ 3689861 h 6693946"/>
              <a:gd name="connsiteX1332" fmla="*/ 68986 w 1569618"/>
              <a:gd name="connsiteY1332" fmla="*/ 3692486 h 6693946"/>
              <a:gd name="connsiteX1333" fmla="*/ 67711 w 1569618"/>
              <a:gd name="connsiteY1333" fmla="*/ 3728559 h 6693946"/>
              <a:gd name="connsiteX1334" fmla="*/ 76527 w 1569618"/>
              <a:gd name="connsiteY1334" fmla="*/ 3719447 h 6693946"/>
              <a:gd name="connsiteX1335" fmla="*/ 67591 w 1569618"/>
              <a:gd name="connsiteY1335" fmla="*/ 3707898 h 6693946"/>
              <a:gd name="connsiteX1336" fmla="*/ 63170 w 1569618"/>
              <a:gd name="connsiteY1336" fmla="*/ 3716972 h 6693946"/>
              <a:gd name="connsiteX1337" fmla="*/ 67711 w 1569618"/>
              <a:gd name="connsiteY1337" fmla="*/ 3728559 h 6693946"/>
              <a:gd name="connsiteX1338" fmla="*/ 74435 w 1569618"/>
              <a:gd name="connsiteY1338" fmla="*/ 3770632 h 6693946"/>
              <a:gd name="connsiteX1339" fmla="*/ 72924 w 1569618"/>
              <a:gd name="connsiteY1339" fmla="*/ 3772170 h 6693946"/>
              <a:gd name="connsiteX1340" fmla="*/ 77746 w 1569618"/>
              <a:gd name="connsiteY1340" fmla="*/ 3774720 h 6693946"/>
              <a:gd name="connsiteX1341" fmla="*/ 74435 w 1569618"/>
              <a:gd name="connsiteY1341" fmla="*/ 3770632 h 6693946"/>
              <a:gd name="connsiteX1342" fmla="*/ 70257 w 1569618"/>
              <a:gd name="connsiteY1342" fmla="*/ 3770632 h 6693946"/>
              <a:gd name="connsiteX1343" fmla="*/ 71315 w 1569618"/>
              <a:gd name="connsiteY1343" fmla="*/ 3770632 h 6693946"/>
              <a:gd name="connsiteX1344" fmla="*/ 69189 w 1569618"/>
              <a:gd name="connsiteY1344" fmla="*/ 3765345 h 6693946"/>
              <a:gd name="connsiteX1345" fmla="*/ 64955 w 1569618"/>
              <a:gd name="connsiteY1345" fmla="*/ 3766508 h 6693946"/>
              <a:gd name="connsiteX1346" fmla="*/ 70257 w 1569618"/>
              <a:gd name="connsiteY1346" fmla="*/ 3770632 h 6693946"/>
              <a:gd name="connsiteX1347" fmla="*/ 75519 w 1569618"/>
              <a:gd name="connsiteY1347" fmla="*/ 3776895 h 6693946"/>
              <a:gd name="connsiteX1348" fmla="*/ 72061 w 1569618"/>
              <a:gd name="connsiteY1348" fmla="*/ 3773032 h 6693946"/>
              <a:gd name="connsiteX1349" fmla="*/ 71315 w 1569618"/>
              <a:gd name="connsiteY1349" fmla="*/ 3773782 h 6693946"/>
              <a:gd name="connsiteX1350" fmla="*/ 75519 w 1569618"/>
              <a:gd name="connsiteY1350" fmla="*/ 3776895 h 6693946"/>
              <a:gd name="connsiteX1351" fmla="*/ 74813 w 1569618"/>
              <a:gd name="connsiteY1351" fmla="*/ 3791669 h 6693946"/>
              <a:gd name="connsiteX1352" fmla="*/ 76996 w 1569618"/>
              <a:gd name="connsiteY1352" fmla="*/ 3789344 h 6693946"/>
              <a:gd name="connsiteX1353" fmla="*/ 74813 w 1569618"/>
              <a:gd name="connsiteY1353" fmla="*/ 3784657 h 6693946"/>
              <a:gd name="connsiteX1354" fmla="*/ 72324 w 1569618"/>
              <a:gd name="connsiteY1354" fmla="*/ 3787132 h 6693946"/>
              <a:gd name="connsiteX1355" fmla="*/ 74813 w 1569618"/>
              <a:gd name="connsiteY1355" fmla="*/ 3791669 h 6693946"/>
              <a:gd name="connsiteX1356" fmla="*/ 73644 w 1569618"/>
              <a:gd name="connsiteY1356" fmla="*/ 3867490 h 6693946"/>
              <a:gd name="connsiteX1357" fmla="*/ 77978 w 1569618"/>
              <a:gd name="connsiteY1357" fmla="*/ 3833517 h 6693946"/>
              <a:gd name="connsiteX1358" fmla="*/ 75972 w 1569618"/>
              <a:gd name="connsiteY1358" fmla="*/ 3799806 h 6693946"/>
              <a:gd name="connsiteX1359" fmla="*/ 70333 w 1569618"/>
              <a:gd name="connsiteY1359" fmla="*/ 3834267 h 6693946"/>
              <a:gd name="connsiteX1360" fmla="*/ 73644 w 1569618"/>
              <a:gd name="connsiteY1360" fmla="*/ 3867490 h 6693946"/>
              <a:gd name="connsiteX1361" fmla="*/ 74813 w 1569618"/>
              <a:gd name="connsiteY1361" fmla="*/ 3896627 h 6693946"/>
              <a:gd name="connsiteX1362" fmla="*/ 76996 w 1569618"/>
              <a:gd name="connsiteY1362" fmla="*/ 3894339 h 6693946"/>
              <a:gd name="connsiteX1363" fmla="*/ 74813 w 1569618"/>
              <a:gd name="connsiteY1363" fmla="*/ 3889652 h 6693946"/>
              <a:gd name="connsiteX1364" fmla="*/ 72324 w 1569618"/>
              <a:gd name="connsiteY1364" fmla="*/ 3892127 h 6693946"/>
              <a:gd name="connsiteX1365" fmla="*/ 74813 w 1569618"/>
              <a:gd name="connsiteY1365" fmla="*/ 3896627 h 6693946"/>
              <a:gd name="connsiteX1366" fmla="*/ 82812 w 1569618"/>
              <a:gd name="connsiteY1366" fmla="*/ 3930638 h 6693946"/>
              <a:gd name="connsiteX1367" fmla="*/ 85317 w 1569618"/>
              <a:gd name="connsiteY1367" fmla="*/ 3928126 h 6693946"/>
              <a:gd name="connsiteX1368" fmla="*/ 80614 w 1569618"/>
              <a:gd name="connsiteY1368" fmla="*/ 3925951 h 6693946"/>
              <a:gd name="connsiteX1369" fmla="*/ 78316 w 1569618"/>
              <a:gd name="connsiteY1369" fmla="*/ 3928126 h 6693946"/>
              <a:gd name="connsiteX1370" fmla="*/ 82812 w 1569618"/>
              <a:gd name="connsiteY1370" fmla="*/ 3930638 h 6693946"/>
              <a:gd name="connsiteX1371" fmla="*/ 83033 w 1569618"/>
              <a:gd name="connsiteY1371" fmla="*/ 3986286 h 6693946"/>
              <a:gd name="connsiteX1372" fmla="*/ 85201 w 1569618"/>
              <a:gd name="connsiteY1372" fmla="*/ 3983923 h 6693946"/>
              <a:gd name="connsiteX1373" fmla="*/ 85317 w 1569618"/>
              <a:gd name="connsiteY1373" fmla="*/ 3967874 h 6693946"/>
              <a:gd name="connsiteX1374" fmla="*/ 80614 w 1569618"/>
              <a:gd name="connsiteY1374" fmla="*/ 3946800 h 6693946"/>
              <a:gd name="connsiteX1375" fmla="*/ 78376 w 1569618"/>
              <a:gd name="connsiteY1375" fmla="*/ 3970049 h 6693946"/>
              <a:gd name="connsiteX1376" fmla="*/ 78522 w 1569618"/>
              <a:gd name="connsiteY1376" fmla="*/ 3983811 h 6693946"/>
              <a:gd name="connsiteX1377" fmla="*/ 83033 w 1569618"/>
              <a:gd name="connsiteY1377" fmla="*/ 3986286 h 6693946"/>
              <a:gd name="connsiteX1378" fmla="*/ 83881 w 1569618"/>
              <a:gd name="connsiteY1378" fmla="*/ 4015347 h 6693946"/>
              <a:gd name="connsiteX1379" fmla="*/ 85084 w 1569618"/>
              <a:gd name="connsiteY1379" fmla="*/ 4005372 h 6693946"/>
              <a:gd name="connsiteX1380" fmla="*/ 80705 w 1569618"/>
              <a:gd name="connsiteY1380" fmla="*/ 4002710 h 6693946"/>
              <a:gd name="connsiteX1381" fmla="*/ 78548 w 1569618"/>
              <a:gd name="connsiteY1381" fmla="*/ 4011897 h 6693946"/>
              <a:gd name="connsiteX1382" fmla="*/ 83881 w 1569618"/>
              <a:gd name="connsiteY1382" fmla="*/ 4015347 h 6693946"/>
              <a:gd name="connsiteX1383" fmla="*/ 82887 w 1569618"/>
              <a:gd name="connsiteY1383" fmla="*/ 4049545 h 6693946"/>
              <a:gd name="connsiteX1384" fmla="*/ 85231 w 1569618"/>
              <a:gd name="connsiteY1384" fmla="*/ 4036796 h 6693946"/>
              <a:gd name="connsiteX1385" fmla="*/ 85095 w 1569618"/>
              <a:gd name="connsiteY1385" fmla="*/ 4026559 h 6693946"/>
              <a:gd name="connsiteX1386" fmla="*/ 80689 w 1569618"/>
              <a:gd name="connsiteY1386" fmla="*/ 4023859 h 6693946"/>
              <a:gd name="connsiteX1387" fmla="*/ 78417 w 1569618"/>
              <a:gd name="connsiteY1387" fmla="*/ 4026146 h 6693946"/>
              <a:gd name="connsiteX1388" fmla="*/ 78316 w 1569618"/>
              <a:gd name="connsiteY1388" fmla="*/ 4039871 h 6693946"/>
              <a:gd name="connsiteX1389" fmla="*/ 82887 w 1569618"/>
              <a:gd name="connsiteY1389" fmla="*/ 4049545 h 6693946"/>
              <a:gd name="connsiteX1390" fmla="*/ 89652 w 1569618"/>
              <a:gd name="connsiteY1390" fmla="*/ 4084756 h 6693946"/>
              <a:gd name="connsiteX1391" fmla="*/ 87762 w 1569618"/>
              <a:gd name="connsiteY1391" fmla="*/ 4077519 h 6693946"/>
              <a:gd name="connsiteX1392" fmla="*/ 85125 w 1569618"/>
              <a:gd name="connsiteY1392" fmla="*/ 4061507 h 6693946"/>
              <a:gd name="connsiteX1393" fmla="*/ 80675 w 1569618"/>
              <a:gd name="connsiteY1393" fmla="*/ 4058845 h 6693946"/>
              <a:gd name="connsiteX1394" fmla="*/ 78417 w 1569618"/>
              <a:gd name="connsiteY1394" fmla="*/ 4061132 h 6693946"/>
              <a:gd name="connsiteX1395" fmla="*/ 78316 w 1569618"/>
              <a:gd name="connsiteY1395" fmla="*/ 4071369 h 6693946"/>
              <a:gd name="connsiteX1396" fmla="*/ 78462 w 1569618"/>
              <a:gd name="connsiteY1396" fmla="*/ 4078119 h 6693946"/>
              <a:gd name="connsiteX1397" fmla="*/ 83341 w 1569618"/>
              <a:gd name="connsiteY1397" fmla="*/ 4085394 h 6693946"/>
              <a:gd name="connsiteX1398" fmla="*/ 89652 w 1569618"/>
              <a:gd name="connsiteY1398" fmla="*/ 4084756 h 6693946"/>
              <a:gd name="connsiteX1399" fmla="*/ 87706 w 1569618"/>
              <a:gd name="connsiteY1399" fmla="*/ 4126492 h 6693946"/>
              <a:gd name="connsiteX1400" fmla="*/ 92070 w 1569618"/>
              <a:gd name="connsiteY1400" fmla="*/ 4120417 h 6693946"/>
              <a:gd name="connsiteX1401" fmla="*/ 89918 w 1569618"/>
              <a:gd name="connsiteY1401" fmla="*/ 4114718 h 6693946"/>
              <a:gd name="connsiteX1402" fmla="*/ 83866 w 1569618"/>
              <a:gd name="connsiteY1402" fmla="*/ 4117305 h 6693946"/>
              <a:gd name="connsiteX1403" fmla="*/ 87706 w 1569618"/>
              <a:gd name="connsiteY1403" fmla="*/ 4126492 h 6693946"/>
              <a:gd name="connsiteX1404" fmla="*/ 88804 w 1569618"/>
              <a:gd name="connsiteY1404" fmla="*/ 4162603 h 6693946"/>
              <a:gd name="connsiteX1405" fmla="*/ 92156 w 1569618"/>
              <a:gd name="connsiteY1405" fmla="*/ 4153716 h 6693946"/>
              <a:gd name="connsiteX1406" fmla="*/ 92142 w 1569618"/>
              <a:gd name="connsiteY1406" fmla="*/ 4140029 h 6693946"/>
              <a:gd name="connsiteX1407" fmla="*/ 88804 w 1569618"/>
              <a:gd name="connsiteY1407" fmla="*/ 4134592 h 6693946"/>
              <a:gd name="connsiteX1408" fmla="*/ 85448 w 1569618"/>
              <a:gd name="connsiteY1408" fmla="*/ 4140066 h 6693946"/>
              <a:gd name="connsiteX1409" fmla="*/ 85317 w 1569618"/>
              <a:gd name="connsiteY1409" fmla="*/ 4146891 h 6693946"/>
              <a:gd name="connsiteX1410" fmla="*/ 85418 w 1569618"/>
              <a:gd name="connsiteY1410" fmla="*/ 4153716 h 6693946"/>
              <a:gd name="connsiteX1411" fmla="*/ 88804 w 1569618"/>
              <a:gd name="connsiteY1411" fmla="*/ 4162603 h 6693946"/>
              <a:gd name="connsiteX1412" fmla="*/ 88804 w 1569618"/>
              <a:gd name="connsiteY1412" fmla="*/ 4183602 h 6693946"/>
              <a:gd name="connsiteX1413" fmla="*/ 92070 w 1569618"/>
              <a:gd name="connsiteY1413" fmla="*/ 4178315 h 6693946"/>
              <a:gd name="connsiteX1414" fmla="*/ 88804 w 1569618"/>
              <a:gd name="connsiteY1414" fmla="*/ 4169578 h 6693946"/>
              <a:gd name="connsiteX1415" fmla="*/ 84747 w 1569618"/>
              <a:gd name="connsiteY1415" fmla="*/ 4175728 h 6693946"/>
              <a:gd name="connsiteX1416" fmla="*/ 88804 w 1569618"/>
              <a:gd name="connsiteY1416" fmla="*/ 4183602 h 6693946"/>
              <a:gd name="connsiteX1417" fmla="*/ 95805 w 1569618"/>
              <a:gd name="connsiteY1417" fmla="*/ 4856811 h 6693946"/>
              <a:gd name="connsiteX1418" fmla="*/ 98295 w 1569618"/>
              <a:gd name="connsiteY1418" fmla="*/ 4854336 h 6693946"/>
              <a:gd name="connsiteX1419" fmla="*/ 95805 w 1569618"/>
              <a:gd name="connsiteY1419" fmla="*/ 4849799 h 6693946"/>
              <a:gd name="connsiteX1420" fmla="*/ 93623 w 1569618"/>
              <a:gd name="connsiteY1420" fmla="*/ 4852124 h 6693946"/>
              <a:gd name="connsiteX1421" fmla="*/ 95805 w 1569618"/>
              <a:gd name="connsiteY1421" fmla="*/ 4856811 h 6693946"/>
              <a:gd name="connsiteX1422" fmla="*/ 94605 w 1569618"/>
              <a:gd name="connsiteY1422" fmla="*/ 4897609 h 6693946"/>
              <a:gd name="connsiteX1423" fmla="*/ 100669 w 1569618"/>
              <a:gd name="connsiteY1423" fmla="*/ 4889809 h 6693946"/>
              <a:gd name="connsiteX1424" fmla="*/ 97020 w 1569618"/>
              <a:gd name="connsiteY1424" fmla="*/ 4879010 h 6693946"/>
              <a:gd name="connsiteX1425" fmla="*/ 92554 w 1569618"/>
              <a:gd name="connsiteY1425" fmla="*/ 4888347 h 6693946"/>
              <a:gd name="connsiteX1426" fmla="*/ 94605 w 1569618"/>
              <a:gd name="connsiteY1426" fmla="*/ 4897609 h 6693946"/>
              <a:gd name="connsiteX1427" fmla="*/ 94691 w 1569618"/>
              <a:gd name="connsiteY1427" fmla="*/ 4932670 h 6693946"/>
              <a:gd name="connsiteX1428" fmla="*/ 99071 w 1569618"/>
              <a:gd name="connsiteY1428" fmla="*/ 4926595 h 6693946"/>
              <a:gd name="connsiteX1429" fmla="*/ 96919 w 1569618"/>
              <a:gd name="connsiteY1429" fmla="*/ 4920895 h 6693946"/>
              <a:gd name="connsiteX1430" fmla="*/ 90870 w 1569618"/>
              <a:gd name="connsiteY1430" fmla="*/ 4923520 h 6693946"/>
              <a:gd name="connsiteX1431" fmla="*/ 94691 w 1569618"/>
              <a:gd name="connsiteY1431" fmla="*/ 4932670 h 6693946"/>
              <a:gd name="connsiteX1432" fmla="*/ 326773 w 1569618"/>
              <a:gd name="connsiteY1432" fmla="*/ 4968781 h 6693946"/>
              <a:gd name="connsiteX1433" fmla="*/ 329263 w 1569618"/>
              <a:gd name="connsiteY1433" fmla="*/ 4964281 h 6693946"/>
              <a:gd name="connsiteX1434" fmla="*/ 326773 w 1569618"/>
              <a:gd name="connsiteY1434" fmla="*/ 4961806 h 6693946"/>
              <a:gd name="connsiteX1435" fmla="*/ 324590 w 1569618"/>
              <a:gd name="connsiteY1435" fmla="*/ 4966494 h 6693946"/>
              <a:gd name="connsiteX1436" fmla="*/ 326773 w 1569618"/>
              <a:gd name="connsiteY1436" fmla="*/ 4968781 h 6693946"/>
              <a:gd name="connsiteX1437" fmla="*/ 323507 w 1569618"/>
              <a:gd name="connsiteY1437" fmla="*/ 5007554 h 6693946"/>
              <a:gd name="connsiteX1438" fmla="*/ 324707 w 1569618"/>
              <a:gd name="connsiteY1438" fmla="*/ 5017529 h 6693946"/>
              <a:gd name="connsiteX1439" fmla="*/ 330039 w 1569618"/>
              <a:gd name="connsiteY1439" fmla="*/ 5014079 h 6693946"/>
              <a:gd name="connsiteX1440" fmla="*/ 327886 w 1569618"/>
              <a:gd name="connsiteY1440" fmla="*/ 5004892 h 6693946"/>
              <a:gd name="connsiteX1441" fmla="*/ 323507 w 1569618"/>
              <a:gd name="connsiteY1441" fmla="*/ 5007554 h 6693946"/>
              <a:gd name="connsiteX1442" fmla="*/ 103920 w 1569618"/>
              <a:gd name="connsiteY1442" fmla="*/ 5044565 h 6693946"/>
              <a:gd name="connsiteX1443" fmla="*/ 106188 w 1569618"/>
              <a:gd name="connsiteY1443" fmla="*/ 5042278 h 6693946"/>
              <a:gd name="connsiteX1444" fmla="*/ 106308 w 1569618"/>
              <a:gd name="connsiteY1444" fmla="*/ 5024016 h 6693946"/>
              <a:gd name="connsiteX1445" fmla="*/ 101737 w 1569618"/>
              <a:gd name="connsiteY1445" fmla="*/ 5011829 h 6693946"/>
              <a:gd name="connsiteX1446" fmla="*/ 99394 w 1569618"/>
              <a:gd name="connsiteY1446" fmla="*/ 5028066 h 6693946"/>
              <a:gd name="connsiteX1447" fmla="*/ 99510 w 1569618"/>
              <a:gd name="connsiteY1447" fmla="*/ 5041828 h 6693946"/>
              <a:gd name="connsiteX1448" fmla="*/ 103920 w 1569618"/>
              <a:gd name="connsiteY1448" fmla="*/ 5044565 h 6693946"/>
              <a:gd name="connsiteX1449" fmla="*/ 325569 w 1569618"/>
              <a:gd name="connsiteY1449" fmla="*/ 5051465 h 6693946"/>
              <a:gd name="connsiteX1450" fmla="*/ 330271 w 1569618"/>
              <a:gd name="connsiteY1450" fmla="*/ 5049290 h 6693946"/>
              <a:gd name="connsiteX1451" fmla="*/ 327973 w 1569618"/>
              <a:gd name="connsiteY1451" fmla="*/ 5047078 h 6693946"/>
              <a:gd name="connsiteX1452" fmla="*/ 323270 w 1569618"/>
              <a:gd name="connsiteY1452" fmla="*/ 5049290 h 6693946"/>
              <a:gd name="connsiteX1453" fmla="*/ 325569 w 1569618"/>
              <a:gd name="connsiteY1453" fmla="*/ 5051465 h 6693946"/>
              <a:gd name="connsiteX1454" fmla="*/ 122039 w 1569618"/>
              <a:gd name="connsiteY1454" fmla="*/ 5367314 h 6693946"/>
              <a:gd name="connsiteX1455" fmla="*/ 126974 w 1569618"/>
              <a:gd name="connsiteY1455" fmla="*/ 5360451 h 6693946"/>
              <a:gd name="connsiteX1456" fmla="*/ 120618 w 1569618"/>
              <a:gd name="connsiteY1456" fmla="*/ 5338777 h 6693946"/>
              <a:gd name="connsiteX1457" fmla="*/ 120310 w 1569618"/>
              <a:gd name="connsiteY1457" fmla="*/ 5300379 h 6693946"/>
              <a:gd name="connsiteX1458" fmla="*/ 119564 w 1569618"/>
              <a:gd name="connsiteY1458" fmla="*/ 5265655 h 6693946"/>
              <a:gd name="connsiteX1459" fmla="*/ 120194 w 1569618"/>
              <a:gd name="connsiteY1459" fmla="*/ 5232770 h 6693946"/>
              <a:gd name="connsiteX1460" fmla="*/ 113602 w 1569618"/>
              <a:gd name="connsiteY1460" fmla="*/ 5190209 h 6693946"/>
              <a:gd name="connsiteX1461" fmla="*/ 113047 w 1569618"/>
              <a:gd name="connsiteY1461" fmla="*/ 5123837 h 6693946"/>
              <a:gd name="connsiteX1462" fmla="*/ 106132 w 1569618"/>
              <a:gd name="connsiteY1462" fmla="*/ 5060315 h 6693946"/>
              <a:gd name="connsiteX1463" fmla="*/ 101737 w 1569618"/>
              <a:gd name="connsiteY1463" fmla="*/ 5053865 h 6693946"/>
              <a:gd name="connsiteX1464" fmla="*/ 99424 w 1569618"/>
              <a:gd name="connsiteY1464" fmla="*/ 5059827 h 6693946"/>
              <a:gd name="connsiteX1465" fmla="*/ 99308 w 1569618"/>
              <a:gd name="connsiteY1465" fmla="*/ 5098301 h 6693946"/>
              <a:gd name="connsiteX1466" fmla="*/ 100316 w 1569618"/>
              <a:gd name="connsiteY1466" fmla="*/ 5132236 h 6693946"/>
              <a:gd name="connsiteX1467" fmla="*/ 102514 w 1569618"/>
              <a:gd name="connsiteY1467" fmla="*/ 5164560 h 6693946"/>
              <a:gd name="connsiteX1468" fmla="*/ 107917 w 1569618"/>
              <a:gd name="connsiteY1468" fmla="*/ 5222270 h 6693946"/>
              <a:gd name="connsiteX1469" fmla="*/ 105573 w 1569618"/>
              <a:gd name="connsiteY1469" fmla="*/ 5222458 h 6693946"/>
              <a:gd name="connsiteX1470" fmla="*/ 113294 w 1569618"/>
              <a:gd name="connsiteY1470" fmla="*/ 5360527 h 6693946"/>
              <a:gd name="connsiteX1471" fmla="*/ 113381 w 1569618"/>
              <a:gd name="connsiteY1471" fmla="*/ 5363901 h 6693946"/>
              <a:gd name="connsiteX1472" fmla="*/ 122039 w 1569618"/>
              <a:gd name="connsiteY1472" fmla="*/ 5367314 h 6693946"/>
              <a:gd name="connsiteX1473" fmla="*/ 122624 w 1569618"/>
              <a:gd name="connsiteY1473" fmla="*/ 5485509 h 6693946"/>
              <a:gd name="connsiteX1474" fmla="*/ 128234 w 1569618"/>
              <a:gd name="connsiteY1474" fmla="*/ 5437098 h 6693946"/>
              <a:gd name="connsiteX1475" fmla="*/ 124983 w 1569618"/>
              <a:gd name="connsiteY1475" fmla="*/ 5389925 h 6693946"/>
              <a:gd name="connsiteX1476" fmla="*/ 120618 w 1569618"/>
              <a:gd name="connsiteY1476" fmla="*/ 5437811 h 6693946"/>
              <a:gd name="connsiteX1477" fmla="*/ 122624 w 1569618"/>
              <a:gd name="connsiteY1477" fmla="*/ 5485509 h 6693946"/>
              <a:gd name="connsiteX1478" fmla="*/ 1424609 w 1569618"/>
              <a:gd name="connsiteY1478" fmla="*/ 5515732 h 6693946"/>
              <a:gd name="connsiteX1479" fmla="*/ 1422119 w 1569618"/>
              <a:gd name="connsiteY1479" fmla="*/ 5518207 h 6693946"/>
              <a:gd name="connsiteX1480" fmla="*/ 1426822 w 1569618"/>
              <a:gd name="connsiteY1480" fmla="*/ 5520420 h 6693946"/>
              <a:gd name="connsiteX1481" fmla="*/ 1429120 w 1569618"/>
              <a:gd name="connsiteY1481" fmla="*/ 5518207 h 6693946"/>
              <a:gd name="connsiteX1482" fmla="*/ 1424609 w 1569618"/>
              <a:gd name="connsiteY1482" fmla="*/ 5515732 h 6693946"/>
              <a:gd name="connsiteX1483" fmla="*/ 1501496 w 1569618"/>
              <a:gd name="connsiteY1483" fmla="*/ 5494808 h 6693946"/>
              <a:gd name="connsiteX1484" fmla="*/ 1499344 w 1569618"/>
              <a:gd name="connsiteY1484" fmla="*/ 5500545 h 6693946"/>
              <a:gd name="connsiteX1485" fmla="*/ 1503723 w 1569618"/>
              <a:gd name="connsiteY1485" fmla="*/ 5506620 h 6693946"/>
              <a:gd name="connsiteX1486" fmla="*/ 1507544 w 1569618"/>
              <a:gd name="connsiteY1486" fmla="*/ 5497433 h 6693946"/>
              <a:gd name="connsiteX1487" fmla="*/ 1501496 w 1569618"/>
              <a:gd name="connsiteY1487" fmla="*/ 5494808 h 6693946"/>
              <a:gd name="connsiteX1488" fmla="*/ 123798 w 1569618"/>
              <a:gd name="connsiteY1488" fmla="*/ 5500696 h 6693946"/>
              <a:gd name="connsiteX1489" fmla="*/ 126288 w 1569618"/>
              <a:gd name="connsiteY1489" fmla="*/ 5496196 h 6693946"/>
              <a:gd name="connsiteX1490" fmla="*/ 123798 w 1569618"/>
              <a:gd name="connsiteY1490" fmla="*/ 5493721 h 6693946"/>
              <a:gd name="connsiteX1491" fmla="*/ 121615 w 1569618"/>
              <a:gd name="connsiteY1491" fmla="*/ 5498408 h 6693946"/>
              <a:gd name="connsiteX1492" fmla="*/ 123798 w 1569618"/>
              <a:gd name="connsiteY1492" fmla="*/ 5500696 h 6693946"/>
              <a:gd name="connsiteX1493" fmla="*/ 1377706 w 1569618"/>
              <a:gd name="connsiteY1493" fmla="*/ 5520644 h 6693946"/>
              <a:gd name="connsiteX1494" fmla="*/ 1380050 w 1569618"/>
              <a:gd name="connsiteY1494" fmla="*/ 5507895 h 6693946"/>
              <a:gd name="connsiteX1495" fmla="*/ 1379919 w 1569618"/>
              <a:gd name="connsiteY1495" fmla="*/ 5497658 h 6693946"/>
              <a:gd name="connsiteX1496" fmla="*/ 1375509 w 1569618"/>
              <a:gd name="connsiteY1496" fmla="*/ 5494958 h 6693946"/>
              <a:gd name="connsiteX1497" fmla="*/ 1373240 w 1569618"/>
              <a:gd name="connsiteY1497" fmla="*/ 5497246 h 6693946"/>
              <a:gd name="connsiteX1498" fmla="*/ 1373124 w 1569618"/>
              <a:gd name="connsiteY1498" fmla="*/ 5510970 h 6693946"/>
              <a:gd name="connsiteX1499" fmla="*/ 1377706 w 1569618"/>
              <a:gd name="connsiteY1499" fmla="*/ 5520644 h 6693946"/>
              <a:gd name="connsiteX1500" fmla="*/ 1501597 w 1569618"/>
              <a:gd name="connsiteY1500" fmla="*/ 5536731 h 6693946"/>
              <a:gd name="connsiteX1501" fmla="*/ 1499107 w 1569618"/>
              <a:gd name="connsiteY1501" fmla="*/ 5539206 h 6693946"/>
              <a:gd name="connsiteX1502" fmla="*/ 1503810 w 1569618"/>
              <a:gd name="connsiteY1502" fmla="*/ 5541419 h 6693946"/>
              <a:gd name="connsiteX1503" fmla="*/ 1506112 w 1569618"/>
              <a:gd name="connsiteY1503" fmla="*/ 5539206 h 6693946"/>
              <a:gd name="connsiteX1504" fmla="*/ 1501597 w 1569618"/>
              <a:gd name="connsiteY1504" fmla="*/ 5536731 h 6693946"/>
              <a:gd name="connsiteX1505" fmla="*/ 129715 w 1569618"/>
              <a:gd name="connsiteY1505" fmla="*/ 5555631 h 6693946"/>
              <a:gd name="connsiteX1506" fmla="*/ 134050 w 1569618"/>
              <a:gd name="connsiteY1506" fmla="*/ 5549443 h 6693946"/>
              <a:gd name="connsiteX1507" fmla="*/ 131882 w 1569618"/>
              <a:gd name="connsiteY1507" fmla="*/ 5536807 h 6693946"/>
              <a:gd name="connsiteX1508" fmla="*/ 125436 w 1569618"/>
              <a:gd name="connsiteY1508" fmla="*/ 5539244 h 6693946"/>
              <a:gd name="connsiteX1509" fmla="*/ 129715 w 1569618"/>
              <a:gd name="connsiteY1509" fmla="*/ 5555631 h 6693946"/>
              <a:gd name="connsiteX1510" fmla="*/ 131897 w 1569618"/>
              <a:gd name="connsiteY1510" fmla="*/ 5618591 h 6693946"/>
              <a:gd name="connsiteX1511" fmla="*/ 135486 w 1569618"/>
              <a:gd name="connsiteY1511" fmla="*/ 5594254 h 6693946"/>
              <a:gd name="connsiteX1512" fmla="*/ 129700 w 1569618"/>
              <a:gd name="connsiteY1512" fmla="*/ 5564818 h 6693946"/>
              <a:gd name="connsiteX1513" fmla="*/ 127619 w 1569618"/>
              <a:gd name="connsiteY1513" fmla="*/ 5594967 h 6693946"/>
              <a:gd name="connsiteX1514" fmla="*/ 131897 w 1569618"/>
              <a:gd name="connsiteY1514" fmla="*/ 5618591 h 6693946"/>
              <a:gd name="connsiteX1515" fmla="*/ 131998 w 1569618"/>
              <a:gd name="connsiteY1515" fmla="*/ 5656014 h 6693946"/>
              <a:gd name="connsiteX1516" fmla="*/ 127296 w 1569618"/>
              <a:gd name="connsiteY1516" fmla="*/ 5658189 h 6693946"/>
              <a:gd name="connsiteX1517" fmla="*/ 129599 w 1569618"/>
              <a:gd name="connsiteY1517" fmla="*/ 5660401 h 6693946"/>
              <a:gd name="connsiteX1518" fmla="*/ 134301 w 1569618"/>
              <a:gd name="connsiteY1518" fmla="*/ 5658189 h 6693946"/>
              <a:gd name="connsiteX1519" fmla="*/ 131998 w 1569618"/>
              <a:gd name="connsiteY1519" fmla="*/ 5656014 h 6693946"/>
              <a:gd name="connsiteX1520" fmla="*/ 129700 w 1569618"/>
              <a:gd name="connsiteY1520" fmla="*/ 5634827 h 6693946"/>
              <a:gd name="connsiteX1521" fmla="*/ 127548 w 1569618"/>
              <a:gd name="connsiteY1521" fmla="*/ 5643977 h 6693946"/>
              <a:gd name="connsiteX1522" fmla="*/ 132880 w 1569618"/>
              <a:gd name="connsiteY1522" fmla="*/ 5647427 h 6693946"/>
              <a:gd name="connsiteX1523" fmla="*/ 134080 w 1569618"/>
              <a:gd name="connsiteY1523" fmla="*/ 5637452 h 6693946"/>
              <a:gd name="connsiteX1524" fmla="*/ 129700 w 1569618"/>
              <a:gd name="connsiteY1524" fmla="*/ 5634827 h 6693946"/>
              <a:gd name="connsiteX1525" fmla="*/ 340775 w 1569618"/>
              <a:gd name="connsiteY1525" fmla="*/ 5668688 h 6693946"/>
              <a:gd name="connsiteX1526" fmla="*/ 342957 w 1569618"/>
              <a:gd name="connsiteY1526" fmla="*/ 5666401 h 6693946"/>
              <a:gd name="connsiteX1527" fmla="*/ 340775 w 1569618"/>
              <a:gd name="connsiteY1527" fmla="*/ 5661676 h 6693946"/>
              <a:gd name="connsiteX1528" fmla="*/ 338285 w 1569618"/>
              <a:gd name="connsiteY1528" fmla="*/ 5664188 h 6693946"/>
              <a:gd name="connsiteX1529" fmla="*/ 340775 w 1569618"/>
              <a:gd name="connsiteY1529" fmla="*/ 5668688 h 6693946"/>
              <a:gd name="connsiteX1530" fmla="*/ 298780 w 1569618"/>
              <a:gd name="connsiteY1530" fmla="*/ 5731686 h 6693946"/>
              <a:gd name="connsiteX1531" fmla="*/ 296290 w 1569618"/>
              <a:gd name="connsiteY1531" fmla="*/ 5734161 h 6693946"/>
              <a:gd name="connsiteX1532" fmla="*/ 298780 w 1569618"/>
              <a:gd name="connsiteY1532" fmla="*/ 5738698 h 6693946"/>
              <a:gd name="connsiteX1533" fmla="*/ 300963 w 1569618"/>
              <a:gd name="connsiteY1533" fmla="*/ 5736373 h 6693946"/>
              <a:gd name="connsiteX1534" fmla="*/ 298780 w 1569618"/>
              <a:gd name="connsiteY1534" fmla="*/ 5731686 h 6693946"/>
              <a:gd name="connsiteX1535" fmla="*/ 494754 w 1569618"/>
              <a:gd name="connsiteY1535" fmla="*/ 5780696 h 6693946"/>
              <a:gd name="connsiteX1536" fmla="*/ 496937 w 1569618"/>
              <a:gd name="connsiteY1536" fmla="*/ 5775971 h 6693946"/>
              <a:gd name="connsiteX1537" fmla="*/ 494754 w 1569618"/>
              <a:gd name="connsiteY1537" fmla="*/ 5773684 h 6693946"/>
              <a:gd name="connsiteX1538" fmla="*/ 492261 w 1569618"/>
              <a:gd name="connsiteY1538" fmla="*/ 5778184 h 6693946"/>
              <a:gd name="connsiteX1539" fmla="*/ 494754 w 1569618"/>
              <a:gd name="connsiteY1539" fmla="*/ 5780696 h 6693946"/>
              <a:gd name="connsiteX1540" fmla="*/ 491574 w 1569618"/>
              <a:gd name="connsiteY1540" fmla="*/ 5806795 h 6693946"/>
              <a:gd name="connsiteX1541" fmla="*/ 496937 w 1569618"/>
              <a:gd name="connsiteY1541" fmla="*/ 5806270 h 6693946"/>
              <a:gd name="connsiteX1542" fmla="*/ 496937 w 1569618"/>
              <a:gd name="connsiteY1542" fmla="*/ 5797083 h 6693946"/>
              <a:gd name="connsiteX1543" fmla="*/ 492572 w 1569618"/>
              <a:gd name="connsiteY1543" fmla="*/ 5797120 h 6693946"/>
              <a:gd name="connsiteX1544" fmla="*/ 491574 w 1569618"/>
              <a:gd name="connsiteY1544" fmla="*/ 5806795 h 6693946"/>
              <a:gd name="connsiteX1545" fmla="*/ 495954 w 1569618"/>
              <a:gd name="connsiteY1545" fmla="*/ 5828356 h 6693946"/>
              <a:gd name="connsiteX1546" fmla="*/ 498253 w 1569618"/>
              <a:gd name="connsiteY1546" fmla="*/ 5826182 h 6693946"/>
              <a:gd name="connsiteX1547" fmla="*/ 493742 w 1569618"/>
              <a:gd name="connsiteY1547" fmla="*/ 5823669 h 6693946"/>
              <a:gd name="connsiteX1548" fmla="*/ 491252 w 1569618"/>
              <a:gd name="connsiteY1548" fmla="*/ 5826182 h 6693946"/>
              <a:gd name="connsiteX1549" fmla="*/ 495954 w 1569618"/>
              <a:gd name="connsiteY1549" fmla="*/ 5828356 h 6693946"/>
              <a:gd name="connsiteX1550" fmla="*/ 465910 w 1569618"/>
              <a:gd name="connsiteY1550" fmla="*/ 5907516 h 6693946"/>
              <a:gd name="connsiteX1551" fmla="*/ 459277 w 1569618"/>
              <a:gd name="connsiteY1551" fmla="*/ 5919778 h 6693946"/>
              <a:gd name="connsiteX1552" fmla="*/ 462746 w 1569618"/>
              <a:gd name="connsiteY1552" fmla="*/ 5934965 h 6693946"/>
              <a:gd name="connsiteX1553" fmla="*/ 462791 w 1569618"/>
              <a:gd name="connsiteY1553" fmla="*/ 5967925 h 6693946"/>
              <a:gd name="connsiteX1554" fmla="*/ 459892 w 1569618"/>
              <a:gd name="connsiteY1554" fmla="*/ 5983412 h 6693946"/>
              <a:gd name="connsiteX1555" fmla="*/ 456611 w 1569618"/>
              <a:gd name="connsiteY1555" fmla="*/ 5992075 h 6693946"/>
              <a:gd name="connsiteX1556" fmla="*/ 467185 w 1569618"/>
              <a:gd name="connsiteY1556" fmla="*/ 6004224 h 6693946"/>
              <a:gd name="connsiteX1557" fmla="*/ 473586 w 1569618"/>
              <a:gd name="connsiteY1557" fmla="*/ 5989112 h 6693946"/>
              <a:gd name="connsiteX1558" fmla="*/ 469191 w 1569618"/>
              <a:gd name="connsiteY1558" fmla="*/ 5949101 h 6693946"/>
              <a:gd name="connsiteX1559" fmla="*/ 470260 w 1569618"/>
              <a:gd name="connsiteY1559" fmla="*/ 5948989 h 6693946"/>
              <a:gd name="connsiteX1560" fmla="*/ 470058 w 1569618"/>
              <a:gd name="connsiteY1560" fmla="*/ 5914415 h 6693946"/>
              <a:gd name="connsiteX1561" fmla="*/ 465910 w 1569618"/>
              <a:gd name="connsiteY1561" fmla="*/ 5907516 h 6693946"/>
              <a:gd name="connsiteX1562" fmla="*/ 466863 w 1569618"/>
              <a:gd name="connsiteY1562" fmla="*/ 5878792 h 6693946"/>
              <a:gd name="connsiteX1563" fmla="*/ 458032 w 1569618"/>
              <a:gd name="connsiteY1563" fmla="*/ 5887904 h 6693946"/>
              <a:gd name="connsiteX1564" fmla="*/ 466964 w 1569618"/>
              <a:gd name="connsiteY1564" fmla="*/ 5899453 h 6693946"/>
              <a:gd name="connsiteX1565" fmla="*/ 471404 w 1569618"/>
              <a:gd name="connsiteY1565" fmla="*/ 5890379 h 6693946"/>
              <a:gd name="connsiteX1566" fmla="*/ 466863 w 1569618"/>
              <a:gd name="connsiteY1566" fmla="*/ 5878792 h 6693946"/>
              <a:gd name="connsiteX1567" fmla="*/ 467947 w 1569618"/>
              <a:gd name="connsiteY1567" fmla="*/ 5865967 h 6693946"/>
              <a:gd name="connsiteX1568" fmla="*/ 463259 w 1569618"/>
              <a:gd name="connsiteY1568" fmla="*/ 5868180 h 6693946"/>
              <a:gd name="connsiteX1569" fmla="*/ 465749 w 1569618"/>
              <a:gd name="connsiteY1569" fmla="*/ 5870655 h 6693946"/>
              <a:gd name="connsiteX1570" fmla="*/ 470260 w 1569618"/>
              <a:gd name="connsiteY1570" fmla="*/ 5868180 h 6693946"/>
              <a:gd name="connsiteX1571" fmla="*/ 467947 w 1569618"/>
              <a:gd name="connsiteY1571" fmla="*/ 5865967 h 6693946"/>
              <a:gd name="connsiteX1572" fmla="*/ 1003806 w 1569618"/>
              <a:gd name="connsiteY1572" fmla="*/ 6629209 h 6693946"/>
              <a:gd name="connsiteX1573" fmla="*/ 1006108 w 1569618"/>
              <a:gd name="connsiteY1573" fmla="*/ 6627035 h 6693946"/>
              <a:gd name="connsiteX1574" fmla="*/ 1001597 w 1569618"/>
              <a:gd name="connsiteY1574" fmla="*/ 6624522 h 6693946"/>
              <a:gd name="connsiteX1575" fmla="*/ 999108 w 1569618"/>
              <a:gd name="connsiteY1575" fmla="*/ 6627035 h 6693946"/>
              <a:gd name="connsiteX1576" fmla="*/ 1003806 w 1569618"/>
              <a:gd name="connsiteY1576" fmla="*/ 6629209 h 6693946"/>
              <a:gd name="connsiteX1577" fmla="*/ 736968 w 1569618"/>
              <a:gd name="connsiteY1577" fmla="*/ 894843 h 6693946"/>
              <a:gd name="connsiteX1578" fmla="*/ 734669 w 1569618"/>
              <a:gd name="connsiteY1578" fmla="*/ 934509 h 6693946"/>
              <a:gd name="connsiteX1579" fmla="*/ 743444 w 1569618"/>
              <a:gd name="connsiteY1579" fmla="*/ 955527 h 6693946"/>
              <a:gd name="connsiteX1580" fmla="*/ 751881 w 1569618"/>
              <a:gd name="connsiteY1580" fmla="*/ 962149 h 6693946"/>
              <a:gd name="connsiteX1581" fmla="*/ 761447 w 1569618"/>
              <a:gd name="connsiteY1581" fmla="*/ 948965 h 6693946"/>
              <a:gd name="connsiteX1582" fmla="*/ 758897 w 1569618"/>
              <a:gd name="connsiteY1582" fmla="*/ 917121 h 6693946"/>
              <a:gd name="connsiteX1583" fmla="*/ 750092 w 1569618"/>
              <a:gd name="connsiteY1583" fmla="*/ 877017 h 6693946"/>
              <a:gd name="connsiteX1584" fmla="*/ 744160 w 1569618"/>
              <a:gd name="connsiteY1584" fmla="*/ 874189 h 6693946"/>
              <a:gd name="connsiteX1585" fmla="*/ 736968 w 1569618"/>
              <a:gd name="connsiteY1585" fmla="*/ 894843 h 6693946"/>
              <a:gd name="connsiteX1586" fmla="*/ 18888 w 1569618"/>
              <a:gd name="connsiteY1586" fmla="*/ 879068 h 6693946"/>
              <a:gd name="connsiteX1587" fmla="*/ 18581 w 1569618"/>
              <a:gd name="connsiteY1587" fmla="*/ 773589 h 6693946"/>
              <a:gd name="connsiteX1588" fmla="*/ 15229 w 1569618"/>
              <a:gd name="connsiteY1588" fmla="*/ 760524 h 6693946"/>
              <a:gd name="connsiteX1589" fmla="*/ 10980 w 1569618"/>
              <a:gd name="connsiteY1589" fmla="*/ 753478 h 6693946"/>
              <a:gd name="connsiteX1590" fmla="*/ 8430 w 1569618"/>
              <a:gd name="connsiteY1590" fmla="*/ 759380 h 6693946"/>
              <a:gd name="connsiteX1591" fmla="*/ 8314 w 1569618"/>
              <a:gd name="connsiteY1591" fmla="*/ 829337 h 6693946"/>
              <a:gd name="connsiteX1592" fmla="*/ 8415 w 1569618"/>
              <a:gd name="connsiteY1592" fmla="*/ 899309 h 6693946"/>
              <a:gd name="connsiteX1593" fmla="*/ 10583 w 1569618"/>
              <a:gd name="connsiteY1593" fmla="*/ 905373 h 6693946"/>
              <a:gd name="connsiteX1594" fmla="*/ 15168 w 1569618"/>
              <a:gd name="connsiteY1594" fmla="*/ 899279 h 6693946"/>
              <a:gd name="connsiteX1595" fmla="*/ 18888 w 1569618"/>
              <a:gd name="connsiteY1595" fmla="*/ 879068 h 6693946"/>
              <a:gd name="connsiteX1596" fmla="*/ 818617 w 1569618"/>
              <a:gd name="connsiteY1596" fmla="*/ 563406 h 6693946"/>
              <a:gd name="connsiteX1597" fmla="*/ 826817 w 1569618"/>
              <a:gd name="connsiteY1597" fmla="*/ 559701 h 6693946"/>
              <a:gd name="connsiteX1598" fmla="*/ 823949 w 1569618"/>
              <a:gd name="connsiteY1598" fmla="*/ 529643 h 6693946"/>
              <a:gd name="connsiteX1599" fmla="*/ 825839 w 1569618"/>
              <a:gd name="connsiteY1599" fmla="*/ 503585 h 6693946"/>
              <a:gd name="connsiteX1600" fmla="*/ 827140 w 1569618"/>
              <a:gd name="connsiteY1600" fmla="*/ 487618 h 6693946"/>
              <a:gd name="connsiteX1601" fmla="*/ 825411 w 1569618"/>
              <a:gd name="connsiteY1601" fmla="*/ 481379 h 6693946"/>
              <a:gd name="connsiteX1602" fmla="*/ 818219 w 1569618"/>
              <a:gd name="connsiteY1602" fmla="*/ 485496 h 6693946"/>
              <a:gd name="connsiteX1603" fmla="*/ 813431 w 1569618"/>
              <a:gd name="connsiteY1603" fmla="*/ 497345 h 6693946"/>
              <a:gd name="connsiteX1604" fmla="*/ 813209 w 1569618"/>
              <a:gd name="connsiteY1604" fmla="*/ 525222 h 6693946"/>
              <a:gd name="connsiteX1605" fmla="*/ 813446 w 1569618"/>
              <a:gd name="connsiteY1605" fmla="*/ 560080 h 6693946"/>
              <a:gd name="connsiteX1606" fmla="*/ 818617 w 1569618"/>
              <a:gd name="connsiteY1606" fmla="*/ 563406 h 6693946"/>
              <a:gd name="connsiteX1607" fmla="*/ 431239 w 1569618"/>
              <a:gd name="connsiteY1607" fmla="*/ 436482 h 6693946"/>
              <a:gd name="connsiteX1608" fmla="*/ 428472 w 1569618"/>
              <a:gd name="connsiteY1608" fmla="*/ 450971 h 6693946"/>
              <a:gd name="connsiteX1609" fmla="*/ 436497 w 1569618"/>
              <a:gd name="connsiteY1609" fmla="*/ 470144 h 6693946"/>
              <a:gd name="connsiteX1610" fmla="*/ 441053 w 1569618"/>
              <a:gd name="connsiteY1610" fmla="*/ 470129 h 6693946"/>
              <a:gd name="connsiteX1611" fmla="*/ 455130 w 1569618"/>
              <a:gd name="connsiteY1611" fmla="*/ 448436 h 6693946"/>
              <a:gd name="connsiteX1612" fmla="*/ 449344 w 1569618"/>
              <a:gd name="connsiteY1612" fmla="*/ 430992 h 6693946"/>
              <a:gd name="connsiteX1613" fmla="*/ 433452 w 1569618"/>
              <a:gd name="connsiteY1613" fmla="*/ 417324 h 6693946"/>
              <a:gd name="connsiteX1614" fmla="*/ 431239 w 1569618"/>
              <a:gd name="connsiteY1614" fmla="*/ 436482 h 6693946"/>
              <a:gd name="connsiteX1615" fmla="*/ 673018 w 1569618"/>
              <a:gd name="connsiteY1615" fmla="*/ 504301 h 6693946"/>
              <a:gd name="connsiteX1616" fmla="*/ 660771 w 1569618"/>
              <a:gd name="connsiteY1616" fmla="*/ 500949 h 6693946"/>
              <a:gd name="connsiteX1617" fmla="*/ 640777 w 1569618"/>
              <a:gd name="connsiteY1617" fmla="*/ 505415 h 6693946"/>
              <a:gd name="connsiteX1618" fmla="*/ 625762 w 1569618"/>
              <a:gd name="connsiteY1618" fmla="*/ 510192 h 6693946"/>
              <a:gd name="connsiteX1619" fmla="*/ 625515 w 1569618"/>
              <a:gd name="connsiteY1619" fmla="*/ 518847 h 6693946"/>
              <a:gd name="connsiteX1620" fmla="*/ 638080 w 1569618"/>
              <a:gd name="connsiteY1620" fmla="*/ 521397 h 6693946"/>
              <a:gd name="connsiteX1621" fmla="*/ 646356 w 1569618"/>
              <a:gd name="connsiteY1621" fmla="*/ 517295 h 6693946"/>
              <a:gd name="connsiteX1622" fmla="*/ 659642 w 1569618"/>
              <a:gd name="connsiteY1622" fmla="*/ 525192 h 6693946"/>
              <a:gd name="connsiteX1623" fmla="*/ 660771 w 1569618"/>
              <a:gd name="connsiteY1623" fmla="*/ 535459 h 6693946"/>
              <a:gd name="connsiteX1624" fmla="*/ 673018 w 1569618"/>
              <a:gd name="connsiteY1624" fmla="*/ 504301 h 6693946"/>
              <a:gd name="connsiteX1625" fmla="*/ 228924 w 1569618"/>
              <a:gd name="connsiteY1625" fmla="*/ 359993 h 6693946"/>
              <a:gd name="connsiteX1626" fmla="*/ 242533 w 1569618"/>
              <a:gd name="connsiteY1626" fmla="*/ 374054 h 6693946"/>
              <a:gd name="connsiteX1627" fmla="*/ 246282 w 1569618"/>
              <a:gd name="connsiteY1627" fmla="*/ 361867 h 6693946"/>
              <a:gd name="connsiteX1628" fmla="*/ 246399 w 1569618"/>
              <a:gd name="connsiteY1628" fmla="*/ 346928 h 6693946"/>
              <a:gd name="connsiteX1629" fmla="*/ 236671 w 1569618"/>
              <a:gd name="connsiteY1629" fmla="*/ 326582 h 6693946"/>
              <a:gd name="connsiteX1630" fmla="*/ 225760 w 1569618"/>
              <a:gd name="connsiteY1630" fmla="*/ 344539 h 6693946"/>
              <a:gd name="connsiteX1631" fmla="*/ 228924 w 1569618"/>
              <a:gd name="connsiteY1631" fmla="*/ 359993 h 6693946"/>
              <a:gd name="connsiteX1632" fmla="*/ 288206 w 1569618"/>
              <a:gd name="connsiteY1632" fmla="*/ 245622 h 6693946"/>
              <a:gd name="connsiteX1633" fmla="*/ 267285 w 1569618"/>
              <a:gd name="connsiteY1633" fmla="*/ 234710 h 6693946"/>
              <a:gd name="connsiteX1634" fmla="*/ 268358 w 1569618"/>
              <a:gd name="connsiteY1634" fmla="*/ 260708 h 6693946"/>
              <a:gd name="connsiteX1635" fmla="*/ 288277 w 1569618"/>
              <a:gd name="connsiteY1635" fmla="*/ 269704 h 6693946"/>
              <a:gd name="connsiteX1636" fmla="*/ 288206 w 1569618"/>
              <a:gd name="connsiteY1636" fmla="*/ 245622 h 6693946"/>
              <a:gd name="connsiteX1637" fmla="*/ 69672 w 1569618"/>
              <a:gd name="connsiteY1637" fmla="*/ 236570 h 6693946"/>
              <a:gd name="connsiteX1638" fmla="*/ 64486 w 1569618"/>
              <a:gd name="connsiteY1638" fmla="*/ 205855 h 6693946"/>
              <a:gd name="connsiteX1639" fmla="*/ 59083 w 1569618"/>
              <a:gd name="connsiteY1639" fmla="*/ 195206 h 6693946"/>
              <a:gd name="connsiteX1640" fmla="*/ 50601 w 1569618"/>
              <a:gd name="connsiteY1640" fmla="*/ 208563 h 6693946"/>
              <a:gd name="connsiteX1641" fmla="*/ 50308 w 1569618"/>
              <a:gd name="connsiteY1641" fmla="*/ 222464 h 6693946"/>
              <a:gd name="connsiteX1642" fmla="*/ 50469 w 1569618"/>
              <a:gd name="connsiteY1642" fmla="*/ 236409 h 6693946"/>
              <a:gd name="connsiteX1643" fmla="*/ 64606 w 1569618"/>
              <a:gd name="connsiteY1643" fmla="*/ 241419 h 6693946"/>
              <a:gd name="connsiteX1644" fmla="*/ 69672 w 1569618"/>
              <a:gd name="connsiteY1644" fmla="*/ 236570 h 6693946"/>
              <a:gd name="connsiteX1645" fmla="*/ 428457 w 1569618"/>
              <a:gd name="connsiteY1645" fmla="*/ 315861 h 6693946"/>
              <a:gd name="connsiteX1646" fmla="*/ 428266 w 1569618"/>
              <a:gd name="connsiteY1646" fmla="*/ 333991 h 6693946"/>
              <a:gd name="connsiteX1647" fmla="*/ 432923 w 1569618"/>
              <a:gd name="connsiteY1647" fmla="*/ 362527 h 6693946"/>
              <a:gd name="connsiteX1648" fmla="*/ 431693 w 1569618"/>
              <a:gd name="connsiteY1648" fmla="*/ 373908 h 6693946"/>
              <a:gd name="connsiteX1649" fmla="*/ 447791 w 1569618"/>
              <a:gd name="connsiteY1649" fmla="*/ 364927 h 6693946"/>
              <a:gd name="connsiteX1650" fmla="*/ 445256 w 1569618"/>
              <a:gd name="connsiteY1650" fmla="*/ 353607 h 6693946"/>
              <a:gd name="connsiteX1651" fmla="*/ 441668 w 1569618"/>
              <a:gd name="connsiteY1651" fmla="*/ 328835 h 6693946"/>
              <a:gd name="connsiteX1652" fmla="*/ 435090 w 1569618"/>
              <a:gd name="connsiteY1652" fmla="*/ 315111 h 6693946"/>
              <a:gd name="connsiteX1653" fmla="*/ 432762 w 1569618"/>
              <a:gd name="connsiteY1653" fmla="*/ 312782 h 6693946"/>
              <a:gd name="connsiteX1654" fmla="*/ 428457 w 1569618"/>
              <a:gd name="connsiteY1654" fmla="*/ 315861 h 6693946"/>
              <a:gd name="connsiteX1655" fmla="*/ 624401 w 1569618"/>
              <a:gd name="connsiteY1655" fmla="*/ 421951 h 6693946"/>
              <a:gd name="connsiteX1656" fmla="*/ 624240 w 1569618"/>
              <a:gd name="connsiteY1656" fmla="*/ 442928 h 6693946"/>
              <a:gd name="connsiteX1657" fmla="*/ 624401 w 1569618"/>
              <a:gd name="connsiteY1657" fmla="*/ 467392 h 6693946"/>
              <a:gd name="connsiteX1658" fmla="*/ 627915 w 1569618"/>
              <a:gd name="connsiteY1658" fmla="*/ 472488 h 6693946"/>
              <a:gd name="connsiteX1659" fmla="*/ 641800 w 1569618"/>
              <a:gd name="connsiteY1659" fmla="*/ 452730 h 6693946"/>
              <a:gd name="connsiteX1660" fmla="*/ 631181 w 1569618"/>
              <a:gd name="connsiteY1660" fmla="*/ 422525 h 6693946"/>
              <a:gd name="connsiteX1661" fmla="*/ 627930 w 1569618"/>
              <a:gd name="connsiteY1661" fmla="*/ 416885 h 6693946"/>
              <a:gd name="connsiteX1662" fmla="*/ 624401 w 1569618"/>
              <a:gd name="connsiteY1662" fmla="*/ 421951 h 6693946"/>
              <a:gd name="connsiteX1663" fmla="*/ 652233 w 1569618"/>
              <a:gd name="connsiteY1663" fmla="*/ 442725 h 6693946"/>
              <a:gd name="connsiteX1664" fmla="*/ 652540 w 1569618"/>
              <a:gd name="connsiteY1664" fmla="*/ 460080 h 6693946"/>
              <a:gd name="connsiteX1665" fmla="*/ 659305 w 1569618"/>
              <a:gd name="connsiteY1665" fmla="*/ 465502 h 6693946"/>
              <a:gd name="connsiteX1666" fmla="*/ 673265 w 1569618"/>
              <a:gd name="connsiteY1666" fmla="*/ 447675 h 6693946"/>
              <a:gd name="connsiteX1667" fmla="*/ 659601 w 1569618"/>
              <a:gd name="connsiteY1667" fmla="*/ 430857 h 6693946"/>
              <a:gd name="connsiteX1668" fmla="*/ 653841 w 1569618"/>
              <a:gd name="connsiteY1668" fmla="*/ 432908 h 6693946"/>
              <a:gd name="connsiteX1669" fmla="*/ 652233 w 1569618"/>
              <a:gd name="connsiteY1669" fmla="*/ 442725 h 6693946"/>
              <a:gd name="connsiteX1670" fmla="*/ 477366 w 1569618"/>
              <a:gd name="connsiteY1670" fmla="*/ 210277 h 6693946"/>
              <a:gd name="connsiteX1671" fmla="*/ 471449 w 1569618"/>
              <a:gd name="connsiteY1671" fmla="*/ 232146 h 6693946"/>
              <a:gd name="connsiteX1672" fmla="*/ 482916 w 1569618"/>
              <a:gd name="connsiteY1672" fmla="*/ 250557 h 6693946"/>
              <a:gd name="connsiteX1673" fmla="*/ 490078 w 1569618"/>
              <a:gd name="connsiteY1673" fmla="*/ 253370 h 6693946"/>
              <a:gd name="connsiteX1674" fmla="*/ 494064 w 1569618"/>
              <a:gd name="connsiteY1674" fmla="*/ 234388 h 6693946"/>
              <a:gd name="connsiteX1675" fmla="*/ 484045 w 1569618"/>
              <a:gd name="connsiteY1675" fmla="*/ 210584 h 6693946"/>
              <a:gd name="connsiteX1676" fmla="*/ 479987 w 1569618"/>
              <a:gd name="connsiteY1676" fmla="*/ 207787 h 6693946"/>
              <a:gd name="connsiteX1677" fmla="*/ 477366 w 1569618"/>
              <a:gd name="connsiteY1677" fmla="*/ 210277 h 6693946"/>
              <a:gd name="connsiteX1678" fmla="*/ 148655 w 1569618"/>
              <a:gd name="connsiteY1678" fmla="*/ 19270 h 6693946"/>
              <a:gd name="connsiteX1679" fmla="*/ 161765 w 1569618"/>
              <a:gd name="connsiteY1679" fmla="*/ 24294 h 6693946"/>
              <a:gd name="connsiteX1680" fmla="*/ 180544 w 1569618"/>
              <a:gd name="connsiteY1680" fmla="*/ 11624 h 6693946"/>
              <a:gd name="connsiteX1681" fmla="*/ 155188 w 1569618"/>
              <a:gd name="connsiteY1681" fmla="*/ 4110 h 6693946"/>
              <a:gd name="connsiteX1682" fmla="*/ 148655 w 1569618"/>
              <a:gd name="connsiteY1682" fmla="*/ 19270 h 6693946"/>
              <a:gd name="connsiteX1683" fmla="*/ 137623 w 1569618"/>
              <a:gd name="connsiteY1683" fmla="*/ 24734 h 6693946"/>
              <a:gd name="connsiteX1684" fmla="*/ 141171 w 1569618"/>
              <a:gd name="connsiteY1684" fmla="*/ 17600 h 6693946"/>
              <a:gd name="connsiteX1685" fmla="*/ 134462 w 1569618"/>
              <a:gd name="connsiteY1685" fmla="*/ 8 h 6693946"/>
              <a:gd name="connsiteX1686" fmla="*/ 133363 w 1569618"/>
              <a:gd name="connsiteY1686" fmla="*/ 24734 h 6693946"/>
              <a:gd name="connsiteX1687" fmla="*/ 137623 w 1569618"/>
              <a:gd name="connsiteY1687" fmla="*/ 24734 h 6693946"/>
              <a:gd name="connsiteX1688" fmla="*/ 309208 w 1569618"/>
              <a:gd name="connsiteY1688" fmla="*/ 294310 h 6693946"/>
              <a:gd name="connsiteX1689" fmla="*/ 309355 w 1569618"/>
              <a:gd name="connsiteY1689" fmla="*/ 297576 h 6693946"/>
              <a:gd name="connsiteX1690" fmla="*/ 318054 w 1569618"/>
              <a:gd name="connsiteY1690" fmla="*/ 304274 h 6693946"/>
              <a:gd name="connsiteX1691" fmla="*/ 317469 w 1569618"/>
              <a:gd name="connsiteY1691" fmla="*/ 293009 h 6693946"/>
              <a:gd name="connsiteX1692" fmla="*/ 319389 w 1569618"/>
              <a:gd name="connsiteY1692" fmla="*/ 291059 h 6693946"/>
              <a:gd name="connsiteX1693" fmla="*/ 314893 w 1569618"/>
              <a:gd name="connsiteY1693" fmla="*/ 271826 h 6693946"/>
              <a:gd name="connsiteX1694" fmla="*/ 309985 w 1569618"/>
              <a:gd name="connsiteY1694" fmla="*/ 272486 h 6693946"/>
              <a:gd name="connsiteX1695" fmla="*/ 309208 w 1569618"/>
              <a:gd name="connsiteY1695" fmla="*/ 294310 h 6693946"/>
              <a:gd name="connsiteX1696" fmla="*/ 776971 w 1569618"/>
              <a:gd name="connsiteY1696" fmla="*/ 722291 h 6693946"/>
              <a:gd name="connsiteX1697" fmla="*/ 795750 w 1569618"/>
              <a:gd name="connsiteY1697" fmla="*/ 703617 h 6693946"/>
              <a:gd name="connsiteX1698" fmla="*/ 797741 w 1569618"/>
              <a:gd name="connsiteY1698" fmla="*/ 698798 h 6693946"/>
              <a:gd name="connsiteX1699" fmla="*/ 795383 w 1569618"/>
              <a:gd name="connsiteY1699" fmla="*/ 696717 h 6693946"/>
              <a:gd name="connsiteX1700" fmla="*/ 771316 w 1569618"/>
              <a:gd name="connsiteY1700" fmla="*/ 719246 h 6693946"/>
              <a:gd name="connsiteX1701" fmla="*/ 774773 w 1569618"/>
              <a:gd name="connsiteY1701" fmla="*/ 724766 h 6693946"/>
              <a:gd name="connsiteX1702" fmla="*/ 776971 w 1569618"/>
              <a:gd name="connsiteY1702" fmla="*/ 722291 h 6693946"/>
              <a:gd name="connsiteX1703" fmla="*/ 561168 w 1569618"/>
              <a:gd name="connsiteY1703" fmla="*/ 332967 h 6693946"/>
              <a:gd name="connsiteX1704" fmla="*/ 559072 w 1569618"/>
              <a:gd name="connsiteY1704" fmla="*/ 327020 h 6693946"/>
              <a:gd name="connsiteX1705" fmla="*/ 554309 w 1569618"/>
              <a:gd name="connsiteY1705" fmla="*/ 332645 h 6693946"/>
              <a:gd name="connsiteX1706" fmla="*/ 547601 w 1569618"/>
              <a:gd name="connsiteY1706" fmla="*/ 346868 h 6693946"/>
              <a:gd name="connsiteX1707" fmla="*/ 552686 w 1569618"/>
              <a:gd name="connsiteY1707" fmla="*/ 353299 h 6693946"/>
              <a:gd name="connsiteX1708" fmla="*/ 560901 w 1569618"/>
              <a:gd name="connsiteY1708" fmla="*/ 349827 h 6693946"/>
              <a:gd name="connsiteX1709" fmla="*/ 561239 w 1569618"/>
              <a:gd name="connsiteY1709" fmla="*/ 339777 h 6693946"/>
              <a:gd name="connsiteX1710" fmla="*/ 561168 w 1569618"/>
              <a:gd name="connsiteY1710" fmla="*/ 332967 h 6693946"/>
              <a:gd name="connsiteX1711" fmla="*/ 97020 w 1569618"/>
              <a:gd name="connsiteY1711" fmla="*/ 354720 h 6693946"/>
              <a:gd name="connsiteX1712" fmla="*/ 104932 w 1569618"/>
              <a:gd name="connsiteY1712" fmla="*/ 351379 h 6693946"/>
              <a:gd name="connsiteX1713" fmla="*/ 98074 w 1569618"/>
              <a:gd name="connsiteY1713" fmla="*/ 328205 h 6693946"/>
              <a:gd name="connsiteX1714" fmla="*/ 93683 w 1569618"/>
              <a:gd name="connsiteY1714" fmla="*/ 328089 h 6693946"/>
              <a:gd name="connsiteX1715" fmla="*/ 87147 w 1569618"/>
              <a:gd name="connsiteY1715" fmla="*/ 344292 h 6693946"/>
              <a:gd name="connsiteX1716" fmla="*/ 97020 w 1569618"/>
              <a:gd name="connsiteY1716" fmla="*/ 354720 h 6693946"/>
              <a:gd name="connsiteX1717" fmla="*/ 64209 w 1569618"/>
              <a:gd name="connsiteY1717" fmla="*/ 94268 h 6693946"/>
              <a:gd name="connsiteX1718" fmla="*/ 61528 w 1569618"/>
              <a:gd name="connsiteY1718" fmla="*/ 88437 h 6693946"/>
              <a:gd name="connsiteX1719" fmla="*/ 57414 w 1569618"/>
              <a:gd name="connsiteY1719" fmla="*/ 92273 h 6693946"/>
              <a:gd name="connsiteX1720" fmla="*/ 50545 w 1569618"/>
              <a:gd name="connsiteY1720" fmla="*/ 110291 h 6693946"/>
              <a:gd name="connsiteX1721" fmla="*/ 54088 w 1569618"/>
              <a:gd name="connsiteY1721" fmla="*/ 116137 h 6693946"/>
              <a:gd name="connsiteX1722" fmla="*/ 57354 w 1569618"/>
              <a:gd name="connsiteY1722" fmla="*/ 112297 h 6693946"/>
              <a:gd name="connsiteX1723" fmla="*/ 64209 w 1569618"/>
              <a:gd name="connsiteY1723" fmla="*/ 94268 h 6693946"/>
              <a:gd name="connsiteX1724" fmla="*/ 264578 w 1569618"/>
              <a:gd name="connsiteY1724" fmla="*/ 178024 h 6693946"/>
              <a:gd name="connsiteX1725" fmla="*/ 270788 w 1569618"/>
              <a:gd name="connsiteY1725" fmla="*/ 199526 h 6693946"/>
              <a:gd name="connsiteX1726" fmla="*/ 274129 w 1569618"/>
              <a:gd name="connsiteY1726" fmla="*/ 196200 h 6693946"/>
              <a:gd name="connsiteX1727" fmla="*/ 274290 w 1569618"/>
              <a:gd name="connsiteY1727" fmla="*/ 185786 h 6693946"/>
              <a:gd name="connsiteX1728" fmla="*/ 274114 w 1569618"/>
              <a:gd name="connsiteY1728" fmla="*/ 178887 h 6693946"/>
              <a:gd name="connsiteX1729" fmla="*/ 269441 w 1569618"/>
              <a:gd name="connsiteY1729" fmla="*/ 173056 h 6693946"/>
              <a:gd name="connsiteX1730" fmla="*/ 264578 w 1569618"/>
              <a:gd name="connsiteY1730" fmla="*/ 178024 h 6693946"/>
              <a:gd name="connsiteX1731" fmla="*/ 748952 w 1569618"/>
              <a:gd name="connsiteY1731" fmla="*/ 764124 h 6693946"/>
              <a:gd name="connsiteX1732" fmla="*/ 756159 w 1569618"/>
              <a:gd name="connsiteY1732" fmla="*/ 749905 h 6693946"/>
              <a:gd name="connsiteX1733" fmla="*/ 753081 w 1569618"/>
              <a:gd name="connsiteY1733" fmla="*/ 745844 h 6693946"/>
              <a:gd name="connsiteX1734" fmla="*/ 737718 w 1569618"/>
              <a:gd name="connsiteY1734" fmla="*/ 754839 h 6693946"/>
              <a:gd name="connsiteX1735" fmla="*/ 743459 w 1569618"/>
              <a:gd name="connsiteY1735" fmla="*/ 766468 h 6693946"/>
              <a:gd name="connsiteX1736" fmla="*/ 748952 w 1569618"/>
              <a:gd name="connsiteY1736" fmla="*/ 764124 h 6693946"/>
              <a:gd name="connsiteX1737" fmla="*/ 57309 w 1569618"/>
              <a:gd name="connsiteY1737" fmla="*/ 122729 h 6693946"/>
              <a:gd name="connsiteX1738" fmla="*/ 57309 w 1569618"/>
              <a:gd name="connsiteY1738" fmla="*/ 143717 h 6693946"/>
              <a:gd name="connsiteX1739" fmla="*/ 57309 w 1569618"/>
              <a:gd name="connsiteY1739" fmla="*/ 122729 h 6693946"/>
              <a:gd name="connsiteX1740" fmla="*/ 624532 w 1569618"/>
              <a:gd name="connsiteY1740" fmla="*/ 269336 h 6693946"/>
              <a:gd name="connsiteX1741" fmla="*/ 634904 w 1569618"/>
              <a:gd name="connsiteY1741" fmla="*/ 263802 h 6693946"/>
              <a:gd name="connsiteX1742" fmla="*/ 624049 w 1569618"/>
              <a:gd name="connsiteY1742" fmla="*/ 256111 h 6693946"/>
              <a:gd name="connsiteX1743" fmla="*/ 617239 w 1569618"/>
              <a:gd name="connsiteY1743" fmla="*/ 261076 h 6693946"/>
              <a:gd name="connsiteX1744" fmla="*/ 624532 w 1569618"/>
              <a:gd name="connsiteY1744" fmla="*/ 269336 h 6693946"/>
              <a:gd name="connsiteX1745" fmla="*/ 72353 w 1569618"/>
              <a:gd name="connsiteY1745" fmla="*/ 174743 h 6693946"/>
              <a:gd name="connsiteX1746" fmla="*/ 64314 w 1569618"/>
              <a:gd name="connsiteY1746" fmla="*/ 171916 h 6693946"/>
              <a:gd name="connsiteX1747" fmla="*/ 51655 w 1569618"/>
              <a:gd name="connsiteY1747" fmla="*/ 183559 h 6693946"/>
              <a:gd name="connsiteX1748" fmla="*/ 57339 w 1569618"/>
              <a:gd name="connsiteY1748" fmla="*/ 185509 h 6693946"/>
              <a:gd name="connsiteX1749" fmla="*/ 72353 w 1569618"/>
              <a:gd name="connsiteY1749" fmla="*/ 174743 h 6693946"/>
              <a:gd name="connsiteX1750" fmla="*/ 556627 w 1569618"/>
              <a:gd name="connsiteY1750" fmla="*/ 536790 h 6693946"/>
              <a:gd name="connsiteX1751" fmla="*/ 554455 w 1569618"/>
              <a:gd name="connsiteY1751" fmla="*/ 542358 h 6693946"/>
              <a:gd name="connsiteX1752" fmla="*/ 562731 w 1569618"/>
              <a:gd name="connsiteY1752" fmla="*/ 549419 h 6693946"/>
              <a:gd name="connsiteX1753" fmla="*/ 568694 w 1569618"/>
              <a:gd name="connsiteY1753" fmla="*/ 546003 h 6693946"/>
              <a:gd name="connsiteX1754" fmla="*/ 556627 w 1569618"/>
              <a:gd name="connsiteY1754" fmla="*/ 536790 h 6693946"/>
              <a:gd name="connsiteX1755" fmla="*/ 282168 w 1569618"/>
              <a:gd name="connsiteY1755" fmla="*/ 220356 h 6693946"/>
              <a:gd name="connsiteX1756" fmla="*/ 291235 w 1569618"/>
              <a:gd name="connsiteY1756" fmla="*/ 211773 h 6693946"/>
              <a:gd name="connsiteX1757" fmla="*/ 281553 w 1569618"/>
              <a:gd name="connsiteY1757" fmla="*/ 206995 h 6693946"/>
              <a:gd name="connsiteX1758" fmla="*/ 274507 w 1569618"/>
              <a:gd name="connsiteY1758" fmla="*/ 216985 h 6693946"/>
              <a:gd name="connsiteX1759" fmla="*/ 282168 w 1569618"/>
              <a:gd name="connsiteY1759" fmla="*/ 220356 h 6693946"/>
              <a:gd name="connsiteX1760" fmla="*/ 627300 w 1569618"/>
              <a:gd name="connsiteY1760" fmla="*/ 557489 h 6693946"/>
              <a:gd name="connsiteX1761" fmla="*/ 635459 w 1569618"/>
              <a:gd name="connsiteY1761" fmla="*/ 548568 h 6693946"/>
              <a:gd name="connsiteX1762" fmla="*/ 633483 w 1569618"/>
              <a:gd name="connsiteY1762" fmla="*/ 542666 h 6693946"/>
              <a:gd name="connsiteX1763" fmla="*/ 624577 w 1569618"/>
              <a:gd name="connsiteY1763" fmla="*/ 548774 h 6693946"/>
              <a:gd name="connsiteX1764" fmla="*/ 627300 w 1569618"/>
              <a:gd name="connsiteY1764" fmla="*/ 557489 h 6693946"/>
              <a:gd name="connsiteX1765" fmla="*/ 1348926 w 1569618"/>
              <a:gd name="connsiteY1765" fmla="*/ 5773871 h 6693946"/>
              <a:gd name="connsiteX1766" fmla="*/ 1338730 w 1569618"/>
              <a:gd name="connsiteY1766" fmla="*/ 5777771 h 6693946"/>
              <a:gd name="connsiteX1767" fmla="*/ 1344955 w 1569618"/>
              <a:gd name="connsiteY1767" fmla="*/ 5781184 h 6693946"/>
              <a:gd name="connsiteX1768" fmla="*/ 1352132 w 1569618"/>
              <a:gd name="connsiteY1768" fmla="*/ 5776946 h 6693946"/>
              <a:gd name="connsiteX1769" fmla="*/ 1348926 w 1569618"/>
              <a:gd name="connsiteY1769" fmla="*/ 5773871 h 6693946"/>
              <a:gd name="connsiteX1770" fmla="*/ 1532387 w 1569618"/>
              <a:gd name="connsiteY1770" fmla="*/ 5857418 h 6693946"/>
              <a:gd name="connsiteX1771" fmla="*/ 1541106 w 1569618"/>
              <a:gd name="connsiteY1771" fmla="*/ 5854155 h 6693946"/>
              <a:gd name="connsiteX1772" fmla="*/ 1534967 w 1569618"/>
              <a:gd name="connsiteY1772" fmla="*/ 5850106 h 6693946"/>
              <a:gd name="connsiteX1773" fmla="*/ 1527100 w 1569618"/>
              <a:gd name="connsiteY1773" fmla="*/ 5854155 h 6693946"/>
              <a:gd name="connsiteX1774" fmla="*/ 1532387 w 1569618"/>
              <a:gd name="connsiteY1774" fmla="*/ 5857418 h 6693946"/>
              <a:gd name="connsiteX1775" fmla="*/ 624472 w 1569618"/>
              <a:gd name="connsiteY1775" fmla="*/ 241520 h 6693946"/>
              <a:gd name="connsiteX1776" fmla="*/ 628837 w 1569618"/>
              <a:gd name="connsiteY1776" fmla="*/ 247599 h 6693946"/>
              <a:gd name="connsiteX1777" fmla="*/ 632733 w 1569618"/>
              <a:gd name="connsiteY1777" fmla="*/ 238269 h 6693946"/>
              <a:gd name="connsiteX1778" fmla="*/ 626584 w 1569618"/>
              <a:gd name="connsiteY1778" fmla="*/ 236102 h 6693946"/>
              <a:gd name="connsiteX1779" fmla="*/ 624472 w 1569618"/>
              <a:gd name="connsiteY1779" fmla="*/ 241520 h 6693946"/>
              <a:gd name="connsiteX1780" fmla="*/ 1499299 w 1569618"/>
              <a:gd name="connsiteY1780" fmla="*/ 5839868 h 6693946"/>
              <a:gd name="connsiteX1781" fmla="*/ 1503210 w 1569618"/>
              <a:gd name="connsiteY1781" fmla="*/ 5850068 h 6693946"/>
              <a:gd name="connsiteX1782" fmla="*/ 1506622 w 1569618"/>
              <a:gd name="connsiteY1782" fmla="*/ 5843843 h 6693946"/>
              <a:gd name="connsiteX1783" fmla="*/ 1502377 w 1569618"/>
              <a:gd name="connsiteY1783" fmla="*/ 5836643 h 6693946"/>
              <a:gd name="connsiteX1784" fmla="*/ 1499299 w 1569618"/>
              <a:gd name="connsiteY1784" fmla="*/ 5839868 h 6693946"/>
              <a:gd name="connsiteX1785" fmla="*/ 624457 w 1569618"/>
              <a:gd name="connsiteY1785" fmla="*/ 484967 h 6693946"/>
              <a:gd name="connsiteX1786" fmla="*/ 627097 w 1569618"/>
              <a:gd name="connsiteY1786" fmla="*/ 494649 h 6693946"/>
              <a:gd name="connsiteX1787" fmla="*/ 630993 w 1569618"/>
              <a:gd name="connsiteY1787" fmla="*/ 488380 h 6693946"/>
              <a:gd name="connsiteX1788" fmla="*/ 627738 w 1569618"/>
              <a:gd name="connsiteY1788" fmla="*/ 479680 h 6693946"/>
              <a:gd name="connsiteX1789" fmla="*/ 624457 w 1569618"/>
              <a:gd name="connsiteY1789" fmla="*/ 484967 h 6693946"/>
              <a:gd name="connsiteX1790" fmla="*/ 1423439 w 1569618"/>
              <a:gd name="connsiteY1790" fmla="*/ 5874104 h 6693946"/>
              <a:gd name="connsiteX1791" fmla="*/ 1422442 w 1569618"/>
              <a:gd name="connsiteY1791" fmla="*/ 5883817 h 6693946"/>
              <a:gd name="connsiteX1792" fmla="*/ 1427804 w 1569618"/>
              <a:gd name="connsiteY1792" fmla="*/ 5883254 h 6693946"/>
              <a:gd name="connsiteX1793" fmla="*/ 1427804 w 1569618"/>
              <a:gd name="connsiteY1793" fmla="*/ 5874067 h 6693946"/>
              <a:gd name="connsiteX1794" fmla="*/ 1423439 w 1569618"/>
              <a:gd name="connsiteY1794" fmla="*/ 5874104 h 6693946"/>
              <a:gd name="connsiteX1795" fmla="*/ 1379889 w 1569618"/>
              <a:gd name="connsiteY1795" fmla="*/ 5801507 h 6693946"/>
              <a:gd name="connsiteX1796" fmla="*/ 1377736 w 1569618"/>
              <a:gd name="connsiteY1796" fmla="*/ 5795808 h 6693946"/>
              <a:gd name="connsiteX1797" fmla="*/ 1371688 w 1569618"/>
              <a:gd name="connsiteY1797" fmla="*/ 5798358 h 6693946"/>
              <a:gd name="connsiteX1798" fmla="*/ 1375524 w 1569618"/>
              <a:gd name="connsiteY1798" fmla="*/ 5807582 h 6693946"/>
              <a:gd name="connsiteX1799" fmla="*/ 1379889 w 1569618"/>
              <a:gd name="connsiteY1799" fmla="*/ 5801507 h 6693946"/>
              <a:gd name="connsiteX1800" fmla="*/ 567126 w 1569618"/>
              <a:gd name="connsiteY1800" fmla="*/ 384074 h 6693946"/>
              <a:gd name="connsiteX1801" fmla="*/ 561430 w 1569618"/>
              <a:gd name="connsiteY1801" fmla="*/ 381922 h 6693946"/>
              <a:gd name="connsiteX1802" fmla="*/ 555352 w 1569618"/>
              <a:gd name="connsiteY1802" fmla="*/ 386301 h 6693946"/>
              <a:gd name="connsiteX1803" fmla="*/ 564550 w 1569618"/>
              <a:gd name="connsiteY1803" fmla="*/ 390123 h 6693946"/>
              <a:gd name="connsiteX1804" fmla="*/ 567126 w 1569618"/>
              <a:gd name="connsiteY1804" fmla="*/ 384074 h 6693946"/>
              <a:gd name="connsiteX1805" fmla="*/ 741786 w 1569618"/>
              <a:gd name="connsiteY1805" fmla="*/ 794359 h 6693946"/>
              <a:gd name="connsiteX1806" fmla="*/ 742990 w 1569618"/>
              <a:gd name="connsiteY1806" fmla="*/ 784384 h 6693946"/>
              <a:gd name="connsiteX1807" fmla="*/ 738610 w 1569618"/>
              <a:gd name="connsiteY1807" fmla="*/ 781748 h 6693946"/>
              <a:gd name="connsiteX1808" fmla="*/ 736458 w 1569618"/>
              <a:gd name="connsiteY1808" fmla="*/ 790902 h 6693946"/>
              <a:gd name="connsiteX1809" fmla="*/ 741786 w 1569618"/>
              <a:gd name="connsiteY1809" fmla="*/ 794359 h 6693946"/>
              <a:gd name="connsiteX1810" fmla="*/ 655982 w 1569618"/>
              <a:gd name="connsiteY1810" fmla="*/ 423447 h 6693946"/>
              <a:gd name="connsiteX1811" fmla="*/ 665957 w 1569618"/>
              <a:gd name="connsiteY1811" fmla="*/ 422247 h 6693946"/>
              <a:gd name="connsiteX1812" fmla="*/ 662500 w 1569618"/>
              <a:gd name="connsiteY1812" fmla="*/ 416915 h 6693946"/>
              <a:gd name="connsiteX1813" fmla="*/ 653346 w 1569618"/>
              <a:gd name="connsiteY1813" fmla="*/ 419068 h 6693946"/>
              <a:gd name="connsiteX1814" fmla="*/ 655982 w 1569618"/>
              <a:gd name="connsiteY1814" fmla="*/ 423447 h 6693946"/>
              <a:gd name="connsiteX1815" fmla="*/ 165162 w 1569618"/>
              <a:gd name="connsiteY1815" fmla="*/ 81698 h 6693946"/>
              <a:gd name="connsiteX1816" fmla="*/ 169058 w 1569618"/>
              <a:gd name="connsiteY1816" fmla="*/ 75444 h 6693946"/>
              <a:gd name="connsiteX1817" fmla="*/ 165792 w 1569618"/>
              <a:gd name="connsiteY1817" fmla="*/ 66729 h 6693946"/>
              <a:gd name="connsiteX1818" fmla="*/ 162526 w 1569618"/>
              <a:gd name="connsiteY1818" fmla="*/ 72032 h 6693946"/>
              <a:gd name="connsiteX1819" fmla="*/ 165162 w 1569618"/>
              <a:gd name="connsiteY1819" fmla="*/ 81698 h 6693946"/>
              <a:gd name="connsiteX1820" fmla="*/ 239045 w 1569618"/>
              <a:gd name="connsiteY1820" fmla="*/ 237977 h 6693946"/>
              <a:gd name="connsiteX1821" fmla="*/ 236893 w 1569618"/>
              <a:gd name="connsiteY1821" fmla="*/ 228823 h 6693946"/>
              <a:gd name="connsiteX1822" fmla="*/ 232528 w 1569618"/>
              <a:gd name="connsiteY1822" fmla="*/ 231459 h 6693946"/>
              <a:gd name="connsiteX1823" fmla="*/ 233713 w 1569618"/>
              <a:gd name="connsiteY1823" fmla="*/ 241434 h 6693946"/>
              <a:gd name="connsiteX1824" fmla="*/ 239045 w 1569618"/>
              <a:gd name="connsiteY1824" fmla="*/ 237977 h 6693946"/>
              <a:gd name="connsiteX1825" fmla="*/ 266423 w 1569618"/>
              <a:gd name="connsiteY1825" fmla="*/ 158277 h 6693946"/>
              <a:gd name="connsiteX1826" fmla="*/ 274290 w 1569618"/>
              <a:gd name="connsiteY1826" fmla="*/ 154220 h 6693946"/>
              <a:gd name="connsiteX1827" fmla="*/ 268999 w 1569618"/>
              <a:gd name="connsiteY1827" fmla="*/ 150969 h 6693946"/>
              <a:gd name="connsiteX1828" fmla="*/ 260284 w 1569618"/>
              <a:gd name="connsiteY1828" fmla="*/ 154220 h 6693946"/>
              <a:gd name="connsiteX1829" fmla="*/ 266423 w 1569618"/>
              <a:gd name="connsiteY1829" fmla="*/ 158277 h 6693946"/>
              <a:gd name="connsiteX1830" fmla="*/ 316869 w 1569618"/>
              <a:gd name="connsiteY1830" fmla="*/ 315801 h 6693946"/>
              <a:gd name="connsiteX1831" fmla="*/ 323094 w 1569618"/>
              <a:gd name="connsiteY1831" fmla="*/ 319213 h 6693946"/>
              <a:gd name="connsiteX1832" fmla="*/ 330271 w 1569618"/>
              <a:gd name="connsiteY1832" fmla="*/ 314950 h 6693946"/>
              <a:gd name="connsiteX1833" fmla="*/ 327065 w 1569618"/>
              <a:gd name="connsiteY1833" fmla="*/ 311890 h 6693946"/>
              <a:gd name="connsiteX1834" fmla="*/ 316869 w 1569618"/>
              <a:gd name="connsiteY1834" fmla="*/ 315801 h 6693946"/>
              <a:gd name="connsiteX1835" fmla="*/ 328895 w 1569618"/>
              <a:gd name="connsiteY1835" fmla="*/ 305387 h 6693946"/>
              <a:gd name="connsiteX1836" fmla="*/ 333537 w 1569618"/>
              <a:gd name="connsiteY1836" fmla="*/ 311698 h 6693946"/>
              <a:gd name="connsiteX1837" fmla="*/ 337040 w 1569618"/>
              <a:gd name="connsiteY1837" fmla="*/ 306880 h 6693946"/>
              <a:gd name="connsiteX1838" fmla="*/ 334374 w 1569618"/>
              <a:gd name="connsiteY1838" fmla="*/ 298296 h 6693946"/>
              <a:gd name="connsiteX1839" fmla="*/ 328895 w 1569618"/>
              <a:gd name="connsiteY1839" fmla="*/ 305387 h 6693946"/>
              <a:gd name="connsiteX1840" fmla="*/ 440835 w 1569618"/>
              <a:gd name="connsiteY1840" fmla="*/ 402415 h 6693946"/>
              <a:gd name="connsiteX1841" fmla="*/ 442020 w 1569618"/>
              <a:gd name="connsiteY1841" fmla="*/ 392436 h 6693946"/>
              <a:gd name="connsiteX1842" fmla="*/ 437655 w 1569618"/>
              <a:gd name="connsiteY1842" fmla="*/ 389800 h 6693946"/>
              <a:gd name="connsiteX1843" fmla="*/ 435503 w 1569618"/>
              <a:gd name="connsiteY1843" fmla="*/ 398957 h 6693946"/>
              <a:gd name="connsiteX1844" fmla="*/ 440835 w 1569618"/>
              <a:gd name="connsiteY1844" fmla="*/ 402415 h 6693946"/>
              <a:gd name="connsiteX1845" fmla="*/ 437655 w 1569618"/>
              <a:gd name="connsiteY1845" fmla="*/ 291805 h 6693946"/>
              <a:gd name="connsiteX1846" fmla="*/ 435503 w 1569618"/>
              <a:gd name="connsiteY1846" fmla="*/ 300978 h 6693946"/>
              <a:gd name="connsiteX1847" fmla="*/ 440835 w 1569618"/>
              <a:gd name="connsiteY1847" fmla="*/ 304435 h 6693946"/>
              <a:gd name="connsiteX1848" fmla="*/ 442035 w 1569618"/>
              <a:gd name="connsiteY1848" fmla="*/ 294457 h 6693946"/>
              <a:gd name="connsiteX1849" fmla="*/ 437655 w 1569618"/>
              <a:gd name="connsiteY1849" fmla="*/ 291805 h 6693946"/>
              <a:gd name="connsiteX1850" fmla="*/ 477250 w 1569618"/>
              <a:gd name="connsiteY1850" fmla="*/ 302984 h 6693946"/>
              <a:gd name="connsiteX1851" fmla="*/ 484251 w 1569618"/>
              <a:gd name="connsiteY1851" fmla="*/ 311698 h 6693946"/>
              <a:gd name="connsiteX1852" fmla="*/ 484251 w 1569618"/>
              <a:gd name="connsiteY1852" fmla="*/ 297696 h 6693946"/>
              <a:gd name="connsiteX1853" fmla="*/ 477250 w 1569618"/>
              <a:gd name="connsiteY1853" fmla="*/ 302984 h 6693946"/>
              <a:gd name="connsiteX1854" fmla="*/ 559450 w 1569618"/>
              <a:gd name="connsiteY1854" fmla="*/ 509371 h 6693946"/>
              <a:gd name="connsiteX1855" fmla="*/ 555044 w 1569618"/>
              <a:gd name="connsiteY1855" fmla="*/ 510571 h 6693946"/>
              <a:gd name="connsiteX1856" fmla="*/ 556259 w 1569618"/>
              <a:gd name="connsiteY1856" fmla="*/ 524442 h 6693946"/>
              <a:gd name="connsiteX1857" fmla="*/ 561078 w 1569618"/>
              <a:gd name="connsiteY1857" fmla="*/ 518408 h 6693946"/>
              <a:gd name="connsiteX1858" fmla="*/ 559450 w 1569618"/>
              <a:gd name="connsiteY1858" fmla="*/ 509371 h 6693946"/>
              <a:gd name="connsiteX1859" fmla="*/ 556638 w 1569618"/>
              <a:gd name="connsiteY1859" fmla="*/ 431794 h 6693946"/>
              <a:gd name="connsiteX1860" fmla="*/ 554485 w 1569618"/>
              <a:gd name="connsiteY1860" fmla="*/ 437494 h 6693946"/>
              <a:gd name="connsiteX1861" fmla="*/ 558850 w 1569618"/>
              <a:gd name="connsiteY1861" fmla="*/ 443573 h 6693946"/>
              <a:gd name="connsiteX1862" fmla="*/ 562690 w 1569618"/>
              <a:gd name="connsiteY1862" fmla="*/ 434374 h 6693946"/>
              <a:gd name="connsiteX1863" fmla="*/ 556638 w 1569618"/>
              <a:gd name="connsiteY1863" fmla="*/ 431794 h 6693946"/>
              <a:gd name="connsiteX1864" fmla="*/ 1537603 w 1569618"/>
              <a:gd name="connsiteY1864" fmla="*/ 5878642 h 6693946"/>
              <a:gd name="connsiteX1865" fmla="*/ 1539801 w 1569618"/>
              <a:gd name="connsiteY1865" fmla="*/ 5873955 h 6693946"/>
              <a:gd name="connsiteX1866" fmla="*/ 1537603 w 1569618"/>
              <a:gd name="connsiteY1866" fmla="*/ 5871667 h 6693946"/>
              <a:gd name="connsiteX1867" fmla="*/ 1535113 w 1569618"/>
              <a:gd name="connsiteY1867" fmla="*/ 5876167 h 6693946"/>
              <a:gd name="connsiteX1868" fmla="*/ 1537603 w 1569618"/>
              <a:gd name="connsiteY1868" fmla="*/ 5878642 h 6693946"/>
              <a:gd name="connsiteX1869" fmla="*/ 1398345 w 1569618"/>
              <a:gd name="connsiteY1869" fmla="*/ 1010826 h 6693946"/>
              <a:gd name="connsiteX1870" fmla="*/ 1400558 w 1569618"/>
              <a:gd name="connsiteY1870" fmla="*/ 1008670 h 6693946"/>
              <a:gd name="connsiteX1871" fmla="*/ 1397247 w 1569618"/>
              <a:gd name="connsiteY1871" fmla="*/ 1004597 h 6693946"/>
              <a:gd name="connsiteX1872" fmla="*/ 1394127 w 1569618"/>
              <a:gd name="connsiteY1872" fmla="*/ 1007717 h 6693946"/>
              <a:gd name="connsiteX1873" fmla="*/ 1398345 w 1569618"/>
              <a:gd name="connsiteY1873" fmla="*/ 1010826 h 6693946"/>
              <a:gd name="connsiteX1874" fmla="*/ 1384827 w 1569618"/>
              <a:gd name="connsiteY1874" fmla="*/ 5816957 h 6693946"/>
              <a:gd name="connsiteX1875" fmla="*/ 1380125 w 1569618"/>
              <a:gd name="connsiteY1875" fmla="*/ 5819170 h 6693946"/>
              <a:gd name="connsiteX1876" fmla="*/ 1382615 w 1569618"/>
              <a:gd name="connsiteY1876" fmla="*/ 5821644 h 6693946"/>
              <a:gd name="connsiteX1877" fmla="*/ 1387126 w 1569618"/>
              <a:gd name="connsiteY1877" fmla="*/ 5819170 h 6693946"/>
              <a:gd name="connsiteX1878" fmla="*/ 1384827 w 1569618"/>
              <a:gd name="connsiteY1878" fmla="*/ 5816957 h 6693946"/>
              <a:gd name="connsiteX1879" fmla="*/ 1354622 w 1569618"/>
              <a:gd name="connsiteY1879" fmla="*/ 5807657 h 6693946"/>
              <a:gd name="connsiteX1880" fmla="*/ 1359133 w 1569618"/>
              <a:gd name="connsiteY1880" fmla="*/ 5805182 h 6693946"/>
              <a:gd name="connsiteX1881" fmla="*/ 1356835 w 1569618"/>
              <a:gd name="connsiteY1881" fmla="*/ 5802970 h 6693946"/>
              <a:gd name="connsiteX1882" fmla="*/ 1352132 w 1569618"/>
              <a:gd name="connsiteY1882" fmla="*/ 5805182 h 6693946"/>
              <a:gd name="connsiteX1883" fmla="*/ 1354622 w 1569618"/>
              <a:gd name="connsiteY1883" fmla="*/ 5807657 h 6693946"/>
              <a:gd name="connsiteX1884" fmla="*/ 1340621 w 1569618"/>
              <a:gd name="connsiteY1884" fmla="*/ 5788683 h 6693946"/>
              <a:gd name="connsiteX1885" fmla="*/ 1338131 w 1569618"/>
              <a:gd name="connsiteY1885" fmla="*/ 5791195 h 6693946"/>
              <a:gd name="connsiteX1886" fmla="*/ 1342833 w 1569618"/>
              <a:gd name="connsiteY1886" fmla="*/ 5793371 h 6693946"/>
              <a:gd name="connsiteX1887" fmla="*/ 1345132 w 1569618"/>
              <a:gd name="connsiteY1887" fmla="*/ 5791195 h 6693946"/>
              <a:gd name="connsiteX1888" fmla="*/ 1340621 w 1569618"/>
              <a:gd name="connsiteY1888" fmla="*/ 5788683 h 6693946"/>
              <a:gd name="connsiteX1889" fmla="*/ 792207 w 1569618"/>
              <a:gd name="connsiteY1889" fmla="*/ 595164 h 6693946"/>
              <a:gd name="connsiteX1890" fmla="*/ 789908 w 1569618"/>
              <a:gd name="connsiteY1890" fmla="*/ 592966 h 6693946"/>
              <a:gd name="connsiteX1891" fmla="*/ 785220 w 1569618"/>
              <a:gd name="connsiteY1891" fmla="*/ 595164 h 6693946"/>
              <a:gd name="connsiteX1892" fmla="*/ 787710 w 1569618"/>
              <a:gd name="connsiteY1892" fmla="*/ 597639 h 6693946"/>
              <a:gd name="connsiteX1893" fmla="*/ 792207 w 1569618"/>
              <a:gd name="connsiteY1893" fmla="*/ 595164 h 6693946"/>
              <a:gd name="connsiteX1894" fmla="*/ 778861 w 1569618"/>
              <a:gd name="connsiteY1894" fmla="*/ 741494 h 6693946"/>
              <a:gd name="connsiteX1895" fmla="*/ 782097 w 1569618"/>
              <a:gd name="connsiteY1895" fmla="*/ 745641 h 6693946"/>
              <a:gd name="connsiteX1896" fmla="*/ 785220 w 1569618"/>
              <a:gd name="connsiteY1896" fmla="*/ 745641 h 6693946"/>
              <a:gd name="connsiteX1897" fmla="*/ 783094 w 1569618"/>
              <a:gd name="connsiteY1897" fmla="*/ 740339 h 6693946"/>
              <a:gd name="connsiteX1898" fmla="*/ 778861 w 1569618"/>
              <a:gd name="connsiteY1898" fmla="*/ 741494 h 6693946"/>
              <a:gd name="connsiteX1899" fmla="*/ 781718 w 1569618"/>
              <a:gd name="connsiteY1899" fmla="*/ 808627 h 6693946"/>
              <a:gd name="connsiteX1900" fmla="*/ 784208 w 1569618"/>
              <a:gd name="connsiteY1900" fmla="*/ 804116 h 6693946"/>
              <a:gd name="connsiteX1901" fmla="*/ 781718 w 1569618"/>
              <a:gd name="connsiteY1901" fmla="*/ 801622 h 6693946"/>
              <a:gd name="connsiteX1902" fmla="*/ 779521 w 1569618"/>
              <a:gd name="connsiteY1902" fmla="*/ 806325 h 6693946"/>
              <a:gd name="connsiteX1903" fmla="*/ 781718 w 1569618"/>
              <a:gd name="connsiteY1903" fmla="*/ 808627 h 6693946"/>
              <a:gd name="connsiteX1904" fmla="*/ 774717 w 1569618"/>
              <a:gd name="connsiteY1904" fmla="*/ 689641 h 6693946"/>
              <a:gd name="connsiteX1905" fmla="*/ 777207 w 1569618"/>
              <a:gd name="connsiteY1905" fmla="*/ 685130 h 6693946"/>
              <a:gd name="connsiteX1906" fmla="*/ 774717 w 1569618"/>
              <a:gd name="connsiteY1906" fmla="*/ 682640 h 6693946"/>
              <a:gd name="connsiteX1907" fmla="*/ 772520 w 1569618"/>
              <a:gd name="connsiteY1907" fmla="*/ 687342 h 6693946"/>
              <a:gd name="connsiteX1908" fmla="*/ 774717 w 1569618"/>
              <a:gd name="connsiteY1908" fmla="*/ 689641 h 6693946"/>
              <a:gd name="connsiteX1909" fmla="*/ 737526 w 1569618"/>
              <a:gd name="connsiteY1909" fmla="*/ 726933 h 6693946"/>
              <a:gd name="connsiteX1910" fmla="*/ 739724 w 1569618"/>
              <a:gd name="connsiteY1910" fmla="*/ 731635 h 6693946"/>
              <a:gd name="connsiteX1911" fmla="*/ 742214 w 1569618"/>
              <a:gd name="connsiteY1911" fmla="*/ 729146 h 6693946"/>
              <a:gd name="connsiteX1912" fmla="*/ 739724 w 1569618"/>
              <a:gd name="connsiteY1912" fmla="*/ 724634 h 6693946"/>
              <a:gd name="connsiteX1913" fmla="*/ 737526 w 1569618"/>
              <a:gd name="connsiteY1913" fmla="*/ 726933 h 6693946"/>
              <a:gd name="connsiteX1914" fmla="*/ 739150 w 1569618"/>
              <a:gd name="connsiteY1914" fmla="*/ 773060 h 6693946"/>
              <a:gd name="connsiteX1915" fmla="*/ 743222 w 1569618"/>
              <a:gd name="connsiteY1915" fmla="*/ 769749 h 6693946"/>
              <a:gd name="connsiteX1916" fmla="*/ 740102 w 1569618"/>
              <a:gd name="connsiteY1916" fmla="*/ 766629 h 6693946"/>
              <a:gd name="connsiteX1917" fmla="*/ 736982 w 1569618"/>
              <a:gd name="connsiteY1917" fmla="*/ 770847 h 6693946"/>
              <a:gd name="connsiteX1918" fmla="*/ 739150 w 1569618"/>
              <a:gd name="connsiteY1918" fmla="*/ 773060 h 6693946"/>
              <a:gd name="connsiteX1919" fmla="*/ 660538 w 1569618"/>
              <a:gd name="connsiteY1919" fmla="*/ 230008 h 6693946"/>
              <a:gd name="connsiteX1920" fmla="*/ 662732 w 1569618"/>
              <a:gd name="connsiteY1920" fmla="*/ 234710 h 6693946"/>
              <a:gd name="connsiteX1921" fmla="*/ 664914 w 1569618"/>
              <a:gd name="connsiteY1921" fmla="*/ 232412 h 6693946"/>
              <a:gd name="connsiteX1922" fmla="*/ 662732 w 1569618"/>
              <a:gd name="connsiteY1922" fmla="*/ 227709 h 6693946"/>
              <a:gd name="connsiteX1923" fmla="*/ 660538 w 1569618"/>
              <a:gd name="connsiteY1923" fmla="*/ 230008 h 6693946"/>
              <a:gd name="connsiteX1924" fmla="*/ 665664 w 1569618"/>
              <a:gd name="connsiteY1924" fmla="*/ 469750 h 6693946"/>
              <a:gd name="connsiteX1925" fmla="*/ 662353 w 1569618"/>
              <a:gd name="connsiteY1925" fmla="*/ 465678 h 6693946"/>
              <a:gd name="connsiteX1926" fmla="*/ 659234 w 1569618"/>
              <a:gd name="connsiteY1926" fmla="*/ 468798 h 6693946"/>
              <a:gd name="connsiteX1927" fmla="*/ 663437 w 1569618"/>
              <a:gd name="connsiteY1927" fmla="*/ 471903 h 6693946"/>
              <a:gd name="connsiteX1928" fmla="*/ 665664 w 1569618"/>
              <a:gd name="connsiteY1928" fmla="*/ 469750 h 6693946"/>
              <a:gd name="connsiteX1929" fmla="*/ 654531 w 1569618"/>
              <a:gd name="connsiteY1929" fmla="*/ 261398 h 6693946"/>
              <a:gd name="connsiteX1930" fmla="*/ 659234 w 1569618"/>
              <a:gd name="connsiteY1930" fmla="*/ 259201 h 6693946"/>
              <a:gd name="connsiteX1931" fmla="*/ 656935 w 1569618"/>
              <a:gd name="connsiteY1931" fmla="*/ 257018 h 6693946"/>
              <a:gd name="connsiteX1932" fmla="*/ 652233 w 1569618"/>
              <a:gd name="connsiteY1932" fmla="*/ 259201 h 6693946"/>
              <a:gd name="connsiteX1933" fmla="*/ 654531 w 1569618"/>
              <a:gd name="connsiteY1933" fmla="*/ 261398 h 6693946"/>
              <a:gd name="connsiteX1934" fmla="*/ 625541 w 1569618"/>
              <a:gd name="connsiteY1934" fmla="*/ 341990 h 6693946"/>
              <a:gd name="connsiteX1935" fmla="*/ 627727 w 1569618"/>
              <a:gd name="connsiteY1935" fmla="*/ 346692 h 6693946"/>
              <a:gd name="connsiteX1936" fmla="*/ 629921 w 1569618"/>
              <a:gd name="connsiteY1936" fmla="*/ 344393 h 6693946"/>
              <a:gd name="connsiteX1937" fmla="*/ 627727 w 1569618"/>
              <a:gd name="connsiteY1937" fmla="*/ 339691 h 6693946"/>
              <a:gd name="connsiteX1938" fmla="*/ 625541 w 1569618"/>
              <a:gd name="connsiteY1938" fmla="*/ 341990 h 6693946"/>
              <a:gd name="connsiteX1939" fmla="*/ 626538 w 1569618"/>
              <a:gd name="connsiteY1939" fmla="*/ 401372 h 6693946"/>
              <a:gd name="connsiteX1940" fmla="*/ 631226 w 1569618"/>
              <a:gd name="connsiteY1940" fmla="*/ 399175 h 6693946"/>
              <a:gd name="connsiteX1941" fmla="*/ 628927 w 1569618"/>
              <a:gd name="connsiteY1941" fmla="*/ 396992 h 6693946"/>
              <a:gd name="connsiteX1942" fmla="*/ 624240 w 1569618"/>
              <a:gd name="connsiteY1942" fmla="*/ 399175 h 6693946"/>
              <a:gd name="connsiteX1943" fmla="*/ 626538 w 1569618"/>
              <a:gd name="connsiteY1943" fmla="*/ 401372 h 6693946"/>
              <a:gd name="connsiteX1944" fmla="*/ 626538 w 1569618"/>
              <a:gd name="connsiteY1944" fmla="*/ 529980 h 6693946"/>
              <a:gd name="connsiteX1945" fmla="*/ 624240 w 1569618"/>
              <a:gd name="connsiteY1945" fmla="*/ 532163 h 6693946"/>
              <a:gd name="connsiteX1946" fmla="*/ 628736 w 1569618"/>
              <a:gd name="connsiteY1946" fmla="*/ 534653 h 6693946"/>
              <a:gd name="connsiteX1947" fmla="*/ 631241 w 1569618"/>
              <a:gd name="connsiteY1947" fmla="*/ 532163 h 6693946"/>
              <a:gd name="connsiteX1948" fmla="*/ 626538 w 1569618"/>
              <a:gd name="connsiteY1948" fmla="*/ 529980 h 6693946"/>
              <a:gd name="connsiteX1949" fmla="*/ 618540 w 1569618"/>
              <a:gd name="connsiteY1949" fmla="*/ 216006 h 6693946"/>
              <a:gd name="connsiteX1950" fmla="*/ 620737 w 1569618"/>
              <a:gd name="connsiteY1950" fmla="*/ 220705 h 6693946"/>
              <a:gd name="connsiteX1951" fmla="*/ 623227 w 1569618"/>
              <a:gd name="connsiteY1951" fmla="*/ 218215 h 6693946"/>
              <a:gd name="connsiteX1952" fmla="*/ 620737 w 1569618"/>
              <a:gd name="connsiteY1952" fmla="*/ 213719 h 6693946"/>
              <a:gd name="connsiteX1953" fmla="*/ 618540 w 1569618"/>
              <a:gd name="connsiteY1953" fmla="*/ 216006 h 6693946"/>
              <a:gd name="connsiteX1954" fmla="*/ 601932 w 1569618"/>
              <a:gd name="connsiteY1954" fmla="*/ 726933 h 6693946"/>
              <a:gd name="connsiteX1955" fmla="*/ 599735 w 1569618"/>
              <a:gd name="connsiteY1955" fmla="*/ 724634 h 6693946"/>
              <a:gd name="connsiteX1956" fmla="*/ 597245 w 1569618"/>
              <a:gd name="connsiteY1956" fmla="*/ 729146 h 6693946"/>
              <a:gd name="connsiteX1957" fmla="*/ 599735 w 1569618"/>
              <a:gd name="connsiteY1957" fmla="*/ 731635 h 6693946"/>
              <a:gd name="connsiteX1958" fmla="*/ 601932 w 1569618"/>
              <a:gd name="connsiteY1958" fmla="*/ 726933 h 6693946"/>
              <a:gd name="connsiteX1959" fmla="*/ 600380 w 1569618"/>
              <a:gd name="connsiteY1959" fmla="*/ 739281 h 6693946"/>
              <a:gd name="connsiteX1960" fmla="*/ 596232 w 1569618"/>
              <a:gd name="connsiteY1960" fmla="*/ 742521 h 6693946"/>
              <a:gd name="connsiteX1961" fmla="*/ 596232 w 1569618"/>
              <a:gd name="connsiteY1961" fmla="*/ 745641 h 6693946"/>
              <a:gd name="connsiteX1962" fmla="*/ 601535 w 1569618"/>
              <a:gd name="connsiteY1962" fmla="*/ 743515 h 6693946"/>
              <a:gd name="connsiteX1963" fmla="*/ 600380 w 1569618"/>
              <a:gd name="connsiteY1963" fmla="*/ 739281 h 6693946"/>
              <a:gd name="connsiteX1964" fmla="*/ 598531 w 1569618"/>
              <a:gd name="connsiteY1964" fmla="*/ 786316 h 6693946"/>
              <a:gd name="connsiteX1965" fmla="*/ 603233 w 1569618"/>
              <a:gd name="connsiteY1965" fmla="*/ 784133 h 6693946"/>
              <a:gd name="connsiteX1966" fmla="*/ 600743 w 1569618"/>
              <a:gd name="connsiteY1966" fmla="*/ 781643 h 6693946"/>
              <a:gd name="connsiteX1967" fmla="*/ 596232 w 1569618"/>
              <a:gd name="connsiteY1967" fmla="*/ 784133 h 6693946"/>
              <a:gd name="connsiteX1968" fmla="*/ 598531 w 1569618"/>
              <a:gd name="connsiteY1968" fmla="*/ 786316 h 6693946"/>
              <a:gd name="connsiteX1969" fmla="*/ 592160 w 1569618"/>
              <a:gd name="connsiteY1969" fmla="*/ 752072 h 6693946"/>
              <a:gd name="connsiteX1970" fmla="*/ 596232 w 1569618"/>
              <a:gd name="connsiteY1970" fmla="*/ 748761 h 6693946"/>
              <a:gd name="connsiteX1971" fmla="*/ 593112 w 1569618"/>
              <a:gd name="connsiteY1971" fmla="*/ 745641 h 6693946"/>
              <a:gd name="connsiteX1972" fmla="*/ 590008 w 1569618"/>
              <a:gd name="connsiteY1972" fmla="*/ 749845 h 6693946"/>
              <a:gd name="connsiteX1973" fmla="*/ 592160 w 1569618"/>
              <a:gd name="connsiteY1973" fmla="*/ 752072 h 6693946"/>
              <a:gd name="connsiteX1974" fmla="*/ 591736 w 1569618"/>
              <a:gd name="connsiteY1974" fmla="*/ 772621 h 6693946"/>
              <a:gd name="connsiteX1975" fmla="*/ 596232 w 1569618"/>
              <a:gd name="connsiteY1975" fmla="*/ 770131 h 6693946"/>
              <a:gd name="connsiteX1976" fmla="*/ 593934 w 1569618"/>
              <a:gd name="connsiteY1976" fmla="*/ 767949 h 6693946"/>
              <a:gd name="connsiteX1977" fmla="*/ 589247 w 1569618"/>
              <a:gd name="connsiteY1977" fmla="*/ 770131 h 6693946"/>
              <a:gd name="connsiteX1978" fmla="*/ 591736 w 1569618"/>
              <a:gd name="connsiteY1978" fmla="*/ 772621 h 6693946"/>
              <a:gd name="connsiteX1979" fmla="*/ 565457 w 1569618"/>
              <a:gd name="connsiteY1979" fmla="*/ 527899 h 6693946"/>
              <a:gd name="connsiteX1980" fmla="*/ 567670 w 1569618"/>
              <a:gd name="connsiteY1980" fmla="*/ 525732 h 6693946"/>
              <a:gd name="connsiteX1981" fmla="*/ 564359 w 1569618"/>
              <a:gd name="connsiteY1981" fmla="*/ 521674 h 6693946"/>
              <a:gd name="connsiteX1982" fmla="*/ 561239 w 1569618"/>
              <a:gd name="connsiteY1982" fmla="*/ 524779 h 6693946"/>
              <a:gd name="connsiteX1983" fmla="*/ 565457 w 1569618"/>
              <a:gd name="connsiteY1983" fmla="*/ 527899 h 6693946"/>
              <a:gd name="connsiteX1984" fmla="*/ 15315 w 1569618"/>
              <a:gd name="connsiteY1984" fmla="*/ 742139 h 6693946"/>
              <a:gd name="connsiteX1985" fmla="*/ 10819 w 1569618"/>
              <a:gd name="connsiteY1985" fmla="*/ 739649 h 6693946"/>
              <a:gd name="connsiteX1986" fmla="*/ 8314 w 1569618"/>
              <a:gd name="connsiteY1986" fmla="*/ 742139 h 6693946"/>
              <a:gd name="connsiteX1987" fmla="*/ 13016 w 1569618"/>
              <a:gd name="connsiteY1987" fmla="*/ 744321 h 6693946"/>
              <a:gd name="connsiteX1988" fmla="*/ 15315 w 1569618"/>
              <a:gd name="connsiteY1988" fmla="*/ 742139 h 6693946"/>
              <a:gd name="connsiteX1989" fmla="*/ 20017 w 1569618"/>
              <a:gd name="connsiteY1989" fmla="*/ 585965 h 6693946"/>
              <a:gd name="connsiteX1990" fmla="*/ 15315 w 1569618"/>
              <a:gd name="connsiteY1990" fmla="*/ 588163 h 6693946"/>
              <a:gd name="connsiteX1991" fmla="*/ 17805 w 1569618"/>
              <a:gd name="connsiteY1991" fmla="*/ 590653 h 6693946"/>
              <a:gd name="connsiteX1992" fmla="*/ 22316 w 1569618"/>
              <a:gd name="connsiteY1992" fmla="*/ 588163 h 6693946"/>
              <a:gd name="connsiteX1993" fmla="*/ 20017 w 1569618"/>
              <a:gd name="connsiteY1993" fmla="*/ 585965 h 6693946"/>
              <a:gd name="connsiteX1994" fmla="*/ 53811 w 1569618"/>
              <a:gd name="connsiteY1994" fmla="*/ 157723 h 6693946"/>
              <a:gd name="connsiteX1995" fmla="*/ 51321 w 1569618"/>
              <a:gd name="connsiteY1995" fmla="*/ 162219 h 6693946"/>
              <a:gd name="connsiteX1996" fmla="*/ 53811 w 1569618"/>
              <a:gd name="connsiteY1996" fmla="*/ 164723 h 6693946"/>
              <a:gd name="connsiteX1997" fmla="*/ 56008 w 1569618"/>
              <a:gd name="connsiteY1997" fmla="*/ 160021 h 6693946"/>
              <a:gd name="connsiteX1998" fmla="*/ 53811 w 1569618"/>
              <a:gd name="connsiteY1998" fmla="*/ 157723 h 6693946"/>
              <a:gd name="connsiteX1999" fmla="*/ 63740 w 1569618"/>
              <a:gd name="connsiteY1999" fmla="*/ 147789 h 6693946"/>
              <a:gd name="connsiteX2000" fmla="*/ 60429 w 1569618"/>
              <a:gd name="connsiteY2000" fmla="*/ 143717 h 6693946"/>
              <a:gd name="connsiteX2001" fmla="*/ 57309 w 1569618"/>
              <a:gd name="connsiteY2001" fmla="*/ 146837 h 6693946"/>
              <a:gd name="connsiteX2002" fmla="*/ 61528 w 1569618"/>
              <a:gd name="connsiteY2002" fmla="*/ 149942 h 6693946"/>
              <a:gd name="connsiteX2003" fmla="*/ 63740 w 1569618"/>
              <a:gd name="connsiteY2003" fmla="*/ 147789 h 6693946"/>
              <a:gd name="connsiteX2004" fmla="*/ 57309 w 1569618"/>
              <a:gd name="connsiteY2004" fmla="*/ 115724 h 6693946"/>
              <a:gd name="connsiteX2005" fmla="*/ 57309 w 1569618"/>
              <a:gd name="connsiteY2005" fmla="*/ 122729 h 6693946"/>
              <a:gd name="connsiteX2006" fmla="*/ 63110 w 1569618"/>
              <a:gd name="connsiteY2006" fmla="*/ 120412 h 6693946"/>
              <a:gd name="connsiteX2007" fmla="*/ 57309 w 1569618"/>
              <a:gd name="connsiteY2007" fmla="*/ 115724 h 6693946"/>
              <a:gd name="connsiteX2008" fmla="*/ 60812 w 1569618"/>
              <a:gd name="connsiteY2008" fmla="*/ 73731 h 6693946"/>
              <a:gd name="connsiteX2009" fmla="*/ 58322 w 1569618"/>
              <a:gd name="connsiteY2009" fmla="*/ 78241 h 6693946"/>
              <a:gd name="connsiteX2010" fmla="*/ 60812 w 1569618"/>
              <a:gd name="connsiteY2010" fmla="*/ 80731 h 6693946"/>
              <a:gd name="connsiteX2011" fmla="*/ 63009 w 1569618"/>
              <a:gd name="connsiteY2011" fmla="*/ 76030 h 6693946"/>
              <a:gd name="connsiteX2012" fmla="*/ 60812 w 1569618"/>
              <a:gd name="connsiteY2012" fmla="*/ 73731 h 6693946"/>
              <a:gd name="connsiteX2013" fmla="*/ 74813 w 1569618"/>
              <a:gd name="connsiteY2013" fmla="*/ 157723 h 6693946"/>
              <a:gd name="connsiteX2014" fmla="*/ 72324 w 1569618"/>
              <a:gd name="connsiteY2014" fmla="*/ 162219 h 6693946"/>
              <a:gd name="connsiteX2015" fmla="*/ 74813 w 1569618"/>
              <a:gd name="connsiteY2015" fmla="*/ 164723 h 6693946"/>
              <a:gd name="connsiteX2016" fmla="*/ 76996 w 1569618"/>
              <a:gd name="connsiteY2016" fmla="*/ 160021 h 6693946"/>
              <a:gd name="connsiteX2017" fmla="*/ 74813 w 1569618"/>
              <a:gd name="connsiteY2017" fmla="*/ 157723 h 6693946"/>
              <a:gd name="connsiteX2018" fmla="*/ 91002 w 1569618"/>
              <a:gd name="connsiteY2018" fmla="*/ 393389 h 6693946"/>
              <a:gd name="connsiteX2019" fmla="*/ 88804 w 1569618"/>
              <a:gd name="connsiteY2019" fmla="*/ 388686 h 6693946"/>
              <a:gd name="connsiteX2020" fmla="*/ 86314 w 1569618"/>
              <a:gd name="connsiteY2020" fmla="*/ 391176 h 6693946"/>
              <a:gd name="connsiteX2021" fmla="*/ 88804 w 1569618"/>
              <a:gd name="connsiteY2021" fmla="*/ 395691 h 6693946"/>
              <a:gd name="connsiteX2022" fmla="*/ 91002 w 1569618"/>
              <a:gd name="connsiteY2022" fmla="*/ 393389 h 6693946"/>
              <a:gd name="connsiteX2023" fmla="*/ 157602 w 1569618"/>
              <a:gd name="connsiteY2023" fmla="*/ 37419 h 6693946"/>
              <a:gd name="connsiteX2024" fmla="*/ 162305 w 1569618"/>
              <a:gd name="connsiteY2024" fmla="*/ 35236 h 6693946"/>
              <a:gd name="connsiteX2025" fmla="*/ 159991 w 1569618"/>
              <a:gd name="connsiteY2025" fmla="*/ 33053 h 6693946"/>
              <a:gd name="connsiteX2026" fmla="*/ 155304 w 1569618"/>
              <a:gd name="connsiteY2026" fmla="*/ 35236 h 6693946"/>
              <a:gd name="connsiteX2027" fmla="*/ 157602 w 1569618"/>
              <a:gd name="connsiteY2027" fmla="*/ 37419 h 6693946"/>
              <a:gd name="connsiteX2028" fmla="*/ 184073 w 1569618"/>
              <a:gd name="connsiteY2028" fmla="*/ 238914 h 6693946"/>
              <a:gd name="connsiteX2029" fmla="*/ 186225 w 1569618"/>
              <a:gd name="connsiteY2029" fmla="*/ 241126 h 6693946"/>
              <a:gd name="connsiteX2030" fmla="*/ 190297 w 1569618"/>
              <a:gd name="connsiteY2030" fmla="*/ 237830 h 6693946"/>
              <a:gd name="connsiteX2031" fmla="*/ 187177 w 1569618"/>
              <a:gd name="connsiteY2031" fmla="*/ 234710 h 6693946"/>
              <a:gd name="connsiteX2032" fmla="*/ 184073 w 1569618"/>
              <a:gd name="connsiteY2032" fmla="*/ 238914 h 6693946"/>
              <a:gd name="connsiteX2033" fmla="*/ 196098 w 1569618"/>
              <a:gd name="connsiteY2033" fmla="*/ 232412 h 6693946"/>
              <a:gd name="connsiteX2034" fmla="*/ 190297 w 1569618"/>
              <a:gd name="connsiteY2034" fmla="*/ 227709 h 6693946"/>
              <a:gd name="connsiteX2035" fmla="*/ 190297 w 1569618"/>
              <a:gd name="connsiteY2035" fmla="*/ 234710 h 6693946"/>
              <a:gd name="connsiteX2036" fmla="*/ 196098 w 1569618"/>
              <a:gd name="connsiteY2036" fmla="*/ 232412 h 6693946"/>
              <a:gd name="connsiteX2037" fmla="*/ 237976 w 1569618"/>
              <a:gd name="connsiteY2037" fmla="*/ 267405 h 6693946"/>
              <a:gd name="connsiteX2038" fmla="*/ 235794 w 1569618"/>
              <a:gd name="connsiteY2038" fmla="*/ 262703 h 6693946"/>
              <a:gd name="connsiteX2039" fmla="*/ 233304 w 1569618"/>
              <a:gd name="connsiteY2039" fmla="*/ 265193 h 6693946"/>
              <a:gd name="connsiteX2040" fmla="*/ 235794 w 1569618"/>
              <a:gd name="connsiteY2040" fmla="*/ 269704 h 6693946"/>
              <a:gd name="connsiteX2041" fmla="*/ 237976 w 1569618"/>
              <a:gd name="connsiteY2041" fmla="*/ 267405 h 6693946"/>
              <a:gd name="connsiteX2042" fmla="*/ 235794 w 1569618"/>
              <a:gd name="connsiteY2042" fmla="*/ 248697 h 6693946"/>
              <a:gd name="connsiteX2043" fmla="*/ 233597 w 1569618"/>
              <a:gd name="connsiteY2043" fmla="*/ 251000 h 6693946"/>
              <a:gd name="connsiteX2044" fmla="*/ 235794 w 1569618"/>
              <a:gd name="connsiteY2044" fmla="*/ 255702 h 6693946"/>
              <a:gd name="connsiteX2045" fmla="*/ 237976 w 1569618"/>
              <a:gd name="connsiteY2045" fmla="*/ 253400 h 6693946"/>
              <a:gd name="connsiteX2046" fmla="*/ 235794 w 1569618"/>
              <a:gd name="connsiteY2046" fmla="*/ 248697 h 6693946"/>
              <a:gd name="connsiteX2047" fmla="*/ 235794 w 1569618"/>
              <a:gd name="connsiteY2047" fmla="*/ 178710 h 6693946"/>
              <a:gd name="connsiteX2048" fmla="*/ 233597 w 1569618"/>
              <a:gd name="connsiteY2048" fmla="*/ 181013 h 6693946"/>
              <a:gd name="connsiteX2049" fmla="*/ 235794 w 1569618"/>
              <a:gd name="connsiteY2049" fmla="*/ 185711 h 6693946"/>
              <a:gd name="connsiteX2050" fmla="*/ 237976 w 1569618"/>
              <a:gd name="connsiteY2050" fmla="*/ 183413 h 6693946"/>
              <a:gd name="connsiteX2051" fmla="*/ 235794 w 1569618"/>
              <a:gd name="connsiteY2051" fmla="*/ 178710 h 6693946"/>
              <a:gd name="connsiteX2052" fmla="*/ 260929 w 1569618"/>
              <a:gd name="connsiteY2052" fmla="*/ 230563 h 6693946"/>
              <a:gd name="connsiteX2053" fmla="*/ 264165 w 1569618"/>
              <a:gd name="connsiteY2053" fmla="*/ 234710 h 6693946"/>
              <a:gd name="connsiteX2054" fmla="*/ 267285 w 1569618"/>
              <a:gd name="connsiteY2054" fmla="*/ 234710 h 6693946"/>
              <a:gd name="connsiteX2055" fmla="*/ 265163 w 1569618"/>
              <a:gd name="connsiteY2055" fmla="*/ 229408 h 6693946"/>
              <a:gd name="connsiteX2056" fmla="*/ 260929 w 1569618"/>
              <a:gd name="connsiteY2056" fmla="*/ 230563 h 6693946"/>
              <a:gd name="connsiteX2057" fmla="*/ 271988 w 1569618"/>
              <a:gd name="connsiteY2057" fmla="*/ 5963951 h 6693946"/>
              <a:gd name="connsiteX2058" fmla="*/ 267285 w 1569618"/>
              <a:gd name="connsiteY2058" fmla="*/ 5966163 h 6693946"/>
              <a:gd name="connsiteX2059" fmla="*/ 269775 w 1569618"/>
              <a:gd name="connsiteY2059" fmla="*/ 5968638 h 6693946"/>
              <a:gd name="connsiteX2060" fmla="*/ 274290 w 1569618"/>
              <a:gd name="connsiteY2060" fmla="*/ 5966163 h 6693946"/>
              <a:gd name="connsiteX2061" fmla="*/ 271988 w 1569618"/>
              <a:gd name="connsiteY2061" fmla="*/ 5963951 h 6693946"/>
              <a:gd name="connsiteX2062" fmla="*/ 292495 w 1569618"/>
              <a:gd name="connsiteY2062" fmla="*/ 275929 h 6693946"/>
              <a:gd name="connsiteX2063" fmla="*/ 294708 w 1569618"/>
              <a:gd name="connsiteY2063" fmla="*/ 273776 h 6693946"/>
              <a:gd name="connsiteX2064" fmla="*/ 291397 w 1569618"/>
              <a:gd name="connsiteY2064" fmla="*/ 269704 h 6693946"/>
              <a:gd name="connsiteX2065" fmla="*/ 288277 w 1569618"/>
              <a:gd name="connsiteY2065" fmla="*/ 272824 h 6693946"/>
              <a:gd name="connsiteX2066" fmla="*/ 292495 w 1569618"/>
              <a:gd name="connsiteY2066" fmla="*/ 275929 h 6693946"/>
              <a:gd name="connsiteX2067" fmla="*/ 313971 w 1569618"/>
              <a:gd name="connsiteY2067" fmla="*/ 229011 h 6693946"/>
              <a:gd name="connsiteX2068" fmla="*/ 309283 w 1569618"/>
              <a:gd name="connsiteY2068" fmla="*/ 231208 h 6693946"/>
              <a:gd name="connsiteX2069" fmla="*/ 311773 w 1569618"/>
              <a:gd name="connsiteY2069" fmla="*/ 233698 h 6693946"/>
              <a:gd name="connsiteX2070" fmla="*/ 316284 w 1569618"/>
              <a:gd name="connsiteY2070" fmla="*/ 231208 h 6693946"/>
              <a:gd name="connsiteX2071" fmla="*/ 313971 w 1569618"/>
              <a:gd name="connsiteY2071" fmla="*/ 229011 h 6693946"/>
              <a:gd name="connsiteX2072" fmla="*/ 346576 w 1569618"/>
              <a:gd name="connsiteY2072" fmla="*/ 415378 h 6693946"/>
              <a:gd name="connsiteX2073" fmla="*/ 351278 w 1569618"/>
              <a:gd name="connsiteY2073" fmla="*/ 413180 h 6693946"/>
              <a:gd name="connsiteX2074" fmla="*/ 348979 w 1569618"/>
              <a:gd name="connsiteY2074" fmla="*/ 410998 h 6693946"/>
              <a:gd name="connsiteX2075" fmla="*/ 344277 w 1569618"/>
              <a:gd name="connsiteY2075" fmla="*/ 413180 h 6693946"/>
              <a:gd name="connsiteX2076" fmla="*/ 346576 w 1569618"/>
              <a:gd name="connsiteY2076" fmla="*/ 415378 h 6693946"/>
              <a:gd name="connsiteX2077" fmla="*/ 411774 w 1569618"/>
              <a:gd name="connsiteY2077" fmla="*/ 800614 h 6693946"/>
              <a:gd name="connsiteX2078" fmla="*/ 414264 w 1569618"/>
              <a:gd name="connsiteY2078" fmla="*/ 798124 h 6693946"/>
              <a:gd name="connsiteX2079" fmla="*/ 409562 w 1569618"/>
              <a:gd name="connsiteY2079" fmla="*/ 795941 h 6693946"/>
              <a:gd name="connsiteX2080" fmla="*/ 407263 w 1569618"/>
              <a:gd name="connsiteY2080" fmla="*/ 798124 h 6693946"/>
              <a:gd name="connsiteX2081" fmla="*/ 411774 w 1569618"/>
              <a:gd name="connsiteY2081" fmla="*/ 800614 h 6693946"/>
              <a:gd name="connsiteX2082" fmla="*/ 423564 w 1569618"/>
              <a:gd name="connsiteY2082" fmla="*/ 870308 h 6693946"/>
              <a:gd name="connsiteX2083" fmla="*/ 428266 w 1569618"/>
              <a:gd name="connsiteY2083" fmla="*/ 868126 h 6693946"/>
              <a:gd name="connsiteX2084" fmla="*/ 425967 w 1569618"/>
              <a:gd name="connsiteY2084" fmla="*/ 865928 h 6693946"/>
              <a:gd name="connsiteX2085" fmla="*/ 421265 w 1569618"/>
              <a:gd name="connsiteY2085" fmla="*/ 868111 h 6693946"/>
              <a:gd name="connsiteX2086" fmla="*/ 423564 w 1569618"/>
              <a:gd name="connsiteY2086" fmla="*/ 870308 h 6693946"/>
              <a:gd name="connsiteX2087" fmla="*/ 428266 w 1569618"/>
              <a:gd name="connsiteY2087" fmla="*/ 227709 h 6693946"/>
              <a:gd name="connsiteX2088" fmla="*/ 422450 w 1569618"/>
              <a:gd name="connsiteY2088" fmla="*/ 230008 h 6693946"/>
              <a:gd name="connsiteX2089" fmla="*/ 428266 w 1569618"/>
              <a:gd name="connsiteY2089" fmla="*/ 234710 h 6693946"/>
              <a:gd name="connsiteX2090" fmla="*/ 428266 w 1569618"/>
              <a:gd name="connsiteY2090" fmla="*/ 227709 h 6693946"/>
              <a:gd name="connsiteX2091" fmla="*/ 428911 w 1569618"/>
              <a:gd name="connsiteY2091" fmla="*/ 811481 h 6693946"/>
              <a:gd name="connsiteX2092" fmla="*/ 432132 w 1569618"/>
              <a:gd name="connsiteY2092" fmla="*/ 815628 h 6693946"/>
              <a:gd name="connsiteX2093" fmla="*/ 435267 w 1569618"/>
              <a:gd name="connsiteY2093" fmla="*/ 815628 h 6693946"/>
              <a:gd name="connsiteX2094" fmla="*/ 433144 w 1569618"/>
              <a:gd name="connsiteY2094" fmla="*/ 810326 h 6693946"/>
              <a:gd name="connsiteX2095" fmla="*/ 428911 w 1569618"/>
              <a:gd name="connsiteY2095" fmla="*/ 811481 h 6693946"/>
              <a:gd name="connsiteX2096" fmla="*/ 432469 w 1569618"/>
              <a:gd name="connsiteY2096" fmla="*/ 240935 h 6693946"/>
              <a:gd name="connsiteX2097" fmla="*/ 434682 w 1569618"/>
              <a:gd name="connsiteY2097" fmla="*/ 238783 h 6693946"/>
              <a:gd name="connsiteX2098" fmla="*/ 431386 w 1569618"/>
              <a:gd name="connsiteY2098" fmla="*/ 234710 h 6693946"/>
              <a:gd name="connsiteX2099" fmla="*/ 428266 w 1569618"/>
              <a:gd name="connsiteY2099" fmla="*/ 237830 h 6693946"/>
              <a:gd name="connsiteX2100" fmla="*/ 432469 w 1569618"/>
              <a:gd name="connsiteY2100" fmla="*/ 240935 h 6693946"/>
              <a:gd name="connsiteX2101" fmla="*/ 432413 w 1569618"/>
              <a:gd name="connsiteY2101" fmla="*/ 221350 h 6693946"/>
              <a:gd name="connsiteX2102" fmla="*/ 428266 w 1569618"/>
              <a:gd name="connsiteY2102" fmla="*/ 224590 h 6693946"/>
              <a:gd name="connsiteX2103" fmla="*/ 428266 w 1569618"/>
              <a:gd name="connsiteY2103" fmla="*/ 227709 h 6693946"/>
              <a:gd name="connsiteX2104" fmla="*/ 433568 w 1569618"/>
              <a:gd name="connsiteY2104" fmla="*/ 225583 h 6693946"/>
              <a:gd name="connsiteX2105" fmla="*/ 432413 w 1569618"/>
              <a:gd name="connsiteY2105" fmla="*/ 221350 h 6693946"/>
              <a:gd name="connsiteX2106" fmla="*/ 477250 w 1569618"/>
              <a:gd name="connsiteY2106" fmla="*/ 189214 h 6693946"/>
              <a:gd name="connsiteX2107" fmla="*/ 481761 w 1569618"/>
              <a:gd name="connsiteY2107" fmla="*/ 191704 h 6693946"/>
              <a:gd name="connsiteX2108" fmla="*/ 484251 w 1569618"/>
              <a:gd name="connsiteY2108" fmla="*/ 189214 h 6693946"/>
              <a:gd name="connsiteX2109" fmla="*/ 479564 w 1569618"/>
              <a:gd name="connsiteY2109" fmla="*/ 187031 h 6693946"/>
              <a:gd name="connsiteX2110" fmla="*/ 477250 w 1569618"/>
              <a:gd name="connsiteY2110" fmla="*/ 189214 h 6693946"/>
              <a:gd name="connsiteX2111" fmla="*/ 488395 w 1569618"/>
              <a:gd name="connsiteY2111" fmla="*/ 291352 h 6693946"/>
              <a:gd name="connsiteX2112" fmla="*/ 484251 w 1569618"/>
              <a:gd name="connsiteY2112" fmla="*/ 294577 h 6693946"/>
              <a:gd name="connsiteX2113" fmla="*/ 484251 w 1569618"/>
              <a:gd name="connsiteY2113" fmla="*/ 297696 h 6693946"/>
              <a:gd name="connsiteX2114" fmla="*/ 489553 w 1569618"/>
              <a:gd name="connsiteY2114" fmla="*/ 295585 h 6693946"/>
              <a:gd name="connsiteX2115" fmla="*/ 488395 w 1569618"/>
              <a:gd name="connsiteY2115" fmla="*/ 291352 h 6693946"/>
              <a:gd name="connsiteX2116" fmla="*/ 540892 w 1569618"/>
              <a:gd name="connsiteY2116" fmla="*/ 566511 h 6693946"/>
              <a:gd name="connsiteX2117" fmla="*/ 544132 w 1569618"/>
              <a:gd name="connsiteY2117" fmla="*/ 570659 h 6693946"/>
              <a:gd name="connsiteX2118" fmla="*/ 547252 w 1569618"/>
              <a:gd name="connsiteY2118" fmla="*/ 570659 h 6693946"/>
              <a:gd name="connsiteX2119" fmla="*/ 545126 w 1569618"/>
              <a:gd name="connsiteY2119" fmla="*/ 565356 h 6693946"/>
              <a:gd name="connsiteX2120" fmla="*/ 540892 w 1569618"/>
              <a:gd name="connsiteY2120" fmla="*/ 566511 h 6693946"/>
              <a:gd name="connsiteX2121" fmla="*/ 550750 w 1569618"/>
              <a:gd name="connsiteY2121" fmla="*/ 311698 h 6693946"/>
              <a:gd name="connsiteX2122" fmla="*/ 553240 w 1569618"/>
              <a:gd name="connsiteY2122" fmla="*/ 309209 h 6693946"/>
              <a:gd name="connsiteX2123" fmla="*/ 550750 w 1569618"/>
              <a:gd name="connsiteY2123" fmla="*/ 304697 h 6693946"/>
              <a:gd name="connsiteX2124" fmla="*/ 548553 w 1569618"/>
              <a:gd name="connsiteY2124" fmla="*/ 306996 h 6693946"/>
              <a:gd name="connsiteX2125" fmla="*/ 550750 w 1569618"/>
              <a:gd name="connsiteY2125" fmla="*/ 311698 h 6693946"/>
              <a:gd name="connsiteX2126" fmla="*/ 549551 w 1569618"/>
              <a:gd name="connsiteY2126" fmla="*/ 289391 h 6693946"/>
              <a:gd name="connsiteX2127" fmla="*/ 554238 w 1569618"/>
              <a:gd name="connsiteY2127" fmla="*/ 287208 h 6693946"/>
              <a:gd name="connsiteX2128" fmla="*/ 551748 w 1569618"/>
              <a:gd name="connsiteY2128" fmla="*/ 284703 h 6693946"/>
              <a:gd name="connsiteX2129" fmla="*/ 547252 w 1569618"/>
              <a:gd name="connsiteY2129" fmla="*/ 287208 h 6693946"/>
              <a:gd name="connsiteX2130" fmla="*/ 549551 w 1569618"/>
              <a:gd name="connsiteY2130" fmla="*/ 289391 h 6693946"/>
              <a:gd name="connsiteX0" fmla="*/ 76280 w 1569618"/>
              <a:gd name="connsiteY0" fmla="*/ 286916 h 6693946"/>
              <a:gd name="connsiteX1" fmla="*/ 74813 w 1569618"/>
              <a:gd name="connsiteY1" fmla="*/ 284220 h 6693946"/>
              <a:gd name="connsiteX2" fmla="*/ 75196 w 1569618"/>
              <a:gd name="connsiteY2" fmla="*/ 283706 h 6693946"/>
              <a:gd name="connsiteX3" fmla="*/ 77378 w 1569618"/>
              <a:gd name="connsiteY3" fmla="*/ 285888 h 6693946"/>
              <a:gd name="connsiteX4" fmla="*/ 76280 w 1569618"/>
              <a:gd name="connsiteY4" fmla="*/ 286916 h 6693946"/>
              <a:gd name="connsiteX5" fmla="*/ 687226 w 1569618"/>
              <a:gd name="connsiteY5" fmla="*/ 759628 h 6693946"/>
              <a:gd name="connsiteX6" fmla="*/ 687166 w 1569618"/>
              <a:gd name="connsiteY6" fmla="*/ 759437 h 6693946"/>
              <a:gd name="connsiteX7" fmla="*/ 685674 w 1569618"/>
              <a:gd name="connsiteY7" fmla="*/ 759628 h 6693946"/>
              <a:gd name="connsiteX8" fmla="*/ 687226 w 1569618"/>
              <a:gd name="connsiteY8" fmla="*/ 759628 h 6693946"/>
              <a:gd name="connsiteX9" fmla="*/ 1271762 w 1569618"/>
              <a:gd name="connsiteY9" fmla="*/ 704262 h 6693946"/>
              <a:gd name="connsiteX10" fmla="*/ 1271263 w 1569618"/>
              <a:gd name="connsiteY10" fmla="*/ 703647 h 6693946"/>
              <a:gd name="connsiteX11" fmla="*/ 1269857 w 1569618"/>
              <a:gd name="connsiteY11" fmla="*/ 705053 h 6693946"/>
              <a:gd name="connsiteX12" fmla="*/ 1271365 w 1569618"/>
              <a:gd name="connsiteY12" fmla="*/ 705683 h 6693946"/>
              <a:gd name="connsiteX13" fmla="*/ 1271762 w 1569618"/>
              <a:gd name="connsiteY13" fmla="*/ 704262 h 6693946"/>
              <a:gd name="connsiteX14" fmla="*/ 787560 w 1569618"/>
              <a:gd name="connsiteY14" fmla="*/ 844397 h 6693946"/>
              <a:gd name="connsiteX15" fmla="*/ 786612 w 1569618"/>
              <a:gd name="connsiteY15" fmla="*/ 845349 h 6693946"/>
              <a:gd name="connsiteX16" fmla="*/ 788427 w 1569618"/>
              <a:gd name="connsiteY16" fmla="*/ 845657 h 6693946"/>
              <a:gd name="connsiteX17" fmla="*/ 787560 w 1569618"/>
              <a:gd name="connsiteY17" fmla="*/ 844397 h 6693946"/>
              <a:gd name="connsiteX18" fmla="*/ 342050 w 1569618"/>
              <a:gd name="connsiteY18" fmla="*/ 5758534 h 6693946"/>
              <a:gd name="connsiteX19" fmla="*/ 344787 w 1569618"/>
              <a:gd name="connsiteY19" fmla="*/ 5755835 h 6693946"/>
              <a:gd name="connsiteX20" fmla="*/ 340775 w 1569618"/>
              <a:gd name="connsiteY20" fmla="*/ 5748147 h 6693946"/>
              <a:gd name="connsiteX21" fmla="*/ 342050 w 1569618"/>
              <a:gd name="connsiteY21" fmla="*/ 5758534 h 6693946"/>
              <a:gd name="connsiteX22" fmla="*/ 547192 w 1569618"/>
              <a:gd name="connsiteY22" fmla="*/ 825734 h 6693946"/>
              <a:gd name="connsiteX23" fmla="*/ 547252 w 1569618"/>
              <a:gd name="connsiteY23" fmla="*/ 825839 h 6693946"/>
              <a:gd name="connsiteX24" fmla="*/ 547792 w 1569618"/>
              <a:gd name="connsiteY24" fmla="*/ 818148 h 6693946"/>
              <a:gd name="connsiteX25" fmla="*/ 547398 w 1569618"/>
              <a:gd name="connsiteY25" fmla="*/ 819040 h 6693946"/>
              <a:gd name="connsiteX26" fmla="*/ 547192 w 1569618"/>
              <a:gd name="connsiteY26" fmla="*/ 825734 h 6693946"/>
              <a:gd name="connsiteX27" fmla="*/ 70726 w 1569618"/>
              <a:gd name="connsiteY27" fmla="*/ 328235 h 6693946"/>
              <a:gd name="connsiteX28" fmla="*/ 69601 w 1569618"/>
              <a:gd name="connsiteY28" fmla="*/ 327095 h 6693946"/>
              <a:gd name="connsiteX29" fmla="*/ 69279 w 1569618"/>
              <a:gd name="connsiteY29" fmla="*/ 328910 h 6693946"/>
              <a:gd name="connsiteX30" fmla="*/ 70726 w 1569618"/>
              <a:gd name="connsiteY30" fmla="*/ 328235 h 6693946"/>
              <a:gd name="connsiteX31" fmla="*/ 762178 w 1569618"/>
              <a:gd name="connsiteY31" fmla="*/ 1049802 h 6693946"/>
              <a:gd name="connsiteX32" fmla="*/ 763539 w 1569618"/>
              <a:gd name="connsiteY32" fmla="*/ 1049040 h 6693946"/>
              <a:gd name="connsiteX33" fmla="*/ 762455 w 1569618"/>
              <a:gd name="connsiteY33" fmla="*/ 1047957 h 6693946"/>
              <a:gd name="connsiteX34" fmla="*/ 762178 w 1569618"/>
              <a:gd name="connsiteY34" fmla="*/ 1049802 h 6693946"/>
              <a:gd name="connsiteX35" fmla="*/ 1111280 w 1569618"/>
              <a:gd name="connsiteY35" fmla="*/ 6683357 h 6693946"/>
              <a:gd name="connsiteX36" fmla="*/ 1089584 w 1569618"/>
              <a:gd name="connsiteY36" fmla="*/ 6650096 h 6693946"/>
              <a:gd name="connsiteX37" fmla="*/ 1077412 w 1569618"/>
              <a:gd name="connsiteY37" fmla="*/ 6647134 h 6693946"/>
              <a:gd name="connsiteX38" fmla="*/ 1028679 w 1569618"/>
              <a:gd name="connsiteY38" fmla="*/ 6664796 h 6693946"/>
              <a:gd name="connsiteX39" fmla="*/ 1006607 w 1569618"/>
              <a:gd name="connsiteY39" fmla="*/ 6647134 h 6693946"/>
              <a:gd name="connsiteX40" fmla="*/ 995504 w 1569618"/>
              <a:gd name="connsiteY40" fmla="*/ 6643909 h 6693946"/>
              <a:gd name="connsiteX41" fmla="*/ 957154 w 1569618"/>
              <a:gd name="connsiteY41" fmla="*/ 6613348 h 6693946"/>
              <a:gd name="connsiteX42" fmla="*/ 956877 w 1569618"/>
              <a:gd name="connsiteY42" fmla="*/ 6595911 h 6693946"/>
              <a:gd name="connsiteX43" fmla="*/ 951837 w 1569618"/>
              <a:gd name="connsiteY43" fmla="*/ 6588936 h 6693946"/>
              <a:gd name="connsiteX44" fmla="*/ 943501 w 1569618"/>
              <a:gd name="connsiteY44" fmla="*/ 6592311 h 6693946"/>
              <a:gd name="connsiteX45" fmla="*/ 926454 w 1569618"/>
              <a:gd name="connsiteY45" fmla="*/ 6609973 h 6693946"/>
              <a:gd name="connsiteX46" fmla="*/ 894198 w 1569618"/>
              <a:gd name="connsiteY46" fmla="*/ 6599886 h 6693946"/>
              <a:gd name="connsiteX47" fmla="*/ 880152 w 1569618"/>
              <a:gd name="connsiteY47" fmla="*/ 6570749 h 6693946"/>
              <a:gd name="connsiteX48" fmla="*/ 874804 w 1569618"/>
              <a:gd name="connsiteY48" fmla="*/ 6559125 h 6693946"/>
              <a:gd name="connsiteX49" fmla="*/ 848672 w 1569618"/>
              <a:gd name="connsiteY49" fmla="*/ 6538763 h 6693946"/>
              <a:gd name="connsiteX50" fmla="*/ 826615 w 1569618"/>
              <a:gd name="connsiteY50" fmla="*/ 6516564 h 6693946"/>
              <a:gd name="connsiteX51" fmla="*/ 817282 w 1569618"/>
              <a:gd name="connsiteY51" fmla="*/ 6486153 h 6693946"/>
              <a:gd name="connsiteX52" fmla="*/ 807206 w 1569618"/>
              <a:gd name="connsiteY52" fmla="*/ 6476478 h 6693946"/>
              <a:gd name="connsiteX53" fmla="*/ 776648 w 1569618"/>
              <a:gd name="connsiteY53" fmla="*/ 6478878 h 6693946"/>
              <a:gd name="connsiteX54" fmla="*/ 747017 w 1569618"/>
              <a:gd name="connsiteY54" fmla="*/ 6459942 h 6693946"/>
              <a:gd name="connsiteX55" fmla="*/ 742814 w 1569618"/>
              <a:gd name="connsiteY55" fmla="*/ 6449367 h 6693946"/>
              <a:gd name="connsiteX56" fmla="*/ 735561 w 1569618"/>
              <a:gd name="connsiteY56" fmla="*/ 6456904 h 6693946"/>
              <a:gd name="connsiteX57" fmla="*/ 732764 w 1569618"/>
              <a:gd name="connsiteY57" fmla="*/ 6466129 h 6693946"/>
              <a:gd name="connsiteX58" fmla="*/ 712230 w 1569618"/>
              <a:gd name="connsiteY58" fmla="*/ 6465117 h 6693946"/>
              <a:gd name="connsiteX59" fmla="*/ 705593 w 1569618"/>
              <a:gd name="connsiteY59" fmla="*/ 6450642 h 6693946"/>
              <a:gd name="connsiteX60" fmla="*/ 679288 w 1569618"/>
              <a:gd name="connsiteY60" fmla="*/ 6405382 h 6693946"/>
              <a:gd name="connsiteX61" fmla="*/ 671945 w 1569618"/>
              <a:gd name="connsiteY61" fmla="*/ 6401370 h 6693946"/>
              <a:gd name="connsiteX62" fmla="*/ 649683 w 1569618"/>
              <a:gd name="connsiteY62" fmla="*/ 6379995 h 6693946"/>
              <a:gd name="connsiteX63" fmla="*/ 627843 w 1569618"/>
              <a:gd name="connsiteY63" fmla="*/ 6332860 h 6693946"/>
              <a:gd name="connsiteX64" fmla="*/ 611101 w 1569618"/>
              <a:gd name="connsiteY64" fmla="*/ 6322660 h 6693946"/>
              <a:gd name="connsiteX65" fmla="*/ 589171 w 1569618"/>
              <a:gd name="connsiteY65" fmla="*/ 6323073 h 6693946"/>
              <a:gd name="connsiteX66" fmla="*/ 574333 w 1569618"/>
              <a:gd name="connsiteY66" fmla="*/ 6335222 h 6693946"/>
              <a:gd name="connsiteX67" fmla="*/ 551471 w 1569618"/>
              <a:gd name="connsiteY67" fmla="*/ 6306161 h 6693946"/>
              <a:gd name="connsiteX68" fmla="*/ 543896 w 1569618"/>
              <a:gd name="connsiteY68" fmla="*/ 6284899 h 6693946"/>
              <a:gd name="connsiteX69" fmla="*/ 535897 w 1569618"/>
              <a:gd name="connsiteY69" fmla="*/ 6280999 h 6693946"/>
              <a:gd name="connsiteX70" fmla="*/ 530404 w 1569618"/>
              <a:gd name="connsiteY70" fmla="*/ 6287524 h 6693946"/>
              <a:gd name="connsiteX71" fmla="*/ 530157 w 1569618"/>
              <a:gd name="connsiteY71" fmla="*/ 6297949 h 6693946"/>
              <a:gd name="connsiteX72" fmla="*/ 510822 w 1569618"/>
              <a:gd name="connsiteY72" fmla="*/ 6315273 h 6693946"/>
              <a:gd name="connsiteX73" fmla="*/ 502603 w 1569618"/>
              <a:gd name="connsiteY73" fmla="*/ 6308148 h 6693946"/>
              <a:gd name="connsiteX74" fmla="*/ 502119 w 1569618"/>
              <a:gd name="connsiteY74" fmla="*/ 6260226 h 6693946"/>
              <a:gd name="connsiteX75" fmla="*/ 502119 w 1569618"/>
              <a:gd name="connsiteY75" fmla="*/ 6256888 h 6693946"/>
              <a:gd name="connsiteX76" fmla="*/ 502441 w 1569618"/>
              <a:gd name="connsiteY76" fmla="*/ 6082295 h 6693946"/>
              <a:gd name="connsiteX77" fmla="*/ 498489 w 1569618"/>
              <a:gd name="connsiteY77" fmla="*/ 6073558 h 6693946"/>
              <a:gd name="connsiteX78" fmla="*/ 504654 w 1569618"/>
              <a:gd name="connsiteY78" fmla="*/ 6034785 h 6693946"/>
              <a:gd name="connsiteX79" fmla="*/ 498298 w 1569618"/>
              <a:gd name="connsiteY79" fmla="*/ 5995412 h 6693946"/>
              <a:gd name="connsiteX80" fmla="*/ 498076 w 1569618"/>
              <a:gd name="connsiteY80" fmla="*/ 5848531 h 6693946"/>
              <a:gd name="connsiteX81" fmla="*/ 494285 w 1569618"/>
              <a:gd name="connsiteY81" fmla="*/ 5837131 h 6693946"/>
              <a:gd name="connsiteX82" fmla="*/ 491323 w 1569618"/>
              <a:gd name="connsiteY82" fmla="*/ 5846393 h 6693946"/>
              <a:gd name="connsiteX83" fmla="*/ 486490 w 1569618"/>
              <a:gd name="connsiteY83" fmla="*/ 5872380 h 6693946"/>
              <a:gd name="connsiteX84" fmla="*/ 488747 w 1569618"/>
              <a:gd name="connsiteY84" fmla="*/ 5892179 h 6693946"/>
              <a:gd name="connsiteX85" fmla="*/ 484251 w 1569618"/>
              <a:gd name="connsiteY85" fmla="*/ 5912315 h 6693946"/>
              <a:gd name="connsiteX86" fmla="*/ 483959 w 1569618"/>
              <a:gd name="connsiteY86" fmla="*/ 5945014 h 6693946"/>
              <a:gd name="connsiteX87" fmla="*/ 484251 w 1569618"/>
              <a:gd name="connsiteY87" fmla="*/ 5983450 h 6693946"/>
              <a:gd name="connsiteX88" fmla="*/ 484251 w 1569618"/>
              <a:gd name="connsiteY88" fmla="*/ 6018436 h 6693946"/>
              <a:gd name="connsiteX89" fmla="*/ 484251 w 1569618"/>
              <a:gd name="connsiteY89" fmla="*/ 6056909 h 6693946"/>
              <a:gd name="connsiteX90" fmla="*/ 484146 w 1569618"/>
              <a:gd name="connsiteY90" fmla="*/ 6070896 h 6693946"/>
              <a:gd name="connsiteX91" fmla="*/ 481993 w 1569618"/>
              <a:gd name="connsiteY91" fmla="*/ 6073296 h 6693946"/>
              <a:gd name="connsiteX92" fmla="*/ 477437 w 1569618"/>
              <a:gd name="connsiteY92" fmla="*/ 6070746 h 6693946"/>
              <a:gd name="connsiteX93" fmla="*/ 470159 w 1569618"/>
              <a:gd name="connsiteY93" fmla="*/ 6017761 h 6693946"/>
              <a:gd name="connsiteX94" fmla="*/ 467140 w 1569618"/>
              <a:gd name="connsiteY94" fmla="*/ 6012024 h 6693946"/>
              <a:gd name="connsiteX95" fmla="*/ 463319 w 1569618"/>
              <a:gd name="connsiteY95" fmla="*/ 6016673 h 6693946"/>
              <a:gd name="connsiteX96" fmla="*/ 458527 w 1569618"/>
              <a:gd name="connsiteY96" fmla="*/ 6058109 h 6693946"/>
              <a:gd name="connsiteX97" fmla="*/ 463113 w 1569618"/>
              <a:gd name="connsiteY97" fmla="*/ 6084283 h 6693946"/>
              <a:gd name="connsiteX98" fmla="*/ 448027 w 1569618"/>
              <a:gd name="connsiteY98" fmla="*/ 6102844 h 6693946"/>
              <a:gd name="connsiteX99" fmla="*/ 442710 w 1569618"/>
              <a:gd name="connsiteY99" fmla="*/ 6105957 h 6693946"/>
              <a:gd name="connsiteX100" fmla="*/ 430786 w 1569618"/>
              <a:gd name="connsiteY100" fmla="*/ 6114957 h 6693946"/>
              <a:gd name="connsiteX101" fmla="*/ 423462 w 1569618"/>
              <a:gd name="connsiteY101" fmla="*/ 6095570 h 6693946"/>
              <a:gd name="connsiteX102" fmla="*/ 421089 w 1569618"/>
              <a:gd name="connsiteY102" fmla="*/ 6065609 h 6693946"/>
              <a:gd name="connsiteX103" fmla="*/ 402486 w 1569618"/>
              <a:gd name="connsiteY103" fmla="*/ 6061934 h 6693946"/>
              <a:gd name="connsiteX104" fmla="*/ 385551 w 1569618"/>
              <a:gd name="connsiteY104" fmla="*/ 6056497 h 6693946"/>
              <a:gd name="connsiteX105" fmla="*/ 379634 w 1569618"/>
              <a:gd name="connsiteY105" fmla="*/ 6045172 h 6693946"/>
              <a:gd name="connsiteX106" fmla="*/ 372120 w 1569618"/>
              <a:gd name="connsiteY106" fmla="*/ 5964063 h 6693946"/>
              <a:gd name="connsiteX107" fmla="*/ 365970 w 1569618"/>
              <a:gd name="connsiteY107" fmla="*/ 5935114 h 6693946"/>
              <a:gd name="connsiteX108" fmla="*/ 358118 w 1569618"/>
              <a:gd name="connsiteY108" fmla="*/ 5885916 h 6693946"/>
              <a:gd name="connsiteX109" fmla="*/ 358102 w 1569618"/>
              <a:gd name="connsiteY109" fmla="*/ 5850968 h 6693946"/>
              <a:gd name="connsiteX110" fmla="*/ 354574 w 1569618"/>
              <a:gd name="connsiteY110" fmla="*/ 5823632 h 6693946"/>
              <a:gd name="connsiteX111" fmla="*/ 350809 w 1569618"/>
              <a:gd name="connsiteY111" fmla="*/ 5793145 h 6693946"/>
              <a:gd name="connsiteX112" fmla="*/ 349988 w 1569618"/>
              <a:gd name="connsiteY112" fmla="*/ 5762172 h 6693946"/>
              <a:gd name="connsiteX113" fmla="*/ 344787 w 1569618"/>
              <a:gd name="connsiteY113" fmla="*/ 5755835 h 6693946"/>
              <a:gd name="connsiteX114" fmla="*/ 346591 w 1569618"/>
              <a:gd name="connsiteY114" fmla="*/ 5753660 h 6693946"/>
              <a:gd name="connsiteX115" fmla="*/ 350824 w 1569618"/>
              <a:gd name="connsiteY115" fmla="*/ 5741810 h 6693946"/>
              <a:gd name="connsiteX116" fmla="*/ 341067 w 1569618"/>
              <a:gd name="connsiteY116" fmla="*/ 5724974 h 6693946"/>
              <a:gd name="connsiteX117" fmla="*/ 340775 w 1569618"/>
              <a:gd name="connsiteY117" fmla="*/ 5748185 h 6693946"/>
              <a:gd name="connsiteX118" fmla="*/ 337434 w 1569618"/>
              <a:gd name="connsiteY118" fmla="*/ 5754147 h 6693946"/>
              <a:gd name="connsiteX119" fmla="*/ 340790 w 1569618"/>
              <a:gd name="connsiteY119" fmla="*/ 5759697 h 6693946"/>
              <a:gd name="connsiteX120" fmla="*/ 342050 w 1569618"/>
              <a:gd name="connsiteY120" fmla="*/ 5758534 h 6693946"/>
              <a:gd name="connsiteX121" fmla="*/ 340730 w 1569618"/>
              <a:gd name="connsiteY121" fmla="*/ 5787558 h 6693946"/>
              <a:gd name="connsiteX122" fmla="*/ 337478 w 1569618"/>
              <a:gd name="connsiteY122" fmla="*/ 5792921 h 6693946"/>
              <a:gd name="connsiteX123" fmla="*/ 344086 w 1569618"/>
              <a:gd name="connsiteY123" fmla="*/ 5832069 h 6693946"/>
              <a:gd name="connsiteX124" fmla="*/ 346999 w 1569618"/>
              <a:gd name="connsiteY124" fmla="*/ 5869305 h 6693946"/>
              <a:gd name="connsiteX125" fmla="*/ 345023 w 1569618"/>
              <a:gd name="connsiteY125" fmla="*/ 5889704 h 6693946"/>
              <a:gd name="connsiteX126" fmla="*/ 350956 w 1569618"/>
              <a:gd name="connsiteY126" fmla="*/ 5907365 h 6693946"/>
              <a:gd name="connsiteX127" fmla="*/ 351147 w 1569618"/>
              <a:gd name="connsiteY127" fmla="*/ 5963313 h 6693946"/>
              <a:gd name="connsiteX128" fmla="*/ 348334 w 1569618"/>
              <a:gd name="connsiteY128" fmla="*/ 5969088 h 6693946"/>
              <a:gd name="connsiteX129" fmla="*/ 341157 w 1569618"/>
              <a:gd name="connsiteY129" fmla="*/ 5962675 h 6693946"/>
              <a:gd name="connsiteX130" fmla="*/ 337553 w 1569618"/>
              <a:gd name="connsiteY130" fmla="*/ 5946851 h 6693946"/>
              <a:gd name="connsiteX131" fmla="*/ 320987 w 1569618"/>
              <a:gd name="connsiteY131" fmla="*/ 5852055 h 6693946"/>
              <a:gd name="connsiteX132" fmla="*/ 316446 w 1569618"/>
              <a:gd name="connsiteY132" fmla="*/ 5840018 h 6693946"/>
              <a:gd name="connsiteX133" fmla="*/ 309047 w 1569618"/>
              <a:gd name="connsiteY133" fmla="*/ 5755497 h 6693946"/>
              <a:gd name="connsiteX134" fmla="*/ 303029 w 1569618"/>
              <a:gd name="connsiteY134" fmla="*/ 5745672 h 6693946"/>
              <a:gd name="connsiteX135" fmla="*/ 295409 w 1569618"/>
              <a:gd name="connsiteY135" fmla="*/ 5754072 h 6693946"/>
              <a:gd name="connsiteX136" fmla="*/ 296332 w 1569618"/>
              <a:gd name="connsiteY136" fmla="*/ 5787258 h 6693946"/>
              <a:gd name="connsiteX137" fmla="*/ 295615 w 1569618"/>
              <a:gd name="connsiteY137" fmla="*/ 5825132 h 6693946"/>
              <a:gd name="connsiteX138" fmla="*/ 303130 w 1569618"/>
              <a:gd name="connsiteY138" fmla="*/ 5860755 h 6693946"/>
              <a:gd name="connsiteX139" fmla="*/ 299658 w 1569618"/>
              <a:gd name="connsiteY139" fmla="*/ 5887979 h 6693946"/>
              <a:gd name="connsiteX140" fmla="*/ 297783 w 1569618"/>
              <a:gd name="connsiteY140" fmla="*/ 5916252 h 6693946"/>
              <a:gd name="connsiteX141" fmla="*/ 302339 w 1569618"/>
              <a:gd name="connsiteY141" fmla="*/ 5943589 h 6693946"/>
              <a:gd name="connsiteX142" fmla="*/ 306059 w 1569618"/>
              <a:gd name="connsiteY142" fmla="*/ 5956039 h 6693946"/>
              <a:gd name="connsiteX143" fmla="*/ 307116 w 1569618"/>
              <a:gd name="connsiteY143" fmla="*/ 5967738 h 6693946"/>
              <a:gd name="connsiteX144" fmla="*/ 292465 w 1569618"/>
              <a:gd name="connsiteY144" fmla="*/ 5982625 h 6693946"/>
              <a:gd name="connsiteX145" fmla="*/ 288498 w 1569618"/>
              <a:gd name="connsiteY145" fmla="*/ 5979325 h 6693946"/>
              <a:gd name="connsiteX146" fmla="*/ 292042 w 1569618"/>
              <a:gd name="connsiteY146" fmla="*/ 5949439 h 6693946"/>
              <a:gd name="connsiteX147" fmla="*/ 286462 w 1569618"/>
              <a:gd name="connsiteY147" fmla="*/ 5937139 h 6693946"/>
              <a:gd name="connsiteX148" fmla="*/ 275122 w 1569618"/>
              <a:gd name="connsiteY148" fmla="*/ 5937927 h 6693946"/>
              <a:gd name="connsiteX149" fmla="*/ 269936 w 1569618"/>
              <a:gd name="connsiteY149" fmla="*/ 5947826 h 6693946"/>
              <a:gd name="connsiteX150" fmla="*/ 267214 w 1569618"/>
              <a:gd name="connsiteY150" fmla="*/ 5938452 h 6693946"/>
              <a:gd name="connsiteX151" fmla="*/ 260521 w 1569618"/>
              <a:gd name="connsiteY151" fmla="*/ 5923790 h 6693946"/>
              <a:gd name="connsiteX152" fmla="*/ 228103 w 1569618"/>
              <a:gd name="connsiteY152" fmla="*/ 5835668 h 6693946"/>
              <a:gd name="connsiteX153" fmla="*/ 218845 w 1569618"/>
              <a:gd name="connsiteY153" fmla="*/ 5811782 h 6693946"/>
              <a:gd name="connsiteX154" fmla="*/ 200917 w 1569618"/>
              <a:gd name="connsiteY154" fmla="*/ 5766259 h 6693946"/>
              <a:gd name="connsiteX155" fmla="*/ 197328 w 1569618"/>
              <a:gd name="connsiteY155" fmla="*/ 5753960 h 6693946"/>
              <a:gd name="connsiteX156" fmla="*/ 192116 w 1569618"/>
              <a:gd name="connsiteY156" fmla="*/ 5713949 h 6693946"/>
              <a:gd name="connsiteX157" fmla="*/ 184204 w 1569618"/>
              <a:gd name="connsiteY157" fmla="*/ 5679375 h 6693946"/>
              <a:gd name="connsiteX158" fmla="*/ 176149 w 1569618"/>
              <a:gd name="connsiteY158" fmla="*/ 5640227 h 6693946"/>
              <a:gd name="connsiteX159" fmla="*/ 173483 w 1569618"/>
              <a:gd name="connsiteY159" fmla="*/ 5634377 h 6693946"/>
              <a:gd name="connsiteX160" fmla="*/ 169482 w 1569618"/>
              <a:gd name="connsiteY160" fmla="*/ 5641764 h 6693946"/>
              <a:gd name="connsiteX161" fmla="*/ 179839 w 1569618"/>
              <a:gd name="connsiteY161" fmla="*/ 5703937 h 6693946"/>
              <a:gd name="connsiteX162" fmla="*/ 183195 w 1569618"/>
              <a:gd name="connsiteY162" fmla="*/ 5712974 h 6693946"/>
              <a:gd name="connsiteX163" fmla="*/ 190196 w 1569618"/>
              <a:gd name="connsiteY163" fmla="*/ 5790521 h 6693946"/>
              <a:gd name="connsiteX164" fmla="*/ 197137 w 1569618"/>
              <a:gd name="connsiteY164" fmla="*/ 5843581 h 6693946"/>
              <a:gd name="connsiteX165" fmla="*/ 191820 w 1569618"/>
              <a:gd name="connsiteY165" fmla="*/ 5850668 h 6693946"/>
              <a:gd name="connsiteX166" fmla="*/ 183634 w 1569618"/>
              <a:gd name="connsiteY166" fmla="*/ 5843094 h 6693946"/>
              <a:gd name="connsiteX167" fmla="*/ 162305 w 1569618"/>
              <a:gd name="connsiteY167" fmla="*/ 5753885 h 6693946"/>
              <a:gd name="connsiteX168" fmla="*/ 145828 w 1569618"/>
              <a:gd name="connsiteY168" fmla="*/ 5719011 h 6693946"/>
              <a:gd name="connsiteX169" fmla="*/ 141448 w 1569618"/>
              <a:gd name="connsiteY169" fmla="*/ 5703674 h 6693946"/>
              <a:gd name="connsiteX170" fmla="*/ 125189 w 1569618"/>
              <a:gd name="connsiteY170" fmla="*/ 5674913 h 6693946"/>
              <a:gd name="connsiteX171" fmla="*/ 113823 w 1569618"/>
              <a:gd name="connsiteY171" fmla="*/ 5649377 h 6693946"/>
              <a:gd name="connsiteX172" fmla="*/ 113471 w 1569618"/>
              <a:gd name="connsiteY172" fmla="*/ 5575955 h 6693946"/>
              <a:gd name="connsiteX173" fmla="*/ 105664 w 1569618"/>
              <a:gd name="connsiteY173" fmla="*/ 5508833 h 6693946"/>
              <a:gd name="connsiteX174" fmla="*/ 99308 w 1569618"/>
              <a:gd name="connsiteY174" fmla="*/ 5277355 h 6693946"/>
              <a:gd name="connsiteX175" fmla="*/ 92933 w 1569618"/>
              <a:gd name="connsiteY175" fmla="*/ 5164785 h 6693946"/>
              <a:gd name="connsiteX176" fmla="*/ 91485 w 1569618"/>
              <a:gd name="connsiteY176" fmla="*/ 5139436 h 6693946"/>
              <a:gd name="connsiteX177" fmla="*/ 85493 w 1569618"/>
              <a:gd name="connsiteY177" fmla="*/ 5110488 h 6693946"/>
              <a:gd name="connsiteX178" fmla="*/ 85317 w 1569618"/>
              <a:gd name="connsiteY178" fmla="*/ 5082513 h 6693946"/>
              <a:gd name="connsiteX179" fmla="*/ 85317 w 1569618"/>
              <a:gd name="connsiteY179" fmla="*/ 5051015 h 6693946"/>
              <a:gd name="connsiteX180" fmla="*/ 84923 w 1569618"/>
              <a:gd name="connsiteY180" fmla="*/ 5019666 h 6693946"/>
              <a:gd name="connsiteX181" fmla="*/ 77288 w 1569618"/>
              <a:gd name="connsiteY181" fmla="*/ 4886172 h 6693946"/>
              <a:gd name="connsiteX182" fmla="*/ 71517 w 1569618"/>
              <a:gd name="connsiteY182" fmla="*/ 4145729 h 6693946"/>
              <a:gd name="connsiteX183" fmla="*/ 63770 w 1569618"/>
              <a:gd name="connsiteY183" fmla="*/ 4071594 h 6693946"/>
              <a:gd name="connsiteX184" fmla="*/ 63991 w 1569618"/>
              <a:gd name="connsiteY184" fmla="*/ 3998173 h 6693946"/>
              <a:gd name="connsiteX185" fmla="*/ 58100 w 1569618"/>
              <a:gd name="connsiteY185" fmla="*/ 3973386 h 6693946"/>
              <a:gd name="connsiteX186" fmla="*/ 57077 w 1569618"/>
              <a:gd name="connsiteY186" fmla="*/ 3919389 h 6693946"/>
              <a:gd name="connsiteX187" fmla="*/ 57309 w 1569618"/>
              <a:gd name="connsiteY187" fmla="*/ 3863403 h 6693946"/>
              <a:gd name="connsiteX188" fmla="*/ 57883 w 1569618"/>
              <a:gd name="connsiteY188" fmla="*/ 3804006 h 6693946"/>
              <a:gd name="connsiteX189" fmla="*/ 55258 w 1569618"/>
              <a:gd name="connsiteY189" fmla="*/ 3772095 h 6693946"/>
              <a:gd name="connsiteX190" fmla="*/ 50601 w 1569618"/>
              <a:gd name="connsiteY190" fmla="*/ 3735646 h 6693946"/>
              <a:gd name="connsiteX191" fmla="*/ 50308 w 1569618"/>
              <a:gd name="connsiteY191" fmla="*/ 3700660 h 6693946"/>
              <a:gd name="connsiteX192" fmla="*/ 49708 w 1569618"/>
              <a:gd name="connsiteY192" fmla="*/ 3662374 h 6693946"/>
              <a:gd name="connsiteX193" fmla="*/ 43367 w 1569618"/>
              <a:gd name="connsiteY193" fmla="*/ 3553142 h 6693946"/>
              <a:gd name="connsiteX194" fmla="*/ 36569 w 1569618"/>
              <a:gd name="connsiteY194" fmla="*/ 3444059 h 6693946"/>
              <a:gd name="connsiteX195" fmla="*/ 35545 w 1569618"/>
              <a:gd name="connsiteY195" fmla="*/ 3335651 h 6693946"/>
              <a:gd name="connsiteX196" fmla="*/ 30093 w 1569618"/>
              <a:gd name="connsiteY196" fmla="*/ 3291650 h 6693946"/>
              <a:gd name="connsiteX197" fmla="*/ 29317 w 1569618"/>
              <a:gd name="connsiteY197" fmla="*/ 3242842 h 6693946"/>
              <a:gd name="connsiteX198" fmla="*/ 29317 w 1569618"/>
              <a:gd name="connsiteY198" fmla="*/ 3190360 h 6693946"/>
              <a:gd name="connsiteX199" fmla="*/ 29129 w 1569618"/>
              <a:gd name="connsiteY199" fmla="*/ 3141376 h 6693946"/>
              <a:gd name="connsiteX200" fmla="*/ 22683 w 1569618"/>
              <a:gd name="connsiteY200" fmla="*/ 3084558 h 6693946"/>
              <a:gd name="connsiteX201" fmla="*/ 28923 w 1569618"/>
              <a:gd name="connsiteY201" fmla="*/ 3066863 h 6693946"/>
              <a:gd name="connsiteX202" fmla="*/ 22301 w 1569618"/>
              <a:gd name="connsiteY202" fmla="*/ 3048597 h 6693946"/>
              <a:gd name="connsiteX203" fmla="*/ 15154 w 1569618"/>
              <a:gd name="connsiteY203" fmla="*/ 2328452 h 6693946"/>
              <a:gd name="connsiteX204" fmla="*/ 15067 w 1569618"/>
              <a:gd name="connsiteY204" fmla="*/ 2212998 h 6693946"/>
              <a:gd name="connsiteX205" fmla="*/ 9544 w 1569618"/>
              <a:gd name="connsiteY205" fmla="*/ 2180172 h 6693946"/>
              <a:gd name="connsiteX206" fmla="*/ 12371 w 1569618"/>
              <a:gd name="connsiteY206" fmla="*/ 2168589 h 6693946"/>
              <a:gd name="connsiteX207" fmla="*/ 14992 w 1569618"/>
              <a:gd name="connsiteY207" fmla="*/ 2155959 h 6693946"/>
              <a:gd name="connsiteX208" fmla="*/ 8738 w 1569618"/>
              <a:gd name="connsiteY208" fmla="*/ 2067737 h 6693946"/>
              <a:gd name="connsiteX209" fmla="*/ 7976 w 1569618"/>
              <a:gd name="connsiteY209" fmla="*/ 1372187 h 6693946"/>
              <a:gd name="connsiteX210" fmla="*/ 1913 w 1569618"/>
              <a:gd name="connsiteY210" fmla="*/ 1329048 h 6693946"/>
              <a:gd name="connsiteX211" fmla="*/ 7976 w 1569618"/>
              <a:gd name="connsiteY211" fmla="*/ 1311454 h 6693946"/>
              <a:gd name="connsiteX212" fmla="*/ 5224 w 1569618"/>
              <a:gd name="connsiteY212" fmla="*/ 1298465 h 6693946"/>
              <a:gd name="connsiteX213" fmla="*/ 1883 w 1569618"/>
              <a:gd name="connsiteY213" fmla="*/ 1239521 h 6693946"/>
              <a:gd name="connsiteX214" fmla="*/ 1107 w 1569618"/>
              <a:gd name="connsiteY214" fmla="*/ 1229370 h 6693946"/>
              <a:gd name="connsiteX215" fmla="*/ 4182 w 1569618"/>
              <a:gd name="connsiteY215" fmla="*/ 1205743 h 6693946"/>
              <a:gd name="connsiteX216" fmla="*/ 1399 w 1569618"/>
              <a:gd name="connsiteY216" fmla="*/ 1175553 h 6693946"/>
              <a:gd name="connsiteX217" fmla="*/ 1545 w 1569618"/>
              <a:gd name="connsiteY217" fmla="*/ 1147590 h 6693946"/>
              <a:gd name="connsiteX218" fmla="*/ 6499 w 1569618"/>
              <a:gd name="connsiteY218" fmla="*/ 1128755 h 6693946"/>
              <a:gd name="connsiteX219" fmla="*/ 7785 w 1569618"/>
              <a:gd name="connsiteY219" fmla="*/ 1108978 h 6693946"/>
              <a:gd name="connsiteX220" fmla="*/ 4155 w 1569618"/>
              <a:gd name="connsiteY220" fmla="*/ 1061872 h 6693946"/>
              <a:gd name="connsiteX221" fmla="*/ 3743 w 1569618"/>
              <a:gd name="connsiteY221" fmla="*/ 1051808 h 6693946"/>
              <a:gd name="connsiteX222" fmla="*/ 4448 w 1569618"/>
              <a:gd name="connsiteY222" fmla="*/ 1040690 h 6693946"/>
              <a:gd name="connsiteX223" fmla="*/ 15360 w 1569618"/>
              <a:gd name="connsiteY223" fmla="*/ 1047781 h 6693946"/>
              <a:gd name="connsiteX224" fmla="*/ 16166 w 1569618"/>
              <a:gd name="connsiteY224" fmla="*/ 1050945 h 6693946"/>
              <a:gd name="connsiteX225" fmla="*/ 22155 w 1569618"/>
              <a:gd name="connsiteY225" fmla="*/ 1048219 h 6693946"/>
              <a:gd name="connsiteX226" fmla="*/ 24749 w 1569618"/>
              <a:gd name="connsiteY226" fmla="*/ 1019042 h 6693946"/>
              <a:gd name="connsiteX227" fmla="*/ 15682 w 1569618"/>
              <a:gd name="connsiteY227" fmla="*/ 1025237 h 6693946"/>
              <a:gd name="connsiteX228" fmla="*/ 8299 w 1569618"/>
              <a:gd name="connsiteY228" fmla="*/ 1029016 h 6693946"/>
              <a:gd name="connsiteX229" fmla="*/ 1662 w 1569618"/>
              <a:gd name="connsiteY229" fmla="*/ 1021445 h 6693946"/>
              <a:gd name="connsiteX230" fmla="*/ 7230 w 1569618"/>
              <a:gd name="connsiteY230" fmla="*/ 985233 h 6693946"/>
              <a:gd name="connsiteX231" fmla="*/ 7114 w 1569618"/>
              <a:gd name="connsiteY231" fmla="*/ 952306 h 6693946"/>
              <a:gd name="connsiteX232" fmla="*/ 3803 w 1569618"/>
              <a:gd name="connsiteY232" fmla="*/ 935960 h 6693946"/>
              <a:gd name="connsiteX233" fmla="*/ 8344 w 1569618"/>
              <a:gd name="connsiteY233" fmla="*/ 920462 h 6693946"/>
              <a:gd name="connsiteX234" fmla="*/ 10905 w 1569618"/>
              <a:gd name="connsiteY234" fmla="*/ 914530 h 6693946"/>
              <a:gd name="connsiteX235" fmla="*/ 15108 w 1569618"/>
              <a:gd name="connsiteY235" fmla="*/ 921370 h 6693946"/>
              <a:gd name="connsiteX236" fmla="*/ 15566 w 1569618"/>
              <a:gd name="connsiteY236" fmla="*/ 952835 h 6693946"/>
              <a:gd name="connsiteX237" fmla="*/ 20793 w 1569618"/>
              <a:gd name="connsiteY237" fmla="*/ 960627 h 6693946"/>
              <a:gd name="connsiteX238" fmla="*/ 28207 w 1569618"/>
              <a:gd name="connsiteY238" fmla="*/ 953213 h 6693946"/>
              <a:gd name="connsiteX239" fmla="*/ 29069 w 1569618"/>
              <a:gd name="connsiteY239" fmla="*/ 928138 h 6693946"/>
              <a:gd name="connsiteX240" fmla="*/ 28747 w 1569618"/>
              <a:gd name="connsiteY240" fmla="*/ 905579 h 6693946"/>
              <a:gd name="connsiteX241" fmla="*/ 29317 w 1569618"/>
              <a:gd name="connsiteY241" fmla="*/ 881295 h 6693946"/>
              <a:gd name="connsiteX242" fmla="*/ 29568 w 1569618"/>
              <a:gd name="connsiteY242" fmla="*/ 853333 h 6693946"/>
              <a:gd name="connsiteX243" fmla="*/ 25556 w 1569618"/>
              <a:gd name="connsiteY243" fmla="*/ 828959 h 6693946"/>
              <a:gd name="connsiteX244" fmla="*/ 26756 w 1569618"/>
              <a:gd name="connsiteY244" fmla="*/ 822044 h 6693946"/>
              <a:gd name="connsiteX245" fmla="*/ 29785 w 1569618"/>
              <a:gd name="connsiteY245" fmla="*/ 800614 h 6693946"/>
              <a:gd name="connsiteX246" fmla="*/ 30138 w 1569618"/>
              <a:gd name="connsiteY246" fmla="*/ 773296 h 6693946"/>
              <a:gd name="connsiteX247" fmla="*/ 29845 w 1569618"/>
              <a:gd name="connsiteY247" fmla="*/ 751427 h 6693946"/>
              <a:gd name="connsiteX248" fmla="*/ 33580 w 1569618"/>
              <a:gd name="connsiteY248" fmla="*/ 729820 h 6693946"/>
              <a:gd name="connsiteX249" fmla="*/ 36216 w 1569618"/>
              <a:gd name="connsiteY249" fmla="*/ 710250 h 6693946"/>
              <a:gd name="connsiteX250" fmla="*/ 36951 w 1569618"/>
              <a:gd name="connsiteY250" fmla="*/ 678965 h 6693946"/>
              <a:gd name="connsiteX251" fmla="*/ 35410 w 1569618"/>
              <a:gd name="connsiteY251" fmla="*/ 648936 h 6693946"/>
              <a:gd name="connsiteX252" fmla="*/ 36321 w 1569618"/>
              <a:gd name="connsiteY252" fmla="*/ 618087 h 6693946"/>
              <a:gd name="connsiteX253" fmla="*/ 36321 w 1569618"/>
              <a:gd name="connsiteY253" fmla="*/ 558603 h 6693946"/>
              <a:gd name="connsiteX254" fmla="*/ 35601 w 1569618"/>
              <a:gd name="connsiteY254" fmla="*/ 527344 h 6693946"/>
              <a:gd name="connsiteX255" fmla="*/ 36846 w 1569618"/>
              <a:gd name="connsiteY255" fmla="*/ 504714 h 6693946"/>
              <a:gd name="connsiteX256" fmla="*/ 40540 w 1569618"/>
              <a:gd name="connsiteY256" fmla="*/ 481232 h 6693946"/>
              <a:gd name="connsiteX257" fmla="*/ 40097 w 1569618"/>
              <a:gd name="connsiteY257" fmla="*/ 458970 h 6693946"/>
              <a:gd name="connsiteX258" fmla="*/ 43307 w 1569618"/>
              <a:gd name="connsiteY258" fmla="*/ 365471 h 6693946"/>
              <a:gd name="connsiteX259" fmla="*/ 47410 w 1569618"/>
              <a:gd name="connsiteY259" fmla="*/ 344731 h 6693946"/>
              <a:gd name="connsiteX260" fmla="*/ 50237 w 1569618"/>
              <a:gd name="connsiteY260" fmla="*/ 318189 h 6693946"/>
              <a:gd name="connsiteX261" fmla="*/ 50308 w 1569618"/>
              <a:gd name="connsiteY261" fmla="*/ 290197 h 6693946"/>
              <a:gd name="connsiteX262" fmla="*/ 50762 w 1569618"/>
              <a:gd name="connsiteY262" fmla="*/ 262291 h 6693946"/>
              <a:gd name="connsiteX263" fmla="*/ 60564 w 1569618"/>
              <a:gd name="connsiteY263" fmla="*/ 248964 h 6693946"/>
              <a:gd name="connsiteX264" fmla="*/ 70756 w 1569618"/>
              <a:gd name="connsiteY264" fmla="*/ 261646 h 6693946"/>
              <a:gd name="connsiteX265" fmla="*/ 66965 w 1569618"/>
              <a:gd name="connsiteY265" fmla="*/ 275051 h 6693946"/>
              <a:gd name="connsiteX266" fmla="*/ 74799 w 1569618"/>
              <a:gd name="connsiteY266" fmla="*/ 284220 h 6693946"/>
              <a:gd name="connsiteX267" fmla="*/ 72076 w 1569618"/>
              <a:gd name="connsiteY267" fmla="*/ 287909 h 6693946"/>
              <a:gd name="connsiteX268" fmla="*/ 76265 w 1569618"/>
              <a:gd name="connsiteY268" fmla="*/ 286916 h 6693946"/>
              <a:gd name="connsiteX269" fmla="*/ 78301 w 1569618"/>
              <a:gd name="connsiteY269" fmla="*/ 286826 h 6693946"/>
              <a:gd name="connsiteX270" fmla="*/ 77364 w 1569618"/>
              <a:gd name="connsiteY270" fmla="*/ 285888 h 6693946"/>
              <a:gd name="connsiteX271" fmla="*/ 86693 w 1569618"/>
              <a:gd name="connsiteY271" fmla="*/ 278801 h 6693946"/>
              <a:gd name="connsiteX272" fmla="*/ 99041 w 1569618"/>
              <a:gd name="connsiteY272" fmla="*/ 282697 h 6693946"/>
              <a:gd name="connsiteX273" fmla="*/ 99116 w 1569618"/>
              <a:gd name="connsiteY273" fmla="*/ 313956 h 6693946"/>
              <a:gd name="connsiteX274" fmla="*/ 95261 w 1569618"/>
              <a:gd name="connsiteY274" fmla="*/ 318159 h 6693946"/>
              <a:gd name="connsiteX275" fmla="*/ 92918 w 1569618"/>
              <a:gd name="connsiteY275" fmla="*/ 315685 h 6693946"/>
              <a:gd name="connsiteX276" fmla="*/ 92202 w 1569618"/>
              <a:gd name="connsiteY276" fmla="*/ 305504 h 6693946"/>
              <a:gd name="connsiteX277" fmla="*/ 87983 w 1569618"/>
              <a:gd name="connsiteY277" fmla="*/ 291513 h 6693946"/>
              <a:gd name="connsiteX278" fmla="*/ 76835 w 1569618"/>
              <a:gd name="connsiteY278" fmla="*/ 297899 h 6693946"/>
              <a:gd name="connsiteX279" fmla="*/ 71532 w 1569618"/>
              <a:gd name="connsiteY279" fmla="*/ 308346 h 6693946"/>
              <a:gd name="connsiteX280" fmla="*/ 69586 w 1569618"/>
              <a:gd name="connsiteY280" fmla="*/ 327110 h 6693946"/>
              <a:gd name="connsiteX281" fmla="*/ 68180 w 1569618"/>
              <a:gd name="connsiteY281" fmla="*/ 325700 h 6693946"/>
              <a:gd name="connsiteX282" fmla="*/ 65075 w 1569618"/>
              <a:gd name="connsiteY282" fmla="*/ 329908 h 6693946"/>
              <a:gd name="connsiteX283" fmla="*/ 69279 w 1569618"/>
              <a:gd name="connsiteY283" fmla="*/ 328910 h 6693946"/>
              <a:gd name="connsiteX284" fmla="*/ 71300 w 1569618"/>
              <a:gd name="connsiteY284" fmla="*/ 328824 h 6693946"/>
              <a:gd name="connsiteX285" fmla="*/ 70726 w 1569618"/>
              <a:gd name="connsiteY285" fmla="*/ 328235 h 6693946"/>
              <a:gd name="connsiteX286" fmla="*/ 77277 w 1569618"/>
              <a:gd name="connsiteY286" fmla="*/ 328164 h 6693946"/>
              <a:gd name="connsiteX287" fmla="*/ 71986 w 1569618"/>
              <a:gd name="connsiteY287" fmla="*/ 392965 h 6693946"/>
              <a:gd name="connsiteX288" fmla="*/ 78841 w 1569618"/>
              <a:gd name="connsiteY288" fmla="*/ 413720 h 6693946"/>
              <a:gd name="connsiteX289" fmla="*/ 88744 w 1569618"/>
              <a:gd name="connsiteY289" fmla="*/ 410000 h 6693946"/>
              <a:gd name="connsiteX290" fmla="*/ 97927 w 1569618"/>
              <a:gd name="connsiteY290" fmla="*/ 412269 h 6693946"/>
              <a:gd name="connsiteX291" fmla="*/ 103189 w 1569618"/>
              <a:gd name="connsiteY291" fmla="*/ 464137 h 6693946"/>
              <a:gd name="connsiteX292" fmla="*/ 100594 w 1569618"/>
              <a:gd name="connsiteY292" fmla="*/ 498459 h 6693946"/>
              <a:gd name="connsiteX293" fmla="*/ 106657 w 1569618"/>
              <a:gd name="connsiteY293" fmla="*/ 500495 h 6693946"/>
              <a:gd name="connsiteX294" fmla="*/ 112256 w 1569618"/>
              <a:gd name="connsiteY294" fmla="*/ 497900 h 6693946"/>
              <a:gd name="connsiteX295" fmla="*/ 113264 w 1569618"/>
              <a:gd name="connsiteY295" fmla="*/ 484307 h 6693946"/>
              <a:gd name="connsiteX296" fmla="*/ 113557 w 1569618"/>
              <a:gd name="connsiteY296" fmla="*/ 400480 h 6693946"/>
              <a:gd name="connsiteX297" fmla="*/ 119635 w 1569618"/>
              <a:gd name="connsiteY297" fmla="*/ 347089 h 6693946"/>
              <a:gd name="connsiteX298" fmla="*/ 119594 w 1569618"/>
              <a:gd name="connsiteY298" fmla="*/ 320076 h 6693946"/>
              <a:gd name="connsiteX299" fmla="*/ 123768 w 1569618"/>
              <a:gd name="connsiteY299" fmla="*/ 270833 h 6693946"/>
              <a:gd name="connsiteX300" fmla="*/ 125905 w 1569618"/>
              <a:gd name="connsiteY300" fmla="*/ 263670 h 6693946"/>
              <a:gd name="connsiteX301" fmla="*/ 125789 w 1569618"/>
              <a:gd name="connsiteY301" fmla="*/ 259069 h 6693946"/>
              <a:gd name="connsiteX302" fmla="*/ 121761 w 1569618"/>
              <a:gd name="connsiteY302" fmla="*/ 253677 h 6693946"/>
              <a:gd name="connsiteX303" fmla="*/ 119418 w 1569618"/>
              <a:gd name="connsiteY303" fmla="*/ 231636 h 6693946"/>
              <a:gd name="connsiteX304" fmla="*/ 117292 w 1569618"/>
              <a:gd name="connsiteY304" fmla="*/ 205195 h 6693946"/>
              <a:gd name="connsiteX305" fmla="*/ 120412 w 1569618"/>
              <a:gd name="connsiteY305" fmla="*/ 175081 h 6693946"/>
              <a:gd name="connsiteX306" fmla="*/ 122931 w 1569618"/>
              <a:gd name="connsiteY306" fmla="*/ 132074 h 6693946"/>
              <a:gd name="connsiteX307" fmla="*/ 121323 w 1569618"/>
              <a:gd name="connsiteY307" fmla="*/ 43117 h 6693946"/>
              <a:gd name="connsiteX308" fmla="*/ 121101 w 1569618"/>
              <a:gd name="connsiteY308" fmla="*/ 43043 h 6693946"/>
              <a:gd name="connsiteX309" fmla="*/ 121323 w 1569618"/>
              <a:gd name="connsiteY309" fmla="*/ 42794 h 6693946"/>
              <a:gd name="connsiteX310" fmla="*/ 120854 w 1569618"/>
              <a:gd name="connsiteY310" fmla="*/ 418 h 6693946"/>
              <a:gd name="connsiteX311" fmla="*/ 132921 w 1569618"/>
              <a:gd name="connsiteY311" fmla="*/ 24675 h 6693946"/>
              <a:gd name="connsiteX312" fmla="*/ 133363 w 1569618"/>
              <a:gd name="connsiteY312" fmla="*/ 24748 h 6693946"/>
              <a:gd name="connsiteX313" fmla="*/ 133097 w 1569618"/>
              <a:gd name="connsiteY313" fmla="*/ 39074 h 6693946"/>
              <a:gd name="connsiteX314" fmla="*/ 134065 w 1569618"/>
              <a:gd name="connsiteY314" fmla="*/ 42253 h 6693946"/>
              <a:gd name="connsiteX315" fmla="*/ 141448 w 1569618"/>
              <a:gd name="connsiteY315" fmla="*/ 158146 h 6693946"/>
              <a:gd name="connsiteX316" fmla="*/ 144039 w 1569618"/>
              <a:gd name="connsiteY316" fmla="*/ 163977 h 6693946"/>
              <a:gd name="connsiteX317" fmla="*/ 148097 w 1569618"/>
              <a:gd name="connsiteY317" fmla="*/ 156755 h 6693946"/>
              <a:gd name="connsiteX318" fmla="*/ 148040 w 1569618"/>
              <a:gd name="connsiteY318" fmla="*/ 114862 h 6693946"/>
              <a:gd name="connsiteX319" fmla="*/ 156211 w 1569618"/>
              <a:gd name="connsiteY319" fmla="*/ 97110 h 6693946"/>
              <a:gd name="connsiteX320" fmla="*/ 169512 w 1569618"/>
              <a:gd name="connsiteY320" fmla="*/ 100740 h 6693946"/>
              <a:gd name="connsiteX321" fmla="*/ 177364 w 1569618"/>
              <a:gd name="connsiteY321" fmla="*/ 108783 h 6693946"/>
              <a:gd name="connsiteX322" fmla="*/ 181054 w 1569618"/>
              <a:gd name="connsiteY322" fmla="*/ 114464 h 6693946"/>
              <a:gd name="connsiteX323" fmla="*/ 175722 w 1569618"/>
              <a:gd name="connsiteY323" fmla="*/ 133787 h 6693946"/>
              <a:gd name="connsiteX324" fmla="*/ 179940 w 1569618"/>
              <a:gd name="connsiteY324" fmla="*/ 158232 h 6693946"/>
              <a:gd name="connsiteX325" fmla="*/ 178654 w 1569618"/>
              <a:gd name="connsiteY325" fmla="*/ 164472 h 6693946"/>
              <a:gd name="connsiteX326" fmla="*/ 146604 w 1569618"/>
              <a:gd name="connsiteY326" fmla="*/ 172223 h 6693946"/>
              <a:gd name="connsiteX327" fmla="*/ 136746 w 1569618"/>
              <a:gd name="connsiteY327" fmla="*/ 180499 h 6693946"/>
              <a:gd name="connsiteX328" fmla="*/ 141257 w 1569618"/>
              <a:gd name="connsiteY328" fmla="*/ 190549 h 6693946"/>
              <a:gd name="connsiteX329" fmla="*/ 144684 w 1569618"/>
              <a:gd name="connsiteY329" fmla="*/ 199616 h 6693946"/>
              <a:gd name="connsiteX330" fmla="*/ 148082 w 1569618"/>
              <a:gd name="connsiteY330" fmla="*/ 190867 h 6693946"/>
              <a:gd name="connsiteX331" fmla="*/ 159155 w 1569618"/>
              <a:gd name="connsiteY331" fmla="*/ 178815 h 6693946"/>
              <a:gd name="connsiteX332" fmla="*/ 176633 w 1569618"/>
              <a:gd name="connsiteY332" fmla="*/ 188100 h 6693946"/>
              <a:gd name="connsiteX333" fmla="*/ 183165 w 1569618"/>
              <a:gd name="connsiteY333" fmla="*/ 202484 h 6693946"/>
              <a:gd name="connsiteX334" fmla="*/ 190282 w 1569618"/>
              <a:gd name="connsiteY334" fmla="*/ 227725 h 6693946"/>
              <a:gd name="connsiteX335" fmla="*/ 183296 w 1569618"/>
              <a:gd name="connsiteY335" fmla="*/ 227751 h 6693946"/>
              <a:gd name="connsiteX336" fmla="*/ 170847 w 1569618"/>
              <a:gd name="connsiteY336" fmla="*/ 246575 h 6693946"/>
              <a:gd name="connsiteX337" fmla="*/ 180660 w 1569618"/>
              <a:gd name="connsiteY337" fmla="*/ 256520 h 6693946"/>
              <a:gd name="connsiteX338" fmla="*/ 183544 w 1569618"/>
              <a:gd name="connsiteY338" fmla="*/ 274462 h 6693946"/>
              <a:gd name="connsiteX339" fmla="*/ 186562 w 1569618"/>
              <a:gd name="connsiteY339" fmla="*/ 283121 h 6693946"/>
              <a:gd name="connsiteX340" fmla="*/ 196552 w 1569618"/>
              <a:gd name="connsiteY340" fmla="*/ 327841 h 6693946"/>
              <a:gd name="connsiteX341" fmla="*/ 180776 w 1569618"/>
              <a:gd name="connsiteY341" fmla="*/ 334006 h 6693946"/>
              <a:gd name="connsiteX342" fmla="*/ 176498 w 1569618"/>
              <a:gd name="connsiteY342" fmla="*/ 336687 h 6693946"/>
              <a:gd name="connsiteX343" fmla="*/ 176689 w 1569618"/>
              <a:gd name="connsiteY343" fmla="*/ 343471 h 6693946"/>
              <a:gd name="connsiteX344" fmla="*/ 179078 w 1569618"/>
              <a:gd name="connsiteY344" fmla="*/ 345931 h 6693946"/>
              <a:gd name="connsiteX345" fmla="*/ 195952 w 1569618"/>
              <a:gd name="connsiteY345" fmla="*/ 355860 h 6693946"/>
              <a:gd name="connsiteX346" fmla="*/ 197767 w 1569618"/>
              <a:gd name="connsiteY346" fmla="*/ 381085 h 6693946"/>
              <a:gd name="connsiteX347" fmla="*/ 198236 w 1569618"/>
              <a:gd name="connsiteY347" fmla="*/ 411714 h 6693946"/>
              <a:gd name="connsiteX348" fmla="*/ 197096 w 1569618"/>
              <a:gd name="connsiteY348" fmla="*/ 434727 h 6693946"/>
              <a:gd name="connsiteX349" fmla="*/ 197958 w 1569618"/>
              <a:gd name="connsiteY349" fmla="*/ 448215 h 6693946"/>
              <a:gd name="connsiteX350" fmla="*/ 199132 w 1569618"/>
              <a:gd name="connsiteY350" fmla="*/ 475330 h 6693946"/>
              <a:gd name="connsiteX351" fmla="*/ 197741 w 1569618"/>
              <a:gd name="connsiteY351" fmla="*/ 489729 h 6693946"/>
              <a:gd name="connsiteX352" fmla="*/ 197681 w 1569618"/>
              <a:gd name="connsiteY352" fmla="*/ 518570 h 6693946"/>
              <a:gd name="connsiteX353" fmla="*/ 198517 w 1569618"/>
              <a:gd name="connsiteY353" fmla="*/ 530933 h 6693946"/>
              <a:gd name="connsiteX354" fmla="*/ 206572 w 1569618"/>
              <a:gd name="connsiteY354" fmla="*/ 596585 h 6693946"/>
              <a:gd name="connsiteX355" fmla="*/ 207273 w 1569618"/>
              <a:gd name="connsiteY355" fmla="*/ 614104 h 6693946"/>
              <a:gd name="connsiteX356" fmla="*/ 206954 w 1569618"/>
              <a:gd name="connsiteY356" fmla="*/ 632632 h 6693946"/>
              <a:gd name="connsiteX357" fmla="*/ 210850 w 1569618"/>
              <a:gd name="connsiteY357" fmla="*/ 648115 h 6693946"/>
              <a:gd name="connsiteX358" fmla="*/ 211668 w 1569618"/>
              <a:gd name="connsiteY358" fmla="*/ 701989 h 6693946"/>
              <a:gd name="connsiteX359" fmla="*/ 211289 w 1569618"/>
              <a:gd name="connsiteY359" fmla="*/ 764930 h 6693946"/>
              <a:gd name="connsiteX360" fmla="*/ 211506 w 1569618"/>
              <a:gd name="connsiteY360" fmla="*/ 824403 h 6693946"/>
              <a:gd name="connsiteX361" fmla="*/ 217060 w 1569618"/>
              <a:gd name="connsiteY361" fmla="*/ 853801 h 6693946"/>
              <a:gd name="connsiteX362" fmla="*/ 216194 w 1569618"/>
              <a:gd name="connsiteY362" fmla="*/ 869472 h 6693946"/>
              <a:gd name="connsiteX363" fmla="*/ 215447 w 1569618"/>
              <a:gd name="connsiteY363" fmla="*/ 893906 h 6693946"/>
              <a:gd name="connsiteX364" fmla="*/ 218290 w 1569618"/>
              <a:gd name="connsiteY364" fmla="*/ 913664 h 6693946"/>
              <a:gd name="connsiteX365" fmla="*/ 218290 w 1569618"/>
              <a:gd name="connsiteY365" fmla="*/ 1110797 h 6693946"/>
              <a:gd name="connsiteX366" fmla="*/ 221601 w 1569618"/>
              <a:gd name="connsiteY366" fmla="*/ 1116421 h 6693946"/>
              <a:gd name="connsiteX367" fmla="*/ 225115 w 1569618"/>
              <a:gd name="connsiteY367" fmla="*/ 1111292 h 6693946"/>
              <a:gd name="connsiteX368" fmla="*/ 225276 w 1569618"/>
              <a:gd name="connsiteY368" fmla="*/ 1090304 h 6693946"/>
              <a:gd name="connsiteX369" fmla="*/ 226011 w 1569618"/>
              <a:gd name="connsiteY369" fmla="*/ 820930 h 6693946"/>
              <a:gd name="connsiteX370" fmla="*/ 224252 w 1569618"/>
              <a:gd name="connsiteY370" fmla="*/ 780852 h 6693946"/>
              <a:gd name="connsiteX371" fmla="*/ 225276 w 1569618"/>
              <a:gd name="connsiteY371" fmla="*/ 735753 h 6693946"/>
              <a:gd name="connsiteX372" fmla="*/ 225276 w 1569618"/>
              <a:gd name="connsiteY372" fmla="*/ 693773 h 6693946"/>
              <a:gd name="connsiteX373" fmla="*/ 225276 w 1569618"/>
              <a:gd name="connsiteY373" fmla="*/ 648291 h 6693946"/>
              <a:gd name="connsiteX374" fmla="*/ 225452 w 1569618"/>
              <a:gd name="connsiteY374" fmla="*/ 602810 h 6693946"/>
              <a:gd name="connsiteX375" fmla="*/ 232251 w 1569618"/>
              <a:gd name="connsiteY375" fmla="*/ 574202 h 6693946"/>
              <a:gd name="connsiteX376" fmla="*/ 229671 w 1569618"/>
              <a:gd name="connsiteY376" fmla="*/ 547353 h 6693946"/>
              <a:gd name="connsiteX377" fmla="*/ 225598 w 1569618"/>
              <a:gd name="connsiteY377" fmla="*/ 519946 h 6693946"/>
              <a:gd name="connsiteX378" fmla="*/ 232850 w 1569618"/>
              <a:gd name="connsiteY378" fmla="*/ 400435 h 6693946"/>
              <a:gd name="connsiteX379" fmla="*/ 246282 w 1569618"/>
              <a:gd name="connsiteY379" fmla="*/ 374699 h 6693946"/>
              <a:gd name="connsiteX380" fmla="*/ 253283 w 1569618"/>
              <a:gd name="connsiteY380" fmla="*/ 374699 h 6693946"/>
              <a:gd name="connsiteX381" fmla="*/ 251086 w 1569618"/>
              <a:gd name="connsiteY381" fmla="*/ 387224 h 6693946"/>
              <a:gd name="connsiteX382" fmla="*/ 262396 w 1569618"/>
              <a:gd name="connsiteY382" fmla="*/ 436763 h 6693946"/>
              <a:gd name="connsiteX383" fmla="*/ 253283 w 1569618"/>
              <a:gd name="connsiteY383" fmla="*/ 430685 h 6693946"/>
              <a:gd name="connsiteX384" fmla="*/ 246999 w 1569618"/>
              <a:gd name="connsiteY384" fmla="*/ 441038 h 6693946"/>
              <a:gd name="connsiteX385" fmla="*/ 258616 w 1569618"/>
              <a:gd name="connsiteY385" fmla="*/ 449404 h 6693946"/>
              <a:gd name="connsiteX386" fmla="*/ 262396 w 1569618"/>
              <a:gd name="connsiteY386" fmla="*/ 436763 h 6693946"/>
              <a:gd name="connsiteX387" fmla="*/ 255657 w 1569618"/>
              <a:gd name="connsiteY387" fmla="*/ 418423 h 6693946"/>
              <a:gd name="connsiteX388" fmla="*/ 262290 w 1569618"/>
              <a:gd name="connsiteY388" fmla="*/ 400787 h 6693946"/>
              <a:gd name="connsiteX389" fmla="*/ 261031 w 1569618"/>
              <a:gd name="connsiteY389" fmla="*/ 391926 h 6693946"/>
              <a:gd name="connsiteX390" fmla="*/ 253283 w 1569618"/>
              <a:gd name="connsiteY390" fmla="*/ 374699 h 6693946"/>
              <a:gd name="connsiteX391" fmla="*/ 268429 w 1569618"/>
              <a:gd name="connsiteY391" fmla="*/ 356636 h 6693946"/>
              <a:gd name="connsiteX392" fmla="*/ 268650 w 1569618"/>
              <a:gd name="connsiteY392" fmla="*/ 344333 h 6693946"/>
              <a:gd name="connsiteX393" fmla="*/ 266509 w 1569618"/>
              <a:gd name="connsiteY393" fmla="*/ 329203 h 6693946"/>
              <a:gd name="connsiteX394" fmla="*/ 264664 w 1569618"/>
              <a:gd name="connsiteY394" fmla="*/ 316854 h 6693946"/>
              <a:gd name="connsiteX395" fmla="*/ 267315 w 1569618"/>
              <a:gd name="connsiteY395" fmla="*/ 289083 h 6693946"/>
              <a:gd name="connsiteX396" fmla="*/ 274451 w 1569618"/>
              <a:gd name="connsiteY396" fmla="*/ 283957 h 6693946"/>
              <a:gd name="connsiteX397" fmla="*/ 292848 w 1569618"/>
              <a:gd name="connsiteY397" fmla="*/ 309955 h 6693946"/>
              <a:gd name="connsiteX398" fmla="*/ 293065 w 1569618"/>
              <a:gd name="connsiteY398" fmla="*/ 320049 h 6693946"/>
              <a:gd name="connsiteX399" fmla="*/ 298296 w 1569618"/>
              <a:gd name="connsiteY399" fmla="*/ 332892 h 6693946"/>
              <a:gd name="connsiteX400" fmla="*/ 322862 w 1569618"/>
              <a:gd name="connsiteY400" fmla="*/ 353048 h 6693946"/>
              <a:gd name="connsiteX401" fmla="*/ 343703 w 1569618"/>
              <a:gd name="connsiteY401" fmla="*/ 381700 h 6693946"/>
              <a:gd name="connsiteX402" fmla="*/ 344232 w 1569618"/>
              <a:gd name="connsiteY402" fmla="*/ 395616 h 6693946"/>
              <a:gd name="connsiteX403" fmla="*/ 338461 w 1569618"/>
              <a:gd name="connsiteY403" fmla="*/ 398222 h 6693946"/>
              <a:gd name="connsiteX404" fmla="*/ 311492 w 1569618"/>
              <a:gd name="connsiteY404" fmla="*/ 401635 h 6693946"/>
              <a:gd name="connsiteX405" fmla="*/ 308316 w 1569618"/>
              <a:gd name="connsiteY405" fmla="*/ 384235 h 6693946"/>
              <a:gd name="connsiteX406" fmla="*/ 302470 w 1569618"/>
              <a:gd name="connsiteY406" fmla="*/ 381937 h 6693946"/>
              <a:gd name="connsiteX407" fmla="*/ 295544 w 1569618"/>
              <a:gd name="connsiteY407" fmla="*/ 387179 h 6693946"/>
              <a:gd name="connsiteX408" fmla="*/ 307056 w 1569618"/>
              <a:gd name="connsiteY408" fmla="*/ 416548 h 6693946"/>
              <a:gd name="connsiteX409" fmla="*/ 315932 w 1569618"/>
              <a:gd name="connsiteY409" fmla="*/ 419859 h 6693946"/>
              <a:gd name="connsiteX410" fmla="*/ 307757 w 1569618"/>
              <a:gd name="connsiteY410" fmla="*/ 423755 h 6693946"/>
              <a:gd name="connsiteX411" fmla="*/ 299924 w 1569618"/>
              <a:gd name="connsiteY411" fmla="*/ 429848 h 6693946"/>
              <a:gd name="connsiteX412" fmla="*/ 298221 w 1569618"/>
              <a:gd name="connsiteY412" fmla="*/ 437127 h 6693946"/>
              <a:gd name="connsiteX413" fmla="*/ 304919 w 1569618"/>
              <a:gd name="connsiteY413" fmla="*/ 437509 h 6693946"/>
              <a:gd name="connsiteX414" fmla="*/ 310176 w 1569618"/>
              <a:gd name="connsiteY414" fmla="*/ 433508 h 6693946"/>
              <a:gd name="connsiteX415" fmla="*/ 322070 w 1569618"/>
              <a:gd name="connsiteY415" fmla="*/ 432983 h 6693946"/>
              <a:gd name="connsiteX416" fmla="*/ 317076 w 1569618"/>
              <a:gd name="connsiteY416" fmla="*/ 440393 h 6693946"/>
              <a:gd name="connsiteX417" fmla="*/ 324193 w 1569618"/>
              <a:gd name="connsiteY417" fmla="*/ 444495 h 6693946"/>
              <a:gd name="connsiteX418" fmla="*/ 348364 w 1569618"/>
              <a:gd name="connsiteY418" fmla="*/ 445493 h 6693946"/>
              <a:gd name="connsiteX419" fmla="*/ 349125 w 1569618"/>
              <a:gd name="connsiteY419" fmla="*/ 450034 h 6693946"/>
              <a:gd name="connsiteX420" fmla="*/ 337302 w 1569618"/>
              <a:gd name="connsiteY420" fmla="*/ 455160 h 6693946"/>
              <a:gd name="connsiteX421" fmla="*/ 341420 w 1569618"/>
              <a:gd name="connsiteY421" fmla="*/ 465033 h 6693946"/>
              <a:gd name="connsiteX422" fmla="*/ 338637 w 1569618"/>
              <a:gd name="connsiteY422" fmla="*/ 477074 h 6693946"/>
              <a:gd name="connsiteX423" fmla="*/ 339515 w 1569618"/>
              <a:gd name="connsiteY423" fmla="*/ 491927 h 6693946"/>
              <a:gd name="connsiteX424" fmla="*/ 353415 w 1569618"/>
              <a:gd name="connsiteY424" fmla="*/ 499850 h 6693946"/>
              <a:gd name="connsiteX425" fmla="*/ 358118 w 1569618"/>
              <a:gd name="connsiteY425" fmla="*/ 511655 h 6693946"/>
              <a:gd name="connsiteX426" fmla="*/ 365265 w 1569618"/>
              <a:gd name="connsiteY426" fmla="*/ 578582 h 6693946"/>
              <a:gd name="connsiteX427" fmla="*/ 365471 w 1569618"/>
              <a:gd name="connsiteY427" fmla="*/ 604231 h 6693946"/>
              <a:gd name="connsiteX428" fmla="*/ 364826 w 1569618"/>
              <a:gd name="connsiteY428" fmla="*/ 635546 h 6693946"/>
              <a:gd name="connsiteX429" fmla="*/ 365265 w 1569618"/>
              <a:gd name="connsiteY429" fmla="*/ 682231 h 6693946"/>
              <a:gd name="connsiteX430" fmla="*/ 372134 w 1569618"/>
              <a:gd name="connsiteY430" fmla="*/ 731710 h 6693946"/>
              <a:gd name="connsiteX431" fmla="*/ 372577 w 1569618"/>
              <a:gd name="connsiteY431" fmla="*/ 784062 h 6693946"/>
              <a:gd name="connsiteX432" fmla="*/ 379563 w 1569618"/>
              <a:gd name="connsiteY432" fmla="*/ 808976 h 6693946"/>
              <a:gd name="connsiteX433" fmla="*/ 377189 w 1569618"/>
              <a:gd name="connsiteY433" fmla="*/ 832401 h 6693946"/>
              <a:gd name="connsiteX434" fmla="*/ 379578 w 1569618"/>
              <a:gd name="connsiteY434" fmla="*/ 859160 h 6693946"/>
              <a:gd name="connsiteX435" fmla="*/ 386343 w 1569618"/>
              <a:gd name="connsiteY435" fmla="*/ 864230 h 6693946"/>
              <a:gd name="connsiteX436" fmla="*/ 392950 w 1569618"/>
              <a:gd name="connsiteY436" fmla="*/ 858984 h 6693946"/>
              <a:gd name="connsiteX437" fmla="*/ 393433 w 1569618"/>
              <a:gd name="connsiteY437" fmla="*/ 827579 h 6693946"/>
              <a:gd name="connsiteX438" fmla="*/ 397183 w 1569618"/>
              <a:gd name="connsiteY438" fmla="*/ 823053 h 6693946"/>
              <a:gd name="connsiteX439" fmla="*/ 402118 w 1569618"/>
              <a:gd name="connsiteY439" fmla="*/ 827991 h 6693946"/>
              <a:gd name="connsiteX440" fmla="*/ 406794 w 1569618"/>
              <a:gd name="connsiteY440" fmla="*/ 832896 h 6693946"/>
              <a:gd name="connsiteX441" fmla="*/ 402909 w 1569618"/>
              <a:gd name="connsiteY441" fmla="*/ 856775 h 6693946"/>
              <a:gd name="connsiteX442" fmla="*/ 414613 w 1569618"/>
              <a:gd name="connsiteY442" fmla="*/ 872374 h 6693946"/>
              <a:gd name="connsiteX443" fmla="*/ 422671 w 1569618"/>
              <a:gd name="connsiteY443" fmla="*/ 896820 h 6693946"/>
              <a:gd name="connsiteX444" fmla="*/ 435090 w 1569618"/>
              <a:gd name="connsiteY444" fmla="*/ 899324 h 6693946"/>
              <a:gd name="connsiteX445" fmla="*/ 441934 w 1569618"/>
              <a:gd name="connsiteY445" fmla="*/ 894213 h 6693946"/>
              <a:gd name="connsiteX446" fmla="*/ 443119 w 1569618"/>
              <a:gd name="connsiteY446" fmla="*/ 859689 h 6693946"/>
              <a:gd name="connsiteX447" fmla="*/ 441934 w 1569618"/>
              <a:gd name="connsiteY447" fmla="*/ 830230 h 6693946"/>
              <a:gd name="connsiteX448" fmla="*/ 435252 w 1569618"/>
              <a:gd name="connsiteY448" fmla="*/ 815628 h 6693946"/>
              <a:gd name="connsiteX449" fmla="*/ 441904 w 1569618"/>
              <a:gd name="connsiteY449" fmla="*/ 810149 h 6693946"/>
              <a:gd name="connsiteX450" fmla="*/ 436148 w 1569618"/>
              <a:gd name="connsiteY450" fmla="*/ 763569 h 6693946"/>
              <a:gd name="connsiteX451" fmla="*/ 437262 w 1569618"/>
              <a:gd name="connsiteY451" fmla="*/ 754517 h 6693946"/>
              <a:gd name="connsiteX452" fmla="*/ 442256 w 1569618"/>
              <a:gd name="connsiteY452" fmla="*/ 718031 h 6693946"/>
              <a:gd name="connsiteX453" fmla="*/ 437862 w 1569618"/>
              <a:gd name="connsiteY453" fmla="*/ 686596 h 6693946"/>
              <a:gd name="connsiteX454" fmla="*/ 435312 w 1569618"/>
              <a:gd name="connsiteY454" fmla="*/ 649829 h 6693946"/>
              <a:gd name="connsiteX455" fmla="*/ 435252 w 1569618"/>
              <a:gd name="connsiteY455" fmla="*/ 611378 h 6693946"/>
              <a:gd name="connsiteX456" fmla="*/ 435252 w 1569618"/>
              <a:gd name="connsiteY456" fmla="*/ 576430 h 6693946"/>
              <a:gd name="connsiteX457" fmla="*/ 435252 w 1569618"/>
              <a:gd name="connsiteY457" fmla="*/ 537979 h 6693946"/>
              <a:gd name="connsiteX458" fmla="*/ 435252 w 1569618"/>
              <a:gd name="connsiteY458" fmla="*/ 499528 h 6693946"/>
              <a:gd name="connsiteX459" fmla="*/ 435458 w 1569618"/>
              <a:gd name="connsiteY459" fmla="*/ 492658 h 6693946"/>
              <a:gd name="connsiteX460" fmla="*/ 441949 w 1569618"/>
              <a:gd name="connsiteY460" fmla="*/ 487093 h 6693946"/>
              <a:gd name="connsiteX461" fmla="*/ 449006 w 1569618"/>
              <a:gd name="connsiteY461" fmla="*/ 491968 h 6693946"/>
              <a:gd name="connsiteX462" fmla="*/ 462937 w 1569618"/>
              <a:gd name="connsiteY462" fmla="*/ 545580 h 6693946"/>
              <a:gd name="connsiteX463" fmla="*/ 463128 w 1569618"/>
              <a:gd name="connsiteY463" fmla="*/ 573471 h 6693946"/>
              <a:gd name="connsiteX464" fmla="*/ 472503 w 1569618"/>
              <a:gd name="connsiteY464" fmla="*/ 597755 h 6693946"/>
              <a:gd name="connsiteX465" fmla="*/ 474438 w 1569618"/>
              <a:gd name="connsiteY465" fmla="*/ 604977 h 6693946"/>
              <a:gd name="connsiteX466" fmla="*/ 469882 w 1569618"/>
              <a:gd name="connsiteY466" fmla="*/ 624941 h 6693946"/>
              <a:gd name="connsiteX467" fmla="*/ 470275 w 1569618"/>
              <a:gd name="connsiteY467" fmla="*/ 642269 h 6693946"/>
              <a:gd name="connsiteX468" fmla="*/ 472195 w 1569618"/>
              <a:gd name="connsiteY468" fmla="*/ 679929 h 6693946"/>
              <a:gd name="connsiteX469" fmla="*/ 469852 w 1569618"/>
              <a:gd name="connsiteY469" fmla="*/ 709988 h 6693946"/>
              <a:gd name="connsiteX470" fmla="*/ 480325 w 1569618"/>
              <a:gd name="connsiteY470" fmla="*/ 758165 h 6693946"/>
              <a:gd name="connsiteX471" fmla="*/ 479417 w 1569618"/>
              <a:gd name="connsiteY471" fmla="*/ 775696 h 6693946"/>
              <a:gd name="connsiteX472" fmla="*/ 485466 w 1569618"/>
              <a:gd name="connsiteY472" fmla="*/ 784939 h 6693946"/>
              <a:gd name="connsiteX473" fmla="*/ 491207 w 1569618"/>
              <a:gd name="connsiteY473" fmla="*/ 778523 h 6693946"/>
              <a:gd name="connsiteX474" fmla="*/ 495823 w 1569618"/>
              <a:gd name="connsiteY474" fmla="*/ 761855 h 6693946"/>
              <a:gd name="connsiteX475" fmla="*/ 497960 w 1569618"/>
              <a:gd name="connsiteY475" fmla="*/ 748746 h 6693946"/>
              <a:gd name="connsiteX476" fmla="*/ 497874 w 1569618"/>
              <a:gd name="connsiteY476" fmla="*/ 727976 h 6693946"/>
              <a:gd name="connsiteX477" fmla="*/ 491353 w 1569618"/>
              <a:gd name="connsiteY477" fmla="*/ 643327 h 6693946"/>
              <a:gd name="connsiteX478" fmla="*/ 490989 w 1569618"/>
              <a:gd name="connsiteY478" fmla="*/ 611892 h 6693946"/>
              <a:gd name="connsiteX479" fmla="*/ 484997 w 1569618"/>
              <a:gd name="connsiteY479" fmla="*/ 588819 h 6693946"/>
              <a:gd name="connsiteX480" fmla="*/ 490989 w 1569618"/>
              <a:gd name="connsiteY480" fmla="*/ 567434 h 6693946"/>
              <a:gd name="connsiteX481" fmla="*/ 483621 w 1569618"/>
              <a:gd name="connsiteY481" fmla="*/ 549682 h 6693946"/>
              <a:gd name="connsiteX482" fmla="*/ 486490 w 1569618"/>
              <a:gd name="connsiteY482" fmla="*/ 526099 h 6693946"/>
              <a:gd name="connsiteX483" fmla="*/ 484296 w 1569618"/>
              <a:gd name="connsiteY483" fmla="*/ 499352 h 6693946"/>
              <a:gd name="connsiteX484" fmla="*/ 484251 w 1569618"/>
              <a:gd name="connsiteY484" fmla="*/ 471389 h 6693946"/>
              <a:gd name="connsiteX485" fmla="*/ 483445 w 1569618"/>
              <a:gd name="connsiteY485" fmla="*/ 444026 h 6693946"/>
              <a:gd name="connsiteX486" fmla="*/ 484483 w 1569618"/>
              <a:gd name="connsiteY486" fmla="*/ 417733 h 6693946"/>
              <a:gd name="connsiteX487" fmla="*/ 484135 w 1569618"/>
              <a:gd name="connsiteY487" fmla="*/ 389800 h 6693946"/>
              <a:gd name="connsiteX488" fmla="*/ 477936 w 1569618"/>
              <a:gd name="connsiteY488" fmla="*/ 339867 h 6693946"/>
              <a:gd name="connsiteX489" fmla="*/ 484251 w 1569618"/>
              <a:gd name="connsiteY489" fmla="*/ 311713 h 6693946"/>
              <a:gd name="connsiteX490" fmla="*/ 498883 w 1569618"/>
              <a:gd name="connsiteY490" fmla="*/ 318482 h 6693946"/>
              <a:gd name="connsiteX491" fmla="*/ 501316 w 1569618"/>
              <a:gd name="connsiteY491" fmla="*/ 326728 h 6693946"/>
              <a:gd name="connsiteX492" fmla="*/ 493565 w 1569618"/>
              <a:gd name="connsiteY492" fmla="*/ 354968 h 6693946"/>
              <a:gd name="connsiteX493" fmla="*/ 494004 w 1569618"/>
              <a:gd name="connsiteY493" fmla="*/ 359715 h 6693946"/>
              <a:gd name="connsiteX494" fmla="*/ 510878 w 1569618"/>
              <a:gd name="connsiteY494" fmla="*/ 391574 h 6693946"/>
              <a:gd name="connsiteX495" fmla="*/ 504699 w 1569618"/>
              <a:gd name="connsiteY495" fmla="*/ 403056 h 6693946"/>
              <a:gd name="connsiteX496" fmla="*/ 500480 w 1569618"/>
              <a:gd name="connsiteY496" fmla="*/ 421880 h 6693946"/>
              <a:gd name="connsiteX497" fmla="*/ 512551 w 1569618"/>
              <a:gd name="connsiteY497" fmla="*/ 453195 h 6693946"/>
              <a:gd name="connsiteX498" fmla="*/ 518146 w 1569618"/>
              <a:gd name="connsiteY498" fmla="*/ 489347 h 6693946"/>
              <a:gd name="connsiteX499" fmla="*/ 519184 w 1569618"/>
              <a:gd name="connsiteY499" fmla="*/ 495793 h 6693946"/>
              <a:gd name="connsiteX500" fmla="*/ 526845 w 1569618"/>
              <a:gd name="connsiteY500" fmla="*/ 590885 h 6693946"/>
              <a:gd name="connsiteX501" fmla="*/ 533216 w 1569618"/>
              <a:gd name="connsiteY501" fmla="*/ 629910 h 6693946"/>
              <a:gd name="connsiteX502" fmla="*/ 537334 w 1569618"/>
              <a:gd name="connsiteY502" fmla="*/ 670292 h 6693946"/>
              <a:gd name="connsiteX503" fmla="*/ 533306 w 1569618"/>
              <a:gd name="connsiteY503" fmla="*/ 690563 h 6693946"/>
              <a:gd name="connsiteX504" fmla="*/ 541522 w 1569618"/>
              <a:gd name="connsiteY504" fmla="*/ 778175 h 6693946"/>
              <a:gd name="connsiteX505" fmla="*/ 547237 w 1569618"/>
              <a:gd name="connsiteY505" fmla="*/ 780649 h 6693946"/>
              <a:gd name="connsiteX506" fmla="*/ 542812 w 1569618"/>
              <a:gd name="connsiteY506" fmla="*/ 788689 h 6693946"/>
              <a:gd name="connsiteX507" fmla="*/ 547192 w 1569618"/>
              <a:gd name="connsiteY507" fmla="*/ 825749 h 6693946"/>
              <a:gd name="connsiteX508" fmla="*/ 547237 w 1569618"/>
              <a:gd name="connsiteY508" fmla="*/ 825839 h 6693946"/>
              <a:gd name="connsiteX509" fmla="*/ 547383 w 1569618"/>
              <a:gd name="connsiteY509" fmla="*/ 846227 h 6693946"/>
              <a:gd name="connsiteX510" fmla="*/ 551294 w 1569618"/>
              <a:gd name="connsiteY510" fmla="*/ 857082 h 6693946"/>
              <a:gd name="connsiteX511" fmla="*/ 554107 w 1569618"/>
              <a:gd name="connsiteY511" fmla="*/ 848102 h 6693946"/>
              <a:gd name="connsiteX512" fmla="*/ 554077 w 1569618"/>
              <a:gd name="connsiteY512" fmla="*/ 820900 h 6693946"/>
              <a:gd name="connsiteX513" fmla="*/ 550634 w 1569618"/>
              <a:gd name="connsiteY513" fmla="*/ 815643 h 6693946"/>
              <a:gd name="connsiteX514" fmla="*/ 547777 w 1569618"/>
              <a:gd name="connsiteY514" fmla="*/ 818163 h 6693946"/>
              <a:gd name="connsiteX515" fmla="*/ 553184 w 1569618"/>
              <a:gd name="connsiteY515" fmla="*/ 783079 h 6693946"/>
              <a:gd name="connsiteX516" fmla="*/ 547237 w 1569618"/>
              <a:gd name="connsiteY516" fmla="*/ 780634 h 6693946"/>
              <a:gd name="connsiteX517" fmla="*/ 551602 w 1569618"/>
              <a:gd name="connsiteY517" fmla="*/ 718511 h 6693946"/>
              <a:gd name="connsiteX518" fmla="*/ 547968 w 1569618"/>
              <a:gd name="connsiteY518" fmla="*/ 696541 h 6693946"/>
              <a:gd name="connsiteX519" fmla="*/ 547222 w 1569618"/>
              <a:gd name="connsiteY519" fmla="*/ 666966 h 6693946"/>
              <a:gd name="connsiteX520" fmla="*/ 541668 w 1569618"/>
              <a:gd name="connsiteY520" fmla="*/ 652420 h 6693946"/>
              <a:gd name="connsiteX521" fmla="*/ 549813 w 1569618"/>
              <a:gd name="connsiteY521" fmla="*/ 593919 h 6693946"/>
              <a:gd name="connsiteX522" fmla="*/ 547237 w 1569618"/>
              <a:gd name="connsiteY522" fmla="*/ 570674 h 6693946"/>
              <a:gd name="connsiteX523" fmla="*/ 558164 w 1569618"/>
              <a:gd name="connsiteY523" fmla="*/ 563451 h 6693946"/>
              <a:gd name="connsiteX524" fmla="*/ 568401 w 1569618"/>
              <a:gd name="connsiteY524" fmla="*/ 563144 h 6693946"/>
              <a:gd name="connsiteX525" fmla="*/ 582699 w 1569618"/>
              <a:gd name="connsiteY525" fmla="*/ 599221 h 6693946"/>
              <a:gd name="connsiteX526" fmla="*/ 589933 w 1569618"/>
              <a:gd name="connsiteY526" fmla="*/ 609342 h 6693946"/>
              <a:gd name="connsiteX527" fmla="*/ 603102 w 1569618"/>
              <a:gd name="connsiteY527" fmla="*/ 631432 h 6693946"/>
              <a:gd name="connsiteX528" fmla="*/ 599911 w 1569618"/>
              <a:gd name="connsiteY528" fmla="*/ 640484 h 6693946"/>
              <a:gd name="connsiteX529" fmla="*/ 596349 w 1569618"/>
              <a:gd name="connsiteY529" fmla="*/ 631916 h 6693946"/>
              <a:gd name="connsiteX530" fmla="*/ 596026 w 1569618"/>
              <a:gd name="connsiteY530" fmla="*/ 625132 h 6693946"/>
              <a:gd name="connsiteX531" fmla="*/ 589100 w 1569618"/>
              <a:gd name="connsiteY531" fmla="*/ 620063 h 6693946"/>
              <a:gd name="connsiteX532" fmla="*/ 582523 w 1569618"/>
              <a:gd name="connsiteY532" fmla="*/ 625309 h 6693946"/>
              <a:gd name="connsiteX533" fmla="*/ 593112 w 1569618"/>
              <a:gd name="connsiteY533" fmla="*/ 669501 h 6693946"/>
              <a:gd name="connsiteX534" fmla="*/ 593551 w 1569618"/>
              <a:gd name="connsiteY534" fmla="*/ 709826 h 6693946"/>
              <a:gd name="connsiteX535" fmla="*/ 581938 w 1569618"/>
              <a:gd name="connsiteY535" fmla="*/ 770056 h 6693946"/>
              <a:gd name="connsiteX536" fmla="*/ 579973 w 1569618"/>
              <a:gd name="connsiteY536" fmla="*/ 779446 h 6693946"/>
              <a:gd name="connsiteX537" fmla="*/ 591999 w 1569618"/>
              <a:gd name="connsiteY537" fmla="*/ 801581 h 6693946"/>
              <a:gd name="connsiteX538" fmla="*/ 601257 w 1569618"/>
              <a:gd name="connsiteY538" fmla="*/ 803674 h 6693946"/>
              <a:gd name="connsiteX539" fmla="*/ 609094 w 1569618"/>
              <a:gd name="connsiteY539" fmla="*/ 827271 h 6693946"/>
              <a:gd name="connsiteX540" fmla="*/ 589247 w 1569618"/>
              <a:gd name="connsiteY540" fmla="*/ 829630 h 6693946"/>
              <a:gd name="connsiteX541" fmla="*/ 580678 w 1569618"/>
              <a:gd name="connsiteY541" fmla="*/ 815643 h 6693946"/>
              <a:gd name="connsiteX542" fmla="*/ 582246 w 1569618"/>
              <a:gd name="connsiteY542" fmla="*/ 815643 h 6693946"/>
              <a:gd name="connsiteX543" fmla="*/ 580119 w 1569618"/>
              <a:gd name="connsiteY543" fmla="*/ 810341 h 6693946"/>
              <a:gd name="connsiteX544" fmla="*/ 575886 w 1569618"/>
              <a:gd name="connsiteY544" fmla="*/ 811496 h 6693946"/>
              <a:gd name="connsiteX545" fmla="*/ 580678 w 1569618"/>
              <a:gd name="connsiteY545" fmla="*/ 815643 h 6693946"/>
              <a:gd name="connsiteX546" fmla="*/ 589247 w 1569618"/>
              <a:gd name="connsiteY546" fmla="*/ 829630 h 6693946"/>
              <a:gd name="connsiteX547" fmla="*/ 589247 w 1569618"/>
              <a:gd name="connsiteY547" fmla="*/ 840103 h 6693946"/>
              <a:gd name="connsiteX548" fmla="*/ 596510 w 1569618"/>
              <a:gd name="connsiteY548" fmla="*/ 839605 h 6693946"/>
              <a:gd name="connsiteX549" fmla="*/ 610073 w 1569618"/>
              <a:gd name="connsiteY549" fmla="*/ 844704 h 6693946"/>
              <a:gd name="connsiteX550" fmla="*/ 610369 w 1569618"/>
              <a:gd name="connsiteY550" fmla="*/ 910971 h 6693946"/>
              <a:gd name="connsiteX551" fmla="*/ 600406 w 1569618"/>
              <a:gd name="connsiteY551" fmla="*/ 920623 h 6693946"/>
              <a:gd name="connsiteX552" fmla="*/ 599750 w 1569618"/>
              <a:gd name="connsiteY552" fmla="*/ 927287 h 6693946"/>
              <a:gd name="connsiteX553" fmla="*/ 617209 w 1569618"/>
              <a:gd name="connsiteY553" fmla="*/ 965007 h 6693946"/>
              <a:gd name="connsiteX554" fmla="*/ 617561 w 1569618"/>
              <a:gd name="connsiteY554" fmla="*/ 1041732 h 6693946"/>
              <a:gd name="connsiteX555" fmla="*/ 624870 w 1569618"/>
              <a:gd name="connsiteY555" fmla="*/ 1046344 h 6693946"/>
              <a:gd name="connsiteX556" fmla="*/ 627285 w 1569618"/>
              <a:gd name="connsiteY556" fmla="*/ 1038507 h 6693946"/>
              <a:gd name="connsiteX557" fmla="*/ 628222 w 1569618"/>
              <a:gd name="connsiteY557" fmla="*/ 1026834 h 6693946"/>
              <a:gd name="connsiteX558" fmla="*/ 630202 w 1569618"/>
              <a:gd name="connsiteY558" fmla="*/ 1014107 h 6693946"/>
              <a:gd name="connsiteX559" fmla="*/ 630435 w 1569618"/>
              <a:gd name="connsiteY559" fmla="*/ 938919 h 6693946"/>
              <a:gd name="connsiteX560" fmla="*/ 624619 w 1569618"/>
              <a:gd name="connsiteY560" fmla="*/ 853505 h 6693946"/>
              <a:gd name="connsiteX561" fmla="*/ 623917 w 1569618"/>
              <a:gd name="connsiteY561" fmla="*/ 836458 h 6693946"/>
              <a:gd name="connsiteX562" fmla="*/ 624240 w 1569618"/>
              <a:gd name="connsiteY562" fmla="*/ 796789 h 6693946"/>
              <a:gd name="connsiteX563" fmla="*/ 624240 w 1569618"/>
              <a:gd name="connsiteY563" fmla="*/ 751457 h 6693946"/>
              <a:gd name="connsiteX564" fmla="*/ 624619 w 1569618"/>
              <a:gd name="connsiteY564" fmla="*/ 706151 h 6693946"/>
              <a:gd name="connsiteX565" fmla="*/ 623242 w 1569618"/>
              <a:gd name="connsiteY565" fmla="*/ 666219 h 6693946"/>
              <a:gd name="connsiteX566" fmla="*/ 624285 w 1569618"/>
              <a:gd name="connsiteY566" fmla="*/ 621221 h 6693946"/>
              <a:gd name="connsiteX567" fmla="*/ 631226 w 1569618"/>
              <a:gd name="connsiteY567" fmla="*/ 592730 h 6693946"/>
              <a:gd name="connsiteX568" fmla="*/ 631226 w 1569618"/>
              <a:gd name="connsiteY568" fmla="*/ 556668 h 6693946"/>
              <a:gd name="connsiteX569" fmla="*/ 645216 w 1569618"/>
              <a:gd name="connsiteY569" fmla="*/ 604786 h 6693946"/>
              <a:gd name="connsiteX570" fmla="*/ 645595 w 1569618"/>
              <a:gd name="connsiteY570" fmla="*/ 660711 h 6693946"/>
              <a:gd name="connsiteX571" fmla="*/ 653346 w 1569618"/>
              <a:gd name="connsiteY571" fmla="*/ 668664 h 6693946"/>
              <a:gd name="connsiteX572" fmla="*/ 658851 w 1569618"/>
              <a:gd name="connsiteY572" fmla="*/ 658559 h 6693946"/>
              <a:gd name="connsiteX573" fmla="*/ 652128 w 1569618"/>
              <a:gd name="connsiteY573" fmla="*/ 629966 h 6693946"/>
              <a:gd name="connsiteX574" fmla="*/ 658341 w 1569618"/>
              <a:gd name="connsiteY574" fmla="*/ 605007 h 6693946"/>
              <a:gd name="connsiteX575" fmla="*/ 651689 w 1569618"/>
              <a:gd name="connsiteY575" fmla="*/ 579812 h 6693946"/>
              <a:gd name="connsiteX576" fmla="*/ 659466 w 1569618"/>
              <a:gd name="connsiteY576" fmla="*/ 547792 h 6693946"/>
              <a:gd name="connsiteX577" fmla="*/ 666718 w 1569618"/>
              <a:gd name="connsiteY577" fmla="*/ 543090 h 6693946"/>
              <a:gd name="connsiteX578" fmla="*/ 672913 w 1569618"/>
              <a:gd name="connsiteY578" fmla="*/ 548744 h 6693946"/>
              <a:gd name="connsiteX579" fmla="*/ 670862 w 1569618"/>
              <a:gd name="connsiteY579" fmla="*/ 575695 h 6693946"/>
              <a:gd name="connsiteX580" fmla="*/ 677720 w 1569618"/>
              <a:gd name="connsiteY580" fmla="*/ 600627 h 6693946"/>
              <a:gd name="connsiteX581" fmla="*/ 677544 w 1569618"/>
              <a:gd name="connsiteY581" fmla="*/ 617985 h 6693946"/>
              <a:gd name="connsiteX582" fmla="*/ 673044 w 1569618"/>
              <a:gd name="connsiteY582" fmla="*/ 631695 h 6693946"/>
              <a:gd name="connsiteX583" fmla="*/ 678538 w 1569618"/>
              <a:gd name="connsiteY583" fmla="*/ 645010 h 6693946"/>
              <a:gd name="connsiteX584" fmla="*/ 680690 w 1569618"/>
              <a:gd name="connsiteY584" fmla="*/ 676355 h 6693946"/>
              <a:gd name="connsiteX585" fmla="*/ 693188 w 1569618"/>
              <a:gd name="connsiteY585" fmla="*/ 692116 h 6693946"/>
              <a:gd name="connsiteX586" fmla="*/ 680851 w 1569618"/>
              <a:gd name="connsiteY586" fmla="*/ 699529 h 6693946"/>
              <a:gd name="connsiteX587" fmla="*/ 688366 w 1569618"/>
              <a:gd name="connsiteY587" fmla="*/ 703688 h 6693946"/>
              <a:gd name="connsiteX588" fmla="*/ 688793 w 1569618"/>
              <a:gd name="connsiteY588" fmla="*/ 717180 h 6693946"/>
              <a:gd name="connsiteX589" fmla="*/ 685231 w 1569618"/>
              <a:gd name="connsiteY589" fmla="*/ 726453 h 6693946"/>
              <a:gd name="connsiteX590" fmla="*/ 697140 w 1569618"/>
              <a:gd name="connsiteY590" fmla="*/ 738655 h 6693946"/>
              <a:gd name="connsiteX591" fmla="*/ 699589 w 1569618"/>
              <a:gd name="connsiteY591" fmla="*/ 757168 h 6693946"/>
              <a:gd name="connsiteX592" fmla="*/ 687166 w 1569618"/>
              <a:gd name="connsiteY592" fmla="*/ 759452 h 6693946"/>
              <a:gd name="connsiteX593" fmla="*/ 685115 w 1569618"/>
              <a:gd name="connsiteY593" fmla="*/ 754341 h 6693946"/>
              <a:gd name="connsiteX594" fmla="*/ 680866 w 1569618"/>
              <a:gd name="connsiteY594" fmla="*/ 755499 h 6693946"/>
              <a:gd name="connsiteX595" fmla="*/ 685674 w 1569618"/>
              <a:gd name="connsiteY595" fmla="*/ 759643 h 6693946"/>
              <a:gd name="connsiteX596" fmla="*/ 680971 w 1569618"/>
              <a:gd name="connsiteY596" fmla="*/ 787519 h 6693946"/>
              <a:gd name="connsiteX597" fmla="*/ 697538 w 1569618"/>
              <a:gd name="connsiteY597" fmla="*/ 828445 h 6693946"/>
              <a:gd name="connsiteX598" fmla="*/ 701449 w 1569618"/>
              <a:gd name="connsiteY598" fmla="*/ 862557 h 6693946"/>
              <a:gd name="connsiteX599" fmla="*/ 701228 w 1569618"/>
              <a:gd name="connsiteY599" fmla="*/ 884209 h 6693946"/>
              <a:gd name="connsiteX600" fmla="*/ 694227 w 1569618"/>
              <a:gd name="connsiteY600" fmla="*/ 913623 h 6693946"/>
              <a:gd name="connsiteX601" fmla="*/ 708244 w 1569618"/>
              <a:gd name="connsiteY601" fmla="*/ 967245 h 6693946"/>
              <a:gd name="connsiteX602" fmla="*/ 715219 w 1569618"/>
              <a:gd name="connsiteY602" fmla="*/ 1034247 h 6693946"/>
              <a:gd name="connsiteX603" fmla="*/ 712170 w 1569618"/>
              <a:gd name="connsiteY603" fmla="*/ 1097072 h 6693946"/>
              <a:gd name="connsiteX604" fmla="*/ 718102 w 1569618"/>
              <a:gd name="connsiteY604" fmla="*/ 1143825 h 6693946"/>
              <a:gd name="connsiteX605" fmla="*/ 722234 w 1569618"/>
              <a:gd name="connsiteY605" fmla="*/ 1152555 h 6693946"/>
              <a:gd name="connsiteX606" fmla="*/ 720446 w 1569618"/>
              <a:gd name="connsiteY606" fmla="*/ 1182996 h 6693946"/>
              <a:gd name="connsiteX607" fmla="*/ 722366 w 1569618"/>
              <a:gd name="connsiteY607" fmla="*/ 1213156 h 6693946"/>
              <a:gd name="connsiteX608" fmla="*/ 728620 w 1569618"/>
              <a:gd name="connsiteY608" fmla="*/ 1245483 h 6693946"/>
              <a:gd name="connsiteX609" fmla="*/ 725984 w 1569618"/>
              <a:gd name="connsiteY609" fmla="*/ 1279232 h 6693946"/>
              <a:gd name="connsiteX610" fmla="*/ 726202 w 1569618"/>
              <a:gd name="connsiteY610" fmla="*/ 1305991 h 6693946"/>
              <a:gd name="connsiteX611" fmla="*/ 729104 w 1569618"/>
              <a:gd name="connsiteY611" fmla="*/ 1343182 h 6693946"/>
              <a:gd name="connsiteX612" fmla="*/ 729221 w 1569618"/>
              <a:gd name="connsiteY612" fmla="*/ 1381632 h 6693946"/>
              <a:gd name="connsiteX613" fmla="*/ 728812 w 1569618"/>
              <a:gd name="connsiteY613" fmla="*/ 1420012 h 6693946"/>
              <a:gd name="connsiteX614" fmla="*/ 729221 w 1569618"/>
              <a:gd name="connsiteY614" fmla="*/ 1452718 h 6693946"/>
              <a:gd name="connsiteX615" fmla="*/ 734961 w 1569618"/>
              <a:gd name="connsiteY615" fmla="*/ 1482162 h 6693946"/>
              <a:gd name="connsiteX616" fmla="*/ 736589 w 1569618"/>
              <a:gd name="connsiteY616" fmla="*/ 1892301 h 6693946"/>
              <a:gd name="connsiteX617" fmla="*/ 736221 w 1569618"/>
              <a:gd name="connsiteY617" fmla="*/ 1948195 h 6693946"/>
              <a:gd name="connsiteX618" fmla="*/ 748877 w 1569618"/>
              <a:gd name="connsiteY618" fmla="*/ 1513331 h 6693946"/>
              <a:gd name="connsiteX619" fmla="*/ 750077 w 1569618"/>
              <a:gd name="connsiteY619" fmla="*/ 1506960 h 6693946"/>
              <a:gd name="connsiteX620" fmla="*/ 743661 w 1569618"/>
              <a:gd name="connsiteY620" fmla="*/ 1394434 h 6693946"/>
              <a:gd name="connsiteX621" fmla="*/ 743222 w 1569618"/>
              <a:gd name="connsiteY621" fmla="*/ 1279112 h 6693946"/>
              <a:gd name="connsiteX622" fmla="*/ 743822 w 1569618"/>
              <a:gd name="connsiteY622" fmla="*/ 1247842 h 6693946"/>
              <a:gd name="connsiteX623" fmla="*/ 740601 w 1569618"/>
              <a:gd name="connsiteY623" fmla="*/ 1220963 h 6693946"/>
              <a:gd name="connsiteX624" fmla="*/ 736911 w 1569618"/>
              <a:gd name="connsiteY624" fmla="*/ 1193481 h 6693946"/>
              <a:gd name="connsiteX625" fmla="*/ 746241 w 1569618"/>
              <a:gd name="connsiteY625" fmla="*/ 1159147 h 6693946"/>
              <a:gd name="connsiteX626" fmla="*/ 749875 w 1569618"/>
              <a:gd name="connsiteY626" fmla="*/ 1150477 h 6693946"/>
              <a:gd name="connsiteX627" fmla="*/ 738813 w 1569618"/>
              <a:gd name="connsiteY627" fmla="*/ 1132928 h 6693946"/>
              <a:gd name="connsiteX628" fmla="*/ 740732 w 1569618"/>
              <a:gd name="connsiteY628" fmla="*/ 1111265 h 6693946"/>
              <a:gd name="connsiteX629" fmla="*/ 736866 w 1569618"/>
              <a:gd name="connsiteY629" fmla="*/ 1081604 h 6693946"/>
              <a:gd name="connsiteX630" fmla="*/ 744160 w 1569618"/>
              <a:gd name="connsiteY630" fmla="*/ 1044413 h 6693946"/>
              <a:gd name="connsiteX631" fmla="*/ 743222 w 1569618"/>
              <a:gd name="connsiteY631" fmla="*/ 1002842 h 6693946"/>
              <a:gd name="connsiteX632" fmla="*/ 743489 w 1569618"/>
              <a:gd name="connsiteY632" fmla="*/ 974895 h 6693946"/>
              <a:gd name="connsiteX633" fmla="*/ 749185 w 1569618"/>
              <a:gd name="connsiteY633" fmla="*/ 972476 h 6693946"/>
              <a:gd name="connsiteX634" fmla="*/ 764214 w 1569618"/>
              <a:gd name="connsiteY634" fmla="*/ 990610 h 6693946"/>
              <a:gd name="connsiteX635" fmla="*/ 758413 w 1569618"/>
              <a:gd name="connsiteY635" fmla="*/ 992924 h 6693946"/>
              <a:gd name="connsiteX636" fmla="*/ 764214 w 1569618"/>
              <a:gd name="connsiteY636" fmla="*/ 997611 h 6693946"/>
              <a:gd name="connsiteX637" fmla="*/ 757213 w 1569618"/>
              <a:gd name="connsiteY637" fmla="*/ 1022102 h 6693946"/>
              <a:gd name="connsiteX638" fmla="*/ 762455 w 1569618"/>
              <a:gd name="connsiteY638" fmla="*/ 1047972 h 6693946"/>
              <a:gd name="connsiteX639" fmla="*/ 761094 w 1569618"/>
              <a:gd name="connsiteY639" fmla="*/ 1046607 h 6693946"/>
              <a:gd name="connsiteX640" fmla="*/ 757989 w 1569618"/>
              <a:gd name="connsiteY640" fmla="*/ 1050814 h 6693946"/>
              <a:gd name="connsiteX641" fmla="*/ 762178 w 1569618"/>
              <a:gd name="connsiteY641" fmla="*/ 1049817 h 6693946"/>
              <a:gd name="connsiteX642" fmla="*/ 764214 w 1569618"/>
              <a:gd name="connsiteY642" fmla="*/ 1049730 h 6693946"/>
              <a:gd name="connsiteX643" fmla="*/ 763539 w 1569618"/>
              <a:gd name="connsiteY643" fmla="*/ 1049055 h 6693946"/>
              <a:gd name="connsiteX644" fmla="*/ 778070 w 1569618"/>
              <a:gd name="connsiteY644" fmla="*/ 1030393 h 6693946"/>
              <a:gd name="connsiteX645" fmla="*/ 774102 w 1569618"/>
              <a:gd name="connsiteY645" fmla="*/ 997686 h 6693946"/>
              <a:gd name="connsiteX646" fmla="*/ 764214 w 1569618"/>
              <a:gd name="connsiteY646" fmla="*/ 997611 h 6693946"/>
              <a:gd name="connsiteX647" fmla="*/ 764214 w 1569618"/>
              <a:gd name="connsiteY647" fmla="*/ 990610 h 6693946"/>
              <a:gd name="connsiteX648" fmla="*/ 777500 w 1569618"/>
              <a:gd name="connsiteY648" fmla="*/ 977310 h 6693946"/>
              <a:gd name="connsiteX649" fmla="*/ 774249 w 1569618"/>
              <a:gd name="connsiteY649" fmla="*/ 957286 h 6693946"/>
              <a:gd name="connsiteX650" fmla="*/ 775433 w 1569618"/>
              <a:gd name="connsiteY650" fmla="*/ 935492 h 6693946"/>
              <a:gd name="connsiteX651" fmla="*/ 772404 w 1569618"/>
              <a:gd name="connsiteY651" fmla="*/ 895706 h 6693946"/>
              <a:gd name="connsiteX652" fmla="*/ 779461 w 1569618"/>
              <a:gd name="connsiteY652" fmla="*/ 846152 h 6693946"/>
              <a:gd name="connsiteX653" fmla="*/ 786612 w 1569618"/>
              <a:gd name="connsiteY653" fmla="*/ 845364 h 6693946"/>
              <a:gd name="connsiteX654" fmla="*/ 785220 w 1569618"/>
              <a:gd name="connsiteY654" fmla="*/ 846755 h 6693946"/>
              <a:gd name="connsiteX655" fmla="*/ 789424 w 1569618"/>
              <a:gd name="connsiteY655" fmla="*/ 849860 h 6693946"/>
              <a:gd name="connsiteX656" fmla="*/ 788427 w 1569618"/>
              <a:gd name="connsiteY656" fmla="*/ 845672 h 6693946"/>
              <a:gd name="connsiteX657" fmla="*/ 788340 w 1569618"/>
              <a:gd name="connsiteY657" fmla="*/ 843636 h 6693946"/>
              <a:gd name="connsiteX658" fmla="*/ 787560 w 1569618"/>
              <a:gd name="connsiteY658" fmla="*/ 844412 h 6693946"/>
              <a:gd name="connsiteX659" fmla="*/ 778699 w 1569618"/>
              <a:gd name="connsiteY659" fmla="*/ 819055 h 6693946"/>
              <a:gd name="connsiteX660" fmla="*/ 792675 w 1569618"/>
              <a:gd name="connsiteY660" fmla="*/ 804671 h 6693946"/>
              <a:gd name="connsiteX661" fmla="*/ 806632 w 1569618"/>
              <a:gd name="connsiteY661" fmla="*/ 761210 h 6693946"/>
              <a:gd name="connsiteX662" fmla="*/ 794914 w 1569618"/>
              <a:gd name="connsiteY662" fmla="*/ 759572 h 6693946"/>
              <a:gd name="connsiteX663" fmla="*/ 784561 w 1569618"/>
              <a:gd name="connsiteY663" fmla="*/ 759774 h 6693946"/>
              <a:gd name="connsiteX664" fmla="*/ 778816 w 1569618"/>
              <a:gd name="connsiteY664" fmla="*/ 762545 h 6693946"/>
              <a:gd name="connsiteX665" fmla="*/ 786345 w 1569618"/>
              <a:gd name="connsiteY665" fmla="*/ 766513 h 6693946"/>
              <a:gd name="connsiteX666" fmla="*/ 796335 w 1569618"/>
              <a:gd name="connsiteY666" fmla="*/ 767596 h 6693946"/>
              <a:gd name="connsiteX667" fmla="*/ 799147 w 1569618"/>
              <a:gd name="connsiteY667" fmla="*/ 773120 h 6693946"/>
              <a:gd name="connsiteX668" fmla="*/ 784414 w 1569618"/>
              <a:gd name="connsiteY668" fmla="*/ 781103 h 6693946"/>
              <a:gd name="connsiteX669" fmla="*/ 782434 w 1569618"/>
              <a:gd name="connsiteY669" fmla="*/ 794535 h 6693946"/>
              <a:gd name="connsiteX670" fmla="*/ 776900 w 1569618"/>
              <a:gd name="connsiteY670" fmla="*/ 785367 h 6693946"/>
              <a:gd name="connsiteX671" fmla="*/ 776986 w 1569618"/>
              <a:gd name="connsiteY671" fmla="*/ 782993 h 6693946"/>
              <a:gd name="connsiteX672" fmla="*/ 767143 w 1569618"/>
              <a:gd name="connsiteY672" fmla="*/ 761578 h 6693946"/>
              <a:gd name="connsiteX673" fmla="*/ 785220 w 1569618"/>
              <a:gd name="connsiteY673" fmla="*/ 745656 h 6693946"/>
              <a:gd name="connsiteX674" fmla="*/ 801082 w 1569618"/>
              <a:gd name="connsiteY674" fmla="*/ 744014 h 6693946"/>
              <a:gd name="connsiteX675" fmla="*/ 812977 w 1569618"/>
              <a:gd name="connsiteY675" fmla="*/ 727916 h 6693946"/>
              <a:gd name="connsiteX676" fmla="*/ 807719 w 1569618"/>
              <a:gd name="connsiteY676" fmla="*/ 691662 h 6693946"/>
              <a:gd name="connsiteX677" fmla="*/ 806445 w 1569618"/>
              <a:gd name="connsiteY677" fmla="*/ 672710 h 6693946"/>
              <a:gd name="connsiteX678" fmla="*/ 806092 w 1569618"/>
              <a:gd name="connsiteY678" fmla="*/ 653639 h 6693946"/>
              <a:gd name="connsiteX679" fmla="*/ 807292 w 1569618"/>
              <a:gd name="connsiteY679" fmla="*/ 636719 h 6693946"/>
              <a:gd name="connsiteX680" fmla="*/ 809887 w 1569618"/>
              <a:gd name="connsiteY680" fmla="*/ 591500 h 6693946"/>
              <a:gd name="connsiteX681" fmla="*/ 812756 w 1569618"/>
              <a:gd name="connsiteY681" fmla="*/ 581717 h 6693946"/>
              <a:gd name="connsiteX682" fmla="*/ 817634 w 1569618"/>
              <a:gd name="connsiteY682" fmla="*/ 571596 h 6693946"/>
              <a:gd name="connsiteX683" fmla="*/ 824886 w 1569618"/>
              <a:gd name="connsiteY683" fmla="*/ 579126 h 6693946"/>
              <a:gd name="connsiteX684" fmla="*/ 827230 w 1569618"/>
              <a:gd name="connsiteY684" fmla="*/ 588616 h 6693946"/>
              <a:gd name="connsiteX685" fmla="*/ 829997 w 1569618"/>
              <a:gd name="connsiteY685" fmla="*/ 597961 h 6693946"/>
              <a:gd name="connsiteX686" fmla="*/ 834100 w 1569618"/>
              <a:gd name="connsiteY686" fmla="*/ 587105 h 6693946"/>
              <a:gd name="connsiteX687" fmla="*/ 840939 w 1569618"/>
              <a:gd name="connsiteY687" fmla="*/ 539839 h 6693946"/>
              <a:gd name="connsiteX688" fmla="*/ 841509 w 1569618"/>
              <a:gd name="connsiteY688" fmla="*/ 483899 h 6693946"/>
              <a:gd name="connsiteX689" fmla="*/ 848117 w 1569618"/>
              <a:gd name="connsiteY689" fmla="*/ 451792 h 6693946"/>
              <a:gd name="connsiteX690" fmla="*/ 854649 w 1569618"/>
              <a:gd name="connsiteY690" fmla="*/ 419169 h 6693946"/>
              <a:gd name="connsiteX691" fmla="*/ 855425 w 1569618"/>
              <a:gd name="connsiteY691" fmla="*/ 398766 h 6693946"/>
              <a:gd name="connsiteX692" fmla="*/ 862118 w 1569618"/>
              <a:gd name="connsiteY692" fmla="*/ 373631 h 6693946"/>
              <a:gd name="connsiteX693" fmla="*/ 870484 w 1569618"/>
              <a:gd name="connsiteY693" fmla="*/ 372210 h 6693946"/>
              <a:gd name="connsiteX694" fmla="*/ 883549 w 1569618"/>
              <a:gd name="connsiteY694" fmla="*/ 365486 h 6693946"/>
              <a:gd name="connsiteX695" fmla="*/ 890947 w 1569618"/>
              <a:gd name="connsiteY695" fmla="*/ 361106 h 6693946"/>
              <a:gd name="connsiteX696" fmla="*/ 896894 w 1569618"/>
              <a:gd name="connsiteY696" fmla="*/ 367024 h 6693946"/>
              <a:gd name="connsiteX697" fmla="*/ 904570 w 1569618"/>
              <a:gd name="connsiteY697" fmla="*/ 406221 h 6693946"/>
              <a:gd name="connsiteX698" fmla="*/ 909198 w 1569618"/>
              <a:gd name="connsiteY698" fmla="*/ 418029 h 6693946"/>
              <a:gd name="connsiteX699" fmla="*/ 914162 w 1569618"/>
              <a:gd name="connsiteY699" fmla="*/ 422787 h 6693946"/>
              <a:gd name="connsiteX700" fmla="*/ 918017 w 1569618"/>
              <a:gd name="connsiteY700" fmla="*/ 419083 h 6693946"/>
              <a:gd name="connsiteX701" fmla="*/ 919903 w 1569618"/>
              <a:gd name="connsiteY701" fmla="*/ 392159 h 6693946"/>
              <a:gd name="connsiteX702" fmla="*/ 933688 w 1569618"/>
              <a:gd name="connsiteY702" fmla="*/ 373364 h 6693946"/>
              <a:gd name="connsiteX703" fmla="*/ 939211 w 1569618"/>
              <a:gd name="connsiteY703" fmla="*/ 344438 h 6693946"/>
              <a:gd name="connsiteX704" fmla="*/ 945275 w 1569618"/>
              <a:gd name="connsiteY704" fmla="*/ 322217 h 6693946"/>
              <a:gd name="connsiteX705" fmla="*/ 956363 w 1569618"/>
              <a:gd name="connsiteY705" fmla="*/ 299571 h 6693946"/>
              <a:gd name="connsiteX706" fmla="*/ 976796 w 1569618"/>
              <a:gd name="connsiteY706" fmla="*/ 304611 h 6693946"/>
              <a:gd name="connsiteX707" fmla="*/ 1005374 w 1569618"/>
              <a:gd name="connsiteY707" fmla="*/ 311537 h 6693946"/>
              <a:gd name="connsiteX708" fmla="*/ 1016406 w 1569618"/>
              <a:gd name="connsiteY708" fmla="*/ 349051 h 6693946"/>
              <a:gd name="connsiteX709" fmla="*/ 1018029 w 1569618"/>
              <a:gd name="connsiteY709" fmla="*/ 365764 h 6693946"/>
              <a:gd name="connsiteX710" fmla="*/ 1037116 w 1569618"/>
              <a:gd name="connsiteY710" fmla="*/ 371126 h 6693946"/>
              <a:gd name="connsiteX711" fmla="*/ 1044661 w 1569618"/>
              <a:gd name="connsiteY711" fmla="*/ 363904 h 6693946"/>
              <a:gd name="connsiteX712" fmla="*/ 1071378 w 1569618"/>
              <a:gd name="connsiteY712" fmla="*/ 349418 h 6693946"/>
              <a:gd name="connsiteX713" fmla="*/ 1092794 w 1569618"/>
              <a:gd name="connsiteY713" fmla="*/ 389316 h 6693946"/>
              <a:gd name="connsiteX714" fmla="*/ 1102431 w 1569618"/>
              <a:gd name="connsiteY714" fmla="*/ 462719 h 6693946"/>
              <a:gd name="connsiteX715" fmla="*/ 1120449 w 1569618"/>
              <a:gd name="connsiteY715" fmla="*/ 532046 h 6693946"/>
              <a:gd name="connsiteX716" fmla="*/ 1121592 w 1569618"/>
              <a:gd name="connsiteY716" fmla="*/ 549007 h 6693946"/>
              <a:gd name="connsiteX717" fmla="*/ 1133176 w 1569618"/>
              <a:gd name="connsiteY717" fmla="*/ 562161 h 6693946"/>
              <a:gd name="connsiteX718" fmla="*/ 1129853 w 1569618"/>
              <a:gd name="connsiteY718" fmla="*/ 547631 h 6693946"/>
              <a:gd name="connsiteX719" fmla="*/ 1128226 w 1569618"/>
              <a:gd name="connsiteY719" fmla="*/ 541406 h 6693946"/>
              <a:gd name="connsiteX720" fmla="*/ 1121386 w 1569618"/>
              <a:gd name="connsiteY720" fmla="*/ 453285 h 6693946"/>
              <a:gd name="connsiteX721" fmla="*/ 1121341 w 1569618"/>
              <a:gd name="connsiteY721" fmla="*/ 435867 h 6693946"/>
              <a:gd name="connsiteX722" fmla="*/ 1124930 w 1569618"/>
              <a:gd name="connsiteY722" fmla="*/ 430962 h 6693946"/>
              <a:gd name="connsiteX723" fmla="*/ 1128196 w 1569618"/>
              <a:gd name="connsiteY723" fmla="*/ 436602 h 6693946"/>
              <a:gd name="connsiteX724" fmla="*/ 1134863 w 1569618"/>
              <a:gd name="connsiteY724" fmla="*/ 479181 h 6693946"/>
              <a:gd name="connsiteX725" fmla="*/ 1144868 w 1569618"/>
              <a:gd name="connsiteY725" fmla="*/ 499190 h 6693946"/>
              <a:gd name="connsiteX726" fmla="*/ 1162957 w 1569618"/>
              <a:gd name="connsiteY726" fmla="*/ 530142 h 6693946"/>
              <a:gd name="connsiteX727" fmla="*/ 1159721 w 1569618"/>
              <a:gd name="connsiteY727" fmla="*/ 535504 h 6693946"/>
              <a:gd name="connsiteX728" fmla="*/ 1152367 w 1569618"/>
              <a:gd name="connsiteY728" fmla="*/ 542373 h 6693946"/>
              <a:gd name="connsiteX729" fmla="*/ 1149289 w 1569618"/>
              <a:gd name="connsiteY729" fmla="*/ 536674 h 6693946"/>
              <a:gd name="connsiteX730" fmla="*/ 1149101 w 1569618"/>
              <a:gd name="connsiteY730" fmla="*/ 529718 h 6693946"/>
              <a:gd name="connsiteX731" fmla="*/ 1144939 w 1569618"/>
              <a:gd name="connsiteY731" fmla="*/ 508389 h 6693946"/>
              <a:gd name="connsiteX732" fmla="*/ 1142348 w 1569618"/>
              <a:gd name="connsiteY732" fmla="*/ 528237 h 6693946"/>
              <a:gd name="connsiteX733" fmla="*/ 1157831 w 1569618"/>
              <a:gd name="connsiteY733" fmla="*/ 550166 h 6693946"/>
              <a:gd name="connsiteX734" fmla="*/ 1162987 w 1569618"/>
              <a:gd name="connsiteY734" fmla="*/ 560346 h 6693946"/>
              <a:gd name="connsiteX735" fmla="*/ 1171158 w 1569618"/>
              <a:gd name="connsiteY735" fmla="*/ 616579 h 6693946"/>
              <a:gd name="connsiteX736" fmla="*/ 1183037 w 1569618"/>
              <a:gd name="connsiteY736" fmla="*/ 624296 h 6693946"/>
              <a:gd name="connsiteX737" fmla="*/ 1187417 w 1569618"/>
              <a:gd name="connsiteY737" fmla="*/ 611524 h 6693946"/>
              <a:gd name="connsiteX738" fmla="*/ 1186877 w 1569618"/>
              <a:gd name="connsiteY738" fmla="*/ 593128 h 6693946"/>
              <a:gd name="connsiteX739" fmla="*/ 1197542 w 1569618"/>
              <a:gd name="connsiteY739" fmla="*/ 609739 h 6693946"/>
              <a:gd name="connsiteX740" fmla="*/ 1199240 w 1569618"/>
              <a:gd name="connsiteY740" fmla="*/ 657081 h 6693946"/>
              <a:gd name="connsiteX741" fmla="*/ 1221987 w 1569618"/>
              <a:gd name="connsiteY741" fmla="*/ 702679 h 6693946"/>
              <a:gd name="connsiteX742" fmla="*/ 1228256 w 1569618"/>
              <a:gd name="connsiteY742" fmla="*/ 703395 h 6693946"/>
              <a:gd name="connsiteX743" fmla="*/ 1229940 w 1569618"/>
              <a:gd name="connsiteY743" fmla="*/ 697141 h 6693946"/>
              <a:gd name="connsiteX744" fmla="*/ 1226322 w 1569618"/>
              <a:gd name="connsiteY744" fmla="*/ 611262 h 6693946"/>
              <a:gd name="connsiteX745" fmla="*/ 1229618 w 1569618"/>
              <a:gd name="connsiteY745" fmla="*/ 605708 h 6693946"/>
              <a:gd name="connsiteX746" fmla="*/ 1233105 w 1569618"/>
              <a:gd name="connsiteY746" fmla="*/ 611172 h 6693946"/>
              <a:gd name="connsiteX747" fmla="*/ 1240489 w 1569618"/>
              <a:gd name="connsiteY747" fmla="*/ 643282 h 6693946"/>
              <a:gd name="connsiteX748" fmla="*/ 1251884 w 1569618"/>
              <a:gd name="connsiteY748" fmla="*/ 677499 h 6693946"/>
              <a:gd name="connsiteX749" fmla="*/ 1269857 w 1569618"/>
              <a:gd name="connsiteY749" fmla="*/ 705064 h 6693946"/>
              <a:gd name="connsiteX750" fmla="*/ 1268144 w 1569618"/>
              <a:gd name="connsiteY750" fmla="*/ 706781 h 6693946"/>
              <a:gd name="connsiteX751" fmla="*/ 1272362 w 1569618"/>
              <a:gd name="connsiteY751" fmla="*/ 709886 h 6693946"/>
              <a:gd name="connsiteX752" fmla="*/ 1271365 w 1569618"/>
              <a:gd name="connsiteY752" fmla="*/ 705694 h 6693946"/>
              <a:gd name="connsiteX753" fmla="*/ 1271762 w 1569618"/>
              <a:gd name="connsiteY753" fmla="*/ 704277 h 6693946"/>
              <a:gd name="connsiteX754" fmla="*/ 1267161 w 1569618"/>
              <a:gd name="connsiteY754" fmla="*/ 629805 h 6693946"/>
              <a:gd name="connsiteX755" fmla="*/ 1266764 w 1569618"/>
              <a:gd name="connsiteY755" fmla="*/ 617048 h 6693946"/>
              <a:gd name="connsiteX756" fmla="*/ 1276858 w 1569618"/>
              <a:gd name="connsiteY756" fmla="*/ 617880 h 6693946"/>
              <a:gd name="connsiteX757" fmla="*/ 1282029 w 1569618"/>
              <a:gd name="connsiteY757" fmla="*/ 609679 h 6693946"/>
              <a:gd name="connsiteX758" fmla="*/ 1284182 w 1569618"/>
              <a:gd name="connsiteY758" fmla="*/ 600129 h 6693946"/>
              <a:gd name="connsiteX759" fmla="*/ 1293849 w 1569618"/>
              <a:gd name="connsiteY759" fmla="*/ 607174 h 6693946"/>
              <a:gd name="connsiteX760" fmla="*/ 1316393 w 1569618"/>
              <a:gd name="connsiteY760" fmla="*/ 674173 h 6693946"/>
              <a:gd name="connsiteX761" fmla="*/ 1333222 w 1569618"/>
              <a:gd name="connsiteY761" fmla="*/ 716096 h 6693946"/>
              <a:gd name="connsiteX762" fmla="*/ 1333485 w 1569618"/>
              <a:gd name="connsiteY762" fmla="*/ 733203 h 6693946"/>
              <a:gd name="connsiteX763" fmla="*/ 1337073 w 1569618"/>
              <a:gd name="connsiteY763" fmla="*/ 738404 h 6693946"/>
              <a:gd name="connsiteX764" fmla="*/ 1352132 w 1569618"/>
              <a:gd name="connsiteY764" fmla="*/ 757592 h 6693946"/>
              <a:gd name="connsiteX765" fmla="*/ 1345116 w 1569618"/>
              <a:gd name="connsiteY765" fmla="*/ 766250 h 6693946"/>
              <a:gd name="connsiteX766" fmla="*/ 1341997 w 1569618"/>
              <a:gd name="connsiteY766" fmla="*/ 773911 h 6693946"/>
              <a:gd name="connsiteX767" fmla="*/ 1347708 w 1569618"/>
              <a:gd name="connsiteY767" fmla="*/ 802751 h 6693946"/>
              <a:gd name="connsiteX768" fmla="*/ 1347606 w 1569618"/>
              <a:gd name="connsiteY768" fmla="*/ 807397 h 6693946"/>
              <a:gd name="connsiteX769" fmla="*/ 1366134 w 1569618"/>
              <a:gd name="connsiteY769" fmla="*/ 841071 h 6693946"/>
              <a:gd name="connsiteX770" fmla="*/ 1373210 w 1569618"/>
              <a:gd name="connsiteY770" fmla="*/ 904289 h 6693946"/>
              <a:gd name="connsiteX771" fmla="*/ 1380346 w 1569618"/>
              <a:gd name="connsiteY771" fmla="*/ 950108 h 6693946"/>
              <a:gd name="connsiteX772" fmla="*/ 1386218 w 1569618"/>
              <a:gd name="connsiteY772" fmla="*/ 957946 h 6693946"/>
              <a:gd name="connsiteX773" fmla="*/ 1400472 w 1569618"/>
              <a:gd name="connsiteY773" fmla="*/ 965460 h 6693946"/>
              <a:gd name="connsiteX774" fmla="*/ 1387977 w 1569618"/>
              <a:gd name="connsiteY774" fmla="*/ 972960 h 6693946"/>
              <a:gd name="connsiteX775" fmla="*/ 1394127 w 1569618"/>
              <a:gd name="connsiteY775" fmla="*/ 1004612 h 6693946"/>
              <a:gd name="connsiteX776" fmla="*/ 1388416 w 1569618"/>
              <a:gd name="connsiteY776" fmla="*/ 1007016 h 6693946"/>
              <a:gd name="connsiteX777" fmla="*/ 1394288 w 1569618"/>
              <a:gd name="connsiteY777" fmla="*/ 1024667 h 6693946"/>
              <a:gd name="connsiteX778" fmla="*/ 1390819 w 1569618"/>
              <a:gd name="connsiteY778" fmla="*/ 1041511 h 6693946"/>
              <a:gd name="connsiteX779" fmla="*/ 1394333 w 1569618"/>
              <a:gd name="connsiteY779" fmla="*/ 1078308 h 6693946"/>
              <a:gd name="connsiteX780" fmla="*/ 1412422 w 1569618"/>
              <a:gd name="connsiteY780" fmla="*/ 1104834 h 6693946"/>
              <a:gd name="connsiteX781" fmla="*/ 1413828 w 1569618"/>
              <a:gd name="connsiteY781" fmla="*/ 1184095 h 6693946"/>
              <a:gd name="connsiteX782" fmla="*/ 1411807 w 1569618"/>
              <a:gd name="connsiteY782" fmla="*/ 1194171 h 6693946"/>
              <a:gd name="connsiteX783" fmla="*/ 1422033 w 1569618"/>
              <a:gd name="connsiteY783" fmla="*/ 1245746 h 6693946"/>
              <a:gd name="connsiteX784" fmla="*/ 1428667 w 1569618"/>
              <a:gd name="connsiteY784" fmla="*/ 1278073 h 6693946"/>
              <a:gd name="connsiteX785" fmla="*/ 1434044 w 1569618"/>
              <a:gd name="connsiteY785" fmla="*/ 1307382 h 6693946"/>
              <a:gd name="connsiteX786" fmla="*/ 1429679 w 1569618"/>
              <a:gd name="connsiteY786" fmla="*/ 1324170 h 6693946"/>
              <a:gd name="connsiteX787" fmla="*/ 1442128 w 1569618"/>
              <a:gd name="connsiteY787" fmla="*/ 1413581 h 6693946"/>
              <a:gd name="connsiteX788" fmla="*/ 1443096 w 1569618"/>
              <a:gd name="connsiteY788" fmla="*/ 1430602 h 6693946"/>
              <a:gd name="connsiteX789" fmla="*/ 1443317 w 1569618"/>
              <a:gd name="connsiteY789" fmla="*/ 1462051 h 6693946"/>
              <a:gd name="connsiteX790" fmla="*/ 1448781 w 1569618"/>
              <a:gd name="connsiteY790" fmla="*/ 1892825 h 6693946"/>
              <a:gd name="connsiteX791" fmla="*/ 1455898 w 1569618"/>
              <a:gd name="connsiteY791" fmla="*/ 1959767 h 6693946"/>
              <a:gd name="connsiteX792" fmla="*/ 1456573 w 1569618"/>
              <a:gd name="connsiteY792" fmla="*/ 2018711 h 6693946"/>
              <a:gd name="connsiteX793" fmla="*/ 1464526 w 1569618"/>
              <a:gd name="connsiteY793" fmla="*/ 2068322 h 6693946"/>
              <a:gd name="connsiteX794" fmla="*/ 1470605 w 1569618"/>
              <a:gd name="connsiteY794" fmla="*/ 2118300 h 6693946"/>
              <a:gd name="connsiteX795" fmla="*/ 1471119 w 1569618"/>
              <a:gd name="connsiteY795" fmla="*/ 2138883 h 6693946"/>
              <a:gd name="connsiteX796" fmla="*/ 1478119 w 1569618"/>
              <a:gd name="connsiteY796" fmla="*/ 2384291 h 6693946"/>
              <a:gd name="connsiteX797" fmla="*/ 1486264 w 1569618"/>
              <a:gd name="connsiteY797" fmla="*/ 2496595 h 6693946"/>
              <a:gd name="connsiteX798" fmla="*/ 1493175 w 1569618"/>
              <a:gd name="connsiteY798" fmla="*/ 2999763 h 6693946"/>
              <a:gd name="connsiteX799" fmla="*/ 1498039 w 1569618"/>
              <a:gd name="connsiteY799" fmla="*/ 3150971 h 6693946"/>
              <a:gd name="connsiteX800" fmla="*/ 1499737 w 1569618"/>
              <a:gd name="connsiteY800" fmla="*/ 3179871 h 6693946"/>
              <a:gd name="connsiteX801" fmla="*/ 1500705 w 1569618"/>
              <a:gd name="connsiteY801" fmla="*/ 3208550 h 6693946"/>
              <a:gd name="connsiteX802" fmla="*/ 1505876 w 1569618"/>
              <a:gd name="connsiteY802" fmla="*/ 3237908 h 6693946"/>
              <a:gd name="connsiteX803" fmla="*/ 1506112 w 1569618"/>
              <a:gd name="connsiteY803" fmla="*/ 3272856 h 6693946"/>
              <a:gd name="connsiteX804" fmla="*/ 1506506 w 1569618"/>
              <a:gd name="connsiteY804" fmla="*/ 3307733 h 6693946"/>
              <a:gd name="connsiteX805" fmla="*/ 1512730 w 1569618"/>
              <a:gd name="connsiteY805" fmla="*/ 3469295 h 6693946"/>
              <a:gd name="connsiteX806" fmla="*/ 1520628 w 1569618"/>
              <a:gd name="connsiteY806" fmla="*/ 3522393 h 6693946"/>
              <a:gd name="connsiteX807" fmla="*/ 1520991 w 1569618"/>
              <a:gd name="connsiteY807" fmla="*/ 3578041 h 6693946"/>
              <a:gd name="connsiteX808" fmla="*/ 1526324 w 1569618"/>
              <a:gd name="connsiteY808" fmla="*/ 3683786 h 6693946"/>
              <a:gd name="connsiteX809" fmla="*/ 1534251 w 1569618"/>
              <a:gd name="connsiteY809" fmla="*/ 3813831 h 6693946"/>
              <a:gd name="connsiteX810" fmla="*/ 1534907 w 1569618"/>
              <a:gd name="connsiteY810" fmla="*/ 3946687 h 6693946"/>
              <a:gd name="connsiteX811" fmla="*/ 1540299 w 1569618"/>
              <a:gd name="connsiteY811" fmla="*/ 3990636 h 6693946"/>
              <a:gd name="connsiteX812" fmla="*/ 1541106 w 1569618"/>
              <a:gd name="connsiteY812" fmla="*/ 4042908 h 6693946"/>
              <a:gd name="connsiteX813" fmla="*/ 1541559 w 1569618"/>
              <a:gd name="connsiteY813" fmla="*/ 4095293 h 6693946"/>
              <a:gd name="connsiteX814" fmla="*/ 1548253 w 1569618"/>
              <a:gd name="connsiteY814" fmla="*/ 4888009 h 6693946"/>
              <a:gd name="connsiteX815" fmla="*/ 1551620 w 1569618"/>
              <a:gd name="connsiteY815" fmla="*/ 4911671 h 6693946"/>
              <a:gd name="connsiteX816" fmla="*/ 1550934 w 1569618"/>
              <a:gd name="connsiteY816" fmla="*/ 4933570 h 6693946"/>
              <a:gd name="connsiteX817" fmla="*/ 1554669 w 1569618"/>
              <a:gd name="connsiteY817" fmla="*/ 4954194 h 6693946"/>
              <a:gd name="connsiteX818" fmla="*/ 1555107 w 1569618"/>
              <a:gd name="connsiteY818" fmla="*/ 4983143 h 6693946"/>
              <a:gd name="connsiteX819" fmla="*/ 1555707 w 1569618"/>
              <a:gd name="connsiteY819" fmla="*/ 5022891 h 6693946"/>
              <a:gd name="connsiteX820" fmla="*/ 1555107 w 1569618"/>
              <a:gd name="connsiteY820" fmla="*/ 5071751 h 6693946"/>
              <a:gd name="connsiteX821" fmla="*/ 1555107 w 1569618"/>
              <a:gd name="connsiteY821" fmla="*/ 5117237 h 6693946"/>
              <a:gd name="connsiteX822" fmla="*/ 1555430 w 1569618"/>
              <a:gd name="connsiteY822" fmla="*/ 5162685 h 6693946"/>
              <a:gd name="connsiteX823" fmla="*/ 1561670 w 1569618"/>
              <a:gd name="connsiteY823" fmla="*/ 5184284 h 6693946"/>
              <a:gd name="connsiteX824" fmla="*/ 1557567 w 1569618"/>
              <a:gd name="connsiteY824" fmla="*/ 5204421 h 6693946"/>
              <a:gd name="connsiteX825" fmla="*/ 1554185 w 1569618"/>
              <a:gd name="connsiteY825" fmla="*/ 5224745 h 6693946"/>
              <a:gd name="connsiteX826" fmla="*/ 1559090 w 1569618"/>
              <a:gd name="connsiteY826" fmla="*/ 5263256 h 6693946"/>
              <a:gd name="connsiteX827" fmla="*/ 1555798 w 1569618"/>
              <a:gd name="connsiteY827" fmla="*/ 5290629 h 6693946"/>
              <a:gd name="connsiteX828" fmla="*/ 1555107 w 1569618"/>
              <a:gd name="connsiteY828" fmla="*/ 5320253 h 6693946"/>
              <a:gd name="connsiteX829" fmla="*/ 1561801 w 1569618"/>
              <a:gd name="connsiteY829" fmla="*/ 5383813 h 6693946"/>
              <a:gd name="connsiteX830" fmla="*/ 1561126 w 1569618"/>
              <a:gd name="connsiteY830" fmla="*/ 5446548 h 6693946"/>
              <a:gd name="connsiteX831" fmla="*/ 1562828 w 1569618"/>
              <a:gd name="connsiteY831" fmla="*/ 5493458 h 6693946"/>
              <a:gd name="connsiteX832" fmla="*/ 1569286 w 1569618"/>
              <a:gd name="connsiteY832" fmla="*/ 5518545 h 6693946"/>
              <a:gd name="connsiteX833" fmla="*/ 1566110 w 1569618"/>
              <a:gd name="connsiteY833" fmla="*/ 5548731 h 6693946"/>
              <a:gd name="connsiteX834" fmla="*/ 1558257 w 1569618"/>
              <a:gd name="connsiteY834" fmla="*/ 5578130 h 6693946"/>
              <a:gd name="connsiteX835" fmla="*/ 1559881 w 1569618"/>
              <a:gd name="connsiteY835" fmla="*/ 5584654 h 6693946"/>
              <a:gd name="connsiteX836" fmla="*/ 1566019 w 1569618"/>
              <a:gd name="connsiteY836" fmla="*/ 5605316 h 6693946"/>
              <a:gd name="connsiteX837" fmla="*/ 1562108 w 1569618"/>
              <a:gd name="connsiteY837" fmla="*/ 5639852 h 6693946"/>
              <a:gd name="connsiteX838" fmla="*/ 1562213 w 1569618"/>
              <a:gd name="connsiteY838" fmla="*/ 5683050 h 6693946"/>
              <a:gd name="connsiteX839" fmla="*/ 1553278 w 1569618"/>
              <a:gd name="connsiteY839" fmla="*/ 5742785 h 6693946"/>
              <a:gd name="connsiteX840" fmla="*/ 1558595 w 1569618"/>
              <a:gd name="connsiteY840" fmla="*/ 5759922 h 6693946"/>
              <a:gd name="connsiteX841" fmla="*/ 1560500 w 1569618"/>
              <a:gd name="connsiteY841" fmla="*/ 5764534 h 6693946"/>
              <a:gd name="connsiteX842" fmla="*/ 1548031 w 1569618"/>
              <a:gd name="connsiteY842" fmla="*/ 5836381 h 6693946"/>
              <a:gd name="connsiteX843" fmla="*/ 1545834 w 1569618"/>
              <a:gd name="connsiteY843" fmla="*/ 5842456 h 6693946"/>
              <a:gd name="connsiteX844" fmla="*/ 1540914 w 1569618"/>
              <a:gd name="connsiteY844" fmla="*/ 5839943 h 6693946"/>
              <a:gd name="connsiteX845" fmla="*/ 1527366 w 1569618"/>
              <a:gd name="connsiteY845" fmla="*/ 5810770 h 6693946"/>
              <a:gd name="connsiteX846" fmla="*/ 1525255 w 1569618"/>
              <a:gd name="connsiteY846" fmla="*/ 5777396 h 6693946"/>
              <a:gd name="connsiteX847" fmla="*/ 1515397 w 1569618"/>
              <a:gd name="connsiteY847" fmla="*/ 5744435 h 6693946"/>
              <a:gd name="connsiteX848" fmla="*/ 1513582 w 1569618"/>
              <a:gd name="connsiteY848" fmla="*/ 5735098 h 6693946"/>
              <a:gd name="connsiteX849" fmla="*/ 1514081 w 1569618"/>
              <a:gd name="connsiteY849" fmla="*/ 5670413 h 6693946"/>
              <a:gd name="connsiteX850" fmla="*/ 1512997 w 1569618"/>
              <a:gd name="connsiteY850" fmla="*/ 5618253 h 6693946"/>
              <a:gd name="connsiteX851" fmla="*/ 1504545 w 1569618"/>
              <a:gd name="connsiteY851" fmla="*/ 5605729 h 6693946"/>
              <a:gd name="connsiteX852" fmla="*/ 1506112 w 1569618"/>
              <a:gd name="connsiteY852" fmla="*/ 5605729 h 6693946"/>
              <a:gd name="connsiteX853" fmla="*/ 1504001 w 1569618"/>
              <a:gd name="connsiteY853" fmla="*/ 5600404 h 6693946"/>
              <a:gd name="connsiteX854" fmla="*/ 1499752 w 1569618"/>
              <a:gd name="connsiteY854" fmla="*/ 5601566 h 6693946"/>
              <a:gd name="connsiteX855" fmla="*/ 1504545 w 1569618"/>
              <a:gd name="connsiteY855" fmla="*/ 5605729 h 6693946"/>
              <a:gd name="connsiteX856" fmla="*/ 1503780 w 1569618"/>
              <a:gd name="connsiteY856" fmla="*/ 5629015 h 6693946"/>
              <a:gd name="connsiteX857" fmla="*/ 1504676 w 1569618"/>
              <a:gd name="connsiteY857" fmla="*/ 5645664 h 6693946"/>
              <a:gd name="connsiteX858" fmla="*/ 1499329 w 1569618"/>
              <a:gd name="connsiteY858" fmla="*/ 5671163 h 6693946"/>
              <a:gd name="connsiteX859" fmla="*/ 1505216 w 1569618"/>
              <a:gd name="connsiteY859" fmla="*/ 5710312 h 6693946"/>
              <a:gd name="connsiteX860" fmla="*/ 1499107 w 1569618"/>
              <a:gd name="connsiteY860" fmla="*/ 5776534 h 6693946"/>
              <a:gd name="connsiteX861" fmla="*/ 1484652 w 1569618"/>
              <a:gd name="connsiteY861" fmla="*/ 5801432 h 6693946"/>
              <a:gd name="connsiteX862" fmla="*/ 1499021 w 1569618"/>
              <a:gd name="connsiteY862" fmla="*/ 5826669 h 6693946"/>
              <a:gd name="connsiteX863" fmla="*/ 1499107 w 1569618"/>
              <a:gd name="connsiteY863" fmla="*/ 5836681 h 6693946"/>
              <a:gd name="connsiteX864" fmla="*/ 1486587 w 1569618"/>
              <a:gd name="connsiteY864" fmla="*/ 5848606 h 6693946"/>
              <a:gd name="connsiteX865" fmla="*/ 1489954 w 1569618"/>
              <a:gd name="connsiteY865" fmla="*/ 5855955 h 6693946"/>
              <a:gd name="connsiteX866" fmla="*/ 1482822 w 1569618"/>
              <a:gd name="connsiteY866" fmla="*/ 5869755 h 6693946"/>
              <a:gd name="connsiteX867" fmla="*/ 1478176 w 1569618"/>
              <a:gd name="connsiteY867" fmla="*/ 5857343 h 6693946"/>
              <a:gd name="connsiteX868" fmla="*/ 1470414 w 1569618"/>
              <a:gd name="connsiteY868" fmla="*/ 5832594 h 6693946"/>
              <a:gd name="connsiteX869" fmla="*/ 1464320 w 1569618"/>
              <a:gd name="connsiteY869" fmla="*/ 5817670 h 6693946"/>
              <a:gd name="connsiteX870" fmla="*/ 1474632 w 1569618"/>
              <a:gd name="connsiteY870" fmla="*/ 5808670 h 6693946"/>
              <a:gd name="connsiteX871" fmla="*/ 1469244 w 1569618"/>
              <a:gd name="connsiteY871" fmla="*/ 5782308 h 6693946"/>
              <a:gd name="connsiteX872" fmla="*/ 1464099 w 1569618"/>
              <a:gd name="connsiteY872" fmla="*/ 5787408 h 6693946"/>
              <a:gd name="connsiteX873" fmla="*/ 1455328 w 1569618"/>
              <a:gd name="connsiteY873" fmla="*/ 5794683 h 6693946"/>
              <a:gd name="connsiteX874" fmla="*/ 1450389 w 1569618"/>
              <a:gd name="connsiteY874" fmla="*/ 5787371 h 6693946"/>
              <a:gd name="connsiteX875" fmla="*/ 1446407 w 1569618"/>
              <a:gd name="connsiteY875" fmla="*/ 5745185 h 6693946"/>
              <a:gd name="connsiteX876" fmla="*/ 1443419 w 1569618"/>
              <a:gd name="connsiteY876" fmla="*/ 5696962 h 6693946"/>
              <a:gd name="connsiteX877" fmla="*/ 1435975 w 1569618"/>
              <a:gd name="connsiteY877" fmla="*/ 5591404 h 6693946"/>
              <a:gd name="connsiteX878" fmla="*/ 1433444 w 1569618"/>
              <a:gd name="connsiteY878" fmla="*/ 5585554 h 6693946"/>
              <a:gd name="connsiteX879" fmla="*/ 1429342 w 1569618"/>
              <a:gd name="connsiteY879" fmla="*/ 5592604 h 6693946"/>
              <a:gd name="connsiteX880" fmla="*/ 1418793 w 1569618"/>
              <a:gd name="connsiteY880" fmla="*/ 5640827 h 6693946"/>
              <a:gd name="connsiteX881" fmla="*/ 1419206 w 1569618"/>
              <a:gd name="connsiteY881" fmla="*/ 5647952 h 6693946"/>
              <a:gd name="connsiteX882" fmla="*/ 1423848 w 1569618"/>
              <a:gd name="connsiteY882" fmla="*/ 5690625 h 6693946"/>
              <a:gd name="connsiteX883" fmla="*/ 1422119 w 1569618"/>
              <a:gd name="connsiteY883" fmla="*/ 5715711 h 6693946"/>
              <a:gd name="connsiteX884" fmla="*/ 1429120 w 1569618"/>
              <a:gd name="connsiteY884" fmla="*/ 5754785 h 6693946"/>
              <a:gd name="connsiteX885" fmla="*/ 1427553 w 1569618"/>
              <a:gd name="connsiteY885" fmla="*/ 5791421 h 6693946"/>
              <a:gd name="connsiteX886" fmla="*/ 1428742 w 1569618"/>
              <a:gd name="connsiteY886" fmla="*/ 5853893 h 6693946"/>
              <a:gd name="connsiteX887" fmla="*/ 1420335 w 1569618"/>
              <a:gd name="connsiteY887" fmla="*/ 5857418 h 6693946"/>
              <a:gd name="connsiteX888" fmla="*/ 1415340 w 1569618"/>
              <a:gd name="connsiteY888" fmla="*/ 5853968 h 6693946"/>
              <a:gd name="connsiteX889" fmla="*/ 1414871 w 1569618"/>
              <a:gd name="connsiteY889" fmla="*/ 5835181 h 6693946"/>
              <a:gd name="connsiteX890" fmla="*/ 1408057 w 1569618"/>
              <a:gd name="connsiteY890" fmla="*/ 5729698 h 6693946"/>
              <a:gd name="connsiteX891" fmla="*/ 1399913 w 1569618"/>
              <a:gd name="connsiteY891" fmla="*/ 5680800 h 6693946"/>
              <a:gd name="connsiteX892" fmla="*/ 1401132 w 1569618"/>
              <a:gd name="connsiteY892" fmla="*/ 5654439 h 6693946"/>
              <a:gd name="connsiteX893" fmla="*/ 1393688 w 1569618"/>
              <a:gd name="connsiteY893" fmla="*/ 5629353 h 6693946"/>
              <a:gd name="connsiteX894" fmla="*/ 1387831 w 1569618"/>
              <a:gd name="connsiteY894" fmla="*/ 5593242 h 6693946"/>
              <a:gd name="connsiteX895" fmla="*/ 1392297 w 1569618"/>
              <a:gd name="connsiteY895" fmla="*/ 5572805 h 6693946"/>
              <a:gd name="connsiteX896" fmla="*/ 1387040 w 1569618"/>
              <a:gd name="connsiteY896" fmla="*/ 5554168 h 6693946"/>
              <a:gd name="connsiteX897" fmla="*/ 1380211 w 1569618"/>
              <a:gd name="connsiteY897" fmla="*/ 5539544 h 6693946"/>
              <a:gd name="connsiteX898" fmla="*/ 1375363 w 1569618"/>
              <a:gd name="connsiteY898" fmla="*/ 5537106 h 6693946"/>
              <a:gd name="connsiteX899" fmla="*/ 1373240 w 1569618"/>
              <a:gd name="connsiteY899" fmla="*/ 5539506 h 6693946"/>
              <a:gd name="connsiteX900" fmla="*/ 1375922 w 1569618"/>
              <a:gd name="connsiteY900" fmla="*/ 5583867 h 6693946"/>
              <a:gd name="connsiteX901" fmla="*/ 1379934 w 1569618"/>
              <a:gd name="connsiteY901" fmla="*/ 5606591 h 6693946"/>
              <a:gd name="connsiteX902" fmla="*/ 1381092 w 1569618"/>
              <a:gd name="connsiteY902" fmla="*/ 5658751 h 6693946"/>
              <a:gd name="connsiteX903" fmla="*/ 1380035 w 1569618"/>
              <a:gd name="connsiteY903" fmla="*/ 5705699 h 6693946"/>
              <a:gd name="connsiteX904" fmla="*/ 1386188 w 1569618"/>
              <a:gd name="connsiteY904" fmla="*/ 5734836 h 6693946"/>
              <a:gd name="connsiteX905" fmla="*/ 1386950 w 1569618"/>
              <a:gd name="connsiteY905" fmla="*/ 5756360 h 6693946"/>
              <a:gd name="connsiteX906" fmla="*/ 1385341 w 1569618"/>
              <a:gd name="connsiteY906" fmla="*/ 5776121 h 6693946"/>
              <a:gd name="connsiteX907" fmla="*/ 1378573 w 1569618"/>
              <a:gd name="connsiteY907" fmla="*/ 5785308 h 6693946"/>
              <a:gd name="connsiteX908" fmla="*/ 1373387 w 1569618"/>
              <a:gd name="connsiteY908" fmla="*/ 5778146 h 6693946"/>
              <a:gd name="connsiteX909" fmla="*/ 1365756 w 1569618"/>
              <a:gd name="connsiteY909" fmla="*/ 5742673 h 6693946"/>
              <a:gd name="connsiteX910" fmla="*/ 1353992 w 1569618"/>
              <a:gd name="connsiteY910" fmla="*/ 5733336 h 6693946"/>
              <a:gd name="connsiteX911" fmla="*/ 1353216 w 1569618"/>
              <a:gd name="connsiteY911" fmla="*/ 5749460 h 6693946"/>
              <a:gd name="connsiteX912" fmla="*/ 1352132 w 1569618"/>
              <a:gd name="connsiteY912" fmla="*/ 5773684 h 6693946"/>
              <a:gd name="connsiteX913" fmla="*/ 1341952 w 1569618"/>
              <a:gd name="connsiteY913" fmla="*/ 5753660 h 6693946"/>
              <a:gd name="connsiteX914" fmla="*/ 1317225 w 1569618"/>
              <a:gd name="connsiteY914" fmla="*/ 5686763 h 6693946"/>
              <a:gd name="connsiteX915" fmla="*/ 1309887 w 1569618"/>
              <a:gd name="connsiteY915" fmla="*/ 5612778 h 6693946"/>
              <a:gd name="connsiteX916" fmla="*/ 1302683 w 1569618"/>
              <a:gd name="connsiteY916" fmla="*/ 5594854 h 6693946"/>
              <a:gd name="connsiteX917" fmla="*/ 1300351 w 1569618"/>
              <a:gd name="connsiteY917" fmla="*/ 5592454 h 6693946"/>
              <a:gd name="connsiteX918" fmla="*/ 1296323 w 1569618"/>
              <a:gd name="connsiteY918" fmla="*/ 5596391 h 6693946"/>
              <a:gd name="connsiteX919" fmla="*/ 1296121 w 1569618"/>
              <a:gd name="connsiteY919" fmla="*/ 5631340 h 6693946"/>
              <a:gd name="connsiteX920" fmla="*/ 1289030 w 1569618"/>
              <a:gd name="connsiteY920" fmla="*/ 5699512 h 6693946"/>
              <a:gd name="connsiteX921" fmla="*/ 1291621 w 1569618"/>
              <a:gd name="connsiteY921" fmla="*/ 5719574 h 6693946"/>
              <a:gd name="connsiteX922" fmla="*/ 1294171 w 1569618"/>
              <a:gd name="connsiteY922" fmla="*/ 5740835 h 6693946"/>
              <a:gd name="connsiteX923" fmla="*/ 1296046 w 1569618"/>
              <a:gd name="connsiteY923" fmla="*/ 5753847 h 6693946"/>
              <a:gd name="connsiteX924" fmla="*/ 1303324 w 1569618"/>
              <a:gd name="connsiteY924" fmla="*/ 6072696 h 6693946"/>
              <a:gd name="connsiteX925" fmla="*/ 1300310 w 1569618"/>
              <a:gd name="connsiteY925" fmla="*/ 6345047 h 6693946"/>
              <a:gd name="connsiteX926" fmla="*/ 1307502 w 1569618"/>
              <a:gd name="connsiteY926" fmla="*/ 6471566 h 6693946"/>
              <a:gd name="connsiteX927" fmla="*/ 1307457 w 1569618"/>
              <a:gd name="connsiteY927" fmla="*/ 6597448 h 6693946"/>
              <a:gd name="connsiteX928" fmla="*/ 1300235 w 1569618"/>
              <a:gd name="connsiteY928" fmla="*/ 6643534 h 6693946"/>
              <a:gd name="connsiteX929" fmla="*/ 1286717 w 1569618"/>
              <a:gd name="connsiteY929" fmla="*/ 6648109 h 6693946"/>
              <a:gd name="connsiteX930" fmla="*/ 1263850 w 1569618"/>
              <a:gd name="connsiteY930" fmla="*/ 6648671 h 6693946"/>
              <a:gd name="connsiteX931" fmla="*/ 1215938 w 1569618"/>
              <a:gd name="connsiteY931" fmla="*/ 6676157 h 6693946"/>
              <a:gd name="connsiteX932" fmla="*/ 1200264 w 1569618"/>
              <a:gd name="connsiteY932" fmla="*/ 6679082 h 6693946"/>
              <a:gd name="connsiteX933" fmla="*/ 1177120 w 1569618"/>
              <a:gd name="connsiteY933" fmla="*/ 6686282 h 6693946"/>
              <a:gd name="connsiteX934" fmla="*/ 1163028 w 1569618"/>
              <a:gd name="connsiteY934" fmla="*/ 6693294 h 6693946"/>
              <a:gd name="connsiteX935" fmla="*/ 1149112 w 1569618"/>
              <a:gd name="connsiteY935" fmla="*/ 6693482 h 6693946"/>
              <a:gd name="connsiteX936" fmla="*/ 1111280 w 1569618"/>
              <a:gd name="connsiteY936" fmla="*/ 6683357 h 6693946"/>
              <a:gd name="connsiteX937" fmla="*/ 1355635 w 1569618"/>
              <a:gd name="connsiteY937" fmla="*/ 5717699 h 6693946"/>
              <a:gd name="connsiteX938" fmla="*/ 1353437 w 1569618"/>
              <a:gd name="connsiteY938" fmla="*/ 5722386 h 6693946"/>
              <a:gd name="connsiteX939" fmla="*/ 1355635 w 1569618"/>
              <a:gd name="connsiteY939" fmla="*/ 5724711 h 6693946"/>
              <a:gd name="connsiteX940" fmla="*/ 1358125 w 1569618"/>
              <a:gd name="connsiteY940" fmla="*/ 5720174 h 6693946"/>
              <a:gd name="connsiteX941" fmla="*/ 1355635 w 1569618"/>
              <a:gd name="connsiteY941" fmla="*/ 5717699 h 6693946"/>
              <a:gd name="connsiteX942" fmla="*/ 1460615 w 1569618"/>
              <a:gd name="connsiteY942" fmla="*/ 5766672 h 6693946"/>
              <a:gd name="connsiteX943" fmla="*/ 1458125 w 1569618"/>
              <a:gd name="connsiteY943" fmla="*/ 5771171 h 6693946"/>
              <a:gd name="connsiteX944" fmla="*/ 1460615 w 1569618"/>
              <a:gd name="connsiteY944" fmla="*/ 5773684 h 6693946"/>
              <a:gd name="connsiteX945" fmla="*/ 1462813 w 1569618"/>
              <a:gd name="connsiteY945" fmla="*/ 5768959 h 6693946"/>
              <a:gd name="connsiteX946" fmla="*/ 1460615 w 1569618"/>
              <a:gd name="connsiteY946" fmla="*/ 5766672 h 6693946"/>
              <a:gd name="connsiteX947" fmla="*/ 1507826 w 1569618"/>
              <a:gd name="connsiteY947" fmla="*/ 5584954 h 6693946"/>
              <a:gd name="connsiteX948" fmla="*/ 1499107 w 1569618"/>
              <a:gd name="connsiteY948" fmla="*/ 5588217 h 6693946"/>
              <a:gd name="connsiteX949" fmla="*/ 1505246 w 1569618"/>
              <a:gd name="connsiteY949" fmla="*/ 5592267 h 6693946"/>
              <a:gd name="connsiteX950" fmla="*/ 1513113 w 1569618"/>
              <a:gd name="connsiteY950" fmla="*/ 5588217 h 6693946"/>
              <a:gd name="connsiteX951" fmla="*/ 1507826 w 1569618"/>
              <a:gd name="connsiteY951" fmla="*/ 5584954 h 6693946"/>
              <a:gd name="connsiteX952" fmla="*/ 1509611 w 1569618"/>
              <a:gd name="connsiteY952" fmla="*/ 5549706 h 6693946"/>
              <a:gd name="connsiteX953" fmla="*/ 1507413 w 1569618"/>
              <a:gd name="connsiteY953" fmla="*/ 5551994 h 6693946"/>
              <a:gd name="connsiteX954" fmla="*/ 1509611 w 1569618"/>
              <a:gd name="connsiteY954" fmla="*/ 5556718 h 6693946"/>
              <a:gd name="connsiteX955" fmla="*/ 1512101 w 1569618"/>
              <a:gd name="connsiteY955" fmla="*/ 5554206 h 6693946"/>
              <a:gd name="connsiteX956" fmla="*/ 1509611 w 1569618"/>
              <a:gd name="connsiteY956" fmla="*/ 5549706 h 6693946"/>
              <a:gd name="connsiteX957" fmla="*/ 1039550 w 1569618"/>
              <a:gd name="connsiteY957" fmla="*/ 520444 h 6693946"/>
              <a:gd name="connsiteX958" fmla="*/ 1043959 w 1569618"/>
              <a:gd name="connsiteY958" fmla="*/ 517632 h 6693946"/>
              <a:gd name="connsiteX959" fmla="*/ 1044207 w 1569618"/>
              <a:gd name="connsiteY959" fmla="*/ 507219 h 6693946"/>
              <a:gd name="connsiteX960" fmla="*/ 1037675 w 1569618"/>
              <a:gd name="connsiteY960" fmla="*/ 450735 h 6693946"/>
              <a:gd name="connsiteX961" fmla="*/ 1038023 w 1569618"/>
              <a:gd name="connsiteY961" fmla="*/ 419960 h 6693946"/>
              <a:gd name="connsiteX962" fmla="*/ 1035593 w 1569618"/>
              <a:gd name="connsiteY962" fmla="*/ 393040 h 6693946"/>
              <a:gd name="connsiteX963" fmla="*/ 1028578 w 1569618"/>
              <a:gd name="connsiteY963" fmla="*/ 383575 h 6693946"/>
              <a:gd name="connsiteX964" fmla="*/ 1023422 w 1569618"/>
              <a:gd name="connsiteY964" fmla="*/ 391514 h 6693946"/>
              <a:gd name="connsiteX965" fmla="*/ 1023174 w 1569618"/>
              <a:gd name="connsiteY965" fmla="*/ 419360 h 6693946"/>
              <a:gd name="connsiteX966" fmla="*/ 1022469 w 1569618"/>
              <a:gd name="connsiteY966" fmla="*/ 419405 h 6693946"/>
              <a:gd name="connsiteX967" fmla="*/ 1025896 w 1569618"/>
              <a:gd name="connsiteY967" fmla="*/ 456450 h 6693946"/>
              <a:gd name="connsiteX968" fmla="*/ 1030377 w 1569618"/>
              <a:gd name="connsiteY968" fmla="*/ 493067 h 6693946"/>
              <a:gd name="connsiteX969" fmla="*/ 1037292 w 1569618"/>
              <a:gd name="connsiteY969" fmla="*/ 518146 h 6693946"/>
              <a:gd name="connsiteX970" fmla="*/ 1039550 w 1569618"/>
              <a:gd name="connsiteY970" fmla="*/ 520444 h 6693946"/>
              <a:gd name="connsiteX971" fmla="*/ 871684 w 1569618"/>
              <a:gd name="connsiteY971" fmla="*/ 534653 h 6693946"/>
              <a:gd name="connsiteX972" fmla="*/ 876195 w 1569618"/>
              <a:gd name="connsiteY972" fmla="*/ 532163 h 6693946"/>
              <a:gd name="connsiteX973" fmla="*/ 873897 w 1569618"/>
              <a:gd name="connsiteY973" fmla="*/ 529980 h 6693946"/>
              <a:gd name="connsiteX974" fmla="*/ 869194 w 1569618"/>
              <a:gd name="connsiteY974" fmla="*/ 532163 h 6693946"/>
              <a:gd name="connsiteX975" fmla="*/ 871684 w 1569618"/>
              <a:gd name="connsiteY975" fmla="*/ 534653 h 6693946"/>
              <a:gd name="connsiteX976" fmla="*/ 1040675 w 1569618"/>
              <a:gd name="connsiteY976" fmla="*/ 535665 h 6693946"/>
              <a:gd name="connsiteX977" fmla="*/ 1042861 w 1569618"/>
              <a:gd name="connsiteY977" fmla="*/ 533363 h 6693946"/>
              <a:gd name="connsiteX978" fmla="*/ 1040675 w 1569618"/>
              <a:gd name="connsiteY978" fmla="*/ 528664 h 6693946"/>
              <a:gd name="connsiteX979" fmla="*/ 1038492 w 1569618"/>
              <a:gd name="connsiteY979" fmla="*/ 530978 h 6693946"/>
              <a:gd name="connsiteX980" fmla="*/ 1040675 w 1569618"/>
              <a:gd name="connsiteY980" fmla="*/ 535665 h 6693946"/>
              <a:gd name="connsiteX981" fmla="*/ 1048954 w 1569618"/>
              <a:gd name="connsiteY981" fmla="*/ 569384 h 6693946"/>
              <a:gd name="connsiteX982" fmla="*/ 1050987 w 1569618"/>
              <a:gd name="connsiteY982" fmla="*/ 563598 h 6693946"/>
              <a:gd name="connsiteX983" fmla="*/ 1044031 w 1569618"/>
              <a:gd name="connsiteY983" fmla="*/ 546240 h 6693946"/>
              <a:gd name="connsiteX984" fmla="*/ 1039403 w 1569618"/>
              <a:gd name="connsiteY984" fmla="*/ 543941 h 6693946"/>
              <a:gd name="connsiteX985" fmla="*/ 1036178 w 1569618"/>
              <a:gd name="connsiteY985" fmla="*/ 552378 h 6693946"/>
              <a:gd name="connsiteX986" fmla="*/ 1044293 w 1569618"/>
              <a:gd name="connsiteY986" fmla="*/ 567085 h 6693946"/>
              <a:gd name="connsiteX987" fmla="*/ 1048954 w 1569618"/>
              <a:gd name="connsiteY987" fmla="*/ 569384 h 6693946"/>
              <a:gd name="connsiteX988" fmla="*/ 1129178 w 1569618"/>
              <a:gd name="connsiteY988" fmla="*/ 580149 h 6693946"/>
              <a:gd name="connsiteX989" fmla="*/ 1131668 w 1569618"/>
              <a:gd name="connsiteY989" fmla="*/ 584660 h 6693946"/>
              <a:gd name="connsiteX990" fmla="*/ 1133850 w 1569618"/>
              <a:gd name="connsiteY990" fmla="*/ 582362 h 6693946"/>
              <a:gd name="connsiteX991" fmla="*/ 1131668 w 1569618"/>
              <a:gd name="connsiteY991" fmla="*/ 577659 h 6693946"/>
              <a:gd name="connsiteX992" fmla="*/ 1129178 w 1569618"/>
              <a:gd name="connsiteY992" fmla="*/ 580149 h 6693946"/>
              <a:gd name="connsiteX993" fmla="*/ 1047679 w 1569618"/>
              <a:gd name="connsiteY993" fmla="*/ 591661 h 6693946"/>
              <a:gd name="connsiteX994" fmla="*/ 1049862 w 1569618"/>
              <a:gd name="connsiteY994" fmla="*/ 586959 h 6693946"/>
              <a:gd name="connsiteX995" fmla="*/ 1047679 w 1569618"/>
              <a:gd name="connsiteY995" fmla="*/ 584660 h 6693946"/>
              <a:gd name="connsiteX996" fmla="*/ 1045189 w 1569618"/>
              <a:gd name="connsiteY996" fmla="*/ 589172 h 6693946"/>
              <a:gd name="connsiteX997" fmla="*/ 1047679 w 1569618"/>
              <a:gd name="connsiteY997" fmla="*/ 591661 h 6693946"/>
              <a:gd name="connsiteX998" fmla="*/ 1173884 w 1569618"/>
              <a:gd name="connsiteY998" fmla="*/ 633877 h 6693946"/>
              <a:gd name="connsiteX999" fmla="*/ 1170426 w 1569618"/>
              <a:gd name="connsiteY999" fmla="*/ 639224 h 6693946"/>
              <a:gd name="connsiteX1000" fmla="*/ 1180401 w 1569618"/>
              <a:gd name="connsiteY1000" fmla="*/ 640424 h 6693946"/>
              <a:gd name="connsiteX1001" fmla="*/ 1183052 w 1569618"/>
              <a:gd name="connsiteY1001" fmla="*/ 636044 h 6693946"/>
              <a:gd name="connsiteX1002" fmla="*/ 1173884 w 1569618"/>
              <a:gd name="connsiteY1002" fmla="*/ 633877 h 6693946"/>
              <a:gd name="connsiteX1003" fmla="*/ 878614 w 1569618"/>
              <a:gd name="connsiteY1003" fmla="*/ 627739 h 6693946"/>
              <a:gd name="connsiteX1004" fmla="*/ 876447 w 1569618"/>
              <a:gd name="connsiteY1004" fmla="*/ 636937 h 6693946"/>
              <a:gd name="connsiteX1005" fmla="*/ 880781 w 1569618"/>
              <a:gd name="connsiteY1005" fmla="*/ 646563 h 6693946"/>
              <a:gd name="connsiteX1006" fmla="*/ 884591 w 1569618"/>
              <a:gd name="connsiteY1006" fmla="*/ 635958 h 6693946"/>
              <a:gd name="connsiteX1007" fmla="*/ 878614 w 1569618"/>
              <a:gd name="connsiteY1007" fmla="*/ 627739 h 6693946"/>
              <a:gd name="connsiteX1008" fmla="*/ 831726 w 1569618"/>
              <a:gd name="connsiteY1008" fmla="*/ 681616 h 6693946"/>
              <a:gd name="connsiteX1009" fmla="*/ 834745 w 1569618"/>
              <a:gd name="connsiteY1009" fmla="*/ 655307 h 6693946"/>
              <a:gd name="connsiteX1010" fmla="*/ 834595 w 1569618"/>
              <a:gd name="connsiteY1010" fmla="*/ 626115 h 6693946"/>
              <a:gd name="connsiteX1011" fmla="*/ 831726 w 1569618"/>
              <a:gd name="connsiteY1011" fmla="*/ 606676 h 6693946"/>
              <a:gd name="connsiteX1012" fmla="*/ 827406 w 1569618"/>
              <a:gd name="connsiteY1012" fmla="*/ 626936 h 6693946"/>
              <a:gd name="connsiteX1013" fmla="*/ 827200 w 1569618"/>
              <a:gd name="connsiteY1013" fmla="*/ 644144 h 6693946"/>
              <a:gd name="connsiteX1014" fmla="*/ 827331 w 1569618"/>
              <a:gd name="connsiteY1014" fmla="*/ 654471 h 6693946"/>
              <a:gd name="connsiteX1015" fmla="*/ 831726 w 1569618"/>
              <a:gd name="connsiteY1015" fmla="*/ 681616 h 6693946"/>
              <a:gd name="connsiteX1016" fmla="*/ 810896 w 1569618"/>
              <a:gd name="connsiteY1016" fmla="*/ 898417 h 6693946"/>
              <a:gd name="connsiteX1017" fmla="*/ 814413 w 1569618"/>
              <a:gd name="connsiteY1017" fmla="*/ 862793 h 6693946"/>
              <a:gd name="connsiteX1018" fmla="*/ 808522 w 1569618"/>
              <a:gd name="connsiteY1018" fmla="*/ 823814 h 6693946"/>
              <a:gd name="connsiteX1019" fmla="*/ 806546 w 1569618"/>
              <a:gd name="connsiteY1019" fmla="*/ 864522 h 6693946"/>
              <a:gd name="connsiteX1020" fmla="*/ 810896 w 1569618"/>
              <a:gd name="connsiteY1020" fmla="*/ 898417 h 6693946"/>
              <a:gd name="connsiteX1021" fmla="*/ 808451 w 1569618"/>
              <a:gd name="connsiteY1021" fmla="*/ 933350 h 6693946"/>
              <a:gd name="connsiteX1022" fmla="*/ 813007 w 1569618"/>
              <a:gd name="connsiteY1022" fmla="*/ 930906 h 6693946"/>
              <a:gd name="connsiteX1023" fmla="*/ 813209 w 1569618"/>
              <a:gd name="connsiteY1023" fmla="*/ 924111 h 6693946"/>
              <a:gd name="connsiteX1024" fmla="*/ 812992 w 1569618"/>
              <a:gd name="connsiteY1024" fmla="*/ 910398 h 6693946"/>
              <a:gd name="connsiteX1025" fmla="*/ 808537 w 1569618"/>
              <a:gd name="connsiteY1025" fmla="*/ 907777 h 6693946"/>
              <a:gd name="connsiteX1026" fmla="*/ 808451 w 1569618"/>
              <a:gd name="connsiteY1026" fmla="*/ 933350 h 6693946"/>
              <a:gd name="connsiteX1027" fmla="*/ 813708 w 1569618"/>
              <a:gd name="connsiteY1027" fmla="*/ 999003 h 6693946"/>
              <a:gd name="connsiteX1028" fmla="*/ 819978 w 1569618"/>
              <a:gd name="connsiteY1028" fmla="*/ 990640 h 6693946"/>
              <a:gd name="connsiteX1029" fmla="*/ 818032 w 1569618"/>
              <a:gd name="connsiteY1029" fmla="*/ 984926 h 6693946"/>
              <a:gd name="connsiteX1030" fmla="*/ 806283 w 1569618"/>
              <a:gd name="connsiteY1030" fmla="*/ 994169 h 6693946"/>
              <a:gd name="connsiteX1031" fmla="*/ 813708 w 1569618"/>
              <a:gd name="connsiteY1031" fmla="*/ 999003 h 6693946"/>
              <a:gd name="connsiteX1032" fmla="*/ 815512 w 1569618"/>
              <a:gd name="connsiteY1032" fmla="*/ 1045276 h 6693946"/>
              <a:gd name="connsiteX1033" fmla="*/ 820214 w 1569618"/>
              <a:gd name="connsiteY1033" fmla="*/ 1043093 h 6693946"/>
              <a:gd name="connsiteX1034" fmla="*/ 817720 w 1569618"/>
              <a:gd name="connsiteY1034" fmla="*/ 1040603 h 6693946"/>
              <a:gd name="connsiteX1035" fmla="*/ 813209 w 1569618"/>
              <a:gd name="connsiteY1035" fmla="*/ 1043093 h 6693946"/>
              <a:gd name="connsiteX1036" fmla="*/ 815512 w 1569618"/>
              <a:gd name="connsiteY1036" fmla="*/ 1045276 h 6693946"/>
              <a:gd name="connsiteX1037" fmla="*/ 774717 w 1569618"/>
              <a:gd name="connsiteY1037" fmla="*/ 1102592 h 6693946"/>
              <a:gd name="connsiteX1038" fmla="*/ 777207 w 1569618"/>
              <a:gd name="connsiteY1038" fmla="*/ 1100087 h 6693946"/>
              <a:gd name="connsiteX1039" fmla="*/ 774717 w 1569618"/>
              <a:gd name="connsiteY1039" fmla="*/ 1095591 h 6693946"/>
              <a:gd name="connsiteX1040" fmla="*/ 772520 w 1569618"/>
              <a:gd name="connsiteY1040" fmla="*/ 1097890 h 6693946"/>
              <a:gd name="connsiteX1041" fmla="*/ 774717 w 1569618"/>
              <a:gd name="connsiteY1041" fmla="*/ 1102592 h 6693946"/>
              <a:gd name="connsiteX1042" fmla="*/ 824901 w 1569618"/>
              <a:gd name="connsiteY1042" fmla="*/ 1241265 h 6693946"/>
              <a:gd name="connsiteX1043" fmla="*/ 827200 w 1569618"/>
              <a:gd name="connsiteY1043" fmla="*/ 1239067 h 6693946"/>
              <a:gd name="connsiteX1044" fmla="*/ 822704 w 1569618"/>
              <a:gd name="connsiteY1044" fmla="*/ 1236577 h 6693946"/>
              <a:gd name="connsiteX1045" fmla="*/ 820214 w 1569618"/>
              <a:gd name="connsiteY1045" fmla="*/ 1239067 h 6693946"/>
              <a:gd name="connsiteX1046" fmla="*/ 824901 w 1569618"/>
              <a:gd name="connsiteY1046" fmla="*/ 1241265 h 6693946"/>
              <a:gd name="connsiteX1047" fmla="*/ 653301 w 1569618"/>
              <a:gd name="connsiteY1047" fmla="*/ 724387 h 6693946"/>
              <a:gd name="connsiteX1048" fmla="*/ 655131 w 1569618"/>
              <a:gd name="connsiteY1048" fmla="*/ 716610 h 6693946"/>
              <a:gd name="connsiteX1049" fmla="*/ 656477 w 1569618"/>
              <a:gd name="connsiteY1049" fmla="*/ 709751 h 6693946"/>
              <a:gd name="connsiteX1050" fmla="*/ 649844 w 1569618"/>
              <a:gd name="connsiteY1050" fmla="*/ 697756 h 6693946"/>
              <a:gd name="connsiteX1051" fmla="*/ 645288 w 1569618"/>
              <a:gd name="connsiteY1051" fmla="*/ 707115 h 6693946"/>
              <a:gd name="connsiteX1052" fmla="*/ 645228 w 1569618"/>
              <a:gd name="connsiteY1052" fmla="*/ 710456 h 6693946"/>
              <a:gd name="connsiteX1053" fmla="*/ 645550 w 1569618"/>
              <a:gd name="connsiteY1053" fmla="*/ 720401 h 6693946"/>
              <a:gd name="connsiteX1054" fmla="*/ 653301 w 1569618"/>
              <a:gd name="connsiteY1054" fmla="*/ 724387 h 6693946"/>
              <a:gd name="connsiteX1055" fmla="*/ 648730 w 1569618"/>
              <a:gd name="connsiteY1055" fmla="*/ 773634 h 6693946"/>
              <a:gd name="connsiteX1056" fmla="*/ 651220 w 1569618"/>
              <a:gd name="connsiteY1056" fmla="*/ 771144 h 6693946"/>
              <a:gd name="connsiteX1057" fmla="*/ 648730 w 1569618"/>
              <a:gd name="connsiteY1057" fmla="*/ 766629 h 6693946"/>
              <a:gd name="connsiteX1058" fmla="*/ 646548 w 1569618"/>
              <a:gd name="connsiteY1058" fmla="*/ 768931 h 6693946"/>
              <a:gd name="connsiteX1059" fmla="*/ 648730 w 1569618"/>
              <a:gd name="connsiteY1059" fmla="*/ 773634 h 6693946"/>
              <a:gd name="connsiteX1060" fmla="*/ 650459 w 1569618"/>
              <a:gd name="connsiteY1060" fmla="*/ 808230 h 6693946"/>
              <a:gd name="connsiteX1061" fmla="*/ 658896 w 1569618"/>
              <a:gd name="connsiteY1061" fmla="*/ 801304 h 6693946"/>
              <a:gd name="connsiteX1062" fmla="*/ 653856 w 1569618"/>
              <a:gd name="connsiteY1062" fmla="*/ 795049 h 6693946"/>
              <a:gd name="connsiteX1063" fmla="*/ 641523 w 1569618"/>
              <a:gd name="connsiteY1063" fmla="*/ 800130 h 6693946"/>
              <a:gd name="connsiteX1064" fmla="*/ 650459 w 1569618"/>
              <a:gd name="connsiteY1064" fmla="*/ 808230 h 6693946"/>
              <a:gd name="connsiteX1065" fmla="*/ 690537 w 1569618"/>
              <a:gd name="connsiteY1065" fmla="*/ 910105 h 6693946"/>
              <a:gd name="connsiteX1066" fmla="*/ 685674 w 1569618"/>
              <a:gd name="connsiteY1066" fmla="*/ 906618 h 6693946"/>
              <a:gd name="connsiteX1067" fmla="*/ 687226 w 1569618"/>
              <a:gd name="connsiteY1067" fmla="*/ 906618 h 6693946"/>
              <a:gd name="connsiteX1068" fmla="*/ 685115 w 1569618"/>
              <a:gd name="connsiteY1068" fmla="*/ 901301 h 6693946"/>
              <a:gd name="connsiteX1069" fmla="*/ 680866 w 1569618"/>
              <a:gd name="connsiteY1069" fmla="*/ 902474 h 6693946"/>
              <a:gd name="connsiteX1070" fmla="*/ 685674 w 1569618"/>
              <a:gd name="connsiteY1070" fmla="*/ 906618 h 6693946"/>
              <a:gd name="connsiteX1071" fmla="*/ 690537 w 1569618"/>
              <a:gd name="connsiteY1071" fmla="*/ 910105 h 6693946"/>
              <a:gd name="connsiteX1072" fmla="*/ 589479 w 1569618"/>
              <a:gd name="connsiteY1072" fmla="*/ 859336 h 6693946"/>
              <a:gd name="connsiteX1073" fmla="*/ 592730 w 1569618"/>
              <a:gd name="connsiteY1073" fmla="*/ 864623 h 6693946"/>
              <a:gd name="connsiteX1074" fmla="*/ 596791 w 1569618"/>
              <a:gd name="connsiteY1074" fmla="*/ 856760 h 6693946"/>
              <a:gd name="connsiteX1075" fmla="*/ 592730 w 1569618"/>
              <a:gd name="connsiteY1075" fmla="*/ 850621 h 6693946"/>
              <a:gd name="connsiteX1076" fmla="*/ 589479 w 1569618"/>
              <a:gd name="connsiteY1076" fmla="*/ 859336 h 6693946"/>
              <a:gd name="connsiteX1077" fmla="*/ 493097 w 1569618"/>
              <a:gd name="connsiteY1077" fmla="*/ 877572 h 6693946"/>
              <a:gd name="connsiteX1078" fmla="*/ 498005 w 1569618"/>
              <a:gd name="connsiteY1078" fmla="*/ 875157 h 6693946"/>
              <a:gd name="connsiteX1079" fmla="*/ 498062 w 1569618"/>
              <a:gd name="connsiteY1079" fmla="*/ 805653 h 6693946"/>
              <a:gd name="connsiteX1080" fmla="*/ 493697 w 1569618"/>
              <a:gd name="connsiteY1080" fmla="*/ 800599 h 6693946"/>
              <a:gd name="connsiteX1081" fmla="*/ 488792 w 1569618"/>
              <a:gd name="connsiteY1081" fmla="*/ 795664 h 6693946"/>
              <a:gd name="connsiteX1082" fmla="*/ 484307 w 1569618"/>
              <a:gd name="connsiteY1082" fmla="*/ 802166 h 6693946"/>
              <a:gd name="connsiteX1083" fmla="*/ 483036 w 1569618"/>
              <a:gd name="connsiteY1083" fmla="*/ 820840 h 6693946"/>
              <a:gd name="connsiteX1084" fmla="*/ 485406 w 1569618"/>
              <a:gd name="connsiteY1084" fmla="*/ 867713 h 6693946"/>
              <a:gd name="connsiteX1085" fmla="*/ 493097 w 1569618"/>
              <a:gd name="connsiteY1085" fmla="*/ 877572 h 6693946"/>
              <a:gd name="connsiteX1086" fmla="*/ 552817 w 1569618"/>
              <a:gd name="connsiteY1086" fmla="*/ 878348 h 6693946"/>
              <a:gd name="connsiteX1087" fmla="*/ 554017 w 1569618"/>
              <a:gd name="connsiteY1087" fmla="*/ 868373 h 6693946"/>
              <a:gd name="connsiteX1088" fmla="*/ 549637 w 1569618"/>
              <a:gd name="connsiteY1088" fmla="*/ 865737 h 6693946"/>
              <a:gd name="connsiteX1089" fmla="*/ 547484 w 1569618"/>
              <a:gd name="connsiteY1089" fmla="*/ 874894 h 6693946"/>
              <a:gd name="connsiteX1090" fmla="*/ 552817 w 1569618"/>
              <a:gd name="connsiteY1090" fmla="*/ 878348 h 6693946"/>
              <a:gd name="connsiteX1091" fmla="*/ 304581 w 1569618"/>
              <a:gd name="connsiteY1091" fmla="*/ 359378 h 6693946"/>
              <a:gd name="connsiteX1092" fmla="*/ 309283 w 1569618"/>
              <a:gd name="connsiteY1092" fmla="*/ 357180 h 6693946"/>
              <a:gd name="connsiteX1093" fmla="*/ 306981 w 1569618"/>
              <a:gd name="connsiteY1093" fmla="*/ 354998 h 6693946"/>
              <a:gd name="connsiteX1094" fmla="*/ 302279 w 1569618"/>
              <a:gd name="connsiteY1094" fmla="*/ 357180 h 6693946"/>
              <a:gd name="connsiteX1095" fmla="*/ 304581 w 1569618"/>
              <a:gd name="connsiteY1095" fmla="*/ 359378 h 6693946"/>
              <a:gd name="connsiteX1096" fmla="*/ 298780 w 1569618"/>
              <a:gd name="connsiteY1096" fmla="*/ 374684 h 6693946"/>
              <a:gd name="connsiteX1097" fmla="*/ 300963 w 1569618"/>
              <a:gd name="connsiteY1097" fmla="*/ 372386 h 6693946"/>
              <a:gd name="connsiteX1098" fmla="*/ 298780 w 1569618"/>
              <a:gd name="connsiteY1098" fmla="*/ 367683 h 6693946"/>
              <a:gd name="connsiteX1099" fmla="*/ 296290 w 1569618"/>
              <a:gd name="connsiteY1099" fmla="*/ 370188 h 6693946"/>
              <a:gd name="connsiteX1100" fmla="*/ 298780 w 1569618"/>
              <a:gd name="connsiteY1100" fmla="*/ 374684 h 6693946"/>
              <a:gd name="connsiteX1101" fmla="*/ 298780 w 1569618"/>
              <a:gd name="connsiteY1101" fmla="*/ 458673 h 6693946"/>
              <a:gd name="connsiteX1102" fmla="*/ 300963 w 1569618"/>
              <a:gd name="connsiteY1102" fmla="*/ 453975 h 6693946"/>
              <a:gd name="connsiteX1103" fmla="*/ 298780 w 1569618"/>
              <a:gd name="connsiteY1103" fmla="*/ 451672 h 6693946"/>
              <a:gd name="connsiteX1104" fmla="*/ 296290 w 1569618"/>
              <a:gd name="connsiteY1104" fmla="*/ 456183 h 6693946"/>
              <a:gd name="connsiteX1105" fmla="*/ 298780 w 1569618"/>
              <a:gd name="connsiteY1105" fmla="*/ 458673 h 6693946"/>
              <a:gd name="connsiteX1106" fmla="*/ 308815 w 1569618"/>
              <a:gd name="connsiteY1106" fmla="*/ 480396 h 6693946"/>
              <a:gd name="connsiteX1107" fmla="*/ 313678 w 1569618"/>
              <a:gd name="connsiteY1107" fmla="*/ 478596 h 6693946"/>
              <a:gd name="connsiteX1108" fmla="*/ 313896 w 1569618"/>
              <a:gd name="connsiteY1108" fmla="*/ 474040 h 6693946"/>
              <a:gd name="connsiteX1109" fmla="*/ 303921 w 1569618"/>
              <a:gd name="connsiteY1109" fmla="*/ 465866 h 6693946"/>
              <a:gd name="connsiteX1110" fmla="*/ 297753 w 1569618"/>
              <a:gd name="connsiteY1110" fmla="*/ 466702 h 6693946"/>
              <a:gd name="connsiteX1111" fmla="*/ 300055 w 1569618"/>
              <a:gd name="connsiteY1111" fmla="*/ 473661 h 6693946"/>
              <a:gd name="connsiteX1112" fmla="*/ 308815 w 1569618"/>
              <a:gd name="connsiteY1112" fmla="*/ 480396 h 6693946"/>
              <a:gd name="connsiteX1113" fmla="*/ 263404 w 1569618"/>
              <a:gd name="connsiteY1113" fmla="*/ 486666 h 6693946"/>
              <a:gd name="connsiteX1114" fmla="*/ 261897 w 1569618"/>
              <a:gd name="connsiteY1114" fmla="*/ 488177 h 6693946"/>
              <a:gd name="connsiteX1115" fmla="*/ 266715 w 1569618"/>
              <a:gd name="connsiteY1115" fmla="*/ 490738 h 6693946"/>
              <a:gd name="connsiteX1116" fmla="*/ 263404 w 1569618"/>
              <a:gd name="connsiteY1116" fmla="*/ 486666 h 6693946"/>
              <a:gd name="connsiteX1117" fmla="*/ 259231 w 1569618"/>
              <a:gd name="connsiteY1117" fmla="*/ 486666 h 6693946"/>
              <a:gd name="connsiteX1118" fmla="*/ 260284 w 1569618"/>
              <a:gd name="connsiteY1118" fmla="*/ 486666 h 6693946"/>
              <a:gd name="connsiteX1119" fmla="*/ 258177 w 1569618"/>
              <a:gd name="connsiteY1119" fmla="*/ 481364 h 6693946"/>
              <a:gd name="connsiteX1120" fmla="*/ 253928 w 1569618"/>
              <a:gd name="connsiteY1120" fmla="*/ 482522 h 6693946"/>
              <a:gd name="connsiteX1121" fmla="*/ 259231 w 1569618"/>
              <a:gd name="connsiteY1121" fmla="*/ 486666 h 6693946"/>
              <a:gd name="connsiteX1122" fmla="*/ 264503 w 1569618"/>
              <a:gd name="connsiteY1122" fmla="*/ 492906 h 6693946"/>
              <a:gd name="connsiteX1123" fmla="*/ 261031 w 1569618"/>
              <a:gd name="connsiteY1123" fmla="*/ 489040 h 6693946"/>
              <a:gd name="connsiteX1124" fmla="*/ 260284 w 1569618"/>
              <a:gd name="connsiteY1124" fmla="*/ 489786 h 6693946"/>
              <a:gd name="connsiteX1125" fmla="*/ 264503 w 1569618"/>
              <a:gd name="connsiteY1125" fmla="*/ 492906 h 6693946"/>
              <a:gd name="connsiteX1126" fmla="*/ 302601 w 1569618"/>
              <a:gd name="connsiteY1126" fmla="*/ 526800 h 6693946"/>
              <a:gd name="connsiteX1127" fmla="*/ 307964 w 1569618"/>
              <a:gd name="connsiteY1127" fmla="*/ 526260 h 6693946"/>
              <a:gd name="connsiteX1128" fmla="*/ 307964 w 1569618"/>
              <a:gd name="connsiteY1128" fmla="*/ 517077 h 6693946"/>
              <a:gd name="connsiteX1129" fmla="*/ 303599 w 1569618"/>
              <a:gd name="connsiteY1129" fmla="*/ 517103 h 6693946"/>
              <a:gd name="connsiteX1130" fmla="*/ 302601 w 1569618"/>
              <a:gd name="connsiteY1130" fmla="*/ 526800 h 6693946"/>
              <a:gd name="connsiteX1131" fmla="*/ 389770 w 1569618"/>
              <a:gd name="connsiteY1131" fmla="*/ 878614 h 6693946"/>
              <a:gd name="connsiteX1132" fmla="*/ 391952 w 1569618"/>
              <a:gd name="connsiteY1132" fmla="*/ 876312 h 6693946"/>
              <a:gd name="connsiteX1133" fmla="*/ 389770 w 1569618"/>
              <a:gd name="connsiteY1133" fmla="*/ 871613 h 6693946"/>
              <a:gd name="connsiteX1134" fmla="*/ 387576 w 1569618"/>
              <a:gd name="connsiteY1134" fmla="*/ 873912 h 6693946"/>
              <a:gd name="connsiteX1135" fmla="*/ 389770 w 1569618"/>
              <a:gd name="connsiteY1135" fmla="*/ 878614 h 6693946"/>
              <a:gd name="connsiteX1136" fmla="*/ 387149 w 1569618"/>
              <a:gd name="connsiteY1136" fmla="*/ 900982 h 6693946"/>
              <a:gd name="connsiteX1137" fmla="*/ 393040 w 1569618"/>
              <a:gd name="connsiteY1137" fmla="*/ 892383 h 6693946"/>
              <a:gd name="connsiteX1138" fmla="*/ 390884 w 1569618"/>
              <a:gd name="connsiteY1138" fmla="*/ 886744 h 6693946"/>
              <a:gd name="connsiteX1139" fmla="*/ 379533 w 1569618"/>
              <a:gd name="connsiteY1139" fmla="*/ 896381 h 6693946"/>
              <a:gd name="connsiteX1140" fmla="*/ 387149 w 1569618"/>
              <a:gd name="connsiteY1140" fmla="*/ 900982 h 6693946"/>
              <a:gd name="connsiteX1141" fmla="*/ 549551 w 1569618"/>
              <a:gd name="connsiteY1141" fmla="*/ 905302 h 6693946"/>
              <a:gd name="connsiteX1142" fmla="*/ 554238 w 1569618"/>
              <a:gd name="connsiteY1142" fmla="*/ 903119 h 6693946"/>
              <a:gd name="connsiteX1143" fmla="*/ 551939 w 1569618"/>
              <a:gd name="connsiteY1143" fmla="*/ 900922 h 6693946"/>
              <a:gd name="connsiteX1144" fmla="*/ 547252 w 1569618"/>
              <a:gd name="connsiteY1144" fmla="*/ 903119 h 6693946"/>
              <a:gd name="connsiteX1145" fmla="*/ 549551 w 1569618"/>
              <a:gd name="connsiteY1145" fmla="*/ 905302 h 6693946"/>
              <a:gd name="connsiteX1146" fmla="*/ 382330 w 1569618"/>
              <a:gd name="connsiteY1146" fmla="*/ 938653 h 6693946"/>
              <a:gd name="connsiteX1147" fmla="*/ 389612 w 1569618"/>
              <a:gd name="connsiteY1147" fmla="*/ 935345 h 6693946"/>
              <a:gd name="connsiteX1148" fmla="*/ 393051 w 1569618"/>
              <a:gd name="connsiteY1148" fmla="*/ 919071 h 6693946"/>
              <a:gd name="connsiteX1149" fmla="*/ 389860 w 1569618"/>
              <a:gd name="connsiteY1149" fmla="*/ 913709 h 6693946"/>
              <a:gd name="connsiteX1150" fmla="*/ 379593 w 1569618"/>
              <a:gd name="connsiteY1150" fmla="*/ 929631 h 6693946"/>
              <a:gd name="connsiteX1151" fmla="*/ 382330 w 1569618"/>
              <a:gd name="connsiteY1151" fmla="*/ 938653 h 6693946"/>
              <a:gd name="connsiteX1152" fmla="*/ 144800 w 1569618"/>
              <a:gd name="connsiteY1152" fmla="*/ 227709 h 6693946"/>
              <a:gd name="connsiteX1153" fmla="*/ 141549 w 1569618"/>
              <a:gd name="connsiteY1153" fmla="*/ 236495 h 6693946"/>
              <a:gd name="connsiteX1154" fmla="*/ 144800 w 1569618"/>
              <a:gd name="connsiteY1154" fmla="*/ 248712 h 6693946"/>
              <a:gd name="connsiteX1155" fmla="*/ 149488 w 1569618"/>
              <a:gd name="connsiteY1155" fmla="*/ 239529 h 6693946"/>
              <a:gd name="connsiteX1156" fmla="*/ 144800 w 1569618"/>
              <a:gd name="connsiteY1156" fmla="*/ 227709 h 6693946"/>
              <a:gd name="connsiteX1157" fmla="*/ 109807 w 1569618"/>
              <a:gd name="connsiteY1157" fmla="*/ 514673 h 6693946"/>
              <a:gd name="connsiteX1158" fmla="*/ 111989 w 1569618"/>
              <a:gd name="connsiteY1158" fmla="*/ 509971 h 6693946"/>
              <a:gd name="connsiteX1159" fmla="*/ 109807 w 1569618"/>
              <a:gd name="connsiteY1159" fmla="*/ 507672 h 6693946"/>
              <a:gd name="connsiteX1160" fmla="*/ 107317 w 1569618"/>
              <a:gd name="connsiteY1160" fmla="*/ 512184 h 6693946"/>
              <a:gd name="connsiteX1161" fmla="*/ 109807 w 1569618"/>
              <a:gd name="connsiteY1161" fmla="*/ 514673 h 6693946"/>
              <a:gd name="connsiteX1162" fmla="*/ 109807 w 1569618"/>
              <a:gd name="connsiteY1162" fmla="*/ 542666 h 6693946"/>
              <a:gd name="connsiteX1163" fmla="*/ 113864 w 1569618"/>
              <a:gd name="connsiteY1163" fmla="*/ 536528 h 6693946"/>
              <a:gd name="connsiteX1164" fmla="*/ 109807 w 1569618"/>
              <a:gd name="connsiteY1164" fmla="*/ 528664 h 6693946"/>
              <a:gd name="connsiteX1165" fmla="*/ 106541 w 1569618"/>
              <a:gd name="connsiteY1165" fmla="*/ 533951 h 6693946"/>
              <a:gd name="connsiteX1166" fmla="*/ 109807 w 1569618"/>
              <a:gd name="connsiteY1166" fmla="*/ 542666 h 6693946"/>
              <a:gd name="connsiteX1167" fmla="*/ 103113 w 1569618"/>
              <a:gd name="connsiteY1167" fmla="*/ 640353 h 6693946"/>
              <a:gd name="connsiteX1168" fmla="*/ 112372 w 1569618"/>
              <a:gd name="connsiteY1168" fmla="*/ 630375 h 6693946"/>
              <a:gd name="connsiteX1169" fmla="*/ 106308 w 1569618"/>
              <a:gd name="connsiteY1169" fmla="*/ 619654 h 6693946"/>
              <a:gd name="connsiteX1170" fmla="*/ 111611 w 1569618"/>
              <a:gd name="connsiteY1170" fmla="*/ 617547 h 6693946"/>
              <a:gd name="connsiteX1171" fmla="*/ 110452 w 1569618"/>
              <a:gd name="connsiteY1171" fmla="*/ 613298 h 6693946"/>
              <a:gd name="connsiteX1172" fmla="*/ 106308 w 1569618"/>
              <a:gd name="connsiteY1172" fmla="*/ 617164 h 6693946"/>
              <a:gd name="connsiteX1173" fmla="*/ 106308 w 1569618"/>
              <a:gd name="connsiteY1173" fmla="*/ 619654 h 6693946"/>
              <a:gd name="connsiteX1174" fmla="*/ 104475 w 1569618"/>
              <a:gd name="connsiteY1174" fmla="*/ 619084 h 6693946"/>
              <a:gd name="connsiteX1175" fmla="*/ 97035 w 1569618"/>
              <a:gd name="connsiteY1175" fmla="*/ 627067 h 6693946"/>
              <a:gd name="connsiteX1176" fmla="*/ 103113 w 1569618"/>
              <a:gd name="connsiteY1176" fmla="*/ 640353 h 6693946"/>
              <a:gd name="connsiteX1177" fmla="*/ 106631 w 1569618"/>
              <a:gd name="connsiteY1177" fmla="*/ 657651 h 6693946"/>
              <a:gd name="connsiteX1178" fmla="*/ 109560 w 1569618"/>
              <a:gd name="connsiteY1178" fmla="*/ 661648 h 6693946"/>
              <a:gd name="connsiteX1179" fmla="*/ 113073 w 1569618"/>
              <a:gd name="connsiteY1179" fmla="*/ 656830 h 6693946"/>
              <a:gd name="connsiteX1180" fmla="*/ 110407 w 1569618"/>
              <a:gd name="connsiteY1180" fmla="*/ 648246 h 6693946"/>
              <a:gd name="connsiteX1181" fmla="*/ 106631 w 1569618"/>
              <a:gd name="connsiteY1181" fmla="*/ 657651 h 6693946"/>
              <a:gd name="connsiteX1182" fmla="*/ 102427 w 1569618"/>
              <a:gd name="connsiteY1182" fmla="*/ 663876 h 6693946"/>
              <a:gd name="connsiteX1183" fmla="*/ 99641 w 1569618"/>
              <a:gd name="connsiteY1183" fmla="*/ 666587 h 6693946"/>
              <a:gd name="connsiteX1184" fmla="*/ 102427 w 1569618"/>
              <a:gd name="connsiteY1184" fmla="*/ 663876 h 6693946"/>
              <a:gd name="connsiteX1185" fmla="*/ 102075 w 1569618"/>
              <a:gd name="connsiteY1185" fmla="*/ 678481 h 6693946"/>
              <a:gd name="connsiteX1186" fmla="*/ 106203 w 1569618"/>
              <a:gd name="connsiteY1186" fmla="*/ 668139 h 6693946"/>
              <a:gd name="connsiteX1187" fmla="*/ 106308 w 1569618"/>
              <a:gd name="connsiteY1187" fmla="*/ 661648 h 6693946"/>
              <a:gd name="connsiteX1188" fmla="*/ 105532 w 1569618"/>
              <a:gd name="connsiteY1188" fmla="*/ 662117 h 6693946"/>
              <a:gd name="connsiteX1189" fmla="*/ 102075 w 1569618"/>
              <a:gd name="connsiteY1189" fmla="*/ 678481 h 6693946"/>
              <a:gd name="connsiteX1190" fmla="*/ 102600 w 1569618"/>
              <a:gd name="connsiteY1190" fmla="*/ 710426 h 6693946"/>
              <a:gd name="connsiteX1191" fmla="*/ 111435 w 1569618"/>
              <a:gd name="connsiteY1191" fmla="*/ 701520 h 6693946"/>
              <a:gd name="connsiteX1192" fmla="*/ 102705 w 1569618"/>
              <a:gd name="connsiteY1192" fmla="*/ 689757 h 6693946"/>
              <a:gd name="connsiteX1193" fmla="*/ 98179 w 1569618"/>
              <a:gd name="connsiteY1193" fmla="*/ 698723 h 6693946"/>
              <a:gd name="connsiteX1194" fmla="*/ 102600 w 1569618"/>
              <a:gd name="connsiteY1194" fmla="*/ 710426 h 6693946"/>
              <a:gd name="connsiteX1195" fmla="*/ 104066 w 1569618"/>
              <a:gd name="connsiteY1195" fmla="*/ 744381 h 6693946"/>
              <a:gd name="connsiteX1196" fmla="*/ 103980 w 1569618"/>
              <a:gd name="connsiteY1196" fmla="*/ 718807 h 6693946"/>
              <a:gd name="connsiteX1197" fmla="*/ 99525 w 1569618"/>
              <a:gd name="connsiteY1197" fmla="*/ 721443 h 6693946"/>
              <a:gd name="connsiteX1198" fmla="*/ 99308 w 1569618"/>
              <a:gd name="connsiteY1198" fmla="*/ 731710 h 6693946"/>
              <a:gd name="connsiteX1199" fmla="*/ 99525 w 1569618"/>
              <a:gd name="connsiteY1199" fmla="*/ 741962 h 6693946"/>
              <a:gd name="connsiteX1200" fmla="*/ 104066 w 1569618"/>
              <a:gd name="connsiteY1200" fmla="*/ 744381 h 6693946"/>
              <a:gd name="connsiteX1201" fmla="*/ 102806 w 1569618"/>
              <a:gd name="connsiteY1201" fmla="*/ 780634 h 6693946"/>
              <a:gd name="connsiteX1202" fmla="*/ 106057 w 1569618"/>
              <a:gd name="connsiteY1202" fmla="*/ 775347 h 6693946"/>
              <a:gd name="connsiteX1203" fmla="*/ 102806 w 1569618"/>
              <a:gd name="connsiteY1203" fmla="*/ 766629 h 6693946"/>
              <a:gd name="connsiteX1204" fmla="*/ 98749 w 1569618"/>
              <a:gd name="connsiteY1204" fmla="*/ 772767 h 6693946"/>
              <a:gd name="connsiteX1205" fmla="*/ 102806 w 1569618"/>
              <a:gd name="connsiteY1205" fmla="*/ 780634 h 6693946"/>
              <a:gd name="connsiteX1206" fmla="*/ 17805 w 1569618"/>
              <a:gd name="connsiteY1206" fmla="*/ 975596 h 6693946"/>
              <a:gd name="connsiteX1207" fmla="*/ 22316 w 1569618"/>
              <a:gd name="connsiteY1207" fmla="*/ 973106 h 6693946"/>
              <a:gd name="connsiteX1208" fmla="*/ 20017 w 1569618"/>
              <a:gd name="connsiteY1208" fmla="*/ 970909 h 6693946"/>
              <a:gd name="connsiteX1209" fmla="*/ 15315 w 1569618"/>
              <a:gd name="connsiteY1209" fmla="*/ 973106 h 6693946"/>
              <a:gd name="connsiteX1210" fmla="*/ 17805 w 1569618"/>
              <a:gd name="connsiteY1210" fmla="*/ 975596 h 6693946"/>
              <a:gd name="connsiteX1211" fmla="*/ 11918 w 1569618"/>
              <a:gd name="connsiteY1211" fmla="*/ 1001451 h 6693946"/>
              <a:gd name="connsiteX1212" fmla="*/ 23490 w 1569618"/>
              <a:gd name="connsiteY1212" fmla="*/ 992778 h 6693946"/>
              <a:gd name="connsiteX1213" fmla="*/ 27926 w 1569618"/>
              <a:gd name="connsiteY1213" fmla="*/ 985717 h 6693946"/>
              <a:gd name="connsiteX1214" fmla="*/ 19080 w 1569618"/>
              <a:gd name="connsiteY1214" fmla="*/ 983973 h 6693946"/>
              <a:gd name="connsiteX1215" fmla="*/ 11918 w 1569618"/>
              <a:gd name="connsiteY1215" fmla="*/ 1001451 h 6693946"/>
              <a:gd name="connsiteX1216" fmla="*/ 20253 w 1569618"/>
              <a:gd name="connsiteY1216" fmla="*/ 1150140 h 6693946"/>
              <a:gd name="connsiteX1217" fmla="*/ 24997 w 1569618"/>
              <a:gd name="connsiteY1217" fmla="*/ 1145160 h 6693946"/>
              <a:gd name="connsiteX1218" fmla="*/ 26051 w 1569618"/>
              <a:gd name="connsiteY1218" fmla="*/ 1130352 h 6693946"/>
              <a:gd name="connsiteX1219" fmla="*/ 28878 w 1569618"/>
              <a:gd name="connsiteY1219" fmla="*/ 1079245 h 6693946"/>
              <a:gd name="connsiteX1220" fmla="*/ 20238 w 1569618"/>
              <a:gd name="connsiteY1220" fmla="*/ 1069020 h 6693946"/>
              <a:gd name="connsiteX1221" fmla="*/ 15551 w 1569618"/>
              <a:gd name="connsiteY1221" fmla="*/ 1078132 h 6693946"/>
              <a:gd name="connsiteX1222" fmla="*/ 15315 w 1569618"/>
              <a:gd name="connsiteY1222" fmla="*/ 1109593 h 6693946"/>
              <a:gd name="connsiteX1223" fmla="*/ 15536 w 1569618"/>
              <a:gd name="connsiteY1223" fmla="*/ 1144560 h 6693946"/>
              <a:gd name="connsiteX1224" fmla="*/ 20253 w 1569618"/>
              <a:gd name="connsiteY1224" fmla="*/ 1150140 h 6693946"/>
              <a:gd name="connsiteX1225" fmla="*/ 223138 w 1569618"/>
              <a:gd name="connsiteY1225" fmla="*/ 1150226 h 6693946"/>
              <a:gd name="connsiteX1226" fmla="*/ 222861 w 1569618"/>
              <a:gd name="connsiteY1226" fmla="*/ 1124652 h 6693946"/>
              <a:gd name="connsiteX1227" fmla="*/ 218481 w 1569618"/>
              <a:gd name="connsiteY1227" fmla="*/ 1127551 h 6693946"/>
              <a:gd name="connsiteX1228" fmla="*/ 218290 w 1569618"/>
              <a:gd name="connsiteY1228" fmla="*/ 1134349 h 6693946"/>
              <a:gd name="connsiteX1229" fmla="*/ 218511 w 1569618"/>
              <a:gd name="connsiteY1229" fmla="*/ 1148059 h 6693946"/>
              <a:gd name="connsiteX1230" fmla="*/ 223138 w 1569618"/>
              <a:gd name="connsiteY1230" fmla="*/ 1150226 h 6693946"/>
              <a:gd name="connsiteX1231" fmla="*/ 227680 w 1569618"/>
              <a:gd name="connsiteY1231" fmla="*/ 1229678 h 6693946"/>
              <a:gd name="connsiteX1232" fmla="*/ 225527 w 1569618"/>
              <a:gd name="connsiteY1232" fmla="*/ 1238846 h 6693946"/>
              <a:gd name="connsiteX1233" fmla="*/ 230859 w 1569618"/>
              <a:gd name="connsiteY1233" fmla="*/ 1242303 h 6693946"/>
              <a:gd name="connsiteX1234" fmla="*/ 232059 w 1569618"/>
              <a:gd name="connsiteY1234" fmla="*/ 1232314 h 6693946"/>
              <a:gd name="connsiteX1235" fmla="*/ 227680 w 1569618"/>
              <a:gd name="connsiteY1235" fmla="*/ 1229678 h 6693946"/>
              <a:gd name="connsiteX1236" fmla="*/ 219610 w 1569618"/>
              <a:gd name="connsiteY1236" fmla="*/ 1168012 h 6693946"/>
              <a:gd name="connsiteX1237" fmla="*/ 218612 w 1569618"/>
              <a:gd name="connsiteY1237" fmla="*/ 1177705 h 6693946"/>
              <a:gd name="connsiteX1238" fmla="*/ 223975 w 1569618"/>
              <a:gd name="connsiteY1238" fmla="*/ 1177165 h 6693946"/>
              <a:gd name="connsiteX1239" fmla="*/ 223975 w 1569618"/>
              <a:gd name="connsiteY1239" fmla="*/ 1167982 h 6693946"/>
              <a:gd name="connsiteX1240" fmla="*/ 219610 w 1569618"/>
              <a:gd name="connsiteY1240" fmla="*/ 1168012 h 6693946"/>
              <a:gd name="connsiteX1241" fmla="*/ 23621 w 1569618"/>
              <a:gd name="connsiteY1241" fmla="*/ 1186438 h 6693946"/>
              <a:gd name="connsiteX1242" fmla="*/ 28848 w 1569618"/>
              <a:gd name="connsiteY1242" fmla="*/ 1183465 h 6693946"/>
              <a:gd name="connsiteX1243" fmla="*/ 17719 w 1569618"/>
              <a:gd name="connsiteY1243" fmla="*/ 1166677 h 6693946"/>
              <a:gd name="connsiteX1244" fmla="*/ 15461 w 1569618"/>
              <a:gd name="connsiteY1244" fmla="*/ 1172463 h 6693946"/>
              <a:gd name="connsiteX1245" fmla="*/ 23621 w 1569618"/>
              <a:gd name="connsiteY1245" fmla="*/ 1186438 h 6693946"/>
              <a:gd name="connsiteX1246" fmla="*/ 218522 w 1569618"/>
              <a:gd name="connsiteY1246" fmla="*/ 1200616 h 6693946"/>
              <a:gd name="connsiteX1247" fmla="*/ 221440 w 1569618"/>
              <a:gd name="connsiteY1247" fmla="*/ 1206987 h 6693946"/>
              <a:gd name="connsiteX1248" fmla="*/ 232176 w 1569618"/>
              <a:gd name="connsiteY1248" fmla="*/ 1196968 h 6693946"/>
              <a:gd name="connsiteX1249" fmla="*/ 222715 w 1569618"/>
              <a:gd name="connsiteY1249" fmla="*/ 1187492 h 6693946"/>
              <a:gd name="connsiteX1250" fmla="*/ 218522 w 1569618"/>
              <a:gd name="connsiteY1250" fmla="*/ 1200616 h 6693946"/>
              <a:gd name="connsiteX1251" fmla="*/ 11918 w 1569618"/>
              <a:gd name="connsiteY1251" fmla="*/ 1218428 h 6693946"/>
              <a:gd name="connsiteX1252" fmla="*/ 23490 w 1569618"/>
              <a:gd name="connsiteY1252" fmla="*/ 1209740 h 6693946"/>
              <a:gd name="connsiteX1253" fmla="*/ 27926 w 1569618"/>
              <a:gd name="connsiteY1253" fmla="*/ 1202698 h 6693946"/>
              <a:gd name="connsiteX1254" fmla="*/ 19080 w 1569618"/>
              <a:gd name="connsiteY1254" fmla="*/ 1200954 h 6693946"/>
              <a:gd name="connsiteX1255" fmla="*/ 11918 w 1569618"/>
              <a:gd name="connsiteY1255" fmla="*/ 1218428 h 6693946"/>
              <a:gd name="connsiteX1256" fmla="*/ 25803 w 1569618"/>
              <a:gd name="connsiteY1256" fmla="*/ 1249421 h 6693946"/>
              <a:gd name="connsiteX1257" fmla="*/ 28233 w 1569618"/>
              <a:gd name="connsiteY1257" fmla="*/ 1223978 h 6693946"/>
              <a:gd name="connsiteX1258" fmla="*/ 23591 w 1569618"/>
              <a:gd name="connsiteY1258" fmla="*/ 1224053 h 6693946"/>
              <a:gd name="connsiteX1259" fmla="*/ 16897 w 1569618"/>
              <a:gd name="connsiteY1259" fmla="*/ 1247459 h 6693946"/>
              <a:gd name="connsiteX1260" fmla="*/ 22215 w 1569618"/>
              <a:gd name="connsiteY1260" fmla="*/ 1249451 h 6693946"/>
              <a:gd name="connsiteX1261" fmla="*/ 25803 w 1569618"/>
              <a:gd name="connsiteY1261" fmla="*/ 1249421 h 6693946"/>
              <a:gd name="connsiteX1262" fmla="*/ 27281 w 1569618"/>
              <a:gd name="connsiteY1262" fmla="*/ 1303955 h 6693946"/>
              <a:gd name="connsiteX1263" fmla="*/ 29230 w 1569618"/>
              <a:gd name="connsiteY1263" fmla="*/ 1301540 h 6693946"/>
              <a:gd name="connsiteX1264" fmla="*/ 29317 w 1569618"/>
              <a:gd name="connsiteY1264" fmla="*/ 1278778 h 6693946"/>
              <a:gd name="connsiteX1265" fmla="*/ 27149 w 1569618"/>
              <a:gd name="connsiteY1265" fmla="*/ 1264889 h 6693946"/>
              <a:gd name="connsiteX1266" fmla="*/ 22316 w 1569618"/>
              <a:gd name="connsiteY1266" fmla="*/ 1267060 h 6693946"/>
              <a:gd name="connsiteX1267" fmla="*/ 19972 w 1569618"/>
              <a:gd name="connsiteY1267" fmla="*/ 1293117 h 6693946"/>
              <a:gd name="connsiteX1268" fmla="*/ 22608 w 1569618"/>
              <a:gd name="connsiteY1268" fmla="*/ 1302095 h 6693946"/>
              <a:gd name="connsiteX1269" fmla="*/ 27281 w 1569618"/>
              <a:gd name="connsiteY1269" fmla="*/ 1303955 h 6693946"/>
              <a:gd name="connsiteX1270" fmla="*/ 227710 w 1569618"/>
              <a:gd name="connsiteY1270" fmla="*/ 1304468 h 6693946"/>
              <a:gd name="connsiteX1271" fmla="*/ 232029 w 1569618"/>
              <a:gd name="connsiteY1271" fmla="*/ 1298289 h 6693946"/>
              <a:gd name="connsiteX1272" fmla="*/ 229877 w 1569618"/>
              <a:gd name="connsiteY1272" fmla="*/ 1285648 h 6693946"/>
              <a:gd name="connsiteX1273" fmla="*/ 223431 w 1569618"/>
              <a:gd name="connsiteY1273" fmla="*/ 1288108 h 6693946"/>
              <a:gd name="connsiteX1274" fmla="*/ 227710 w 1569618"/>
              <a:gd name="connsiteY1274" fmla="*/ 1304468 h 6693946"/>
              <a:gd name="connsiteX1275" fmla="*/ 230139 w 1569618"/>
              <a:gd name="connsiteY1275" fmla="*/ 1339199 h 6693946"/>
              <a:gd name="connsiteX1276" fmla="*/ 229862 w 1569618"/>
              <a:gd name="connsiteY1276" fmla="*/ 1313625 h 6693946"/>
              <a:gd name="connsiteX1277" fmla="*/ 225482 w 1569618"/>
              <a:gd name="connsiteY1277" fmla="*/ 1316524 h 6693946"/>
              <a:gd name="connsiteX1278" fmla="*/ 225291 w 1569618"/>
              <a:gd name="connsiteY1278" fmla="*/ 1323319 h 6693946"/>
              <a:gd name="connsiteX1279" fmla="*/ 225512 w 1569618"/>
              <a:gd name="connsiteY1279" fmla="*/ 1337032 h 6693946"/>
              <a:gd name="connsiteX1280" fmla="*/ 230139 w 1569618"/>
              <a:gd name="connsiteY1280" fmla="*/ 1339199 h 6693946"/>
              <a:gd name="connsiteX1281" fmla="*/ 227781 w 1569618"/>
              <a:gd name="connsiteY1281" fmla="*/ 1367541 h 6693946"/>
              <a:gd name="connsiteX1282" fmla="*/ 232292 w 1569618"/>
              <a:gd name="connsiteY1282" fmla="*/ 1365051 h 6693946"/>
              <a:gd name="connsiteX1283" fmla="*/ 229993 w 1569618"/>
              <a:gd name="connsiteY1283" fmla="*/ 1362853 h 6693946"/>
              <a:gd name="connsiteX1284" fmla="*/ 225291 w 1569618"/>
              <a:gd name="connsiteY1284" fmla="*/ 1365051 h 6693946"/>
              <a:gd name="connsiteX1285" fmla="*/ 227781 w 1569618"/>
              <a:gd name="connsiteY1285" fmla="*/ 1367541 h 6693946"/>
              <a:gd name="connsiteX1286" fmla="*/ 227589 w 1569618"/>
              <a:gd name="connsiteY1286" fmla="*/ 1381239 h 6693946"/>
              <a:gd name="connsiteX1287" fmla="*/ 232292 w 1569618"/>
              <a:gd name="connsiteY1287" fmla="*/ 1379056 h 6693946"/>
              <a:gd name="connsiteX1288" fmla="*/ 229993 w 1569618"/>
              <a:gd name="connsiteY1288" fmla="*/ 1376859 h 6693946"/>
              <a:gd name="connsiteX1289" fmla="*/ 225291 w 1569618"/>
              <a:gd name="connsiteY1289" fmla="*/ 1379056 h 6693946"/>
              <a:gd name="connsiteX1290" fmla="*/ 227589 w 1569618"/>
              <a:gd name="connsiteY1290" fmla="*/ 1381239 h 6693946"/>
              <a:gd name="connsiteX1291" fmla="*/ 227694 w 1569618"/>
              <a:gd name="connsiteY1291" fmla="*/ 1444427 h 6693946"/>
              <a:gd name="connsiteX1292" fmla="*/ 231913 w 1569618"/>
              <a:gd name="connsiteY1292" fmla="*/ 1417331 h 6693946"/>
              <a:gd name="connsiteX1293" fmla="*/ 229892 w 1569618"/>
              <a:gd name="connsiteY1293" fmla="*/ 1390643 h 6693946"/>
              <a:gd name="connsiteX1294" fmla="*/ 224620 w 1569618"/>
              <a:gd name="connsiteY1294" fmla="*/ 1419423 h 6693946"/>
              <a:gd name="connsiteX1295" fmla="*/ 227694 w 1569618"/>
              <a:gd name="connsiteY1295" fmla="*/ 1444427 h 6693946"/>
              <a:gd name="connsiteX1296" fmla="*/ 226727 w 1569618"/>
              <a:gd name="connsiteY1296" fmla="*/ 1466270 h 6693946"/>
              <a:gd name="connsiteX1297" fmla="*/ 232059 w 1569618"/>
              <a:gd name="connsiteY1297" fmla="*/ 1462813 h 6693946"/>
              <a:gd name="connsiteX1298" fmla="*/ 229907 w 1569618"/>
              <a:gd name="connsiteY1298" fmla="*/ 1453641 h 6693946"/>
              <a:gd name="connsiteX1299" fmla="*/ 225527 w 1569618"/>
              <a:gd name="connsiteY1299" fmla="*/ 1456292 h 6693946"/>
              <a:gd name="connsiteX1300" fmla="*/ 226727 w 1569618"/>
              <a:gd name="connsiteY1300" fmla="*/ 1466270 h 6693946"/>
              <a:gd name="connsiteX1301" fmla="*/ 237860 w 1569618"/>
              <a:gd name="connsiteY1301" fmla="*/ 1972922 h 6693946"/>
              <a:gd name="connsiteX1302" fmla="*/ 239060 w 1569618"/>
              <a:gd name="connsiteY1302" fmla="*/ 1962947 h 6693946"/>
              <a:gd name="connsiteX1303" fmla="*/ 234680 w 1569618"/>
              <a:gd name="connsiteY1303" fmla="*/ 1960296 h 6693946"/>
              <a:gd name="connsiteX1304" fmla="*/ 232528 w 1569618"/>
              <a:gd name="connsiteY1304" fmla="*/ 1969465 h 6693946"/>
              <a:gd name="connsiteX1305" fmla="*/ 237860 w 1569618"/>
              <a:gd name="connsiteY1305" fmla="*/ 1972922 h 6693946"/>
              <a:gd name="connsiteX1306" fmla="*/ 233713 w 1569618"/>
              <a:gd name="connsiteY1306" fmla="*/ 2021902 h 6693946"/>
              <a:gd name="connsiteX1307" fmla="*/ 239045 w 1569618"/>
              <a:gd name="connsiteY1307" fmla="*/ 2018460 h 6693946"/>
              <a:gd name="connsiteX1308" fmla="*/ 236893 w 1569618"/>
              <a:gd name="connsiteY1308" fmla="*/ 2009292 h 6693946"/>
              <a:gd name="connsiteX1309" fmla="*/ 232528 w 1569618"/>
              <a:gd name="connsiteY1309" fmla="*/ 2011943 h 6693946"/>
              <a:gd name="connsiteX1310" fmla="*/ 233713 w 1569618"/>
              <a:gd name="connsiteY1310" fmla="*/ 2021902 h 6693946"/>
              <a:gd name="connsiteX1311" fmla="*/ 236979 w 1569618"/>
              <a:gd name="connsiteY1311" fmla="*/ 2153852 h 6693946"/>
              <a:gd name="connsiteX1312" fmla="*/ 239296 w 1569618"/>
              <a:gd name="connsiteY1312" fmla="*/ 2151655 h 6693946"/>
              <a:gd name="connsiteX1313" fmla="*/ 234782 w 1569618"/>
              <a:gd name="connsiteY1313" fmla="*/ 2149165 h 6693946"/>
              <a:gd name="connsiteX1314" fmla="*/ 232292 w 1569618"/>
              <a:gd name="connsiteY1314" fmla="*/ 2151655 h 6693946"/>
              <a:gd name="connsiteX1315" fmla="*/ 236979 w 1569618"/>
              <a:gd name="connsiteY1315" fmla="*/ 2153852 h 6693946"/>
              <a:gd name="connsiteX1316" fmla="*/ 32819 w 1569618"/>
              <a:gd name="connsiteY1316" fmla="*/ 2183161 h 6693946"/>
              <a:gd name="connsiteX1317" fmla="*/ 35001 w 1569618"/>
              <a:gd name="connsiteY1317" fmla="*/ 2180862 h 6693946"/>
              <a:gd name="connsiteX1318" fmla="*/ 32819 w 1569618"/>
              <a:gd name="connsiteY1318" fmla="*/ 2176160 h 6693946"/>
              <a:gd name="connsiteX1319" fmla="*/ 30637 w 1569618"/>
              <a:gd name="connsiteY1319" fmla="*/ 2178458 h 6693946"/>
              <a:gd name="connsiteX1320" fmla="*/ 32819 w 1569618"/>
              <a:gd name="connsiteY1320" fmla="*/ 2183161 h 6693946"/>
              <a:gd name="connsiteX1321" fmla="*/ 66804 w 1569618"/>
              <a:gd name="connsiteY1321" fmla="*/ 3650637 h 6693946"/>
              <a:gd name="connsiteX1322" fmla="*/ 71315 w 1569618"/>
              <a:gd name="connsiteY1322" fmla="*/ 3648162 h 6693946"/>
              <a:gd name="connsiteX1323" fmla="*/ 69012 w 1569618"/>
              <a:gd name="connsiteY1323" fmla="*/ 3645988 h 6693946"/>
              <a:gd name="connsiteX1324" fmla="*/ 64314 w 1569618"/>
              <a:gd name="connsiteY1324" fmla="*/ 3648162 h 6693946"/>
              <a:gd name="connsiteX1325" fmla="*/ 66804 w 1569618"/>
              <a:gd name="connsiteY1325" fmla="*/ 3650637 h 6693946"/>
              <a:gd name="connsiteX1326" fmla="*/ 68986 w 1569618"/>
              <a:gd name="connsiteY1326" fmla="*/ 3692486 h 6693946"/>
              <a:gd name="connsiteX1327" fmla="*/ 69072 w 1569618"/>
              <a:gd name="connsiteY1327" fmla="*/ 3666912 h 6693946"/>
              <a:gd name="connsiteX1328" fmla="*/ 64516 w 1569618"/>
              <a:gd name="connsiteY1328" fmla="*/ 3669387 h 6693946"/>
              <a:gd name="connsiteX1329" fmla="*/ 64314 w 1569618"/>
              <a:gd name="connsiteY1329" fmla="*/ 3676174 h 6693946"/>
              <a:gd name="connsiteX1330" fmla="*/ 64516 w 1569618"/>
              <a:gd name="connsiteY1330" fmla="*/ 3689861 h 6693946"/>
              <a:gd name="connsiteX1331" fmla="*/ 68986 w 1569618"/>
              <a:gd name="connsiteY1331" fmla="*/ 3692486 h 6693946"/>
              <a:gd name="connsiteX1332" fmla="*/ 67711 w 1569618"/>
              <a:gd name="connsiteY1332" fmla="*/ 3728559 h 6693946"/>
              <a:gd name="connsiteX1333" fmla="*/ 76527 w 1569618"/>
              <a:gd name="connsiteY1333" fmla="*/ 3719447 h 6693946"/>
              <a:gd name="connsiteX1334" fmla="*/ 67591 w 1569618"/>
              <a:gd name="connsiteY1334" fmla="*/ 3707898 h 6693946"/>
              <a:gd name="connsiteX1335" fmla="*/ 63170 w 1569618"/>
              <a:gd name="connsiteY1335" fmla="*/ 3716972 h 6693946"/>
              <a:gd name="connsiteX1336" fmla="*/ 67711 w 1569618"/>
              <a:gd name="connsiteY1336" fmla="*/ 3728559 h 6693946"/>
              <a:gd name="connsiteX1337" fmla="*/ 74435 w 1569618"/>
              <a:gd name="connsiteY1337" fmla="*/ 3770632 h 6693946"/>
              <a:gd name="connsiteX1338" fmla="*/ 72924 w 1569618"/>
              <a:gd name="connsiteY1338" fmla="*/ 3772170 h 6693946"/>
              <a:gd name="connsiteX1339" fmla="*/ 77746 w 1569618"/>
              <a:gd name="connsiteY1339" fmla="*/ 3774720 h 6693946"/>
              <a:gd name="connsiteX1340" fmla="*/ 74435 w 1569618"/>
              <a:gd name="connsiteY1340" fmla="*/ 3770632 h 6693946"/>
              <a:gd name="connsiteX1341" fmla="*/ 70257 w 1569618"/>
              <a:gd name="connsiteY1341" fmla="*/ 3770632 h 6693946"/>
              <a:gd name="connsiteX1342" fmla="*/ 71315 w 1569618"/>
              <a:gd name="connsiteY1342" fmla="*/ 3770632 h 6693946"/>
              <a:gd name="connsiteX1343" fmla="*/ 69189 w 1569618"/>
              <a:gd name="connsiteY1343" fmla="*/ 3765345 h 6693946"/>
              <a:gd name="connsiteX1344" fmla="*/ 64955 w 1569618"/>
              <a:gd name="connsiteY1344" fmla="*/ 3766508 h 6693946"/>
              <a:gd name="connsiteX1345" fmla="*/ 70257 w 1569618"/>
              <a:gd name="connsiteY1345" fmla="*/ 3770632 h 6693946"/>
              <a:gd name="connsiteX1346" fmla="*/ 75519 w 1569618"/>
              <a:gd name="connsiteY1346" fmla="*/ 3776895 h 6693946"/>
              <a:gd name="connsiteX1347" fmla="*/ 72061 w 1569618"/>
              <a:gd name="connsiteY1347" fmla="*/ 3773032 h 6693946"/>
              <a:gd name="connsiteX1348" fmla="*/ 71315 w 1569618"/>
              <a:gd name="connsiteY1348" fmla="*/ 3773782 h 6693946"/>
              <a:gd name="connsiteX1349" fmla="*/ 75519 w 1569618"/>
              <a:gd name="connsiteY1349" fmla="*/ 3776895 h 6693946"/>
              <a:gd name="connsiteX1350" fmla="*/ 74813 w 1569618"/>
              <a:gd name="connsiteY1350" fmla="*/ 3791669 h 6693946"/>
              <a:gd name="connsiteX1351" fmla="*/ 76996 w 1569618"/>
              <a:gd name="connsiteY1351" fmla="*/ 3789344 h 6693946"/>
              <a:gd name="connsiteX1352" fmla="*/ 74813 w 1569618"/>
              <a:gd name="connsiteY1352" fmla="*/ 3784657 h 6693946"/>
              <a:gd name="connsiteX1353" fmla="*/ 72324 w 1569618"/>
              <a:gd name="connsiteY1353" fmla="*/ 3787132 h 6693946"/>
              <a:gd name="connsiteX1354" fmla="*/ 74813 w 1569618"/>
              <a:gd name="connsiteY1354" fmla="*/ 3791669 h 6693946"/>
              <a:gd name="connsiteX1355" fmla="*/ 73644 w 1569618"/>
              <a:gd name="connsiteY1355" fmla="*/ 3867490 h 6693946"/>
              <a:gd name="connsiteX1356" fmla="*/ 77978 w 1569618"/>
              <a:gd name="connsiteY1356" fmla="*/ 3833517 h 6693946"/>
              <a:gd name="connsiteX1357" fmla="*/ 75972 w 1569618"/>
              <a:gd name="connsiteY1357" fmla="*/ 3799806 h 6693946"/>
              <a:gd name="connsiteX1358" fmla="*/ 70333 w 1569618"/>
              <a:gd name="connsiteY1358" fmla="*/ 3834267 h 6693946"/>
              <a:gd name="connsiteX1359" fmla="*/ 73644 w 1569618"/>
              <a:gd name="connsiteY1359" fmla="*/ 3867490 h 6693946"/>
              <a:gd name="connsiteX1360" fmla="*/ 74813 w 1569618"/>
              <a:gd name="connsiteY1360" fmla="*/ 3896627 h 6693946"/>
              <a:gd name="connsiteX1361" fmla="*/ 76996 w 1569618"/>
              <a:gd name="connsiteY1361" fmla="*/ 3894339 h 6693946"/>
              <a:gd name="connsiteX1362" fmla="*/ 74813 w 1569618"/>
              <a:gd name="connsiteY1362" fmla="*/ 3889652 h 6693946"/>
              <a:gd name="connsiteX1363" fmla="*/ 72324 w 1569618"/>
              <a:gd name="connsiteY1363" fmla="*/ 3892127 h 6693946"/>
              <a:gd name="connsiteX1364" fmla="*/ 74813 w 1569618"/>
              <a:gd name="connsiteY1364" fmla="*/ 3896627 h 6693946"/>
              <a:gd name="connsiteX1365" fmla="*/ 82812 w 1569618"/>
              <a:gd name="connsiteY1365" fmla="*/ 3930638 h 6693946"/>
              <a:gd name="connsiteX1366" fmla="*/ 85317 w 1569618"/>
              <a:gd name="connsiteY1366" fmla="*/ 3928126 h 6693946"/>
              <a:gd name="connsiteX1367" fmla="*/ 80614 w 1569618"/>
              <a:gd name="connsiteY1367" fmla="*/ 3925951 h 6693946"/>
              <a:gd name="connsiteX1368" fmla="*/ 78316 w 1569618"/>
              <a:gd name="connsiteY1368" fmla="*/ 3928126 h 6693946"/>
              <a:gd name="connsiteX1369" fmla="*/ 82812 w 1569618"/>
              <a:gd name="connsiteY1369" fmla="*/ 3930638 h 6693946"/>
              <a:gd name="connsiteX1370" fmla="*/ 83033 w 1569618"/>
              <a:gd name="connsiteY1370" fmla="*/ 3986286 h 6693946"/>
              <a:gd name="connsiteX1371" fmla="*/ 85201 w 1569618"/>
              <a:gd name="connsiteY1371" fmla="*/ 3983923 h 6693946"/>
              <a:gd name="connsiteX1372" fmla="*/ 85317 w 1569618"/>
              <a:gd name="connsiteY1372" fmla="*/ 3967874 h 6693946"/>
              <a:gd name="connsiteX1373" fmla="*/ 80614 w 1569618"/>
              <a:gd name="connsiteY1373" fmla="*/ 3946800 h 6693946"/>
              <a:gd name="connsiteX1374" fmla="*/ 78376 w 1569618"/>
              <a:gd name="connsiteY1374" fmla="*/ 3970049 h 6693946"/>
              <a:gd name="connsiteX1375" fmla="*/ 78522 w 1569618"/>
              <a:gd name="connsiteY1375" fmla="*/ 3983811 h 6693946"/>
              <a:gd name="connsiteX1376" fmla="*/ 83033 w 1569618"/>
              <a:gd name="connsiteY1376" fmla="*/ 3986286 h 6693946"/>
              <a:gd name="connsiteX1377" fmla="*/ 83881 w 1569618"/>
              <a:gd name="connsiteY1377" fmla="*/ 4015347 h 6693946"/>
              <a:gd name="connsiteX1378" fmla="*/ 85084 w 1569618"/>
              <a:gd name="connsiteY1378" fmla="*/ 4005372 h 6693946"/>
              <a:gd name="connsiteX1379" fmla="*/ 80705 w 1569618"/>
              <a:gd name="connsiteY1379" fmla="*/ 4002710 h 6693946"/>
              <a:gd name="connsiteX1380" fmla="*/ 78548 w 1569618"/>
              <a:gd name="connsiteY1380" fmla="*/ 4011897 h 6693946"/>
              <a:gd name="connsiteX1381" fmla="*/ 83881 w 1569618"/>
              <a:gd name="connsiteY1381" fmla="*/ 4015347 h 6693946"/>
              <a:gd name="connsiteX1382" fmla="*/ 82887 w 1569618"/>
              <a:gd name="connsiteY1382" fmla="*/ 4049545 h 6693946"/>
              <a:gd name="connsiteX1383" fmla="*/ 85231 w 1569618"/>
              <a:gd name="connsiteY1383" fmla="*/ 4036796 h 6693946"/>
              <a:gd name="connsiteX1384" fmla="*/ 85095 w 1569618"/>
              <a:gd name="connsiteY1384" fmla="*/ 4026559 h 6693946"/>
              <a:gd name="connsiteX1385" fmla="*/ 80689 w 1569618"/>
              <a:gd name="connsiteY1385" fmla="*/ 4023859 h 6693946"/>
              <a:gd name="connsiteX1386" fmla="*/ 78417 w 1569618"/>
              <a:gd name="connsiteY1386" fmla="*/ 4026146 h 6693946"/>
              <a:gd name="connsiteX1387" fmla="*/ 78316 w 1569618"/>
              <a:gd name="connsiteY1387" fmla="*/ 4039871 h 6693946"/>
              <a:gd name="connsiteX1388" fmla="*/ 82887 w 1569618"/>
              <a:gd name="connsiteY1388" fmla="*/ 4049545 h 6693946"/>
              <a:gd name="connsiteX1389" fmla="*/ 89652 w 1569618"/>
              <a:gd name="connsiteY1389" fmla="*/ 4084756 h 6693946"/>
              <a:gd name="connsiteX1390" fmla="*/ 87762 w 1569618"/>
              <a:gd name="connsiteY1390" fmla="*/ 4077519 h 6693946"/>
              <a:gd name="connsiteX1391" fmla="*/ 85125 w 1569618"/>
              <a:gd name="connsiteY1391" fmla="*/ 4061507 h 6693946"/>
              <a:gd name="connsiteX1392" fmla="*/ 80675 w 1569618"/>
              <a:gd name="connsiteY1392" fmla="*/ 4058845 h 6693946"/>
              <a:gd name="connsiteX1393" fmla="*/ 78417 w 1569618"/>
              <a:gd name="connsiteY1393" fmla="*/ 4061132 h 6693946"/>
              <a:gd name="connsiteX1394" fmla="*/ 78316 w 1569618"/>
              <a:gd name="connsiteY1394" fmla="*/ 4071369 h 6693946"/>
              <a:gd name="connsiteX1395" fmla="*/ 78462 w 1569618"/>
              <a:gd name="connsiteY1395" fmla="*/ 4078119 h 6693946"/>
              <a:gd name="connsiteX1396" fmla="*/ 83341 w 1569618"/>
              <a:gd name="connsiteY1396" fmla="*/ 4085394 h 6693946"/>
              <a:gd name="connsiteX1397" fmla="*/ 89652 w 1569618"/>
              <a:gd name="connsiteY1397" fmla="*/ 4084756 h 6693946"/>
              <a:gd name="connsiteX1398" fmla="*/ 87706 w 1569618"/>
              <a:gd name="connsiteY1398" fmla="*/ 4126492 h 6693946"/>
              <a:gd name="connsiteX1399" fmla="*/ 92070 w 1569618"/>
              <a:gd name="connsiteY1399" fmla="*/ 4120417 h 6693946"/>
              <a:gd name="connsiteX1400" fmla="*/ 89918 w 1569618"/>
              <a:gd name="connsiteY1400" fmla="*/ 4114718 h 6693946"/>
              <a:gd name="connsiteX1401" fmla="*/ 83866 w 1569618"/>
              <a:gd name="connsiteY1401" fmla="*/ 4117305 h 6693946"/>
              <a:gd name="connsiteX1402" fmla="*/ 87706 w 1569618"/>
              <a:gd name="connsiteY1402" fmla="*/ 4126492 h 6693946"/>
              <a:gd name="connsiteX1403" fmla="*/ 88804 w 1569618"/>
              <a:gd name="connsiteY1403" fmla="*/ 4162603 h 6693946"/>
              <a:gd name="connsiteX1404" fmla="*/ 92156 w 1569618"/>
              <a:gd name="connsiteY1404" fmla="*/ 4153716 h 6693946"/>
              <a:gd name="connsiteX1405" fmla="*/ 92142 w 1569618"/>
              <a:gd name="connsiteY1405" fmla="*/ 4140029 h 6693946"/>
              <a:gd name="connsiteX1406" fmla="*/ 88804 w 1569618"/>
              <a:gd name="connsiteY1406" fmla="*/ 4134592 h 6693946"/>
              <a:gd name="connsiteX1407" fmla="*/ 85448 w 1569618"/>
              <a:gd name="connsiteY1407" fmla="*/ 4140066 h 6693946"/>
              <a:gd name="connsiteX1408" fmla="*/ 85317 w 1569618"/>
              <a:gd name="connsiteY1408" fmla="*/ 4146891 h 6693946"/>
              <a:gd name="connsiteX1409" fmla="*/ 85418 w 1569618"/>
              <a:gd name="connsiteY1409" fmla="*/ 4153716 h 6693946"/>
              <a:gd name="connsiteX1410" fmla="*/ 88804 w 1569618"/>
              <a:gd name="connsiteY1410" fmla="*/ 4162603 h 6693946"/>
              <a:gd name="connsiteX1411" fmla="*/ 88804 w 1569618"/>
              <a:gd name="connsiteY1411" fmla="*/ 4183602 h 6693946"/>
              <a:gd name="connsiteX1412" fmla="*/ 92070 w 1569618"/>
              <a:gd name="connsiteY1412" fmla="*/ 4178315 h 6693946"/>
              <a:gd name="connsiteX1413" fmla="*/ 88804 w 1569618"/>
              <a:gd name="connsiteY1413" fmla="*/ 4169578 h 6693946"/>
              <a:gd name="connsiteX1414" fmla="*/ 84747 w 1569618"/>
              <a:gd name="connsiteY1414" fmla="*/ 4175728 h 6693946"/>
              <a:gd name="connsiteX1415" fmla="*/ 88804 w 1569618"/>
              <a:gd name="connsiteY1415" fmla="*/ 4183602 h 6693946"/>
              <a:gd name="connsiteX1416" fmla="*/ 95805 w 1569618"/>
              <a:gd name="connsiteY1416" fmla="*/ 4856811 h 6693946"/>
              <a:gd name="connsiteX1417" fmla="*/ 98295 w 1569618"/>
              <a:gd name="connsiteY1417" fmla="*/ 4854336 h 6693946"/>
              <a:gd name="connsiteX1418" fmla="*/ 95805 w 1569618"/>
              <a:gd name="connsiteY1418" fmla="*/ 4849799 h 6693946"/>
              <a:gd name="connsiteX1419" fmla="*/ 93623 w 1569618"/>
              <a:gd name="connsiteY1419" fmla="*/ 4852124 h 6693946"/>
              <a:gd name="connsiteX1420" fmla="*/ 95805 w 1569618"/>
              <a:gd name="connsiteY1420" fmla="*/ 4856811 h 6693946"/>
              <a:gd name="connsiteX1421" fmla="*/ 94605 w 1569618"/>
              <a:gd name="connsiteY1421" fmla="*/ 4897609 h 6693946"/>
              <a:gd name="connsiteX1422" fmla="*/ 100669 w 1569618"/>
              <a:gd name="connsiteY1422" fmla="*/ 4889809 h 6693946"/>
              <a:gd name="connsiteX1423" fmla="*/ 97020 w 1569618"/>
              <a:gd name="connsiteY1423" fmla="*/ 4879010 h 6693946"/>
              <a:gd name="connsiteX1424" fmla="*/ 92554 w 1569618"/>
              <a:gd name="connsiteY1424" fmla="*/ 4888347 h 6693946"/>
              <a:gd name="connsiteX1425" fmla="*/ 94605 w 1569618"/>
              <a:gd name="connsiteY1425" fmla="*/ 4897609 h 6693946"/>
              <a:gd name="connsiteX1426" fmla="*/ 94691 w 1569618"/>
              <a:gd name="connsiteY1426" fmla="*/ 4932670 h 6693946"/>
              <a:gd name="connsiteX1427" fmla="*/ 99071 w 1569618"/>
              <a:gd name="connsiteY1427" fmla="*/ 4926595 h 6693946"/>
              <a:gd name="connsiteX1428" fmla="*/ 96919 w 1569618"/>
              <a:gd name="connsiteY1428" fmla="*/ 4920895 h 6693946"/>
              <a:gd name="connsiteX1429" fmla="*/ 90870 w 1569618"/>
              <a:gd name="connsiteY1429" fmla="*/ 4923520 h 6693946"/>
              <a:gd name="connsiteX1430" fmla="*/ 94691 w 1569618"/>
              <a:gd name="connsiteY1430" fmla="*/ 4932670 h 6693946"/>
              <a:gd name="connsiteX1431" fmla="*/ 326773 w 1569618"/>
              <a:gd name="connsiteY1431" fmla="*/ 4968781 h 6693946"/>
              <a:gd name="connsiteX1432" fmla="*/ 329263 w 1569618"/>
              <a:gd name="connsiteY1432" fmla="*/ 4964281 h 6693946"/>
              <a:gd name="connsiteX1433" fmla="*/ 326773 w 1569618"/>
              <a:gd name="connsiteY1433" fmla="*/ 4961806 h 6693946"/>
              <a:gd name="connsiteX1434" fmla="*/ 324590 w 1569618"/>
              <a:gd name="connsiteY1434" fmla="*/ 4966494 h 6693946"/>
              <a:gd name="connsiteX1435" fmla="*/ 326773 w 1569618"/>
              <a:gd name="connsiteY1435" fmla="*/ 4968781 h 6693946"/>
              <a:gd name="connsiteX1436" fmla="*/ 323507 w 1569618"/>
              <a:gd name="connsiteY1436" fmla="*/ 5007554 h 6693946"/>
              <a:gd name="connsiteX1437" fmla="*/ 324707 w 1569618"/>
              <a:gd name="connsiteY1437" fmla="*/ 5017529 h 6693946"/>
              <a:gd name="connsiteX1438" fmla="*/ 330039 w 1569618"/>
              <a:gd name="connsiteY1438" fmla="*/ 5014079 h 6693946"/>
              <a:gd name="connsiteX1439" fmla="*/ 327886 w 1569618"/>
              <a:gd name="connsiteY1439" fmla="*/ 5004892 h 6693946"/>
              <a:gd name="connsiteX1440" fmla="*/ 323507 w 1569618"/>
              <a:gd name="connsiteY1440" fmla="*/ 5007554 h 6693946"/>
              <a:gd name="connsiteX1441" fmla="*/ 103920 w 1569618"/>
              <a:gd name="connsiteY1441" fmla="*/ 5044565 h 6693946"/>
              <a:gd name="connsiteX1442" fmla="*/ 106188 w 1569618"/>
              <a:gd name="connsiteY1442" fmla="*/ 5042278 h 6693946"/>
              <a:gd name="connsiteX1443" fmla="*/ 106308 w 1569618"/>
              <a:gd name="connsiteY1443" fmla="*/ 5024016 h 6693946"/>
              <a:gd name="connsiteX1444" fmla="*/ 101737 w 1569618"/>
              <a:gd name="connsiteY1444" fmla="*/ 5011829 h 6693946"/>
              <a:gd name="connsiteX1445" fmla="*/ 99394 w 1569618"/>
              <a:gd name="connsiteY1445" fmla="*/ 5028066 h 6693946"/>
              <a:gd name="connsiteX1446" fmla="*/ 99510 w 1569618"/>
              <a:gd name="connsiteY1446" fmla="*/ 5041828 h 6693946"/>
              <a:gd name="connsiteX1447" fmla="*/ 103920 w 1569618"/>
              <a:gd name="connsiteY1447" fmla="*/ 5044565 h 6693946"/>
              <a:gd name="connsiteX1448" fmla="*/ 325569 w 1569618"/>
              <a:gd name="connsiteY1448" fmla="*/ 5051465 h 6693946"/>
              <a:gd name="connsiteX1449" fmla="*/ 330271 w 1569618"/>
              <a:gd name="connsiteY1449" fmla="*/ 5049290 h 6693946"/>
              <a:gd name="connsiteX1450" fmla="*/ 327973 w 1569618"/>
              <a:gd name="connsiteY1450" fmla="*/ 5047078 h 6693946"/>
              <a:gd name="connsiteX1451" fmla="*/ 323270 w 1569618"/>
              <a:gd name="connsiteY1451" fmla="*/ 5049290 h 6693946"/>
              <a:gd name="connsiteX1452" fmla="*/ 325569 w 1569618"/>
              <a:gd name="connsiteY1452" fmla="*/ 5051465 h 6693946"/>
              <a:gd name="connsiteX1453" fmla="*/ 122039 w 1569618"/>
              <a:gd name="connsiteY1453" fmla="*/ 5367314 h 6693946"/>
              <a:gd name="connsiteX1454" fmla="*/ 126974 w 1569618"/>
              <a:gd name="connsiteY1454" fmla="*/ 5360451 h 6693946"/>
              <a:gd name="connsiteX1455" fmla="*/ 120618 w 1569618"/>
              <a:gd name="connsiteY1455" fmla="*/ 5338777 h 6693946"/>
              <a:gd name="connsiteX1456" fmla="*/ 120310 w 1569618"/>
              <a:gd name="connsiteY1456" fmla="*/ 5300379 h 6693946"/>
              <a:gd name="connsiteX1457" fmla="*/ 119564 w 1569618"/>
              <a:gd name="connsiteY1457" fmla="*/ 5265655 h 6693946"/>
              <a:gd name="connsiteX1458" fmla="*/ 120194 w 1569618"/>
              <a:gd name="connsiteY1458" fmla="*/ 5232770 h 6693946"/>
              <a:gd name="connsiteX1459" fmla="*/ 113602 w 1569618"/>
              <a:gd name="connsiteY1459" fmla="*/ 5190209 h 6693946"/>
              <a:gd name="connsiteX1460" fmla="*/ 113047 w 1569618"/>
              <a:gd name="connsiteY1460" fmla="*/ 5123837 h 6693946"/>
              <a:gd name="connsiteX1461" fmla="*/ 106132 w 1569618"/>
              <a:gd name="connsiteY1461" fmla="*/ 5060315 h 6693946"/>
              <a:gd name="connsiteX1462" fmla="*/ 101737 w 1569618"/>
              <a:gd name="connsiteY1462" fmla="*/ 5053865 h 6693946"/>
              <a:gd name="connsiteX1463" fmla="*/ 99424 w 1569618"/>
              <a:gd name="connsiteY1463" fmla="*/ 5059827 h 6693946"/>
              <a:gd name="connsiteX1464" fmla="*/ 99308 w 1569618"/>
              <a:gd name="connsiteY1464" fmla="*/ 5098301 h 6693946"/>
              <a:gd name="connsiteX1465" fmla="*/ 100316 w 1569618"/>
              <a:gd name="connsiteY1465" fmla="*/ 5132236 h 6693946"/>
              <a:gd name="connsiteX1466" fmla="*/ 102514 w 1569618"/>
              <a:gd name="connsiteY1466" fmla="*/ 5164560 h 6693946"/>
              <a:gd name="connsiteX1467" fmla="*/ 107917 w 1569618"/>
              <a:gd name="connsiteY1467" fmla="*/ 5222270 h 6693946"/>
              <a:gd name="connsiteX1468" fmla="*/ 105573 w 1569618"/>
              <a:gd name="connsiteY1468" fmla="*/ 5222458 h 6693946"/>
              <a:gd name="connsiteX1469" fmla="*/ 113294 w 1569618"/>
              <a:gd name="connsiteY1469" fmla="*/ 5360527 h 6693946"/>
              <a:gd name="connsiteX1470" fmla="*/ 113381 w 1569618"/>
              <a:gd name="connsiteY1470" fmla="*/ 5363901 h 6693946"/>
              <a:gd name="connsiteX1471" fmla="*/ 122039 w 1569618"/>
              <a:gd name="connsiteY1471" fmla="*/ 5367314 h 6693946"/>
              <a:gd name="connsiteX1472" fmla="*/ 122624 w 1569618"/>
              <a:gd name="connsiteY1472" fmla="*/ 5485509 h 6693946"/>
              <a:gd name="connsiteX1473" fmla="*/ 128234 w 1569618"/>
              <a:gd name="connsiteY1473" fmla="*/ 5437098 h 6693946"/>
              <a:gd name="connsiteX1474" fmla="*/ 124983 w 1569618"/>
              <a:gd name="connsiteY1474" fmla="*/ 5389925 h 6693946"/>
              <a:gd name="connsiteX1475" fmla="*/ 120618 w 1569618"/>
              <a:gd name="connsiteY1475" fmla="*/ 5437811 h 6693946"/>
              <a:gd name="connsiteX1476" fmla="*/ 122624 w 1569618"/>
              <a:gd name="connsiteY1476" fmla="*/ 5485509 h 6693946"/>
              <a:gd name="connsiteX1477" fmla="*/ 1424609 w 1569618"/>
              <a:gd name="connsiteY1477" fmla="*/ 5515732 h 6693946"/>
              <a:gd name="connsiteX1478" fmla="*/ 1422119 w 1569618"/>
              <a:gd name="connsiteY1478" fmla="*/ 5518207 h 6693946"/>
              <a:gd name="connsiteX1479" fmla="*/ 1426822 w 1569618"/>
              <a:gd name="connsiteY1479" fmla="*/ 5520420 h 6693946"/>
              <a:gd name="connsiteX1480" fmla="*/ 1429120 w 1569618"/>
              <a:gd name="connsiteY1480" fmla="*/ 5518207 h 6693946"/>
              <a:gd name="connsiteX1481" fmla="*/ 1424609 w 1569618"/>
              <a:gd name="connsiteY1481" fmla="*/ 5515732 h 6693946"/>
              <a:gd name="connsiteX1482" fmla="*/ 1501496 w 1569618"/>
              <a:gd name="connsiteY1482" fmla="*/ 5494808 h 6693946"/>
              <a:gd name="connsiteX1483" fmla="*/ 1499344 w 1569618"/>
              <a:gd name="connsiteY1483" fmla="*/ 5500545 h 6693946"/>
              <a:gd name="connsiteX1484" fmla="*/ 1503723 w 1569618"/>
              <a:gd name="connsiteY1484" fmla="*/ 5506620 h 6693946"/>
              <a:gd name="connsiteX1485" fmla="*/ 1507544 w 1569618"/>
              <a:gd name="connsiteY1485" fmla="*/ 5497433 h 6693946"/>
              <a:gd name="connsiteX1486" fmla="*/ 1501496 w 1569618"/>
              <a:gd name="connsiteY1486" fmla="*/ 5494808 h 6693946"/>
              <a:gd name="connsiteX1487" fmla="*/ 123798 w 1569618"/>
              <a:gd name="connsiteY1487" fmla="*/ 5500696 h 6693946"/>
              <a:gd name="connsiteX1488" fmla="*/ 126288 w 1569618"/>
              <a:gd name="connsiteY1488" fmla="*/ 5496196 h 6693946"/>
              <a:gd name="connsiteX1489" fmla="*/ 123798 w 1569618"/>
              <a:gd name="connsiteY1489" fmla="*/ 5493721 h 6693946"/>
              <a:gd name="connsiteX1490" fmla="*/ 121615 w 1569618"/>
              <a:gd name="connsiteY1490" fmla="*/ 5498408 h 6693946"/>
              <a:gd name="connsiteX1491" fmla="*/ 123798 w 1569618"/>
              <a:gd name="connsiteY1491" fmla="*/ 5500696 h 6693946"/>
              <a:gd name="connsiteX1492" fmla="*/ 1377706 w 1569618"/>
              <a:gd name="connsiteY1492" fmla="*/ 5520644 h 6693946"/>
              <a:gd name="connsiteX1493" fmla="*/ 1380050 w 1569618"/>
              <a:gd name="connsiteY1493" fmla="*/ 5507895 h 6693946"/>
              <a:gd name="connsiteX1494" fmla="*/ 1379919 w 1569618"/>
              <a:gd name="connsiteY1494" fmla="*/ 5497658 h 6693946"/>
              <a:gd name="connsiteX1495" fmla="*/ 1375509 w 1569618"/>
              <a:gd name="connsiteY1495" fmla="*/ 5494958 h 6693946"/>
              <a:gd name="connsiteX1496" fmla="*/ 1373240 w 1569618"/>
              <a:gd name="connsiteY1496" fmla="*/ 5497246 h 6693946"/>
              <a:gd name="connsiteX1497" fmla="*/ 1373124 w 1569618"/>
              <a:gd name="connsiteY1497" fmla="*/ 5510970 h 6693946"/>
              <a:gd name="connsiteX1498" fmla="*/ 1377706 w 1569618"/>
              <a:gd name="connsiteY1498" fmla="*/ 5520644 h 6693946"/>
              <a:gd name="connsiteX1499" fmla="*/ 1501597 w 1569618"/>
              <a:gd name="connsiteY1499" fmla="*/ 5536731 h 6693946"/>
              <a:gd name="connsiteX1500" fmla="*/ 1499107 w 1569618"/>
              <a:gd name="connsiteY1500" fmla="*/ 5539206 h 6693946"/>
              <a:gd name="connsiteX1501" fmla="*/ 1503810 w 1569618"/>
              <a:gd name="connsiteY1501" fmla="*/ 5541419 h 6693946"/>
              <a:gd name="connsiteX1502" fmla="*/ 1506112 w 1569618"/>
              <a:gd name="connsiteY1502" fmla="*/ 5539206 h 6693946"/>
              <a:gd name="connsiteX1503" fmla="*/ 1501597 w 1569618"/>
              <a:gd name="connsiteY1503" fmla="*/ 5536731 h 6693946"/>
              <a:gd name="connsiteX1504" fmla="*/ 129715 w 1569618"/>
              <a:gd name="connsiteY1504" fmla="*/ 5555631 h 6693946"/>
              <a:gd name="connsiteX1505" fmla="*/ 134050 w 1569618"/>
              <a:gd name="connsiteY1505" fmla="*/ 5549443 h 6693946"/>
              <a:gd name="connsiteX1506" fmla="*/ 131882 w 1569618"/>
              <a:gd name="connsiteY1506" fmla="*/ 5536807 h 6693946"/>
              <a:gd name="connsiteX1507" fmla="*/ 125436 w 1569618"/>
              <a:gd name="connsiteY1507" fmla="*/ 5539244 h 6693946"/>
              <a:gd name="connsiteX1508" fmla="*/ 129715 w 1569618"/>
              <a:gd name="connsiteY1508" fmla="*/ 5555631 h 6693946"/>
              <a:gd name="connsiteX1509" fmla="*/ 131897 w 1569618"/>
              <a:gd name="connsiteY1509" fmla="*/ 5618591 h 6693946"/>
              <a:gd name="connsiteX1510" fmla="*/ 135486 w 1569618"/>
              <a:gd name="connsiteY1510" fmla="*/ 5594254 h 6693946"/>
              <a:gd name="connsiteX1511" fmla="*/ 129700 w 1569618"/>
              <a:gd name="connsiteY1511" fmla="*/ 5564818 h 6693946"/>
              <a:gd name="connsiteX1512" fmla="*/ 127619 w 1569618"/>
              <a:gd name="connsiteY1512" fmla="*/ 5594967 h 6693946"/>
              <a:gd name="connsiteX1513" fmla="*/ 131897 w 1569618"/>
              <a:gd name="connsiteY1513" fmla="*/ 5618591 h 6693946"/>
              <a:gd name="connsiteX1514" fmla="*/ 131998 w 1569618"/>
              <a:gd name="connsiteY1514" fmla="*/ 5656014 h 6693946"/>
              <a:gd name="connsiteX1515" fmla="*/ 127296 w 1569618"/>
              <a:gd name="connsiteY1515" fmla="*/ 5658189 h 6693946"/>
              <a:gd name="connsiteX1516" fmla="*/ 129599 w 1569618"/>
              <a:gd name="connsiteY1516" fmla="*/ 5660401 h 6693946"/>
              <a:gd name="connsiteX1517" fmla="*/ 134301 w 1569618"/>
              <a:gd name="connsiteY1517" fmla="*/ 5658189 h 6693946"/>
              <a:gd name="connsiteX1518" fmla="*/ 131998 w 1569618"/>
              <a:gd name="connsiteY1518" fmla="*/ 5656014 h 6693946"/>
              <a:gd name="connsiteX1519" fmla="*/ 129700 w 1569618"/>
              <a:gd name="connsiteY1519" fmla="*/ 5634827 h 6693946"/>
              <a:gd name="connsiteX1520" fmla="*/ 127548 w 1569618"/>
              <a:gd name="connsiteY1520" fmla="*/ 5643977 h 6693946"/>
              <a:gd name="connsiteX1521" fmla="*/ 132880 w 1569618"/>
              <a:gd name="connsiteY1521" fmla="*/ 5647427 h 6693946"/>
              <a:gd name="connsiteX1522" fmla="*/ 134080 w 1569618"/>
              <a:gd name="connsiteY1522" fmla="*/ 5637452 h 6693946"/>
              <a:gd name="connsiteX1523" fmla="*/ 129700 w 1569618"/>
              <a:gd name="connsiteY1523" fmla="*/ 5634827 h 6693946"/>
              <a:gd name="connsiteX1524" fmla="*/ 340775 w 1569618"/>
              <a:gd name="connsiteY1524" fmla="*/ 5668688 h 6693946"/>
              <a:gd name="connsiteX1525" fmla="*/ 342957 w 1569618"/>
              <a:gd name="connsiteY1525" fmla="*/ 5666401 h 6693946"/>
              <a:gd name="connsiteX1526" fmla="*/ 340775 w 1569618"/>
              <a:gd name="connsiteY1526" fmla="*/ 5661676 h 6693946"/>
              <a:gd name="connsiteX1527" fmla="*/ 338285 w 1569618"/>
              <a:gd name="connsiteY1527" fmla="*/ 5664188 h 6693946"/>
              <a:gd name="connsiteX1528" fmla="*/ 340775 w 1569618"/>
              <a:gd name="connsiteY1528" fmla="*/ 5668688 h 6693946"/>
              <a:gd name="connsiteX1529" fmla="*/ 298780 w 1569618"/>
              <a:gd name="connsiteY1529" fmla="*/ 5731686 h 6693946"/>
              <a:gd name="connsiteX1530" fmla="*/ 296290 w 1569618"/>
              <a:gd name="connsiteY1530" fmla="*/ 5734161 h 6693946"/>
              <a:gd name="connsiteX1531" fmla="*/ 298780 w 1569618"/>
              <a:gd name="connsiteY1531" fmla="*/ 5738698 h 6693946"/>
              <a:gd name="connsiteX1532" fmla="*/ 300963 w 1569618"/>
              <a:gd name="connsiteY1532" fmla="*/ 5736373 h 6693946"/>
              <a:gd name="connsiteX1533" fmla="*/ 298780 w 1569618"/>
              <a:gd name="connsiteY1533" fmla="*/ 5731686 h 6693946"/>
              <a:gd name="connsiteX1534" fmla="*/ 494754 w 1569618"/>
              <a:gd name="connsiteY1534" fmla="*/ 5780696 h 6693946"/>
              <a:gd name="connsiteX1535" fmla="*/ 496937 w 1569618"/>
              <a:gd name="connsiteY1535" fmla="*/ 5775971 h 6693946"/>
              <a:gd name="connsiteX1536" fmla="*/ 494754 w 1569618"/>
              <a:gd name="connsiteY1536" fmla="*/ 5773684 h 6693946"/>
              <a:gd name="connsiteX1537" fmla="*/ 492261 w 1569618"/>
              <a:gd name="connsiteY1537" fmla="*/ 5778184 h 6693946"/>
              <a:gd name="connsiteX1538" fmla="*/ 494754 w 1569618"/>
              <a:gd name="connsiteY1538" fmla="*/ 5780696 h 6693946"/>
              <a:gd name="connsiteX1539" fmla="*/ 491574 w 1569618"/>
              <a:gd name="connsiteY1539" fmla="*/ 5806795 h 6693946"/>
              <a:gd name="connsiteX1540" fmla="*/ 496937 w 1569618"/>
              <a:gd name="connsiteY1540" fmla="*/ 5806270 h 6693946"/>
              <a:gd name="connsiteX1541" fmla="*/ 496937 w 1569618"/>
              <a:gd name="connsiteY1541" fmla="*/ 5797083 h 6693946"/>
              <a:gd name="connsiteX1542" fmla="*/ 492572 w 1569618"/>
              <a:gd name="connsiteY1542" fmla="*/ 5797120 h 6693946"/>
              <a:gd name="connsiteX1543" fmla="*/ 491574 w 1569618"/>
              <a:gd name="connsiteY1543" fmla="*/ 5806795 h 6693946"/>
              <a:gd name="connsiteX1544" fmla="*/ 495954 w 1569618"/>
              <a:gd name="connsiteY1544" fmla="*/ 5828356 h 6693946"/>
              <a:gd name="connsiteX1545" fmla="*/ 498253 w 1569618"/>
              <a:gd name="connsiteY1545" fmla="*/ 5826182 h 6693946"/>
              <a:gd name="connsiteX1546" fmla="*/ 493742 w 1569618"/>
              <a:gd name="connsiteY1546" fmla="*/ 5823669 h 6693946"/>
              <a:gd name="connsiteX1547" fmla="*/ 491252 w 1569618"/>
              <a:gd name="connsiteY1547" fmla="*/ 5826182 h 6693946"/>
              <a:gd name="connsiteX1548" fmla="*/ 495954 w 1569618"/>
              <a:gd name="connsiteY1548" fmla="*/ 5828356 h 6693946"/>
              <a:gd name="connsiteX1549" fmla="*/ 465910 w 1569618"/>
              <a:gd name="connsiteY1549" fmla="*/ 5907516 h 6693946"/>
              <a:gd name="connsiteX1550" fmla="*/ 459277 w 1569618"/>
              <a:gd name="connsiteY1550" fmla="*/ 5919778 h 6693946"/>
              <a:gd name="connsiteX1551" fmla="*/ 462746 w 1569618"/>
              <a:gd name="connsiteY1551" fmla="*/ 5934965 h 6693946"/>
              <a:gd name="connsiteX1552" fmla="*/ 462791 w 1569618"/>
              <a:gd name="connsiteY1552" fmla="*/ 5967925 h 6693946"/>
              <a:gd name="connsiteX1553" fmla="*/ 459892 w 1569618"/>
              <a:gd name="connsiteY1553" fmla="*/ 5983412 h 6693946"/>
              <a:gd name="connsiteX1554" fmla="*/ 456611 w 1569618"/>
              <a:gd name="connsiteY1554" fmla="*/ 5992075 h 6693946"/>
              <a:gd name="connsiteX1555" fmla="*/ 467185 w 1569618"/>
              <a:gd name="connsiteY1555" fmla="*/ 6004224 h 6693946"/>
              <a:gd name="connsiteX1556" fmla="*/ 473586 w 1569618"/>
              <a:gd name="connsiteY1556" fmla="*/ 5989112 h 6693946"/>
              <a:gd name="connsiteX1557" fmla="*/ 469191 w 1569618"/>
              <a:gd name="connsiteY1557" fmla="*/ 5949101 h 6693946"/>
              <a:gd name="connsiteX1558" fmla="*/ 470260 w 1569618"/>
              <a:gd name="connsiteY1558" fmla="*/ 5948989 h 6693946"/>
              <a:gd name="connsiteX1559" fmla="*/ 470058 w 1569618"/>
              <a:gd name="connsiteY1559" fmla="*/ 5914415 h 6693946"/>
              <a:gd name="connsiteX1560" fmla="*/ 465910 w 1569618"/>
              <a:gd name="connsiteY1560" fmla="*/ 5907516 h 6693946"/>
              <a:gd name="connsiteX1561" fmla="*/ 466863 w 1569618"/>
              <a:gd name="connsiteY1561" fmla="*/ 5878792 h 6693946"/>
              <a:gd name="connsiteX1562" fmla="*/ 458032 w 1569618"/>
              <a:gd name="connsiteY1562" fmla="*/ 5887904 h 6693946"/>
              <a:gd name="connsiteX1563" fmla="*/ 466964 w 1569618"/>
              <a:gd name="connsiteY1563" fmla="*/ 5899453 h 6693946"/>
              <a:gd name="connsiteX1564" fmla="*/ 471404 w 1569618"/>
              <a:gd name="connsiteY1564" fmla="*/ 5890379 h 6693946"/>
              <a:gd name="connsiteX1565" fmla="*/ 466863 w 1569618"/>
              <a:gd name="connsiteY1565" fmla="*/ 5878792 h 6693946"/>
              <a:gd name="connsiteX1566" fmla="*/ 467947 w 1569618"/>
              <a:gd name="connsiteY1566" fmla="*/ 5865967 h 6693946"/>
              <a:gd name="connsiteX1567" fmla="*/ 463259 w 1569618"/>
              <a:gd name="connsiteY1567" fmla="*/ 5868180 h 6693946"/>
              <a:gd name="connsiteX1568" fmla="*/ 465749 w 1569618"/>
              <a:gd name="connsiteY1568" fmla="*/ 5870655 h 6693946"/>
              <a:gd name="connsiteX1569" fmla="*/ 470260 w 1569618"/>
              <a:gd name="connsiteY1569" fmla="*/ 5868180 h 6693946"/>
              <a:gd name="connsiteX1570" fmla="*/ 467947 w 1569618"/>
              <a:gd name="connsiteY1570" fmla="*/ 5865967 h 6693946"/>
              <a:gd name="connsiteX1571" fmla="*/ 1003806 w 1569618"/>
              <a:gd name="connsiteY1571" fmla="*/ 6629209 h 6693946"/>
              <a:gd name="connsiteX1572" fmla="*/ 1006108 w 1569618"/>
              <a:gd name="connsiteY1572" fmla="*/ 6627035 h 6693946"/>
              <a:gd name="connsiteX1573" fmla="*/ 1001597 w 1569618"/>
              <a:gd name="connsiteY1573" fmla="*/ 6624522 h 6693946"/>
              <a:gd name="connsiteX1574" fmla="*/ 999108 w 1569618"/>
              <a:gd name="connsiteY1574" fmla="*/ 6627035 h 6693946"/>
              <a:gd name="connsiteX1575" fmla="*/ 1003806 w 1569618"/>
              <a:gd name="connsiteY1575" fmla="*/ 6629209 h 6693946"/>
              <a:gd name="connsiteX1576" fmla="*/ 736968 w 1569618"/>
              <a:gd name="connsiteY1576" fmla="*/ 894843 h 6693946"/>
              <a:gd name="connsiteX1577" fmla="*/ 734669 w 1569618"/>
              <a:gd name="connsiteY1577" fmla="*/ 934509 h 6693946"/>
              <a:gd name="connsiteX1578" fmla="*/ 743444 w 1569618"/>
              <a:gd name="connsiteY1578" fmla="*/ 955527 h 6693946"/>
              <a:gd name="connsiteX1579" fmla="*/ 751881 w 1569618"/>
              <a:gd name="connsiteY1579" fmla="*/ 962149 h 6693946"/>
              <a:gd name="connsiteX1580" fmla="*/ 761447 w 1569618"/>
              <a:gd name="connsiteY1580" fmla="*/ 948965 h 6693946"/>
              <a:gd name="connsiteX1581" fmla="*/ 758897 w 1569618"/>
              <a:gd name="connsiteY1581" fmla="*/ 917121 h 6693946"/>
              <a:gd name="connsiteX1582" fmla="*/ 750092 w 1569618"/>
              <a:gd name="connsiteY1582" fmla="*/ 877017 h 6693946"/>
              <a:gd name="connsiteX1583" fmla="*/ 744160 w 1569618"/>
              <a:gd name="connsiteY1583" fmla="*/ 874189 h 6693946"/>
              <a:gd name="connsiteX1584" fmla="*/ 736968 w 1569618"/>
              <a:gd name="connsiteY1584" fmla="*/ 894843 h 6693946"/>
              <a:gd name="connsiteX1585" fmla="*/ 18888 w 1569618"/>
              <a:gd name="connsiteY1585" fmla="*/ 879068 h 6693946"/>
              <a:gd name="connsiteX1586" fmla="*/ 18581 w 1569618"/>
              <a:gd name="connsiteY1586" fmla="*/ 773589 h 6693946"/>
              <a:gd name="connsiteX1587" fmla="*/ 15229 w 1569618"/>
              <a:gd name="connsiteY1587" fmla="*/ 760524 h 6693946"/>
              <a:gd name="connsiteX1588" fmla="*/ 10980 w 1569618"/>
              <a:gd name="connsiteY1588" fmla="*/ 753478 h 6693946"/>
              <a:gd name="connsiteX1589" fmla="*/ 8430 w 1569618"/>
              <a:gd name="connsiteY1589" fmla="*/ 759380 h 6693946"/>
              <a:gd name="connsiteX1590" fmla="*/ 8314 w 1569618"/>
              <a:gd name="connsiteY1590" fmla="*/ 829337 h 6693946"/>
              <a:gd name="connsiteX1591" fmla="*/ 8415 w 1569618"/>
              <a:gd name="connsiteY1591" fmla="*/ 899309 h 6693946"/>
              <a:gd name="connsiteX1592" fmla="*/ 10583 w 1569618"/>
              <a:gd name="connsiteY1592" fmla="*/ 905373 h 6693946"/>
              <a:gd name="connsiteX1593" fmla="*/ 15168 w 1569618"/>
              <a:gd name="connsiteY1593" fmla="*/ 899279 h 6693946"/>
              <a:gd name="connsiteX1594" fmla="*/ 18888 w 1569618"/>
              <a:gd name="connsiteY1594" fmla="*/ 879068 h 6693946"/>
              <a:gd name="connsiteX1595" fmla="*/ 818617 w 1569618"/>
              <a:gd name="connsiteY1595" fmla="*/ 563406 h 6693946"/>
              <a:gd name="connsiteX1596" fmla="*/ 826817 w 1569618"/>
              <a:gd name="connsiteY1596" fmla="*/ 559701 h 6693946"/>
              <a:gd name="connsiteX1597" fmla="*/ 823949 w 1569618"/>
              <a:gd name="connsiteY1597" fmla="*/ 529643 h 6693946"/>
              <a:gd name="connsiteX1598" fmla="*/ 825839 w 1569618"/>
              <a:gd name="connsiteY1598" fmla="*/ 503585 h 6693946"/>
              <a:gd name="connsiteX1599" fmla="*/ 827140 w 1569618"/>
              <a:gd name="connsiteY1599" fmla="*/ 487618 h 6693946"/>
              <a:gd name="connsiteX1600" fmla="*/ 825411 w 1569618"/>
              <a:gd name="connsiteY1600" fmla="*/ 481379 h 6693946"/>
              <a:gd name="connsiteX1601" fmla="*/ 818219 w 1569618"/>
              <a:gd name="connsiteY1601" fmla="*/ 485496 h 6693946"/>
              <a:gd name="connsiteX1602" fmla="*/ 813431 w 1569618"/>
              <a:gd name="connsiteY1602" fmla="*/ 497345 h 6693946"/>
              <a:gd name="connsiteX1603" fmla="*/ 813209 w 1569618"/>
              <a:gd name="connsiteY1603" fmla="*/ 525222 h 6693946"/>
              <a:gd name="connsiteX1604" fmla="*/ 813446 w 1569618"/>
              <a:gd name="connsiteY1604" fmla="*/ 560080 h 6693946"/>
              <a:gd name="connsiteX1605" fmla="*/ 818617 w 1569618"/>
              <a:gd name="connsiteY1605" fmla="*/ 563406 h 6693946"/>
              <a:gd name="connsiteX1606" fmla="*/ 431239 w 1569618"/>
              <a:gd name="connsiteY1606" fmla="*/ 436482 h 6693946"/>
              <a:gd name="connsiteX1607" fmla="*/ 428472 w 1569618"/>
              <a:gd name="connsiteY1607" fmla="*/ 450971 h 6693946"/>
              <a:gd name="connsiteX1608" fmla="*/ 436497 w 1569618"/>
              <a:gd name="connsiteY1608" fmla="*/ 470144 h 6693946"/>
              <a:gd name="connsiteX1609" fmla="*/ 441053 w 1569618"/>
              <a:gd name="connsiteY1609" fmla="*/ 470129 h 6693946"/>
              <a:gd name="connsiteX1610" fmla="*/ 455130 w 1569618"/>
              <a:gd name="connsiteY1610" fmla="*/ 448436 h 6693946"/>
              <a:gd name="connsiteX1611" fmla="*/ 449344 w 1569618"/>
              <a:gd name="connsiteY1611" fmla="*/ 430992 h 6693946"/>
              <a:gd name="connsiteX1612" fmla="*/ 433452 w 1569618"/>
              <a:gd name="connsiteY1612" fmla="*/ 417324 h 6693946"/>
              <a:gd name="connsiteX1613" fmla="*/ 431239 w 1569618"/>
              <a:gd name="connsiteY1613" fmla="*/ 436482 h 6693946"/>
              <a:gd name="connsiteX1614" fmla="*/ 673018 w 1569618"/>
              <a:gd name="connsiteY1614" fmla="*/ 504301 h 6693946"/>
              <a:gd name="connsiteX1615" fmla="*/ 660771 w 1569618"/>
              <a:gd name="connsiteY1615" fmla="*/ 500949 h 6693946"/>
              <a:gd name="connsiteX1616" fmla="*/ 640777 w 1569618"/>
              <a:gd name="connsiteY1616" fmla="*/ 505415 h 6693946"/>
              <a:gd name="connsiteX1617" fmla="*/ 625762 w 1569618"/>
              <a:gd name="connsiteY1617" fmla="*/ 510192 h 6693946"/>
              <a:gd name="connsiteX1618" fmla="*/ 625515 w 1569618"/>
              <a:gd name="connsiteY1618" fmla="*/ 518847 h 6693946"/>
              <a:gd name="connsiteX1619" fmla="*/ 638080 w 1569618"/>
              <a:gd name="connsiteY1619" fmla="*/ 521397 h 6693946"/>
              <a:gd name="connsiteX1620" fmla="*/ 646356 w 1569618"/>
              <a:gd name="connsiteY1620" fmla="*/ 517295 h 6693946"/>
              <a:gd name="connsiteX1621" fmla="*/ 659642 w 1569618"/>
              <a:gd name="connsiteY1621" fmla="*/ 525192 h 6693946"/>
              <a:gd name="connsiteX1622" fmla="*/ 660771 w 1569618"/>
              <a:gd name="connsiteY1622" fmla="*/ 535459 h 6693946"/>
              <a:gd name="connsiteX1623" fmla="*/ 673018 w 1569618"/>
              <a:gd name="connsiteY1623" fmla="*/ 504301 h 6693946"/>
              <a:gd name="connsiteX1624" fmla="*/ 228924 w 1569618"/>
              <a:gd name="connsiteY1624" fmla="*/ 359993 h 6693946"/>
              <a:gd name="connsiteX1625" fmla="*/ 242533 w 1569618"/>
              <a:gd name="connsiteY1625" fmla="*/ 374054 h 6693946"/>
              <a:gd name="connsiteX1626" fmla="*/ 246282 w 1569618"/>
              <a:gd name="connsiteY1626" fmla="*/ 361867 h 6693946"/>
              <a:gd name="connsiteX1627" fmla="*/ 246399 w 1569618"/>
              <a:gd name="connsiteY1627" fmla="*/ 346928 h 6693946"/>
              <a:gd name="connsiteX1628" fmla="*/ 236671 w 1569618"/>
              <a:gd name="connsiteY1628" fmla="*/ 326582 h 6693946"/>
              <a:gd name="connsiteX1629" fmla="*/ 225760 w 1569618"/>
              <a:gd name="connsiteY1629" fmla="*/ 344539 h 6693946"/>
              <a:gd name="connsiteX1630" fmla="*/ 228924 w 1569618"/>
              <a:gd name="connsiteY1630" fmla="*/ 359993 h 6693946"/>
              <a:gd name="connsiteX1631" fmla="*/ 288206 w 1569618"/>
              <a:gd name="connsiteY1631" fmla="*/ 245622 h 6693946"/>
              <a:gd name="connsiteX1632" fmla="*/ 267285 w 1569618"/>
              <a:gd name="connsiteY1632" fmla="*/ 234710 h 6693946"/>
              <a:gd name="connsiteX1633" fmla="*/ 268358 w 1569618"/>
              <a:gd name="connsiteY1633" fmla="*/ 260708 h 6693946"/>
              <a:gd name="connsiteX1634" fmla="*/ 288277 w 1569618"/>
              <a:gd name="connsiteY1634" fmla="*/ 269704 h 6693946"/>
              <a:gd name="connsiteX1635" fmla="*/ 288206 w 1569618"/>
              <a:gd name="connsiteY1635" fmla="*/ 245622 h 6693946"/>
              <a:gd name="connsiteX1636" fmla="*/ 69672 w 1569618"/>
              <a:gd name="connsiteY1636" fmla="*/ 236570 h 6693946"/>
              <a:gd name="connsiteX1637" fmla="*/ 64486 w 1569618"/>
              <a:gd name="connsiteY1637" fmla="*/ 205855 h 6693946"/>
              <a:gd name="connsiteX1638" fmla="*/ 59083 w 1569618"/>
              <a:gd name="connsiteY1638" fmla="*/ 195206 h 6693946"/>
              <a:gd name="connsiteX1639" fmla="*/ 50601 w 1569618"/>
              <a:gd name="connsiteY1639" fmla="*/ 208563 h 6693946"/>
              <a:gd name="connsiteX1640" fmla="*/ 50308 w 1569618"/>
              <a:gd name="connsiteY1640" fmla="*/ 222464 h 6693946"/>
              <a:gd name="connsiteX1641" fmla="*/ 50469 w 1569618"/>
              <a:gd name="connsiteY1641" fmla="*/ 236409 h 6693946"/>
              <a:gd name="connsiteX1642" fmla="*/ 64606 w 1569618"/>
              <a:gd name="connsiteY1642" fmla="*/ 241419 h 6693946"/>
              <a:gd name="connsiteX1643" fmla="*/ 69672 w 1569618"/>
              <a:gd name="connsiteY1643" fmla="*/ 236570 h 6693946"/>
              <a:gd name="connsiteX1644" fmla="*/ 428457 w 1569618"/>
              <a:gd name="connsiteY1644" fmla="*/ 315861 h 6693946"/>
              <a:gd name="connsiteX1645" fmla="*/ 428266 w 1569618"/>
              <a:gd name="connsiteY1645" fmla="*/ 333991 h 6693946"/>
              <a:gd name="connsiteX1646" fmla="*/ 432923 w 1569618"/>
              <a:gd name="connsiteY1646" fmla="*/ 362527 h 6693946"/>
              <a:gd name="connsiteX1647" fmla="*/ 431693 w 1569618"/>
              <a:gd name="connsiteY1647" fmla="*/ 373908 h 6693946"/>
              <a:gd name="connsiteX1648" fmla="*/ 447791 w 1569618"/>
              <a:gd name="connsiteY1648" fmla="*/ 364927 h 6693946"/>
              <a:gd name="connsiteX1649" fmla="*/ 445256 w 1569618"/>
              <a:gd name="connsiteY1649" fmla="*/ 353607 h 6693946"/>
              <a:gd name="connsiteX1650" fmla="*/ 441668 w 1569618"/>
              <a:gd name="connsiteY1650" fmla="*/ 328835 h 6693946"/>
              <a:gd name="connsiteX1651" fmla="*/ 435090 w 1569618"/>
              <a:gd name="connsiteY1651" fmla="*/ 315111 h 6693946"/>
              <a:gd name="connsiteX1652" fmla="*/ 432762 w 1569618"/>
              <a:gd name="connsiteY1652" fmla="*/ 312782 h 6693946"/>
              <a:gd name="connsiteX1653" fmla="*/ 428457 w 1569618"/>
              <a:gd name="connsiteY1653" fmla="*/ 315861 h 6693946"/>
              <a:gd name="connsiteX1654" fmla="*/ 624401 w 1569618"/>
              <a:gd name="connsiteY1654" fmla="*/ 421951 h 6693946"/>
              <a:gd name="connsiteX1655" fmla="*/ 624240 w 1569618"/>
              <a:gd name="connsiteY1655" fmla="*/ 442928 h 6693946"/>
              <a:gd name="connsiteX1656" fmla="*/ 624401 w 1569618"/>
              <a:gd name="connsiteY1656" fmla="*/ 467392 h 6693946"/>
              <a:gd name="connsiteX1657" fmla="*/ 627915 w 1569618"/>
              <a:gd name="connsiteY1657" fmla="*/ 472488 h 6693946"/>
              <a:gd name="connsiteX1658" fmla="*/ 641800 w 1569618"/>
              <a:gd name="connsiteY1658" fmla="*/ 452730 h 6693946"/>
              <a:gd name="connsiteX1659" fmla="*/ 631181 w 1569618"/>
              <a:gd name="connsiteY1659" fmla="*/ 422525 h 6693946"/>
              <a:gd name="connsiteX1660" fmla="*/ 627930 w 1569618"/>
              <a:gd name="connsiteY1660" fmla="*/ 416885 h 6693946"/>
              <a:gd name="connsiteX1661" fmla="*/ 624401 w 1569618"/>
              <a:gd name="connsiteY1661" fmla="*/ 421951 h 6693946"/>
              <a:gd name="connsiteX1662" fmla="*/ 652233 w 1569618"/>
              <a:gd name="connsiteY1662" fmla="*/ 442725 h 6693946"/>
              <a:gd name="connsiteX1663" fmla="*/ 652540 w 1569618"/>
              <a:gd name="connsiteY1663" fmla="*/ 460080 h 6693946"/>
              <a:gd name="connsiteX1664" fmla="*/ 659305 w 1569618"/>
              <a:gd name="connsiteY1664" fmla="*/ 465502 h 6693946"/>
              <a:gd name="connsiteX1665" fmla="*/ 673265 w 1569618"/>
              <a:gd name="connsiteY1665" fmla="*/ 447675 h 6693946"/>
              <a:gd name="connsiteX1666" fmla="*/ 659601 w 1569618"/>
              <a:gd name="connsiteY1666" fmla="*/ 430857 h 6693946"/>
              <a:gd name="connsiteX1667" fmla="*/ 653841 w 1569618"/>
              <a:gd name="connsiteY1667" fmla="*/ 432908 h 6693946"/>
              <a:gd name="connsiteX1668" fmla="*/ 652233 w 1569618"/>
              <a:gd name="connsiteY1668" fmla="*/ 442725 h 6693946"/>
              <a:gd name="connsiteX1669" fmla="*/ 477366 w 1569618"/>
              <a:gd name="connsiteY1669" fmla="*/ 210277 h 6693946"/>
              <a:gd name="connsiteX1670" fmla="*/ 471449 w 1569618"/>
              <a:gd name="connsiteY1670" fmla="*/ 232146 h 6693946"/>
              <a:gd name="connsiteX1671" fmla="*/ 482916 w 1569618"/>
              <a:gd name="connsiteY1671" fmla="*/ 250557 h 6693946"/>
              <a:gd name="connsiteX1672" fmla="*/ 490078 w 1569618"/>
              <a:gd name="connsiteY1672" fmla="*/ 253370 h 6693946"/>
              <a:gd name="connsiteX1673" fmla="*/ 494064 w 1569618"/>
              <a:gd name="connsiteY1673" fmla="*/ 234388 h 6693946"/>
              <a:gd name="connsiteX1674" fmla="*/ 484045 w 1569618"/>
              <a:gd name="connsiteY1674" fmla="*/ 210584 h 6693946"/>
              <a:gd name="connsiteX1675" fmla="*/ 479987 w 1569618"/>
              <a:gd name="connsiteY1675" fmla="*/ 207787 h 6693946"/>
              <a:gd name="connsiteX1676" fmla="*/ 477366 w 1569618"/>
              <a:gd name="connsiteY1676" fmla="*/ 210277 h 6693946"/>
              <a:gd name="connsiteX1677" fmla="*/ 148655 w 1569618"/>
              <a:gd name="connsiteY1677" fmla="*/ 19270 h 6693946"/>
              <a:gd name="connsiteX1678" fmla="*/ 161765 w 1569618"/>
              <a:gd name="connsiteY1678" fmla="*/ 24294 h 6693946"/>
              <a:gd name="connsiteX1679" fmla="*/ 180544 w 1569618"/>
              <a:gd name="connsiteY1679" fmla="*/ 11624 h 6693946"/>
              <a:gd name="connsiteX1680" fmla="*/ 155188 w 1569618"/>
              <a:gd name="connsiteY1680" fmla="*/ 4110 h 6693946"/>
              <a:gd name="connsiteX1681" fmla="*/ 148655 w 1569618"/>
              <a:gd name="connsiteY1681" fmla="*/ 19270 h 6693946"/>
              <a:gd name="connsiteX1682" fmla="*/ 137623 w 1569618"/>
              <a:gd name="connsiteY1682" fmla="*/ 24734 h 6693946"/>
              <a:gd name="connsiteX1683" fmla="*/ 141171 w 1569618"/>
              <a:gd name="connsiteY1683" fmla="*/ 17600 h 6693946"/>
              <a:gd name="connsiteX1684" fmla="*/ 134462 w 1569618"/>
              <a:gd name="connsiteY1684" fmla="*/ 8 h 6693946"/>
              <a:gd name="connsiteX1685" fmla="*/ 133363 w 1569618"/>
              <a:gd name="connsiteY1685" fmla="*/ 24734 h 6693946"/>
              <a:gd name="connsiteX1686" fmla="*/ 137623 w 1569618"/>
              <a:gd name="connsiteY1686" fmla="*/ 24734 h 6693946"/>
              <a:gd name="connsiteX1687" fmla="*/ 309208 w 1569618"/>
              <a:gd name="connsiteY1687" fmla="*/ 294310 h 6693946"/>
              <a:gd name="connsiteX1688" fmla="*/ 309355 w 1569618"/>
              <a:gd name="connsiteY1688" fmla="*/ 297576 h 6693946"/>
              <a:gd name="connsiteX1689" fmla="*/ 318054 w 1569618"/>
              <a:gd name="connsiteY1689" fmla="*/ 304274 h 6693946"/>
              <a:gd name="connsiteX1690" fmla="*/ 317469 w 1569618"/>
              <a:gd name="connsiteY1690" fmla="*/ 293009 h 6693946"/>
              <a:gd name="connsiteX1691" fmla="*/ 319389 w 1569618"/>
              <a:gd name="connsiteY1691" fmla="*/ 291059 h 6693946"/>
              <a:gd name="connsiteX1692" fmla="*/ 314893 w 1569618"/>
              <a:gd name="connsiteY1692" fmla="*/ 271826 h 6693946"/>
              <a:gd name="connsiteX1693" fmla="*/ 309985 w 1569618"/>
              <a:gd name="connsiteY1693" fmla="*/ 272486 h 6693946"/>
              <a:gd name="connsiteX1694" fmla="*/ 309208 w 1569618"/>
              <a:gd name="connsiteY1694" fmla="*/ 294310 h 6693946"/>
              <a:gd name="connsiteX1695" fmla="*/ 776971 w 1569618"/>
              <a:gd name="connsiteY1695" fmla="*/ 722291 h 6693946"/>
              <a:gd name="connsiteX1696" fmla="*/ 795750 w 1569618"/>
              <a:gd name="connsiteY1696" fmla="*/ 703617 h 6693946"/>
              <a:gd name="connsiteX1697" fmla="*/ 797741 w 1569618"/>
              <a:gd name="connsiteY1697" fmla="*/ 698798 h 6693946"/>
              <a:gd name="connsiteX1698" fmla="*/ 795383 w 1569618"/>
              <a:gd name="connsiteY1698" fmla="*/ 696717 h 6693946"/>
              <a:gd name="connsiteX1699" fmla="*/ 771316 w 1569618"/>
              <a:gd name="connsiteY1699" fmla="*/ 719246 h 6693946"/>
              <a:gd name="connsiteX1700" fmla="*/ 774773 w 1569618"/>
              <a:gd name="connsiteY1700" fmla="*/ 724766 h 6693946"/>
              <a:gd name="connsiteX1701" fmla="*/ 776971 w 1569618"/>
              <a:gd name="connsiteY1701" fmla="*/ 722291 h 6693946"/>
              <a:gd name="connsiteX1702" fmla="*/ 561168 w 1569618"/>
              <a:gd name="connsiteY1702" fmla="*/ 332967 h 6693946"/>
              <a:gd name="connsiteX1703" fmla="*/ 559072 w 1569618"/>
              <a:gd name="connsiteY1703" fmla="*/ 327020 h 6693946"/>
              <a:gd name="connsiteX1704" fmla="*/ 554309 w 1569618"/>
              <a:gd name="connsiteY1704" fmla="*/ 332645 h 6693946"/>
              <a:gd name="connsiteX1705" fmla="*/ 547601 w 1569618"/>
              <a:gd name="connsiteY1705" fmla="*/ 346868 h 6693946"/>
              <a:gd name="connsiteX1706" fmla="*/ 552686 w 1569618"/>
              <a:gd name="connsiteY1706" fmla="*/ 353299 h 6693946"/>
              <a:gd name="connsiteX1707" fmla="*/ 560901 w 1569618"/>
              <a:gd name="connsiteY1707" fmla="*/ 349827 h 6693946"/>
              <a:gd name="connsiteX1708" fmla="*/ 561239 w 1569618"/>
              <a:gd name="connsiteY1708" fmla="*/ 339777 h 6693946"/>
              <a:gd name="connsiteX1709" fmla="*/ 561168 w 1569618"/>
              <a:gd name="connsiteY1709" fmla="*/ 332967 h 6693946"/>
              <a:gd name="connsiteX1710" fmla="*/ 97020 w 1569618"/>
              <a:gd name="connsiteY1710" fmla="*/ 354720 h 6693946"/>
              <a:gd name="connsiteX1711" fmla="*/ 104932 w 1569618"/>
              <a:gd name="connsiteY1711" fmla="*/ 351379 h 6693946"/>
              <a:gd name="connsiteX1712" fmla="*/ 98074 w 1569618"/>
              <a:gd name="connsiteY1712" fmla="*/ 328205 h 6693946"/>
              <a:gd name="connsiteX1713" fmla="*/ 93683 w 1569618"/>
              <a:gd name="connsiteY1713" fmla="*/ 328089 h 6693946"/>
              <a:gd name="connsiteX1714" fmla="*/ 87147 w 1569618"/>
              <a:gd name="connsiteY1714" fmla="*/ 344292 h 6693946"/>
              <a:gd name="connsiteX1715" fmla="*/ 97020 w 1569618"/>
              <a:gd name="connsiteY1715" fmla="*/ 354720 h 6693946"/>
              <a:gd name="connsiteX1716" fmla="*/ 64209 w 1569618"/>
              <a:gd name="connsiteY1716" fmla="*/ 94268 h 6693946"/>
              <a:gd name="connsiteX1717" fmla="*/ 61528 w 1569618"/>
              <a:gd name="connsiteY1717" fmla="*/ 88437 h 6693946"/>
              <a:gd name="connsiteX1718" fmla="*/ 57414 w 1569618"/>
              <a:gd name="connsiteY1718" fmla="*/ 92273 h 6693946"/>
              <a:gd name="connsiteX1719" fmla="*/ 50545 w 1569618"/>
              <a:gd name="connsiteY1719" fmla="*/ 110291 h 6693946"/>
              <a:gd name="connsiteX1720" fmla="*/ 54088 w 1569618"/>
              <a:gd name="connsiteY1720" fmla="*/ 116137 h 6693946"/>
              <a:gd name="connsiteX1721" fmla="*/ 57354 w 1569618"/>
              <a:gd name="connsiteY1721" fmla="*/ 112297 h 6693946"/>
              <a:gd name="connsiteX1722" fmla="*/ 64209 w 1569618"/>
              <a:gd name="connsiteY1722" fmla="*/ 94268 h 6693946"/>
              <a:gd name="connsiteX1723" fmla="*/ 264578 w 1569618"/>
              <a:gd name="connsiteY1723" fmla="*/ 178024 h 6693946"/>
              <a:gd name="connsiteX1724" fmla="*/ 270788 w 1569618"/>
              <a:gd name="connsiteY1724" fmla="*/ 199526 h 6693946"/>
              <a:gd name="connsiteX1725" fmla="*/ 274129 w 1569618"/>
              <a:gd name="connsiteY1725" fmla="*/ 196200 h 6693946"/>
              <a:gd name="connsiteX1726" fmla="*/ 274290 w 1569618"/>
              <a:gd name="connsiteY1726" fmla="*/ 185786 h 6693946"/>
              <a:gd name="connsiteX1727" fmla="*/ 274114 w 1569618"/>
              <a:gd name="connsiteY1727" fmla="*/ 178887 h 6693946"/>
              <a:gd name="connsiteX1728" fmla="*/ 269441 w 1569618"/>
              <a:gd name="connsiteY1728" fmla="*/ 173056 h 6693946"/>
              <a:gd name="connsiteX1729" fmla="*/ 264578 w 1569618"/>
              <a:gd name="connsiteY1729" fmla="*/ 178024 h 6693946"/>
              <a:gd name="connsiteX1730" fmla="*/ 748952 w 1569618"/>
              <a:gd name="connsiteY1730" fmla="*/ 764124 h 6693946"/>
              <a:gd name="connsiteX1731" fmla="*/ 756159 w 1569618"/>
              <a:gd name="connsiteY1731" fmla="*/ 749905 h 6693946"/>
              <a:gd name="connsiteX1732" fmla="*/ 753081 w 1569618"/>
              <a:gd name="connsiteY1732" fmla="*/ 745844 h 6693946"/>
              <a:gd name="connsiteX1733" fmla="*/ 737718 w 1569618"/>
              <a:gd name="connsiteY1733" fmla="*/ 754839 h 6693946"/>
              <a:gd name="connsiteX1734" fmla="*/ 743459 w 1569618"/>
              <a:gd name="connsiteY1734" fmla="*/ 766468 h 6693946"/>
              <a:gd name="connsiteX1735" fmla="*/ 748952 w 1569618"/>
              <a:gd name="connsiteY1735" fmla="*/ 764124 h 6693946"/>
              <a:gd name="connsiteX1736" fmla="*/ 57309 w 1569618"/>
              <a:gd name="connsiteY1736" fmla="*/ 122729 h 6693946"/>
              <a:gd name="connsiteX1737" fmla="*/ 57309 w 1569618"/>
              <a:gd name="connsiteY1737" fmla="*/ 143717 h 6693946"/>
              <a:gd name="connsiteX1738" fmla="*/ 57309 w 1569618"/>
              <a:gd name="connsiteY1738" fmla="*/ 122729 h 6693946"/>
              <a:gd name="connsiteX1739" fmla="*/ 624532 w 1569618"/>
              <a:gd name="connsiteY1739" fmla="*/ 269336 h 6693946"/>
              <a:gd name="connsiteX1740" fmla="*/ 634904 w 1569618"/>
              <a:gd name="connsiteY1740" fmla="*/ 263802 h 6693946"/>
              <a:gd name="connsiteX1741" fmla="*/ 624049 w 1569618"/>
              <a:gd name="connsiteY1741" fmla="*/ 256111 h 6693946"/>
              <a:gd name="connsiteX1742" fmla="*/ 617239 w 1569618"/>
              <a:gd name="connsiteY1742" fmla="*/ 261076 h 6693946"/>
              <a:gd name="connsiteX1743" fmla="*/ 624532 w 1569618"/>
              <a:gd name="connsiteY1743" fmla="*/ 269336 h 6693946"/>
              <a:gd name="connsiteX1744" fmla="*/ 72353 w 1569618"/>
              <a:gd name="connsiteY1744" fmla="*/ 174743 h 6693946"/>
              <a:gd name="connsiteX1745" fmla="*/ 64314 w 1569618"/>
              <a:gd name="connsiteY1745" fmla="*/ 171916 h 6693946"/>
              <a:gd name="connsiteX1746" fmla="*/ 51655 w 1569618"/>
              <a:gd name="connsiteY1746" fmla="*/ 183559 h 6693946"/>
              <a:gd name="connsiteX1747" fmla="*/ 57339 w 1569618"/>
              <a:gd name="connsiteY1747" fmla="*/ 185509 h 6693946"/>
              <a:gd name="connsiteX1748" fmla="*/ 72353 w 1569618"/>
              <a:gd name="connsiteY1748" fmla="*/ 174743 h 6693946"/>
              <a:gd name="connsiteX1749" fmla="*/ 556627 w 1569618"/>
              <a:gd name="connsiteY1749" fmla="*/ 536790 h 6693946"/>
              <a:gd name="connsiteX1750" fmla="*/ 554455 w 1569618"/>
              <a:gd name="connsiteY1750" fmla="*/ 542358 h 6693946"/>
              <a:gd name="connsiteX1751" fmla="*/ 562731 w 1569618"/>
              <a:gd name="connsiteY1751" fmla="*/ 549419 h 6693946"/>
              <a:gd name="connsiteX1752" fmla="*/ 568694 w 1569618"/>
              <a:gd name="connsiteY1752" fmla="*/ 546003 h 6693946"/>
              <a:gd name="connsiteX1753" fmla="*/ 556627 w 1569618"/>
              <a:gd name="connsiteY1753" fmla="*/ 536790 h 6693946"/>
              <a:gd name="connsiteX1754" fmla="*/ 282168 w 1569618"/>
              <a:gd name="connsiteY1754" fmla="*/ 220356 h 6693946"/>
              <a:gd name="connsiteX1755" fmla="*/ 291235 w 1569618"/>
              <a:gd name="connsiteY1755" fmla="*/ 211773 h 6693946"/>
              <a:gd name="connsiteX1756" fmla="*/ 281553 w 1569618"/>
              <a:gd name="connsiteY1756" fmla="*/ 206995 h 6693946"/>
              <a:gd name="connsiteX1757" fmla="*/ 274507 w 1569618"/>
              <a:gd name="connsiteY1757" fmla="*/ 216985 h 6693946"/>
              <a:gd name="connsiteX1758" fmla="*/ 282168 w 1569618"/>
              <a:gd name="connsiteY1758" fmla="*/ 220356 h 6693946"/>
              <a:gd name="connsiteX1759" fmla="*/ 627300 w 1569618"/>
              <a:gd name="connsiteY1759" fmla="*/ 557489 h 6693946"/>
              <a:gd name="connsiteX1760" fmla="*/ 635459 w 1569618"/>
              <a:gd name="connsiteY1760" fmla="*/ 548568 h 6693946"/>
              <a:gd name="connsiteX1761" fmla="*/ 633483 w 1569618"/>
              <a:gd name="connsiteY1761" fmla="*/ 542666 h 6693946"/>
              <a:gd name="connsiteX1762" fmla="*/ 624577 w 1569618"/>
              <a:gd name="connsiteY1762" fmla="*/ 548774 h 6693946"/>
              <a:gd name="connsiteX1763" fmla="*/ 627300 w 1569618"/>
              <a:gd name="connsiteY1763" fmla="*/ 557489 h 6693946"/>
              <a:gd name="connsiteX1764" fmla="*/ 1348926 w 1569618"/>
              <a:gd name="connsiteY1764" fmla="*/ 5773871 h 6693946"/>
              <a:gd name="connsiteX1765" fmla="*/ 1338730 w 1569618"/>
              <a:gd name="connsiteY1765" fmla="*/ 5777771 h 6693946"/>
              <a:gd name="connsiteX1766" fmla="*/ 1344955 w 1569618"/>
              <a:gd name="connsiteY1766" fmla="*/ 5781184 h 6693946"/>
              <a:gd name="connsiteX1767" fmla="*/ 1352132 w 1569618"/>
              <a:gd name="connsiteY1767" fmla="*/ 5776946 h 6693946"/>
              <a:gd name="connsiteX1768" fmla="*/ 1348926 w 1569618"/>
              <a:gd name="connsiteY1768" fmla="*/ 5773871 h 6693946"/>
              <a:gd name="connsiteX1769" fmla="*/ 1532387 w 1569618"/>
              <a:gd name="connsiteY1769" fmla="*/ 5857418 h 6693946"/>
              <a:gd name="connsiteX1770" fmla="*/ 1541106 w 1569618"/>
              <a:gd name="connsiteY1770" fmla="*/ 5854155 h 6693946"/>
              <a:gd name="connsiteX1771" fmla="*/ 1534967 w 1569618"/>
              <a:gd name="connsiteY1771" fmla="*/ 5850106 h 6693946"/>
              <a:gd name="connsiteX1772" fmla="*/ 1527100 w 1569618"/>
              <a:gd name="connsiteY1772" fmla="*/ 5854155 h 6693946"/>
              <a:gd name="connsiteX1773" fmla="*/ 1532387 w 1569618"/>
              <a:gd name="connsiteY1773" fmla="*/ 5857418 h 6693946"/>
              <a:gd name="connsiteX1774" fmla="*/ 624472 w 1569618"/>
              <a:gd name="connsiteY1774" fmla="*/ 241520 h 6693946"/>
              <a:gd name="connsiteX1775" fmla="*/ 628837 w 1569618"/>
              <a:gd name="connsiteY1775" fmla="*/ 247599 h 6693946"/>
              <a:gd name="connsiteX1776" fmla="*/ 632733 w 1569618"/>
              <a:gd name="connsiteY1776" fmla="*/ 238269 h 6693946"/>
              <a:gd name="connsiteX1777" fmla="*/ 626584 w 1569618"/>
              <a:gd name="connsiteY1777" fmla="*/ 236102 h 6693946"/>
              <a:gd name="connsiteX1778" fmla="*/ 624472 w 1569618"/>
              <a:gd name="connsiteY1778" fmla="*/ 241520 h 6693946"/>
              <a:gd name="connsiteX1779" fmla="*/ 1499299 w 1569618"/>
              <a:gd name="connsiteY1779" fmla="*/ 5839868 h 6693946"/>
              <a:gd name="connsiteX1780" fmla="*/ 1503210 w 1569618"/>
              <a:gd name="connsiteY1780" fmla="*/ 5850068 h 6693946"/>
              <a:gd name="connsiteX1781" fmla="*/ 1506622 w 1569618"/>
              <a:gd name="connsiteY1781" fmla="*/ 5843843 h 6693946"/>
              <a:gd name="connsiteX1782" fmla="*/ 1502377 w 1569618"/>
              <a:gd name="connsiteY1782" fmla="*/ 5836643 h 6693946"/>
              <a:gd name="connsiteX1783" fmla="*/ 1499299 w 1569618"/>
              <a:gd name="connsiteY1783" fmla="*/ 5839868 h 6693946"/>
              <a:gd name="connsiteX1784" fmla="*/ 624457 w 1569618"/>
              <a:gd name="connsiteY1784" fmla="*/ 484967 h 6693946"/>
              <a:gd name="connsiteX1785" fmla="*/ 627097 w 1569618"/>
              <a:gd name="connsiteY1785" fmla="*/ 494649 h 6693946"/>
              <a:gd name="connsiteX1786" fmla="*/ 630993 w 1569618"/>
              <a:gd name="connsiteY1786" fmla="*/ 488380 h 6693946"/>
              <a:gd name="connsiteX1787" fmla="*/ 627738 w 1569618"/>
              <a:gd name="connsiteY1787" fmla="*/ 479680 h 6693946"/>
              <a:gd name="connsiteX1788" fmla="*/ 624457 w 1569618"/>
              <a:gd name="connsiteY1788" fmla="*/ 484967 h 6693946"/>
              <a:gd name="connsiteX1789" fmla="*/ 1423439 w 1569618"/>
              <a:gd name="connsiteY1789" fmla="*/ 5874104 h 6693946"/>
              <a:gd name="connsiteX1790" fmla="*/ 1422442 w 1569618"/>
              <a:gd name="connsiteY1790" fmla="*/ 5883817 h 6693946"/>
              <a:gd name="connsiteX1791" fmla="*/ 1427804 w 1569618"/>
              <a:gd name="connsiteY1791" fmla="*/ 5883254 h 6693946"/>
              <a:gd name="connsiteX1792" fmla="*/ 1427804 w 1569618"/>
              <a:gd name="connsiteY1792" fmla="*/ 5874067 h 6693946"/>
              <a:gd name="connsiteX1793" fmla="*/ 1423439 w 1569618"/>
              <a:gd name="connsiteY1793" fmla="*/ 5874104 h 6693946"/>
              <a:gd name="connsiteX1794" fmla="*/ 1379889 w 1569618"/>
              <a:gd name="connsiteY1794" fmla="*/ 5801507 h 6693946"/>
              <a:gd name="connsiteX1795" fmla="*/ 1377736 w 1569618"/>
              <a:gd name="connsiteY1795" fmla="*/ 5795808 h 6693946"/>
              <a:gd name="connsiteX1796" fmla="*/ 1371688 w 1569618"/>
              <a:gd name="connsiteY1796" fmla="*/ 5798358 h 6693946"/>
              <a:gd name="connsiteX1797" fmla="*/ 1375524 w 1569618"/>
              <a:gd name="connsiteY1797" fmla="*/ 5807582 h 6693946"/>
              <a:gd name="connsiteX1798" fmla="*/ 1379889 w 1569618"/>
              <a:gd name="connsiteY1798" fmla="*/ 5801507 h 6693946"/>
              <a:gd name="connsiteX1799" fmla="*/ 567126 w 1569618"/>
              <a:gd name="connsiteY1799" fmla="*/ 384074 h 6693946"/>
              <a:gd name="connsiteX1800" fmla="*/ 561430 w 1569618"/>
              <a:gd name="connsiteY1800" fmla="*/ 381922 h 6693946"/>
              <a:gd name="connsiteX1801" fmla="*/ 555352 w 1569618"/>
              <a:gd name="connsiteY1801" fmla="*/ 386301 h 6693946"/>
              <a:gd name="connsiteX1802" fmla="*/ 564550 w 1569618"/>
              <a:gd name="connsiteY1802" fmla="*/ 390123 h 6693946"/>
              <a:gd name="connsiteX1803" fmla="*/ 567126 w 1569618"/>
              <a:gd name="connsiteY1803" fmla="*/ 384074 h 6693946"/>
              <a:gd name="connsiteX1804" fmla="*/ 741786 w 1569618"/>
              <a:gd name="connsiteY1804" fmla="*/ 794359 h 6693946"/>
              <a:gd name="connsiteX1805" fmla="*/ 742990 w 1569618"/>
              <a:gd name="connsiteY1805" fmla="*/ 784384 h 6693946"/>
              <a:gd name="connsiteX1806" fmla="*/ 738610 w 1569618"/>
              <a:gd name="connsiteY1806" fmla="*/ 781748 h 6693946"/>
              <a:gd name="connsiteX1807" fmla="*/ 736458 w 1569618"/>
              <a:gd name="connsiteY1807" fmla="*/ 790902 h 6693946"/>
              <a:gd name="connsiteX1808" fmla="*/ 741786 w 1569618"/>
              <a:gd name="connsiteY1808" fmla="*/ 794359 h 6693946"/>
              <a:gd name="connsiteX1809" fmla="*/ 655982 w 1569618"/>
              <a:gd name="connsiteY1809" fmla="*/ 423447 h 6693946"/>
              <a:gd name="connsiteX1810" fmla="*/ 665957 w 1569618"/>
              <a:gd name="connsiteY1810" fmla="*/ 422247 h 6693946"/>
              <a:gd name="connsiteX1811" fmla="*/ 662500 w 1569618"/>
              <a:gd name="connsiteY1811" fmla="*/ 416915 h 6693946"/>
              <a:gd name="connsiteX1812" fmla="*/ 653346 w 1569618"/>
              <a:gd name="connsiteY1812" fmla="*/ 419068 h 6693946"/>
              <a:gd name="connsiteX1813" fmla="*/ 655982 w 1569618"/>
              <a:gd name="connsiteY1813" fmla="*/ 423447 h 6693946"/>
              <a:gd name="connsiteX1814" fmla="*/ 165162 w 1569618"/>
              <a:gd name="connsiteY1814" fmla="*/ 81698 h 6693946"/>
              <a:gd name="connsiteX1815" fmla="*/ 169058 w 1569618"/>
              <a:gd name="connsiteY1815" fmla="*/ 75444 h 6693946"/>
              <a:gd name="connsiteX1816" fmla="*/ 165792 w 1569618"/>
              <a:gd name="connsiteY1816" fmla="*/ 66729 h 6693946"/>
              <a:gd name="connsiteX1817" fmla="*/ 162526 w 1569618"/>
              <a:gd name="connsiteY1817" fmla="*/ 72032 h 6693946"/>
              <a:gd name="connsiteX1818" fmla="*/ 165162 w 1569618"/>
              <a:gd name="connsiteY1818" fmla="*/ 81698 h 6693946"/>
              <a:gd name="connsiteX1819" fmla="*/ 239045 w 1569618"/>
              <a:gd name="connsiteY1819" fmla="*/ 237977 h 6693946"/>
              <a:gd name="connsiteX1820" fmla="*/ 236893 w 1569618"/>
              <a:gd name="connsiteY1820" fmla="*/ 228823 h 6693946"/>
              <a:gd name="connsiteX1821" fmla="*/ 232528 w 1569618"/>
              <a:gd name="connsiteY1821" fmla="*/ 231459 h 6693946"/>
              <a:gd name="connsiteX1822" fmla="*/ 233713 w 1569618"/>
              <a:gd name="connsiteY1822" fmla="*/ 241434 h 6693946"/>
              <a:gd name="connsiteX1823" fmla="*/ 239045 w 1569618"/>
              <a:gd name="connsiteY1823" fmla="*/ 237977 h 6693946"/>
              <a:gd name="connsiteX1824" fmla="*/ 266423 w 1569618"/>
              <a:gd name="connsiteY1824" fmla="*/ 158277 h 6693946"/>
              <a:gd name="connsiteX1825" fmla="*/ 274290 w 1569618"/>
              <a:gd name="connsiteY1825" fmla="*/ 154220 h 6693946"/>
              <a:gd name="connsiteX1826" fmla="*/ 268999 w 1569618"/>
              <a:gd name="connsiteY1826" fmla="*/ 150969 h 6693946"/>
              <a:gd name="connsiteX1827" fmla="*/ 260284 w 1569618"/>
              <a:gd name="connsiteY1827" fmla="*/ 154220 h 6693946"/>
              <a:gd name="connsiteX1828" fmla="*/ 266423 w 1569618"/>
              <a:gd name="connsiteY1828" fmla="*/ 158277 h 6693946"/>
              <a:gd name="connsiteX1829" fmla="*/ 316869 w 1569618"/>
              <a:gd name="connsiteY1829" fmla="*/ 315801 h 6693946"/>
              <a:gd name="connsiteX1830" fmla="*/ 323094 w 1569618"/>
              <a:gd name="connsiteY1830" fmla="*/ 319213 h 6693946"/>
              <a:gd name="connsiteX1831" fmla="*/ 330271 w 1569618"/>
              <a:gd name="connsiteY1831" fmla="*/ 314950 h 6693946"/>
              <a:gd name="connsiteX1832" fmla="*/ 327065 w 1569618"/>
              <a:gd name="connsiteY1832" fmla="*/ 311890 h 6693946"/>
              <a:gd name="connsiteX1833" fmla="*/ 316869 w 1569618"/>
              <a:gd name="connsiteY1833" fmla="*/ 315801 h 6693946"/>
              <a:gd name="connsiteX1834" fmla="*/ 328895 w 1569618"/>
              <a:gd name="connsiteY1834" fmla="*/ 305387 h 6693946"/>
              <a:gd name="connsiteX1835" fmla="*/ 333537 w 1569618"/>
              <a:gd name="connsiteY1835" fmla="*/ 311698 h 6693946"/>
              <a:gd name="connsiteX1836" fmla="*/ 337040 w 1569618"/>
              <a:gd name="connsiteY1836" fmla="*/ 306880 h 6693946"/>
              <a:gd name="connsiteX1837" fmla="*/ 334374 w 1569618"/>
              <a:gd name="connsiteY1837" fmla="*/ 298296 h 6693946"/>
              <a:gd name="connsiteX1838" fmla="*/ 328895 w 1569618"/>
              <a:gd name="connsiteY1838" fmla="*/ 305387 h 6693946"/>
              <a:gd name="connsiteX1839" fmla="*/ 440835 w 1569618"/>
              <a:gd name="connsiteY1839" fmla="*/ 402415 h 6693946"/>
              <a:gd name="connsiteX1840" fmla="*/ 442020 w 1569618"/>
              <a:gd name="connsiteY1840" fmla="*/ 392436 h 6693946"/>
              <a:gd name="connsiteX1841" fmla="*/ 437655 w 1569618"/>
              <a:gd name="connsiteY1841" fmla="*/ 389800 h 6693946"/>
              <a:gd name="connsiteX1842" fmla="*/ 435503 w 1569618"/>
              <a:gd name="connsiteY1842" fmla="*/ 398957 h 6693946"/>
              <a:gd name="connsiteX1843" fmla="*/ 440835 w 1569618"/>
              <a:gd name="connsiteY1843" fmla="*/ 402415 h 6693946"/>
              <a:gd name="connsiteX1844" fmla="*/ 437655 w 1569618"/>
              <a:gd name="connsiteY1844" fmla="*/ 291805 h 6693946"/>
              <a:gd name="connsiteX1845" fmla="*/ 435503 w 1569618"/>
              <a:gd name="connsiteY1845" fmla="*/ 300978 h 6693946"/>
              <a:gd name="connsiteX1846" fmla="*/ 440835 w 1569618"/>
              <a:gd name="connsiteY1846" fmla="*/ 304435 h 6693946"/>
              <a:gd name="connsiteX1847" fmla="*/ 442035 w 1569618"/>
              <a:gd name="connsiteY1847" fmla="*/ 294457 h 6693946"/>
              <a:gd name="connsiteX1848" fmla="*/ 437655 w 1569618"/>
              <a:gd name="connsiteY1848" fmla="*/ 291805 h 6693946"/>
              <a:gd name="connsiteX1849" fmla="*/ 477250 w 1569618"/>
              <a:gd name="connsiteY1849" fmla="*/ 302984 h 6693946"/>
              <a:gd name="connsiteX1850" fmla="*/ 484251 w 1569618"/>
              <a:gd name="connsiteY1850" fmla="*/ 311698 h 6693946"/>
              <a:gd name="connsiteX1851" fmla="*/ 484251 w 1569618"/>
              <a:gd name="connsiteY1851" fmla="*/ 297696 h 6693946"/>
              <a:gd name="connsiteX1852" fmla="*/ 477250 w 1569618"/>
              <a:gd name="connsiteY1852" fmla="*/ 302984 h 6693946"/>
              <a:gd name="connsiteX1853" fmla="*/ 559450 w 1569618"/>
              <a:gd name="connsiteY1853" fmla="*/ 509371 h 6693946"/>
              <a:gd name="connsiteX1854" fmla="*/ 555044 w 1569618"/>
              <a:gd name="connsiteY1854" fmla="*/ 510571 h 6693946"/>
              <a:gd name="connsiteX1855" fmla="*/ 556259 w 1569618"/>
              <a:gd name="connsiteY1855" fmla="*/ 524442 h 6693946"/>
              <a:gd name="connsiteX1856" fmla="*/ 561078 w 1569618"/>
              <a:gd name="connsiteY1856" fmla="*/ 518408 h 6693946"/>
              <a:gd name="connsiteX1857" fmla="*/ 559450 w 1569618"/>
              <a:gd name="connsiteY1857" fmla="*/ 509371 h 6693946"/>
              <a:gd name="connsiteX1858" fmla="*/ 556638 w 1569618"/>
              <a:gd name="connsiteY1858" fmla="*/ 431794 h 6693946"/>
              <a:gd name="connsiteX1859" fmla="*/ 554485 w 1569618"/>
              <a:gd name="connsiteY1859" fmla="*/ 437494 h 6693946"/>
              <a:gd name="connsiteX1860" fmla="*/ 558850 w 1569618"/>
              <a:gd name="connsiteY1860" fmla="*/ 443573 h 6693946"/>
              <a:gd name="connsiteX1861" fmla="*/ 562690 w 1569618"/>
              <a:gd name="connsiteY1861" fmla="*/ 434374 h 6693946"/>
              <a:gd name="connsiteX1862" fmla="*/ 556638 w 1569618"/>
              <a:gd name="connsiteY1862" fmla="*/ 431794 h 6693946"/>
              <a:gd name="connsiteX1863" fmla="*/ 1537603 w 1569618"/>
              <a:gd name="connsiteY1863" fmla="*/ 5878642 h 6693946"/>
              <a:gd name="connsiteX1864" fmla="*/ 1539801 w 1569618"/>
              <a:gd name="connsiteY1864" fmla="*/ 5873955 h 6693946"/>
              <a:gd name="connsiteX1865" fmla="*/ 1537603 w 1569618"/>
              <a:gd name="connsiteY1865" fmla="*/ 5871667 h 6693946"/>
              <a:gd name="connsiteX1866" fmla="*/ 1535113 w 1569618"/>
              <a:gd name="connsiteY1866" fmla="*/ 5876167 h 6693946"/>
              <a:gd name="connsiteX1867" fmla="*/ 1537603 w 1569618"/>
              <a:gd name="connsiteY1867" fmla="*/ 5878642 h 6693946"/>
              <a:gd name="connsiteX1868" fmla="*/ 1398345 w 1569618"/>
              <a:gd name="connsiteY1868" fmla="*/ 1010826 h 6693946"/>
              <a:gd name="connsiteX1869" fmla="*/ 1400558 w 1569618"/>
              <a:gd name="connsiteY1869" fmla="*/ 1008670 h 6693946"/>
              <a:gd name="connsiteX1870" fmla="*/ 1397247 w 1569618"/>
              <a:gd name="connsiteY1870" fmla="*/ 1004597 h 6693946"/>
              <a:gd name="connsiteX1871" fmla="*/ 1394127 w 1569618"/>
              <a:gd name="connsiteY1871" fmla="*/ 1007717 h 6693946"/>
              <a:gd name="connsiteX1872" fmla="*/ 1398345 w 1569618"/>
              <a:gd name="connsiteY1872" fmla="*/ 1010826 h 6693946"/>
              <a:gd name="connsiteX1873" fmla="*/ 1384827 w 1569618"/>
              <a:gd name="connsiteY1873" fmla="*/ 5816957 h 6693946"/>
              <a:gd name="connsiteX1874" fmla="*/ 1380125 w 1569618"/>
              <a:gd name="connsiteY1874" fmla="*/ 5819170 h 6693946"/>
              <a:gd name="connsiteX1875" fmla="*/ 1382615 w 1569618"/>
              <a:gd name="connsiteY1875" fmla="*/ 5821644 h 6693946"/>
              <a:gd name="connsiteX1876" fmla="*/ 1387126 w 1569618"/>
              <a:gd name="connsiteY1876" fmla="*/ 5819170 h 6693946"/>
              <a:gd name="connsiteX1877" fmla="*/ 1384827 w 1569618"/>
              <a:gd name="connsiteY1877" fmla="*/ 5816957 h 6693946"/>
              <a:gd name="connsiteX1878" fmla="*/ 1354622 w 1569618"/>
              <a:gd name="connsiteY1878" fmla="*/ 5807657 h 6693946"/>
              <a:gd name="connsiteX1879" fmla="*/ 1359133 w 1569618"/>
              <a:gd name="connsiteY1879" fmla="*/ 5805182 h 6693946"/>
              <a:gd name="connsiteX1880" fmla="*/ 1356835 w 1569618"/>
              <a:gd name="connsiteY1880" fmla="*/ 5802970 h 6693946"/>
              <a:gd name="connsiteX1881" fmla="*/ 1352132 w 1569618"/>
              <a:gd name="connsiteY1881" fmla="*/ 5805182 h 6693946"/>
              <a:gd name="connsiteX1882" fmla="*/ 1354622 w 1569618"/>
              <a:gd name="connsiteY1882" fmla="*/ 5807657 h 6693946"/>
              <a:gd name="connsiteX1883" fmla="*/ 1340621 w 1569618"/>
              <a:gd name="connsiteY1883" fmla="*/ 5788683 h 6693946"/>
              <a:gd name="connsiteX1884" fmla="*/ 1338131 w 1569618"/>
              <a:gd name="connsiteY1884" fmla="*/ 5791195 h 6693946"/>
              <a:gd name="connsiteX1885" fmla="*/ 1342833 w 1569618"/>
              <a:gd name="connsiteY1885" fmla="*/ 5793371 h 6693946"/>
              <a:gd name="connsiteX1886" fmla="*/ 1345132 w 1569618"/>
              <a:gd name="connsiteY1886" fmla="*/ 5791195 h 6693946"/>
              <a:gd name="connsiteX1887" fmla="*/ 1340621 w 1569618"/>
              <a:gd name="connsiteY1887" fmla="*/ 5788683 h 6693946"/>
              <a:gd name="connsiteX1888" fmla="*/ 792207 w 1569618"/>
              <a:gd name="connsiteY1888" fmla="*/ 595164 h 6693946"/>
              <a:gd name="connsiteX1889" fmla="*/ 789908 w 1569618"/>
              <a:gd name="connsiteY1889" fmla="*/ 592966 h 6693946"/>
              <a:gd name="connsiteX1890" fmla="*/ 785220 w 1569618"/>
              <a:gd name="connsiteY1890" fmla="*/ 595164 h 6693946"/>
              <a:gd name="connsiteX1891" fmla="*/ 787710 w 1569618"/>
              <a:gd name="connsiteY1891" fmla="*/ 597639 h 6693946"/>
              <a:gd name="connsiteX1892" fmla="*/ 792207 w 1569618"/>
              <a:gd name="connsiteY1892" fmla="*/ 595164 h 6693946"/>
              <a:gd name="connsiteX1893" fmla="*/ 778861 w 1569618"/>
              <a:gd name="connsiteY1893" fmla="*/ 741494 h 6693946"/>
              <a:gd name="connsiteX1894" fmla="*/ 782097 w 1569618"/>
              <a:gd name="connsiteY1894" fmla="*/ 745641 h 6693946"/>
              <a:gd name="connsiteX1895" fmla="*/ 785220 w 1569618"/>
              <a:gd name="connsiteY1895" fmla="*/ 745641 h 6693946"/>
              <a:gd name="connsiteX1896" fmla="*/ 783094 w 1569618"/>
              <a:gd name="connsiteY1896" fmla="*/ 740339 h 6693946"/>
              <a:gd name="connsiteX1897" fmla="*/ 778861 w 1569618"/>
              <a:gd name="connsiteY1897" fmla="*/ 741494 h 6693946"/>
              <a:gd name="connsiteX1898" fmla="*/ 781718 w 1569618"/>
              <a:gd name="connsiteY1898" fmla="*/ 808627 h 6693946"/>
              <a:gd name="connsiteX1899" fmla="*/ 784208 w 1569618"/>
              <a:gd name="connsiteY1899" fmla="*/ 804116 h 6693946"/>
              <a:gd name="connsiteX1900" fmla="*/ 781718 w 1569618"/>
              <a:gd name="connsiteY1900" fmla="*/ 801622 h 6693946"/>
              <a:gd name="connsiteX1901" fmla="*/ 779521 w 1569618"/>
              <a:gd name="connsiteY1901" fmla="*/ 806325 h 6693946"/>
              <a:gd name="connsiteX1902" fmla="*/ 781718 w 1569618"/>
              <a:gd name="connsiteY1902" fmla="*/ 808627 h 6693946"/>
              <a:gd name="connsiteX1903" fmla="*/ 774717 w 1569618"/>
              <a:gd name="connsiteY1903" fmla="*/ 689641 h 6693946"/>
              <a:gd name="connsiteX1904" fmla="*/ 777207 w 1569618"/>
              <a:gd name="connsiteY1904" fmla="*/ 685130 h 6693946"/>
              <a:gd name="connsiteX1905" fmla="*/ 774717 w 1569618"/>
              <a:gd name="connsiteY1905" fmla="*/ 682640 h 6693946"/>
              <a:gd name="connsiteX1906" fmla="*/ 772520 w 1569618"/>
              <a:gd name="connsiteY1906" fmla="*/ 687342 h 6693946"/>
              <a:gd name="connsiteX1907" fmla="*/ 774717 w 1569618"/>
              <a:gd name="connsiteY1907" fmla="*/ 689641 h 6693946"/>
              <a:gd name="connsiteX1908" fmla="*/ 737526 w 1569618"/>
              <a:gd name="connsiteY1908" fmla="*/ 726933 h 6693946"/>
              <a:gd name="connsiteX1909" fmla="*/ 739724 w 1569618"/>
              <a:gd name="connsiteY1909" fmla="*/ 731635 h 6693946"/>
              <a:gd name="connsiteX1910" fmla="*/ 742214 w 1569618"/>
              <a:gd name="connsiteY1910" fmla="*/ 729146 h 6693946"/>
              <a:gd name="connsiteX1911" fmla="*/ 739724 w 1569618"/>
              <a:gd name="connsiteY1911" fmla="*/ 724634 h 6693946"/>
              <a:gd name="connsiteX1912" fmla="*/ 737526 w 1569618"/>
              <a:gd name="connsiteY1912" fmla="*/ 726933 h 6693946"/>
              <a:gd name="connsiteX1913" fmla="*/ 739150 w 1569618"/>
              <a:gd name="connsiteY1913" fmla="*/ 773060 h 6693946"/>
              <a:gd name="connsiteX1914" fmla="*/ 743222 w 1569618"/>
              <a:gd name="connsiteY1914" fmla="*/ 769749 h 6693946"/>
              <a:gd name="connsiteX1915" fmla="*/ 740102 w 1569618"/>
              <a:gd name="connsiteY1915" fmla="*/ 766629 h 6693946"/>
              <a:gd name="connsiteX1916" fmla="*/ 736982 w 1569618"/>
              <a:gd name="connsiteY1916" fmla="*/ 770847 h 6693946"/>
              <a:gd name="connsiteX1917" fmla="*/ 739150 w 1569618"/>
              <a:gd name="connsiteY1917" fmla="*/ 773060 h 6693946"/>
              <a:gd name="connsiteX1918" fmla="*/ 660538 w 1569618"/>
              <a:gd name="connsiteY1918" fmla="*/ 230008 h 6693946"/>
              <a:gd name="connsiteX1919" fmla="*/ 662732 w 1569618"/>
              <a:gd name="connsiteY1919" fmla="*/ 234710 h 6693946"/>
              <a:gd name="connsiteX1920" fmla="*/ 664914 w 1569618"/>
              <a:gd name="connsiteY1920" fmla="*/ 232412 h 6693946"/>
              <a:gd name="connsiteX1921" fmla="*/ 662732 w 1569618"/>
              <a:gd name="connsiteY1921" fmla="*/ 227709 h 6693946"/>
              <a:gd name="connsiteX1922" fmla="*/ 660538 w 1569618"/>
              <a:gd name="connsiteY1922" fmla="*/ 230008 h 6693946"/>
              <a:gd name="connsiteX1923" fmla="*/ 665664 w 1569618"/>
              <a:gd name="connsiteY1923" fmla="*/ 469750 h 6693946"/>
              <a:gd name="connsiteX1924" fmla="*/ 662353 w 1569618"/>
              <a:gd name="connsiteY1924" fmla="*/ 465678 h 6693946"/>
              <a:gd name="connsiteX1925" fmla="*/ 659234 w 1569618"/>
              <a:gd name="connsiteY1925" fmla="*/ 468798 h 6693946"/>
              <a:gd name="connsiteX1926" fmla="*/ 663437 w 1569618"/>
              <a:gd name="connsiteY1926" fmla="*/ 471903 h 6693946"/>
              <a:gd name="connsiteX1927" fmla="*/ 665664 w 1569618"/>
              <a:gd name="connsiteY1927" fmla="*/ 469750 h 6693946"/>
              <a:gd name="connsiteX1928" fmla="*/ 654531 w 1569618"/>
              <a:gd name="connsiteY1928" fmla="*/ 261398 h 6693946"/>
              <a:gd name="connsiteX1929" fmla="*/ 659234 w 1569618"/>
              <a:gd name="connsiteY1929" fmla="*/ 259201 h 6693946"/>
              <a:gd name="connsiteX1930" fmla="*/ 656935 w 1569618"/>
              <a:gd name="connsiteY1930" fmla="*/ 257018 h 6693946"/>
              <a:gd name="connsiteX1931" fmla="*/ 652233 w 1569618"/>
              <a:gd name="connsiteY1931" fmla="*/ 259201 h 6693946"/>
              <a:gd name="connsiteX1932" fmla="*/ 654531 w 1569618"/>
              <a:gd name="connsiteY1932" fmla="*/ 261398 h 6693946"/>
              <a:gd name="connsiteX1933" fmla="*/ 625541 w 1569618"/>
              <a:gd name="connsiteY1933" fmla="*/ 341990 h 6693946"/>
              <a:gd name="connsiteX1934" fmla="*/ 627727 w 1569618"/>
              <a:gd name="connsiteY1934" fmla="*/ 346692 h 6693946"/>
              <a:gd name="connsiteX1935" fmla="*/ 629921 w 1569618"/>
              <a:gd name="connsiteY1935" fmla="*/ 344393 h 6693946"/>
              <a:gd name="connsiteX1936" fmla="*/ 627727 w 1569618"/>
              <a:gd name="connsiteY1936" fmla="*/ 339691 h 6693946"/>
              <a:gd name="connsiteX1937" fmla="*/ 625541 w 1569618"/>
              <a:gd name="connsiteY1937" fmla="*/ 341990 h 6693946"/>
              <a:gd name="connsiteX1938" fmla="*/ 626538 w 1569618"/>
              <a:gd name="connsiteY1938" fmla="*/ 401372 h 6693946"/>
              <a:gd name="connsiteX1939" fmla="*/ 631226 w 1569618"/>
              <a:gd name="connsiteY1939" fmla="*/ 399175 h 6693946"/>
              <a:gd name="connsiteX1940" fmla="*/ 628927 w 1569618"/>
              <a:gd name="connsiteY1940" fmla="*/ 396992 h 6693946"/>
              <a:gd name="connsiteX1941" fmla="*/ 624240 w 1569618"/>
              <a:gd name="connsiteY1941" fmla="*/ 399175 h 6693946"/>
              <a:gd name="connsiteX1942" fmla="*/ 626538 w 1569618"/>
              <a:gd name="connsiteY1942" fmla="*/ 401372 h 6693946"/>
              <a:gd name="connsiteX1943" fmla="*/ 626538 w 1569618"/>
              <a:gd name="connsiteY1943" fmla="*/ 529980 h 6693946"/>
              <a:gd name="connsiteX1944" fmla="*/ 624240 w 1569618"/>
              <a:gd name="connsiteY1944" fmla="*/ 532163 h 6693946"/>
              <a:gd name="connsiteX1945" fmla="*/ 628736 w 1569618"/>
              <a:gd name="connsiteY1945" fmla="*/ 534653 h 6693946"/>
              <a:gd name="connsiteX1946" fmla="*/ 631241 w 1569618"/>
              <a:gd name="connsiteY1946" fmla="*/ 532163 h 6693946"/>
              <a:gd name="connsiteX1947" fmla="*/ 626538 w 1569618"/>
              <a:gd name="connsiteY1947" fmla="*/ 529980 h 6693946"/>
              <a:gd name="connsiteX1948" fmla="*/ 618540 w 1569618"/>
              <a:gd name="connsiteY1948" fmla="*/ 216006 h 6693946"/>
              <a:gd name="connsiteX1949" fmla="*/ 620737 w 1569618"/>
              <a:gd name="connsiteY1949" fmla="*/ 220705 h 6693946"/>
              <a:gd name="connsiteX1950" fmla="*/ 623227 w 1569618"/>
              <a:gd name="connsiteY1950" fmla="*/ 218215 h 6693946"/>
              <a:gd name="connsiteX1951" fmla="*/ 620737 w 1569618"/>
              <a:gd name="connsiteY1951" fmla="*/ 213719 h 6693946"/>
              <a:gd name="connsiteX1952" fmla="*/ 618540 w 1569618"/>
              <a:gd name="connsiteY1952" fmla="*/ 216006 h 6693946"/>
              <a:gd name="connsiteX1953" fmla="*/ 601932 w 1569618"/>
              <a:gd name="connsiteY1953" fmla="*/ 726933 h 6693946"/>
              <a:gd name="connsiteX1954" fmla="*/ 599735 w 1569618"/>
              <a:gd name="connsiteY1954" fmla="*/ 724634 h 6693946"/>
              <a:gd name="connsiteX1955" fmla="*/ 597245 w 1569618"/>
              <a:gd name="connsiteY1955" fmla="*/ 729146 h 6693946"/>
              <a:gd name="connsiteX1956" fmla="*/ 599735 w 1569618"/>
              <a:gd name="connsiteY1956" fmla="*/ 731635 h 6693946"/>
              <a:gd name="connsiteX1957" fmla="*/ 601932 w 1569618"/>
              <a:gd name="connsiteY1957" fmla="*/ 726933 h 6693946"/>
              <a:gd name="connsiteX1958" fmla="*/ 600380 w 1569618"/>
              <a:gd name="connsiteY1958" fmla="*/ 739281 h 6693946"/>
              <a:gd name="connsiteX1959" fmla="*/ 596232 w 1569618"/>
              <a:gd name="connsiteY1959" fmla="*/ 742521 h 6693946"/>
              <a:gd name="connsiteX1960" fmla="*/ 596232 w 1569618"/>
              <a:gd name="connsiteY1960" fmla="*/ 745641 h 6693946"/>
              <a:gd name="connsiteX1961" fmla="*/ 601535 w 1569618"/>
              <a:gd name="connsiteY1961" fmla="*/ 743515 h 6693946"/>
              <a:gd name="connsiteX1962" fmla="*/ 600380 w 1569618"/>
              <a:gd name="connsiteY1962" fmla="*/ 739281 h 6693946"/>
              <a:gd name="connsiteX1963" fmla="*/ 598531 w 1569618"/>
              <a:gd name="connsiteY1963" fmla="*/ 786316 h 6693946"/>
              <a:gd name="connsiteX1964" fmla="*/ 603233 w 1569618"/>
              <a:gd name="connsiteY1964" fmla="*/ 784133 h 6693946"/>
              <a:gd name="connsiteX1965" fmla="*/ 600743 w 1569618"/>
              <a:gd name="connsiteY1965" fmla="*/ 781643 h 6693946"/>
              <a:gd name="connsiteX1966" fmla="*/ 596232 w 1569618"/>
              <a:gd name="connsiteY1966" fmla="*/ 784133 h 6693946"/>
              <a:gd name="connsiteX1967" fmla="*/ 598531 w 1569618"/>
              <a:gd name="connsiteY1967" fmla="*/ 786316 h 6693946"/>
              <a:gd name="connsiteX1968" fmla="*/ 592160 w 1569618"/>
              <a:gd name="connsiteY1968" fmla="*/ 752072 h 6693946"/>
              <a:gd name="connsiteX1969" fmla="*/ 596232 w 1569618"/>
              <a:gd name="connsiteY1969" fmla="*/ 748761 h 6693946"/>
              <a:gd name="connsiteX1970" fmla="*/ 593112 w 1569618"/>
              <a:gd name="connsiteY1970" fmla="*/ 745641 h 6693946"/>
              <a:gd name="connsiteX1971" fmla="*/ 590008 w 1569618"/>
              <a:gd name="connsiteY1971" fmla="*/ 749845 h 6693946"/>
              <a:gd name="connsiteX1972" fmla="*/ 592160 w 1569618"/>
              <a:gd name="connsiteY1972" fmla="*/ 752072 h 6693946"/>
              <a:gd name="connsiteX1973" fmla="*/ 591736 w 1569618"/>
              <a:gd name="connsiteY1973" fmla="*/ 772621 h 6693946"/>
              <a:gd name="connsiteX1974" fmla="*/ 596232 w 1569618"/>
              <a:gd name="connsiteY1974" fmla="*/ 770131 h 6693946"/>
              <a:gd name="connsiteX1975" fmla="*/ 593934 w 1569618"/>
              <a:gd name="connsiteY1975" fmla="*/ 767949 h 6693946"/>
              <a:gd name="connsiteX1976" fmla="*/ 589247 w 1569618"/>
              <a:gd name="connsiteY1976" fmla="*/ 770131 h 6693946"/>
              <a:gd name="connsiteX1977" fmla="*/ 591736 w 1569618"/>
              <a:gd name="connsiteY1977" fmla="*/ 772621 h 6693946"/>
              <a:gd name="connsiteX1978" fmla="*/ 565457 w 1569618"/>
              <a:gd name="connsiteY1978" fmla="*/ 527899 h 6693946"/>
              <a:gd name="connsiteX1979" fmla="*/ 567670 w 1569618"/>
              <a:gd name="connsiteY1979" fmla="*/ 525732 h 6693946"/>
              <a:gd name="connsiteX1980" fmla="*/ 564359 w 1569618"/>
              <a:gd name="connsiteY1980" fmla="*/ 521674 h 6693946"/>
              <a:gd name="connsiteX1981" fmla="*/ 561239 w 1569618"/>
              <a:gd name="connsiteY1981" fmla="*/ 524779 h 6693946"/>
              <a:gd name="connsiteX1982" fmla="*/ 565457 w 1569618"/>
              <a:gd name="connsiteY1982" fmla="*/ 527899 h 6693946"/>
              <a:gd name="connsiteX1983" fmla="*/ 15315 w 1569618"/>
              <a:gd name="connsiteY1983" fmla="*/ 742139 h 6693946"/>
              <a:gd name="connsiteX1984" fmla="*/ 10819 w 1569618"/>
              <a:gd name="connsiteY1984" fmla="*/ 739649 h 6693946"/>
              <a:gd name="connsiteX1985" fmla="*/ 8314 w 1569618"/>
              <a:gd name="connsiteY1985" fmla="*/ 742139 h 6693946"/>
              <a:gd name="connsiteX1986" fmla="*/ 13016 w 1569618"/>
              <a:gd name="connsiteY1986" fmla="*/ 744321 h 6693946"/>
              <a:gd name="connsiteX1987" fmla="*/ 15315 w 1569618"/>
              <a:gd name="connsiteY1987" fmla="*/ 742139 h 6693946"/>
              <a:gd name="connsiteX1988" fmla="*/ 20017 w 1569618"/>
              <a:gd name="connsiteY1988" fmla="*/ 585965 h 6693946"/>
              <a:gd name="connsiteX1989" fmla="*/ 15315 w 1569618"/>
              <a:gd name="connsiteY1989" fmla="*/ 588163 h 6693946"/>
              <a:gd name="connsiteX1990" fmla="*/ 17805 w 1569618"/>
              <a:gd name="connsiteY1990" fmla="*/ 590653 h 6693946"/>
              <a:gd name="connsiteX1991" fmla="*/ 22316 w 1569618"/>
              <a:gd name="connsiteY1991" fmla="*/ 588163 h 6693946"/>
              <a:gd name="connsiteX1992" fmla="*/ 20017 w 1569618"/>
              <a:gd name="connsiteY1992" fmla="*/ 585965 h 6693946"/>
              <a:gd name="connsiteX1993" fmla="*/ 53811 w 1569618"/>
              <a:gd name="connsiteY1993" fmla="*/ 157723 h 6693946"/>
              <a:gd name="connsiteX1994" fmla="*/ 51321 w 1569618"/>
              <a:gd name="connsiteY1994" fmla="*/ 162219 h 6693946"/>
              <a:gd name="connsiteX1995" fmla="*/ 53811 w 1569618"/>
              <a:gd name="connsiteY1995" fmla="*/ 164723 h 6693946"/>
              <a:gd name="connsiteX1996" fmla="*/ 56008 w 1569618"/>
              <a:gd name="connsiteY1996" fmla="*/ 160021 h 6693946"/>
              <a:gd name="connsiteX1997" fmla="*/ 53811 w 1569618"/>
              <a:gd name="connsiteY1997" fmla="*/ 157723 h 6693946"/>
              <a:gd name="connsiteX1998" fmla="*/ 63740 w 1569618"/>
              <a:gd name="connsiteY1998" fmla="*/ 147789 h 6693946"/>
              <a:gd name="connsiteX1999" fmla="*/ 60429 w 1569618"/>
              <a:gd name="connsiteY1999" fmla="*/ 143717 h 6693946"/>
              <a:gd name="connsiteX2000" fmla="*/ 57309 w 1569618"/>
              <a:gd name="connsiteY2000" fmla="*/ 146837 h 6693946"/>
              <a:gd name="connsiteX2001" fmla="*/ 61528 w 1569618"/>
              <a:gd name="connsiteY2001" fmla="*/ 149942 h 6693946"/>
              <a:gd name="connsiteX2002" fmla="*/ 63740 w 1569618"/>
              <a:gd name="connsiteY2002" fmla="*/ 147789 h 6693946"/>
              <a:gd name="connsiteX2003" fmla="*/ 57309 w 1569618"/>
              <a:gd name="connsiteY2003" fmla="*/ 115724 h 6693946"/>
              <a:gd name="connsiteX2004" fmla="*/ 57309 w 1569618"/>
              <a:gd name="connsiteY2004" fmla="*/ 122729 h 6693946"/>
              <a:gd name="connsiteX2005" fmla="*/ 63110 w 1569618"/>
              <a:gd name="connsiteY2005" fmla="*/ 120412 h 6693946"/>
              <a:gd name="connsiteX2006" fmla="*/ 57309 w 1569618"/>
              <a:gd name="connsiteY2006" fmla="*/ 115724 h 6693946"/>
              <a:gd name="connsiteX2007" fmla="*/ 60812 w 1569618"/>
              <a:gd name="connsiteY2007" fmla="*/ 73731 h 6693946"/>
              <a:gd name="connsiteX2008" fmla="*/ 58322 w 1569618"/>
              <a:gd name="connsiteY2008" fmla="*/ 78241 h 6693946"/>
              <a:gd name="connsiteX2009" fmla="*/ 60812 w 1569618"/>
              <a:gd name="connsiteY2009" fmla="*/ 80731 h 6693946"/>
              <a:gd name="connsiteX2010" fmla="*/ 63009 w 1569618"/>
              <a:gd name="connsiteY2010" fmla="*/ 76030 h 6693946"/>
              <a:gd name="connsiteX2011" fmla="*/ 60812 w 1569618"/>
              <a:gd name="connsiteY2011" fmla="*/ 73731 h 6693946"/>
              <a:gd name="connsiteX2012" fmla="*/ 74813 w 1569618"/>
              <a:gd name="connsiteY2012" fmla="*/ 157723 h 6693946"/>
              <a:gd name="connsiteX2013" fmla="*/ 72324 w 1569618"/>
              <a:gd name="connsiteY2013" fmla="*/ 162219 h 6693946"/>
              <a:gd name="connsiteX2014" fmla="*/ 74813 w 1569618"/>
              <a:gd name="connsiteY2014" fmla="*/ 164723 h 6693946"/>
              <a:gd name="connsiteX2015" fmla="*/ 76996 w 1569618"/>
              <a:gd name="connsiteY2015" fmla="*/ 160021 h 6693946"/>
              <a:gd name="connsiteX2016" fmla="*/ 74813 w 1569618"/>
              <a:gd name="connsiteY2016" fmla="*/ 157723 h 6693946"/>
              <a:gd name="connsiteX2017" fmla="*/ 91002 w 1569618"/>
              <a:gd name="connsiteY2017" fmla="*/ 393389 h 6693946"/>
              <a:gd name="connsiteX2018" fmla="*/ 88804 w 1569618"/>
              <a:gd name="connsiteY2018" fmla="*/ 388686 h 6693946"/>
              <a:gd name="connsiteX2019" fmla="*/ 86314 w 1569618"/>
              <a:gd name="connsiteY2019" fmla="*/ 391176 h 6693946"/>
              <a:gd name="connsiteX2020" fmla="*/ 88804 w 1569618"/>
              <a:gd name="connsiteY2020" fmla="*/ 395691 h 6693946"/>
              <a:gd name="connsiteX2021" fmla="*/ 91002 w 1569618"/>
              <a:gd name="connsiteY2021" fmla="*/ 393389 h 6693946"/>
              <a:gd name="connsiteX2022" fmla="*/ 157602 w 1569618"/>
              <a:gd name="connsiteY2022" fmla="*/ 37419 h 6693946"/>
              <a:gd name="connsiteX2023" fmla="*/ 162305 w 1569618"/>
              <a:gd name="connsiteY2023" fmla="*/ 35236 h 6693946"/>
              <a:gd name="connsiteX2024" fmla="*/ 159991 w 1569618"/>
              <a:gd name="connsiteY2024" fmla="*/ 33053 h 6693946"/>
              <a:gd name="connsiteX2025" fmla="*/ 155304 w 1569618"/>
              <a:gd name="connsiteY2025" fmla="*/ 35236 h 6693946"/>
              <a:gd name="connsiteX2026" fmla="*/ 157602 w 1569618"/>
              <a:gd name="connsiteY2026" fmla="*/ 37419 h 6693946"/>
              <a:gd name="connsiteX2027" fmla="*/ 184073 w 1569618"/>
              <a:gd name="connsiteY2027" fmla="*/ 238914 h 6693946"/>
              <a:gd name="connsiteX2028" fmla="*/ 186225 w 1569618"/>
              <a:gd name="connsiteY2028" fmla="*/ 241126 h 6693946"/>
              <a:gd name="connsiteX2029" fmla="*/ 190297 w 1569618"/>
              <a:gd name="connsiteY2029" fmla="*/ 237830 h 6693946"/>
              <a:gd name="connsiteX2030" fmla="*/ 187177 w 1569618"/>
              <a:gd name="connsiteY2030" fmla="*/ 234710 h 6693946"/>
              <a:gd name="connsiteX2031" fmla="*/ 184073 w 1569618"/>
              <a:gd name="connsiteY2031" fmla="*/ 238914 h 6693946"/>
              <a:gd name="connsiteX2032" fmla="*/ 196098 w 1569618"/>
              <a:gd name="connsiteY2032" fmla="*/ 232412 h 6693946"/>
              <a:gd name="connsiteX2033" fmla="*/ 190297 w 1569618"/>
              <a:gd name="connsiteY2033" fmla="*/ 227709 h 6693946"/>
              <a:gd name="connsiteX2034" fmla="*/ 190297 w 1569618"/>
              <a:gd name="connsiteY2034" fmla="*/ 234710 h 6693946"/>
              <a:gd name="connsiteX2035" fmla="*/ 196098 w 1569618"/>
              <a:gd name="connsiteY2035" fmla="*/ 232412 h 6693946"/>
              <a:gd name="connsiteX2036" fmla="*/ 237976 w 1569618"/>
              <a:gd name="connsiteY2036" fmla="*/ 267405 h 6693946"/>
              <a:gd name="connsiteX2037" fmla="*/ 235794 w 1569618"/>
              <a:gd name="connsiteY2037" fmla="*/ 262703 h 6693946"/>
              <a:gd name="connsiteX2038" fmla="*/ 233304 w 1569618"/>
              <a:gd name="connsiteY2038" fmla="*/ 265193 h 6693946"/>
              <a:gd name="connsiteX2039" fmla="*/ 235794 w 1569618"/>
              <a:gd name="connsiteY2039" fmla="*/ 269704 h 6693946"/>
              <a:gd name="connsiteX2040" fmla="*/ 237976 w 1569618"/>
              <a:gd name="connsiteY2040" fmla="*/ 267405 h 6693946"/>
              <a:gd name="connsiteX2041" fmla="*/ 235794 w 1569618"/>
              <a:gd name="connsiteY2041" fmla="*/ 248697 h 6693946"/>
              <a:gd name="connsiteX2042" fmla="*/ 233597 w 1569618"/>
              <a:gd name="connsiteY2042" fmla="*/ 251000 h 6693946"/>
              <a:gd name="connsiteX2043" fmla="*/ 235794 w 1569618"/>
              <a:gd name="connsiteY2043" fmla="*/ 255702 h 6693946"/>
              <a:gd name="connsiteX2044" fmla="*/ 237976 w 1569618"/>
              <a:gd name="connsiteY2044" fmla="*/ 253400 h 6693946"/>
              <a:gd name="connsiteX2045" fmla="*/ 235794 w 1569618"/>
              <a:gd name="connsiteY2045" fmla="*/ 248697 h 6693946"/>
              <a:gd name="connsiteX2046" fmla="*/ 235794 w 1569618"/>
              <a:gd name="connsiteY2046" fmla="*/ 178710 h 6693946"/>
              <a:gd name="connsiteX2047" fmla="*/ 233597 w 1569618"/>
              <a:gd name="connsiteY2047" fmla="*/ 181013 h 6693946"/>
              <a:gd name="connsiteX2048" fmla="*/ 235794 w 1569618"/>
              <a:gd name="connsiteY2048" fmla="*/ 185711 h 6693946"/>
              <a:gd name="connsiteX2049" fmla="*/ 237976 w 1569618"/>
              <a:gd name="connsiteY2049" fmla="*/ 183413 h 6693946"/>
              <a:gd name="connsiteX2050" fmla="*/ 235794 w 1569618"/>
              <a:gd name="connsiteY2050" fmla="*/ 178710 h 6693946"/>
              <a:gd name="connsiteX2051" fmla="*/ 260929 w 1569618"/>
              <a:gd name="connsiteY2051" fmla="*/ 230563 h 6693946"/>
              <a:gd name="connsiteX2052" fmla="*/ 264165 w 1569618"/>
              <a:gd name="connsiteY2052" fmla="*/ 234710 h 6693946"/>
              <a:gd name="connsiteX2053" fmla="*/ 267285 w 1569618"/>
              <a:gd name="connsiteY2053" fmla="*/ 234710 h 6693946"/>
              <a:gd name="connsiteX2054" fmla="*/ 265163 w 1569618"/>
              <a:gd name="connsiteY2054" fmla="*/ 229408 h 6693946"/>
              <a:gd name="connsiteX2055" fmla="*/ 260929 w 1569618"/>
              <a:gd name="connsiteY2055" fmla="*/ 230563 h 6693946"/>
              <a:gd name="connsiteX2056" fmla="*/ 271988 w 1569618"/>
              <a:gd name="connsiteY2056" fmla="*/ 5963951 h 6693946"/>
              <a:gd name="connsiteX2057" fmla="*/ 267285 w 1569618"/>
              <a:gd name="connsiteY2057" fmla="*/ 5966163 h 6693946"/>
              <a:gd name="connsiteX2058" fmla="*/ 269775 w 1569618"/>
              <a:gd name="connsiteY2058" fmla="*/ 5968638 h 6693946"/>
              <a:gd name="connsiteX2059" fmla="*/ 274290 w 1569618"/>
              <a:gd name="connsiteY2059" fmla="*/ 5966163 h 6693946"/>
              <a:gd name="connsiteX2060" fmla="*/ 271988 w 1569618"/>
              <a:gd name="connsiteY2060" fmla="*/ 5963951 h 6693946"/>
              <a:gd name="connsiteX2061" fmla="*/ 292495 w 1569618"/>
              <a:gd name="connsiteY2061" fmla="*/ 275929 h 6693946"/>
              <a:gd name="connsiteX2062" fmla="*/ 294708 w 1569618"/>
              <a:gd name="connsiteY2062" fmla="*/ 273776 h 6693946"/>
              <a:gd name="connsiteX2063" fmla="*/ 291397 w 1569618"/>
              <a:gd name="connsiteY2063" fmla="*/ 269704 h 6693946"/>
              <a:gd name="connsiteX2064" fmla="*/ 288277 w 1569618"/>
              <a:gd name="connsiteY2064" fmla="*/ 272824 h 6693946"/>
              <a:gd name="connsiteX2065" fmla="*/ 292495 w 1569618"/>
              <a:gd name="connsiteY2065" fmla="*/ 275929 h 6693946"/>
              <a:gd name="connsiteX2066" fmla="*/ 313971 w 1569618"/>
              <a:gd name="connsiteY2066" fmla="*/ 229011 h 6693946"/>
              <a:gd name="connsiteX2067" fmla="*/ 309283 w 1569618"/>
              <a:gd name="connsiteY2067" fmla="*/ 231208 h 6693946"/>
              <a:gd name="connsiteX2068" fmla="*/ 311773 w 1569618"/>
              <a:gd name="connsiteY2068" fmla="*/ 233698 h 6693946"/>
              <a:gd name="connsiteX2069" fmla="*/ 316284 w 1569618"/>
              <a:gd name="connsiteY2069" fmla="*/ 231208 h 6693946"/>
              <a:gd name="connsiteX2070" fmla="*/ 313971 w 1569618"/>
              <a:gd name="connsiteY2070" fmla="*/ 229011 h 6693946"/>
              <a:gd name="connsiteX2071" fmla="*/ 346576 w 1569618"/>
              <a:gd name="connsiteY2071" fmla="*/ 415378 h 6693946"/>
              <a:gd name="connsiteX2072" fmla="*/ 351278 w 1569618"/>
              <a:gd name="connsiteY2072" fmla="*/ 413180 h 6693946"/>
              <a:gd name="connsiteX2073" fmla="*/ 348979 w 1569618"/>
              <a:gd name="connsiteY2073" fmla="*/ 410998 h 6693946"/>
              <a:gd name="connsiteX2074" fmla="*/ 344277 w 1569618"/>
              <a:gd name="connsiteY2074" fmla="*/ 413180 h 6693946"/>
              <a:gd name="connsiteX2075" fmla="*/ 346576 w 1569618"/>
              <a:gd name="connsiteY2075" fmla="*/ 415378 h 6693946"/>
              <a:gd name="connsiteX2076" fmla="*/ 411774 w 1569618"/>
              <a:gd name="connsiteY2076" fmla="*/ 800614 h 6693946"/>
              <a:gd name="connsiteX2077" fmla="*/ 414264 w 1569618"/>
              <a:gd name="connsiteY2077" fmla="*/ 798124 h 6693946"/>
              <a:gd name="connsiteX2078" fmla="*/ 409562 w 1569618"/>
              <a:gd name="connsiteY2078" fmla="*/ 795941 h 6693946"/>
              <a:gd name="connsiteX2079" fmla="*/ 407263 w 1569618"/>
              <a:gd name="connsiteY2079" fmla="*/ 798124 h 6693946"/>
              <a:gd name="connsiteX2080" fmla="*/ 411774 w 1569618"/>
              <a:gd name="connsiteY2080" fmla="*/ 800614 h 6693946"/>
              <a:gd name="connsiteX2081" fmla="*/ 423564 w 1569618"/>
              <a:gd name="connsiteY2081" fmla="*/ 870308 h 6693946"/>
              <a:gd name="connsiteX2082" fmla="*/ 428266 w 1569618"/>
              <a:gd name="connsiteY2082" fmla="*/ 868126 h 6693946"/>
              <a:gd name="connsiteX2083" fmla="*/ 425967 w 1569618"/>
              <a:gd name="connsiteY2083" fmla="*/ 865928 h 6693946"/>
              <a:gd name="connsiteX2084" fmla="*/ 421265 w 1569618"/>
              <a:gd name="connsiteY2084" fmla="*/ 868111 h 6693946"/>
              <a:gd name="connsiteX2085" fmla="*/ 423564 w 1569618"/>
              <a:gd name="connsiteY2085" fmla="*/ 870308 h 6693946"/>
              <a:gd name="connsiteX2086" fmla="*/ 428266 w 1569618"/>
              <a:gd name="connsiteY2086" fmla="*/ 227709 h 6693946"/>
              <a:gd name="connsiteX2087" fmla="*/ 422450 w 1569618"/>
              <a:gd name="connsiteY2087" fmla="*/ 230008 h 6693946"/>
              <a:gd name="connsiteX2088" fmla="*/ 428266 w 1569618"/>
              <a:gd name="connsiteY2088" fmla="*/ 234710 h 6693946"/>
              <a:gd name="connsiteX2089" fmla="*/ 428266 w 1569618"/>
              <a:gd name="connsiteY2089" fmla="*/ 227709 h 6693946"/>
              <a:gd name="connsiteX2090" fmla="*/ 428911 w 1569618"/>
              <a:gd name="connsiteY2090" fmla="*/ 811481 h 6693946"/>
              <a:gd name="connsiteX2091" fmla="*/ 432132 w 1569618"/>
              <a:gd name="connsiteY2091" fmla="*/ 815628 h 6693946"/>
              <a:gd name="connsiteX2092" fmla="*/ 435267 w 1569618"/>
              <a:gd name="connsiteY2092" fmla="*/ 815628 h 6693946"/>
              <a:gd name="connsiteX2093" fmla="*/ 433144 w 1569618"/>
              <a:gd name="connsiteY2093" fmla="*/ 810326 h 6693946"/>
              <a:gd name="connsiteX2094" fmla="*/ 428911 w 1569618"/>
              <a:gd name="connsiteY2094" fmla="*/ 811481 h 6693946"/>
              <a:gd name="connsiteX2095" fmla="*/ 432469 w 1569618"/>
              <a:gd name="connsiteY2095" fmla="*/ 240935 h 6693946"/>
              <a:gd name="connsiteX2096" fmla="*/ 434682 w 1569618"/>
              <a:gd name="connsiteY2096" fmla="*/ 238783 h 6693946"/>
              <a:gd name="connsiteX2097" fmla="*/ 431386 w 1569618"/>
              <a:gd name="connsiteY2097" fmla="*/ 234710 h 6693946"/>
              <a:gd name="connsiteX2098" fmla="*/ 428266 w 1569618"/>
              <a:gd name="connsiteY2098" fmla="*/ 237830 h 6693946"/>
              <a:gd name="connsiteX2099" fmla="*/ 432469 w 1569618"/>
              <a:gd name="connsiteY2099" fmla="*/ 240935 h 6693946"/>
              <a:gd name="connsiteX2100" fmla="*/ 432413 w 1569618"/>
              <a:gd name="connsiteY2100" fmla="*/ 221350 h 6693946"/>
              <a:gd name="connsiteX2101" fmla="*/ 428266 w 1569618"/>
              <a:gd name="connsiteY2101" fmla="*/ 224590 h 6693946"/>
              <a:gd name="connsiteX2102" fmla="*/ 428266 w 1569618"/>
              <a:gd name="connsiteY2102" fmla="*/ 227709 h 6693946"/>
              <a:gd name="connsiteX2103" fmla="*/ 433568 w 1569618"/>
              <a:gd name="connsiteY2103" fmla="*/ 225583 h 6693946"/>
              <a:gd name="connsiteX2104" fmla="*/ 432413 w 1569618"/>
              <a:gd name="connsiteY2104" fmla="*/ 221350 h 6693946"/>
              <a:gd name="connsiteX2105" fmla="*/ 477250 w 1569618"/>
              <a:gd name="connsiteY2105" fmla="*/ 189214 h 6693946"/>
              <a:gd name="connsiteX2106" fmla="*/ 481761 w 1569618"/>
              <a:gd name="connsiteY2106" fmla="*/ 191704 h 6693946"/>
              <a:gd name="connsiteX2107" fmla="*/ 484251 w 1569618"/>
              <a:gd name="connsiteY2107" fmla="*/ 189214 h 6693946"/>
              <a:gd name="connsiteX2108" fmla="*/ 479564 w 1569618"/>
              <a:gd name="connsiteY2108" fmla="*/ 187031 h 6693946"/>
              <a:gd name="connsiteX2109" fmla="*/ 477250 w 1569618"/>
              <a:gd name="connsiteY2109" fmla="*/ 189214 h 6693946"/>
              <a:gd name="connsiteX2110" fmla="*/ 488395 w 1569618"/>
              <a:gd name="connsiteY2110" fmla="*/ 291352 h 6693946"/>
              <a:gd name="connsiteX2111" fmla="*/ 484251 w 1569618"/>
              <a:gd name="connsiteY2111" fmla="*/ 294577 h 6693946"/>
              <a:gd name="connsiteX2112" fmla="*/ 484251 w 1569618"/>
              <a:gd name="connsiteY2112" fmla="*/ 297696 h 6693946"/>
              <a:gd name="connsiteX2113" fmla="*/ 489553 w 1569618"/>
              <a:gd name="connsiteY2113" fmla="*/ 295585 h 6693946"/>
              <a:gd name="connsiteX2114" fmla="*/ 488395 w 1569618"/>
              <a:gd name="connsiteY2114" fmla="*/ 291352 h 6693946"/>
              <a:gd name="connsiteX2115" fmla="*/ 540892 w 1569618"/>
              <a:gd name="connsiteY2115" fmla="*/ 566511 h 6693946"/>
              <a:gd name="connsiteX2116" fmla="*/ 544132 w 1569618"/>
              <a:gd name="connsiteY2116" fmla="*/ 570659 h 6693946"/>
              <a:gd name="connsiteX2117" fmla="*/ 547252 w 1569618"/>
              <a:gd name="connsiteY2117" fmla="*/ 570659 h 6693946"/>
              <a:gd name="connsiteX2118" fmla="*/ 545126 w 1569618"/>
              <a:gd name="connsiteY2118" fmla="*/ 565356 h 6693946"/>
              <a:gd name="connsiteX2119" fmla="*/ 540892 w 1569618"/>
              <a:gd name="connsiteY2119" fmla="*/ 566511 h 6693946"/>
              <a:gd name="connsiteX2120" fmla="*/ 550750 w 1569618"/>
              <a:gd name="connsiteY2120" fmla="*/ 311698 h 6693946"/>
              <a:gd name="connsiteX2121" fmla="*/ 553240 w 1569618"/>
              <a:gd name="connsiteY2121" fmla="*/ 309209 h 6693946"/>
              <a:gd name="connsiteX2122" fmla="*/ 550750 w 1569618"/>
              <a:gd name="connsiteY2122" fmla="*/ 304697 h 6693946"/>
              <a:gd name="connsiteX2123" fmla="*/ 548553 w 1569618"/>
              <a:gd name="connsiteY2123" fmla="*/ 306996 h 6693946"/>
              <a:gd name="connsiteX2124" fmla="*/ 550750 w 1569618"/>
              <a:gd name="connsiteY2124" fmla="*/ 311698 h 6693946"/>
              <a:gd name="connsiteX2125" fmla="*/ 549551 w 1569618"/>
              <a:gd name="connsiteY2125" fmla="*/ 289391 h 6693946"/>
              <a:gd name="connsiteX2126" fmla="*/ 554238 w 1569618"/>
              <a:gd name="connsiteY2126" fmla="*/ 287208 h 6693946"/>
              <a:gd name="connsiteX2127" fmla="*/ 551748 w 1569618"/>
              <a:gd name="connsiteY2127" fmla="*/ 284703 h 6693946"/>
              <a:gd name="connsiteX2128" fmla="*/ 547252 w 1569618"/>
              <a:gd name="connsiteY2128" fmla="*/ 287208 h 6693946"/>
              <a:gd name="connsiteX2129" fmla="*/ 549551 w 1569618"/>
              <a:gd name="connsiteY2129" fmla="*/ 289391 h 6693946"/>
              <a:gd name="connsiteX0" fmla="*/ 76280 w 1569618"/>
              <a:gd name="connsiteY0" fmla="*/ 286916 h 6693946"/>
              <a:gd name="connsiteX1" fmla="*/ 74813 w 1569618"/>
              <a:gd name="connsiteY1" fmla="*/ 284220 h 6693946"/>
              <a:gd name="connsiteX2" fmla="*/ 75196 w 1569618"/>
              <a:gd name="connsiteY2" fmla="*/ 283706 h 6693946"/>
              <a:gd name="connsiteX3" fmla="*/ 77378 w 1569618"/>
              <a:gd name="connsiteY3" fmla="*/ 285888 h 6693946"/>
              <a:gd name="connsiteX4" fmla="*/ 76280 w 1569618"/>
              <a:gd name="connsiteY4" fmla="*/ 286916 h 6693946"/>
              <a:gd name="connsiteX5" fmla="*/ 687226 w 1569618"/>
              <a:gd name="connsiteY5" fmla="*/ 759628 h 6693946"/>
              <a:gd name="connsiteX6" fmla="*/ 687166 w 1569618"/>
              <a:gd name="connsiteY6" fmla="*/ 759437 h 6693946"/>
              <a:gd name="connsiteX7" fmla="*/ 685674 w 1569618"/>
              <a:gd name="connsiteY7" fmla="*/ 759628 h 6693946"/>
              <a:gd name="connsiteX8" fmla="*/ 687226 w 1569618"/>
              <a:gd name="connsiteY8" fmla="*/ 759628 h 6693946"/>
              <a:gd name="connsiteX9" fmla="*/ 1271762 w 1569618"/>
              <a:gd name="connsiteY9" fmla="*/ 704262 h 6693946"/>
              <a:gd name="connsiteX10" fmla="*/ 1271263 w 1569618"/>
              <a:gd name="connsiteY10" fmla="*/ 703647 h 6693946"/>
              <a:gd name="connsiteX11" fmla="*/ 1269857 w 1569618"/>
              <a:gd name="connsiteY11" fmla="*/ 705053 h 6693946"/>
              <a:gd name="connsiteX12" fmla="*/ 1271365 w 1569618"/>
              <a:gd name="connsiteY12" fmla="*/ 705683 h 6693946"/>
              <a:gd name="connsiteX13" fmla="*/ 1271762 w 1569618"/>
              <a:gd name="connsiteY13" fmla="*/ 704262 h 6693946"/>
              <a:gd name="connsiteX14" fmla="*/ 787560 w 1569618"/>
              <a:gd name="connsiteY14" fmla="*/ 844397 h 6693946"/>
              <a:gd name="connsiteX15" fmla="*/ 786612 w 1569618"/>
              <a:gd name="connsiteY15" fmla="*/ 845349 h 6693946"/>
              <a:gd name="connsiteX16" fmla="*/ 788427 w 1569618"/>
              <a:gd name="connsiteY16" fmla="*/ 845657 h 6693946"/>
              <a:gd name="connsiteX17" fmla="*/ 787560 w 1569618"/>
              <a:gd name="connsiteY17" fmla="*/ 844397 h 6693946"/>
              <a:gd name="connsiteX18" fmla="*/ 342050 w 1569618"/>
              <a:gd name="connsiteY18" fmla="*/ 5758534 h 6693946"/>
              <a:gd name="connsiteX19" fmla="*/ 344787 w 1569618"/>
              <a:gd name="connsiteY19" fmla="*/ 5755835 h 6693946"/>
              <a:gd name="connsiteX20" fmla="*/ 340775 w 1569618"/>
              <a:gd name="connsiteY20" fmla="*/ 5748147 h 6693946"/>
              <a:gd name="connsiteX21" fmla="*/ 342050 w 1569618"/>
              <a:gd name="connsiteY21" fmla="*/ 5758534 h 6693946"/>
              <a:gd name="connsiteX22" fmla="*/ 547192 w 1569618"/>
              <a:gd name="connsiteY22" fmla="*/ 825734 h 6693946"/>
              <a:gd name="connsiteX23" fmla="*/ 547252 w 1569618"/>
              <a:gd name="connsiteY23" fmla="*/ 825839 h 6693946"/>
              <a:gd name="connsiteX24" fmla="*/ 547792 w 1569618"/>
              <a:gd name="connsiteY24" fmla="*/ 818148 h 6693946"/>
              <a:gd name="connsiteX25" fmla="*/ 547398 w 1569618"/>
              <a:gd name="connsiteY25" fmla="*/ 819040 h 6693946"/>
              <a:gd name="connsiteX26" fmla="*/ 547192 w 1569618"/>
              <a:gd name="connsiteY26" fmla="*/ 825734 h 6693946"/>
              <a:gd name="connsiteX27" fmla="*/ 70726 w 1569618"/>
              <a:gd name="connsiteY27" fmla="*/ 328235 h 6693946"/>
              <a:gd name="connsiteX28" fmla="*/ 69601 w 1569618"/>
              <a:gd name="connsiteY28" fmla="*/ 327095 h 6693946"/>
              <a:gd name="connsiteX29" fmla="*/ 69279 w 1569618"/>
              <a:gd name="connsiteY29" fmla="*/ 328910 h 6693946"/>
              <a:gd name="connsiteX30" fmla="*/ 70726 w 1569618"/>
              <a:gd name="connsiteY30" fmla="*/ 328235 h 6693946"/>
              <a:gd name="connsiteX31" fmla="*/ 762178 w 1569618"/>
              <a:gd name="connsiteY31" fmla="*/ 1049802 h 6693946"/>
              <a:gd name="connsiteX32" fmla="*/ 763539 w 1569618"/>
              <a:gd name="connsiteY32" fmla="*/ 1049040 h 6693946"/>
              <a:gd name="connsiteX33" fmla="*/ 762455 w 1569618"/>
              <a:gd name="connsiteY33" fmla="*/ 1047957 h 6693946"/>
              <a:gd name="connsiteX34" fmla="*/ 762178 w 1569618"/>
              <a:gd name="connsiteY34" fmla="*/ 1049802 h 6693946"/>
              <a:gd name="connsiteX35" fmla="*/ 1111280 w 1569618"/>
              <a:gd name="connsiteY35" fmla="*/ 6683357 h 6693946"/>
              <a:gd name="connsiteX36" fmla="*/ 1089584 w 1569618"/>
              <a:gd name="connsiteY36" fmla="*/ 6650096 h 6693946"/>
              <a:gd name="connsiteX37" fmla="*/ 1077412 w 1569618"/>
              <a:gd name="connsiteY37" fmla="*/ 6647134 h 6693946"/>
              <a:gd name="connsiteX38" fmla="*/ 1028679 w 1569618"/>
              <a:gd name="connsiteY38" fmla="*/ 6664796 h 6693946"/>
              <a:gd name="connsiteX39" fmla="*/ 1006607 w 1569618"/>
              <a:gd name="connsiteY39" fmla="*/ 6647134 h 6693946"/>
              <a:gd name="connsiteX40" fmla="*/ 995504 w 1569618"/>
              <a:gd name="connsiteY40" fmla="*/ 6643909 h 6693946"/>
              <a:gd name="connsiteX41" fmla="*/ 957154 w 1569618"/>
              <a:gd name="connsiteY41" fmla="*/ 6613348 h 6693946"/>
              <a:gd name="connsiteX42" fmla="*/ 956877 w 1569618"/>
              <a:gd name="connsiteY42" fmla="*/ 6595911 h 6693946"/>
              <a:gd name="connsiteX43" fmla="*/ 951837 w 1569618"/>
              <a:gd name="connsiteY43" fmla="*/ 6588936 h 6693946"/>
              <a:gd name="connsiteX44" fmla="*/ 943501 w 1569618"/>
              <a:gd name="connsiteY44" fmla="*/ 6592311 h 6693946"/>
              <a:gd name="connsiteX45" fmla="*/ 926454 w 1569618"/>
              <a:gd name="connsiteY45" fmla="*/ 6609973 h 6693946"/>
              <a:gd name="connsiteX46" fmla="*/ 894198 w 1569618"/>
              <a:gd name="connsiteY46" fmla="*/ 6599886 h 6693946"/>
              <a:gd name="connsiteX47" fmla="*/ 880152 w 1569618"/>
              <a:gd name="connsiteY47" fmla="*/ 6570749 h 6693946"/>
              <a:gd name="connsiteX48" fmla="*/ 874804 w 1569618"/>
              <a:gd name="connsiteY48" fmla="*/ 6559125 h 6693946"/>
              <a:gd name="connsiteX49" fmla="*/ 848672 w 1569618"/>
              <a:gd name="connsiteY49" fmla="*/ 6538763 h 6693946"/>
              <a:gd name="connsiteX50" fmla="*/ 826615 w 1569618"/>
              <a:gd name="connsiteY50" fmla="*/ 6516564 h 6693946"/>
              <a:gd name="connsiteX51" fmla="*/ 817282 w 1569618"/>
              <a:gd name="connsiteY51" fmla="*/ 6486153 h 6693946"/>
              <a:gd name="connsiteX52" fmla="*/ 807206 w 1569618"/>
              <a:gd name="connsiteY52" fmla="*/ 6476478 h 6693946"/>
              <a:gd name="connsiteX53" fmla="*/ 776648 w 1569618"/>
              <a:gd name="connsiteY53" fmla="*/ 6478878 h 6693946"/>
              <a:gd name="connsiteX54" fmla="*/ 747017 w 1569618"/>
              <a:gd name="connsiteY54" fmla="*/ 6459942 h 6693946"/>
              <a:gd name="connsiteX55" fmla="*/ 742814 w 1569618"/>
              <a:gd name="connsiteY55" fmla="*/ 6449367 h 6693946"/>
              <a:gd name="connsiteX56" fmla="*/ 735561 w 1569618"/>
              <a:gd name="connsiteY56" fmla="*/ 6456904 h 6693946"/>
              <a:gd name="connsiteX57" fmla="*/ 732764 w 1569618"/>
              <a:gd name="connsiteY57" fmla="*/ 6466129 h 6693946"/>
              <a:gd name="connsiteX58" fmla="*/ 712230 w 1569618"/>
              <a:gd name="connsiteY58" fmla="*/ 6465117 h 6693946"/>
              <a:gd name="connsiteX59" fmla="*/ 705593 w 1569618"/>
              <a:gd name="connsiteY59" fmla="*/ 6450642 h 6693946"/>
              <a:gd name="connsiteX60" fmla="*/ 679288 w 1569618"/>
              <a:gd name="connsiteY60" fmla="*/ 6405382 h 6693946"/>
              <a:gd name="connsiteX61" fmla="*/ 671945 w 1569618"/>
              <a:gd name="connsiteY61" fmla="*/ 6401370 h 6693946"/>
              <a:gd name="connsiteX62" fmla="*/ 649683 w 1569618"/>
              <a:gd name="connsiteY62" fmla="*/ 6379995 h 6693946"/>
              <a:gd name="connsiteX63" fmla="*/ 627843 w 1569618"/>
              <a:gd name="connsiteY63" fmla="*/ 6332860 h 6693946"/>
              <a:gd name="connsiteX64" fmla="*/ 611101 w 1569618"/>
              <a:gd name="connsiteY64" fmla="*/ 6322660 h 6693946"/>
              <a:gd name="connsiteX65" fmla="*/ 589171 w 1569618"/>
              <a:gd name="connsiteY65" fmla="*/ 6323073 h 6693946"/>
              <a:gd name="connsiteX66" fmla="*/ 574333 w 1569618"/>
              <a:gd name="connsiteY66" fmla="*/ 6335222 h 6693946"/>
              <a:gd name="connsiteX67" fmla="*/ 551471 w 1569618"/>
              <a:gd name="connsiteY67" fmla="*/ 6306161 h 6693946"/>
              <a:gd name="connsiteX68" fmla="*/ 543896 w 1569618"/>
              <a:gd name="connsiteY68" fmla="*/ 6284899 h 6693946"/>
              <a:gd name="connsiteX69" fmla="*/ 535897 w 1569618"/>
              <a:gd name="connsiteY69" fmla="*/ 6280999 h 6693946"/>
              <a:gd name="connsiteX70" fmla="*/ 530404 w 1569618"/>
              <a:gd name="connsiteY70" fmla="*/ 6287524 h 6693946"/>
              <a:gd name="connsiteX71" fmla="*/ 530157 w 1569618"/>
              <a:gd name="connsiteY71" fmla="*/ 6297949 h 6693946"/>
              <a:gd name="connsiteX72" fmla="*/ 510822 w 1569618"/>
              <a:gd name="connsiteY72" fmla="*/ 6315273 h 6693946"/>
              <a:gd name="connsiteX73" fmla="*/ 502603 w 1569618"/>
              <a:gd name="connsiteY73" fmla="*/ 6308148 h 6693946"/>
              <a:gd name="connsiteX74" fmla="*/ 502119 w 1569618"/>
              <a:gd name="connsiteY74" fmla="*/ 6260226 h 6693946"/>
              <a:gd name="connsiteX75" fmla="*/ 502119 w 1569618"/>
              <a:gd name="connsiteY75" fmla="*/ 6256888 h 6693946"/>
              <a:gd name="connsiteX76" fmla="*/ 502441 w 1569618"/>
              <a:gd name="connsiteY76" fmla="*/ 6082295 h 6693946"/>
              <a:gd name="connsiteX77" fmla="*/ 498489 w 1569618"/>
              <a:gd name="connsiteY77" fmla="*/ 6073558 h 6693946"/>
              <a:gd name="connsiteX78" fmla="*/ 504654 w 1569618"/>
              <a:gd name="connsiteY78" fmla="*/ 6034785 h 6693946"/>
              <a:gd name="connsiteX79" fmla="*/ 498298 w 1569618"/>
              <a:gd name="connsiteY79" fmla="*/ 5995412 h 6693946"/>
              <a:gd name="connsiteX80" fmla="*/ 498076 w 1569618"/>
              <a:gd name="connsiteY80" fmla="*/ 5848531 h 6693946"/>
              <a:gd name="connsiteX81" fmla="*/ 494285 w 1569618"/>
              <a:gd name="connsiteY81" fmla="*/ 5837131 h 6693946"/>
              <a:gd name="connsiteX82" fmla="*/ 491323 w 1569618"/>
              <a:gd name="connsiteY82" fmla="*/ 5846393 h 6693946"/>
              <a:gd name="connsiteX83" fmla="*/ 486490 w 1569618"/>
              <a:gd name="connsiteY83" fmla="*/ 5872380 h 6693946"/>
              <a:gd name="connsiteX84" fmla="*/ 488747 w 1569618"/>
              <a:gd name="connsiteY84" fmla="*/ 5892179 h 6693946"/>
              <a:gd name="connsiteX85" fmla="*/ 484251 w 1569618"/>
              <a:gd name="connsiteY85" fmla="*/ 5912315 h 6693946"/>
              <a:gd name="connsiteX86" fmla="*/ 483959 w 1569618"/>
              <a:gd name="connsiteY86" fmla="*/ 5945014 h 6693946"/>
              <a:gd name="connsiteX87" fmla="*/ 484251 w 1569618"/>
              <a:gd name="connsiteY87" fmla="*/ 5983450 h 6693946"/>
              <a:gd name="connsiteX88" fmla="*/ 484251 w 1569618"/>
              <a:gd name="connsiteY88" fmla="*/ 6018436 h 6693946"/>
              <a:gd name="connsiteX89" fmla="*/ 484251 w 1569618"/>
              <a:gd name="connsiteY89" fmla="*/ 6056909 h 6693946"/>
              <a:gd name="connsiteX90" fmla="*/ 484146 w 1569618"/>
              <a:gd name="connsiteY90" fmla="*/ 6070896 h 6693946"/>
              <a:gd name="connsiteX91" fmla="*/ 481993 w 1569618"/>
              <a:gd name="connsiteY91" fmla="*/ 6073296 h 6693946"/>
              <a:gd name="connsiteX92" fmla="*/ 477437 w 1569618"/>
              <a:gd name="connsiteY92" fmla="*/ 6070746 h 6693946"/>
              <a:gd name="connsiteX93" fmla="*/ 470159 w 1569618"/>
              <a:gd name="connsiteY93" fmla="*/ 6017761 h 6693946"/>
              <a:gd name="connsiteX94" fmla="*/ 467140 w 1569618"/>
              <a:gd name="connsiteY94" fmla="*/ 6012024 h 6693946"/>
              <a:gd name="connsiteX95" fmla="*/ 463319 w 1569618"/>
              <a:gd name="connsiteY95" fmla="*/ 6016673 h 6693946"/>
              <a:gd name="connsiteX96" fmla="*/ 458527 w 1569618"/>
              <a:gd name="connsiteY96" fmla="*/ 6058109 h 6693946"/>
              <a:gd name="connsiteX97" fmla="*/ 463113 w 1569618"/>
              <a:gd name="connsiteY97" fmla="*/ 6084283 h 6693946"/>
              <a:gd name="connsiteX98" fmla="*/ 448027 w 1569618"/>
              <a:gd name="connsiteY98" fmla="*/ 6102844 h 6693946"/>
              <a:gd name="connsiteX99" fmla="*/ 442710 w 1569618"/>
              <a:gd name="connsiteY99" fmla="*/ 6105957 h 6693946"/>
              <a:gd name="connsiteX100" fmla="*/ 430786 w 1569618"/>
              <a:gd name="connsiteY100" fmla="*/ 6114957 h 6693946"/>
              <a:gd name="connsiteX101" fmla="*/ 423462 w 1569618"/>
              <a:gd name="connsiteY101" fmla="*/ 6095570 h 6693946"/>
              <a:gd name="connsiteX102" fmla="*/ 421089 w 1569618"/>
              <a:gd name="connsiteY102" fmla="*/ 6065609 h 6693946"/>
              <a:gd name="connsiteX103" fmla="*/ 402486 w 1569618"/>
              <a:gd name="connsiteY103" fmla="*/ 6061934 h 6693946"/>
              <a:gd name="connsiteX104" fmla="*/ 385551 w 1569618"/>
              <a:gd name="connsiteY104" fmla="*/ 6056497 h 6693946"/>
              <a:gd name="connsiteX105" fmla="*/ 379634 w 1569618"/>
              <a:gd name="connsiteY105" fmla="*/ 6045172 h 6693946"/>
              <a:gd name="connsiteX106" fmla="*/ 372120 w 1569618"/>
              <a:gd name="connsiteY106" fmla="*/ 5964063 h 6693946"/>
              <a:gd name="connsiteX107" fmla="*/ 365970 w 1569618"/>
              <a:gd name="connsiteY107" fmla="*/ 5935114 h 6693946"/>
              <a:gd name="connsiteX108" fmla="*/ 358118 w 1569618"/>
              <a:gd name="connsiteY108" fmla="*/ 5885916 h 6693946"/>
              <a:gd name="connsiteX109" fmla="*/ 358102 w 1569618"/>
              <a:gd name="connsiteY109" fmla="*/ 5850968 h 6693946"/>
              <a:gd name="connsiteX110" fmla="*/ 354574 w 1569618"/>
              <a:gd name="connsiteY110" fmla="*/ 5823632 h 6693946"/>
              <a:gd name="connsiteX111" fmla="*/ 350809 w 1569618"/>
              <a:gd name="connsiteY111" fmla="*/ 5793145 h 6693946"/>
              <a:gd name="connsiteX112" fmla="*/ 349988 w 1569618"/>
              <a:gd name="connsiteY112" fmla="*/ 5762172 h 6693946"/>
              <a:gd name="connsiteX113" fmla="*/ 344787 w 1569618"/>
              <a:gd name="connsiteY113" fmla="*/ 5755835 h 6693946"/>
              <a:gd name="connsiteX114" fmla="*/ 346591 w 1569618"/>
              <a:gd name="connsiteY114" fmla="*/ 5753660 h 6693946"/>
              <a:gd name="connsiteX115" fmla="*/ 350824 w 1569618"/>
              <a:gd name="connsiteY115" fmla="*/ 5741810 h 6693946"/>
              <a:gd name="connsiteX116" fmla="*/ 341067 w 1569618"/>
              <a:gd name="connsiteY116" fmla="*/ 5724974 h 6693946"/>
              <a:gd name="connsiteX117" fmla="*/ 340775 w 1569618"/>
              <a:gd name="connsiteY117" fmla="*/ 5748185 h 6693946"/>
              <a:gd name="connsiteX118" fmla="*/ 337434 w 1569618"/>
              <a:gd name="connsiteY118" fmla="*/ 5754147 h 6693946"/>
              <a:gd name="connsiteX119" fmla="*/ 340790 w 1569618"/>
              <a:gd name="connsiteY119" fmla="*/ 5759697 h 6693946"/>
              <a:gd name="connsiteX120" fmla="*/ 342050 w 1569618"/>
              <a:gd name="connsiteY120" fmla="*/ 5758534 h 6693946"/>
              <a:gd name="connsiteX121" fmla="*/ 340730 w 1569618"/>
              <a:gd name="connsiteY121" fmla="*/ 5787558 h 6693946"/>
              <a:gd name="connsiteX122" fmla="*/ 337478 w 1569618"/>
              <a:gd name="connsiteY122" fmla="*/ 5792921 h 6693946"/>
              <a:gd name="connsiteX123" fmla="*/ 344086 w 1569618"/>
              <a:gd name="connsiteY123" fmla="*/ 5832069 h 6693946"/>
              <a:gd name="connsiteX124" fmla="*/ 346999 w 1569618"/>
              <a:gd name="connsiteY124" fmla="*/ 5869305 h 6693946"/>
              <a:gd name="connsiteX125" fmla="*/ 345023 w 1569618"/>
              <a:gd name="connsiteY125" fmla="*/ 5889704 h 6693946"/>
              <a:gd name="connsiteX126" fmla="*/ 350956 w 1569618"/>
              <a:gd name="connsiteY126" fmla="*/ 5907365 h 6693946"/>
              <a:gd name="connsiteX127" fmla="*/ 351147 w 1569618"/>
              <a:gd name="connsiteY127" fmla="*/ 5963313 h 6693946"/>
              <a:gd name="connsiteX128" fmla="*/ 348334 w 1569618"/>
              <a:gd name="connsiteY128" fmla="*/ 5969088 h 6693946"/>
              <a:gd name="connsiteX129" fmla="*/ 341157 w 1569618"/>
              <a:gd name="connsiteY129" fmla="*/ 5962675 h 6693946"/>
              <a:gd name="connsiteX130" fmla="*/ 337553 w 1569618"/>
              <a:gd name="connsiteY130" fmla="*/ 5946851 h 6693946"/>
              <a:gd name="connsiteX131" fmla="*/ 320987 w 1569618"/>
              <a:gd name="connsiteY131" fmla="*/ 5852055 h 6693946"/>
              <a:gd name="connsiteX132" fmla="*/ 316446 w 1569618"/>
              <a:gd name="connsiteY132" fmla="*/ 5840018 h 6693946"/>
              <a:gd name="connsiteX133" fmla="*/ 309047 w 1569618"/>
              <a:gd name="connsiteY133" fmla="*/ 5755497 h 6693946"/>
              <a:gd name="connsiteX134" fmla="*/ 303029 w 1569618"/>
              <a:gd name="connsiteY134" fmla="*/ 5745672 h 6693946"/>
              <a:gd name="connsiteX135" fmla="*/ 295409 w 1569618"/>
              <a:gd name="connsiteY135" fmla="*/ 5754072 h 6693946"/>
              <a:gd name="connsiteX136" fmla="*/ 296332 w 1569618"/>
              <a:gd name="connsiteY136" fmla="*/ 5787258 h 6693946"/>
              <a:gd name="connsiteX137" fmla="*/ 295615 w 1569618"/>
              <a:gd name="connsiteY137" fmla="*/ 5825132 h 6693946"/>
              <a:gd name="connsiteX138" fmla="*/ 303130 w 1569618"/>
              <a:gd name="connsiteY138" fmla="*/ 5860755 h 6693946"/>
              <a:gd name="connsiteX139" fmla="*/ 299658 w 1569618"/>
              <a:gd name="connsiteY139" fmla="*/ 5887979 h 6693946"/>
              <a:gd name="connsiteX140" fmla="*/ 297783 w 1569618"/>
              <a:gd name="connsiteY140" fmla="*/ 5916252 h 6693946"/>
              <a:gd name="connsiteX141" fmla="*/ 302339 w 1569618"/>
              <a:gd name="connsiteY141" fmla="*/ 5943589 h 6693946"/>
              <a:gd name="connsiteX142" fmla="*/ 306059 w 1569618"/>
              <a:gd name="connsiteY142" fmla="*/ 5956039 h 6693946"/>
              <a:gd name="connsiteX143" fmla="*/ 307116 w 1569618"/>
              <a:gd name="connsiteY143" fmla="*/ 5967738 h 6693946"/>
              <a:gd name="connsiteX144" fmla="*/ 292465 w 1569618"/>
              <a:gd name="connsiteY144" fmla="*/ 5982625 h 6693946"/>
              <a:gd name="connsiteX145" fmla="*/ 288498 w 1569618"/>
              <a:gd name="connsiteY145" fmla="*/ 5979325 h 6693946"/>
              <a:gd name="connsiteX146" fmla="*/ 292042 w 1569618"/>
              <a:gd name="connsiteY146" fmla="*/ 5949439 h 6693946"/>
              <a:gd name="connsiteX147" fmla="*/ 286462 w 1569618"/>
              <a:gd name="connsiteY147" fmla="*/ 5937139 h 6693946"/>
              <a:gd name="connsiteX148" fmla="*/ 275122 w 1569618"/>
              <a:gd name="connsiteY148" fmla="*/ 5937927 h 6693946"/>
              <a:gd name="connsiteX149" fmla="*/ 269936 w 1569618"/>
              <a:gd name="connsiteY149" fmla="*/ 5947826 h 6693946"/>
              <a:gd name="connsiteX150" fmla="*/ 267214 w 1569618"/>
              <a:gd name="connsiteY150" fmla="*/ 5938452 h 6693946"/>
              <a:gd name="connsiteX151" fmla="*/ 260521 w 1569618"/>
              <a:gd name="connsiteY151" fmla="*/ 5923790 h 6693946"/>
              <a:gd name="connsiteX152" fmla="*/ 228103 w 1569618"/>
              <a:gd name="connsiteY152" fmla="*/ 5835668 h 6693946"/>
              <a:gd name="connsiteX153" fmla="*/ 218845 w 1569618"/>
              <a:gd name="connsiteY153" fmla="*/ 5811782 h 6693946"/>
              <a:gd name="connsiteX154" fmla="*/ 200917 w 1569618"/>
              <a:gd name="connsiteY154" fmla="*/ 5766259 h 6693946"/>
              <a:gd name="connsiteX155" fmla="*/ 197328 w 1569618"/>
              <a:gd name="connsiteY155" fmla="*/ 5753960 h 6693946"/>
              <a:gd name="connsiteX156" fmla="*/ 192116 w 1569618"/>
              <a:gd name="connsiteY156" fmla="*/ 5713949 h 6693946"/>
              <a:gd name="connsiteX157" fmla="*/ 184204 w 1569618"/>
              <a:gd name="connsiteY157" fmla="*/ 5679375 h 6693946"/>
              <a:gd name="connsiteX158" fmla="*/ 176149 w 1569618"/>
              <a:gd name="connsiteY158" fmla="*/ 5640227 h 6693946"/>
              <a:gd name="connsiteX159" fmla="*/ 173483 w 1569618"/>
              <a:gd name="connsiteY159" fmla="*/ 5634377 h 6693946"/>
              <a:gd name="connsiteX160" fmla="*/ 169482 w 1569618"/>
              <a:gd name="connsiteY160" fmla="*/ 5641764 h 6693946"/>
              <a:gd name="connsiteX161" fmla="*/ 179839 w 1569618"/>
              <a:gd name="connsiteY161" fmla="*/ 5703937 h 6693946"/>
              <a:gd name="connsiteX162" fmla="*/ 183195 w 1569618"/>
              <a:gd name="connsiteY162" fmla="*/ 5712974 h 6693946"/>
              <a:gd name="connsiteX163" fmla="*/ 190196 w 1569618"/>
              <a:gd name="connsiteY163" fmla="*/ 5790521 h 6693946"/>
              <a:gd name="connsiteX164" fmla="*/ 197137 w 1569618"/>
              <a:gd name="connsiteY164" fmla="*/ 5843581 h 6693946"/>
              <a:gd name="connsiteX165" fmla="*/ 191820 w 1569618"/>
              <a:gd name="connsiteY165" fmla="*/ 5850668 h 6693946"/>
              <a:gd name="connsiteX166" fmla="*/ 183634 w 1569618"/>
              <a:gd name="connsiteY166" fmla="*/ 5843094 h 6693946"/>
              <a:gd name="connsiteX167" fmla="*/ 162305 w 1569618"/>
              <a:gd name="connsiteY167" fmla="*/ 5753885 h 6693946"/>
              <a:gd name="connsiteX168" fmla="*/ 145828 w 1569618"/>
              <a:gd name="connsiteY168" fmla="*/ 5719011 h 6693946"/>
              <a:gd name="connsiteX169" fmla="*/ 141448 w 1569618"/>
              <a:gd name="connsiteY169" fmla="*/ 5703674 h 6693946"/>
              <a:gd name="connsiteX170" fmla="*/ 125189 w 1569618"/>
              <a:gd name="connsiteY170" fmla="*/ 5674913 h 6693946"/>
              <a:gd name="connsiteX171" fmla="*/ 113823 w 1569618"/>
              <a:gd name="connsiteY171" fmla="*/ 5649377 h 6693946"/>
              <a:gd name="connsiteX172" fmla="*/ 113471 w 1569618"/>
              <a:gd name="connsiteY172" fmla="*/ 5575955 h 6693946"/>
              <a:gd name="connsiteX173" fmla="*/ 105664 w 1569618"/>
              <a:gd name="connsiteY173" fmla="*/ 5508833 h 6693946"/>
              <a:gd name="connsiteX174" fmla="*/ 99308 w 1569618"/>
              <a:gd name="connsiteY174" fmla="*/ 5277355 h 6693946"/>
              <a:gd name="connsiteX175" fmla="*/ 92933 w 1569618"/>
              <a:gd name="connsiteY175" fmla="*/ 5164785 h 6693946"/>
              <a:gd name="connsiteX176" fmla="*/ 91485 w 1569618"/>
              <a:gd name="connsiteY176" fmla="*/ 5139436 h 6693946"/>
              <a:gd name="connsiteX177" fmla="*/ 85493 w 1569618"/>
              <a:gd name="connsiteY177" fmla="*/ 5110488 h 6693946"/>
              <a:gd name="connsiteX178" fmla="*/ 85317 w 1569618"/>
              <a:gd name="connsiteY178" fmla="*/ 5082513 h 6693946"/>
              <a:gd name="connsiteX179" fmla="*/ 85317 w 1569618"/>
              <a:gd name="connsiteY179" fmla="*/ 5051015 h 6693946"/>
              <a:gd name="connsiteX180" fmla="*/ 84923 w 1569618"/>
              <a:gd name="connsiteY180" fmla="*/ 5019666 h 6693946"/>
              <a:gd name="connsiteX181" fmla="*/ 77288 w 1569618"/>
              <a:gd name="connsiteY181" fmla="*/ 4886172 h 6693946"/>
              <a:gd name="connsiteX182" fmla="*/ 71517 w 1569618"/>
              <a:gd name="connsiteY182" fmla="*/ 4145729 h 6693946"/>
              <a:gd name="connsiteX183" fmla="*/ 63770 w 1569618"/>
              <a:gd name="connsiteY183" fmla="*/ 4071594 h 6693946"/>
              <a:gd name="connsiteX184" fmla="*/ 63991 w 1569618"/>
              <a:gd name="connsiteY184" fmla="*/ 3998173 h 6693946"/>
              <a:gd name="connsiteX185" fmla="*/ 58100 w 1569618"/>
              <a:gd name="connsiteY185" fmla="*/ 3973386 h 6693946"/>
              <a:gd name="connsiteX186" fmla="*/ 57077 w 1569618"/>
              <a:gd name="connsiteY186" fmla="*/ 3919389 h 6693946"/>
              <a:gd name="connsiteX187" fmla="*/ 57309 w 1569618"/>
              <a:gd name="connsiteY187" fmla="*/ 3863403 h 6693946"/>
              <a:gd name="connsiteX188" fmla="*/ 57883 w 1569618"/>
              <a:gd name="connsiteY188" fmla="*/ 3804006 h 6693946"/>
              <a:gd name="connsiteX189" fmla="*/ 55258 w 1569618"/>
              <a:gd name="connsiteY189" fmla="*/ 3772095 h 6693946"/>
              <a:gd name="connsiteX190" fmla="*/ 50601 w 1569618"/>
              <a:gd name="connsiteY190" fmla="*/ 3735646 h 6693946"/>
              <a:gd name="connsiteX191" fmla="*/ 50308 w 1569618"/>
              <a:gd name="connsiteY191" fmla="*/ 3700660 h 6693946"/>
              <a:gd name="connsiteX192" fmla="*/ 49708 w 1569618"/>
              <a:gd name="connsiteY192" fmla="*/ 3662374 h 6693946"/>
              <a:gd name="connsiteX193" fmla="*/ 43367 w 1569618"/>
              <a:gd name="connsiteY193" fmla="*/ 3553142 h 6693946"/>
              <a:gd name="connsiteX194" fmla="*/ 36569 w 1569618"/>
              <a:gd name="connsiteY194" fmla="*/ 3444059 h 6693946"/>
              <a:gd name="connsiteX195" fmla="*/ 35545 w 1569618"/>
              <a:gd name="connsiteY195" fmla="*/ 3335651 h 6693946"/>
              <a:gd name="connsiteX196" fmla="*/ 30093 w 1569618"/>
              <a:gd name="connsiteY196" fmla="*/ 3291650 h 6693946"/>
              <a:gd name="connsiteX197" fmla="*/ 29317 w 1569618"/>
              <a:gd name="connsiteY197" fmla="*/ 3242842 h 6693946"/>
              <a:gd name="connsiteX198" fmla="*/ 29317 w 1569618"/>
              <a:gd name="connsiteY198" fmla="*/ 3190360 h 6693946"/>
              <a:gd name="connsiteX199" fmla="*/ 29129 w 1569618"/>
              <a:gd name="connsiteY199" fmla="*/ 3141376 h 6693946"/>
              <a:gd name="connsiteX200" fmla="*/ 22683 w 1569618"/>
              <a:gd name="connsiteY200" fmla="*/ 3084558 h 6693946"/>
              <a:gd name="connsiteX201" fmla="*/ 28923 w 1569618"/>
              <a:gd name="connsiteY201" fmla="*/ 3066863 h 6693946"/>
              <a:gd name="connsiteX202" fmla="*/ 22301 w 1569618"/>
              <a:gd name="connsiteY202" fmla="*/ 3048597 h 6693946"/>
              <a:gd name="connsiteX203" fmla="*/ 15154 w 1569618"/>
              <a:gd name="connsiteY203" fmla="*/ 2328452 h 6693946"/>
              <a:gd name="connsiteX204" fmla="*/ 15067 w 1569618"/>
              <a:gd name="connsiteY204" fmla="*/ 2212998 h 6693946"/>
              <a:gd name="connsiteX205" fmla="*/ 9544 w 1569618"/>
              <a:gd name="connsiteY205" fmla="*/ 2180172 h 6693946"/>
              <a:gd name="connsiteX206" fmla="*/ 12371 w 1569618"/>
              <a:gd name="connsiteY206" fmla="*/ 2168589 h 6693946"/>
              <a:gd name="connsiteX207" fmla="*/ 14992 w 1569618"/>
              <a:gd name="connsiteY207" fmla="*/ 2155959 h 6693946"/>
              <a:gd name="connsiteX208" fmla="*/ 8738 w 1569618"/>
              <a:gd name="connsiteY208" fmla="*/ 2067737 h 6693946"/>
              <a:gd name="connsiteX209" fmla="*/ 7976 w 1569618"/>
              <a:gd name="connsiteY209" fmla="*/ 1372187 h 6693946"/>
              <a:gd name="connsiteX210" fmla="*/ 1913 w 1569618"/>
              <a:gd name="connsiteY210" fmla="*/ 1329048 h 6693946"/>
              <a:gd name="connsiteX211" fmla="*/ 7976 w 1569618"/>
              <a:gd name="connsiteY211" fmla="*/ 1311454 h 6693946"/>
              <a:gd name="connsiteX212" fmla="*/ 5224 w 1569618"/>
              <a:gd name="connsiteY212" fmla="*/ 1298465 h 6693946"/>
              <a:gd name="connsiteX213" fmla="*/ 1883 w 1569618"/>
              <a:gd name="connsiteY213" fmla="*/ 1239521 h 6693946"/>
              <a:gd name="connsiteX214" fmla="*/ 1107 w 1569618"/>
              <a:gd name="connsiteY214" fmla="*/ 1229370 h 6693946"/>
              <a:gd name="connsiteX215" fmla="*/ 4182 w 1569618"/>
              <a:gd name="connsiteY215" fmla="*/ 1205743 h 6693946"/>
              <a:gd name="connsiteX216" fmla="*/ 1399 w 1569618"/>
              <a:gd name="connsiteY216" fmla="*/ 1175553 h 6693946"/>
              <a:gd name="connsiteX217" fmla="*/ 1545 w 1569618"/>
              <a:gd name="connsiteY217" fmla="*/ 1147590 h 6693946"/>
              <a:gd name="connsiteX218" fmla="*/ 6499 w 1569618"/>
              <a:gd name="connsiteY218" fmla="*/ 1128755 h 6693946"/>
              <a:gd name="connsiteX219" fmla="*/ 7785 w 1569618"/>
              <a:gd name="connsiteY219" fmla="*/ 1108978 h 6693946"/>
              <a:gd name="connsiteX220" fmla="*/ 4155 w 1569618"/>
              <a:gd name="connsiteY220" fmla="*/ 1061872 h 6693946"/>
              <a:gd name="connsiteX221" fmla="*/ 3743 w 1569618"/>
              <a:gd name="connsiteY221" fmla="*/ 1051808 h 6693946"/>
              <a:gd name="connsiteX222" fmla="*/ 4448 w 1569618"/>
              <a:gd name="connsiteY222" fmla="*/ 1040690 h 6693946"/>
              <a:gd name="connsiteX223" fmla="*/ 15360 w 1569618"/>
              <a:gd name="connsiteY223" fmla="*/ 1047781 h 6693946"/>
              <a:gd name="connsiteX224" fmla="*/ 16166 w 1569618"/>
              <a:gd name="connsiteY224" fmla="*/ 1050945 h 6693946"/>
              <a:gd name="connsiteX225" fmla="*/ 22155 w 1569618"/>
              <a:gd name="connsiteY225" fmla="*/ 1048219 h 6693946"/>
              <a:gd name="connsiteX226" fmla="*/ 24749 w 1569618"/>
              <a:gd name="connsiteY226" fmla="*/ 1019042 h 6693946"/>
              <a:gd name="connsiteX227" fmla="*/ 15682 w 1569618"/>
              <a:gd name="connsiteY227" fmla="*/ 1025237 h 6693946"/>
              <a:gd name="connsiteX228" fmla="*/ 8299 w 1569618"/>
              <a:gd name="connsiteY228" fmla="*/ 1029016 h 6693946"/>
              <a:gd name="connsiteX229" fmla="*/ 1662 w 1569618"/>
              <a:gd name="connsiteY229" fmla="*/ 1021445 h 6693946"/>
              <a:gd name="connsiteX230" fmla="*/ 7230 w 1569618"/>
              <a:gd name="connsiteY230" fmla="*/ 985233 h 6693946"/>
              <a:gd name="connsiteX231" fmla="*/ 7114 w 1569618"/>
              <a:gd name="connsiteY231" fmla="*/ 952306 h 6693946"/>
              <a:gd name="connsiteX232" fmla="*/ 3803 w 1569618"/>
              <a:gd name="connsiteY232" fmla="*/ 935960 h 6693946"/>
              <a:gd name="connsiteX233" fmla="*/ 8344 w 1569618"/>
              <a:gd name="connsiteY233" fmla="*/ 920462 h 6693946"/>
              <a:gd name="connsiteX234" fmla="*/ 10905 w 1569618"/>
              <a:gd name="connsiteY234" fmla="*/ 914530 h 6693946"/>
              <a:gd name="connsiteX235" fmla="*/ 15108 w 1569618"/>
              <a:gd name="connsiteY235" fmla="*/ 921370 h 6693946"/>
              <a:gd name="connsiteX236" fmla="*/ 15566 w 1569618"/>
              <a:gd name="connsiteY236" fmla="*/ 952835 h 6693946"/>
              <a:gd name="connsiteX237" fmla="*/ 20793 w 1569618"/>
              <a:gd name="connsiteY237" fmla="*/ 960627 h 6693946"/>
              <a:gd name="connsiteX238" fmla="*/ 28207 w 1569618"/>
              <a:gd name="connsiteY238" fmla="*/ 953213 h 6693946"/>
              <a:gd name="connsiteX239" fmla="*/ 29069 w 1569618"/>
              <a:gd name="connsiteY239" fmla="*/ 928138 h 6693946"/>
              <a:gd name="connsiteX240" fmla="*/ 28747 w 1569618"/>
              <a:gd name="connsiteY240" fmla="*/ 905579 h 6693946"/>
              <a:gd name="connsiteX241" fmla="*/ 29317 w 1569618"/>
              <a:gd name="connsiteY241" fmla="*/ 881295 h 6693946"/>
              <a:gd name="connsiteX242" fmla="*/ 29568 w 1569618"/>
              <a:gd name="connsiteY242" fmla="*/ 853333 h 6693946"/>
              <a:gd name="connsiteX243" fmla="*/ 25556 w 1569618"/>
              <a:gd name="connsiteY243" fmla="*/ 828959 h 6693946"/>
              <a:gd name="connsiteX244" fmla="*/ 26756 w 1569618"/>
              <a:gd name="connsiteY244" fmla="*/ 822044 h 6693946"/>
              <a:gd name="connsiteX245" fmla="*/ 29785 w 1569618"/>
              <a:gd name="connsiteY245" fmla="*/ 800614 h 6693946"/>
              <a:gd name="connsiteX246" fmla="*/ 30138 w 1569618"/>
              <a:gd name="connsiteY246" fmla="*/ 773296 h 6693946"/>
              <a:gd name="connsiteX247" fmla="*/ 29845 w 1569618"/>
              <a:gd name="connsiteY247" fmla="*/ 751427 h 6693946"/>
              <a:gd name="connsiteX248" fmla="*/ 33580 w 1569618"/>
              <a:gd name="connsiteY248" fmla="*/ 729820 h 6693946"/>
              <a:gd name="connsiteX249" fmla="*/ 36216 w 1569618"/>
              <a:gd name="connsiteY249" fmla="*/ 710250 h 6693946"/>
              <a:gd name="connsiteX250" fmla="*/ 36951 w 1569618"/>
              <a:gd name="connsiteY250" fmla="*/ 678965 h 6693946"/>
              <a:gd name="connsiteX251" fmla="*/ 35410 w 1569618"/>
              <a:gd name="connsiteY251" fmla="*/ 648936 h 6693946"/>
              <a:gd name="connsiteX252" fmla="*/ 36321 w 1569618"/>
              <a:gd name="connsiteY252" fmla="*/ 618087 h 6693946"/>
              <a:gd name="connsiteX253" fmla="*/ 36321 w 1569618"/>
              <a:gd name="connsiteY253" fmla="*/ 558603 h 6693946"/>
              <a:gd name="connsiteX254" fmla="*/ 35601 w 1569618"/>
              <a:gd name="connsiteY254" fmla="*/ 527344 h 6693946"/>
              <a:gd name="connsiteX255" fmla="*/ 36846 w 1569618"/>
              <a:gd name="connsiteY255" fmla="*/ 504714 h 6693946"/>
              <a:gd name="connsiteX256" fmla="*/ 40540 w 1569618"/>
              <a:gd name="connsiteY256" fmla="*/ 481232 h 6693946"/>
              <a:gd name="connsiteX257" fmla="*/ 40097 w 1569618"/>
              <a:gd name="connsiteY257" fmla="*/ 458970 h 6693946"/>
              <a:gd name="connsiteX258" fmla="*/ 43307 w 1569618"/>
              <a:gd name="connsiteY258" fmla="*/ 365471 h 6693946"/>
              <a:gd name="connsiteX259" fmla="*/ 47410 w 1569618"/>
              <a:gd name="connsiteY259" fmla="*/ 344731 h 6693946"/>
              <a:gd name="connsiteX260" fmla="*/ 50237 w 1569618"/>
              <a:gd name="connsiteY260" fmla="*/ 318189 h 6693946"/>
              <a:gd name="connsiteX261" fmla="*/ 50308 w 1569618"/>
              <a:gd name="connsiteY261" fmla="*/ 290197 h 6693946"/>
              <a:gd name="connsiteX262" fmla="*/ 50762 w 1569618"/>
              <a:gd name="connsiteY262" fmla="*/ 262291 h 6693946"/>
              <a:gd name="connsiteX263" fmla="*/ 60564 w 1569618"/>
              <a:gd name="connsiteY263" fmla="*/ 248964 h 6693946"/>
              <a:gd name="connsiteX264" fmla="*/ 70756 w 1569618"/>
              <a:gd name="connsiteY264" fmla="*/ 261646 h 6693946"/>
              <a:gd name="connsiteX265" fmla="*/ 66965 w 1569618"/>
              <a:gd name="connsiteY265" fmla="*/ 275051 h 6693946"/>
              <a:gd name="connsiteX266" fmla="*/ 74799 w 1569618"/>
              <a:gd name="connsiteY266" fmla="*/ 284220 h 6693946"/>
              <a:gd name="connsiteX267" fmla="*/ 72076 w 1569618"/>
              <a:gd name="connsiteY267" fmla="*/ 287909 h 6693946"/>
              <a:gd name="connsiteX268" fmla="*/ 76265 w 1569618"/>
              <a:gd name="connsiteY268" fmla="*/ 286916 h 6693946"/>
              <a:gd name="connsiteX269" fmla="*/ 78301 w 1569618"/>
              <a:gd name="connsiteY269" fmla="*/ 286826 h 6693946"/>
              <a:gd name="connsiteX270" fmla="*/ 77364 w 1569618"/>
              <a:gd name="connsiteY270" fmla="*/ 285888 h 6693946"/>
              <a:gd name="connsiteX271" fmla="*/ 86693 w 1569618"/>
              <a:gd name="connsiteY271" fmla="*/ 278801 h 6693946"/>
              <a:gd name="connsiteX272" fmla="*/ 99041 w 1569618"/>
              <a:gd name="connsiteY272" fmla="*/ 282697 h 6693946"/>
              <a:gd name="connsiteX273" fmla="*/ 99116 w 1569618"/>
              <a:gd name="connsiteY273" fmla="*/ 313956 h 6693946"/>
              <a:gd name="connsiteX274" fmla="*/ 95261 w 1569618"/>
              <a:gd name="connsiteY274" fmla="*/ 318159 h 6693946"/>
              <a:gd name="connsiteX275" fmla="*/ 92918 w 1569618"/>
              <a:gd name="connsiteY275" fmla="*/ 315685 h 6693946"/>
              <a:gd name="connsiteX276" fmla="*/ 92202 w 1569618"/>
              <a:gd name="connsiteY276" fmla="*/ 305504 h 6693946"/>
              <a:gd name="connsiteX277" fmla="*/ 87983 w 1569618"/>
              <a:gd name="connsiteY277" fmla="*/ 291513 h 6693946"/>
              <a:gd name="connsiteX278" fmla="*/ 76835 w 1569618"/>
              <a:gd name="connsiteY278" fmla="*/ 297899 h 6693946"/>
              <a:gd name="connsiteX279" fmla="*/ 71532 w 1569618"/>
              <a:gd name="connsiteY279" fmla="*/ 308346 h 6693946"/>
              <a:gd name="connsiteX280" fmla="*/ 69586 w 1569618"/>
              <a:gd name="connsiteY280" fmla="*/ 327110 h 6693946"/>
              <a:gd name="connsiteX281" fmla="*/ 68180 w 1569618"/>
              <a:gd name="connsiteY281" fmla="*/ 325700 h 6693946"/>
              <a:gd name="connsiteX282" fmla="*/ 65075 w 1569618"/>
              <a:gd name="connsiteY282" fmla="*/ 329908 h 6693946"/>
              <a:gd name="connsiteX283" fmla="*/ 69279 w 1569618"/>
              <a:gd name="connsiteY283" fmla="*/ 328910 h 6693946"/>
              <a:gd name="connsiteX284" fmla="*/ 71300 w 1569618"/>
              <a:gd name="connsiteY284" fmla="*/ 328824 h 6693946"/>
              <a:gd name="connsiteX285" fmla="*/ 70726 w 1569618"/>
              <a:gd name="connsiteY285" fmla="*/ 328235 h 6693946"/>
              <a:gd name="connsiteX286" fmla="*/ 77277 w 1569618"/>
              <a:gd name="connsiteY286" fmla="*/ 328164 h 6693946"/>
              <a:gd name="connsiteX287" fmla="*/ 71986 w 1569618"/>
              <a:gd name="connsiteY287" fmla="*/ 392965 h 6693946"/>
              <a:gd name="connsiteX288" fmla="*/ 78841 w 1569618"/>
              <a:gd name="connsiteY288" fmla="*/ 413720 h 6693946"/>
              <a:gd name="connsiteX289" fmla="*/ 88744 w 1569618"/>
              <a:gd name="connsiteY289" fmla="*/ 410000 h 6693946"/>
              <a:gd name="connsiteX290" fmla="*/ 97927 w 1569618"/>
              <a:gd name="connsiteY290" fmla="*/ 412269 h 6693946"/>
              <a:gd name="connsiteX291" fmla="*/ 103189 w 1569618"/>
              <a:gd name="connsiteY291" fmla="*/ 464137 h 6693946"/>
              <a:gd name="connsiteX292" fmla="*/ 100594 w 1569618"/>
              <a:gd name="connsiteY292" fmla="*/ 498459 h 6693946"/>
              <a:gd name="connsiteX293" fmla="*/ 106657 w 1569618"/>
              <a:gd name="connsiteY293" fmla="*/ 500495 h 6693946"/>
              <a:gd name="connsiteX294" fmla="*/ 112256 w 1569618"/>
              <a:gd name="connsiteY294" fmla="*/ 497900 h 6693946"/>
              <a:gd name="connsiteX295" fmla="*/ 113264 w 1569618"/>
              <a:gd name="connsiteY295" fmla="*/ 484307 h 6693946"/>
              <a:gd name="connsiteX296" fmla="*/ 113557 w 1569618"/>
              <a:gd name="connsiteY296" fmla="*/ 400480 h 6693946"/>
              <a:gd name="connsiteX297" fmla="*/ 119635 w 1569618"/>
              <a:gd name="connsiteY297" fmla="*/ 347089 h 6693946"/>
              <a:gd name="connsiteX298" fmla="*/ 119594 w 1569618"/>
              <a:gd name="connsiteY298" fmla="*/ 320076 h 6693946"/>
              <a:gd name="connsiteX299" fmla="*/ 123768 w 1569618"/>
              <a:gd name="connsiteY299" fmla="*/ 270833 h 6693946"/>
              <a:gd name="connsiteX300" fmla="*/ 125905 w 1569618"/>
              <a:gd name="connsiteY300" fmla="*/ 263670 h 6693946"/>
              <a:gd name="connsiteX301" fmla="*/ 125789 w 1569618"/>
              <a:gd name="connsiteY301" fmla="*/ 259069 h 6693946"/>
              <a:gd name="connsiteX302" fmla="*/ 121761 w 1569618"/>
              <a:gd name="connsiteY302" fmla="*/ 253677 h 6693946"/>
              <a:gd name="connsiteX303" fmla="*/ 119418 w 1569618"/>
              <a:gd name="connsiteY303" fmla="*/ 231636 h 6693946"/>
              <a:gd name="connsiteX304" fmla="*/ 117292 w 1569618"/>
              <a:gd name="connsiteY304" fmla="*/ 205195 h 6693946"/>
              <a:gd name="connsiteX305" fmla="*/ 120412 w 1569618"/>
              <a:gd name="connsiteY305" fmla="*/ 175081 h 6693946"/>
              <a:gd name="connsiteX306" fmla="*/ 122931 w 1569618"/>
              <a:gd name="connsiteY306" fmla="*/ 132074 h 6693946"/>
              <a:gd name="connsiteX307" fmla="*/ 121323 w 1569618"/>
              <a:gd name="connsiteY307" fmla="*/ 43117 h 6693946"/>
              <a:gd name="connsiteX308" fmla="*/ 121101 w 1569618"/>
              <a:gd name="connsiteY308" fmla="*/ 43043 h 6693946"/>
              <a:gd name="connsiteX309" fmla="*/ 121323 w 1569618"/>
              <a:gd name="connsiteY309" fmla="*/ 42794 h 6693946"/>
              <a:gd name="connsiteX310" fmla="*/ 120854 w 1569618"/>
              <a:gd name="connsiteY310" fmla="*/ 418 h 6693946"/>
              <a:gd name="connsiteX311" fmla="*/ 132921 w 1569618"/>
              <a:gd name="connsiteY311" fmla="*/ 24675 h 6693946"/>
              <a:gd name="connsiteX312" fmla="*/ 133363 w 1569618"/>
              <a:gd name="connsiteY312" fmla="*/ 24748 h 6693946"/>
              <a:gd name="connsiteX313" fmla="*/ 133097 w 1569618"/>
              <a:gd name="connsiteY313" fmla="*/ 39074 h 6693946"/>
              <a:gd name="connsiteX314" fmla="*/ 134065 w 1569618"/>
              <a:gd name="connsiteY314" fmla="*/ 42253 h 6693946"/>
              <a:gd name="connsiteX315" fmla="*/ 141448 w 1569618"/>
              <a:gd name="connsiteY315" fmla="*/ 158146 h 6693946"/>
              <a:gd name="connsiteX316" fmla="*/ 144039 w 1569618"/>
              <a:gd name="connsiteY316" fmla="*/ 163977 h 6693946"/>
              <a:gd name="connsiteX317" fmla="*/ 148097 w 1569618"/>
              <a:gd name="connsiteY317" fmla="*/ 156755 h 6693946"/>
              <a:gd name="connsiteX318" fmla="*/ 148040 w 1569618"/>
              <a:gd name="connsiteY318" fmla="*/ 114862 h 6693946"/>
              <a:gd name="connsiteX319" fmla="*/ 156211 w 1569618"/>
              <a:gd name="connsiteY319" fmla="*/ 97110 h 6693946"/>
              <a:gd name="connsiteX320" fmla="*/ 169512 w 1569618"/>
              <a:gd name="connsiteY320" fmla="*/ 100740 h 6693946"/>
              <a:gd name="connsiteX321" fmla="*/ 177364 w 1569618"/>
              <a:gd name="connsiteY321" fmla="*/ 108783 h 6693946"/>
              <a:gd name="connsiteX322" fmla="*/ 181054 w 1569618"/>
              <a:gd name="connsiteY322" fmla="*/ 114464 h 6693946"/>
              <a:gd name="connsiteX323" fmla="*/ 175722 w 1569618"/>
              <a:gd name="connsiteY323" fmla="*/ 133787 h 6693946"/>
              <a:gd name="connsiteX324" fmla="*/ 179940 w 1569618"/>
              <a:gd name="connsiteY324" fmla="*/ 158232 h 6693946"/>
              <a:gd name="connsiteX325" fmla="*/ 178654 w 1569618"/>
              <a:gd name="connsiteY325" fmla="*/ 164472 h 6693946"/>
              <a:gd name="connsiteX326" fmla="*/ 146604 w 1569618"/>
              <a:gd name="connsiteY326" fmla="*/ 172223 h 6693946"/>
              <a:gd name="connsiteX327" fmla="*/ 136746 w 1569618"/>
              <a:gd name="connsiteY327" fmla="*/ 180499 h 6693946"/>
              <a:gd name="connsiteX328" fmla="*/ 141257 w 1569618"/>
              <a:gd name="connsiteY328" fmla="*/ 190549 h 6693946"/>
              <a:gd name="connsiteX329" fmla="*/ 144684 w 1569618"/>
              <a:gd name="connsiteY329" fmla="*/ 199616 h 6693946"/>
              <a:gd name="connsiteX330" fmla="*/ 148082 w 1569618"/>
              <a:gd name="connsiteY330" fmla="*/ 190867 h 6693946"/>
              <a:gd name="connsiteX331" fmla="*/ 159155 w 1569618"/>
              <a:gd name="connsiteY331" fmla="*/ 178815 h 6693946"/>
              <a:gd name="connsiteX332" fmla="*/ 176633 w 1569618"/>
              <a:gd name="connsiteY332" fmla="*/ 188100 h 6693946"/>
              <a:gd name="connsiteX333" fmla="*/ 183165 w 1569618"/>
              <a:gd name="connsiteY333" fmla="*/ 202484 h 6693946"/>
              <a:gd name="connsiteX334" fmla="*/ 190282 w 1569618"/>
              <a:gd name="connsiteY334" fmla="*/ 227725 h 6693946"/>
              <a:gd name="connsiteX335" fmla="*/ 183296 w 1569618"/>
              <a:gd name="connsiteY335" fmla="*/ 227751 h 6693946"/>
              <a:gd name="connsiteX336" fmla="*/ 170847 w 1569618"/>
              <a:gd name="connsiteY336" fmla="*/ 246575 h 6693946"/>
              <a:gd name="connsiteX337" fmla="*/ 180660 w 1569618"/>
              <a:gd name="connsiteY337" fmla="*/ 256520 h 6693946"/>
              <a:gd name="connsiteX338" fmla="*/ 183544 w 1569618"/>
              <a:gd name="connsiteY338" fmla="*/ 274462 h 6693946"/>
              <a:gd name="connsiteX339" fmla="*/ 186562 w 1569618"/>
              <a:gd name="connsiteY339" fmla="*/ 283121 h 6693946"/>
              <a:gd name="connsiteX340" fmla="*/ 196552 w 1569618"/>
              <a:gd name="connsiteY340" fmla="*/ 327841 h 6693946"/>
              <a:gd name="connsiteX341" fmla="*/ 180776 w 1569618"/>
              <a:gd name="connsiteY341" fmla="*/ 334006 h 6693946"/>
              <a:gd name="connsiteX342" fmla="*/ 176498 w 1569618"/>
              <a:gd name="connsiteY342" fmla="*/ 336687 h 6693946"/>
              <a:gd name="connsiteX343" fmla="*/ 176689 w 1569618"/>
              <a:gd name="connsiteY343" fmla="*/ 343471 h 6693946"/>
              <a:gd name="connsiteX344" fmla="*/ 179078 w 1569618"/>
              <a:gd name="connsiteY344" fmla="*/ 345931 h 6693946"/>
              <a:gd name="connsiteX345" fmla="*/ 195952 w 1569618"/>
              <a:gd name="connsiteY345" fmla="*/ 355860 h 6693946"/>
              <a:gd name="connsiteX346" fmla="*/ 197767 w 1569618"/>
              <a:gd name="connsiteY346" fmla="*/ 381085 h 6693946"/>
              <a:gd name="connsiteX347" fmla="*/ 198236 w 1569618"/>
              <a:gd name="connsiteY347" fmla="*/ 411714 h 6693946"/>
              <a:gd name="connsiteX348" fmla="*/ 197096 w 1569618"/>
              <a:gd name="connsiteY348" fmla="*/ 434727 h 6693946"/>
              <a:gd name="connsiteX349" fmla="*/ 197958 w 1569618"/>
              <a:gd name="connsiteY349" fmla="*/ 448215 h 6693946"/>
              <a:gd name="connsiteX350" fmla="*/ 199132 w 1569618"/>
              <a:gd name="connsiteY350" fmla="*/ 475330 h 6693946"/>
              <a:gd name="connsiteX351" fmla="*/ 197741 w 1569618"/>
              <a:gd name="connsiteY351" fmla="*/ 489729 h 6693946"/>
              <a:gd name="connsiteX352" fmla="*/ 197681 w 1569618"/>
              <a:gd name="connsiteY352" fmla="*/ 518570 h 6693946"/>
              <a:gd name="connsiteX353" fmla="*/ 198517 w 1569618"/>
              <a:gd name="connsiteY353" fmla="*/ 530933 h 6693946"/>
              <a:gd name="connsiteX354" fmla="*/ 206572 w 1569618"/>
              <a:gd name="connsiteY354" fmla="*/ 596585 h 6693946"/>
              <a:gd name="connsiteX355" fmla="*/ 207273 w 1569618"/>
              <a:gd name="connsiteY355" fmla="*/ 614104 h 6693946"/>
              <a:gd name="connsiteX356" fmla="*/ 206954 w 1569618"/>
              <a:gd name="connsiteY356" fmla="*/ 632632 h 6693946"/>
              <a:gd name="connsiteX357" fmla="*/ 210850 w 1569618"/>
              <a:gd name="connsiteY357" fmla="*/ 648115 h 6693946"/>
              <a:gd name="connsiteX358" fmla="*/ 211668 w 1569618"/>
              <a:gd name="connsiteY358" fmla="*/ 701989 h 6693946"/>
              <a:gd name="connsiteX359" fmla="*/ 211289 w 1569618"/>
              <a:gd name="connsiteY359" fmla="*/ 764930 h 6693946"/>
              <a:gd name="connsiteX360" fmla="*/ 211506 w 1569618"/>
              <a:gd name="connsiteY360" fmla="*/ 824403 h 6693946"/>
              <a:gd name="connsiteX361" fmla="*/ 217060 w 1569618"/>
              <a:gd name="connsiteY361" fmla="*/ 853801 h 6693946"/>
              <a:gd name="connsiteX362" fmla="*/ 216194 w 1569618"/>
              <a:gd name="connsiteY362" fmla="*/ 869472 h 6693946"/>
              <a:gd name="connsiteX363" fmla="*/ 215447 w 1569618"/>
              <a:gd name="connsiteY363" fmla="*/ 893906 h 6693946"/>
              <a:gd name="connsiteX364" fmla="*/ 218290 w 1569618"/>
              <a:gd name="connsiteY364" fmla="*/ 913664 h 6693946"/>
              <a:gd name="connsiteX365" fmla="*/ 218290 w 1569618"/>
              <a:gd name="connsiteY365" fmla="*/ 1110797 h 6693946"/>
              <a:gd name="connsiteX366" fmla="*/ 221601 w 1569618"/>
              <a:gd name="connsiteY366" fmla="*/ 1116421 h 6693946"/>
              <a:gd name="connsiteX367" fmla="*/ 225115 w 1569618"/>
              <a:gd name="connsiteY367" fmla="*/ 1111292 h 6693946"/>
              <a:gd name="connsiteX368" fmla="*/ 225276 w 1569618"/>
              <a:gd name="connsiteY368" fmla="*/ 1090304 h 6693946"/>
              <a:gd name="connsiteX369" fmla="*/ 226011 w 1569618"/>
              <a:gd name="connsiteY369" fmla="*/ 820930 h 6693946"/>
              <a:gd name="connsiteX370" fmla="*/ 224252 w 1569618"/>
              <a:gd name="connsiteY370" fmla="*/ 780852 h 6693946"/>
              <a:gd name="connsiteX371" fmla="*/ 225276 w 1569618"/>
              <a:gd name="connsiteY371" fmla="*/ 735753 h 6693946"/>
              <a:gd name="connsiteX372" fmla="*/ 225276 w 1569618"/>
              <a:gd name="connsiteY372" fmla="*/ 693773 h 6693946"/>
              <a:gd name="connsiteX373" fmla="*/ 225276 w 1569618"/>
              <a:gd name="connsiteY373" fmla="*/ 648291 h 6693946"/>
              <a:gd name="connsiteX374" fmla="*/ 225452 w 1569618"/>
              <a:gd name="connsiteY374" fmla="*/ 602810 h 6693946"/>
              <a:gd name="connsiteX375" fmla="*/ 232251 w 1569618"/>
              <a:gd name="connsiteY375" fmla="*/ 574202 h 6693946"/>
              <a:gd name="connsiteX376" fmla="*/ 229671 w 1569618"/>
              <a:gd name="connsiteY376" fmla="*/ 547353 h 6693946"/>
              <a:gd name="connsiteX377" fmla="*/ 225598 w 1569618"/>
              <a:gd name="connsiteY377" fmla="*/ 519946 h 6693946"/>
              <a:gd name="connsiteX378" fmla="*/ 232850 w 1569618"/>
              <a:gd name="connsiteY378" fmla="*/ 400435 h 6693946"/>
              <a:gd name="connsiteX379" fmla="*/ 246282 w 1569618"/>
              <a:gd name="connsiteY379" fmla="*/ 374699 h 6693946"/>
              <a:gd name="connsiteX380" fmla="*/ 253283 w 1569618"/>
              <a:gd name="connsiteY380" fmla="*/ 374699 h 6693946"/>
              <a:gd name="connsiteX381" fmla="*/ 251086 w 1569618"/>
              <a:gd name="connsiteY381" fmla="*/ 387224 h 6693946"/>
              <a:gd name="connsiteX382" fmla="*/ 262396 w 1569618"/>
              <a:gd name="connsiteY382" fmla="*/ 436763 h 6693946"/>
              <a:gd name="connsiteX383" fmla="*/ 253283 w 1569618"/>
              <a:gd name="connsiteY383" fmla="*/ 430685 h 6693946"/>
              <a:gd name="connsiteX384" fmla="*/ 246999 w 1569618"/>
              <a:gd name="connsiteY384" fmla="*/ 441038 h 6693946"/>
              <a:gd name="connsiteX385" fmla="*/ 258616 w 1569618"/>
              <a:gd name="connsiteY385" fmla="*/ 449404 h 6693946"/>
              <a:gd name="connsiteX386" fmla="*/ 262396 w 1569618"/>
              <a:gd name="connsiteY386" fmla="*/ 436763 h 6693946"/>
              <a:gd name="connsiteX387" fmla="*/ 255657 w 1569618"/>
              <a:gd name="connsiteY387" fmla="*/ 418423 h 6693946"/>
              <a:gd name="connsiteX388" fmla="*/ 262290 w 1569618"/>
              <a:gd name="connsiteY388" fmla="*/ 400787 h 6693946"/>
              <a:gd name="connsiteX389" fmla="*/ 261031 w 1569618"/>
              <a:gd name="connsiteY389" fmla="*/ 391926 h 6693946"/>
              <a:gd name="connsiteX390" fmla="*/ 253283 w 1569618"/>
              <a:gd name="connsiteY390" fmla="*/ 374699 h 6693946"/>
              <a:gd name="connsiteX391" fmla="*/ 268429 w 1569618"/>
              <a:gd name="connsiteY391" fmla="*/ 356636 h 6693946"/>
              <a:gd name="connsiteX392" fmla="*/ 268650 w 1569618"/>
              <a:gd name="connsiteY392" fmla="*/ 344333 h 6693946"/>
              <a:gd name="connsiteX393" fmla="*/ 266509 w 1569618"/>
              <a:gd name="connsiteY393" fmla="*/ 329203 h 6693946"/>
              <a:gd name="connsiteX394" fmla="*/ 264664 w 1569618"/>
              <a:gd name="connsiteY394" fmla="*/ 316854 h 6693946"/>
              <a:gd name="connsiteX395" fmla="*/ 267315 w 1569618"/>
              <a:gd name="connsiteY395" fmla="*/ 289083 h 6693946"/>
              <a:gd name="connsiteX396" fmla="*/ 274451 w 1569618"/>
              <a:gd name="connsiteY396" fmla="*/ 283957 h 6693946"/>
              <a:gd name="connsiteX397" fmla="*/ 292848 w 1569618"/>
              <a:gd name="connsiteY397" fmla="*/ 309955 h 6693946"/>
              <a:gd name="connsiteX398" fmla="*/ 293065 w 1569618"/>
              <a:gd name="connsiteY398" fmla="*/ 320049 h 6693946"/>
              <a:gd name="connsiteX399" fmla="*/ 298296 w 1569618"/>
              <a:gd name="connsiteY399" fmla="*/ 332892 h 6693946"/>
              <a:gd name="connsiteX400" fmla="*/ 322862 w 1569618"/>
              <a:gd name="connsiteY400" fmla="*/ 353048 h 6693946"/>
              <a:gd name="connsiteX401" fmla="*/ 343703 w 1569618"/>
              <a:gd name="connsiteY401" fmla="*/ 381700 h 6693946"/>
              <a:gd name="connsiteX402" fmla="*/ 344232 w 1569618"/>
              <a:gd name="connsiteY402" fmla="*/ 395616 h 6693946"/>
              <a:gd name="connsiteX403" fmla="*/ 338461 w 1569618"/>
              <a:gd name="connsiteY403" fmla="*/ 398222 h 6693946"/>
              <a:gd name="connsiteX404" fmla="*/ 311492 w 1569618"/>
              <a:gd name="connsiteY404" fmla="*/ 401635 h 6693946"/>
              <a:gd name="connsiteX405" fmla="*/ 308316 w 1569618"/>
              <a:gd name="connsiteY405" fmla="*/ 384235 h 6693946"/>
              <a:gd name="connsiteX406" fmla="*/ 302470 w 1569618"/>
              <a:gd name="connsiteY406" fmla="*/ 381937 h 6693946"/>
              <a:gd name="connsiteX407" fmla="*/ 295544 w 1569618"/>
              <a:gd name="connsiteY407" fmla="*/ 387179 h 6693946"/>
              <a:gd name="connsiteX408" fmla="*/ 307056 w 1569618"/>
              <a:gd name="connsiteY408" fmla="*/ 416548 h 6693946"/>
              <a:gd name="connsiteX409" fmla="*/ 315932 w 1569618"/>
              <a:gd name="connsiteY409" fmla="*/ 419859 h 6693946"/>
              <a:gd name="connsiteX410" fmla="*/ 307757 w 1569618"/>
              <a:gd name="connsiteY410" fmla="*/ 423755 h 6693946"/>
              <a:gd name="connsiteX411" fmla="*/ 299924 w 1569618"/>
              <a:gd name="connsiteY411" fmla="*/ 429848 h 6693946"/>
              <a:gd name="connsiteX412" fmla="*/ 298221 w 1569618"/>
              <a:gd name="connsiteY412" fmla="*/ 437127 h 6693946"/>
              <a:gd name="connsiteX413" fmla="*/ 304919 w 1569618"/>
              <a:gd name="connsiteY413" fmla="*/ 437509 h 6693946"/>
              <a:gd name="connsiteX414" fmla="*/ 310176 w 1569618"/>
              <a:gd name="connsiteY414" fmla="*/ 433508 h 6693946"/>
              <a:gd name="connsiteX415" fmla="*/ 322070 w 1569618"/>
              <a:gd name="connsiteY415" fmla="*/ 432983 h 6693946"/>
              <a:gd name="connsiteX416" fmla="*/ 317076 w 1569618"/>
              <a:gd name="connsiteY416" fmla="*/ 440393 h 6693946"/>
              <a:gd name="connsiteX417" fmla="*/ 324193 w 1569618"/>
              <a:gd name="connsiteY417" fmla="*/ 444495 h 6693946"/>
              <a:gd name="connsiteX418" fmla="*/ 348364 w 1569618"/>
              <a:gd name="connsiteY418" fmla="*/ 445493 h 6693946"/>
              <a:gd name="connsiteX419" fmla="*/ 349125 w 1569618"/>
              <a:gd name="connsiteY419" fmla="*/ 450034 h 6693946"/>
              <a:gd name="connsiteX420" fmla="*/ 337302 w 1569618"/>
              <a:gd name="connsiteY420" fmla="*/ 455160 h 6693946"/>
              <a:gd name="connsiteX421" fmla="*/ 341420 w 1569618"/>
              <a:gd name="connsiteY421" fmla="*/ 465033 h 6693946"/>
              <a:gd name="connsiteX422" fmla="*/ 338637 w 1569618"/>
              <a:gd name="connsiteY422" fmla="*/ 477074 h 6693946"/>
              <a:gd name="connsiteX423" fmla="*/ 339515 w 1569618"/>
              <a:gd name="connsiteY423" fmla="*/ 491927 h 6693946"/>
              <a:gd name="connsiteX424" fmla="*/ 353415 w 1569618"/>
              <a:gd name="connsiteY424" fmla="*/ 499850 h 6693946"/>
              <a:gd name="connsiteX425" fmla="*/ 358118 w 1569618"/>
              <a:gd name="connsiteY425" fmla="*/ 511655 h 6693946"/>
              <a:gd name="connsiteX426" fmla="*/ 365265 w 1569618"/>
              <a:gd name="connsiteY426" fmla="*/ 578582 h 6693946"/>
              <a:gd name="connsiteX427" fmla="*/ 365471 w 1569618"/>
              <a:gd name="connsiteY427" fmla="*/ 604231 h 6693946"/>
              <a:gd name="connsiteX428" fmla="*/ 364826 w 1569618"/>
              <a:gd name="connsiteY428" fmla="*/ 635546 h 6693946"/>
              <a:gd name="connsiteX429" fmla="*/ 365265 w 1569618"/>
              <a:gd name="connsiteY429" fmla="*/ 682231 h 6693946"/>
              <a:gd name="connsiteX430" fmla="*/ 372134 w 1569618"/>
              <a:gd name="connsiteY430" fmla="*/ 731710 h 6693946"/>
              <a:gd name="connsiteX431" fmla="*/ 372577 w 1569618"/>
              <a:gd name="connsiteY431" fmla="*/ 784062 h 6693946"/>
              <a:gd name="connsiteX432" fmla="*/ 379563 w 1569618"/>
              <a:gd name="connsiteY432" fmla="*/ 808976 h 6693946"/>
              <a:gd name="connsiteX433" fmla="*/ 377189 w 1569618"/>
              <a:gd name="connsiteY433" fmla="*/ 832401 h 6693946"/>
              <a:gd name="connsiteX434" fmla="*/ 379578 w 1569618"/>
              <a:gd name="connsiteY434" fmla="*/ 859160 h 6693946"/>
              <a:gd name="connsiteX435" fmla="*/ 386343 w 1569618"/>
              <a:gd name="connsiteY435" fmla="*/ 864230 h 6693946"/>
              <a:gd name="connsiteX436" fmla="*/ 392950 w 1569618"/>
              <a:gd name="connsiteY436" fmla="*/ 858984 h 6693946"/>
              <a:gd name="connsiteX437" fmla="*/ 393433 w 1569618"/>
              <a:gd name="connsiteY437" fmla="*/ 827579 h 6693946"/>
              <a:gd name="connsiteX438" fmla="*/ 397183 w 1569618"/>
              <a:gd name="connsiteY438" fmla="*/ 823053 h 6693946"/>
              <a:gd name="connsiteX439" fmla="*/ 402118 w 1569618"/>
              <a:gd name="connsiteY439" fmla="*/ 827991 h 6693946"/>
              <a:gd name="connsiteX440" fmla="*/ 406794 w 1569618"/>
              <a:gd name="connsiteY440" fmla="*/ 832896 h 6693946"/>
              <a:gd name="connsiteX441" fmla="*/ 402909 w 1569618"/>
              <a:gd name="connsiteY441" fmla="*/ 856775 h 6693946"/>
              <a:gd name="connsiteX442" fmla="*/ 414613 w 1569618"/>
              <a:gd name="connsiteY442" fmla="*/ 872374 h 6693946"/>
              <a:gd name="connsiteX443" fmla="*/ 422671 w 1569618"/>
              <a:gd name="connsiteY443" fmla="*/ 896820 h 6693946"/>
              <a:gd name="connsiteX444" fmla="*/ 435090 w 1569618"/>
              <a:gd name="connsiteY444" fmla="*/ 899324 h 6693946"/>
              <a:gd name="connsiteX445" fmla="*/ 441934 w 1569618"/>
              <a:gd name="connsiteY445" fmla="*/ 894213 h 6693946"/>
              <a:gd name="connsiteX446" fmla="*/ 443119 w 1569618"/>
              <a:gd name="connsiteY446" fmla="*/ 859689 h 6693946"/>
              <a:gd name="connsiteX447" fmla="*/ 441934 w 1569618"/>
              <a:gd name="connsiteY447" fmla="*/ 830230 h 6693946"/>
              <a:gd name="connsiteX448" fmla="*/ 435252 w 1569618"/>
              <a:gd name="connsiteY448" fmla="*/ 815628 h 6693946"/>
              <a:gd name="connsiteX449" fmla="*/ 441904 w 1569618"/>
              <a:gd name="connsiteY449" fmla="*/ 810149 h 6693946"/>
              <a:gd name="connsiteX450" fmla="*/ 436148 w 1569618"/>
              <a:gd name="connsiteY450" fmla="*/ 763569 h 6693946"/>
              <a:gd name="connsiteX451" fmla="*/ 437262 w 1569618"/>
              <a:gd name="connsiteY451" fmla="*/ 754517 h 6693946"/>
              <a:gd name="connsiteX452" fmla="*/ 442256 w 1569618"/>
              <a:gd name="connsiteY452" fmla="*/ 718031 h 6693946"/>
              <a:gd name="connsiteX453" fmla="*/ 437862 w 1569618"/>
              <a:gd name="connsiteY453" fmla="*/ 686596 h 6693946"/>
              <a:gd name="connsiteX454" fmla="*/ 435312 w 1569618"/>
              <a:gd name="connsiteY454" fmla="*/ 649829 h 6693946"/>
              <a:gd name="connsiteX455" fmla="*/ 435252 w 1569618"/>
              <a:gd name="connsiteY455" fmla="*/ 611378 h 6693946"/>
              <a:gd name="connsiteX456" fmla="*/ 435252 w 1569618"/>
              <a:gd name="connsiteY456" fmla="*/ 576430 h 6693946"/>
              <a:gd name="connsiteX457" fmla="*/ 435252 w 1569618"/>
              <a:gd name="connsiteY457" fmla="*/ 537979 h 6693946"/>
              <a:gd name="connsiteX458" fmla="*/ 435252 w 1569618"/>
              <a:gd name="connsiteY458" fmla="*/ 499528 h 6693946"/>
              <a:gd name="connsiteX459" fmla="*/ 435458 w 1569618"/>
              <a:gd name="connsiteY459" fmla="*/ 492658 h 6693946"/>
              <a:gd name="connsiteX460" fmla="*/ 441949 w 1569618"/>
              <a:gd name="connsiteY460" fmla="*/ 487093 h 6693946"/>
              <a:gd name="connsiteX461" fmla="*/ 449006 w 1569618"/>
              <a:gd name="connsiteY461" fmla="*/ 491968 h 6693946"/>
              <a:gd name="connsiteX462" fmla="*/ 462937 w 1569618"/>
              <a:gd name="connsiteY462" fmla="*/ 545580 h 6693946"/>
              <a:gd name="connsiteX463" fmla="*/ 463128 w 1569618"/>
              <a:gd name="connsiteY463" fmla="*/ 573471 h 6693946"/>
              <a:gd name="connsiteX464" fmla="*/ 472503 w 1569618"/>
              <a:gd name="connsiteY464" fmla="*/ 597755 h 6693946"/>
              <a:gd name="connsiteX465" fmla="*/ 474438 w 1569618"/>
              <a:gd name="connsiteY465" fmla="*/ 604977 h 6693946"/>
              <a:gd name="connsiteX466" fmla="*/ 469882 w 1569618"/>
              <a:gd name="connsiteY466" fmla="*/ 624941 h 6693946"/>
              <a:gd name="connsiteX467" fmla="*/ 470275 w 1569618"/>
              <a:gd name="connsiteY467" fmla="*/ 642269 h 6693946"/>
              <a:gd name="connsiteX468" fmla="*/ 472195 w 1569618"/>
              <a:gd name="connsiteY468" fmla="*/ 679929 h 6693946"/>
              <a:gd name="connsiteX469" fmla="*/ 469852 w 1569618"/>
              <a:gd name="connsiteY469" fmla="*/ 709988 h 6693946"/>
              <a:gd name="connsiteX470" fmla="*/ 480325 w 1569618"/>
              <a:gd name="connsiteY470" fmla="*/ 758165 h 6693946"/>
              <a:gd name="connsiteX471" fmla="*/ 479417 w 1569618"/>
              <a:gd name="connsiteY471" fmla="*/ 775696 h 6693946"/>
              <a:gd name="connsiteX472" fmla="*/ 485466 w 1569618"/>
              <a:gd name="connsiteY472" fmla="*/ 784939 h 6693946"/>
              <a:gd name="connsiteX473" fmla="*/ 491207 w 1569618"/>
              <a:gd name="connsiteY473" fmla="*/ 778523 h 6693946"/>
              <a:gd name="connsiteX474" fmla="*/ 495823 w 1569618"/>
              <a:gd name="connsiteY474" fmla="*/ 761855 h 6693946"/>
              <a:gd name="connsiteX475" fmla="*/ 497960 w 1569618"/>
              <a:gd name="connsiteY475" fmla="*/ 748746 h 6693946"/>
              <a:gd name="connsiteX476" fmla="*/ 497874 w 1569618"/>
              <a:gd name="connsiteY476" fmla="*/ 727976 h 6693946"/>
              <a:gd name="connsiteX477" fmla="*/ 491353 w 1569618"/>
              <a:gd name="connsiteY477" fmla="*/ 643327 h 6693946"/>
              <a:gd name="connsiteX478" fmla="*/ 490989 w 1569618"/>
              <a:gd name="connsiteY478" fmla="*/ 611892 h 6693946"/>
              <a:gd name="connsiteX479" fmla="*/ 484997 w 1569618"/>
              <a:gd name="connsiteY479" fmla="*/ 588819 h 6693946"/>
              <a:gd name="connsiteX480" fmla="*/ 490989 w 1569618"/>
              <a:gd name="connsiteY480" fmla="*/ 567434 h 6693946"/>
              <a:gd name="connsiteX481" fmla="*/ 483621 w 1569618"/>
              <a:gd name="connsiteY481" fmla="*/ 549682 h 6693946"/>
              <a:gd name="connsiteX482" fmla="*/ 486490 w 1569618"/>
              <a:gd name="connsiteY482" fmla="*/ 526099 h 6693946"/>
              <a:gd name="connsiteX483" fmla="*/ 484296 w 1569618"/>
              <a:gd name="connsiteY483" fmla="*/ 499352 h 6693946"/>
              <a:gd name="connsiteX484" fmla="*/ 484251 w 1569618"/>
              <a:gd name="connsiteY484" fmla="*/ 471389 h 6693946"/>
              <a:gd name="connsiteX485" fmla="*/ 483445 w 1569618"/>
              <a:gd name="connsiteY485" fmla="*/ 444026 h 6693946"/>
              <a:gd name="connsiteX486" fmla="*/ 484483 w 1569618"/>
              <a:gd name="connsiteY486" fmla="*/ 417733 h 6693946"/>
              <a:gd name="connsiteX487" fmla="*/ 484135 w 1569618"/>
              <a:gd name="connsiteY487" fmla="*/ 389800 h 6693946"/>
              <a:gd name="connsiteX488" fmla="*/ 477936 w 1569618"/>
              <a:gd name="connsiteY488" fmla="*/ 339867 h 6693946"/>
              <a:gd name="connsiteX489" fmla="*/ 484251 w 1569618"/>
              <a:gd name="connsiteY489" fmla="*/ 311713 h 6693946"/>
              <a:gd name="connsiteX490" fmla="*/ 498883 w 1569618"/>
              <a:gd name="connsiteY490" fmla="*/ 318482 h 6693946"/>
              <a:gd name="connsiteX491" fmla="*/ 501316 w 1569618"/>
              <a:gd name="connsiteY491" fmla="*/ 326728 h 6693946"/>
              <a:gd name="connsiteX492" fmla="*/ 493565 w 1569618"/>
              <a:gd name="connsiteY492" fmla="*/ 354968 h 6693946"/>
              <a:gd name="connsiteX493" fmla="*/ 494004 w 1569618"/>
              <a:gd name="connsiteY493" fmla="*/ 359715 h 6693946"/>
              <a:gd name="connsiteX494" fmla="*/ 510878 w 1569618"/>
              <a:gd name="connsiteY494" fmla="*/ 391574 h 6693946"/>
              <a:gd name="connsiteX495" fmla="*/ 504699 w 1569618"/>
              <a:gd name="connsiteY495" fmla="*/ 403056 h 6693946"/>
              <a:gd name="connsiteX496" fmla="*/ 500480 w 1569618"/>
              <a:gd name="connsiteY496" fmla="*/ 421880 h 6693946"/>
              <a:gd name="connsiteX497" fmla="*/ 512551 w 1569618"/>
              <a:gd name="connsiteY497" fmla="*/ 453195 h 6693946"/>
              <a:gd name="connsiteX498" fmla="*/ 518146 w 1569618"/>
              <a:gd name="connsiteY498" fmla="*/ 489347 h 6693946"/>
              <a:gd name="connsiteX499" fmla="*/ 519184 w 1569618"/>
              <a:gd name="connsiteY499" fmla="*/ 495793 h 6693946"/>
              <a:gd name="connsiteX500" fmla="*/ 526845 w 1569618"/>
              <a:gd name="connsiteY500" fmla="*/ 590885 h 6693946"/>
              <a:gd name="connsiteX501" fmla="*/ 533216 w 1569618"/>
              <a:gd name="connsiteY501" fmla="*/ 629910 h 6693946"/>
              <a:gd name="connsiteX502" fmla="*/ 537334 w 1569618"/>
              <a:gd name="connsiteY502" fmla="*/ 670292 h 6693946"/>
              <a:gd name="connsiteX503" fmla="*/ 533306 w 1569618"/>
              <a:gd name="connsiteY503" fmla="*/ 690563 h 6693946"/>
              <a:gd name="connsiteX504" fmla="*/ 541522 w 1569618"/>
              <a:gd name="connsiteY504" fmla="*/ 778175 h 6693946"/>
              <a:gd name="connsiteX505" fmla="*/ 547237 w 1569618"/>
              <a:gd name="connsiteY505" fmla="*/ 780649 h 6693946"/>
              <a:gd name="connsiteX506" fmla="*/ 542812 w 1569618"/>
              <a:gd name="connsiteY506" fmla="*/ 788689 h 6693946"/>
              <a:gd name="connsiteX507" fmla="*/ 547192 w 1569618"/>
              <a:gd name="connsiteY507" fmla="*/ 825749 h 6693946"/>
              <a:gd name="connsiteX508" fmla="*/ 547237 w 1569618"/>
              <a:gd name="connsiteY508" fmla="*/ 825839 h 6693946"/>
              <a:gd name="connsiteX509" fmla="*/ 547383 w 1569618"/>
              <a:gd name="connsiteY509" fmla="*/ 846227 h 6693946"/>
              <a:gd name="connsiteX510" fmla="*/ 551294 w 1569618"/>
              <a:gd name="connsiteY510" fmla="*/ 857082 h 6693946"/>
              <a:gd name="connsiteX511" fmla="*/ 554107 w 1569618"/>
              <a:gd name="connsiteY511" fmla="*/ 848102 h 6693946"/>
              <a:gd name="connsiteX512" fmla="*/ 554077 w 1569618"/>
              <a:gd name="connsiteY512" fmla="*/ 820900 h 6693946"/>
              <a:gd name="connsiteX513" fmla="*/ 550634 w 1569618"/>
              <a:gd name="connsiteY513" fmla="*/ 815643 h 6693946"/>
              <a:gd name="connsiteX514" fmla="*/ 547777 w 1569618"/>
              <a:gd name="connsiteY514" fmla="*/ 818163 h 6693946"/>
              <a:gd name="connsiteX515" fmla="*/ 553184 w 1569618"/>
              <a:gd name="connsiteY515" fmla="*/ 783079 h 6693946"/>
              <a:gd name="connsiteX516" fmla="*/ 547237 w 1569618"/>
              <a:gd name="connsiteY516" fmla="*/ 780634 h 6693946"/>
              <a:gd name="connsiteX517" fmla="*/ 551602 w 1569618"/>
              <a:gd name="connsiteY517" fmla="*/ 718511 h 6693946"/>
              <a:gd name="connsiteX518" fmla="*/ 547968 w 1569618"/>
              <a:gd name="connsiteY518" fmla="*/ 696541 h 6693946"/>
              <a:gd name="connsiteX519" fmla="*/ 547222 w 1569618"/>
              <a:gd name="connsiteY519" fmla="*/ 666966 h 6693946"/>
              <a:gd name="connsiteX520" fmla="*/ 541668 w 1569618"/>
              <a:gd name="connsiteY520" fmla="*/ 652420 h 6693946"/>
              <a:gd name="connsiteX521" fmla="*/ 549813 w 1569618"/>
              <a:gd name="connsiteY521" fmla="*/ 593919 h 6693946"/>
              <a:gd name="connsiteX522" fmla="*/ 547237 w 1569618"/>
              <a:gd name="connsiteY522" fmla="*/ 570674 h 6693946"/>
              <a:gd name="connsiteX523" fmla="*/ 558164 w 1569618"/>
              <a:gd name="connsiteY523" fmla="*/ 563451 h 6693946"/>
              <a:gd name="connsiteX524" fmla="*/ 568401 w 1569618"/>
              <a:gd name="connsiteY524" fmla="*/ 563144 h 6693946"/>
              <a:gd name="connsiteX525" fmla="*/ 582699 w 1569618"/>
              <a:gd name="connsiteY525" fmla="*/ 599221 h 6693946"/>
              <a:gd name="connsiteX526" fmla="*/ 589933 w 1569618"/>
              <a:gd name="connsiteY526" fmla="*/ 609342 h 6693946"/>
              <a:gd name="connsiteX527" fmla="*/ 603102 w 1569618"/>
              <a:gd name="connsiteY527" fmla="*/ 631432 h 6693946"/>
              <a:gd name="connsiteX528" fmla="*/ 599911 w 1569618"/>
              <a:gd name="connsiteY528" fmla="*/ 640484 h 6693946"/>
              <a:gd name="connsiteX529" fmla="*/ 596349 w 1569618"/>
              <a:gd name="connsiteY529" fmla="*/ 631916 h 6693946"/>
              <a:gd name="connsiteX530" fmla="*/ 596026 w 1569618"/>
              <a:gd name="connsiteY530" fmla="*/ 625132 h 6693946"/>
              <a:gd name="connsiteX531" fmla="*/ 589100 w 1569618"/>
              <a:gd name="connsiteY531" fmla="*/ 620063 h 6693946"/>
              <a:gd name="connsiteX532" fmla="*/ 582523 w 1569618"/>
              <a:gd name="connsiteY532" fmla="*/ 625309 h 6693946"/>
              <a:gd name="connsiteX533" fmla="*/ 593112 w 1569618"/>
              <a:gd name="connsiteY533" fmla="*/ 669501 h 6693946"/>
              <a:gd name="connsiteX534" fmla="*/ 593551 w 1569618"/>
              <a:gd name="connsiteY534" fmla="*/ 709826 h 6693946"/>
              <a:gd name="connsiteX535" fmla="*/ 581938 w 1569618"/>
              <a:gd name="connsiteY535" fmla="*/ 770056 h 6693946"/>
              <a:gd name="connsiteX536" fmla="*/ 579973 w 1569618"/>
              <a:gd name="connsiteY536" fmla="*/ 779446 h 6693946"/>
              <a:gd name="connsiteX537" fmla="*/ 591999 w 1569618"/>
              <a:gd name="connsiteY537" fmla="*/ 801581 h 6693946"/>
              <a:gd name="connsiteX538" fmla="*/ 601257 w 1569618"/>
              <a:gd name="connsiteY538" fmla="*/ 803674 h 6693946"/>
              <a:gd name="connsiteX539" fmla="*/ 609094 w 1569618"/>
              <a:gd name="connsiteY539" fmla="*/ 827271 h 6693946"/>
              <a:gd name="connsiteX540" fmla="*/ 589247 w 1569618"/>
              <a:gd name="connsiteY540" fmla="*/ 829630 h 6693946"/>
              <a:gd name="connsiteX541" fmla="*/ 580678 w 1569618"/>
              <a:gd name="connsiteY541" fmla="*/ 815643 h 6693946"/>
              <a:gd name="connsiteX542" fmla="*/ 582246 w 1569618"/>
              <a:gd name="connsiteY542" fmla="*/ 815643 h 6693946"/>
              <a:gd name="connsiteX543" fmla="*/ 580119 w 1569618"/>
              <a:gd name="connsiteY543" fmla="*/ 810341 h 6693946"/>
              <a:gd name="connsiteX544" fmla="*/ 575886 w 1569618"/>
              <a:gd name="connsiteY544" fmla="*/ 811496 h 6693946"/>
              <a:gd name="connsiteX545" fmla="*/ 580678 w 1569618"/>
              <a:gd name="connsiteY545" fmla="*/ 815643 h 6693946"/>
              <a:gd name="connsiteX546" fmla="*/ 589247 w 1569618"/>
              <a:gd name="connsiteY546" fmla="*/ 829630 h 6693946"/>
              <a:gd name="connsiteX547" fmla="*/ 589247 w 1569618"/>
              <a:gd name="connsiteY547" fmla="*/ 840103 h 6693946"/>
              <a:gd name="connsiteX548" fmla="*/ 596510 w 1569618"/>
              <a:gd name="connsiteY548" fmla="*/ 839605 h 6693946"/>
              <a:gd name="connsiteX549" fmla="*/ 610073 w 1569618"/>
              <a:gd name="connsiteY549" fmla="*/ 844704 h 6693946"/>
              <a:gd name="connsiteX550" fmla="*/ 610369 w 1569618"/>
              <a:gd name="connsiteY550" fmla="*/ 910971 h 6693946"/>
              <a:gd name="connsiteX551" fmla="*/ 600406 w 1569618"/>
              <a:gd name="connsiteY551" fmla="*/ 920623 h 6693946"/>
              <a:gd name="connsiteX552" fmla="*/ 599750 w 1569618"/>
              <a:gd name="connsiteY552" fmla="*/ 927287 h 6693946"/>
              <a:gd name="connsiteX553" fmla="*/ 617209 w 1569618"/>
              <a:gd name="connsiteY553" fmla="*/ 965007 h 6693946"/>
              <a:gd name="connsiteX554" fmla="*/ 617561 w 1569618"/>
              <a:gd name="connsiteY554" fmla="*/ 1041732 h 6693946"/>
              <a:gd name="connsiteX555" fmla="*/ 624870 w 1569618"/>
              <a:gd name="connsiteY555" fmla="*/ 1046344 h 6693946"/>
              <a:gd name="connsiteX556" fmla="*/ 627285 w 1569618"/>
              <a:gd name="connsiteY556" fmla="*/ 1038507 h 6693946"/>
              <a:gd name="connsiteX557" fmla="*/ 628222 w 1569618"/>
              <a:gd name="connsiteY557" fmla="*/ 1026834 h 6693946"/>
              <a:gd name="connsiteX558" fmla="*/ 630202 w 1569618"/>
              <a:gd name="connsiteY558" fmla="*/ 1014107 h 6693946"/>
              <a:gd name="connsiteX559" fmla="*/ 630435 w 1569618"/>
              <a:gd name="connsiteY559" fmla="*/ 938919 h 6693946"/>
              <a:gd name="connsiteX560" fmla="*/ 624619 w 1569618"/>
              <a:gd name="connsiteY560" fmla="*/ 853505 h 6693946"/>
              <a:gd name="connsiteX561" fmla="*/ 623917 w 1569618"/>
              <a:gd name="connsiteY561" fmla="*/ 836458 h 6693946"/>
              <a:gd name="connsiteX562" fmla="*/ 624240 w 1569618"/>
              <a:gd name="connsiteY562" fmla="*/ 796789 h 6693946"/>
              <a:gd name="connsiteX563" fmla="*/ 624240 w 1569618"/>
              <a:gd name="connsiteY563" fmla="*/ 751457 h 6693946"/>
              <a:gd name="connsiteX564" fmla="*/ 624619 w 1569618"/>
              <a:gd name="connsiteY564" fmla="*/ 706151 h 6693946"/>
              <a:gd name="connsiteX565" fmla="*/ 623242 w 1569618"/>
              <a:gd name="connsiteY565" fmla="*/ 666219 h 6693946"/>
              <a:gd name="connsiteX566" fmla="*/ 624285 w 1569618"/>
              <a:gd name="connsiteY566" fmla="*/ 621221 h 6693946"/>
              <a:gd name="connsiteX567" fmla="*/ 631226 w 1569618"/>
              <a:gd name="connsiteY567" fmla="*/ 592730 h 6693946"/>
              <a:gd name="connsiteX568" fmla="*/ 631226 w 1569618"/>
              <a:gd name="connsiteY568" fmla="*/ 556668 h 6693946"/>
              <a:gd name="connsiteX569" fmla="*/ 645216 w 1569618"/>
              <a:gd name="connsiteY569" fmla="*/ 604786 h 6693946"/>
              <a:gd name="connsiteX570" fmla="*/ 645595 w 1569618"/>
              <a:gd name="connsiteY570" fmla="*/ 660711 h 6693946"/>
              <a:gd name="connsiteX571" fmla="*/ 653346 w 1569618"/>
              <a:gd name="connsiteY571" fmla="*/ 668664 h 6693946"/>
              <a:gd name="connsiteX572" fmla="*/ 658851 w 1569618"/>
              <a:gd name="connsiteY572" fmla="*/ 658559 h 6693946"/>
              <a:gd name="connsiteX573" fmla="*/ 652128 w 1569618"/>
              <a:gd name="connsiteY573" fmla="*/ 629966 h 6693946"/>
              <a:gd name="connsiteX574" fmla="*/ 658341 w 1569618"/>
              <a:gd name="connsiteY574" fmla="*/ 605007 h 6693946"/>
              <a:gd name="connsiteX575" fmla="*/ 651689 w 1569618"/>
              <a:gd name="connsiteY575" fmla="*/ 579812 h 6693946"/>
              <a:gd name="connsiteX576" fmla="*/ 659466 w 1569618"/>
              <a:gd name="connsiteY576" fmla="*/ 547792 h 6693946"/>
              <a:gd name="connsiteX577" fmla="*/ 666718 w 1569618"/>
              <a:gd name="connsiteY577" fmla="*/ 543090 h 6693946"/>
              <a:gd name="connsiteX578" fmla="*/ 672913 w 1569618"/>
              <a:gd name="connsiteY578" fmla="*/ 548744 h 6693946"/>
              <a:gd name="connsiteX579" fmla="*/ 670862 w 1569618"/>
              <a:gd name="connsiteY579" fmla="*/ 575695 h 6693946"/>
              <a:gd name="connsiteX580" fmla="*/ 677720 w 1569618"/>
              <a:gd name="connsiteY580" fmla="*/ 600627 h 6693946"/>
              <a:gd name="connsiteX581" fmla="*/ 677544 w 1569618"/>
              <a:gd name="connsiteY581" fmla="*/ 617985 h 6693946"/>
              <a:gd name="connsiteX582" fmla="*/ 673044 w 1569618"/>
              <a:gd name="connsiteY582" fmla="*/ 631695 h 6693946"/>
              <a:gd name="connsiteX583" fmla="*/ 678538 w 1569618"/>
              <a:gd name="connsiteY583" fmla="*/ 645010 h 6693946"/>
              <a:gd name="connsiteX584" fmla="*/ 680690 w 1569618"/>
              <a:gd name="connsiteY584" fmla="*/ 676355 h 6693946"/>
              <a:gd name="connsiteX585" fmla="*/ 693188 w 1569618"/>
              <a:gd name="connsiteY585" fmla="*/ 692116 h 6693946"/>
              <a:gd name="connsiteX586" fmla="*/ 680851 w 1569618"/>
              <a:gd name="connsiteY586" fmla="*/ 699529 h 6693946"/>
              <a:gd name="connsiteX587" fmla="*/ 688366 w 1569618"/>
              <a:gd name="connsiteY587" fmla="*/ 703688 h 6693946"/>
              <a:gd name="connsiteX588" fmla="*/ 688793 w 1569618"/>
              <a:gd name="connsiteY588" fmla="*/ 717180 h 6693946"/>
              <a:gd name="connsiteX589" fmla="*/ 685231 w 1569618"/>
              <a:gd name="connsiteY589" fmla="*/ 726453 h 6693946"/>
              <a:gd name="connsiteX590" fmla="*/ 697140 w 1569618"/>
              <a:gd name="connsiteY590" fmla="*/ 738655 h 6693946"/>
              <a:gd name="connsiteX591" fmla="*/ 699589 w 1569618"/>
              <a:gd name="connsiteY591" fmla="*/ 757168 h 6693946"/>
              <a:gd name="connsiteX592" fmla="*/ 687166 w 1569618"/>
              <a:gd name="connsiteY592" fmla="*/ 759452 h 6693946"/>
              <a:gd name="connsiteX593" fmla="*/ 685115 w 1569618"/>
              <a:gd name="connsiteY593" fmla="*/ 754341 h 6693946"/>
              <a:gd name="connsiteX594" fmla="*/ 680866 w 1569618"/>
              <a:gd name="connsiteY594" fmla="*/ 755499 h 6693946"/>
              <a:gd name="connsiteX595" fmla="*/ 685674 w 1569618"/>
              <a:gd name="connsiteY595" fmla="*/ 759643 h 6693946"/>
              <a:gd name="connsiteX596" fmla="*/ 680971 w 1569618"/>
              <a:gd name="connsiteY596" fmla="*/ 787519 h 6693946"/>
              <a:gd name="connsiteX597" fmla="*/ 697538 w 1569618"/>
              <a:gd name="connsiteY597" fmla="*/ 828445 h 6693946"/>
              <a:gd name="connsiteX598" fmla="*/ 701449 w 1569618"/>
              <a:gd name="connsiteY598" fmla="*/ 862557 h 6693946"/>
              <a:gd name="connsiteX599" fmla="*/ 701228 w 1569618"/>
              <a:gd name="connsiteY599" fmla="*/ 884209 h 6693946"/>
              <a:gd name="connsiteX600" fmla="*/ 694227 w 1569618"/>
              <a:gd name="connsiteY600" fmla="*/ 913623 h 6693946"/>
              <a:gd name="connsiteX601" fmla="*/ 708244 w 1569618"/>
              <a:gd name="connsiteY601" fmla="*/ 967245 h 6693946"/>
              <a:gd name="connsiteX602" fmla="*/ 715219 w 1569618"/>
              <a:gd name="connsiteY602" fmla="*/ 1034247 h 6693946"/>
              <a:gd name="connsiteX603" fmla="*/ 712170 w 1569618"/>
              <a:gd name="connsiteY603" fmla="*/ 1097072 h 6693946"/>
              <a:gd name="connsiteX604" fmla="*/ 718102 w 1569618"/>
              <a:gd name="connsiteY604" fmla="*/ 1143825 h 6693946"/>
              <a:gd name="connsiteX605" fmla="*/ 722234 w 1569618"/>
              <a:gd name="connsiteY605" fmla="*/ 1152555 h 6693946"/>
              <a:gd name="connsiteX606" fmla="*/ 720446 w 1569618"/>
              <a:gd name="connsiteY606" fmla="*/ 1182996 h 6693946"/>
              <a:gd name="connsiteX607" fmla="*/ 722366 w 1569618"/>
              <a:gd name="connsiteY607" fmla="*/ 1213156 h 6693946"/>
              <a:gd name="connsiteX608" fmla="*/ 728620 w 1569618"/>
              <a:gd name="connsiteY608" fmla="*/ 1245483 h 6693946"/>
              <a:gd name="connsiteX609" fmla="*/ 725984 w 1569618"/>
              <a:gd name="connsiteY609" fmla="*/ 1279232 h 6693946"/>
              <a:gd name="connsiteX610" fmla="*/ 726202 w 1569618"/>
              <a:gd name="connsiteY610" fmla="*/ 1305991 h 6693946"/>
              <a:gd name="connsiteX611" fmla="*/ 729104 w 1569618"/>
              <a:gd name="connsiteY611" fmla="*/ 1343182 h 6693946"/>
              <a:gd name="connsiteX612" fmla="*/ 729221 w 1569618"/>
              <a:gd name="connsiteY612" fmla="*/ 1381632 h 6693946"/>
              <a:gd name="connsiteX613" fmla="*/ 728812 w 1569618"/>
              <a:gd name="connsiteY613" fmla="*/ 1420012 h 6693946"/>
              <a:gd name="connsiteX614" fmla="*/ 729221 w 1569618"/>
              <a:gd name="connsiteY614" fmla="*/ 1452718 h 6693946"/>
              <a:gd name="connsiteX615" fmla="*/ 734961 w 1569618"/>
              <a:gd name="connsiteY615" fmla="*/ 1482162 h 6693946"/>
              <a:gd name="connsiteX616" fmla="*/ 736589 w 1569618"/>
              <a:gd name="connsiteY616" fmla="*/ 1892301 h 6693946"/>
              <a:gd name="connsiteX617" fmla="*/ 748877 w 1569618"/>
              <a:gd name="connsiteY617" fmla="*/ 1513331 h 6693946"/>
              <a:gd name="connsiteX618" fmla="*/ 750077 w 1569618"/>
              <a:gd name="connsiteY618" fmla="*/ 1506960 h 6693946"/>
              <a:gd name="connsiteX619" fmla="*/ 743661 w 1569618"/>
              <a:gd name="connsiteY619" fmla="*/ 1394434 h 6693946"/>
              <a:gd name="connsiteX620" fmla="*/ 743222 w 1569618"/>
              <a:gd name="connsiteY620" fmla="*/ 1279112 h 6693946"/>
              <a:gd name="connsiteX621" fmla="*/ 743822 w 1569618"/>
              <a:gd name="connsiteY621" fmla="*/ 1247842 h 6693946"/>
              <a:gd name="connsiteX622" fmla="*/ 740601 w 1569618"/>
              <a:gd name="connsiteY622" fmla="*/ 1220963 h 6693946"/>
              <a:gd name="connsiteX623" fmla="*/ 736911 w 1569618"/>
              <a:gd name="connsiteY623" fmla="*/ 1193481 h 6693946"/>
              <a:gd name="connsiteX624" fmla="*/ 746241 w 1569618"/>
              <a:gd name="connsiteY624" fmla="*/ 1159147 h 6693946"/>
              <a:gd name="connsiteX625" fmla="*/ 749875 w 1569618"/>
              <a:gd name="connsiteY625" fmla="*/ 1150477 h 6693946"/>
              <a:gd name="connsiteX626" fmla="*/ 738813 w 1569618"/>
              <a:gd name="connsiteY626" fmla="*/ 1132928 h 6693946"/>
              <a:gd name="connsiteX627" fmla="*/ 740732 w 1569618"/>
              <a:gd name="connsiteY627" fmla="*/ 1111265 h 6693946"/>
              <a:gd name="connsiteX628" fmla="*/ 736866 w 1569618"/>
              <a:gd name="connsiteY628" fmla="*/ 1081604 h 6693946"/>
              <a:gd name="connsiteX629" fmla="*/ 744160 w 1569618"/>
              <a:gd name="connsiteY629" fmla="*/ 1044413 h 6693946"/>
              <a:gd name="connsiteX630" fmla="*/ 743222 w 1569618"/>
              <a:gd name="connsiteY630" fmla="*/ 1002842 h 6693946"/>
              <a:gd name="connsiteX631" fmla="*/ 743489 w 1569618"/>
              <a:gd name="connsiteY631" fmla="*/ 974895 h 6693946"/>
              <a:gd name="connsiteX632" fmla="*/ 749185 w 1569618"/>
              <a:gd name="connsiteY632" fmla="*/ 972476 h 6693946"/>
              <a:gd name="connsiteX633" fmla="*/ 764214 w 1569618"/>
              <a:gd name="connsiteY633" fmla="*/ 990610 h 6693946"/>
              <a:gd name="connsiteX634" fmla="*/ 758413 w 1569618"/>
              <a:gd name="connsiteY634" fmla="*/ 992924 h 6693946"/>
              <a:gd name="connsiteX635" fmla="*/ 764214 w 1569618"/>
              <a:gd name="connsiteY635" fmla="*/ 997611 h 6693946"/>
              <a:gd name="connsiteX636" fmla="*/ 757213 w 1569618"/>
              <a:gd name="connsiteY636" fmla="*/ 1022102 h 6693946"/>
              <a:gd name="connsiteX637" fmla="*/ 762455 w 1569618"/>
              <a:gd name="connsiteY637" fmla="*/ 1047972 h 6693946"/>
              <a:gd name="connsiteX638" fmla="*/ 761094 w 1569618"/>
              <a:gd name="connsiteY638" fmla="*/ 1046607 h 6693946"/>
              <a:gd name="connsiteX639" fmla="*/ 757989 w 1569618"/>
              <a:gd name="connsiteY639" fmla="*/ 1050814 h 6693946"/>
              <a:gd name="connsiteX640" fmla="*/ 762178 w 1569618"/>
              <a:gd name="connsiteY640" fmla="*/ 1049817 h 6693946"/>
              <a:gd name="connsiteX641" fmla="*/ 764214 w 1569618"/>
              <a:gd name="connsiteY641" fmla="*/ 1049730 h 6693946"/>
              <a:gd name="connsiteX642" fmla="*/ 763539 w 1569618"/>
              <a:gd name="connsiteY642" fmla="*/ 1049055 h 6693946"/>
              <a:gd name="connsiteX643" fmla="*/ 778070 w 1569618"/>
              <a:gd name="connsiteY643" fmla="*/ 1030393 h 6693946"/>
              <a:gd name="connsiteX644" fmla="*/ 774102 w 1569618"/>
              <a:gd name="connsiteY644" fmla="*/ 997686 h 6693946"/>
              <a:gd name="connsiteX645" fmla="*/ 764214 w 1569618"/>
              <a:gd name="connsiteY645" fmla="*/ 997611 h 6693946"/>
              <a:gd name="connsiteX646" fmla="*/ 764214 w 1569618"/>
              <a:gd name="connsiteY646" fmla="*/ 990610 h 6693946"/>
              <a:gd name="connsiteX647" fmla="*/ 777500 w 1569618"/>
              <a:gd name="connsiteY647" fmla="*/ 977310 h 6693946"/>
              <a:gd name="connsiteX648" fmla="*/ 774249 w 1569618"/>
              <a:gd name="connsiteY648" fmla="*/ 957286 h 6693946"/>
              <a:gd name="connsiteX649" fmla="*/ 775433 w 1569618"/>
              <a:gd name="connsiteY649" fmla="*/ 935492 h 6693946"/>
              <a:gd name="connsiteX650" fmla="*/ 772404 w 1569618"/>
              <a:gd name="connsiteY650" fmla="*/ 895706 h 6693946"/>
              <a:gd name="connsiteX651" fmla="*/ 779461 w 1569618"/>
              <a:gd name="connsiteY651" fmla="*/ 846152 h 6693946"/>
              <a:gd name="connsiteX652" fmla="*/ 786612 w 1569618"/>
              <a:gd name="connsiteY652" fmla="*/ 845364 h 6693946"/>
              <a:gd name="connsiteX653" fmla="*/ 785220 w 1569618"/>
              <a:gd name="connsiteY653" fmla="*/ 846755 h 6693946"/>
              <a:gd name="connsiteX654" fmla="*/ 789424 w 1569618"/>
              <a:gd name="connsiteY654" fmla="*/ 849860 h 6693946"/>
              <a:gd name="connsiteX655" fmla="*/ 788427 w 1569618"/>
              <a:gd name="connsiteY655" fmla="*/ 845672 h 6693946"/>
              <a:gd name="connsiteX656" fmla="*/ 788340 w 1569618"/>
              <a:gd name="connsiteY656" fmla="*/ 843636 h 6693946"/>
              <a:gd name="connsiteX657" fmla="*/ 787560 w 1569618"/>
              <a:gd name="connsiteY657" fmla="*/ 844412 h 6693946"/>
              <a:gd name="connsiteX658" fmla="*/ 778699 w 1569618"/>
              <a:gd name="connsiteY658" fmla="*/ 819055 h 6693946"/>
              <a:gd name="connsiteX659" fmla="*/ 792675 w 1569618"/>
              <a:gd name="connsiteY659" fmla="*/ 804671 h 6693946"/>
              <a:gd name="connsiteX660" fmla="*/ 806632 w 1569618"/>
              <a:gd name="connsiteY660" fmla="*/ 761210 h 6693946"/>
              <a:gd name="connsiteX661" fmla="*/ 794914 w 1569618"/>
              <a:gd name="connsiteY661" fmla="*/ 759572 h 6693946"/>
              <a:gd name="connsiteX662" fmla="*/ 784561 w 1569618"/>
              <a:gd name="connsiteY662" fmla="*/ 759774 h 6693946"/>
              <a:gd name="connsiteX663" fmla="*/ 778816 w 1569618"/>
              <a:gd name="connsiteY663" fmla="*/ 762545 h 6693946"/>
              <a:gd name="connsiteX664" fmla="*/ 786345 w 1569618"/>
              <a:gd name="connsiteY664" fmla="*/ 766513 h 6693946"/>
              <a:gd name="connsiteX665" fmla="*/ 796335 w 1569618"/>
              <a:gd name="connsiteY665" fmla="*/ 767596 h 6693946"/>
              <a:gd name="connsiteX666" fmla="*/ 799147 w 1569618"/>
              <a:gd name="connsiteY666" fmla="*/ 773120 h 6693946"/>
              <a:gd name="connsiteX667" fmla="*/ 784414 w 1569618"/>
              <a:gd name="connsiteY667" fmla="*/ 781103 h 6693946"/>
              <a:gd name="connsiteX668" fmla="*/ 782434 w 1569618"/>
              <a:gd name="connsiteY668" fmla="*/ 794535 h 6693946"/>
              <a:gd name="connsiteX669" fmla="*/ 776900 w 1569618"/>
              <a:gd name="connsiteY669" fmla="*/ 785367 h 6693946"/>
              <a:gd name="connsiteX670" fmla="*/ 776986 w 1569618"/>
              <a:gd name="connsiteY670" fmla="*/ 782993 h 6693946"/>
              <a:gd name="connsiteX671" fmla="*/ 767143 w 1569618"/>
              <a:gd name="connsiteY671" fmla="*/ 761578 h 6693946"/>
              <a:gd name="connsiteX672" fmla="*/ 785220 w 1569618"/>
              <a:gd name="connsiteY672" fmla="*/ 745656 h 6693946"/>
              <a:gd name="connsiteX673" fmla="*/ 801082 w 1569618"/>
              <a:gd name="connsiteY673" fmla="*/ 744014 h 6693946"/>
              <a:gd name="connsiteX674" fmla="*/ 812977 w 1569618"/>
              <a:gd name="connsiteY674" fmla="*/ 727916 h 6693946"/>
              <a:gd name="connsiteX675" fmla="*/ 807719 w 1569618"/>
              <a:gd name="connsiteY675" fmla="*/ 691662 h 6693946"/>
              <a:gd name="connsiteX676" fmla="*/ 806445 w 1569618"/>
              <a:gd name="connsiteY676" fmla="*/ 672710 h 6693946"/>
              <a:gd name="connsiteX677" fmla="*/ 806092 w 1569618"/>
              <a:gd name="connsiteY677" fmla="*/ 653639 h 6693946"/>
              <a:gd name="connsiteX678" fmla="*/ 807292 w 1569618"/>
              <a:gd name="connsiteY678" fmla="*/ 636719 h 6693946"/>
              <a:gd name="connsiteX679" fmla="*/ 809887 w 1569618"/>
              <a:gd name="connsiteY679" fmla="*/ 591500 h 6693946"/>
              <a:gd name="connsiteX680" fmla="*/ 812756 w 1569618"/>
              <a:gd name="connsiteY680" fmla="*/ 581717 h 6693946"/>
              <a:gd name="connsiteX681" fmla="*/ 817634 w 1569618"/>
              <a:gd name="connsiteY681" fmla="*/ 571596 h 6693946"/>
              <a:gd name="connsiteX682" fmla="*/ 824886 w 1569618"/>
              <a:gd name="connsiteY682" fmla="*/ 579126 h 6693946"/>
              <a:gd name="connsiteX683" fmla="*/ 827230 w 1569618"/>
              <a:gd name="connsiteY683" fmla="*/ 588616 h 6693946"/>
              <a:gd name="connsiteX684" fmla="*/ 829997 w 1569618"/>
              <a:gd name="connsiteY684" fmla="*/ 597961 h 6693946"/>
              <a:gd name="connsiteX685" fmla="*/ 834100 w 1569618"/>
              <a:gd name="connsiteY685" fmla="*/ 587105 h 6693946"/>
              <a:gd name="connsiteX686" fmla="*/ 840939 w 1569618"/>
              <a:gd name="connsiteY686" fmla="*/ 539839 h 6693946"/>
              <a:gd name="connsiteX687" fmla="*/ 841509 w 1569618"/>
              <a:gd name="connsiteY687" fmla="*/ 483899 h 6693946"/>
              <a:gd name="connsiteX688" fmla="*/ 848117 w 1569618"/>
              <a:gd name="connsiteY688" fmla="*/ 451792 h 6693946"/>
              <a:gd name="connsiteX689" fmla="*/ 854649 w 1569618"/>
              <a:gd name="connsiteY689" fmla="*/ 419169 h 6693946"/>
              <a:gd name="connsiteX690" fmla="*/ 855425 w 1569618"/>
              <a:gd name="connsiteY690" fmla="*/ 398766 h 6693946"/>
              <a:gd name="connsiteX691" fmla="*/ 862118 w 1569618"/>
              <a:gd name="connsiteY691" fmla="*/ 373631 h 6693946"/>
              <a:gd name="connsiteX692" fmla="*/ 870484 w 1569618"/>
              <a:gd name="connsiteY692" fmla="*/ 372210 h 6693946"/>
              <a:gd name="connsiteX693" fmla="*/ 883549 w 1569618"/>
              <a:gd name="connsiteY693" fmla="*/ 365486 h 6693946"/>
              <a:gd name="connsiteX694" fmla="*/ 890947 w 1569618"/>
              <a:gd name="connsiteY694" fmla="*/ 361106 h 6693946"/>
              <a:gd name="connsiteX695" fmla="*/ 896894 w 1569618"/>
              <a:gd name="connsiteY695" fmla="*/ 367024 h 6693946"/>
              <a:gd name="connsiteX696" fmla="*/ 904570 w 1569618"/>
              <a:gd name="connsiteY696" fmla="*/ 406221 h 6693946"/>
              <a:gd name="connsiteX697" fmla="*/ 909198 w 1569618"/>
              <a:gd name="connsiteY697" fmla="*/ 418029 h 6693946"/>
              <a:gd name="connsiteX698" fmla="*/ 914162 w 1569618"/>
              <a:gd name="connsiteY698" fmla="*/ 422787 h 6693946"/>
              <a:gd name="connsiteX699" fmla="*/ 918017 w 1569618"/>
              <a:gd name="connsiteY699" fmla="*/ 419083 h 6693946"/>
              <a:gd name="connsiteX700" fmla="*/ 919903 w 1569618"/>
              <a:gd name="connsiteY700" fmla="*/ 392159 h 6693946"/>
              <a:gd name="connsiteX701" fmla="*/ 933688 w 1569618"/>
              <a:gd name="connsiteY701" fmla="*/ 373364 h 6693946"/>
              <a:gd name="connsiteX702" fmla="*/ 939211 w 1569618"/>
              <a:gd name="connsiteY702" fmla="*/ 344438 h 6693946"/>
              <a:gd name="connsiteX703" fmla="*/ 945275 w 1569618"/>
              <a:gd name="connsiteY703" fmla="*/ 322217 h 6693946"/>
              <a:gd name="connsiteX704" fmla="*/ 956363 w 1569618"/>
              <a:gd name="connsiteY704" fmla="*/ 299571 h 6693946"/>
              <a:gd name="connsiteX705" fmla="*/ 976796 w 1569618"/>
              <a:gd name="connsiteY705" fmla="*/ 304611 h 6693946"/>
              <a:gd name="connsiteX706" fmla="*/ 1005374 w 1569618"/>
              <a:gd name="connsiteY706" fmla="*/ 311537 h 6693946"/>
              <a:gd name="connsiteX707" fmla="*/ 1016406 w 1569618"/>
              <a:gd name="connsiteY707" fmla="*/ 349051 h 6693946"/>
              <a:gd name="connsiteX708" fmla="*/ 1018029 w 1569618"/>
              <a:gd name="connsiteY708" fmla="*/ 365764 h 6693946"/>
              <a:gd name="connsiteX709" fmla="*/ 1037116 w 1569618"/>
              <a:gd name="connsiteY709" fmla="*/ 371126 h 6693946"/>
              <a:gd name="connsiteX710" fmla="*/ 1044661 w 1569618"/>
              <a:gd name="connsiteY710" fmla="*/ 363904 h 6693946"/>
              <a:gd name="connsiteX711" fmla="*/ 1071378 w 1569618"/>
              <a:gd name="connsiteY711" fmla="*/ 349418 h 6693946"/>
              <a:gd name="connsiteX712" fmla="*/ 1092794 w 1569618"/>
              <a:gd name="connsiteY712" fmla="*/ 389316 h 6693946"/>
              <a:gd name="connsiteX713" fmla="*/ 1102431 w 1569618"/>
              <a:gd name="connsiteY713" fmla="*/ 462719 h 6693946"/>
              <a:gd name="connsiteX714" fmla="*/ 1120449 w 1569618"/>
              <a:gd name="connsiteY714" fmla="*/ 532046 h 6693946"/>
              <a:gd name="connsiteX715" fmla="*/ 1121592 w 1569618"/>
              <a:gd name="connsiteY715" fmla="*/ 549007 h 6693946"/>
              <a:gd name="connsiteX716" fmla="*/ 1133176 w 1569618"/>
              <a:gd name="connsiteY716" fmla="*/ 562161 h 6693946"/>
              <a:gd name="connsiteX717" fmla="*/ 1129853 w 1569618"/>
              <a:gd name="connsiteY717" fmla="*/ 547631 h 6693946"/>
              <a:gd name="connsiteX718" fmla="*/ 1128226 w 1569618"/>
              <a:gd name="connsiteY718" fmla="*/ 541406 h 6693946"/>
              <a:gd name="connsiteX719" fmla="*/ 1121386 w 1569618"/>
              <a:gd name="connsiteY719" fmla="*/ 453285 h 6693946"/>
              <a:gd name="connsiteX720" fmla="*/ 1121341 w 1569618"/>
              <a:gd name="connsiteY720" fmla="*/ 435867 h 6693946"/>
              <a:gd name="connsiteX721" fmla="*/ 1124930 w 1569618"/>
              <a:gd name="connsiteY721" fmla="*/ 430962 h 6693946"/>
              <a:gd name="connsiteX722" fmla="*/ 1128196 w 1569618"/>
              <a:gd name="connsiteY722" fmla="*/ 436602 h 6693946"/>
              <a:gd name="connsiteX723" fmla="*/ 1134863 w 1569618"/>
              <a:gd name="connsiteY723" fmla="*/ 479181 h 6693946"/>
              <a:gd name="connsiteX724" fmla="*/ 1144868 w 1569618"/>
              <a:gd name="connsiteY724" fmla="*/ 499190 h 6693946"/>
              <a:gd name="connsiteX725" fmla="*/ 1162957 w 1569618"/>
              <a:gd name="connsiteY725" fmla="*/ 530142 h 6693946"/>
              <a:gd name="connsiteX726" fmla="*/ 1159721 w 1569618"/>
              <a:gd name="connsiteY726" fmla="*/ 535504 h 6693946"/>
              <a:gd name="connsiteX727" fmla="*/ 1152367 w 1569618"/>
              <a:gd name="connsiteY727" fmla="*/ 542373 h 6693946"/>
              <a:gd name="connsiteX728" fmla="*/ 1149289 w 1569618"/>
              <a:gd name="connsiteY728" fmla="*/ 536674 h 6693946"/>
              <a:gd name="connsiteX729" fmla="*/ 1149101 w 1569618"/>
              <a:gd name="connsiteY729" fmla="*/ 529718 h 6693946"/>
              <a:gd name="connsiteX730" fmla="*/ 1144939 w 1569618"/>
              <a:gd name="connsiteY730" fmla="*/ 508389 h 6693946"/>
              <a:gd name="connsiteX731" fmla="*/ 1142348 w 1569618"/>
              <a:gd name="connsiteY731" fmla="*/ 528237 h 6693946"/>
              <a:gd name="connsiteX732" fmla="*/ 1157831 w 1569618"/>
              <a:gd name="connsiteY732" fmla="*/ 550166 h 6693946"/>
              <a:gd name="connsiteX733" fmla="*/ 1162987 w 1569618"/>
              <a:gd name="connsiteY733" fmla="*/ 560346 h 6693946"/>
              <a:gd name="connsiteX734" fmla="*/ 1171158 w 1569618"/>
              <a:gd name="connsiteY734" fmla="*/ 616579 h 6693946"/>
              <a:gd name="connsiteX735" fmla="*/ 1183037 w 1569618"/>
              <a:gd name="connsiteY735" fmla="*/ 624296 h 6693946"/>
              <a:gd name="connsiteX736" fmla="*/ 1187417 w 1569618"/>
              <a:gd name="connsiteY736" fmla="*/ 611524 h 6693946"/>
              <a:gd name="connsiteX737" fmla="*/ 1186877 w 1569618"/>
              <a:gd name="connsiteY737" fmla="*/ 593128 h 6693946"/>
              <a:gd name="connsiteX738" fmla="*/ 1197542 w 1569618"/>
              <a:gd name="connsiteY738" fmla="*/ 609739 h 6693946"/>
              <a:gd name="connsiteX739" fmla="*/ 1199240 w 1569618"/>
              <a:gd name="connsiteY739" fmla="*/ 657081 h 6693946"/>
              <a:gd name="connsiteX740" fmla="*/ 1221987 w 1569618"/>
              <a:gd name="connsiteY740" fmla="*/ 702679 h 6693946"/>
              <a:gd name="connsiteX741" fmla="*/ 1228256 w 1569618"/>
              <a:gd name="connsiteY741" fmla="*/ 703395 h 6693946"/>
              <a:gd name="connsiteX742" fmla="*/ 1229940 w 1569618"/>
              <a:gd name="connsiteY742" fmla="*/ 697141 h 6693946"/>
              <a:gd name="connsiteX743" fmla="*/ 1226322 w 1569618"/>
              <a:gd name="connsiteY743" fmla="*/ 611262 h 6693946"/>
              <a:gd name="connsiteX744" fmla="*/ 1229618 w 1569618"/>
              <a:gd name="connsiteY744" fmla="*/ 605708 h 6693946"/>
              <a:gd name="connsiteX745" fmla="*/ 1233105 w 1569618"/>
              <a:gd name="connsiteY745" fmla="*/ 611172 h 6693946"/>
              <a:gd name="connsiteX746" fmla="*/ 1240489 w 1569618"/>
              <a:gd name="connsiteY746" fmla="*/ 643282 h 6693946"/>
              <a:gd name="connsiteX747" fmla="*/ 1251884 w 1569618"/>
              <a:gd name="connsiteY747" fmla="*/ 677499 h 6693946"/>
              <a:gd name="connsiteX748" fmla="*/ 1269857 w 1569618"/>
              <a:gd name="connsiteY748" fmla="*/ 705064 h 6693946"/>
              <a:gd name="connsiteX749" fmla="*/ 1268144 w 1569618"/>
              <a:gd name="connsiteY749" fmla="*/ 706781 h 6693946"/>
              <a:gd name="connsiteX750" fmla="*/ 1272362 w 1569618"/>
              <a:gd name="connsiteY750" fmla="*/ 709886 h 6693946"/>
              <a:gd name="connsiteX751" fmla="*/ 1271365 w 1569618"/>
              <a:gd name="connsiteY751" fmla="*/ 705694 h 6693946"/>
              <a:gd name="connsiteX752" fmla="*/ 1271762 w 1569618"/>
              <a:gd name="connsiteY752" fmla="*/ 704277 h 6693946"/>
              <a:gd name="connsiteX753" fmla="*/ 1267161 w 1569618"/>
              <a:gd name="connsiteY753" fmla="*/ 629805 h 6693946"/>
              <a:gd name="connsiteX754" fmla="*/ 1266764 w 1569618"/>
              <a:gd name="connsiteY754" fmla="*/ 617048 h 6693946"/>
              <a:gd name="connsiteX755" fmla="*/ 1276858 w 1569618"/>
              <a:gd name="connsiteY755" fmla="*/ 617880 h 6693946"/>
              <a:gd name="connsiteX756" fmla="*/ 1282029 w 1569618"/>
              <a:gd name="connsiteY756" fmla="*/ 609679 h 6693946"/>
              <a:gd name="connsiteX757" fmla="*/ 1284182 w 1569618"/>
              <a:gd name="connsiteY757" fmla="*/ 600129 h 6693946"/>
              <a:gd name="connsiteX758" fmla="*/ 1293849 w 1569618"/>
              <a:gd name="connsiteY758" fmla="*/ 607174 h 6693946"/>
              <a:gd name="connsiteX759" fmla="*/ 1316393 w 1569618"/>
              <a:gd name="connsiteY759" fmla="*/ 674173 h 6693946"/>
              <a:gd name="connsiteX760" fmla="*/ 1333222 w 1569618"/>
              <a:gd name="connsiteY760" fmla="*/ 716096 h 6693946"/>
              <a:gd name="connsiteX761" fmla="*/ 1333485 w 1569618"/>
              <a:gd name="connsiteY761" fmla="*/ 733203 h 6693946"/>
              <a:gd name="connsiteX762" fmla="*/ 1337073 w 1569618"/>
              <a:gd name="connsiteY762" fmla="*/ 738404 h 6693946"/>
              <a:gd name="connsiteX763" fmla="*/ 1352132 w 1569618"/>
              <a:gd name="connsiteY763" fmla="*/ 757592 h 6693946"/>
              <a:gd name="connsiteX764" fmla="*/ 1345116 w 1569618"/>
              <a:gd name="connsiteY764" fmla="*/ 766250 h 6693946"/>
              <a:gd name="connsiteX765" fmla="*/ 1341997 w 1569618"/>
              <a:gd name="connsiteY765" fmla="*/ 773911 h 6693946"/>
              <a:gd name="connsiteX766" fmla="*/ 1347708 w 1569618"/>
              <a:gd name="connsiteY766" fmla="*/ 802751 h 6693946"/>
              <a:gd name="connsiteX767" fmla="*/ 1347606 w 1569618"/>
              <a:gd name="connsiteY767" fmla="*/ 807397 h 6693946"/>
              <a:gd name="connsiteX768" fmla="*/ 1366134 w 1569618"/>
              <a:gd name="connsiteY768" fmla="*/ 841071 h 6693946"/>
              <a:gd name="connsiteX769" fmla="*/ 1373210 w 1569618"/>
              <a:gd name="connsiteY769" fmla="*/ 904289 h 6693946"/>
              <a:gd name="connsiteX770" fmla="*/ 1380346 w 1569618"/>
              <a:gd name="connsiteY770" fmla="*/ 950108 h 6693946"/>
              <a:gd name="connsiteX771" fmla="*/ 1386218 w 1569618"/>
              <a:gd name="connsiteY771" fmla="*/ 957946 h 6693946"/>
              <a:gd name="connsiteX772" fmla="*/ 1400472 w 1569618"/>
              <a:gd name="connsiteY772" fmla="*/ 965460 h 6693946"/>
              <a:gd name="connsiteX773" fmla="*/ 1387977 w 1569618"/>
              <a:gd name="connsiteY773" fmla="*/ 972960 h 6693946"/>
              <a:gd name="connsiteX774" fmla="*/ 1394127 w 1569618"/>
              <a:gd name="connsiteY774" fmla="*/ 1004612 h 6693946"/>
              <a:gd name="connsiteX775" fmla="*/ 1388416 w 1569618"/>
              <a:gd name="connsiteY775" fmla="*/ 1007016 h 6693946"/>
              <a:gd name="connsiteX776" fmla="*/ 1394288 w 1569618"/>
              <a:gd name="connsiteY776" fmla="*/ 1024667 h 6693946"/>
              <a:gd name="connsiteX777" fmla="*/ 1390819 w 1569618"/>
              <a:gd name="connsiteY777" fmla="*/ 1041511 h 6693946"/>
              <a:gd name="connsiteX778" fmla="*/ 1394333 w 1569618"/>
              <a:gd name="connsiteY778" fmla="*/ 1078308 h 6693946"/>
              <a:gd name="connsiteX779" fmla="*/ 1412422 w 1569618"/>
              <a:gd name="connsiteY779" fmla="*/ 1104834 h 6693946"/>
              <a:gd name="connsiteX780" fmla="*/ 1413828 w 1569618"/>
              <a:gd name="connsiteY780" fmla="*/ 1184095 h 6693946"/>
              <a:gd name="connsiteX781" fmla="*/ 1411807 w 1569618"/>
              <a:gd name="connsiteY781" fmla="*/ 1194171 h 6693946"/>
              <a:gd name="connsiteX782" fmla="*/ 1422033 w 1569618"/>
              <a:gd name="connsiteY782" fmla="*/ 1245746 h 6693946"/>
              <a:gd name="connsiteX783" fmla="*/ 1428667 w 1569618"/>
              <a:gd name="connsiteY783" fmla="*/ 1278073 h 6693946"/>
              <a:gd name="connsiteX784" fmla="*/ 1434044 w 1569618"/>
              <a:gd name="connsiteY784" fmla="*/ 1307382 h 6693946"/>
              <a:gd name="connsiteX785" fmla="*/ 1429679 w 1569618"/>
              <a:gd name="connsiteY785" fmla="*/ 1324170 h 6693946"/>
              <a:gd name="connsiteX786" fmla="*/ 1442128 w 1569618"/>
              <a:gd name="connsiteY786" fmla="*/ 1413581 h 6693946"/>
              <a:gd name="connsiteX787" fmla="*/ 1443096 w 1569618"/>
              <a:gd name="connsiteY787" fmla="*/ 1430602 h 6693946"/>
              <a:gd name="connsiteX788" fmla="*/ 1443317 w 1569618"/>
              <a:gd name="connsiteY788" fmla="*/ 1462051 h 6693946"/>
              <a:gd name="connsiteX789" fmla="*/ 1448781 w 1569618"/>
              <a:gd name="connsiteY789" fmla="*/ 1892825 h 6693946"/>
              <a:gd name="connsiteX790" fmla="*/ 1455898 w 1569618"/>
              <a:gd name="connsiteY790" fmla="*/ 1959767 h 6693946"/>
              <a:gd name="connsiteX791" fmla="*/ 1456573 w 1569618"/>
              <a:gd name="connsiteY791" fmla="*/ 2018711 h 6693946"/>
              <a:gd name="connsiteX792" fmla="*/ 1464526 w 1569618"/>
              <a:gd name="connsiteY792" fmla="*/ 2068322 h 6693946"/>
              <a:gd name="connsiteX793" fmla="*/ 1470605 w 1569618"/>
              <a:gd name="connsiteY793" fmla="*/ 2118300 h 6693946"/>
              <a:gd name="connsiteX794" fmla="*/ 1471119 w 1569618"/>
              <a:gd name="connsiteY794" fmla="*/ 2138883 h 6693946"/>
              <a:gd name="connsiteX795" fmla="*/ 1478119 w 1569618"/>
              <a:gd name="connsiteY795" fmla="*/ 2384291 h 6693946"/>
              <a:gd name="connsiteX796" fmla="*/ 1486264 w 1569618"/>
              <a:gd name="connsiteY796" fmla="*/ 2496595 h 6693946"/>
              <a:gd name="connsiteX797" fmla="*/ 1493175 w 1569618"/>
              <a:gd name="connsiteY797" fmla="*/ 2999763 h 6693946"/>
              <a:gd name="connsiteX798" fmla="*/ 1498039 w 1569618"/>
              <a:gd name="connsiteY798" fmla="*/ 3150971 h 6693946"/>
              <a:gd name="connsiteX799" fmla="*/ 1499737 w 1569618"/>
              <a:gd name="connsiteY799" fmla="*/ 3179871 h 6693946"/>
              <a:gd name="connsiteX800" fmla="*/ 1500705 w 1569618"/>
              <a:gd name="connsiteY800" fmla="*/ 3208550 h 6693946"/>
              <a:gd name="connsiteX801" fmla="*/ 1505876 w 1569618"/>
              <a:gd name="connsiteY801" fmla="*/ 3237908 h 6693946"/>
              <a:gd name="connsiteX802" fmla="*/ 1506112 w 1569618"/>
              <a:gd name="connsiteY802" fmla="*/ 3272856 h 6693946"/>
              <a:gd name="connsiteX803" fmla="*/ 1506506 w 1569618"/>
              <a:gd name="connsiteY803" fmla="*/ 3307733 h 6693946"/>
              <a:gd name="connsiteX804" fmla="*/ 1512730 w 1569618"/>
              <a:gd name="connsiteY804" fmla="*/ 3469295 h 6693946"/>
              <a:gd name="connsiteX805" fmla="*/ 1520628 w 1569618"/>
              <a:gd name="connsiteY805" fmla="*/ 3522393 h 6693946"/>
              <a:gd name="connsiteX806" fmla="*/ 1520991 w 1569618"/>
              <a:gd name="connsiteY806" fmla="*/ 3578041 h 6693946"/>
              <a:gd name="connsiteX807" fmla="*/ 1526324 w 1569618"/>
              <a:gd name="connsiteY807" fmla="*/ 3683786 h 6693946"/>
              <a:gd name="connsiteX808" fmla="*/ 1534251 w 1569618"/>
              <a:gd name="connsiteY808" fmla="*/ 3813831 h 6693946"/>
              <a:gd name="connsiteX809" fmla="*/ 1534907 w 1569618"/>
              <a:gd name="connsiteY809" fmla="*/ 3946687 h 6693946"/>
              <a:gd name="connsiteX810" fmla="*/ 1540299 w 1569618"/>
              <a:gd name="connsiteY810" fmla="*/ 3990636 h 6693946"/>
              <a:gd name="connsiteX811" fmla="*/ 1541106 w 1569618"/>
              <a:gd name="connsiteY811" fmla="*/ 4042908 h 6693946"/>
              <a:gd name="connsiteX812" fmla="*/ 1541559 w 1569618"/>
              <a:gd name="connsiteY812" fmla="*/ 4095293 h 6693946"/>
              <a:gd name="connsiteX813" fmla="*/ 1548253 w 1569618"/>
              <a:gd name="connsiteY813" fmla="*/ 4888009 h 6693946"/>
              <a:gd name="connsiteX814" fmla="*/ 1551620 w 1569618"/>
              <a:gd name="connsiteY814" fmla="*/ 4911671 h 6693946"/>
              <a:gd name="connsiteX815" fmla="*/ 1550934 w 1569618"/>
              <a:gd name="connsiteY815" fmla="*/ 4933570 h 6693946"/>
              <a:gd name="connsiteX816" fmla="*/ 1554669 w 1569618"/>
              <a:gd name="connsiteY816" fmla="*/ 4954194 h 6693946"/>
              <a:gd name="connsiteX817" fmla="*/ 1555107 w 1569618"/>
              <a:gd name="connsiteY817" fmla="*/ 4983143 h 6693946"/>
              <a:gd name="connsiteX818" fmla="*/ 1555707 w 1569618"/>
              <a:gd name="connsiteY818" fmla="*/ 5022891 h 6693946"/>
              <a:gd name="connsiteX819" fmla="*/ 1555107 w 1569618"/>
              <a:gd name="connsiteY819" fmla="*/ 5071751 h 6693946"/>
              <a:gd name="connsiteX820" fmla="*/ 1555107 w 1569618"/>
              <a:gd name="connsiteY820" fmla="*/ 5117237 h 6693946"/>
              <a:gd name="connsiteX821" fmla="*/ 1555430 w 1569618"/>
              <a:gd name="connsiteY821" fmla="*/ 5162685 h 6693946"/>
              <a:gd name="connsiteX822" fmla="*/ 1561670 w 1569618"/>
              <a:gd name="connsiteY822" fmla="*/ 5184284 h 6693946"/>
              <a:gd name="connsiteX823" fmla="*/ 1557567 w 1569618"/>
              <a:gd name="connsiteY823" fmla="*/ 5204421 h 6693946"/>
              <a:gd name="connsiteX824" fmla="*/ 1554185 w 1569618"/>
              <a:gd name="connsiteY824" fmla="*/ 5224745 h 6693946"/>
              <a:gd name="connsiteX825" fmla="*/ 1559090 w 1569618"/>
              <a:gd name="connsiteY825" fmla="*/ 5263256 h 6693946"/>
              <a:gd name="connsiteX826" fmla="*/ 1555798 w 1569618"/>
              <a:gd name="connsiteY826" fmla="*/ 5290629 h 6693946"/>
              <a:gd name="connsiteX827" fmla="*/ 1555107 w 1569618"/>
              <a:gd name="connsiteY827" fmla="*/ 5320253 h 6693946"/>
              <a:gd name="connsiteX828" fmla="*/ 1561801 w 1569618"/>
              <a:gd name="connsiteY828" fmla="*/ 5383813 h 6693946"/>
              <a:gd name="connsiteX829" fmla="*/ 1561126 w 1569618"/>
              <a:gd name="connsiteY829" fmla="*/ 5446548 h 6693946"/>
              <a:gd name="connsiteX830" fmla="*/ 1562828 w 1569618"/>
              <a:gd name="connsiteY830" fmla="*/ 5493458 h 6693946"/>
              <a:gd name="connsiteX831" fmla="*/ 1569286 w 1569618"/>
              <a:gd name="connsiteY831" fmla="*/ 5518545 h 6693946"/>
              <a:gd name="connsiteX832" fmla="*/ 1566110 w 1569618"/>
              <a:gd name="connsiteY832" fmla="*/ 5548731 h 6693946"/>
              <a:gd name="connsiteX833" fmla="*/ 1558257 w 1569618"/>
              <a:gd name="connsiteY833" fmla="*/ 5578130 h 6693946"/>
              <a:gd name="connsiteX834" fmla="*/ 1559881 w 1569618"/>
              <a:gd name="connsiteY834" fmla="*/ 5584654 h 6693946"/>
              <a:gd name="connsiteX835" fmla="*/ 1566019 w 1569618"/>
              <a:gd name="connsiteY835" fmla="*/ 5605316 h 6693946"/>
              <a:gd name="connsiteX836" fmla="*/ 1562108 w 1569618"/>
              <a:gd name="connsiteY836" fmla="*/ 5639852 h 6693946"/>
              <a:gd name="connsiteX837" fmla="*/ 1562213 w 1569618"/>
              <a:gd name="connsiteY837" fmla="*/ 5683050 h 6693946"/>
              <a:gd name="connsiteX838" fmla="*/ 1553278 w 1569618"/>
              <a:gd name="connsiteY838" fmla="*/ 5742785 h 6693946"/>
              <a:gd name="connsiteX839" fmla="*/ 1558595 w 1569618"/>
              <a:gd name="connsiteY839" fmla="*/ 5759922 h 6693946"/>
              <a:gd name="connsiteX840" fmla="*/ 1560500 w 1569618"/>
              <a:gd name="connsiteY840" fmla="*/ 5764534 h 6693946"/>
              <a:gd name="connsiteX841" fmla="*/ 1548031 w 1569618"/>
              <a:gd name="connsiteY841" fmla="*/ 5836381 h 6693946"/>
              <a:gd name="connsiteX842" fmla="*/ 1545834 w 1569618"/>
              <a:gd name="connsiteY842" fmla="*/ 5842456 h 6693946"/>
              <a:gd name="connsiteX843" fmla="*/ 1540914 w 1569618"/>
              <a:gd name="connsiteY843" fmla="*/ 5839943 h 6693946"/>
              <a:gd name="connsiteX844" fmla="*/ 1527366 w 1569618"/>
              <a:gd name="connsiteY844" fmla="*/ 5810770 h 6693946"/>
              <a:gd name="connsiteX845" fmla="*/ 1525255 w 1569618"/>
              <a:gd name="connsiteY845" fmla="*/ 5777396 h 6693946"/>
              <a:gd name="connsiteX846" fmla="*/ 1515397 w 1569618"/>
              <a:gd name="connsiteY846" fmla="*/ 5744435 h 6693946"/>
              <a:gd name="connsiteX847" fmla="*/ 1513582 w 1569618"/>
              <a:gd name="connsiteY847" fmla="*/ 5735098 h 6693946"/>
              <a:gd name="connsiteX848" fmla="*/ 1514081 w 1569618"/>
              <a:gd name="connsiteY848" fmla="*/ 5670413 h 6693946"/>
              <a:gd name="connsiteX849" fmla="*/ 1512997 w 1569618"/>
              <a:gd name="connsiteY849" fmla="*/ 5618253 h 6693946"/>
              <a:gd name="connsiteX850" fmla="*/ 1504545 w 1569618"/>
              <a:gd name="connsiteY850" fmla="*/ 5605729 h 6693946"/>
              <a:gd name="connsiteX851" fmla="*/ 1506112 w 1569618"/>
              <a:gd name="connsiteY851" fmla="*/ 5605729 h 6693946"/>
              <a:gd name="connsiteX852" fmla="*/ 1504001 w 1569618"/>
              <a:gd name="connsiteY852" fmla="*/ 5600404 h 6693946"/>
              <a:gd name="connsiteX853" fmla="*/ 1499752 w 1569618"/>
              <a:gd name="connsiteY853" fmla="*/ 5601566 h 6693946"/>
              <a:gd name="connsiteX854" fmla="*/ 1504545 w 1569618"/>
              <a:gd name="connsiteY854" fmla="*/ 5605729 h 6693946"/>
              <a:gd name="connsiteX855" fmla="*/ 1503780 w 1569618"/>
              <a:gd name="connsiteY855" fmla="*/ 5629015 h 6693946"/>
              <a:gd name="connsiteX856" fmla="*/ 1504676 w 1569618"/>
              <a:gd name="connsiteY856" fmla="*/ 5645664 h 6693946"/>
              <a:gd name="connsiteX857" fmla="*/ 1499329 w 1569618"/>
              <a:gd name="connsiteY857" fmla="*/ 5671163 h 6693946"/>
              <a:gd name="connsiteX858" fmla="*/ 1505216 w 1569618"/>
              <a:gd name="connsiteY858" fmla="*/ 5710312 h 6693946"/>
              <a:gd name="connsiteX859" fmla="*/ 1499107 w 1569618"/>
              <a:gd name="connsiteY859" fmla="*/ 5776534 h 6693946"/>
              <a:gd name="connsiteX860" fmla="*/ 1484652 w 1569618"/>
              <a:gd name="connsiteY860" fmla="*/ 5801432 h 6693946"/>
              <a:gd name="connsiteX861" fmla="*/ 1499021 w 1569618"/>
              <a:gd name="connsiteY861" fmla="*/ 5826669 h 6693946"/>
              <a:gd name="connsiteX862" fmla="*/ 1499107 w 1569618"/>
              <a:gd name="connsiteY862" fmla="*/ 5836681 h 6693946"/>
              <a:gd name="connsiteX863" fmla="*/ 1486587 w 1569618"/>
              <a:gd name="connsiteY863" fmla="*/ 5848606 h 6693946"/>
              <a:gd name="connsiteX864" fmla="*/ 1489954 w 1569618"/>
              <a:gd name="connsiteY864" fmla="*/ 5855955 h 6693946"/>
              <a:gd name="connsiteX865" fmla="*/ 1482822 w 1569618"/>
              <a:gd name="connsiteY865" fmla="*/ 5869755 h 6693946"/>
              <a:gd name="connsiteX866" fmla="*/ 1478176 w 1569618"/>
              <a:gd name="connsiteY866" fmla="*/ 5857343 h 6693946"/>
              <a:gd name="connsiteX867" fmla="*/ 1470414 w 1569618"/>
              <a:gd name="connsiteY867" fmla="*/ 5832594 h 6693946"/>
              <a:gd name="connsiteX868" fmla="*/ 1464320 w 1569618"/>
              <a:gd name="connsiteY868" fmla="*/ 5817670 h 6693946"/>
              <a:gd name="connsiteX869" fmla="*/ 1474632 w 1569618"/>
              <a:gd name="connsiteY869" fmla="*/ 5808670 h 6693946"/>
              <a:gd name="connsiteX870" fmla="*/ 1469244 w 1569618"/>
              <a:gd name="connsiteY870" fmla="*/ 5782308 h 6693946"/>
              <a:gd name="connsiteX871" fmla="*/ 1464099 w 1569618"/>
              <a:gd name="connsiteY871" fmla="*/ 5787408 h 6693946"/>
              <a:gd name="connsiteX872" fmla="*/ 1455328 w 1569618"/>
              <a:gd name="connsiteY872" fmla="*/ 5794683 h 6693946"/>
              <a:gd name="connsiteX873" fmla="*/ 1450389 w 1569618"/>
              <a:gd name="connsiteY873" fmla="*/ 5787371 h 6693946"/>
              <a:gd name="connsiteX874" fmla="*/ 1446407 w 1569618"/>
              <a:gd name="connsiteY874" fmla="*/ 5745185 h 6693946"/>
              <a:gd name="connsiteX875" fmla="*/ 1443419 w 1569618"/>
              <a:gd name="connsiteY875" fmla="*/ 5696962 h 6693946"/>
              <a:gd name="connsiteX876" fmla="*/ 1435975 w 1569618"/>
              <a:gd name="connsiteY876" fmla="*/ 5591404 h 6693946"/>
              <a:gd name="connsiteX877" fmla="*/ 1433444 w 1569618"/>
              <a:gd name="connsiteY877" fmla="*/ 5585554 h 6693946"/>
              <a:gd name="connsiteX878" fmla="*/ 1429342 w 1569618"/>
              <a:gd name="connsiteY878" fmla="*/ 5592604 h 6693946"/>
              <a:gd name="connsiteX879" fmla="*/ 1418793 w 1569618"/>
              <a:gd name="connsiteY879" fmla="*/ 5640827 h 6693946"/>
              <a:gd name="connsiteX880" fmla="*/ 1419206 w 1569618"/>
              <a:gd name="connsiteY880" fmla="*/ 5647952 h 6693946"/>
              <a:gd name="connsiteX881" fmla="*/ 1423848 w 1569618"/>
              <a:gd name="connsiteY881" fmla="*/ 5690625 h 6693946"/>
              <a:gd name="connsiteX882" fmla="*/ 1422119 w 1569618"/>
              <a:gd name="connsiteY882" fmla="*/ 5715711 h 6693946"/>
              <a:gd name="connsiteX883" fmla="*/ 1429120 w 1569618"/>
              <a:gd name="connsiteY883" fmla="*/ 5754785 h 6693946"/>
              <a:gd name="connsiteX884" fmla="*/ 1427553 w 1569618"/>
              <a:gd name="connsiteY884" fmla="*/ 5791421 h 6693946"/>
              <a:gd name="connsiteX885" fmla="*/ 1428742 w 1569618"/>
              <a:gd name="connsiteY885" fmla="*/ 5853893 h 6693946"/>
              <a:gd name="connsiteX886" fmla="*/ 1420335 w 1569618"/>
              <a:gd name="connsiteY886" fmla="*/ 5857418 h 6693946"/>
              <a:gd name="connsiteX887" fmla="*/ 1415340 w 1569618"/>
              <a:gd name="connsiteY887" fmla="*/ 5853968 h 6693946"/>
              <a:gd name="connsiteX888" fmla="*/ 1414871 w 1569618"/>
              <a:gd name="connsiteY888" fmla="*/ 5835181 h 6693946"/>
              <a:gd name="connsiteX889" fmla="*/ 1408057 w 1569618"/>
              <a:gd name="connsiteY889" fmla="*/ 5729698 h 6693946"/>
              <a:gd name="connsiteX890" fmla="*/ 1399913 w 1569618"/>
              <a:gd name="connsiteY890" fmla="*/ 5680800 h 6693946"/>
              <a:gd name="connsiteX891" fmla="*/ 1401132 w 1569618"/>
              <a:gd name="connsiteY891" fmla="*/ 5654439 h 6693946"/>
              <a:gd name="connsiteX892" fmla="*/ 1393688 w 1569618"/>
              <a:gd name="connsiteY892" fmla="*/ 5629353 h 6693946"/>
              <a:gd name="connsiteX893" fmla="*/ 1387831 w 1569618"/>
              <a:gd name="connsiteY893" fmla="*/ 5593242 h 6693946"/>
              <a:gd name="connsiteX894" fmla="*/ 1392297 w 1569618"/>
              <a:gd name="connsiteY894" fmla="*/ 5572805 h 6693946"/>
              <a:gd name="connsiteX895" fmla="*/ 1387040 w 1569618"/>
              <a:gd name="connsiteY895" fmla="*/ 5554168 h 6693946"/>
              <a:gd name="connsiteX896" fmla="*/ 1380211 w 1569618"/>
              <a:gd name="connsiteY896" fmla="*/ 5539544 h 6693946"/>
              <a:gd name="connsiteX897" fmla="*/ 1375363 w 1569618"/>
              <a:gd name="connsiteY897" fmla="*/ 5537106 h 6693946"/>
              <a:gd name="connsiteX898" fmla="*/ 1373240 w 1569618"/>
              <a:gd name="connsiteY898" fmla="*/ 5539506 h 6693946"/>
              <a:gd name="connsiteX899" fmla="*/ 1375922 w 1569618"/>
              <a:gd name="connsiteY899" fmla="*/ 5583867 h 6693946"/>
              <a:gd name="connsiteX900" fmla="*/ 1379934 w 1569618"/>
              <a:gd name="connsiteY900" fmla="*/ 5606591 h 6693946"/>
              <a:gd name="connsiteX901" fmla="*/ 1381092 w 1569618"/>
              <a:gd name="connsiteY901" fmla="*/ 5658751 h 6693946"/>
              <a:gd name="connsiteX902" fmla="*/ 1380035 w 1569618"/>
              <a:gd name="connsiteY902" fmla="*/ 5705699 h 6693946"/>
              <a:gd name="connsiteX903" fmla="*/ 1386188 w 1569618"/>
              <a:gd name="connsiteY903" fmla="*/ 5734836 h 6693946"/>
              <a:gd name="connsiteX904" fmla="*/ 1386950 w 1569618"/>
              <a:gd name="connsiteY904" fmla="*/ 5756360 h 6693946"/>
              <a:gd name="connsiteX905" fmla="*/ 1385341 w 1569618"/>
              <a:gd name="connsiteY905" fmla="*/ 5776121 h 6693946"/>
              <a:gd name="connsiteX906" fmla="*/ 1378573 w 1569618"/>
              <a:gd name="connsiteY906" fmla="*/ 5785308 h 6693946"/>
              <a:gd name="connsiteX907" fmla="*/ 1373387 w 1569618"/>
              <a:gd name="connsiteY907" fmla="*/ 5778146 h 6693946"/>
              <a:gd name="connsiteX908" fmla="*/ 1365756 w 1569618"/>
              <a:gd name="connsiteY908" fmla="*/ 5742673 h 6693946"/>
              <a:gd name="connsiteX909" fmla="*/ 1353992 w 1569618"/>
              <a:gd name="connsiteY909" fmla="*/ 5733336 h 6693946"/>
              <a:gd name="connsiteX910" fmla="*/ 1353216 w 1569618"/>
              <a:gd name="connsiteY910" fmla="*/ 5749460 h 6693946"/>
              <a:gd name="connsiteX911" fmla="*/ 1352132 w 1569618"/>
              <a:gd name="connsiteY911" fmla="*/ 5773684 h 6693946"/>
              <a:gd name="connsiteX912" fmla="*/ 1341952 w 1569618"/>
              <a:gd name="connsiteY912" fmla="*/ 5753660 h 6693946"/>
              <a:gd name="connsiteX913" fmla="*/ 1317225 w 1569618"/>
              <a:gd name="connsiteY913" fmla="*/ 5686763 h 6693946"/>
              <a:gd name="connsiteX914" fmla="*/ 1309887 w 1569618"/>
              <a:gd name="connsiteY914" fmla="*/ 5612778 h 6693946"/>
              <a:gd name="connsiteX915" fmla="*/ 1302683 w 1569618"/>
              <a:gd name="connsiteY915" fmla="*/ 5594854 h 6693946"/>
              <a:gd name="connsiteX916" fmla="*/ 1300351 w 1569618"/>
              <a:gd name="connsiteY916" fmla="*/ 5592454 h 6693946"/>
              <a:gd name="connsiteX917" fmla="*/ 1296323 w 1569618"/>
              <a:gd name="connsiteY917" fmla="*/ 5596391 h 6693946"/>
              <a:gd name="connsiteX918" fmla="*/ 1296121 w 1569618"/>
              <a:gd name="connsiteY918" fmla="*/ 5631340 h 6693946"/>
              <a:gd name="connsiteX919" fmla="*/ 1289030 w 1569618"/>
              <a:gd name="connsiteY919" fmla="*/ 5699512 h 6693946"/>
              <a:gd name="connsiteX920" fmla="*/ 1291621 w 1569618"/>
              <a:gd name="connsiteY920" fmla="*/ 5719574 h 6693946"/>
              <a:gd name="connsiteX921" fmla="*/ 1294171 w 1569618"/>
              <a:gd name="connsiteY921" fmla="*/ 5740835 h 6693946"/>
              <a:gd name="connsiteX922" fmla="*/ 1296046 w 1569618"/>
              <a:gd name="connsiteY922" fmla="*/ 5753847 h 6693946"/>
              <a:gd name="connsiteX923" fmla="*/ 1303324 w 1569618"/>
              <a:gd name="connsiteY923" fmla="*/ 6072696 h 6693946"/>
              <a:gd name="connsiteX924" fmla="*/ 1300310 w 1569618"/>
              <a:gd name="connsiteY924" fmla="*/ 6345047 h 6693946"/>
              <a:gd name="connsiteX925" fmla="*/ 1307502 w 1569618"/>
              <a:gd name="connsiteY925" fmla="*/ 6471566 h 6693946"/>
              <a:gd name="connsiteX926" fmla="*/ 1307457 w 1569618"/>
              <a:gd name="connsiteY926" fmla="*/ 6597448 h 6693946"/>
              <a:gd name="connsiteX927" fmla="*/ 1300235 w 1569618"/>
              <a:gd name="connsiteY927" fmla="*/ 6643534 h 6693946"/>
              <a:gd name="connsiteX928" fmla="*/ 1286717 w 1569618"/>
              <a:gd name="connsiteY928" fmla="*/ 6648109 h 6693946"/>
              <a:gd name="connsiteX929" fmla="*/ 1263850 w 1569618"/>
              <a:gd name="connsiteY929" fmla="*/ 6648671 h 6693946"/>
              <a:gd name="connsiteX930" fmla="*/ 1215938 w 1569618"/>
              <a:gd name="connsiteY930" fmla="*/ 6676157 h 6693946"/>
              <a:gd name="connsiteX931" fmla="*/ 1200264 w 1569618"/>
              <a:gd name="connsiteY931" fmla="*/ 6679082 h 6693946"/>
              <a:gd name="connsiteX932" fmla="*/ 1177120 w 1569618"/>
              <a:gd name="connsiteY932" fmla="*/ 6686282 h 6693946"/>
              <a:gd name="connsiteX933" fmla="*/ 1163028 w 1569618"/>
              <a:gd name="connsiteY933" fmla="*/ 6693294 h 6693946"/>
              <a:gd name="connsiteX934" fmla="*/ 1149112 w 1569618"/>
              <a:gd name="connsiteY934" fmla="*/ 6693482 h 6693946"/>
              <a:gd name="connsiteX935" fmla="*/ 1111280 w 1569618"/>
              <a:gd name="connsiteY935" fmla="*/ 6683357 h 6693946"/>
              <a:gd name="connsiteX936" fmla="*/ 1355635 w 1569618"/>
              <a:gd name="connsiteY936" fmla="*/ 5717699 h 6693946"/>
              <a:gd name="connsiteX937" fmla="*/ 1353437 w 1569618"/>
              <a:gd name="connsiteY937" fmla="*/ 5722386 h 6693946"/>
              <a:gd name="connsiteX938" fmla="*/ 1355635 w 1569618"/>
              <a:gd name="connsiteY938" fmla="*/ 5724711 h 6693946"/>
              <a:gd name="connsiteX939" fmla="*/ 1358125 w 1569618"/>
              <a:gd name="connsiteY939" fmla="*/ 5720174 h 6693946"/>
              <a:gd name="connsiteX940" fmla="*/ 1355635 w 1569618"/>
              <a:gd name="connsiteY940" fmla="*/ 5717699 h 6693946"/>
              <a:gd name="connsiteX941" fmla="*/ 1460615 w 1569618"/>
              <a:gd name="connsiteY941" fmla="*/ 5766672 h 6693946"/>
              <a:gd name="connsiteX942" fmla="*/ 1458125 w 1569618"/>
              <a:gd name="connsiteY942" fmla="*/ 5771171 h 6693946"/>
              <a:gd name="connsiteX943" fmla="*/ 1460615 w 1569618"/>
              <a:gd name="connsiteY943" fmla="*/ 5773684 h 6693946"/>
              <a:gd name="connsiteX944" fmla="*/ 1462813 w 1569618"/>
              <a:gd name="connsiteY944" fmla="*/ 5768959 h 6693946"/>
              <a:gd name="connsiteX945" fmla="*/ 1460615 w 1569618"/>
              <a:gd name="connsiteY945" fmla="*/ 5766672 h 6693946"/>
              <a:gd name="connsiteX946" fmla="*/ 1507826 w 1569618"/>
              <a:gd name="connsiteY946" fmla="*/ 5584954 h 6693946"/>
              <a:gd name="connsiteX947" fmla="*/ 1499107 w 1569618"/>
              <a:gd name="connsiteY947" fmla="*/ 5588217 h 6693946"/>
              <a:gd name="connsiteX948" fmla="*/ 1505246 w 1569618"/>
              <a:gd name="connsiteY948" fmla="*/ 5592267 h 6693946"/>
              <a:gd name="connsiteX949" fmla="*/ 1513113 w 1569618"/>
              <a:gd name="connsiteY949" fmla="*/ 5588217 h 6693946"/>
              <a:gd name="connsiteX950" fmla="*/ 1507826 w 1569618"/>
              <a:gd name="connsiteY950" fmla="*/ 5584954 h 6693946"/>
              <a:gd name="connsiteX951" fmla="*/ 1509611 w 1569618"/>
              <a:gd name="connsiteY951" fmla="*/ 5549706 h 6693946"/>
              <a:gd name="connsiteX952" fmla="*/ 1507413 w 1569618"/>
              <a:gd name="connsiteY952" fmla="*/ 5551994 h 6693946"/>
              <a:gd name="connsiteX953" fmla="*/ 1509611 w 1569618"/>
              <a:gd name="connsiteY953" fmla="*/ 5556718 h 6693946"/>
              <a:gd name="connsiteX954" fmla="*/ 1512101 w 1569618"/>
              <a:gd name="connsiteY954" fmla="*/ 5554206 h 6693946"/>
              <a:gd name="connsiteX955" fmla="*/ 1509611 w 1569618"/>
              <a:gd name="connsiteY955" fmla="*/ 5549706 h 6693946"/>
              <a:gd name="connsiteX956" fmla="*/ 1039550 w 1569618"/>
              <a:gd name="connsiteY956" fmla="*/ 520444 h 6693946"/>
              <a:gd name="connsiteX957" fmla="*/ 1043959 w 1569618"/>
              <a:gd name="connsiteY957" fmla="*/ 517632 h 6693946"/>
              <a:gd name="connsiteX958" fmla="*/ 1044207 w 1569618"/>
              <a:gd name="connsiteY958" fmla="*/ 507219 h 6693946"/>
              <a:gd name="connsiteX959" fmla="*/ 1037675 w 1569618"/>
              <a:gd name="connsiteY959" fmla="*/ 450735 h 6693946"/>
              <a:gd name="connsiteX960" fmla="*/ 1038023 w 1569618"/>
              <a:gd name="connsiteY960" fmla="*/ 419960 h 6693946"/>
              <a:gd name="connsiteX961" fmla="*/ 1035593 w 1569618"/>
              <a:gd name="connsiteY961" fmla="*/ 393040 h 6693946"/>
              <a:gd name="connsiteX962" fmla="*/ 1028578 w 1569618"/>
              <a:gd name="connsiteY962" fmla="*/ 383575 h 6693946"/>
              <a:gd name="connsiteX963" fmla="*/ 1023422 w 1569618"/>
              <a:gd name="connsiteY963" fmla="*/ 391514 h 6693946"/>
              <a:gd name="connsiteX964" fmla="*/ 1023174 w 1569618"/>
              <a:gd name="connsiteY964" fmla="*/ 419360 h 6693946"/>
              <a:gd name="connsiteX965" fmla="*/ 1022469 w 1569618"/>
              <a:gd name="connsiteY965" fmla="*/ 419405 h 6693946"/>
              <a:gd name="connsiteX966" fmla="*/ 1025896 w 1569618"/>
              <a:gd name="connsiteY966" fmla="*/ 456450 h 6693946"/>
              <a:gd name="connsiteX967" fmla="*/ 1030377 w 1569618"/>
              <a:gd name="connsiteY967" fmla="*/ 493067 h 6693946"/>
              <a:gd name="connsiteX968" fmla="*/ 1037292 w 1569618"/>
              <a:gd name="connsiteY968" fmla="*/ 518146 h 6693946"/>
              <a:gd name="connsiteX969" fmla="*/ 1039550 w 1569618"/>
              <a:gd name="connsiteY969" fmla="*/ 520444 h 6693946"/>
              <a:gd name="connsiteX970" fmla="*/ 871684 w 1569618"/>
              <a:gd name="connsiteY970" fmla="*/ 534653 h 6693946"/>
              <a:gd name="connsiteX971" fmla="*/ 876195 w 1569618"/>
              <a:gd name="connsiteY971" fmla="*/ 532163 h 6693946"/>
              <a:gd name="connsiteX972" fmla="*/ 873897 w 1569618"/>
              <a:gd name="connsiteY972" fmla="*/ 529980 h 6693946"/>
              <a:gd name="connsiteX973" fmla="*/ 869194 w 1569618"/>
              <a:gd name="connsiteY973" fmla="*/ 532163 h 6693946"/>
              <a:gd name="connsiteX974" fmla="*/ 871684 w 1569618"/>
              <a:gd name="connsiteY974" fmla="*/ 534653 h 6693946"/>
              <a:gd name="connsiteX975" fmla="*/ 1040675 w 1569618"/>
              <a:gd name="connsiteY975" fmla="*/ 535665 h 6693946"/>
              <a:gd name="connsiteX976" fmla="*/ 1042861 w 1569618"/>
              <a:gd name="connsiteY976" fmla="*/ 533363 h 6693946"/>
              <a:gd name="connsiteX977" fmla="*/ 1040675 w 1569618"/>
              <a:gd name="connsiteY977" fmla="*/ 528664 h 6693946"/>
              <a:gd name="connsiteX978" fmla="*/ 1038492 w 1569618"/>
              <a:gd name="connsiteY978" fmla="*/ 530978 h 6693946"/>
              <a:gd name="connsiteX979" fmla="*/ 1040675 w 1569618"/>
              <a:gd name="connsiteY979" fmla="*/ 535665 h 6693946"/>
              <a:gd name="connsiteX980" fmla="*/ 1048954 w 1569618"/>
              <a:gd name="connsiteY980" fmla="*/ 569384 h 6693946"/>
              <a:gd name="connsiteX981" fmla="*/ 1050987 w 1569618"/>
              <a:gd name="connsiteY981" fmla="*/ 563598 h 6693946"/>
              <a:gd name="connsiteX982" fmla="*/ 1044031 w 1569618"/>
              <a:gd name="connsiteY982" fmla="*/ 546240 h 6693946"/>
              <a:gd name="connsiteX983" fmla="*/ 1039403 w 1569618"/>
              <a:gd name="connsiteY983" fmla="*/ 543941 h 6693946"/>
              <a:gd name="connsiteX984" fmla="*/ 1036178 w 1569618"/>
              <a:gd name="connsiteY984" fmla="*/ 552378 h 6693946"/>
              <a:gd name="connsiteX985" fmla="*/ 1044293 w 1569618"/>
              <a:gd name="connsiteY985" fmla="*/ 567085 h 6693946"/>
              <a:gd name="connsiteX986" fmla="*/ 1048954 w 1569618"/>
              <a:gd name="connsiteY986" fmla="*/ 569384 h 6693946"/>
              <a:gd name="connsiteX987" fmla="*/ 1129178 w 1569618"/>
              <a:gd name="connsiteY987" fmla="*/ 580149 h 6693946"/>
              <a:gd name="connsiteX988" fmla="*/ 1131668 w 1569618"/>
              <a:gd name="connsiteY988" fmla="*/ 584660 h 6693946"/>
              <a:gd name="connsiteX989" fmla="*/ 1133850 w 1569618"/>
              <a:gd name="connsiteY989" fmla="*/ 582362 h 6693946"/>
              <a:gd name="connsiteX990" fmla="*/ 1131668 w 1569618"/>
              <a:gd name="connsiteY990" fmla="*/ 577659 h 6693946"/>
              <a:gd name="connsiteX991" fmla="*/ 1129178 w 1569618"/>
              <a:gd name="connsiteY991" fmla="*/ 580149 h 6693946"/>
              <a:gd name="connsiteX992" fmla="*/ 1047679 w 1569618"/>
              <a:gd name="connsiteY992" fmla="*/ 591661 h 6693946"/>
              <a:gd name="connsiteX993" fmla="*/ 1049862 w 1569618"/>
              <a:gd name="connsiteY993" fmla="*/ 586959 h 6693946"/>
              <a:gd name="connsiteX994" fmla="*/ 1047679 w 1569618"/>
              <a:gd name="connsiteY994" fmla="*/ 584660 h 6693946"/>
              <a:gd name="connsiteX995" fmla="*/ 1045189 w 1569618"/>
              <a:gd name="connsiteY995" fmla="*/ 589172 h 6693946"/>
              <a:gd name="connsiteX996" fmla="*/ 1047679 w 1569618"/>
              <a:gd name="connsiteY996" fmla="*/ 591661 h 6693946"/>
              <a:gd name="connsiteX997" fmla="*/ 1173884 w 1569618"/>
              <a:gd name="connsiteY997" fmla="*/ 633877 h 6693946"/>
              <a:gd name="connsiteX998" fmla="*/ 1170426 w 1569618"/>
              <a:gd name="connsiteY998" fmla="*/ 639224 h 6693946"/>
              <a:gd name="connsiteX999" fmla="*/ 1180401 w 1569618"/>
              <a:gd name="connsiteY999" fmla="*/ 640424 h 6693946"/>
              <a:gd name="connsiteX1000" fmla="*/ 1183052 w 1569618"/>
              <a:gd name="connsiteY1000" fmla="*/ 636044 h 6693946"/>
              <a:gd name="connsiteX1001" fmla="*/ 1173884 w 1569618"/>
              <a:gd name="connsiteY1001" fmla="*/ 633877 h 6693946"/>
              <a:gd name="connsiteX1002" fmla="*/ 878614 w 1569618"/>
              <a:gd name="connsiteY1002" fmla="*/ 627739 h 6693946"/>
              <a:gd name="connsiteX1003" fmla="*/ 876447 w 1569618"/>
              <a:gd name="connsiteY1003" fmla="*/ 636937 h 6693946"/>
              <a:gd name="connsiteX1004" fmla="*/ 880781 w 1569618"/>
              <a:gd name="connsiteY1004" fmla="*/ 646563 h 6693946"/>
              <a:gd name="connsiteX1005" fmla="*/ 884591 w 1569618"/>
              <a:gd name="connsiteY1005" fmla="*/ 635958 h 6693946"/>
              <a:gd name="connsiteX1006" fmla="*/ 878614 w 1569618"/>
              <a:gd name="connsiteY1006" fmla="*/ 627739 h 6693946"/>
              <a:gd name="connsiteX1007" fmla="*/ 831726 w 1569618"/>
              <a:gd name="connsiteY1007" fmla="*/ 681616 h 6693946"/>
              <a:gd name="connsiteX1008" fmla="*/ 834745 w 1569618"/>
              <a:gd name="connsiteY1008" fmla="*/ 655307 h 6693946"/>
              <a:gd name="connsiteX1009" fmla="*/ 834595 w 1569618"/>
              <a:gd name="connsiteY1009" fmla="*/ 626115 h 6693946"/>
              <a:gd name="connsiteX1010" fmla="*/ 831726 w 1569618"/>
              <a:gd name="connsiteY1010" fmla="*/ 606676 h 6693946"/>
              <a:gd name="connsiteX1011" fmla="*/ 827406 w 1569618"/>
              <a:gd name="connsiteY1011" fmla="*/ 626936 h 6693946"/>
              <a:gd name="connsiteX1012" fmla="*/ 827200 w 1569618"/>
              <a:gd name="connsiteY1012" fmla="*/ 644144 h 6693946"/>
              <a:gd name="connsiteX1013" fmla="*/ 827331 w 1569618"/>
              <a:gd name="connsiteY1013" fmla="*/ 654471 h 6693946"/>
              <a:gd name="connsiteX1014" fmla="*/ 831726 w 1569618"/>
              <a:gd name="connsiteY1014" fmla="*/ 681616 h 6693946"/>
              <a:gd name="connsiteX1015" fmla="*/ 810896 w 1569618"/>
              <a:gd name="connsiteY1015" fmla="*/ 898417 h 6693946"/>
              <a:gd name="connsiteX1016" fmla="*/ 814413 w 1569618"/>
              <a:gd name="connsiteY1016" fmla="*/ 862793 h 6693946"/>
              <a:gd name="connsiteX1017" fmla="*/ 808522 w 1569618"/>
              <a:gd name="connsiteY1017" fmla="*/ 823814 h 6693946"/>
              <a:gd name="connsiteX1018" fmla="*/ 806546 w 1569618"/>
              <a:gd name="connsiteY1018" fmla="*/ 864522 h 6693946"/>
              <a:gd name="connsiteX1019" fmla="*/ 810896 w 1569618"/>
              <a:gd name="connsiteY1019" fmla="*/ 898417 h 6693946"/>
              <a:gd name="connsiteX1020" fmla="*/ 808451 w 1569618"/>
              <a:gd name="connsiteY1020" fmla="*/ 933350 h 6693946"/>
              <a:gd name="connsiteX1021" fmla="*/ 813007 w 1569618"/>
              <a:gd name="connsiteY1021" fmla="*/ 930906 h 6693946"/>
              <a:gd name="connsiteX1022" fmla="*/ 813209 w 1569618"/>
              <a:gd name="connsiteY1022" fmla="*/ 924111 h 6693946"/>
              <a:gd name="connsiteX1023" fmla="*/ 812992 w 1569618"/>
              <a:gd name="connsiteY1023" fmla="*/ 910398 h 6693946"/>
              <a:gd name="connsiteX1024" fmla="*/ 808537 w 1569618"/>
              <a:gd name="connsiteY1024" fmla="*/ 907777 h 6693946"/>
              <a:gd name="connsiteX1025" fmla="*/ 808451 w 1569618"/>
              <a:gd name="connsiteY1025" fmla="*/ 933350 h 6693946"/>
              <a:gd name="connsiteX1026" fmla="*/ 813708 w 1569618"/>
              <a:gd name="connsiteY1026" fmla="*/ 999003 h 6693946"/>
              <a:gd name="connsiteX1027" fmla="*/ 819978 w 1569618"/>
              <a:gd name="connsiteY1027" fmla="*/ 990640 h 6693946"/>
              <a:gd name="connsiteX1028" fmla="*/ 818032 w 1569618"/>
              <a:gd name="connsiteY1028" fmla="*/ 984926 h 6693946"/>
              <a:gd name="connsiteX1029" fmla="*/ 806283 w 1569618"/>
              <a:gd name="connsiteY1029" fmla="*/ 994169 h 6693946"/>
              <a:gd name="connsiteX1030" fmla="*/ 813708 w 1569618"/>
              <a:gd name="connsiteY1030" fmla="*/ 999003 h 6693946"/>
              <a:gd name="connsiteX1031" fmla="*/ 815512 w 1569618"/>
              <a:gd name="connsiteY1031" fmla="*/ 1045276 h 6693946"/>
              <a:gd name="connsiteX1032" fmla="*/ 820214 w 1569618"/>
              <a:gd name="connsiteY1032" fmla="*/ 1043093 h 6693946"/>
              <a:gd name="connsiteX1033" fmla="*/ 817720 w 1569618"/>
              <a:gd name="connsiteY1033" fmla="*/ 1040603 h 6693946"/>
              <a:gd name="connsiteX1034" fmla="*/ 813209 w 1569618"/>
              <a:gd name="connsiteY1034" fmla="*/ 1043093 h 6693946"/>
              <a:gd name="connsiteX1035" fmla="*/ 815512 w 1569618"/>
              <a:gd name="connsiteY1035" fmla="*/ 1045276 h 6693946"/>
              <a:gd name="connsiteX1036" fmla="*/ 774717 w 1569618"/>
              <a:gd name="connsiteY1036" fmla="*/ 1102592 h 6693946"/>
              <a:gd name="connsiteX1037" fmla="*/ 777207 w 1569618"/>
              <a:gd name="connsiteY1037" fmla="*/ 1100087 h 6693946"/>
              <a:gd name="connsiteX1038" fmla="*/ 774717 w 1569618"/>
              <a:gd name="connsiteY1038" fmla="*/ 1095591 h 6693946"/>
              <a:gd name="connsiteX1039" fmla="*/ 772520 w 1569618"/>
              <a:gd name="connsiteY1039" fmla="*/ 1097890 h 6693946"/>
              <a:gd name="connsiteX1040" fmla="*/ 774717 w 1569618"/>
              <a:gd name="connsiteY1040" fmla="*/ 1102592 h 6693946"/>
              <a:gd name="connsiteX1041" fmla="*/ 824901 w 1569618"/>
              <a:gd name="connsiteY1041" fmla="*/ 1241265 h 6693946"/>
              <a:gd name="connsiteX1042" fmla="*/ 827200 w 1569618"/>
              <a:gd name="connsiteY1042" fmla="*/ 1239067 h 6693946"/>
              <a:gd name="connsiteX1043" fmla="*/ 822704 w 1569618"/>
              <a:gd name="connsiteY1043" fmla="*/ 1236577 h 6693946"/>
              <a:gd name="connsiteX1044" fmla="*/ 820214 w 1569618"/>
              <a:gd name="connsiteY1044" fmla="*/ 1239067 h 6693946"/>
              <a:gd name="connsiteX1045" fmla="*/ 824901 w 1569618"/>
              <a:gd name="connsiteY1045" fmla="*/ 1241265 h 6693946"/>
              <a:gd name="connsiteX1046" fmla="*/ 653301 w 1569618"/>
              <a:gd name="connsiteY1046" fmla="*/ 724387 h 6693946"/>
              <a:gd name="connsiteX1047" fmla="*/ 655131 w 1569618"/>
              <a:gd name="connsiteY1047" fmla="*/ 716610 h 6693946"/>
              <a:gd name="connsiteX1048" fmla="*/ 656477 w 1569618"/>
              <a:gd name="connsiteY1048" fmla="*/ 709751 h 6693946"/>
              <a:gd name="connsiteX1049" fmla="*/ 649844 w 1569618"/>
              <a:gd name="connsiteY1049" fmla="*/ 697756 h 6693946"/>
              <a:gd name="connsiteX1050" fmla="*/ 645288 w 1569618"/>
              <a:gd name="connsiteY1050" fmla="*/ 707115 h 6693946"/>
              <a:gd name="connsiteX1051" fmla="*/ 645228 w 1569618"/>
              <a:gd name="connsiteY1051" fmla="*/ 710456 h 6693946"/>
              <a:gd name="connsiteX1052" fmla="*/ 645550 w 1569618"/>
              <a:gd name="connsiteY1052" fmla="*/ 720401 h 6693946"/>
              <a:gd name="connsiteX1053" fmla="*/ 653301 w 1569618"/>
              <a:gd name="connsiteY1053" fmla="*/ 724387 h 6693946"/>
              <a:gd name="connsiteX1054" fmla="*/ 648730 w 1569618"/>
              <a:gd name="connsiteY1054" fmla="*/ 773634 h 6693946"/>
              <a:gd name="connsiteX1055" fmla="*/ 651220 w 1569618"/>
              <a:gd name="connsiteY1055" fmla="*/ 771144 h 6693946"/>
              <a:gd name="connsiteX1056" fmla="*/ 648730 w 1569618"/>
              <a:gd name="connsiteY1056" fmla="*/ 766629 h 6693946"/>
              <a:gd name="connsiteX1057" fmla="*/ 646548 w 1569618"/>
              <a:gd name="connsiteY1057" fmla="*/ 768931 h 6693946"/>
              <a:gd name="connsiteX1058" fmla="*/ 648730 w 1569618"/>
              <a:gd name="connsiteY1058" fmla="*/ 773634 h 6693946"/>
              <a:gd name="connsiteX1059" fmla="*/ 650459 w 1569618"/>
              <a:gd name="connsiteY1059" fmla="*/ 808230 h 6693946"/>
              <a:gd name="connsiteX1060" fmla="*/ 658896 w 1569618"/>
              <a:gd name="connsiteY1060" fmla="*/ 801304 h 6693946"/>
              <a:gd name="connsiteX1061" fmla="*/ 653856 w 1569618"/>
              <a:gd name="connsiteY1061" fmla="*/ 795049 h 6693946"/>
              <a:gd name="connsiteX1062" fmla="*/ 641523 w 1569618"/>
              <a:gd name="connsiteY1062" fmla="*/ 800130 h 6693946"/>
              <a:gd name="connsiteX1063" fmla="*/ 650459 w 1569618"/>
              <a:gd name="connsiteY1063" fmla="*/ 808230 h 6693946"/>
              <a:gd name="connsiteX1064" fmla="*/ 690537 w 1569618"/>
              <a:gd name="connsiteY1064" fmla="*/ 910105 h 6693946"/>
              <a:gd name="connsiteX1065" fmla="*/ 685674 w 1569618"/>
              <a:gd name="connsiteY1065" fmla="*/ 906618 h 6693946"/>
              <a:gd name="connsiteX1066" fmla="*/ 687226 w 1569618"/>
              <a:gd name="connsiteY1066" fmla="*/ 906618 h 6693946"/>
              <a:gd name="connsiteX1067" fmla="*/ 685115 w 1569618"/>
              <a:gd name="connsiteY1067" fmla="*/ 901301 h 6693946"/>
              <a:gd name="connsiteX1068" fmla="*/ 680866 w 1569618"/>
              <a:gd name="connsiteY1068" fmla="*/ 902474 h 6693946"/>
              <a:gd name="connsiteX1069" fmla="*/ 685674 w 1569618"/>
              <a:gd name="connsiteY1069" fmla="*/ 906618 h 6693946"/>
              <a:gd name="connsiteX1070" fmla="*/ 690537 w 1569618"/>
              <a:gd name="connsiteY1070" fmla="*/ 910105 h 6693946"/>
              <a:gd name="connsiteX1071" fmla="*/ 589479 w 1569618"/>
              <a:gd name="connsiteY1071" fmla="*/ 859336 h 6693946"/>
              <a:gd name="connsiteX1072" fmla="*/ 592730 w 1569618"/>
              <a:gd name="connsiteY1072" fmla="*/ 864623 h 6693946"/>
              <a:gd name="connsiteX1073" fmla="*/ 596791 w 1569618"/>
              <a:gd name="connsiteY1073" fmla="*/ 856760 h 6693946"/>
              <a:gd name="connsiteX1074" fmla="*/ 592730 w 1569618"/>
              <a:gd name="connsiteY1074" fmla="*/ 850621 h 6693946"/>
              <a:gd name="connsiteX1075" fmla="*/ 589479 w 1569618"/>
              <a:gd name="connsiteY1075" fmla="*/ 859336 h 6693946"/>
              <a:gd name="connsiteX1076" fmla="*/ 493097 w 1569618"/>
              <a:gd name="connsiteY1076" fmla="*/ 877572 h 6693946"/>
              <a:gd name="connsiteX1077" fmla="*/ 498005 w 1569618"/>
              <a:gd name="connsiteY1077" fmla="*/ 875157 h 6693946"/>
              <a:gd name="connsiteX1078" fmla="*/ 498062 w 1569618"/>
              <a:gd name="connsiteY1078" fmla="*/ 805653 h 6693946"/>
              <a:gd name="connsiteX1079" fmla="*/ 493697 w 1569618"/>
              <a:gd name="connsiteY1079" fmla="*/ 800599 h 6693946"/>
              <a:gd name="connsiteX1080" fmla="*/ 488792 w 1569618"/>
              <a:gd name="connsiteY1080" fmla="*/ 795664 h 6693946"/>
              <a:gd name="connsiteX1081" fmla="*/ 484307 w 1569618"/>
              <a:gd name="connsiteY1081" fmla="*/ 802166 h 6693946"/>
              <a:gd name="connsiteX1082" fmla="*/ 483036 w 1569618"/>
              <a:gd name="connsiteY1082" fmla="*/ 820840 h 6693946"/>
              <a:gd name="connsiteX1083" fmla="*/ 485406 w 1569618"/>
              <a:gd name="connsiteY1083" fmla="*/ 867713 h 6693946"/>
              <a:gd name="connsiteX1084" fmla="*/ 493097 w 1569618"/>
              <a:gd name="connsiteY1084" fmla="*/ 877572 h 6693946"/>
              <a:gd name="connsiteX1085" fmla="*/ 552817 w 1569618"/>
              <a:gd name="connsiteY1085" fmla="*/ 878348 h 6693946"/>
              <a:gd name="connsiteX1086" fmla="*/ 554017 w 1569618"/>
              <a:gd name="connsiteY1086" fmla="*/ 868373 h 6693946"/>
              <a:gd name="connsiteX1087" fmla="*/ 549637 w 1569618"/>
              <a:gd name="connsiteY1087" fmla="*/ 865737 h 6693946"/>
              <a:gd name="connsiteX1088" fmla="*/ 547484 w 1569618"/>
              <a:gd name="connsiteY1088" fmla="*/ 874894 h 6693946"/>
              <a:gd name="connsiteX1089" fmla="*/ 552817 w 1569618"/>
              <a:gd name="connsiteY1089" fmla="*/ 878348 h 6693946"/>
              <a:gd name="connsiteX1090" fmla="*/ 304581 w 1569618"/>
              <a:gd name="connsiteY1090" fmla="*/ 359378 h 6693946"/>
              <a:gd name="connsiteX1091" fmla="*/ 309283 w 1569618"/>
              <a:gd name="connsiteY1091" fmla="*/ 357180 h 6693946"/>
              <a:gd name="connsiteX1092" fmla="*/ 306981 w 1569618"/>
              <a:gd name="connsiteY1092" fmla="*/ 354998 h 6693946"/>
              <a:gd name="connsiteX1093" fmla="*/ 302279 w 1569618"/>
              <a:gd name="connsiteY1093" fmla="*/ 357180 h 6693946"/>
              <a:gd name="connsiteX1094" fmla="*/ 304581 w 1569618"/>
              <a:gd name="connsiteY1094" fmla="*/ 359378 h 6693946"/>
              <a:gd name="connsiteX1095" fmla="*/ 298780 w 1569618"/>
              <a:gd name="connsiteY1095" fmla="*/ 374684 h 6693946"/>
              <a:gd name="connsiteX1096" fmla="*/ 300963 w 1569618"/>
              <a:gd name="connsiteY1096" fmla="*/ 372386 h 6693946"/>
              <a:gd name="connsiteX1097" fmla="*/ 298780 w 1569618"/>
              <a:gd name="connsiteY1097" fmla="*/ 367683 h 6693946"/>
              <a:gd name="connsiteX1098" fmla="*/ 296290 w 1569618"/>
              <a:gd name="connsiteY1098" fmla="*/ 370188 h 6693946"/>
              <a:gd name="connsiteX1099" fmla="*/ 298780 w 1569618"/>
              <a:gd name="connsiteY1099" fmla="*/ 374684 h 6693946"/>
              <a:gd name="connsiteX1100" fmla="*/ 298780 w 1569618"/>
              <a:gd name="connsiteY1100" fmla="*/ 458673 h 6693946"/>
              <a:gd name="connsiteX1101" fmla="*/ 300963 w 1569618"/>
              <a:gd name="connsiteY1101" fmla="*/ 453975 h 6693946"/>
              <a:gd name="connsiteX1102" fmla="*/ 298780 w 1569618"/>
              <a:gd name="connsiteY1102" fmla="*/ 451672 h 6693946"/>
              <a:gd name="connsiteX1103" fmla="*/ 296290 w 1569618"/>
              <a:gd name="connsiteY1103" fmla="*/ 456183 h 6693946"/>
              <a:gd name="connsiteX1104" fmla="*/ 298780 w 1569618"/>
              <a:gd name="connsiteY1104" fmla="*/ 458673 h 6693946"/>
              <a:gd name="connsiteX1105" fmla="*/ 308815 w 1569618"/>
              <a:gd name="connsiteY1105" fmla="*/ 480396 h 6693946"/>
              <a:gd name="connsiteX1106" fmla="*/ 313678 w 1569618"/>
              <a:gd name="connsiteY1106" fmla="*/ 478596 h 6693946"/>
              <a:gd name="connsiteX1107" fmla="*/ 313896 w 1569618"/>
              <a:gd name="connsiteY1107" fmla="*/ 474040 h 6693946"/>
              <a:gd name="connsiteX1108" fmla="*/ 303921 w 1569618"/>
              <a:gd name="connsiteY1108" fmla="*/ 465866 h 6693946"/>
              <a:gd name="connsiteX1109" fmla="*/ 297753 w 1569618"/>
              <a:gd name="connsiteY1109" fmla="*/ 466702 h 6693946"/>
              <a:gd name="connsiteX1110" fmla="*/ 300055 w 1569618"/>
              <a:gd name="connsiteY1110" fmla="*/ 473661 h 6693946"/>
              <a:gd name="connsiteX1111" fmla="*/ 308815 w 1569618"/>
              <a:gd name="connsiteY1111" fmla="*/ 480396 h 6693946"/>
              <a:gd name="connsiteX1112" fmla="*/ 263404 w 1569618"/>
              <a:gd name="connsiteY1112" fmla="*/ 486666 h 6693946"/>
              <a:gd name="connsiteX1113" fmla="*/ 261897 w 1569618"/>
              <a:gd name="connsiteY1113" fmla="*/ 488177 h 6693946"/>
              <a:gd name="connsiteX1114" fmla="*/ 266715 w 1569618"/>
              <a:gd name="connsiteY1114" fmla="*/ 490738 h 6693946"/>
              <a:gd name="connsiteX1115" fmla="*/ 263404 w 1569618"/>
              <a:gd name="connsiteY1115" fmla="*/ 486666 h 6693946"/>
              <a:gd name="connsiteX1116" fmla="*/ 259231 w 1569618"/>
              <a:gd name="connsiteY1116" fmla="*/ 486666 h 6693946"/>
              <a:gd name="connsiteX1117" fmla="*/ 260284 w 1569618"/>
              <a:gd name="connsiteY1117" fmla="*/ 486666 h 6693946"/>
              <a:gd name="connsiteX1118" fmla="*/ 258177 w 1569618"/>
              <a:gd name="connsiteY1118" fmla="*/ 481364 h 6693946"/>
              <a:gd name="connsiteX1119" fmla="*/ 253928 w 1569618"/>
              <a:gd name="connsiteY1119" fmla="*/ 482522 h 6693946"/>
              <a:gd name="connsiteX1120" fmla="*/ 259231 w 1569618"/>
              <a:gd name="connsiteY1120" fmla="*/ 486666 h 6693946"/>
              <a:gd name="connsiteX1121" fmla="*/ 264503 w 1569618"/>
              <a:gd name="connsiteY1121" fmla="*/ 492906 h 6693946"/>
              <a:gd name="connsiteX1122" fmla="*/ 261031 w 1569618"/>
              <a:gd name="connsiteY1122" fmla="*/ 489040 h 6693946"/>
              <a:gd name="connsiteX1123" fmla="*/ 260284 w 1569618"/>
              <a:gd name="connsiteY1123" fmla="*/ 489786 h 6693946"/>
              <a:gd name="connsiteX1124" fmla="*/ 264503 w 1569618"/>
              <a:gd name="connsiteY1124" fmla="*/ 492906 h 6693946"/>
              <a:gd name="connsiteX1125" fmla="*/ 302601 w 1569618"/>
              <a:gd name="connsiteY1125" fmla="*/ 526800 h 6693946"/>
              <a:gd name="connsiteX1126" fmla="*/ 307964 w 1569618"/>
              <a:gd name="connsiteY1126" fmla="*/ 526260 h 6693946"/>
              <a:gd name="connsiteX1127" fmla="*/ 307964 w 1569618"/>
              <a:gd name="connsiteY1127" fmla="*/ 517077 h 6693946"/>
              <a:gd name="connsiteX1128" fmla="*/ 303599 w 1569618"/>
              <a:gd name="connsiteY1128" fmla="*/ 517103 h 6693946"/>
              <a:gd name="connsiteX1129" fmla="*/ 302601 w 1569618"/>
              <a:gd name="connsiteY1129" fmla="*/ 526800 h 6693946"/>
              <a:gd name="connsiteX1130" fmla="*/ 389770 w 1569618"/>
              <a:gd name="connsiteY1130" fmla="*/ 878614 h 6693946"/>
              <a:gd name="connsiteX1131" fmla="*/ 391952 w 1569618"/>
              <a:gd name="connsiteY1131" fmla="*/ 876312 h 6693946"/>
              <a:gd name="connsiteX1132" fmla="*/ 389770 w 1569618"/>
              <a:gd name="connsiteY1132" fmla="*/ 871613 h 6693946"/>
              <a:gd name="connsiteX1133" fmla="*/ 387576 w 1569618"/>
              <a:gd name="connsiteY1133" fmla="*/ 873912 h 6693946"/>
              <a:gd name="connsiteX1134" fmla="*/ 389770 w 1569618"/>
              <a:gd name="connsiteY1134" fmla="*/ 878614 h 6693946"/>
              <a:gd name="connsiteX1135" fmla="*/ 387149 w 1569618"/>
              <a:gd name="connsiteY1135" fmla="*/ 900982 h 6693946"/>
              <a:gd name="connsiteX1136" fmla="*/ 393040 w 1569618"/>
              <a:gd name="connsiteY1136" fmla="*/ 892383 h 6693946"/>
              <a:gd name="connsiteX1137" fmla="*/ 390884 w 1569618"/>
              <a:gd name="connsiteY1137" fmla="*/ 886744 h 6693946"/>
              <a:gd name="connsiteX1138" fmla="*/ 379533 w 1569618"/>
              <a:gd name="connsiteY1138" fmla="*/ 896381 h 6693946"/>
              <a:gd name="connsiteX1139" fmla="*/ 387149 w 1569618"/>
              <a:gd name="connsiteY1139" fmla="*/ 900982 h 6693946"/>
              <a:gd name="connsiteX1140" fmla="*/ 549551 w 1569618"/>
              <a:gd name="connsiteY1140" fmla="*/ 905302 h 6693946"/>
              <a:gd name="connsiteX1141" fmla="*/ 554238 w 1569618"/>
              <a:gd name="connsiteY1141" fmla="*/ 903119 h 6693946"/>
              <a:gd name="connsiteX1142" fmla="*/ 551939 w 1569618"/>
              <a:gd name="connsiteY1142" fmla="*/ 900922 h 6693946"/>
              <a:gd name="connsiteX1143" fmla="*/ 547252 w 1569618"/>
              <a:gd name="connsiteY1143" fmla="*/ 903119 h 6693946"/>
              <a:gd name="connsiteX1144" fmla="*/ 549551 w 1569618"/>
              <a:gd name="connsiteY1144" fmla="*/ 905302 h 6693946"/>
              <a:gd name="connsiteX1145" fmla="*/ 382330 w 1569618"/>
              <a:gd name="connsiteY1145" fmla="*/ 938653 h 6693946"/>
              <a:gd name="connsiteX1146" fmla="*/ 389612 w 1569618"/>
              <a:gd name="connsiteY1146" fmla="*/ 935345 h 6693946"/>
              <a:gd name="connsiteX1147" fmla="*/ 393051 w 1569618"/>
              <a:gd name="connsiteY1147" fmla="*/ 919071 h 6693946"/>
              <a:gd name="connsiteX1148" fmla="*/ 389860 w 1569618"/>
              <a:gd name="connsiteY1148" fmla="*/ 913709 h 6693946"/>
              <a:gd name="connsiteX1149" fmla="*/ 379593 w 1569618"/>
              <a:gd name="connsiteY1149" fmla="*/ 929631 h 6693946"/>
              <a:gd name="connsiteX1150" fmla="*/ 382330 w 1569618"/>
              <a:gd name="connsiteY1150" fmla="*/ 938653 h 6693946"/>
              <a:gd name="connsiteX1151" fmla="*/ 144800 w 1569618"/>
              <a:gd name="connsiteY1151" fmla="*/ 227709 h 6693946"/>
              <a:gd name="connsiteX1152" fmla="*/ 141549 w 1569618"/>
              <a:gd name="connsiteY1152" fmla="*/ 236495 h 6693946"/>
              <a:gd name="connsiteX1153" fmla="*/ 144800 w 1569618"/>
              <a:gd name="connsiteY1153" fmla="*/ 248712 h 6693946"/>
              <a:gd name="connsiteX1154" fmla="*/ 149488 w 1569618"/>
              <a:gd name="connsiteY1154" fmla="*/ 239529 h 6693946"/>
              <a:gd name="connsiteX1155" fmla="*/ 144800 w 1569618"/>
              <a:gd name="connsiteY1155" fmla="*/ 227709 h 6693946"/>
              <a:gd name="connsiteX1156" fmla="*/ 109807 w 1569618"/>
              <a:gd name="connsiteY1156" fmla="*/ 514673 h 6693946"/>
              <a:gd name="connsiteX1157" fmla="*/ 111989 w 1569618"/>
              <a:gd name="connsiteY1157" fmla="*/ 509971 h 6693946"/>
              <a:gd name="connsiteX1158" fmla="*/ 109807 w 1569618"/>
              <a:gd name="connsiteY1158" fmla="*/ 507672 h 6693946"/>
              <a:gd name="connsiteX1159" fmla="*/ 107317 w 1569618"/>
              <a:gd name="connsiteY1159" fmla="*/ 512184 h 6693946"/>
              <a:gd name="connsiteX1160" fmla="*/ 109807 w 1569618"/>
              <a:gd name="connsiteY1160" fmla="*/ 514673 h 6693946"/>
              <a:gd name="connsiteX1161" fmla="*/ 109807 w 1569618"/>
              <a:gd name="connsiteY1161" fmla="*/ 542666 h 6693946"/>
              <a:gd name="connsiteX1162" fmla="*/ 113864 w 1569618"/>
              <a:gd name="connsiteY1162" fmla="*/ 536528 h 6693946"/>
              <a:gd name="connsiteX1163" fmla="*/ 109807 w 1569618"/>
              <a:gd name="connsiteY1163" fmla="*/ 528664 h 6693946"/>
              <a:gd name="connsiteX1164" fmla="*/ 106541 w 1569618"/>
              <a:gd name="connsiteY1164" fmla="*/ 533951 h 6693946"/>
              <a:gd name="connsiteX1165" fmla="*/ 109807 w 1569618"/>
              <a:gd name="connsiteY1165" fmla="*/ 542666 h 6693946"/>
              <a:gd name="connsiteX1166" fmla="*/ 103113 w 1569618"/>
              <a:gd name="connsiteY1166" fmla="*/ 640353 h 6693946"/>
              <a:gd name="connsiteX1167" fmla="*/ 112372 w 1569618"/>
              <a:gd name="connsiteY1167" fmla="*/ 630375 h 6693946"/>
              <a:gd name="connsiteX1168" fmla="*/ 106308 w 1569618"/>
              <a:gd name="connsiteY1168" fmla="*/ 619654 h 6693946"/>
              <a:gd name="connsiteX1169" fmla="*/ 111611 w 1569618"/>
              <a:gd name="connsiteY1169" fmla="*/ 617547 h 6693946"/>
              <a:gd name="connsiteX1170" fmla="*/ 110452 w 1569618"/>
              <a:gd name="connsiteY1170" fmla="*/ 613298 h 6693946"/>
              <a:gd name="connsiteX1171" fmla="*/ 106308 w 1569618"/>
              <a:gd name="connsiteY1171" fmla="*/ 617164 h 6693946"/>
              <a:gd name="connsiteX1172" fmla="*/ 106308 w 1569618"/>
              <a:gd name="connsiteY1172" fmla="*/ 619654 h 6693946"/>
              <a:gd name="connsiteX1173" fmla="*/ 104475 w 1569618"/>
              <a:gd name="connsiteY1173" fmla="*/ 619084 h 6693946"/>
              <a:gd name="connsiteX1174" fmla="*/ 97035 w 1569618"/>
              <a:gd name="connsiteY1174" fmla="*/ 627067 h 6693946"/>
              <a:gd name="connsiteX1175" fmla="*/ 103113 w 1569618"/>
              <a:gd name="connsiteY1175" fmla="*/ 640353 h 6693946"/>
              <a:gd name="connsiteX1176" fmla="*/ 106631 w 1569618"/>
              <a:gd name="connsiteY1176" fmla="*/ 657651 h 6693946"/>
              <a:gd name="connsiteX1177" fmla="*/ 109560 w 1569618"/>
              <a:gd name="connsiteY1177" fmla="*/ 661648 h 6693946"/>
              <a:gd name="connsiteX1178" fmla="*/ 113073 w 1569618"/>
              <a:gd name="connsiteY1178" fmla="*/ 656830 h 6693946"/>
              <a:gd name="connsiteX1179" fmla="*/ 110407 w 1569618"/>
              <a:gd name="connsiteY1179" fmla="*/ 648246 h 6693946"/>
              <a:gd name="connsiteX1180" fmla="*/ 106631 w 1569618"/>
              <a:gd name="connsiteY1180" fmla="*/ 657651 h 6693946"/>
              <a:gd name="connsiteX1181" fmla="*/ 102427 w 1569618"/>
              <a:gd name="connsiteY1181" fmla="*/ 663876 h 6693946"/>
              <a:gd name="connsiteX1182" fmla="*/ 99641 w 1569618"/>
              <a:gd name="connsiteY1182" fmla="*/ 666587 h 6693946"/>
              <a:gd name="connsiteX1183" fmla="*/ 102427 w 1569618"/>
              <a:gd name="connsiteY1183" fmla="*/ 663876 h 6693946"/>
              <a:gd name="connsiteX1184" fmla="*/ 102075 w 1569618"/>
              <a:gd name="connsiteY1184" fmla="*/ 678481 h 6693946"/>
              <a:gd name="connsiteX1185" fmla="*/ 106203 w 1569618"/>
              <a:gd name="connsiteY1185" fmla="*/ 668139 h 6693946"/>
              <a:gd name="connsiteX1186" fmla="*/ 106308 w 1569618"/>
              <a:gd name="connsiteY1186" fmla="*/ 661648 h 6693946"/>
              <a:gd name="connsiteX1187" fmla="*/ 105532 w 1569618"/>
              <a:gd name="connsiteY1187" fmla="*/ 662117 h 6693946"/>
              <a:gd name="connsiteX1188" fmla="*/ 102075 w 1569618"/>
              <a:gd name="connsiteY1188" fmla="*/ 678481 h 6693946"/>
              <a:gd name="connsiteX1189" fmla="*/ 102600 w 1569618"/>
              <a:gd name="connsiteY1189" fmla="*/ 710426 h 6693946"/>
              <a:gd name="connsiteX1190" fmla="*/ 111435 w 1569618"/>
              <a:gd name="connsiteY1190" fmla="*/ 701520 h 6693946"/>
              <a:gd name="connsiteX1191" fmla="*/ 102705 w 1569618"/>
              <a:gd name="connsiteY1191" fmla="*/ 689757 h 6693946"/>
              <a:gd name="connsiteX1192" fmla="*/ 98179 w 1569618"/>
              <a:gd name="connsiteY1192" fmla="*/ 698723 h 6693946"/>
              <a:gd name="connsiteX1193" fmla="*/ 102600 w 1569618"/>
              <a:gd name="connsiteY1193" fmla="*/ 710426 h 6693946"/>
              <a:gd name="connsiteX1194" fmla="*/ 104066 w 1569618"/>
              <a:gd name="connsiteY1194" fmla="*/ 744381 h 6693946"/>
              <a:gd name="connsiteX1195" fmla="*/ 103980 w 1569618"/>
              <a:gd name="connsiteY1195" fmla="*/ 718807 h 6693946"/>
              <a:gd name="connsiteX1196" fmla="*/ 99525 w 1569618"/>
              <a:gd name="connsiteY1196" fmla="*/ 721443 h 6693946"/>
              <a:gd name="connsiteX1197" fmla="*/ 99308 w 1569618"/>
              <a:gd name="connsiteY1197" fmla="*/ 731710 h 6693946"/>
              <a:gd name="connsiteX1198" fmla="*/ 99525 w 1569618"/>
              <a:gd name="connsiteY1198" fmla="*/ 741962 h 6693946"/>
              <a:gd name="connsiteX1199" fmla="*/ 104066 w 1569618"/>
              <a:gd name="connsiteY1199" fmla="*/ 744381 h 6693946"/>
              <a:gd name="connsiteX1200" fmla="*/ 102806 w 1569618"/>
              <a:gd name="connsiteY1200" fmla="*/ 780634 h 6693946"/>
              <a:gd name="connsiteX1201" fmla="*/ 106057 w 1569618"/>
              <a:gd name="connsiteY1201" fmla="*/ 775347 h 6693946"/>
              <a:gd name="connsiteX1202" fmla="*/ 102806 w 1569618"/>
              <a:gd name="connsiteY1202" fmla="*/ 766629 h 6693946"/>
              <a:gd name="connsiteX1203" fmla="*/ 98749 w 1569618"/>
              <a:gd name="connsiteY1203" fmla="*/ 772767 h 6693946"/>
              <a:gd name="connsiteX1204" fmla="*/ 102806 w 1569618"/>
              <a:gd name="connsiteY1204" fmla="*/ 780634 h 6693946"/>
              <a:gd name="connsiteX1205" fmla="*/ 17805 w 1569618"/>
              <a:gd name="connsiteY1205" fmla="*/ 975596 h 6693946"/>
              <a:gd name="connsiteX1206" fmla="*/ 22316 w 1569618"/>
              <a:gd name="connsiteY1206" fmla="*/ 973106 h 6693946"/>
              <a:gd name="connsiteX1207" fmla="*/ 20017 w 1569618"/>
              <a:gd name="connsiteY1207" fmla="*/ 970909 h 6693946"/>
              <a:gd name="connsiteX1208" fmla="*/ 15315 w 1569618"/>
              <a:gd name="connsiteY1208" fmla="*/ 973106 h 6693946"/>
              <a:gd name="connsiteX1209" fmla="*/ 17805 w 1569618"/>
              <a:gd name="connsiteY1209" fmla="*/ 975596 h 6693946"/>
              <a:gd name="connsiteX1210" fmla="*/ 11918 w 1569618"/>
              <a:gd name="connsiteY1210" fmla="*/ 1001451 h 6693946"/>
              <a:gd name="connsiteX1211" fmla="*/ 23490 w 1569618"/>
              <a:gd name="connsiteY1211" fmla="*/ 992778 h 6693946"/>
              <a:gd name="connsiteX1212" fmla="*/ 27926 w 1569618"/>
              <a:gd name="connsiteY1212" fmla="*/ 985717 h 6693946"/>
              <a:gd name="connsiteX1213" fmla="*/ 19080 w 1569618"/>
              <a:gd name="connsiteY1213" fmla="*/ 983973 h 6693946"/>
              <a:gd name="connsiteX1214" fmla="*/ 11918 w 1569618"/>
              <a:gd name="connsiteY1214" fmla="*/ 1001451 h 6693946"/>
              <a:gd name="connsiteX1215" fmla="*/ 20253 w 1569618"/>
              <a:gd name="connsiteY1215" fmla="*/ 1150140 h 6693946"/>
              <a:gd name="connsiteX1216" fmla="*/ 24997 w 1569618"/>
              <a:gd name="connsiteY1216" fmla="*/ 1145160 h 6693946"/>
              <a:gd name="connsiteX1217" fmla="*/ 26051 w 1569618"/>
              <a:gd name="connsiteY1217" fmla="*/ 1130352 h 6693946"/>
              <a:gd name="connsiteX1218" fmla="*/ 28878 w 1569618"/>
              <a:gd name="connsiteY1218" fmla="*/ 1079245 h 6693946"/>
              <a:gd name="connsiteX1219" fmla="*/ 20238 w 1569618"/>
              <a:gd name="connsiteY1219" fmla="*/ 1069020 h 6693946"/>
              <a:gd name="connsiteX1220" fmla="*/ 15551 w 1569618"/>
              <a:gd name="connsiteY1220" fmla="*/ 1078132 h 6693946"/>
              <a:gd name="connsiteX1221" fmla="*/ 15315 w 1569618"/>
              <a:gd name="connsiteY1221" fmla="*/ 1109593 h 6693946"/>
              <a:gd name="connsiteX1222" fmla="*/ 15536 w 1569618"/>
              <a:gd name="connsiteY1222" fmla="*/ 1144560 h 6693946"/>
              <a:gd name="connsiteX1223" fmla="*/ 20253 w 1569618"/>
              <a:gd name="connsiteY1223" fmla="*/ 1150140 h 6693946"/>
              <a:gd name="connsiteX1224" fmla="*/ 223138 w 1569618"/>
              <a:gd name="connsiteY1224" fmla="*/ 1150226 h 6693946"/>
              <a:gd name="connsiteX1225" fmla="*/ 222861 w 1569618"/>
              <a:gd name="connsiteY1225" fmla="*/ 1124652 h 6693946"/>
              <a:gd name="connsiteX1226" fmla="*/ 218481 w 1569618"/>
              <a:gd name="connsiteY1226" fmla="*/ 1127551 h 6693946"/>
              <a:gd name="connsiteX1227" fmla="*/ 218290 w 1569618"/>
              <a:gd name="connsiteY1227" fmla="*/ 1134349 h 6693946"/>
              <a:gd name="connsiteX1228" fmla="*/ 218511 w 1569618"/>
              <a:gd name="connsiteY1228" fmla="*/ 1148059 h 6693946"/>
              <a:gd name="connsiteX1229" fmla="*/ 223138 w 1569618"/>
              <a:gd name="connsiteY1229" fmla="*/ 1150226 h 6693946"/>
              <a:gd name="connsiteX1230" fmla="*/ 227680 w 1569618"/>
              <a:gd name="connsiteY1230" fmla="*/ 1229678 h 6693946"/>
              <a:gd name="connsiteX1231" fmla="*/ 225527 w 1569618"/>
              <a:gd name="connsiteY1231" fmla="*/ 1238846 h 6693946"/>
              <a:gd name="connsiteX1232" fmla="*/ 230859 w 1569618"/>
              <a:gd name="connsiteY1232" fmla="*/ 1242303 h 6693946"/>
              <a:gd name="connsiteX1233" fmla="*/ 232059 w 1569618"/>
              <a:gd name="connsiteY1233" fmla="*/ 1232314 h 6693946"/>
              <a:gd name="connsiteX1234" fmla="*/ 227680 w 1569618"/>
              <a:gd name="connsiteY1234" fmla="*/ 1229678 h 6693946"/>
              <a:gd name="connsiteX1235" fmla="*/ 219610 w 1569618"/>
              <a:gd name="connsiteY1235" fmla="*/ 1168012 h 6693946"/>
              <a:gd name="connsiteX1236" fmla="*/ 218612 w 1569618"/>
              <a:gd name="connsiteY1236" fmla="*/ 1177705 h 6693946"/>
              <a:gd name="connsiteX1237" fmla="*/ 223975 w 1569618"/>
              <a:gd name="connsiteY1237" fmla="*/ 1177165 h 6693946"/>
              <a:gd name="connsiteX1238" fmla="*/ 223975 w 1569618"/>
              <a:gd name="connsiteY1238" fmla="*/ 1167982 h 6693946"/>
              <a:gd name="connsiteX1239" fmla="*/ 219610 w 1569618"/>
              <a:gd name="connsiteY1239" fmla="*/ 1168012 h 6693946"/>
              <a:gd name="connsiteX1240" fmla="*/ 23621 w 1569618"/>
              <a:gd name="connsiteY1240" fmla="*/ 1186438 h 6693946"/>
              <a:gd name="connsiteX1241" fmla="*/ 28848 w 1569618"/>
              <a:gd name="connsiteY1241" fmla="*/ 1183465 h 6693946"/>
              <a:gd name="connsiteX1242" fmla="*/ 17719 w 1569618"/>
              <a:gd name="connsiteY1242" fmla="*/ 1166677 h 6693946"/>
              <a:gd name="connsiteX1243" fmla="*/ 15461 w 1569618"/>
              <a:gd name="connsiteY1243" fmla="*/ 1172463 h 6693946"/>
              <a:gd name="connsiteX1244" fmla="*/ 23621 w 1569618"/>
              <a:gd name="connsiteY1244" fmla="*/ 1186438 h 6693946"/>
              <a:gd name="connsiteX1245" fmla="*/ 218522 w 1569618"/>
              <a:gd name="connsiteY1245" fmla="*/ 1200616 h 6693946"/>
              <a:gd name="connsiteX1246" fmla="*/ 221440 w 1569618"/>
              <a:gd name="connsiteY1246" fmla="*/ 1206987 h 6693946"/>
              <a:gd name="connsiteX1247" fmla="*/ 232176 w 1569618"/>
              <a:gd name="connsiteY1247" fmla="*/ 1196968 h 6693946"/>
              <a:gd name="connsiteX1248" fmla="*/ 222715 w 1569618"/>
              <a:gd name="connsiteY1248" fmla="*/ 1187492 h 6693946"/>
              <a:gd name="connsiteX1249" fmla="*/ 218522 w 1569618"/>
              <a:gd name="connsiteY1249" fmla="*/ 1200616 h 6693946"/>
              <a:gd name="connsiteX1250" fmla="*/ 11918 w 1569618"/>
              <a:gd name="connsiteY1250" fmla="*/ 1218428 h 6693946"/>
              <a:gd name="connsiteX1251" fmla="*/ 23490 w 1569618"/>
              <a:gd name="connsiteY1251" fmla="*/ 1209740 h 6693946"/>
              <a:gd name="connsiteX1252" fmla="*/ 27926 w 1569618"/>
              <a:gd name="connsiteY1252" fmla="*/ 1202698 h 6693946"/>
              <a:gd name="connsiteX1253" fmla="*/ 19080 w 1569618"/>
              <a:gd name="connsiteY1253" fmla="*/ 1200954 h 6693946"/>
              <a:gd name="connsiteX1254" fmla="*/ 11918 w 1569618"/>
              <a:gd name="connsiteY1254" fmla="*/ 1218428 h 6693946"/>
              <a:gd name="connsiteX1255" fmla="*/ 25803 w 1569618"/>
              <a:gd name="connsiteY1255" fmla="*/ 1249421 h 6693946"/>
              <a:gd name="connsiteX1256" fmla="*/ 28233 w 1569618"/>
              <a:gd name="connsiteY1256" fmla="*/ 1223978 h 6693946"/>
              <a:gd name="connsiteX1257" fmla="*/ 23591 w 1569618"/>
              <a:gd name="connsiteY1257" fmla="*/ 1224053 h 6693946"/>
              <a:gd name="connsiteX1258" fmla="*/ 16897 w 1569618"/>
              <a:gd name="connsiteY1258" fmla="*/ 1247459 h 6693946"/>
              <a:gd name="connsiteX1259" fmla="*/ 22215 w 1569618"/>
              <a:gd name="connsiteY1259" fmla="*/ 1249451 h 6693946"/>
              <a:gd name="connsiteX1260" fmla="*/ 25803 w 1569618"/>
              <a:gd name="connsiteY1260" fmla="*/ 1249421 h 6693946"/>
              <a:gd name="connsiteX1261" fmla="*/ 27281 w 1569618"/>
              <a:gd name="connsiteY1261" fmla="*/ 1303955 h 6693946"/>
              <a:gd name="connsiteX1262" fmla="*/ 29230 w 1569618"/>
              <a:gd name="connsiteY1262" fmla="*/ 1301540 h 6693946"/>
              <a:gd name="connsiteX1263" fmla="*/ 29317 w 1569618"/>
              <a:gd name="connsiteY1263" fmla="*/ 1278778 h 6693946"/>
              <a:gd name="connsiteX1264" fmla="*/ 27149 w 1569618"/>
              <a:gd name="connsiteY1264" fmla="*/ 1264889 h 6693946"/>
              <a:gd name="connsiteX1265" fmla="*/ 22316 w 1569618"/>
              <a:gd name="connsiteY1265" fmla="*/ 1267060 h 6693946"/>
              <a:gd name="connsiteX1266" fmla="*/ 19972 w 1569618"/>
              <a:gd name="connsiteY1266" fmla="*/ 1293117 h 6693946"/>
              <a:gd name="connsiteX1267" fmla="*/ 22608 w 1569618"/>
              <a:gd name="connsiteY1267" fmla="*/ 1302095 h 6693946"/>
              <a:gd name="connsiteX1268" fmla="*/ 27281 w 1569618"/>
              <a:gd name="connsiteY1268" fmla="*/ 1303955 h 6693946"/>
              <a:gd name="connsiteX1269" fmla="*/ 227710 w 1569618"/>
              <a:gd name="connsiteY1269" fmla="*/ 1304468 h 6693946"/>
              <a:gd name="connsiteX1270" fmla="*/ 232029 w 1569618"/>
              <a:gd name="connsiteY1270" fmla="*/ 1298289 h 6693946"/>
              <a:gd name="connsiteX1271" fmla="*/ 229877 w 1569618"/>
              <a:gd name="connsiteY1271" fmla="*/ 1285648 h 6693946"/>
              <a:gd name="connsiteX1272" fmla="*/ 223431 w 1569618"/>
              <a:gd name="connsiteY1272" fmla="*/ 1288108 h 6693946"/>
              <a:gd name="connsiteX1273" fmla="*/ 227710 w 1569618"/>
              <a:gd name="connsiteY1273" fmla="*/ 1304468 h 6693946"/>
              <a:gd name="connsiteX1274" fmla="*/ 230139 w 1569618"/>
              <a:gd name="connsiteY1274" fmla="*/ 1339199 h 6693946"/>
              <a:gd name="connsiteX1275" fmla="*/ 229862 w 1569618"/>
              <a:gd name="connsiteY1275" fmla="*/ 1313625 h 6693946"/>
              <a:gd name="connsiteX1276" fmla="*/ 225482 w 1569618"/>
              <a:gd name="connsiteY1276" fmla="*/ 1316524 h 6693946"/>
              <a:gd name="connsiteX1277" fmla="*/ 225291 w 1569618"/>
              <a:gd name="connsiteY1277" fmla="*/ 1323319 h 6693946"/>
              <a:gd name="connsiteX1278" fmla="*/ 225512 w 1569618"/>
              <a:gd name="connsiteY1278" fmla="*/ 1337032 h 6693946"/>
              <a:gd name="connsiteX1279" fmla="*/ 230139 w 1569618"/>
              <a:gd name="connsiteY1279" fmla="*/ 1339199 h 6693946"/>
              <a:gd name="connsiteX1280" fmla="*/ 227781 w 1569618"/>
              <a:gd name="connsiteY1280" fmla="*/ 1367541 h 6693946"/>
              <a:gd name="connsiteX1281" fmla="*/ 232292 w 1569618"/>
              <a:gd name="connsiteY1281" fmla="*/ 1365051 h 6693946"/>
              <a:gd name="connsiteX1282" fmla="*/ 229993 w 1569618"/>
              <a:gd name="connsiteY1282" fmla="*/ 1362853 h 6693946"/>
              <a:gd name="connsiteX1283" fmla="*/ 225291 w 1569618"/>
              <a:gd name="connsiteY1283" fmla="*/ 1365051 h 6693946"/>
              <a:gd name="connsiteX1284" fmla="*/ 227781 w 1569618"/>
              <a:gd name="connsiteY1284" fmla="*/ 1367541 h 6693946"/>
              <a:gd name="connsiteX1285" fmla="*/ 227589 w 1569618"/>
              <a:gd name="connsiteY1285" fmla="*/ 1381239 h 6693946"/>
              <a:gd name="connsiteX1286" fmla="*/ 232292 w 1569618"/>
              <a:gd name="connsiteY1286" fmla="*/ 1379056 h 6693946"/>
              <a:gd name="connsiteX1287" fmla="*/ 229993 w 1569618"/>
              <a:gd name="connsiteY1287" fmla="*/ 1376859 h 6693946"/>
              <a:gd name="connsiteX1288" fmla="*/ 225291 w 1569618"/>
              <a:gd name="connsiteY1288" fmla="*/ 1379056 h 6693946"/>
              <a:gd name="connsiteX1289" fmla="*/ 227589 w 1569618"/>
              <a:gd name="connsiteY1289" fmla="*/ 1381239 h 6693946"/>
              <a:gd name="connsiteX1290" fmla="*/ 227694 w 1569618"/>
              <a:gd name="connsiteY1290" fmla="*/ 1444427 h 6693946"/>
              <a:gd name="connsiteX1291" fmla="*/ 231913 w 1569618"/>
              <a:gd name="connsiteY1291" fmla="*/ 1417331 h 6693946"/>
              <a:gd name="connsiteX1292" fmla="*/ 229892 w 1569618"/>
              <a:gd name="connsiteY1292" fmla="*/ 1390643 h 6693946"/>
              <a:gd name="connsiteX1293" fmla="*/ 224620 w 1569618"/>
              <a:gd name="connsiteY1293" fmla="*/ 1419423 h 6693946"/>
              <a:gd name="connsiteX1294" fmla="*/ 227694 w 1569618"/>
              <a:gd name="connsiteY1294" fmla="*/ 1444427 h 6693946"/>
              <a:gd name="connsiteX1295" fmla="*/ 226727 w 1569618"/>
              <a:gd name="connsiteY1295" fmla="*/ 1466270 h 6693946"/>
              <a:gd name="connsiteX1296" fmla="*/ 232059 w 1569618"/>
              <a:gd name="connsiteY1296" fmla="*/ 1462813 h 6693946"/>
              <a:gd name="connsiteX1297" fmla="*/ 229907 w 1569618"/>
              <a:gd name="connsiteY1297" fmla="*/ 1453641 h 6693946"/>
              <a:gd name="connsiteX1298" fmla="*/ 225527 w 1569618"/>
              <a:gd name="connsiteY1298" fmla="*/ 1456292 h 6693946"/>
              <a:gd name="connsiteX1299" fmla="*/ 226727 w 1569618"/>
              <a:gd name="connsiteY1299" fmla="*/ 1466270 h 6693946"/>
              <a:gd name="connsiteX1300" fmla="*/ 237860 w 1569618"/>
              <a:gd name="connsiteY1300" fmla="*/ 1972922 h 6693946"/>
              <a:gd name="connsiteX1301" fmla="*/ 239060 w 1569618"/>
              <a:gd name="connsiteY1301" fmla="*/ 1962947 h 6693946"/>
              <a:gd name="connsiteX1302" fmla="*/ 234680 w 1569618"/>
              <a:gd name="connsiteY1302" fmla="*/ 1960296 h 6693946"/>
              <a:gd name="connsiteX1303" fmla="*/ 232528 w 1569618"/>
              <a:gd name="connsiteY1303" fmla="*/ 1969465 h 6693946"/>
              <a:gd name="connsiteX1304" fmla="*/ 237860 w 1569618"/>
              <a:gd name="connsiteY1304" fmla="*/ 1972922 h 6693946"/>
              <a:gd name="connsiteX1305" fmla="*/ 233713 w 1569618"/>
              <a:gd name="connsiteY1305" fmla="*/ 2021902 h 6693946"/>
              <a:gd name="connsiteX1306" fmla="*/ 239045 w 1569618"/>
              <a:gd name="connsiteY1306" fmla="*/ 2018460 h 6693946"/>
              <a:gd name="connsiteX1307" fmla="*/ 236893 w 1569618"/>
              <a:gd name="connsiteY1307" fmla="*/ 2009292 h 6693946"/>
              <a:gd name="connsiteX1308" fmla="*/ 232528 w 1569618"/>
              <a:gd name="connsiteY1308" fmla="*/ 2011943 h 6693946"/>
              <a:gd name="connsiteX1309" fmla="*/ 233713 w 1569618"/>
              <a:gd name="connsiteY1309" fmla="*/ 2021902 h 6693946"/>
              <a:gd name="connsiteX1310" fmla="*/ 236979 w 1569618"/>
              <a:gd name="connsiteY1310" fmla="*/ 2153852 h 6693946"/>
              <a:gd name="connsiteX1311" fmla="*/ 239296 w 1569618"/>
              <a:gd name="connsiteY1311" fmla="*/ 2151655 h 6693946"/>
              <a:gd name="connsiteX1312" fmla="*/ 234782 w 1569618"/>
              <a:gd name="connsiteY1312" fmla="*/ 2149165 h 6693946"/>
              <a:gd name="connsiteX1313" fmla="*/ 232292 w 1569618"/>
              <a:gd name="connsiteY1313" fmla="*/ 2151655 h 6693946"/>
              <a:gd name="connsiteX1314" fmla="*/ 236979 w 1569618"/>
              <a:gd name="connsiteY1314" fmla="*/ 2153852 h 6693946"/>
              <a:gd name="connsiteX1315" fmla="*/ 32819 w 1569618"/>
              <a:gd name="connsiteY1315" fmla="*/ 2183161 h 6693946"/>
              <a:gd name="connsiteX1316" fmla="*/ 35001 w 1569618"/>
              <a:gd name="connsiteY1316" fmla="*/ 2180862 h 6693946"/>
              <a:gd name="connsiteX1317" fmla="*/ 32819 w 1569618"/>
              <a:gd name="connsiteY1317" fmla="*/ 2176160 h 6693946"/>
              <a:gd name="connsiteX1318" fmla="*/ 30637 w 1569618"/>
              <a:gd name="connsiteY1318" fmla="*/ 2178458 h 6693946"/>
              <a:gd name="connsiteX1319" fmla="*/ 32819 w 1569618"/>
              <a:gd name="connsiteY1319" fmla="*/ 2183161 h 6693946"/>
              <a:gd name="connsiteX1320" fmla="*/ 66804 w 1569618"/>
              <a:gd name="connsiteY1320" fmla="*/ 3650637 h 6693946"/>
              <a:gd name="connsiteX1321" fmla="*/ 71315 w 1569618"/>
              <a:gd name="connsiteY1321" fmla="*/ 3648162 h 6693946"/>
              <a:gd name="connsiteX1322" fmla="*/ 69012 w 1569618"/>
              <a:gd name="connsiteY1322" fmla="*/ 3645988 h 6693946"/>
              <a:gd name="connsiteX1323" fmla="*/ 64314 w 1569618"/>
              <a:gd name="connsiteY1323" fmla="*/ 3648162 h 6693946"/>
              <a:gd name="connsiteX1324" fmla="*/ 66804 w 1569618"/>
              <a:gd name="connsiteY1324" fmla="*/ 3650637 h 6693946"/>
              <a:gd name="connsiteX1325" fmla="*/ 68986 w 1569618"/>
              <a:gd name="connsiteY1325" fmla="*/ 3692486 h 6693946"/>
              <a:gd name="connsiteX1326" fmla="*/ 69072 w 1569618"/>
              <a:gd name="connsiteY1326" fmla="*/ 3666912 h 6693946"/>
              <a:gd name="connsiteX1327" fmla="*/ 64516 w 1569618"/>
              <a:gd name="connsiteY1327" fmla="*/ 3669387 h 6693946"/>
              <a:gd name="connsiteX1328" fmla="*/ 64314 w 1569618"/>
              <a:gd name="connsiteY1328" fmla="*/ 3676174 h 6693946"/>
              <a:gd name="connsiteX1329" fmla="*/ 64516 w 1569618"/>
              <a:gd name="connsiteY1329" fmla="*/ 3689861 h 6693946"/>
              <a:gd name="connsiteX1330" fmla="*/ 68986 w 1569618"/>
              <a:gd name="connsiteY1330" fmla="*/ 3692486 h 6693946"/>
              <a:gd name="connsiteX1331" fmla="*/ 67711 w 1569618"/>
              <a:gd name="connsiteY1331" fmla="*/ 3728559 h 6693946"/>
              <a:gd name="connsiteX1332" fmla="*/ 76527 w 1569618"/>
              <a:gd name="connsiteY1332" fmla="*/ 3719447 h 6693946"/>
              <a:gd name="connsiteX1333" fmla="*/ 67591 w 1569618"/>
              <a:gd name="connsiteY1333" fmla="*/ 3707898 h 6693946"/>
              <a:gd name="connsiteX1334" fmla="*/ 63170 w 1569618"/>
              <a:gd name="connsiteY1334" fmla="*/ 3716972 h 6693946"/>
              <a:gd name="connsiteX1335" fmla="*/ 67711 w 1569618"/>
              <a:gd name="connsiteY1335" fmla="*/ 3728559 h 6693946"/>
              <a:gd name="connsiteX1336" fmla="*/ 74435 w 1569618"/>
              <a:gd name="connsiteY1336" fmla="*/ 3770632 h 6693946"/>
              <a:gd name="connsiteX1337" fmla="*/ 72924 w 1569618"/>
              <a:gd name="connsiteY1337" fmla="*/ 3772170 h 6693946"/>
              <a:gd name="connsiteX1338" fmla="*/ 77746 w 1569618"/>
              <a:gd name="connsiteY1338" fmla="*/ 3774720 h 6693946"/>
              <a:gd name="connsiteX1339" fmla="*/ 74435 w 1569618"/>
              <a:gd name="connsiteY1339" fmla="*/ 3770632 h 6693946"/>
              <a:gd name="connsiteX1340" fmla="*/ 70257 w 1569618"/>
              <a:gd name="connsiteY1340" fmla="*/ 3770632 h 6693946"/>
              <a:gd name="connsiteX1341" fmla="*/ 71315 w 1569618"/>
              <a:gd name="connsiteY1341" fmla="*/ 3770632 h 6693946"/>
              <a:gd name="connsiteX1342" fmla="*/ 69189 w 1569618"/>
              <a:gd name="connsiteY1342" fmla="*/ 3765345 h 6693946"/>
              <a:gd name="connsiteX1343" fmla="*/ 64955 w 1569618"/>
              <a:gd name="connsiteY1343" fmla="*/ 3766508 h 6693946"/>
              <a:gd name="connsiteX1344" fmla="*/ 70257 w 1569618"/>
              <a:gd name="connsiteY1344" fmla="*/ 3770632 h 6693946"/>
              <a:gd name="connsiteX1345" fmla="*/ 75519 w 1569618"/>
              <a:gd name="connsiteY1345" fmla="*/ 3776895 h 6693946"/>
              <a:gd name="connsiteX1346" fmla="*/ 72061 w 1569618"/>
              <a:gd name="connsiteY1346" fmla="*/ 3773032 h 6693946"/>
              <a:gd name="connsiteX1347" fmla="*/ 71315 w 1569618"/>
              <a:gd name="connsiteY1347" fmla="*/ 3773782 h 6693946"/>
              <a:gd name="connsiteX1348" fmla="*/ 75519 w 1569618"/>
              <a:gd name="connsiteY1348" fmla="*/ 3776895 h 6693946"/>
              <a:gd name="connsiteX1349" fmla="*/ 74813 w 1569618"/>
              <a:gd name="connsiteY1349" fmla="*/ 3791669 h 6693946"/>
              <a:gd name="connsiteX1350" fmla="*/ 76996 w 1569618"/>
              <a:gd name="connsiteY1350" fmla="*/ 3789344 h 6693946"/>
              <a:gd name="connsiteX1351" fmla="*/ 74813 w 1569618"/>
              <a:gd name="connsiteY1351" fmla="*/ 3784657 h 6693946"/>
              <a:gd name="connsiteX1352" fmla="*/ 72324 w 1569618"/>
              <a:gd name="connsiteY1352" fmla="*/ 3787132 h 6693946"/>
              <a:gd name="connsiteX1353" fmla="*/ 74813 w 1569618"/>
              <a:gd name="connsiteY1353" fmla="*/ 3791669 h 6693946"/>
              <a:gd name="connsiteX1354" fmla="*/ 73644 w 1569618"/>
              <a:gd name="connsiteY1354" fmla="*/ 3867490 h 6693946"/>
              <a:gd name="connsiteX1355" fmla="*/ 77978 w 1569618"/>
              <a:gd name="connsiteY1355" fmla="*/ 3833517 h 6693946"/>
              <a:gd name="connsiteX1356" fmla="*/ 75972 w 1569618"/>
              <a:gd name="connsiteY1356" fmla="*/ 3799806 h 6693946"/>
              <a:gd name="connsiteX1357" fmla="*/ 70333 w 1569618"/>
              <a:gd name="connsiteY1357" fmla="*/ 3834267 h 6693946"/>
              <a:gd name="connsiteX1358" fmla="*/ 73644 w 1569618"/>
              <a:gd name="connsiteY1358" fmla="*/ 3867490 h 6693946"/>
              <a:gd name="connsiteX1359" fmla="*/ 74813 w 1569618"/>
              <a:gd name="connsiteY1359" fmla="*/ 3896627 h 6693946"/>
              <a:gd name="connsiteX1360" fmla="*/ 76996 w 1569618"/>
              <a:gd name="connsiteY1360" fmla="*/ 3894339 h 6693946"/>
              <a:gd name="connsiteX1361" fmla="*/ 74813 w 1569618"/>
              <a:gd name="connsiteY1361" fmla="*/ 3889652 h 6693946"/>
              <a:gd name="connsiteX1362" fmla="*/ 72324 w 1569618"/>
              <a:gd name="connsiteY1362" fmla="*/ 3892127 h 6693946"/>
              <a:gd name="connsiteX1363" fmla="*/ 74813 w 1569618"/>
              <a:gd name="connsiteY1363" fmla="*/ 3896627 h 6693946"/>
              <a:gd name="connsiteX1364" fmla="*/ 82812 w 1569618"/>
              <a:gd name="connsiteY1364" fmla="*/ 3930638 h 6693946"/>
              <a:gd name="connsiteX1365" fmla="*/ 85317 w 1569618"/>
              <a:gd name="connsiteY1365" fmla="*/ 3928126 h 6693946"/>
              <a:gd name="connsiteX1366" fmla="*/ 80614 w 1569618"/>
              <a:gd name="connsiteY1366" fmla="*/ 3925951 h 6693946"/>
              <a:gd name="connsiteX1367" fmla="*/ 78316 w 1569618"/>
              <a:gd name="connsiteY1367" fmla="*/ 3928126 h 6693946"/>
              <a:gd name="connsiteX1368" fmla="*/ 82812 w 1569618"/>
              <a:gd name="connsiteY1368" fmla="*/ 3930638 h 6693946"/>
              <a:gd name="connsiteX1369" fmla="*/ 83033 w 1569618"/>
              <a:gd name="connsiteY1369" fmla="*/ 3986286 h 6693946"/>
              <a:gd name="connsiteX1370" fmla="*/ 85201 w 1569618"/>
              <a:gd name="connsiteY1370" fmla="*/ 3983923 h 6693946"/>
              <a:gd name="connsiteX1371" fmla="*/ 85317 w 1569618"/>
              <a:gd name="connsiteY1371" fmla="*/ 3967874 h 6693946"/>
              <a:gd name="connsiteX1372" fmla="*/ 80614 w 1569618"/>
              <a:gd name="connsiteY1372" fmla="*/ 3946800 h 6693946"/>
              <a:gd name="connsiteX1373" fmla="*/ 78376 w 1569618"/>
              <a:gd name="connsiteY1373" fmla="*/ 3970049 h 6693946"/>
              <a:gd name="connsiteX1374" fmla="*/ 78522 w 1569618"/>
              <a:gd name="connsiteY1374" fmla="*/ 3983811 h 6693946"/>
              <a:gd name="connsiteX1375" fmla="*/ 83033 w 1569618"/>
              <a:gd name="connsiteY1375" fmla="*/ 3986286 h 6693946"/>
              <a:gd name="connsiteX1376" fmla="*/ 83881 w 1569618"/>
              <a:gd name="connsiteY1376" fmla="*/ 4015347 h 6693946"/>
              <a:gd name="connsiteX1377" fmla="*/ 85084 w 1569618"/>
              <a:gd name="connsiteY1377" fmla="*/ 4005372 h 6693946"/>
              <a:gd name="connsiteX1378" fmla="*/ 80705 w 1569618"/>
              <a:gd name="connsiteY1378" fmla="*/ 4002710 h 6693946"/>
              <a:gd name="connsiteX1379" fmla="*/ 78548 w 1569618"/>
              <a:gd name="connsiteY1379" fmla="*/ 4011897 h 6693946"/>
              <a:gd name="connsiteX1380" fmla="*/ 83881 w 1569618"/>
              <a:gd name="connsiteY1380" fmla="*/ 4015347 h 6693946"/>
              <a:gd name="connsiteX1381" fmla="*/ 82887 w 1569618"/>
              <a:gd name="connsiteY1381" fmla="*/ 4049545 h 6693946"/>
              <a:gd name="connsiteX1382" fmla="*/ 85231 w 1569618"/>
              <a:gd name="connsiteY1382" fmla="*/ 4036796 h 6693946"/>
              <a:gd name="connsiteX1383" fmla="*/ 85095 w 1569618"/>
              <a:gd name="connsiteY1383" fmla="*/ 4026559 h 6693946"/>
              <a:gd name="connsiteX1384" fmla="*/ 80689 w 1569618"/>
              <a:gd name="connsiteY1384" fmla="*/ 4023859 h 6693946"/>
              <a:gd name="connsiteX1385" fmla="*/ 78417 w 1569618"/>
              <a:gd name="connsiteY1385" fmla="*/ 4026146 h 6693946"/>
              <a:gd name="connsiteX1386" fmla="*/ 78316 w 1569618"/>
              <a:gd name="connsiteY1386" fmla="*/ 4039871 h 6693946"/>
              <a:gd name="connsiteX1387" fmla="*/ 82887 w 1569618"/>
              <a:gd name="connsiteY1387" fmla="*/ 4049545 h 6693946"/>
              <a:gd name="connsiteX1388" fmla="*/ 89652 w 1569618"/>
              <a:gd name="connsiteY1388" fmla="*/ 4084756 h 6693946"/>
              <a:gd name="connsiteX1389" fmla="*/ 87762 w 1569618"/>
              <a:gd name="connsiteY1389" fmla="*/ 4077519 h 6693946"/>
              <a:gd name="connsiteX1390" fmla="*/ 85125 w 1569618"/>
              <a:gd name="connsiteY1390" fmla="*/ 4061507 h 6693946"/>
              <a:gd name="connsiteX1391" fmla="*/ 80675 w 1569618"/>
              <a:gd name="connsiteY1391" fmla="*/ 4058845 h 6693946"/>
              <a:gd name="connsiteX1392" fmla="*/ 78417 w 1569618"/>
              <a:gd name="connsiteY1392" fmla="*/ 4061132 h 6693946"/>
              <a:gd name="connsiteX1393" fmla="*/ 78316 w 1569618"/>
              <a:gd name="connsiteY1393" fmla="*/ 4071369 h 6693946"/>
              <a:gd name="connsiteX1394" fmla="*/ 78462 w 1569618"/>
              <a:gd name="connsiteY1394" fmla="*/ 4078119 h 6693946"/>
              <a:gd name="connsiteX1395" fmla="*/ 83341 w 1569618"/>
              <a:gd name="connsiteY1395" fmla="*/ 4085394 h 6693946"/>
              <a:gd name="connsiteX1396" fmla="*/ 89652 w 1569618"/>
              <a:gd name="connsiteY1396" fmla="*/ 4084756 h 6693946"/>
              <a:gd name="connsiteX1397" fmla="*/ 87706 w 1569618"/>
              <a:gd name="connsiteY1397" fmla="*/ 4126492 h 6693946"/>
              <a:gd name="connsiteX1398" fmla="*/ 92070 w 1569618"/>
              <a:gd name="connsiteY1398" fmla="*/ 4120417 h 6693946"/>
              <a:gd name="connsiteX1399" fmla="*/ 89918 w 1569618"/>
              <a:gd name="connsiteY1399" fmla="*/ 4114718 h 6693946"/>
              <a:gd name="connsiteX1400" fmla="*/ 83866 w 1569618"/>
              <a:gd name="connsiteY1400" fmla="*/ 4117305 h 6693946"/>
              <a:gd name="connsiteX1401" fmla="*/ 87706 w 1569618"/>
              <a:gd name="connsiteY1401" fmla="*/ 4126492 h 6693946"/>
              <a:gd name="connsiteX1402" fmla="*/ 88804 w 1569618"/>
              <a:gd name="connsiteY1402" fmla="*/ 4162603 h 6693946"/>
              <a:gd name="connsiteX1403" fmla="*/ 92156 w 1569618"/>
              <a:gd name="connsiteY1403" fmla="*/ 4153716 h 6693946"/>
              <a:gd name="connsiteX1404" fmla="*/ 92142 w 1569618"/>
              <a:gd name="connsiteY1404" fmla="*/ 4140029 h 6693946"/>
              <a:gd name="connsiteX1405" fmla="*/ 88804 w 1569618"/>
              <a:gd name="connsiteY1405" fmla="*/ 4134592 h 6693946"/>
              <a:gd name="connsiteX1406" fmla="*/ 85448 w 1569618"/>
              <a:gd name="connsiteY1406" fmla="*/ 4140066 h 6693946"/>
              <a:gd name="connsiteX1407" fmla="*/ 85317 w 1569618"/>
              <a:gd name="connsiteY1407" fmla="*/ 4146891 h 6693946"/>
              <a:gd name="connsiteX1408" fmla="*/ 85418 w 1569618"/>
              <a:gd name="connsiteY1408" fmla="*/ 4153716 h 6693946"/>
              <a:gd name="connsiteX1409" fmla="*/ 88804 w 1569618"/>
              <a:gd name="connsiteY1409" fmla="*/ 4162603 h 6693946"/>
              <a:gd name="connsiteX1410" fmla="*/ 88804 w 1569618"/>
              <a:gd name="connsiteY1410" fmla="*/ 4183602 h 6693946"/>
              <a:gd name="connsiteX1411" fmla="*/ 92070 w 1569618"/>
              <a:gd name="connsiteY1411" fmla="*/ 4178315 h 6693946"/>
              <a:gd name="connsiteX1412" fmla="*/ 88804 w 1569618"/>
              <a:gd name="connsiteY1412" fmla="*/ 4169578 h 6693946"/>
              <a:gd name="connsiteX1413" fmla="*/ 84747 w 1569618"/>
              <a:gd name="connsiteY1413" fmla="*/ 4175728 h 6693946"/>
              <a:gd name="connsiteX1414" fmla="*/ 88804 w 1569618"/>
              <a:gd name="connsiteY1414" fmla="*/ 4183602 h 6693946"/>
              <a:gd name="connsiteX1415" fmla="*/ 95805 w 1569618"/>
              <a:gd name="connsiteY1415" fmla="*/ 4856811 h 6693946"/>
              <a:gd name="connsiteX1416" fmla="*/ 98295 w 1569618"/>
              <a:gd name="connsiteY1416" fmla="*/ 4854336 h 6693946"/>
              <a:gd name="connsiteX1417" fmla="*/ 95805 w 1569618"/>
              <a:gd name="connsiteY1417" fmla="*/ 4849799 h 6693946"/>
              <a:gd name="connsiteX1418" fmla="*/ 93623 w 1569618"/>
              <a:gd name="connsiteY1418" fmla="*/ 4852124 h 6693946"/>
              <a:gd name="connsiteX1419" fmla="*/ 95805 w 1569618"/>
              <a:gd name="connsiteY1419" fmla="*/ 4856811 h 6693946"/>
              <a:gd name="connsiteX1420" fmla="*/ 94605 w 1569618"/>
              <a:gd name="connsiteY1420" fmla="*/ 4897609 h 6693946"/>
              <a:gd name="connsiteX1421" fmla="*/ 100669 w 1569618"/>
              <a:gd name="connsiteY1421" fmla="*/ 4889809 h 6693946"/>
              <a:gd name="connsiteX1422" fmla="*/ 97020 w 1569618"/>
              <a:gd name="connsiteY1422" fmla="*/ 4879010 h 6693946"/>
              <a:gd name="connsiteX1423" fmla="*/ 92554 w 1569618"/>
              <a:gd name="connsiteY1423" fmla="*/ 4888347 h 6693946"/>
              <a:gd name="connsiteX1424" fmla="*/ 94605 w 1569618"/>
              <a:gd name="connsiteY1424" fmla="*/ 4897609 h 6693946"/>
              <a:gd name="connsiteX1425" fmla="*/ 94691 w 1569618"/>
              <a:gd name="connsiteY1425" fmla="*/ 4932670 h 6693946"/>
              <a:gd name="connsiteX1426" fmla="*/ 99071 w 1569618"/>
              <a:gd name="connsiteY1426" fmla="*/ 4926595 h 6693946"/>
              <a:gd name="connsiteX1427" fmla="*/ 96919 w 1569618"/>
              <a:gd name="connsiteY1427" fmla="*/ 4920895 h 6693946"/>
              <a:gd name="connsiteX1428" fmla="*/ 90870 w 1569618"/>
              <a:gd name="connsiteY1428" fmla="*/ 4923520 h 6693946"/>
              <a:gd name="connsiteX1429" fmla="*/ 94691 w 1569618"/>
              <a:gd name="connsiteY1429" fmla="*/ 4932670 h 6693946"/>
              <a:gd name="connsiteX1430" fmla="*/ 326773 w 1569618"/>
              <a:gd name="connsiteY1430" fmla="*/ 4968781 h 6693946"/>
              <a:gd name="connsiteX1431" fmla="*/ 329263 w 1569618"/>
              <a:gd name="connsiteY1431" fmla="*/ 4964281 h 6693946"/>
              <a:gd name="connsiteX1432" fmla="*/ 326773 w 1569618"/>
              <a:gd name="connsiteY1432" fmla="*/ 4961806 h 6693946"/>
              <a:gd name="connsiteX1433" fmla="*/ 324590 w 1569618"/>
              <a:gd name="connsiteY1433" fmla="*/ 4966494 h 6693946"/>
              <a:gd name="connsiteX1434" fmla="*/ 326773 w 1569618"/>
              <a:gd name="connsiteY1434" fmla="*/ 4968781 h 6693946"/>
              <a:gd name="connsiteX1435" fmla="*/ 323507 w 1569618"/>
              <a:gd name="connsiteY1435" fmla="*/ 5007554 h 6693946"/>
              <a:gd name="connsiteX1436" fmla="*/ 324707 w 1569618"/>
              <a:gd name="connsiteY1436" fmla="*/ 5017529 h 6693946"/>
              <a:gd name="connsiteX1437" fmla="*/ 330039 w 1569618"/>
              <a:gd name="connsiteY1437" fmla="*/ 5014079 h 6693946"/>
              <a:gd name="connsiteX1438" fmla="*/ 327886 w 1569618"/>
              <a:gd name="connsiteY1438" fmla="*/ 5004892 h 6693946"/>
              <a:gd name="connsiteX1439" fmla="*/ 323507 w 1569618"/>
              <a:gd name="connsiteY1439" fmla="*/ 5007554 h 6693946"/>
              <a:gd name="connsiteX1440" fmla="*/ 103920 w 1569618"/>
              <a:gd name="connsiteY1440" fmla="*/ 5044565 h 6693946"/>
              <a:gd name="connsiteX1441" fmla="*/ 106188 w 1569618"/>
              <a:gd name="connsiteY1441" fmla="*/ 5042278 h 6693946"/>
              <a:gd name="connsiteX1442" fmla="*/ 106308 w 1569618"/>
              <a:gd name="connsiteY1442" fmla="*/ 5024016 h 6693946"/>
              <a:gd name="connsiteX1443" fmla="*/ 101737 w 1569618"/>
              <a:gd name="connsiteY1443" fmla="*/ 5011829 h 6693946"/>
              <a:gd name="connsiteX1444" fmla="*/ 99394 w 1569618"/>
              <a:gd name="connsiteY1444" fmla="*/ 5028066 h 6693946"/>
              <a:gd name="connsiteX1445" fmla="*/ 99510 w 1569618"/>
              <a:gd name="connsiteY1445" fmla="*/ 5041828 h 6693946"/>
              <a:gd name="connsiteX1446" fmla="*/ 103920 w 1569618"/>
              <a:gd name="connsiteY1446" fmla="*/ 5044565 h 6693946"/>
              <a:gd name="connsiteX1447" fmla="*/ 325569 w 1569618"/>
              <a:gd name="connsiteY1447" fmla="*/ 5051465 h 6693946"/>
              <a:gd name="connsiteX1448" fmla="*/ 330271 w 1569618"/>
              <a:gd name="connsiteY1448" fmla="*/ 5049290 h 6693946"/>
              <a:gd name="connsiteX1449" fmla="*/ 327973 w 1569618"/>
              <a:gd name="connsiteY1449" fmla="*/ 5047078 h 6693946"/>
              <a:gd name="connsiteX1450" fmla="*/ 323270 w 1569618"/>
              <a:gd name="connsiteY1450" fmla="*/ 5049290 h 6693946"/>
              <a:gd name="connsiteX1451" fmla="*/ 325569 w 1569618"/>
              <a:gd name="connsiteY1451" fmla="*/ 5051465 h 6693946"/>
              <a:gd name="connsiteX1452" fmla="*/ 122039 w 1569618"/>
              <a:gd name="connsiteY1452" fmla="*/ 5367314 h 6693946"/>
              <a:gd name="connsiteX1453" fmla="*/ 126974 w 1569618"/>
              <a:gd name="connsiteY1453" fmla="*/ 5360451 h 6693946"/>
              <a:gd name="connsiteX1454" fmla="*/ 120618 w 1569618"/>
              <a:gd name="connsiteY1454" fmla="*/ 5338777 h 6693946"/>
              <a:gd name="connsiteX1455" fmla="*/ 120310 w 1569618"/>
              <a:gd name="connsiteY1455" fmla="*/ 5300379 h 6693946"/>
              <a:gd name="connsiteX1456" fmla="*/ 119564 w 1569618"/>
              <a:gd name="connsiteY1456" fmla="*/ 5265655 h 6693946"/>
              <a:gd name="connsiteX1457" fmla="*/ 120194 w 1569618"/>
              <a:gd name="connsiteY1457" fmla="*/ 5232770 h 6693946"/>
              <a:gd name="connsiteX1458" fmla="*/ 113602 w 1569618"/>
              <a:gd name="connsiteY1458" fmla="*/ 5190209 h 6693946"/>
              <a:gd name="connsiteX1459" fmla="*/ 113047 w 1569618"/>
              <a:gd name="connsiteY1459" fmla="*/ 5123837 h 6693946"/>
              <a:gd name="connsiteX1460" fmla="*/ 106132 w 1569618"/>
              <a:gd name="connsiteY1460" fmla="*/ 5060315 h 6693946"/>
              <a:gd name="connsiteX1461" fmla="*/ 101737 w 1569618"/>
              <a:gd name="connsiteY1461" fmla="*/ 5053865 h 6693946"/>
              <a:gd name="connsiteX1462" fmla="*/ 99424 w 1569618"/>
              <a:gd name="connsiteY1462" fmla="*/ 5059827 h 6693946"/>
              <a:gd name="connsiteX1463" fmla="*/ 99308 w 1569618"/>
              <a:gd name="connsiteY1463" fmla="*/ 5098301 h 6693946"/>
              <a:gd name="connsiteX1464" fmla="*/ 100316 w 1569618"/>
              <a:gd name="connsiteY1464" fmla="*/ 5132236 h 6693946"/>
              <a:gd name="connsiteX1465" fmla="*/ 102514 w 1569618"/>
              <a:gd name="connsiteY1465" fmla="*/ 5164560 h 6693946"/>
              <a:gd name="connsiteX1466" fmla="*/ 107917 w 1569618"/>
              <a:gd name="connsiteY1466" fmla="*/ 5222270 h 6693946"/>
              <a:gd name="connsiteX1467" fmla="*/ 105573 w 1569618"/>
              <a:gd name="connsiteY1467" fmla="*/ 5222458 h 6693946"/>
              <a:gd name="connsiteX1468" fmla="*/ 113294 w 1569618"/>
              <a:gd name="connsiteY1468" fmla="*/ 5360527 h 6693946"/>
              <a:gd name="connsiteX1469" fmla="*/ 113381 w 1569618"/>
              <a:gd name="connsiteY1469" fmla="*/ 5363901 h 6693946"/>
              <a:gd name="connsiteX1470" fmla="*/ 122039 w 1569618"/>
              <a:gd name="connsiteY1470" fmla="*/ 5367314 h 6693946"/>
              <a:gd name="connsiteX1471" fmla="*/ 122624 w 1569618"/>
              <a:gd name="connsiteY1471" fmla="*/ 5485509 h 6693946"/>
              <a:gd name="connsiteX1472" fmla="*/ 128234 w 1569618"/>
              <a:gd name="connsiteY1472" fmla="*/ 5437098 h 6693946"/>
              <a:gd name="connsiteX1473" fmla="*/ 124983 w 1569618"/>
              <a:gd name="connsiteY1473" fmla="*/ 5389925 h 6693946"/>
              <a:gd name="connsiteX1474" fmla="*/ 120618 w 1569618"/>
              <a:gd name="connsiteY1474" fmla="*/ 5437811 h 6693946"/>
              <a:gd name="connsiteX1475" fmla="*/ 122624 w 1569618"/>
              <a:gd name="connsiteY1475" fmla="*/ 5485509 h 6693946"/>
              <a:gd name="connsiteX1476" fmla="*/ 1424609 w 1569618"/>
              <a:gd name="connsiteY1476" fmla="*/ 5515732 h 6693946"/>
              <a:gd name="connsiteX1477" fmla="*/ 1422119 w 1569618"/>
              <a:gd name="connsiteY1477" fmla="*/ 5518207 h 6693946"/>
              <a:gd name="connsiteX1478" fmla="*/ 1426822 w 1569618"/>
              <a:gd name="connsiteY1478" fmla="*/ 5520420 h 6693946"/>
              <a:gd name="connsiteX1479" fmla="*/ 1429120 w 1569618"/>
              <a:gd name="connsiteY1479" fmla="*/ 5518207 h 6693946"/>
              <a:gd name="connsiteX1480" fmla="*/ 1424609 w 1569618"/>
              <a:gd name="connsiteY1480" fmla="*/ 5515732 h 6693946"/>
              <a:gd name="connsiteX1481" fmla="*/ 1501496 w 1569618"/>
              <a:gd name="connsiteY1481" fmla="*/ 5494808 h 6693946"/>
              <a:gd name="connsiteX1482" fmla="*/ 1499344 w 1569618"/>
              <a:gd name="connsiteY1482" fmla="*/ 5500545 h 6693946"/>
              <a:gd name="connsiteX1483" fmla="*/ 1503723 w 1569618"/>
              <a:gd name="connsiteY1483" fmla="*/ 5506620 h 6693946"/>
              <a:gd name="connsiteX1484" fmla="*/ 1507544 w 1569618"/>
              <a:gd name="connsiteY1484" fmla="*/ 5497433 h 6693946"/>
              <a:gd name="connsiteX1485" fmla="*/ 1501496 w 1569618"/>
              <a:gd name="connsiteY1485" fmla="*/ 5494808 h 6693946"/>
              <a:gd name="connsiteX1486" fmla="*/ 123798 w 1569618"/>
              <a:gd name="connsiteY1486" fmla="*/ 5500696 h 6693946"/>
              <a:gd name="connsiteX1487" fmla="*/ 126288 w 1569618"/>
              <a:gd name="connsiteY1487" fmla="*/ 5496196 h 6693946"/>
              <a:gd name="connsiteX1488" fmla="*/ 123798 w 1569618"/>
              <a:gd name="connsiteY1488" fmla="*/ 5493721 h 6693946"/>
              <a:gd name="connsiteX1489" fmla="*/ 121615 w 1569618"/>
              <a:gd name="connsiteY1489" fmla="*/ 5498408 h 6693946"/>
              <a:gd name="connsiteX1490" fmla="*/ 123798 w 1569618"/>
              <a:gd name="connsiteY1490" fmla="*/ 5500696 h 6693946"/>
              <a:gd name="connsiteX1491" fmla="*/ 1377706 w 1569618"/>
              <a:gd name="connsiteY1491" fmla="*/ 5520644 h 6693946"/>
              <a:gd name="connsiteX1492" fmla="*/ 1380050 w 1569618"/>
              <a:gd name="connsiteY1492" fmla="*/ 5507895 h 6693946"/>
              <a:gd name="connsiteX1493" fmla="*/ 1379919 w 1569618"/>
              <a:gd name="connsiteY1493" fmla="*/ 5497658 h 6693946"/>
              <a:gd name="connsiteX1494" fmla="*/ 1375509 w 1569618"/>
              <a:gd name="connsiteY1494" fmla="*/ 5494958 h 6693946"/>
              <a:gd name="connsiteX1495" fmla="*/ 1373240 w 1569618"/>
              <a:gd name="connsiteY1495" fmla="*/ 5497246 h 6693946"/>
              <a:gd name="connsiteX1496" fmla="*/ 1373124 w 1569618"/>
              <a:gd name="connsiteY1496" fmla="*/ 5510970 h 6693946"/>
              <a:gd name="connsiteX1497" fmla="*/ 1377706 w 1569618"/>
              <a:gd name="connsiteY1497" fmla="*/ 5520644 h 6693946"/>
              <a:gd name="connsiteX1498" fmla="*/ 1501597 w 1569618"/>
              <a:gd name="connsiteY1498" fmla="*/ 5536731 h 6693946"/>
              <a:gd name="connsiteX1499" fmla="*/ 1499107 w 1569618"/>
              <a:gd name="connsiteY1499" fmla="*/ 5539206 h 6693946"/>
              <a:gd name="connsiteX1500" fmla="*/ 1503810 w 1569618"/>
              <a:gd name="connsiteY1500" fmla="*/ 5541419 h 6693946"/>
              <a:gd name="connsiteX1501" fmla="*/ 1506112 w 1569618"/>
              <a:gd name="connsiteY1501" fmla="*/ 5539206 h 6693946"/>
              <a:gd name="connsiteX1502" fmla="*/ 1501597 w 1569618"/>
              <a:gd name="connsiteY1502" fmla="*/ 5536731 h 6693946"/>
              <a:gd name="connsiteX1503" fmla="*/ 129715 w 1569618"/>
              <a:gd name="connsiteY1503" fmla="*/ 5555631 h 6693946"/>
              <a:gd name="connsiteX1504" fmla="*/ 134050 w 1569618"/>
              <a:gd name="connsiteY1504" fmla="*/ 5549443 h 6693946"/>
              <a:gd name="connsiteX1505" fmla="*/ 131882 w 1569618"/>
              <a:gd name="connsiteY1505" fmla="*/ 5536807 h 6693946"/>
              <a:gd name="connsiteX1506" fmla="*/ 125436 w 1569618"/>
              <a:gd name="connsiteY1506" fmla="*/ 5539244 h 6693946"/>
              <a:gd name="connsiteX1507" fmla="*/ 129715 w 1569618"/>
              <a:gd name="connsiteY1507" fmla="*/ 5555631 h 6693946"/>
              <a:gd name="connsiteX1508" fmla="*/ 131897 w 1569618"/>
              <a:gd name="connsiteY1508" fmla="*/ 5618591 h 6693946"/>
              <a:gd name="connsiteX1509" fmla="*/ 135486 w 1569618"/>
              <a:gd name="connsiteY1509" fmla="*/ 5594254 h 6693946"/>
              <a:gd name="connsiteX1510" fmla="*/ 129700 w 1569618"/>
              <a:gd name="connsiteY1510" fmla="*/ 5564818 h 6693946"/>
              <a:gd name="connsiteX1511" fmla="*/ 127619 w 1569618"/>
              <a:gd name="connsiteY1511" fmla="*/ 5594967 h 6693946"/>
              <a:gd name="connsiteX1512" fmla="*/ 131897 w 1569618"/>
              <a:gd name="connsiteY1512" fmla="*/ 5618591 h 6693946"/>
              <a:gd name="connsiteX1513" fmla="*/ 131998 w 1569618"/>
              <a:gd name="connsiteY1513" fmla="*/ 5656014 h 6693946"/>
              <a:gd name="connsiteX1514" fmla="*/ 127296 w 1569618"/>
              <a:gd name="connsiteY1514" fmla="*/ 5658189 h 6693946"/>
              <a:gd name="connsiteX1515" fmla="*/ 129599 w 1569618"/>
              <a:gd name="connsiteY1515" fmla="*/ 5660401 h 6693946"/>
              <a:gd name="connsiteX1516" fmla="*/ 134301 w 1569618"/>
              <a:gd name="connsiteY1516" fmla="*/ 5658189 h 6693946"/>
              <a:gd name="connsiteX1517" fmla="*/ 131998 w 1569618"/>
              <a:gd name="connsiteY1517" fmla="*/ 5656014 h 6693946"/>
              <a:gd name="connsiteX1518" fmla="*/ 129700 w 1569618"/>
              <a:gd name="connsiteY1518" fmla="*/ 5634827 h 6693946"/>
              <a:gd name="connsiteX1519" fmla="*/ 127548 w 1569618"/>
              <a:gd name="connsiteY1519" fmla="*/ 5643977 h 6693946"/>
              <a:gd name="connsiteX1520" fmla="*/ 132880 w 1569618"/>
              <a:gd name="connsiteY1520" fmla="*/ 5647427 h 6693946"/>
              <a:gd name="connsiteX1521" fmla="*/ 134080 w 1569618"/>
              <a:gd name="connsiteY1521" fmla="*/ 5637452 h 6693946"/>
              <a:gd name="connsiteX1522" fmla="*/ 129700 w 1569618"/>
              <a:gd name="connsiteY1522" fmla="*/ 5634827 h 6693946"/>
              <a:gd name="connsiteX1523" fmla="*/ 340775 w 1569618"/>
              <a:gd name="connsiteY1523" fmla="*/ 5668688 h 6693946"/>
              <a:gd name="connsiteX1524" fmla="*/ 342957 w 1569618"/>
              <a:gd name="connsiteY1524" fmla="*/ 5666401 h 6693946"/>
              <a:gd name="connsiteX1525" fmla="*/ 340775 w 1569618"/>
              <a:gd name="connsiteY1525" fmla="*/ 5661676 h 6693946"/>
              <a:gd name="connsiteX1526" fmla="*/ 338285 w 1569618"/>
              <a:gd name="connsiteY1526" fmla="*/ 5664188 h 6693946"/>
              <a:gd name="connsiteX1527" fmla="*/ 340775 w 1569618"/>
              <a:gd name="connsiteY1527" fmla="*/ 5668688 h 6693946"/>
              <a:gd name="connsiteX1528" fmla="*/ 298780 w 1569618"/>
              <a:gd name="connsiteY1528" fmla="*/ 5731686 h 6693946"/>
              <a:gd name="connsiteX1529" fmla="*/ 296290 w 1569618"/>
              <a:gd name="connsiteY1529" fmla="*/ 5734161 h 6693946"/>
              <a:gd name="connsiteX1530" fmla="*/ 298780 w 1569618"/>
              <a:gd name="connsiteY1530" fmla="*/ 5738698 h 6693946"/>
              <a:gd name="connsiteX1531" fmla="*/ 300963 w 1569618"/>
              <a:gd name="connsiteY1531" fmla="*/ 5736373 h 6693946"/>
              <a:gd name="connsiteX1532" fmla="*/ 298780 w 1569618"/>
              <a:gd name="connsiteY1532" fmla="*/ 5731686 h 6693946"/>
              <a:gd name="connsiteX1533" fmla="*/ 494754 w 1569618"/>
              <a:gd name="connsiteY1533" fmla="*/ 5780696 h 6693946"/>
              <a:gd name="connsiteX1534" fmla="*/ 496937 w 1569618"/>
              <a:gd name="connsiteY1534" fmla="*/ 5775971 h 6693946"/>
              <a:gd name="connsiteX1535" fmla="*/ 494754 w 1569618"/>
              <a:gd name="connsiteY1535" fmla="*/ 5773684 h 6693946"/>
              <a:gd name="connsiteX1536" fmla="*/ 492261 w 1569618"/>
              <a:gd name="connsiteY1536" fmla="*/ 5778184 h 6693946"/>
              <a:gd name="connsiteX1537" fmla="*/ 494754 w 1569618"/>
              <a:gd name="connsiteY1537" fmla="*/ 5780696 h 6693946"/>
              <a:gd name="connsiteX1538" fmla="*/ 491574 w 1569618"/>
              <a:gd name="connsiteY1538" fmla="*/ 5806795 h 6693946"/>
              <a:gd name="connsiteX1539" fmla="*/ 496937 w 1569618"/>
              <a:gd name="connsiteY1539" fmla="*/ 5806270 h 6693946"/>
              <a:gd name="connsiteX1540" fmla="*/ 496937 w 1569618"/>
              <a:gd name="connsiteY1540" fmla="*/ 5797083 h 6693946"/>
              <a:gd name="connsiteX1541" fmla="*/ 492572 w 1569618"/>
              <a:gd name="connsiteY1541" fmla="*/ 5797120 h 6693946"/>
              <a:gd name="connsiteX1542" fmla="*/ 491574 w 1569618"/>
              <a:gd name="connsiteY1542" fmla="*/ 5806795 h 6693946"/>
              <a:gd name="connsiteX1543" fmla="*/ 495954 w 1569618"/>
              <a:gd name="connsiteY1543" fmla="*/ 5828356 h 6693946"/>
              <a:gd name="connsiteX1544" fmla="*/ 498253 w 1569618"/>
              <a:gd name="connsiteY1544" fmla="*/ 5826182 h 6693946"/>
              <a:gd name="connsiteX1545" fmla="*/ 493742 w 1569618"/>
              <a:gd name="connsiteY1545" fmla="*/ 5823669 h 6693946"/>
              <a:gd name="connsiteX1546" fmla="*/ 491252 w 1569618"/>
              <a:gd name="connsiteY1546" fmla="*/ 5826182 h 6693946"/>
              <a:gd name="connsiteX1547" fmla="*/ 495954 w 1569618"/>
              <a:gd name="connsiteY1547" fmla="*/ 5828356 h 6693946"/>
              <a:gd name="connsiteX1548" fmla="*/ 465910 w 1569618"/>
              <a:gd name="connsiteY1548" fmla="*/ 5907516 h 6693946"/>
              <a:gd name="connsiteX1549" fmla="*/ 459277 w 1569618"/>
              <a:gd name="connsiteY1549" fmla="*/ 5919778 h 6693946"/>
              <a:gd name="connsiteX1550" fmla="*/ 462746 w 1569618"/>
              <a:gd name="connsiteY1550" fmla="*/ 5934965 h 6693946"/>
              <a:gd name="connsiteX1551" fmla="*/ 462791 w 1569618"/>
              <a:gd name="connsiteY1551" fmla="*/ 5967925 h 6693946"/>
              <a:gd name="connsiteX1552" fmla="*/ 459892 w 1569618"/>
              <a:gd name="connsiteY1552" fmla="*/ 5983412 h 6693946"/>
              <a:gd name="connsiteX1553" fmla="*/ 456611 w 1569618"/>
              <a:gd name="connsiteY1553" fmla="*/ 5992075 h 6693946"/>
              <a:gd name="connsiteX1554" fmla="*/ 467185 w 1569618"/>
              <a:gd name="connsiteY1554" fmla="*/ 6004224 h 6693946"/>
              <a:gd name="connsiteX1555" fmla="*/ 473586 w 1569618"/>
              <a:gd name="connsiteY1555" fmla="*/ 5989112 h 6693946"/>
              <a:gd name="connsiteX1556" fmla="*/ 469191 w 1569618"/>
              <a:gd name="connsiteY1556" fmla="*/ 5949101 h 6693946"/>
              <a:gd name="connsiteX1557" fmla="*/ 470260 w 1569618"/>
              <a:gd name="connsiteY1557" fmla="*/ 5948989 h 6693946"/>
              <a:gd name="connsiteX1558" fmla="*/ 470058 w 1569618"/>
              <a:gd name="connsiteY1558" fmla="*/ 5914415 h 6693946"/>
              <a:gd name="connsiteX1559" fmla="*/ 465910 w 1569618"/>
              <a:gd name="connsiteY1559" fmla="*/ 5907516 h 6693946"/>
              <a:gd name="connsiteX1560" fmla="*/ 466863 w 1569618"/>
              <a:gd name="connsiteY1560" fmla="*/ 5878792 h 6693946"/>
              <a:gd name="connsiteX1561" fmla="*/ 458032 w 1569618"/>
              <a:gd name="connsiteY1561" fmla="*/ 5887904 h 6693946"/>
              <a:gd name="connsiteX1562" fmla="*/ 466964 w 1569618"/>
              <a:gd name="connsiteY1562" fmla="*/ 5899453 h 6693946"/>
              <a:gd name="connsiteX1563" fmla="*/ 471404 w 1569618"/>
              <a:gd name="connsiteY1563" fmla="*/ 5890379 h 6693946"/>
              <a:gd name="connsiteX1564" fmla="*/ 466863 w 1569618"/>
              <a:gd name="connsiteY1564" fmla="*/ 5878792 h 6693946"/>
              <a:gd name="connsiteX1565" fmla="*/ 467947 w 1569618"/>
              <a:gd name="connsiteY1565" fmla="*/ 5865967 h 6693946"/>
              <a:gd name="connsiteX1566" fmla="*/ 463259 w 1569618"/>
              <a:gd name="connsiteY1566" fmla="*/ 5868180 h 6693946"/>
              <a:gd name="connsiteX1567" fmla="*/ 465749 w 1569618"/>
              <a:gd name="connsiteY1567" fmla="*/ 5870655 h 6693946"/>
              <a:gd name="connsiteX1568" fmla="*/ 470260 w 1569618"/>
              <a:gd name="connsiteY1568" fmla="*/ 5868180 h 6693946"/>
              <a:gd name="connsiteX1569" fmla="*/ 467947 w 1569618"/>
              <a:gd name="connsiteY1569" fmla="*/ 5865967 h 6693946"/>
              <a:gd name="connsiteX1570" fmla="*/ 1003806 w 1569618"/>
              <a:gd name="connsiteY1570" fmla="*/ 6629209 h 6693946"/>
              <a:gd name="connsiteX1571" fmla="*/ 1006108 w 1569618"/>
              <a:gd name="connsiteY1571" fmla="*/ 6627035 h 6693946"/>
              <a:gd name="connsiteX1572" fmla="*/ 1001597 w 1569618"/>
              <a:gd name="connsiteY1572" fmla="*/ 6624522 h 6693946"/>
              <a:gd name="connsiteX1573" fmla="*/ 999108 w 1569618"/>
              <a:gd name="connsiteY1573" fmla="*/ 6627035 h 6693946"/>
              <a:gd name="connsiteX1574" fmla="*/ 1003806 w 1569618"/>
              <a:gd name="connsiteY1574" fmla="*/ 6629209 h 6693946"/>
              <a:gd name="connsiteX1575" fmla="*/ 736968 w 1569618"/>
              <a:gd name="connsiteY1575" fmla="*/ 894843 h 6693946"/>
              <a:gd name="connsiteX1576" fmla="*/ 734669 w 1569618"/>
              <a:gd name="connsiteY1576" fmla="*/ 934509 h 6693946"/>
              <a:gd name="connsiteX1577" fmla="*/ 743444 w 1569618"/>
              <a:gd name="connsiteY1577" fmla="*/ 955527 h 6693946"/>
              <a:gd name="connsiteX1578" fmla="*/ 751881 w 1569618"/>
              <a:gd name="connsiteY1578" fmla="*/ 962149 h 6693946"/>
              <a:gd name="connsiteX1579" fmla="*/ 761447 w 1569618"/>
              <a:gd name="connsiteY1579" fmla="*/ 948965 h 6693946"/>
              <a:gd name="connsiteX1580" fmla="*/ 758897 w 1569618"/>
              <a:gd name="connsiteY1580" fmla="*/ 917121 h 6693946"/>
              <a:gd name="connsiteX1581" fmla="*/ 750092 w 1569618"/>
              <a:gd name="connsiteY1581" fmla="*/ 877017 h 6693946"/>
              <a:gd name="connsiteX1582" fmla="*/ 744160 w 1569618"/>
              <a:gd name="connsiteY1582" fmla="*/ 874189 h 6693946"/>
              <a:gd name="connsiteX1583" fmla="*/ 736968 w 1569618"/>
              <a:gd name="connsiteY1583" fmla="*/ 894843 h 6693946"/>
              <a:gd name="connsiteX1584" fmla="*/ 18888 w 1569618"/>
              <a:gd name="connsiteY1584" fmla="*/ 879068 h 6693946"/>
              <a:gd name="connsiteX1585" fmla="*/ 18581 w 1569618"/>
              <a:gd name="connsiteY1585" fmla="*/ 773589 h 6693946"/>
              <a:gd name="connsiteX1586" fmla="*/ 15229 w 1569618"/>
              <a:gd name="connsiteY1586" fmla="*/ 760524 h 6693946"/>
              <a:gd name="connsiteX1587" fmla="*/ 10980 w 1569618"/>
              <a:gd name="connsiteY1587" fmla="*/ 753478 h 6693946"/>
              <a:gd name="connsiteX1588" fmla="*/ 8430 w 1569618"/>
              <a:gd name="connsiteY1588" fmla="*/ 759380 h 6693946"/>
              <a:gd name="connsiteX1589" fmla="*/ 8314 w 1569618"/>
              <a:gd name="connsiteY1589" fmla="*/ 829337 h 6693946"/>
              <a:gd name="connsiteX1590" fmla="*/ 8415 w 1569618"/>
              <a:gd name="connsiteY1590" fmla="*/ 899309 h 6693946"/>
              <a:gd name="connsiteX1591" fmla="*/ 10583 w 1569618"/>
              <a:gd name="connsiteY1591" fmla="*/ 905373 h 6693946"/>
              <a:gd name="connsiteX1592" fmla="*/ 15168 w 1569618"/>
              <a:gd name="connsiteY1592" fmla="*/ 899279 h 6693946"/>
              <a:gd name="connsiteX1593" fmla="*/ 18888 w 1569618"/>
              <a:gd name="connsiteY1593" fmla="*/ 879068 h 6693946"/>
              <a:gd name="connsiteX1594" fmla="*/ 818617 w 1569618"/>
              <a:gd name="connsiteY1594" fmla="*/ 563406 h 6693946"/>
              <a:gd name="connsiteX1595" fmla="*/ 826817 w 1569618"/>
              <a:gd name="connsiteY1595" fmla="*/ 559701 h 6693946"/>
              <a:gd name="connsiteX1596" fmla="*/ 823949 w 1569618"/>
              <a:gd name="connsiteY1596" fmla="*/ 529643 h 6693946"/>
              <a:gd name="connsiteX1597" fmla="*/ 825839 w 1569618"/>
              <a:gd name="connsiteY1597" fmla="*/ 503585 h 6693946"/>
              <a:gd name="connsiteX1598" fmla="*/ 827140 w 1569618"/>
              <a:gd name="connsiteY1598" fmla="*/ 487618 h 6693946"/>
              <a:gd name="connsiteX1599" fmla="*/ 825411 w 1569618"/>
              <a:gd name="connsiteY1599" fmla="*/ 481379 h 6693946"/>
              <a:gd name="connsiteX1600" fmla="*/ 818219 w 1569618"/>
              <a:gd name="connsiteY1600" fmla="*/ 485496 h 6693946"/>
              <a:gd name="connsiteX1601" fmla="*/ 813431 w 1569618"/>
              <a:gd name="connsiteY1601" fmla="*/ 497345 h 6693946"/>
              <a:gd name="connsiteX1602" fmla="*/ 813209 w 1569618"/>
              <a:gd name="connsiteY1602" fmla="*/ 525222 h 6693946"/>
              <a:gd name="connsiteX1603" fmla="*/ 813446 w 1569618"/>
              <a:gd name="connsiteY1603" fmla="*/ 560080 h 6693946"/>
              <a:gd name="connsiteX1604" fmla="*/ 818617 w 1569618"/>
              <a:gd name="connsiteY1604" fmla="*/ 563406 h 6693946"/>
              <a:gd name="connsiteX1605" fmla="*/ 431239 w 1569618"/>
              <a:gd name="connsiteY1605" fmla="*/ 436482 h 6693946"/>
              <a:gd name="connsiteX1606" fmla="*/ 428472 w 1569618"/>
              <a:gd name="connsiteY1606" fmla="*/ 450971 h 6693946"/>
              <a:gd name="connsiteX1607" fmla="*/ 436497 w 1569618"/>
              <a:gd name="connsiteY1607" fmla="*/ 470144 h 6693946"/>
              <a:gd name="connsiteX1608" fmla="*/ 441053 w 1569618"/>
              <a:gd name="connsiteY1608" fmla="*/ 470129 h 6693946"/>
              <a:gd name="connsiteX1609" fmla="*/ 455130 w 1569618"/>
              <a:gd name="connsiteY1609" fmla="*/ 448436 h 6693946"/>
              <a:gd name="connsiteX1610" fmla="*/ 449344 w 1569618"/>
              <a:gd name="connsiteY1610" fmla="*/ 430992 h 6693946"/>
              <a:gd name="connsiteX1611" fmla="*/ 433452 w 1569618"/>
              <a:gd name="connsiteY1611" fmla="*/ 417324 h 6693946"/>
              <a:gd name="connsiteX1612" fmla="*/ 431239 w 1569618"/>
              <a:gd name="connsiteY1612" fmla="*/ 436482 h 6693946"/>
              <a:gd name="connsiteX1613" fmla="*/ 673018 w 1569618"/>
              <a:gd name="connsiteY1613" fmla="*/ 504301 h 6693946"/>
              <a:gd name="connsiteX1614" fmla="*/ 660771 w 1569618"/>
              <a:gd name="connsiteY1614" fmla="*/ 500949 h 6693946"/>
              <a:gd name="connsiteX1615" fmla="*/ 640777 w 1569618"/>
              <a:gd name="connsiteY1615" fmla="*/ 505415 h 6693946"/>
              <a:gd name="connsiteX1616" fmla="*/ 625762 w 1569618"/>
              <a:gd name="connsiteY1616" fmla="*/ 510192 h 6693946"/>
              <a:gd name="connsiteX1617" fmla="*/ 625515 w 1569618"/>
              <a:gd name="connsiteY1617" fmla="*/ 518847 h 6693946"/>
              <a:gd name="connsiteX1618" fmla="*/ 638080 w 1569618"/>
              <a:gd name="connsiteY1618" fmla="*/ 521397 h 6693946"/>
              <a:gd name="connsiteX1619" fmla="*/ 646356 w 1569618"/>
              <a:gd name="connsiteY1619" fmla="*/ 517295 h 6693946"/>
              <a:gd name="connsiteX1620" fmla="*/ 659642 w 1569618"/>
              <a:gd name="connsiteY1620" fmla="*/ 525192 h 6693946"/>
              <a:gd name="connsiteX1621" fmla="*/ 660771 w 1569618"/>
              <a:gd name="connsiteY1621" fmla="*/ 535459 h 6693946"/>
              <a:gd name="connsiteX1622" fmla="*/ 673018 w 1569618"/>
              <a:gd name="connsiteY1622" fmla="*/ 504301 h 6693946"/>
              <a:gd name="connsiteX1623" fmla="*/ 228924 w 1569618"/>
              <a:gd name="connsiteY1623" fmla="*/ 359993 h 6693946"/>
              <a:gd name="connsiteX1624" fmla="*/ 242533 w 1569618"/>
              <a:gd name="connsiteY1624" fmla="*/ 374054 h 6693946"/>
              <a:gd name="connsiteX1625" fmla="*/ 246282 w 1569618"/>
              <a:gd name="connsiteY1625" fmla="*/ 361867 h 6693946"/>
              <a:gd name="connsiteX1626" fmla="*/ 246399 w 1569618"/>
              <a:gd name="connsiteY1626" fmla="*/ 346928 h 6693946"/>
              <a:gd name="connsiteX1627" fmla="*/ 236671 w 1569618"/>
              <a:gd name="connsiteY1627" fmla="*/ 326582 h 6693946"/>
              <a:gd name="connsiteX1628" fmla="*/ 225760 w 1569618"/>
              <a:gd name="connsiteY1628" fmla="*/ 344539 h 6693946"/>
              <a:gd name="connsiteX1629" fmla="*/ 228924 w 1569618"/>
              <a:gd name="connsiteY1629" fmla="*/ 359993 h 6693946"/>
              <a:gd name="connsiteX1630" fmla="*/ 288206 w 1569618"/>
              <a:gd name="connsiteY1630" fmla="*/ 245622 h 6693946"/>
              <a:gd name="connsiteX1631" fmla="*/ 267285 w 1569618"/>
              <a:gd name="connsiteY1631" fmla="*/ 234710 h 6693946"/>
              <a:gd name="connsiteX1632" fmla="*/ 268358 w 1569618"/>
              <a:gd name="connsiteY1632" fmla="*/ 260708 h 6693946"/>
              <a:gd name="connsiteX1633" fmla="*/ 288277 w 1569618"/>
              <a:gd name="connsiteY1633" fmla="*/ 269704 h 6693946"/>
              <a:gd name="connsiteX1634" fmla="*/ 288206 w 1569618"/>
              <a:gd name="connsiteY1634" fmla="*/ 245622 h 6693946"/>
              <a:gd name="connsiteX1635" fmla="*/ 69672 w 1569618"/>
              <a:gd name="connsiteY1635" fmla="*/ 236570 h 6693946"/>
              <a:gd name="connsiteX1636" fmla="*/ 64486 w 1569618"/>
              <a:gd name="connsiteY1636" fmla="*/ 205855 h 6693946"/>
              <a:gd name="connsiteX1637" fmla="*/ 59083 w 1569618"/>
              <a:gd name="connsiteY1637" fmla="*/ 195206 h 6693946"/>
              <a:gd name="connsiteX1638" fmla="*/ 50601 w 1569618"/>
              <a:gd name="connsiteY1638" fmla="*/ 208563 h 6693946"/>
              <a:gd name="connsiteX1639" fmla="*/ 50308 w 1569618"/>
              <a:gd name="connsiteY1639" fmla="*/ 222464 h 6693946"/>
              <a:gd name="connsiteX1640" fmla="*/ 50469 w 1569618"/>
              <a:gd name="connsiteY1640" fmla="*/ 236409 h 6693946"/>
              <a:gd name="connsiteX1641" fmla="*/ 64606 w 1569618"/>
              <a:gd name="connsiteY1641" fmla="*/ 241419 h 6693946"/>
              <a:gd name="connsiteX1642" fmla="*/ 69672 w 1569618"/>
              <a:gd name="connsiteY1642" fmla="*/ 236570 h 6693946"/>
              <a:gd name="connsiteX1643" fmla="*/ 428457 w 1569618"/>
              <a:gd name="connsiteY1643" fmla="*/ 315861 h 6693946"/>
              <a:gd name="connsiteX1644" fmla="*/ 428266 w 1569618"/>
              <a:gd name="connsiteY1644" fmla="*/ 333991 h 6693946"/>
              <a:gd name="connsiteX1645" fmla="*/ 432923 w 1569618"/>
              <a:gd name="connsiteY1645" fmla="*/ 362527 h 6693946"/>
              <a:gd name="connsiteX1646" fmla="*/ 431693 w 1569618"/>
              <a:gd name="connsiteY1646" fmla="*/ 373908 h 6693946"/>
              <a:gd name="connsiteX1647" fmla="*/ 447791 w 1569618"/>
              <a:gd name="connsiteY1647" fmla="*/ 364927 h 6693946"/>
              <a:gd name="connsiteX1648" fmla="*/ 445256 w 1569618"/>
              <a:gd name="connsiteY1648" fmla="*/ 353607 h 6693946"/>
              <a:gd name="connsiteX1649" fmla="*/ 441668 w 1569618"/>
              <a:gd name="connsiteY1649" fmla="*/ 328835 h 6693946"/>
              <a:gd name="connsiteX1650" fmla="*/ 435090 w 1569618"/>
              <a:gd name="connsiteY1650" fmla="*/ 315111 h 6693946"/>
              <a:gd name="connsiteX1651" fmla="*/ 432762 w 1569618"/>
              <a:gd name="connsiteY1651" fmla="*/ 312782 h 6693946"/>
              <a:gd name="connsiteX1652" fmla="*/ 428457 w 1569618"/>
              <a:gd name="connsiteY1652" fmla="*/ 315861 h 6693946"/>
              <a:gd name="connsiteX1653" fmla="*/ 624401 w 1569618"/>
              <a:gd name="connsiteY1653" fmla="*/ 421951 h 6693946"/>
              <a:gd name="connsiteX1654" fmla="*/ 624240 w 1569618"/>
              <a:gd name="connsiteY1654" fmla="*/ 442928 h 6693946"/>
              <a:gd name="connsiteX1655" fmla="*/ 624401 w 1569618"/>
              <a:gd name="connsiteY1655" fmla="*/ 467392 h 6693946"/>
              <a:gd name="connsiteX1656" fmla="*/ 627915 w 1569618"/>
              <a:gd name="connsiteY1656" fmla="*/ 472488 h 6693946"/>
              <a:gd name="connsiteX1657" fmla="*/ 641800 w 1569618"/>
              <a:gd name="connsiteY1657" fmla="*/ 452730 h 6693946"/>
              <a:gd name="connsiteX1658" fmla="*/ 631181 w 1569618"/>
              <a:gd name="connsiteY1658" fmla="*/ 422525 h 6693946"/>
              <a:gd name="connsiteX1659" fmla="*/ 627930 w 1569618"/>
              <a:gd name="connsiteY1659" fmla="*/ 416885 h 6693946"/>
              <a:gd name="connsiteX1660" fmla="*/ 624401 w 1569618"/>
              <a:gd name="connsiteY1660" fmla="*/ 421951 h 6693946"/>
              <a:gd name="connsiteX1661" fmla="*/ 652233 w 1569618"/>
              <a:gd name="connsiteY1661" fmla="*/ 442725 h 6693946"/>
              <a:gd name="connsiteX1662" fmla="*/ 652540 w 1569618"/>
              <a:gd name="connsiteY1662" fmla="*/ 460080 h 6693946"/>
              <a:gd name="connsiteX1663" fmla="*/ 659305 w 1569618"/>
              <a:gd name="connsiteY1663" fmla="*/ 465502 h 6693946"/>
              <a:gd name="connsiteX1664" fmla="*/ 673265 w 1569618"/>
              <a:gd name="connsiteY1664" fmla="*/ 447675 h 6693946"/>
              <a:gd name="connsiteX1665" fmla="*/ 659601 w 1569618"/>
              <a:gd name="connsiteY1665" fmla="*/ 430857 h 6693946"/>
              <a:gd name="connsiteX1666" fmla="*/ 653841 w 1569618"/>
              <a:gd name="connsiteY1666" fmla="*/ 432908 h 6693946"/>
              <a:gd name="connsiteX1667" fmla="*/ 652233 w 1569618"/>
              <a:gd name="connsiteY1667" fmla="*/ 442725 h 6693946"/>
              <a:gd name="connsiteX1668" fmla="*/ 477366 w 1569618"/>
              <a:gd name="connsiteY1668" fmla="*/ 210277 h 6693946"/>
              <a:gd name="connsiteX1669" fmla="*/ 471449 w 1569618"/>
              <a:gd name="connsiteY1669" fmla="*/ 232146 h 6693946"/>
              <a:gd name="connsiteX1670" fmla="*/ 482916 w 1569618"/>
              <a:gd name="connsiteY1670" fmla="*/ 250557 h 6693946"/>
              <a:gd name="connsiteX1671" fmla="*/ 490078 w 1569618"/>
              <a:gd name="connsiteY1671" fmla="*/ 253370 h 6693946"/>
              <a:gd name="connsiteX1672" fmla="*/ 494064 w 1569618"/>
              <a:gd name="connsiteY1672" fmla="*/ 234388 h 6693946"/>
              <a:gd name="connsiteX1673" fmla="*/ 484045 w 1569618"/>
              <a:gd name="connsiteY1673" fmla="*/ 210584 h 6693946"/>
              <a:gd name="connsiteX1674" fmla="*/ 479987 w 1569618"/>
              <a:gd name="connsiteY1674" fmla="*/ 207787 h 6693946"/>
              <a:gd name="connsiteX1675" fmla="*/ 477366 w 1569618"/>
              <a:gd name="connsiteY1675" fmla="*/ 210277 h 6693946"/>
              <a:gd name="connsiteX1676" fmla="*/ 148655 w 1569618"/>
              <a:gd name="connsiteY1676" fmla="*/ 19270 h 6693946"/>
              <a:gd name="connsiteX1677" fmla="*/ 161765 w 1569618"/>
              <a:gd name="connsiteY1677" fmla="*/ 24294 h 6693946"/>
              <a:gd name="connsiteX1678" fmla="*/ 180544 w 1569618"/>
              <a:gd name="connsiteY1678" fmla="*/ 11624 h 6693946"/>
              <a:gd name="connsiteX1679" fmla="*/ 155188 w 1569618"/>
              <a:gd name="connsiteY1679" fmla="*/ 4110 h 6693946"/>
              <a:gd name="connsiteX1680" fmla="*/ 148655 w 1569618"/>
              <a:gd name="connsiteY1680" fmla="*/ 19270 h 6693946"/>
              <a:gd name="connsiteX1681" fmla="*/ 137623 w 1569618"/>
              <a:gd name="connsiteY1681" fmla="*/ 24734 h 6693946"/>
              <a:gd name="connsiteX1682" fmla="*/ 141171 w 1569618"/>
              <a:gd name="connsiteY1682" fmla="*/ 17600 h 6693946"/>
              <a:gd name="connsiteX1683" fmla="*/ 134462 w 1569618"/>
              <a:gd name="connsiteY1683" fmla="*/ 8 h 6693946"/>
              <a:gd name="connsiteX1684" fmla="*/ 133363 w 1569618"/>
              <a:gd name="connsiteY1684" fmla="*/ 24734 h 6693946"/>
              <a:gd name="connsiteX1685" fmla="*/ 137623 w 1569618"/>
              <a:gd name="connsiteY1685" fmla="*/ 24734 h 6693946"/>
              <a:gd name="connsiteX1686" fmla="*/ 309208 w 1569618"/>
              <a:gd name="connsiteY1686" fmla="*/ 294310 h 6693946"/>
              <a:gd name="connsiteX1687" fmla="*/ 309355 w 1569618"/>
              <a:gd name="connsiteY1687" fmla="*/ 297576 h 6693946"/>
              <a:gd name="connsiteX1688" fmla="*/ 318054 w 1569618"/>
              <a:gd name="connsiteY1688" fmla="*/ 304274 h 6693946"/>
              <a:gd name="connsiteX1689" fmla="*/ 317469 w 1569618"/>
              <a:gd name="connsiteY1689" fmla="*/ 293009 h 6693946"/>
              <a:gd name="connsiteX1690" fmla="*/ 319389 w 1569618"/>
              <a:gd name="connsiteY1690" fmla="*/ 291059 h 6693946"/>
              <a:gd name="connsiteX1691" fmla="*/ 314893 w 1569618"/>
              <a:gd name="connsiteY1691" fmla="*/ 271826 h 6693946"/>
              <a:gd name="connsiteX1692" fmla="*/ 309985 w 1569618"/>
              <a:gd name="connsiteY1692" fmla="*/ 272486 h 6693946"/>
              <a:gd name="connsiteX1693" fmla="*/ 309208 w 1569618"/>
              <a:gd name="connsiteY1693" fmla="*/ 294310 h 6693946"/>
              <a:gd name="connsiteX1694" fmla="*/ 776971 w 1569618"/>
              <a:gd name="connsiteY1694" fmla="*/ 722291 h 6693946"/>
              <a:gd name="connsiteX1695" fmla="*/ 795750 w 1569618"/>
              <a:gd name="connsiteY1695" fmla="*/ 703617 h 6693946"/>
              <a:gd name="connsiteX1696" fmla="*/ 797741 w 1569618"/>
              <a:gd name="connsiteY1696" fmla="*/ 698798 h 6693946"/>
              <a:gd name="connsiteX1697" fmla="*/ 795383 w 1569618"/>
              <a:gd name="connsiteY1697" fmla="*/ 696717 h 6693946"/>
              <a:gd name="connsiteX1698" fmla="*/ 771316 w 1569618"/>
              <a:gd name="connsiteY1698" fmla="*/ 719246 h 6693946"/>
              <a:gd name="connsiteX1699" fmla="*/ 774773 w 1569618"/>
              <a:gd name="connsiteY1699" fmla="*/ 724766 h 6693946"/>
              <a:gd name="connsiteX1700" fmla="*/ 776971 w 1569618"/>
              <a:gd name="connsiteY1700" fmla="*/ 722291 h 6693946"/>
              <a:gd name="connsiteX1701" fmla="*/ 561168 w 1569618"/>
              <a:gd name="connsiteY1701" fmla="*/ 332967 h 6693946"/>
              <a:gd name="connsiteX1702" fmla="*/ 559072 w 1569618"/>
              <a:gd name="connsiteY1702" fmla="*/ 327020 h 6693946"/>
              <a:gd name="connsiteX1703" fmla="*/ 554309 w 1569618"/>
              <a:gd name="connsiteY1703" fmla="*/ 332645 h 6693946"/>
              <a:gd name="connsiteX1704" fmla="*/ 547601 w 1569618"/>
              <a:gd name="connsiteY1704" fmla="*/ 346868 h 6693946"/>
              <a:gd name="connsiteX1705" fmla="*/ 552686 w 1569618"/>
              <a:gd name="connsiteY1705" fmla="*/ 353299 h 6693946"/>
              <a:gd name="connsiteX1706" fmla="*/ 560901 w 1569618"/>
              <a:gd name="connsiteY1706" fmla="*/ 349827 h 6693946"/>
              <a:gd name="connsiteX1707" fmla="*/ 561239 w 1569618"/>
              <a:gd name="connsiteY1707" fmla="*/ 339777 h 6693946"/>
              <a:gd name="connsiteX1708" fmla="*/ 561168 w 1569618"/>
              <a:gd name="connsiteY1708" fmla="*/ 332967 h 6693946"/>
              <a:gd name="connsiteX1709" fmla="*/ 97020 w 1569618"/>
              <a:gd name="connsiteY1709" fmla="*/ 354720 h 6693946"/>
              <a:gd name="connsiteX1710" fmla="*/ 104932 w 1569618"/>
              <a:gd name="connsiteY1710" fmla="*/ 351379 h 6693946"/>
              <a:gd name="connsiteX1711" fmla="*/ 98074 w 1569618"/>
              <a:gd name="connsiteY1711" fmla="*/ 328205 h 6693946"/>
              <a:gd name="connsiteX1712" fmla="*/ 93683 w 1569618"/>
              <a:gd name="connsiteY1712" fmla="*/ 328089 h 6693946"/>
              <a:gd name="connsiteX1713" fmla="*/ 87147 w 1569618"/>
              <a:gd name="connsiteY1713" fmla="*/ 344292 h 6693946"/>
              <a:gd name="connsiteX1714" fmla="*/ 97020 w 1569618"/>
              <a:gd name="connsiteY1714" fmla="*/ 354720 h 6693946"/>
              <a:gd name="connsiteX1715" fmla="*/ 64209 w 1569618"/>
              <a:gd name="connsiteY1715" fmla="*/ 94268 h 6693946"/>
              <a:gd name="connsiteX1716" fmla="*/ 61528 w 1569618"/>
              <a:gd name="connsiteY1716" fmla="*/ 88437 h 6693946"/>
              <a:gd name="connsiteX1717" fmla="*/ 57414 w 1569618"/>
              <a:gd name="connsiteY1717" fmla="*/ 92273 h 6693946"/>
              <a:gd name="connsiteX1718" fmla="*/ 50545 w 1569618"/>
              <a:gd name="connsiteY1718" fmla="*/ 110291 h 6693946"/>
              <a:gd name="connsiteX1719" fmla="*/ 54088 w 1569618"/>
              <a:gd name="connsiteY1719" fmla="*/ 116137 h 6693946"/>
              <a:gd name="connsiteX1720" fmla="*/ 57354 w 1569618"/>
              <a:gd name="connsiteY1720" fmla="*/ 112297 h 6693946"/>
              <a:gd name="connsiteX1721" fmla="*/ 64209 w 1569618"/>
              <a:gd name="connsiteY1721" fmla="*/ 94268 h 6693946"/>
              <a:gd name="connsiteX1722" fmla="*/ 264578 w 1569618"/>
              <a:gd name="connsiteY1722" fmla="*/ 178024 h 6693946"/>
              <a:gd name="connsiteX1723" fmla="*/ 270788 w 1569618"/>
              <a:gd name="connsiteY1723" fmla="*/ 199526 h 6693946"/>
              <a:gd name="connsiteX1724" fmla="*/ 274129 w 1569618"/>
              <a:gd name="connsiteY1724" fmla="*/ 196200 h 6693946"/>
              <a:gd name="connsiteX1725" fmla="*/ 274290 w 1569618"/>
              <a:gd name="connsiteY1725" fmla="*/ 185786 h 6693946"/>
              <a:gd name="connsiteX1726" fmla="*/ 274114 w 1569618"/>
              <a:gd name="connsiteY1726" fmla="*/ 178887 h 6693946"/>
              <a:gd name="connsiteX1727" fmla="*/ 269441 w 1569618"/>
              <a:gd name="connsiteY1727" fmla="*/ 173056 h 6693946"/>
              <a:gd name="connsiteX1728" fmla="*/ 264578 w 1569618"/>
              <a:gd name="connsiteY1728" fmla="*/ 178024 h 6693946"/>
              <a:gd name="connsiteX1729" fmla="*/ 748952 w 1569618"/>
              <a:gd name="connsiteY1729" fmla="*/ 764124 h 6693946"/>
              <a:gd name="connsiteX1730" fmla="*/ 756159 w 1569618"/>
              <a:gd name="connsiteY1730" fmla="*/ 749905 h 6693946"/>
              <a:gd name="connsiteX1731" fmla="*/ 753081 w 1569618"/>
              <a:gd name="connsiteY1731" fmla="*/ 745844 h 6693946"/>
              <a:gd name="connsiteX1732" fmla="*/ 737718 w 1569618"/>
              <a:gd name="connsiteY1732" fmla="*/ 754839 h 6693946"/>
              <a:gd name="connsiteX1733" fmla="*/ 743459 w 1569618"/>
              <a:gd name="connsiteY1733" fmla="*/ 766468 h 6693946"/>
              <a:gd name="connsiteX1734" fmla="*/ 748952 w 1569618"/>
              <a:gd name="connsiteY1734" fmla="*/ 764124 h 6693946"/>
              <a:gd name="connsiteX1735" fmla="*/ 57309 w 1569618"/>
              <a:gd name="connsiteY1735" fmla="*/ 122729 h 6693946"/>
              <a:gd name="connsiteX1736" fmla="*/ 57309 w 1569618"/>
              <a:gd name="connsiteY1736" fmla="*/ 143717 h 6693946"/>
              <a:gd name="connsiteX1737" fmla="*/ 57309 w 1569618"/>
              <a:gd name="connsiteY1737" fmla="*/ 122729 h 6693946"/>
              <a:gd name="connsiteX1738" fmla="*/ 624532 w 1569618"/>
              <a:gd name="connsiteY1738" fmla="*/ 269336 h 6693946"/>
              <a:gd name="connsiteX1739" fmla="*/ 634904 w 1569618"/>
              <a:gd name="connsiteY1739" fmla="*/ 263802 h 6693946"/>
              <a:gd name="connsiteX1740" fmla="*/ 624049 w 1569618"/>
              <a:gd name="connsiteY1740" fmla="*/ 256111 h 6693946"/>
              <a:gd name="connsiteX1741" fmla="*/ 617239 w 1569618"/>
              <a:gd name="connsiteY1741" fmla="*/ 261076 h 6693946"/>
              <a:gd name="connsiteX1742" fmla="*/ 624532 w 1569618"/>
              <a:gd name="connsiteY1742" fmla="*/ 269336 h 6693946"/>
              <a:gd name="connsiteX1743" fmla="*/ 72353 w 1569618"/>
              <a:gd name="connsiteY1743" fmla="*/ 174743 h 6693946"/>
              <a:gd name="connsiteX1744" fmla="*/ 64314 w 1569618"/>
              <a:gd name="connsiteY1744" fmla="*/ 171916 h 6693946"/>
              <a:gd name="connsiteX1745" fmla="*/ 51655 w 1569618"/>
              <a:gd name="connsiteY1745" fmla="*/ 183559 h 6693946"/>
              <a:gd name="connsiteX1746" fmla="*/ 57339 w 1569618"/>
              <a:gd name="connsiteY1746" fmla="*/ 185509 h 6693946"/>
              <a:gd name="connsiteX1747" fmla="*/ 72353 w 1569618"/>
              <a:gd name="connsiteY1747" fmla="*/ 174743 h 6693946"/>
              <a:gd name="connsiteX1748" fmla="*/ 556627 w 1569618"/>
              <a:gd name="connsiteY1748" fmla="*/ 536790 h 6693946"/>
              <a:gd name="connsiteX1749" fmla="*/ 554455 w 1569618"/>
              <a:gd name="connsiteY1749" fmla="*/ 542358 h 6693946"/>
              <a:gd name="connsiteX1750" fmla="*/ 562731 w 1569618"/>
              <a:gd name="connsiteY1750" fmla="*/ 549419 h 6693946"/>
              <a:gd name="connsiteX1751" fmla="*/ 568694 w 1569618"/>
              <a:gd name="connsiteY1751" fmla="*/ 546003 h 6693946"/>
              <a:gd name="connsiteX1752" fmla="*/ 556627 w 1569618"/>
              <a:gd name="connsiteY1752" fmla="*/ 536790 h 6693946"/>
              <a:gd name="connsiteX1753" fmla="*/ 282168 w 1569618"/>
              <a:gd name="connsiteY1753" fmla="*/ 220356 h 6693946"/>
              <a:gd name="connsiteX1754" fmla="*/ 291235 w 1569618"/>
              <a:gd name="connsiteY1754" fmla="*/ 211773 h 6693946"/>
              <a:gd name="connsiteX1755" fmla="*/ 281553 w 1569618"/>
              <a:gd name="connsiteY1755" fmla="*/ 206995 h 6693946"/>
              <a:gd name="connsiteX1756" fmla="*/ 274507 w 1569618"/>
              <a:gd name="connsiteY1756" fmla="*/ 216985 h 6693946"/>
              <a:gd name="connsiteX1757" fmla="*/ 282168 w 1569618"/>
              <a:gd name="connsiteY1757" fmla="*/ 220356 h 6693946"/>
              <a:gd name="connsiteX1758" fmla="*/ 627300 w 1569618"/>
              <a:gd name="connsiteY1758" fmla="*/ 557489 h 6693946"/>
              <a:gd name="connsiteX1759" fmla="*/ 635459 w 1569618"/>
              <a:gd name="connsiteY1759" fmla="*/ 548568 h 6693946"/>
              <a:gd name="connsiteX1760" fmla="*/ 633483 w 1569618"/>
              <a:gd name="connsiteY1760" fmla="*/ 542666 h 6693946"/>
              <a:gd name="connsiteX1761" fmla="*/ 624577 w 1569618"/>
              <a:gd name="connsiteY1761" fmla="*/ 548774 h 6693946"/>
              <a:gd name="connsiteX1762" fmla="*/ 627300 w 1569618"/>
              <a:gd name="connsiteY1762" fmla="*/ 557489 h 6693946"/>
              <a:gd name="connsiteX1763" fmla="*/ 1348926 w 1569618"/>
              <a:gd name="connsiteY1763" fmla="*/ 5773871 h 6693946"/>
              <a:gd name="connsiteX1764" fmla="*/ 1338730 w 1569618"/>
              <a:gd name="connsiteY1764" fmla="*/ 5777771 h 6693946"/>
              <a:gd name="connsiteX1765" fmla="*/ 1344955 w 1569618"/>
              <a:gd name="connsiteY1765" fmla="*/ 5781184 h 6693946"/>
              <a:gd name="connsiteX1766" fmla="*/ 1352132 w 1569618"/>
              <a:gd name="connsiteY1766" fmla="*/ 5776946 h 6693946"/>
              <a:gd name="connsiteX1767" fmla="*/ 1348926 w 1569618"/>
              <a:gd name="connsiteY1767" fmla="*/ 5773871 h 6693946"/>
              <a:gd name="connsiteX1768" fmla="*/ 1532387 w 1569618"/>
              <a:gd name="connsiteY1768" fmla="*/ 5857418 h 6693946"/>
              <a:gd name="connsiteX1769" fmla="*/ 1541106 w 1569618"/>
              <a:gd name="connsiteY1769" fmla="*/ 5854155 h 6693946"/>
              <a:gd name="connsiteX1770" fmla="*/ 1534967 w 1569618"/>
              <a:gd name="connsiteY1770" fmla="*/ 5850106 h 6693946"/>
              <a:gd name="connsiteX1771" fmla="*/ 1527100 w 1569618"/>
              <a:gd name="connsiteY1771" fmla="*/ 5854155 h 6693946"/>
              <a:gd name="connsiteX1772" fmla="*/ 1532387 w 1569618"/>
              <a:gd name="connsiteY1772" fmla="*/ 5857418 h 6693946"/>
              <a:gd name="connsiteX1773" fmla="*/ 624472 w 1569618"/>
              <a:gd name="connsiteY1773" fmla="*/ 241520 h 6693946"/>
              <a:gd name="connsiteX1774" fmla="*/ 628837 w 1569618"/>
              <a:gd name="connsiteY1774" fmla="*/ 247599 h 6693946"/>
              <a:gd name="connsiteX1775" fmla="*/ 632733 w 1569618"/>
              <a:gd name="connsiteY1775" fmla="*/ 238269 h 6693946"/>
              <a:gd name="connsiteX1776" fmla="*/ 626584 w 1569618"/>
              <a:gd name="connsiteY1776" fmla="*/ 236102 h 6693946"/>
              <a:gd name="connsiteX1777" fmla="*/ 624472 w 1569618"/>
              <a:gd name="connsiteY1777" fmla="*/ 241520 h 6693946"/>
              <a:gd name="connsiteX1778" fmla="*/ 1499299 w 1569618"/>
              <a:gd name="connsiteY1778" fmla="*/ 5839868 h 6693946"/>
              <a:gd name="connsiteX1779" fmla="*/ 1503210 w 1569618"/>
              <a:gd name="connsiteY1779" fmla="*/ 5850068 h 6693946"/>
              <a:gd name="connsiteX1780" fmla="*/ 1506622 w 1569618"/>
              <a:gd name="connsiteY1780" fmla="*/ 5843843 h 6693946"/>
              <a:gd name="connsiteX1781" fmla="*/ 1502377 w 1569618"/>
              <a:gd name="connsiteY1781" fmla="*/ 5836643 h 6693946"/>
              <a:gd name="connsiteX1782" fmla="*/ 1499299 w 1569618"/>
              <a:gd name="connsiteY1782" fmla="*/ 5839868 h 6693946"/>
              <a:gd name="connsiteX1783" fmla="*/ 624457 w 1569618"/>
              <a:gd name="connsiteY1783" fmla="*/ 484967 h 6693946"/>
              <a:gd name="connsiteX1784" fmla="*/ 627097 w 1569618"/>
              <a:gd name="connsiteY1784" fmla="*/ 494649 h 6693946"/>
              <a:gd name="connsiteX1785" fmla="*/ 630993 w 1569618"/>
              <a:gd name="connsiteY1785" fmla="*/ 488380 h 6693946"/>
              <a:gd name="connsiteX1786" fmla="*/ 627738 w 1569618"/>
              <a:gd name="connsiteY1786" fmla="*/ 479680 h 6693946"/>
              <a:gd name="connsiteX1787" fmla="*/ 624457 w 1569618"/>
              <a:gd name="connsiteY1787" fmla="*/ 484967 h 6693946"/>
              <a:gd name="connsiteX1788" fmla="*/ 1423439 w 1569618"/>
              <a:gd name="connsiteY1788" fmla="*/ 5874104 h 6693946"/>
              <a:gd name="connsiteX1789" fmla="*/ 1422442 w 1569618"/>
              <a:gd name="connsiteY1789" fmla="*/ 5883817 h 6693946"/>
              <a:gd name="connsiteX1790" fmla="*/ 1427804 w 1569618"/>
              <a:gd name="connsiteY1790" fmla="*/ 5883254 h 6693946"/>
              <a:gd name="connsiteX1791" fmla="*/ 1427804 w 1569618"/>
              <a:gd name="connsiteY1791" fmla="*/ 5874067 h 6693946"/>
              <a:gd name="connsiteX1792" fmla="*/ 1423439 w 1569618"/>
              <a:gd name="connsiteY1792" fmla="*/ 5874104 h 6693946"/>
              <a:gd name="connsiteX1793" fmla="*/ 1379889 w 1569618"/>
              <a:gd name="connsiteY1793" fmla="*/ 5801507 h 6693946"/>
              <a:gd name="connsiteX1794" fmla="*/ 1377736 w 1569618"/>
              <a:gd name="connsiteY1794" fmla="*/ 5795808 h 6693946"/>
              <a:gd name="connsiteX1795" fmla="*/ 1371688 w 1569618"/>
              <a:gd name="connsiteY1795" fmla="*/ 5798358 h 6693946"/>
              <a:gd name="connsiteX1796" fmla="*/ 1375524 w 1569618"/>
              <a:gd name="connsiteY1796" fmla="*/ 5807582 h 6693946"/>
              <a:gd name="connsiteX1797" fmla="*/ 1379889 w 1569618"/>
              <a:gd name="connsiteY1797" fmla="*/ 5801507 h 6693946"/>
              <a:gd name="connsiteX1798" fmla="*/ 567126 w 1569618"/>
              <a:gd name="connsiteY1798" fmla="*/ 384074 h 6693946"/>
              <a:gd name="connsiteX1799" fmla="*/ 561430 w 1569618"/>
              <a:gd name="connsiteY1799" fmla="*/ 381922 h 6693946"/>
              <a:gd name="connsiteX1800" fmla="*/ 555352 w 1569618"/>
              <a:gd name="connsiteY1800" fmla="*/ 386301 h 6693946"/>
              <a:gd name="connsiteX1801" fmla="*/ 564550 w 1569618"/>
              <a:gd name="connsiteY1801" fmla="*/ 390123 h 6693946"/>
              <a:gd name="connsiteX1802" fmla="*/ 567126 w 1569618"/>
              <a:gd name="connsiteY1802" fmla="*/ 384074 h 6693946"/>
              <a:gd name="connsiteX1803" fmla="*/ 741786 w 1569618"/>
              <a:gd name="connsiteY1803" fmla="*/ 794359 h 6693946"/>
              <a:gd name="connsiteX1804" fmla="*/ 742990 w 1569618"/>
              <a:gd name="connsiteY1804" fmla="*/ 784384 h 6693946"/>
              <a:gd name="connsiteX1805" fmla="*/ 738610 w 1569618"/>
              <a:gd name="connsiteY1805" fmla="*/ 781748 h 6693946"/>
              <a:gd name="connsiteX1806" fmla="*/ 736458 w 1569618"/>
              <a:gd name="connsiteY1806" fmla="*/ 790902 h 6693946"/>
              <a:gd name="connsiteX1807" fmla="*/ 741786 w 1569618"/>
              <a:gd name="connsiteY1807" fmla="*/ 794359 h 6693946"/>
              <a:gd name="connsiteX1808" fmla="*/ 655982 w 1569618"/>
              <a:gd name="connsiteY1808" fmla="*/ 423447 h 6693946"/>
              <a:gd name="connsiteX1809" fmla="*/ 665957 w 1569618"/>
              <a:gd name="connsiteY1809" fmla="*/ 422247 h 6693946"/>
              <a:gd name="connsiteX1810" fmla="*/ 662500 w 1569618"/>
              <a:gd name="connsiteY1810" fmla="*/ 416915 h 6693946"/>
              <a:gd name="connsiteX1811" fmla="*/ 653346 w 1569618"/>
              <a:gd name="connsiteY1811" fmla="*/ 419068 h 6693946"/>
              <a:gd name="connsiteX1812" fmla="*/ 655982 w 1569618"/>
              <a:gd name="connsiteY1812" fmla="*/ 423447 h 6693946"/>
              <a:gd name="connsiteX1813" fmla="*/ 165162 w 1569618"/>
              <a:gd name="connsiteY1813" fmla="*/ 81698 h 6693946"/>
              <a:gd name="connsiteX1814" fmla="*/ 169058 w 1569618"/>
              <a:gd name="connsiteY1814" fmla="*/ 75444 h 6693946"/>
              <a:gd name="connsiteX1815" fmla="*/ 165792 w 1569618"/>
              <a:gd name="connsiteY1815" fmla="*/ 66729 h 6693946"/>
              <a:gd name="connsiteX1816" fmla="*/ 162526 w 1569618"/>
              <a:gd name="connsiteY1816" fmla="*/ 72032 h 6693946"/>
              <a:gd name="connsiteX1817" fmla="*/ 165162 w 1569618"/>
              <a:gd name="connsiteY1817" fmla="*/ 81698 h 6693946"/>
              <a:gd name="connsiteX1818" fmla="*/ 239045 w 1569618"/>
              <a:gd name="connsiteY1818" fmla="*/ 237977 h 6693946"/>
              <a:gd name="connsiteX1819" fmla="*/ 236893 w 1569618"/>
              <a:gd name="connsiteY1819" fmla="*/ 228823 h 6693946"/>
              <a:gd name="connsiteX1820" fmla="*/ 232528 w 1569618"/>
              <a:gd name="connsiteY1820" fmla="*/ 231459 h 6693946"/>
              <a:gd name="connsiteX1821" fmla="*/ 233713 w 1569618"/>
              <a:gd name="connsiteY1821" fmla="*/ 241434 h 6693946"/>
              <a:gd name="connsiteX1822" fmla="*/ 239045 w 1569618"/>
              <a:gd name="connsiteY1822" fmla="*/ 237977 h 6693946"/>
              <a:gd name="connsiteX1823" fmla="*/ 266423 w 1569618"/>
              <a:gd name="connsiteY1823" fmla="*/ 158277 h 6693946"/>
              <a:gd name="connsiteX1824" fmla="*/ 274290 w 1569618"/>
              <a:gd name="connsiteY1824" fmla="*/ 154220 h 6693946"/>
              <a:gd name="connsiteX1825" fmla="*/ 268999 w 1569618"/>
              <a:gd name="connsiteY1825" fmla="*/ 150969 h 6693946"/>
              <a:gd name="connsiteX1826" fmla="*/ 260284 w 1569618"/>
              <a:gd name="connsiteY1826" fmla="*/ 154220 h 6693946"/>
              <a:gd name="connsiteX1827" fmla="*/ 266423 w 1569618"/>
              <a:gd name="connsiteY1827" fmla="*/ 158277 h 6693946"/>
              <a:gd name="connsiteX1828" fmla="*/ 316869 w 1569618"/>
              <a:gd name="connsiteY1828" fmla="*/ 315801 h 6693946"/>
              <a:gd name="connsiteX1829" fmla="*/ 323094 w 1569618"/>
              <a:gd name="connsiteY1829" fmla="*/ 319213 h 6693946"/>
              <a:gd name="connsiteX1830" fmla="*/ 330271 w 1569618"/>
              <a:gd name="connsiteY1830" fmla="*/ 314950 h 6693946"/>
              <a:gd name="connsiteX1831" fmla="*/ 327065 w 1569618"/>
              <a:gd name="connsiteY1831" fmla="*/ 311890 h 6693946"/>
              <a:gd name="connsiteX1832" fmla="*/ 316869 w 1569618"/>
              <a:gd name="connsiteY1832" fmla="*/ 315801 h 6693946"/>
              <a:gd name="connsiteX1833" fmla="*/ 328895 w 1569618"/>
              <a:gd name="connsiteY1833" fmla="*/ 305387 h 6693946"/>
              <a:gd name="connsiteX1834" fmla="*/ 333537 w 1569618"/>
              <a:gd name="connsiteY1834" fmla="*/ 311698 h 6693946"/>
              <a:gd name="connsiteX1835" fmla="*/ 337040 w 1569618"/>
              <a:gd name="connsiteY1835" fmla="*/ 306880 h 6693946"/>
              <a:gd name="connsiteX1836" fmla="*/ 334374 w 1569618"/>
              <a:gd name="connsiteY1836" fmla="*/ 298296 h 6693946"/>
              <a:gd name="connsiteX1837" fmla="*/ 328895 w 1569618"/>
              <a:gd name="connsiteY1837" fmla="*/ 305387 h 6693946"/>
              <a:gd name="connsiteX1838" fmla="*/ 440835 w 1569618"/>
              <a:gd name="connsiteY1838" fmla="*/ 402415 h 6693946"/>
              <a:gd name="connsiteX1839" fmla="*/ 442020 w 1569618"/>
              <a:gd name="connsiteY1839" fmla="*/ 392436 h 6693946"/>
              <a:gd name="connsiteX1840" fmla="*/ 437655 w 1569618"/>
              <a:gd name="connsiteY1840" fmla="*/ 389800 h 6693946"/>
              <a:gd name="connsiteX1841" fmla="*/ 435503 w 1569618"/>
              <a:gd name="connsiteY1841" fmla="*/ 398957 h 6693946"/>
              <a:gd name="connsiteX1842" fmla="*/ 440835 w 1569618"/>
              <a:gd name="connsiteY1842" fmla="*/ 402415 h 6693946"/>
              <a:gd name="connsiteX1843" fmla="*/ 437655 w 1569618"/>
              <a:gd name="connsiteY1843" fmla="*/ 291805 h 6693946"/>
              <a:gd name="connsiteX1844" fmla="*/ 435503 w 1569618"/>
              <a:gd name="connsiteY1844" fmla="*/ 300978 h 6693946"/>
              <a:gd name="connsiteX1845" fmla="*/ 440835 w 1569618"/>
              <a:gd name="connsiteY1845" fmla="*/ 304435 h 6693946"/>
              <a:gd name="connsiteX1846" fmla="*/ 442035 w 1569618"/>
              <a:gd name="connsiteY1846" fmla="*/ 294457 h 6693946"/>
              <a:gd name="connsiteX1847" fmla="*/ 437655 w 1569618"/>
              <a:gd name="connsiteY1847" fmla="*/ 291805 h 6693946"/>
              <a:gd name="connsiteX1848" fmla="*/ 477250 w 1569618"/>
              <a:gd name="connsiteY1848" fmla="*/ 302984 h 6693946"/>
              <a:gd name="connsiteX1849" fmla="*/ 484251 w 1569618"/>
              <a:gd name="connsiteY1849" fmla="*/ 311698 h 6693946"/>
              <a:gd name="connsiteX1850" fmla="*/ 484251 w 1569618"/>
              <a:gd name="connsiteY1850" fmla="*/ 297696 h 6693946"/>
              <a:gd name="connsiteX1851" fmla="*/ 477250 w 1569618"/>
              <a:gd name="connsiteY1851" fmla="*/ 302984 h 6693946"/>
              <a:gd name="connsiteX1852" fmla="*/ 559450 w 1569618"/>
              <a:gd name="connsiteY1852" fmla="*/ 509371 h 6693946"/>
              <a:gd name="connsiteX1853" fmla="*/ 555044 w 1569618"/>
              <a:gd name="connsiteY1853" fmla="*/ 510571 h 6693946"/>
              <a:gd name="connsiteX1854" fmla="*/ 556259 w 1569618"/>
              <a:gd name="connsiteY1854" fmla="*/ 524442 h 6693946"/>
              <a:gd name="connsiteX1855" fmla="*/ 561078 w 1569618"/>
              <a:gd name="connsiteY1855" fmla="*/ 518408 h 6693946"/>
              <a:gd name="connsiteX1856" fmla="*/ 559450 w 1569618"/>
              <a:gd name="connsiteY1856" fmla="*/ 509371 h 6693946"/>
              <a:gd name="connsiteX1857" fmla="*/ 556638 w 1569618"/>
              <a:gd name="connsiteY1857" fmla="*/ 431794 h 6693946"/>
              <a:gd name="connsiteX1858" fmla="*/ 554485 w 1569618"/>
              <a:gd name="connsiteY1858" fmla="*/ 437494 h 6693946"/>
              <a:gd name="connsiteX1859" fmla="*/ 558850 w 1569618"/>
              <a:gd name="connsiteY1859" fmla="*/ 443573 h 6693946"/>
              <a:gd name="connsiteX1860" fmla="*/ 562690 w 1569618"/>
              <a:gd name="connsiteY1860" fmla="*/ 434374 h 6693946"/>
              <a:gd name="connsiteX1861" fmla="*/ 556638 w 1569618"/>
              <a:gd name="connsiteY1861" fmla="*/ 431794 h 6693946"/>
              <a:gd name="connsiteX1862" fmla="*/ 1537603 w 1569618"/>
              <a:gd name="connsiteY1862" fmla="*/ 5878642 h 6693946"/>
              <a:gd name="connsiteX1863" fmla="*/ 1539801 w 1569618"/>
              <a:gd name="connsiteY1863" fmla="*/ 5873955 h 6693946"/>
              <a:gd name="connsiteX1864" fmla="*/ 1537603 w 1569618"/>
              <a:gd name="connsiteY1864" fmla="*/ 5871667 h 6693946"/>
              <a:gd name="connsiteX1865" fmla="*/ 1535113 w 1569618"/>
              <a:gd name="connsiteY1865" fmla="*/ 5876167 h 6693946"/>
              <a:gd name="connsiteX1866" fmla="*/ 1537603 w 1569618"/>
              <a:gd name="connsiteY1866" fmla="*/ 5878642 h 6693946"/>
              <a:gd name="connsiteX1867" fmla="*/ 1398345 w 1569618"/>
              <a:gd name="connsiteY1867" fmla="*/ 1010826 h 6693946"/>
              <a:gd name="connsiteX1868" fmla="*/ 1400558 w 1569618"/>
              <a:gd name="connsiteY1868" fmla="*/ 1008670 h 6693946"/>
              <a:gd name="connsiteX1869" fmla="*/ 1397247 w 1569618"/>
              <a:gd name="connsiteY1869" fmla="*/ 1004597 h 6693946"/>
              <a:gd name="connsiteX1870" fmla="*/ 1394127 w 1569618"/>
              <a:gd name="connsiteY1870" fmla="*/ 1007717 h 6693946"/>
              <a:gd name="connsiteX1871" fmla="*/ 1398345 w 1569618"/>
              <a:gd name="connsiteY1871" fmla="*/ 1010826 h 6693946"/>
              <a:gd name="connsiteX1872" fmla="*/ 1384827 w 1569618"/>
              <a:gd name="connsiteY1872" fmla="*/ 5816957 h 6693946"/>
              <a:gd name="connsiteX1873" fmla="*/ 1380125 w 1569618"/>
              <a:gd name="connsiteY1873" fmla="*/ 5819170 h 6693946"/>
              <a:gd name="connsiteX1874" fmla="*/ 1382615 w 1569618"/>
              <a:gd name="connsiteY1874" fmla="*/ 5821644 h 6693946"/>
              <a:gd name="connsiteX1875" fmla="*/ 1387126 w 1569618"/>
              <a:gd name="connsiteY1875" fmla="*/ 5819170 h 6693946"/>
              <a:gd name="connsiteX1876" fmla="*/ 1384827 w 1569618"/>
              <a:gd name="connsiteY1876" fmla="*/ 5816957 h 6693946"/>
              <a:gd name="connsiteX1877" fmla="*/ 1354622 w 1569618"/>
              <a:gd name="connsiteY1877" fmla="*/ 5807657 h 6693946"/>
              <a:gd name="connsiteX1878" fmla="*/ 1359133 w 1569618"/>
              <a:gd name="connsiteY1878" fmla="*/ 5805182 h 6693946"/>
              <a:gd name="connsiteX1879" fmla="*/ 1356835 w 1569618"/>
              <a:gd name="connsiteY1879" fmla="*/ 5802970 h 6693946"/>
              <a:gd name="connsiteX1880" fmla="*/ 1352132 w 1569618"/>
              <a:gd name="connsiteY1880" fmla="*/ 5805182 h 6693946"/>
              <a:gd name="connsiteX1881" fmla="*/ 1354622 w 1569618"/>
              <a:gd name="connsiteY1881" fmla="*/ 5807657 h 6693946"/>
              <a:gd name="connsiteX1882" fmla="*/ 1340621 w 1569618"/>
              <a:gd name="connsiteY1882" fmla="*/ 5788683 h 6693946"/>
              <a:gd name="connsiteX1883" fmla="*/ 1338131 w 1569618"/>
              <a:gd name="connsiteY1883" fmla="*/ 5791195 h 6693946"/>
              <a:gd name="connsiteX1884" fmla="*/ 1342833 w 1569618"/>
              <a:gd name="connsiteY1884" fmla="*/ 5793371 h 6693946"/>
              <a:gd name="connsiteX1885" fmla="*/ 1345132 w 1569618"/>
              <a:gd name="connsiteY1885" fmla="*/ 5791195 h 6693946"/>
              <a:gd name="connsiteX1886" fmla="*/ 1340621 w 1569618"/>
              <a:gd name="connsiteY1886" fmla="*/ 5788683 h 6693946"/>
              <a:gd name="connsiteX1887" fmla="*/ 792207 w 1569618"/>
              <a:gd name="connsiteY1887" fmla="*/ 595164 h 6693946"/>
              <a:gd name="connsiteX1888" fmla="*/ 789908 w 1569618"/>
              <a:gd name="connsiteY1888" fmla="*/ 592966 h 6693946"/>
              <a:gd name="connsiteX1889" fmla="*/ 785220 w 1569618"/>
              <a:gd name="connsiteY1889" fmla="*/ 595164 h 6693946"/>
              <a:gd name="connsiteX1890" fmla="*/ 787710 w 1569618"/>
              <a:gd name="connsiteY1890" fmla="*/ 597639 h 6693946"/>
              <a:gd name="connsiteX1891" fmla="*/ 792207 w 1569618"/>
              <a:gd name="connsiteY1891" fmla="*/ 595164 h 6693946"/>
              <a:gd name="connsiteX1892" fmla="*/ 778861 w 1569618"/>
              <a:gd name="connsiteY1892" fmla="*/ 741494 h 6693946"/>
              <a:gd name="connsiteX1893" fmla="*/ 782097 w 1569618"/>
              <a:gd name="connsiteY1893" fmla="*/ 745641 h 6693946"/>
              <a:gd name="connsiteX1894" fmla="*/ 785220 w 1569618"/>
              <a:gd name="connsiteY1894" fmla="*/ 745641 h 6693946"/>
              <a:gd name="connsiteX1895" fmla="*/ 783094 w 1569618"/>
              <a:gd name="connsiteY1895" fmla="*/ 740339 h 6693946"/>
              <a:gd name="connsiteX1896" fmla="*/ 778861 w 1569618"/>
              <a:gd name="connsiteY1896" fmla="*/ 741494 h 6693946"/>
              <a:gd name="connsiteX1897" fmla="*/ 781718 w 1569618"/>
              <a:gd name="connsiteY1897" fmla="*/ 808627 h 6693946"/>
              <a:gd name="connsiteX1898" fmla="*/ 784208 w 1569618"/>
              <a:gd name="connsiteY1898" fmla="*/ 804116 h 6693946"/>
              <a:gd name="connsiteX1899" fmla="*/ 781718 w 1569618"/>
              <a:gd name="connsiteY1899" fmla="*/ 801622 h 6693946"/>
              <a:gd name="connsiteX1900" fmla="*/ 779521 w 1569618"/>
              <a:gd name="connsiteY1900" fmla="*/ 806325 h 6693946"/>
              <a:gd name="connsiteX1901" fmla="*/ 781718 w 1569618"/>
              <a:gd name="connsiteY1901" fmla="*/ 808627 h 6693946"/>
              <a:gd name="connsiteX1902" fmla="*/ 774717 w 1569618"/>
              <a:gd name="connsiteY1902" fmla="*/ 689641 h 6693946"/>
              <a:gd name="connsiteX1903" fmla="*/ 777207 w 1569618"/>
              <a:gd name="connsiteY1903" fmla="*/ 685130 h 6693946"/>
              <a:gd name="connsiteX1904" fmla="*/ 774717 w 1569618"/>
              <a:gd name="connsiteY1904" fmla="*/ 682640 h 6693946"/>
              <a:gd name="connsiteX1905" fmla="*/ 772520 w 1569618"/>
              <a:gd name="connsiteY1905" fmla="*/ 687342 h 6693946"/>
              <a:gd name="connsiteX1906" fmla="*/ 774717 w 1569618"/>
              <a:gd name="connsiteY1906" fmla="*/ 689641 h 6693946"/>
              <a:gd name="connsiteX1907" fmla="*/ 737526 w 1569618"/>
              <a:gd name="connsiteY1907" fmla="*/ 726933 h 6693946"/>
              <a:gd name="connsiteX1908" fmla="*/ 739724 w 1569618"/>
              <a:gd name="connsiteY1908" fmla="*/ 731635 h 6693946"/>
              <a:gd name="connsiteX1909" fmla="*/ 742214 w 1569618"/>
              <a:gd name="connsiteY1909" fmla="*/ 729146 h 6693946"/>
              <a:gd name="connsiteX1910" fmla="*/ 739724 w 1569618"/>
              <a:gd name="connsiteY1910" fmla="*/ 724634 h 6693946"/>
              <a:gd name="connsiteX1911" fmla="*/ 737526 w 1569618"/>
              <a:gd name="connsiteY1911" fmla="*/ 726933 h 6693946"/>
              <a:gd name="connsiteX1912" fmla="*/ 739150 w 1569618"/>
              <a:gd name="connsiteY1912" fmla="*/ 773060 h 6693946"/>
              <a:gd name="connsiteX1913" fmla="*/ 743222 w 1569618"/>
              <a:gd name="connsiteY1913" fmla="*/ 769749 h 6693946"/>
              <a:gd name="connsiteX1914" fmla="*/ 740102 w 1569618"/>
              <a:gd name="connsiteY1914" fmla="*/ 766629 h 6693946"/>
              <a:gd name="connsiteX1915" fmla="*/ 736982 w 1569618"/>
              <a:gd name="connsiteY1915" fmla="*/ 770847 h 6693946"/>
              <a:gd name="connsiteX1916" fmla="*/ 739150 w 1569618"/>
              <a:gd name="connsiteY1916" fmla="*/ 773060 h 6693946"/>
              <a:gd name="connsiteX1917" fmla="*/ 660538 w 1569618"/>
              <a:gd name="connsiteY1917" fmla="*/ 230008 h 6693946"/>
              <a:gd name="connsiteX1918" fmla="*/ 662732 w 1569618"/>
              <a:gd name="connsiteY1918" fmla="*/ 234710 h 6693946"/>
              <a:gd name="connsiteX1919" fmla="*/ 664914 w 1569618"/>
              <a:gd name="connsiteY1919" fmla="*/ 232412 h 6693946"/>
              <a:gd name="connsiteX1920" fmla="*/ 662732 w 1569618"/>
              <a:gd name="connsiteY1920" fmla="*/ 227709 h 6693946"/>
              <a:gd name="connsiteX1921" fmla="*/ 660538 w 1569618"/>
              <a:gd name="connsiteY1921" fmla="*/ 230008 h 6693946"/>
              <a:gd name="connsiteX1922" fmla="*/ 665664 w 1569618"/>
              <a:gd name="connsiteY1922" fmla="*/ 469750 h 6693946"/>
              <a:gd name="connsiteX1923" fmla="*/ 662353 w 1569618"/>
              <a:gd name="connsiteY1923" fmla="*/ 465678 h 6693946"/>
              <a:gd name="connsiteX1924" fmla="*/ 659234 w 1569618"/>
              <a:gd name="connsiteY1924" fmla="*/ 468798 h 6693946"/>
              <a:gd name="connsiteX1925" fmla="*/ 663437 w 1569618"/>
              <a:gd name="connsiteY1925" fmla="*/ 471903 h 6693946"/>
              <a:gd name="connsiteX1926" fmla="*/ 665664 w 1569618"/>
              <a:gd name="connsiteY1926" fmla="*/ 469750 h 6693946"/>
              <a:gd name="connsiteX1927" fmla="*/ 654531 w 1569618"/>
              <a:gd name="connsiteY1927" fmla="*/ 261398 h 6693946"/>
              <a:gd name="connsiteX1928" fmla="*/ 659234 w 1569618"/>
              <a:gd name="connsiteY1928" fmla="*/ 259201 h 6693946"/>
              <a:gd name="connsiteX1929" fmla="*/ 656935 w 1569618"/>
              <a:gd name="connsiteY1929" fmla="*/ 257018 h 6693946"/>
              <a:gd name="connsiteX1930" fmla="*/ 652233 w 1569618"/>
              <a:gd name="connsiteY1930" fmla="*/ 259201 h 6693946"/>
              <a:gd name="connsiteX1931" fmla="*/ 654531 w 1569618"/>
              <a:gd name="connsiteY1931" fmla="*/ 261398 h 6693946"/>
              <a:gd name="connsiteX1932" fmla="*/ 625541 w 1569618"/>
              <a:gd name="connsiteY1932" fmla="*/ 341990 h 6693946"/>
              <a:gd name="connsiteX1933" fmla="*/ 627727 w 1569618"/>
              <a:gd name="connsiteY1933" fmla="*/ 346692 h 6693946"/>
              <a:gd name="connsiteX1934" fmla="*/ 629921 w 1569618"/>
              <a:gd name="connsiteY1934" fmla="*/ 344393 h 6693946"/>
              <a:gd name="connsiteX1935" fmla="*/ 627727 w 1569618"/>
              <a:gd name="connsiteY1935" fmla="*/ 339691 h 6693946"/>
              <a:gd name="connsiteX1936" fmla="*/ 625541 w 1569618"/>
              <a:gd name="connsiteY1936" fmla="*/ 341990 h 6693946"/>
              <a:gd name="connsiteX1937" fmla="*/ 626538 w 1569618"/>
              <a:gd name="connsiteY1937" fmla="*/ 401372 h 6693946"/>
              <a:gd name="connsiteX1938" fmla="*/ 631226 w 1569618"/>
              <a:gd name="connsiteY1938" fmla="*/ 399175 h 6693946"/>
              <a:gd name="connsiteX1939" fmla="*/ 628927 w 1569618"/>
              <a:gd name="connsiteY1939" fmla="*/ 396992 h 6693946"/>
              <a:gd name="connsiteX1940" fmla="*/ 624240 w 1569618"/>
              <a:gd name="connsiteY1940" fmla="*/ 399175 h 6693946"/>
              <a:gd name="connsiteX1941" fmla="*/ 626538 w 1569618"/>
              <a:gd name="connsiteY1941" fmla="*/ 401372 h 6693946"/>
              <a:gd name="connsiteX1942" fmla="*/ 626538 w 1569618"/>
              <a:gd name="connsiteY1942" fmla="*/ 529980 h 6693946"/>
              <a:gd name="connsiteX1943" fmla="*/ 624240 w 1569618"/>
              <a:gd name="connsiteY1943" fmla="*/ 532163 h 6693946"/>
              <a:gd name="connsiteX1944" fmla="*/ 628736 w 1569618"/>
              <a:gd name="connsiteY1944" fmla="*/ 534653 h 6693946"/>
              <a:gd name="connsiteX1945" fmla="*/ 631241 w 1569618"/>
              <a:gd name="connsiteY1945" fmla="*/ 532163 h 6693946"/>
              <a:gd name="connsiteX1946" fmla="*/ 626538 w 1569618"/>
              <a:gd name="connsiteY1946" fmla="*/ 529980 h 6693946"/>
              <a:gd name="connsiteX1947" fmla="*/ 618540 w 1569618"/>
              <a:gd name="connsiteY1947" fmla="*/ 216006 h 6693946"/>
              <a:gd name="connsiteX1948" fmla="*/ 620737 w 1569618"/>
              <a:gd name="connsiteY1948" fmla="*/ 220705 h 6693946"/>
              <a:gd name="connsiteX1949" fmla="*/ 623227 w 1569618"/>
              <a:gd name="connsiteY1949" fmla="*/ 218215 h 6693946"/>
              <a:gd name="connsiteX1950" fmla="*/ 620737 w 1569618"/>
              <a:gd name="connsiteY1950" fmla="*/ 213719 h 6693946"/>
              <a:gd name="connsiteX1951" fmla="*/ 618540 w 1569618"/>
              <a:gd name="connsiteY1951" fmla="*/ 216006 h 6693946"/>
              <a:gd name="connsiteX1952" fmla="*/ 601932 w 1569618"/>
              <a:gd name="connsiteY1952" fmla="*/ 726933 h 6693946"/>
              <a:gd name="connsiteX1953" fmla="*/ 599735 w 1569618"/>
              <a:gd name="connsiteY1953" fmla="*/ 724634 h 6693946"/>
              <a:gd name="connsiteX1954" fmla="*/ 597245 w 1569618"/>
              <a:gd name="connsiteY1954" fmla="*/ 729146 h 6693946"/>
              <a:gd name="connsiteX1955" fmla="*/ 599735 w 1569618"/>
              <a:gd name="connsiteY1955" fmla="*/ 731635 h 6693946"/>
              <a:gd name="connsiteX1956" fmla="*/ 601932 w 1569618"/>
              <a:gd name="connsiteY1956" fmla="*/ 726933 h 6693946"/>
              <a:gd name="connsiteX1957" fmla="*/ 600380 w 1569618"/>
              <a:gd name="connsiteY1957" fmla="*/ 739281 h 6693946"/>
              <a:gd name="connsiteX1958" fmla="*/ 596232 w 1569618"/>
              <a:gd name="connsiteY1958" fmla="*/ 742521 h 6693946"/>
              <a:gd name="connsiteX1959" fmla="*/ 596232 w 1569618"/>
              <a:gd name="connsiteY1959" fmla="*/ 745641 h 6693946"/>
              <a:gd name="connsiteX1960" fmla="*/ 601535 w 1569618"/>
              <a:gd name="connsiteY1960" fmla="*/ 743515 h 6693946"/>
              <a:gd name="connsiteX1961" fmla="*/ 600380 w 1569618"/>
              <a:gd name="connsiteY1961" fmla="*/ 739281 h 6693946"/>
              <a:gd name="connsiteX1962" fmla="*/ 598531 w 1569618"/>
              <a:gd name="connsiteY1962" fmla="*/ 786316 h 6693946"/>
              <a:gd name="connsiteX1963" fmla="*/ 603233 w 1569618"/>
              <a:gd name="connsiteY1963" fmla="*/ 784133 h 6693946"/>
              <a:gd name="connsiteX1964" fmla="*/ 600743 w 1569618"/>
              <a:gd name="connsiteY1964" fmla="*/ 781643 h 6693946"/>
              <a:gd name="connsiteX1965" fmla="*/ 596232 w 1569618"/>
              <a:gd name="connsiteY1965" fmla="*/ 784133 h 6693946"/>
              <a:gd name="connsiteX1966" fmla="*/ 598531 w 1569618"/>
              <a:gd name="connsiteY1966" fmla="*/ 786316 h 6693946"/>
              <a:gd name="connsiteX1967" fmla="*/ 592160 w 1569618"/>
              <a:gd name="connsiteY1967" fmla="*/ 752072 h 6693946"/>
              <a:gd name="connsiteX1968" fmla="*/ 596232 w 1569618"/>
              <a:gd name="connsiteY1968" fmla="*/ 748761 h 6693946"/>
              <a:gd name="connsiteX1969" fmla="*/ 593112 w 1569618"/>
              <a:gd name="connsiteY1969" fmla="*/ 745641 h 6693946"/>
              <a:gd name="connsiteX1970" fmla="*/ 590008 w 1569618"/>
              <a:gd name="connsiteY1970" fmla="*/ 749845 h 6693946"/>
              <a:gd name="connsiteX1971" fmla="*/ 592160 w 1569618"/>
              <a:gd name="connsiteY1971" fmla="*/ 752072 h 6693946"/>
              <a:gd name="connsiteX1972" fmla="*/ 591736 w 1569618"/>
              <a:gd name="connsiteY1972" fmla="*/ 772621 h 6693946"/>
              <a:gd name="connsiteX1973" fmla="*/ 596232 w 1569618"/>
              <a:gd name="connsiteY1973" fmla="*/ 770131 h 6693946"/>
              <a:gd name="connsiteX1974" fmla="*/ 593934 w 1569618"/>
              <a:gd name="connsiteY1974" fmla="*/ 767949 h 6693946"/>
              <a:gd name="connsiteX1975" fmla="*/ 589247 w 1569618"/>
              <a:gd name="connsiteY1975" fmla="*/ 770131 h 6693946"/>
              <a:gd name="connsiteX1976" fmla="*/ 591736 w 1569618"/>
              <a:gd name="connsiteY1976" fmla="*/ 772621 h 6693946"/>
              <a:gd name="connsiteX1977" fmla="*/ 565457 w 1569618"/>
              <a:gd name="connsiteY1977" fmla="*/ 527899 h 6693946"/>
              <a:gd name="connsiteX1978" fmla="*/ 567670 w 1569618"/>
              <a:gd name="connsiteY1978" fmla="*/ 525732 h 6693946"/>
              <a:gd name="connsiteX1979" fmla="*/ 564359 w 1569618"/>
              <a:gd name="connsiteY1979" fmla="*/ 521674 h 6693946"/>
              <a:gd name="connsiteX1980" fmla="*/ 561239 w 1569618"/>
              <a:gd name="connsiteY1980" fmla="*/ 524779 h 6693946"/>
              <a:gd name="connsiteX1981" fmla="*/ 565457 w 1569618"/>
              <a:gd name="connsiteY1981" fmla="*/ 527899 h 6693946"/>
              <a:gd name="connsiteX1982" fmla="*/ 15315 w 1569618"/>
              <a:gd name="connsiteY1982" fmla="*/ 742139 h 6693946"/>
              <a:gd name="connsiteX1983" fmla="*/ 10819 w 1569618"/>
              <a:gd name="connsiteY1983" fmla="*/ 739649 h 6693946"/>
              <a:gd name="connsiteX1984" fmla="*/ 8314 w 1569618"/>
              <a:gd name="connsiteY1984" fmla="*/ 742139 h 6693946"/>
              <a:gd name="connsiteX1985" fmla="*/ 13016 w 1569618"/>
              <a:gd name="connsiteY1985" fmla="*/ 744321 h 6693946"/>
              <a:gd name="connsiteX1986" fmla="*/ 15315 w 1569618"/>
              <a:gd name="connsiteY1986" fmla="*/ 742139 h 6693946"/>
              <a:gd name="connsiteX1987" fmla="*/ 20017 w 1569618"/>
              <a:gd name="connsiteY1987" fmla="*/ 585965 h 6693946"/>
              <a:gd name="connsiteX1988" fmla="*/ 15315 w 1569618"/>
              <a:gd name="connsiteY1988" fmla="*/ 588163 h 6693946"/>
              <a:gd name="connsiteX1989" fmla="*/ 17805 w 1569618"/>
              <a:gd name="connsiteY1989" fmla="*/ 590653 h 6693946"/>
              <a:gd name="connsiteX1990" fmla="*/ 22316 w 1569618"/>
              <a:gd name="connsiteY1990" fmla="*/ 588163 h 6693946"/>
              <a:gd name="connsiteX1991" fmla="*/ 20017 w 1569618"/>
              <a:gd name="connsiteY1991" fmla="*/ 585965 h 6693946"/>
              <a:gd name="connsiteX1992" fmla="*/ 53811 w 1569618"/>
              <a:gd name="connsiteY1992" fmla="*/ 157723 h 6693946"/>
              <a:gd name="connsiteX1993" fmla="*/ 51321 w 1569618"/>
              <a:gd name="connsiteY1993" fmla="*/ 162219 h 6693946"/>
              <a:gd name="connsiteX1994" fmla="*/ 53811 w 1569618"/>
              <a:gd name="connsiteY1994" fmla="*/ 164723 h 6693946"/>
              <a:gd name="connsiteX1995" fmla="*/ 56008 w 1569618"/>
              <a:gd name="connsiteY1995" fmla="*/ 160021 h 6693946"/>
              <a:gd name="connsiteX1996" fmla="*/ 53811 w 1569618"/>
              <a:gd name="connsiteY1996" fmla="*/ 157723 h 6693946"/>
              <a:gd name="connsiteX1997" fmla="*/ 63740 w 1569618"/>
              <a:gd name="connsiteY1997" fmla="*/ 147789 h 6693946"/>
              <a:gd name="connsiteX1998" fmla="*/ 60429 w 1569618"/>
              <a:gd name="connsiteY1998" fmla="*/ 143717 h 6693946"/>
              <a:gd name="connsiteX1999" fmla="*/ 57309 w 1569618"/>
              <a:gd name="connsiteY1999" fmla="*/ 146837 h 6693946"/>
              <a:gd name="connsiteX2000" fmla="*/ 61528 w 1569618"/>
              <a:gd name="connsiteY2000" fmla="*/ 149942 h 6693946"/>
              <a:gd name="connsiteX2001" fmla="*/ 63740 w 1569618"/>
              <a:gd name="connsiteY2001" fmla="*/ 147789 h 6693946"/>
              <a:gd name="connsiteX2002" fmla="*/ 57309 w 1569618"/>
              <a:gd name="connsiteY2002" fmla="*/ 115724 h 6693946"/>
              <a:gd name="connsiteX2003" fmla="*/ 57309 w 1569618"/>
              <a:gd name="connsiteY2003" fmla="*/ 122729 h 6693946"/>
              <a:gd name="connsiteX2004" fmla="*/ 63110 w 1569618"/>
              <a:gd name="connsiteY2004" fmla="*/ 120412 h 6693946"/>
              <a:gd name="connsiteX2005" fmla="*/ 57309 w 1569618"/>
              <a:gd name="connsiteY2005" fmla="*/ 115724 h 6693946"/>
              <a:gd name="connsiteX2006" fmla="*/ 60812 w 1569618"/>
              <a:gd name="connsiteY2006" fmla="*/ 73731 h 6693946"/>
              <a:gd name="connsiteX2007" fmla="*/ 58322 w 1569618"/>
              <a:gd name="connsiteY2007" fmla="*/ 78241 h 6693946"/>
              <a:gd name="connsiteX2008" fmla="*/ 60812 w 1569618"/>
              <a:gd name="connsiteY2008" fmla="*/ 80731 h 6693946"/>
              <a:gd name="connsiteX2009" fmla="*/ 63009 w 1569618"/>
              <a:gd name="connsiteY2009" fmla="*/ 76030 h 6693946"/>
              <a:gd name="connsiteX2010" fmla="*/ 60812 w 1569618"/>
              <a:gd name="connsiteY2010" fmla="*/ 73731 h 6693946"/>
              <a:gd name="connsiteX2011" fmla="*/ 74813 w 1569618"/>
              <a:gd name="connsiteY2011" fmla="*/ 157723 h 6693946"/>
              <a:gd name="connsiteX2012" fmla="*/ 72324 w 1569618"/>
              <a:gd name="connsiteY2012" fmla="*/ 162219 h 6693946"/>
              <a:gd name="connsiteX2013" fmla="*/ 74813 w 1569618"/>
              <a:gd name="connsiteY2013" fmla="*/ 164723 h 6693946"/>
              <a:gd name="connsiteX2014" fmla="*/ 76996 w 1569618"/>
              <a:gd name="connsiteY2014" fmla="*/ 160021 h 6693946"/>
              <a:gd name="connsiteX2015" fmla="*/ 74813 w 1569618"/>
              <a:gd name="connsiteY2015" fmla="*/ 157723 h 6693946"/>
              <a:gd name="connsiteX2016" fmla="*/ 91002 w 1569618"/>
              <a:gd name="connsiteY2016" fmla="*/ 393389 h 6693946"/>
              <a:gd name="connsiteX2017" fmla="*/ 88804 w 1569618"/>
              <a:gd name="connsiteY2017" fmla="*/ 388686 h 6693946"/>
              <a:gd name="connsiteX2018" fmla="*/ 86314 w 1569618"/>
              <a:gd name="connsiteY2018" fmla="*/ 391176 h 6693946"/>
              <a:gd name="connsiteX2019" fmla="*/ 88804 w 1569618"/>
              <a:gd name="connsiteY2019" fmla="*/ 395691 h 6693946"/>
              <a:gd name="connsiteX2020" fmla="*/ 91002 w 1569618"/>
              <a:gd name="connsiteY2020" fmla="*/ 393389 h 6693946"/>
              <a:gd name="connsiteX2021" fmla="*/ 157602 w 1569618"/>
              <a:gd name="connsiteY2021" fmla="*/ 37419 h 6693946"/>
              <a:gd name="connsiteX2022" fmla="*/ 162305 w 1569618"/>
              <a:gd name="connsiteY2022" fmla="*/ 35236 h 6693946"/>
              <a:gd name="connsiteX2023" fmla="*/ 159991 w 1569618"/>
              <a:gd name="connsiteY2023" fmla="*/ 33053 h 6693946"/>
              <a:gd name="connsiteX2024" fmla="*/ 155304 w 1569618"/>
              <a:gd name="connsiteY2024" fmla="*/ 35236 h 6693946"/>
              <a:gd name="connsiteX2025" fmla="*/ 157602 w 1569618"/>
              <a:gd name="connsiteY2025" fmla="*/ 37419 h 6693946"/>
              <a:gd name="connsiteX2026" fmla="*/ 184073 w 1569618"/>
              <a:gd name="connsiteY2026" fmla="*/ 238914 h 6693946"/>
              <a:gd name="connsiteX2027" fmla="*/ 186225 w 1569618"/>
              <a:gd name="connsiteY2027" fmla="*/ 241126 h 6693946"/>
              <a:gd name="connsiteX2028" fmla="*/ 190297 w 1569618"/>
              <a:gd name="connsiteY2028" fmla="*/ 237830 h 6693946"/>
              <a:gd name="connsiteX2029" fmla="*/ 187177 w 1569618"/>
              <a:gd name="connsiteY2029" fmla="*/ 234710 h 6693946"/>
              <a:gd name="connsiteX2030" fmla="*/ 184073 w 1569618"/>
              <a:gd name="connsiteY2030" fmla="*/ 238914 h 6693946"/>
              <a:gd name="connsiteX2031" fmla="*/ 196098 w 1569618"/>
              <a:gd name="connsiteY2031" fmla="*/ 232412 h 6693946"/>
              <a:gd name="connsiteX2032" fmla="*/ 190297 w 1569618"/>
              <a:gd name="connsiteY2032" fmla="*/ 227709 h 6693946"/>
              <a:gd name="connsiteX2033" fmla="*/ 190297 w 1569618"/>
              <a:gd name="connsiteY2033" fmla="*/ 234710 h 6693946"/>
              <a:gd name="connsiteX2034" fmla="*/ 196098 w 1569618"/>
              <a:gd name="connsiteY2034" fmla="*/ 232412 h 6693946"/>
              <a:gd name="connsiteX2035" fmla="*/ 237976 w 1569618"/>
              <a:gd name="connsiteY2035" fmla="*/ 267405 h 6693946"/>
              <a:gd name="connsiteX2036" fmla="*/ 235794 w 1569618"/>
              <a:gd name="connsiteY2036" fmla="*/ 262703 h 6693946"/>
              <a:gd name="connsiteX2037" fmla="*/ 233304 w 1569618"/>
              <a:gd name="connsiteY2037" fmla="*/ 265193 h 6693946"/>
              <a:gd name="connsiteX2038" fmla="*/ 235794 w 1569618"/>
              <a:gd name="connsiteY2038" fmla="*/ 269704 h 6693946"/>
              <a:gd name="connsiteX2039" fmla="*/ 237976 w 1569618"/>
              <a:gd name="connsiteY2039" fmla="*/ 267405 h 6693946"/>
              <a:gd name="connsiteX2040" fmla="*/ 235794 w 1569618"/>
              <a:gd name="connsiteY2040" fmla="*/ 248697 h 6693946"/>
              <a:gd name="connsiteX2041" fmla="*/ 233597 w 1569618"/>
              <a:gd name="connsiteY2041" fmla="*/ 251000 h 6693946"/>
              <a:gd name="connsiteX2042" fmla="*/ 235794 w 1569618"/>
              <a:gd name="connsiteY2042" fmla="*/ 255702 h 6693946"/>
              <a:gd name="connsiteX2043" fmla="*/ 237976 w 1569618"/>
              <a:gd name="connsiteY2043" fmla="*/ 253400 h 6693946"/>
              <a:gd name="connsiteX2044" fmla="*/ 235794 w 1569618"/>
              <a:gd name="connsiteY2044" fmla="*/ 248697 h 6693946"/>
              <a:gd name="connsiteX2045" fmla="*/ 235794 w 1569618"/>
              <a:gd name="connsiteY2045" fmla="*/ 178710 h 6693946"/>
              <a:gd name="connsiteX2046" fmla="*/ 233597 w 1569618"/>
              <a:gd name="connsiteY2046" fmla="*/ 181013 h 6693946"/>
              <a:gd name="connsiteX2047" fmla="*/ 235794 w 1569618"/>
              <a:gd name="connsiteY2047" fmla="*/ 185711 h 6693946"/>
              <a:gd name="connsiteX2048" fmla="*/ 237976 w 1569618"/>
              <a:gd name="connsiteY2048" fmla="*/ 183413 h 6693946"/>
              <a:gd name="connsiteX2049" fmla="*/ 235794 w 1569618"/>
              <a:gd name="connsiteY2049" fmla="*/ 178710 h 6693946"/>
              <a:gd name="connsiteX2050" fmla="*/ 260929 w 1569618"/>
              <a:gd name="connsiteY2050" fmla="*/ 230563 h 6693946"/>
              <a:gd name="connsiteX2051" fmla="*/ 264165 w 1569618"/>
              <a:gd name="connsiteY2051" fmla="*/ 234710 h 6693946"/>
              <a:gd name="connsiteX2052" fmla="*/ 267285 w 1569618"/>
              <a:gd name="connsiteY2052" fmla="*/ 234710 h 6693946"/>
              <a:gd name="connsiteX2053" fmla="*/ 265163 w 1569618"/>
              <a:gd name="connsiteY2053" fmla="*/ 229408 h 6693946"/>
              <a:gd name="connsiteX2054" fmla="*/ 260929 w 1569618"/>
              <a:gd name="connsiteY2054" fmla="*/ 230563 h 6693946"/>
              <a:gd name="connsiteX2055" fmla="*/ 271988 w 1569618"/>
              <a:gd name="connsiteY2055" fmla="*/ 5963951 h 6693946"/>
              <a:gd name="connsiteX2056" fmla="*/ 267285 w 1569618"/>
              <a:gd name="connsiteY2056" fmla="*/ 5966163 h 6693946"/>
              <a:gd name="connsiteX2057" fmla="*/ 269775 w 1569618"/>
              <a:gd name="connsiteY2057" fmla="*/ 5968638 h 6693946"/>
              <a:gd name="connsiteX2058" fmla="*/ 274290 w 1569618"/>
              <a:gd name="connsiteY2058" fmla="*/ 5966163 h 6693946"/>
              <a:gd name="connsiteX2059" fmla="*/ 271988 w 1569618"/>
              <a:gd name="connsiteY2059" fmla="*/ 5963951 h 6693946"/>
              <a:gd name="connsiteX2060" fmla="*/ 292495 w 1569618"/>
              <a:gd name="connsiteY2060" fmla="*/ 275929 h 6693946"/>
              <a:gd name="connsiteX2061" fmla="*/ 294708 w 1569618"/>
              <a:gd name="connsiteY2061" fmla="*/ 273776 h 6693946"/>
              <a:gd name="connsiteX2062" fmla="*/ 291397 w 1569618"/>
              <a:gd name="connsiteY2062" fmla="*/ 269704 h 6693946"/>
              <a:gd name="connsiteX2063" fmla="*/ 288277 w 1569618"/>
              <a:gd name="connsiteY2063" fmla="*/ 272824 h 6693946"/>
              <a:gd name="connsiteX2064" fmla="*/ 292495 w 1569618"/>
              <a:gd name="connsiteY2064" fmla="*/ 275929 h 6693946"/>
              <a:gd name="connsiteX2065" fmla="*/ 313971 w 1569618"/>
              <a:gd name="connsiteY2065" fmla="*/ 229011 h 6693946"/>
              <a:gd name="connsiteX2066" fmla="*/ 309283 w 1569618"/>
              <a:gd name="connsiteY2066" fmla="*/ 231208 h 6693946"/>
              <a:gd name="connsiteX2067" fmla="*/ 311773 w 1569618"/>
              <a:gd name="connsiteY2067" fmla="*/ 233698 h 6693946"/>
              <a:gd name="connsiteX2068" fmla="*/ 316284 w 1569618"/>
              <a:gd name="connsiteY2068" fmla="*/ 231208 h 6693946"/>
              <a:gd name="connsiteX2069" fmla="*/ 313971 w 1569618"/>
              <a:gd name="connsiteY2069" fmla="*/ 229011 h 6693946"/>
              <a:gd name="connsiteX2070" fmla="*/ 346576 w 1569618"/>
              <a:gd name="connsiteY2070" fmla="*/ 415378 h 6693946"/>
              <a:gd name="connsiteX2071" fmla="*/ 351278 w 1569618"/>
              <a:gd name="connsiteY2071" fmla="*/ 413180 h 6693946"/>
              <a:gd name="connsiteX2072" fmla="*/ 348979 w 1569618"/>
              <a:gd name="connsiteY2072" fmla="*/ 410998 h 6693946"/>
              <a:gd name="connsiteX2073" fmla="*/ 344277 w 1569618"/>
              <a:gd name="connsiteY2073" fmla="*/ 413180 h 6693946"/>
              <a:gd name="connsiteX2074" fmla="*/ 346576 w 1569618"/>
              <a:gd name="connsiteY2074" fmla="*/ 415378 h 6693946"/>
              <a:gd name="connsiteX2075" fmla="*/ 411774 w 1569618"/>
              <a:gd name="connsiteY2075" fmla="*/ 800614 h 6693946"/>
              <a:gd name="connsiteX2076" fmla="*/ 414264 w 1569618"/>
              <a:gd name="connsiteY2076" fmla="*/ 798124 h 6693946"/>
              <a:gd name="connsiteX2077" fmla="*/ 409562 w 1569618"/>
              <a:gd name="connsiteY2077" fmla="*/ 795941 h 6693946"/>
              <a:gd name="connsiteX2078" fmla="*/ 407263 w 1569618"/>
              <a:gd name="connsiteY2078" fmla="*/ 798124 h 6693946"/>
              <a:gd name="connsiteX2079" fmla="*/ 411774 w 1569618"/>
              <a:gd name="connsiteY2079" fmla="*/ 800614 h 6693946"/>
              <a:gd name="connsiteX2080" fmla="*/ 423564 w 1569618"/>
              <a:gd name="connsiteY2080" fmla="*/ 870308 h 6693946"/>
              <a:gd name="connsiteX2081" fmla="*/ 428266 w 1569618"/>
              <a:gd name="connsiteY2081" fmla="*/ 868126 h 6693946"/>
              <a:gd name="connsiteX2082" fmla="*/ 425967 w 1569618"/>
              <a:gd name="connsiteY2082" fmla="*/ 865928 h 6693946"/>
              <a:gd name="connsiteX2083" fmla="*/ 421265 w 1569618"/>
              <a:gd name="connsiteY2083" fmla="*/ 868111 h 6693946"/>
              <a:gd name="connsiteX2084" fmla="*/ 423564 w 1569618"/>
              <a:gd name="connsiteY2084" fmla="*/ 870308 h 6693946"/>
              <a:gd name="connsiteX2085" fmla="*/ 428266 w 1569618"/>
              <a:gd name="connsiteY2085" fmla="*/ 227709 h 6693946"/>
              <a:gd name="connsiteX2086" fmla="*/ 422450 w 1569618"/>
              <a:gd name="connsiteY2086" fmla="*/ 230008 h 6693946"/>
              <a:gd name="connsiteX2087" fmla="*/ 428266 w 1569618"/>
              <a:gd name="connsiteY2087" fmla="*/ 234710 h 6693946"/>
              <a:gd name="connsiteX2088" fmla="*/ 428266 w 1569618"/>
              <a:gd name="connsiteY2088" fmla="*/ 227709 h 6693946"/>
              <a:gd name="connsiteX2089" fmla="*/ 428911 w 1569618"/>
              <a:gd name="connsiteY2089" fmla="*/ 811481 h 6693946"/>
              <a:gd name="connsiteX2090" fmla="*/ 432132 w 1569618"/>
              <a:gd name="connsiteY2090" fmla="*/ 815628 h 6693946"/>
              <a:gd name="connsiteX2091" fmla="*/ 435267 w 1569618"/>
              <a:gd name="connsiteY2091" fmla="*/ 815628 h 6693946"/>
              <a:gd name="connsiteX2092" fmla="*/ 433144 w 1569618"/>
              <a:gd name="connsiteY2092" fmla="*/ 810326 h 6693946"/>
              <a:gd name="connsiteX2093" fmla="*/ 428911 w 1569618"/>
              <a:gd name="connsiteY2093" fmla="*/ 811481 h 6693946"/>
              <a:gd name="connsiteX2094" fmla="*/ 432469 w 1569618"/>
              <a:gd name="connsiteY2094" fmla="*/ 240935 h 6693946"/>
              <a:gd name="connsiteX2095" fmla="*/ 434682 w 1569618"/>
              <a:gd name="connsiteY2095" fmla="*/ 238783 h 6693946"/>
              <a:gd name="connsiteX2096" fmla="*/ 431386 w 1569618"/>
              <a:gd name="connsiteY2096" fmla="*/ 234710 h 6693946"/>
              <a:gd name="connsiteX2097" fmla="*/ 428266 w 1569618"/>
              <a:gd name="connsiteY2097" fmla="*/ 237830 h 6693946"/>
              <a:gd name="connsiteX2098" fmla="*/ 432469 w 1569618"/>
              <a:gd name="connsiteY2098" fmla="*/ 240935 h 6693946"/>
              <a:gd name="connsiteX2099" fmla="*/ 432413 w 1569618"/>
              <a:gd name="connsiteY2099" fmla="*/ 221350 h 6693946"/>
              <a:gd name="connsiteX2100" fmla="*/ 428266 w 1569618"/>
              <a:gd name="connsiteY2100" fmla="*/ 224590 h 6693946"/>
              <a:gd name="connsiteX2101" fmla="*/ 428266 w 1569618"/>
              <a:gd name="connsiteY2101" fmla="*/ 227709 h 6693946"/>
              <a:gd name="connsiteX2102" fmla="*/ 433568 w 1569618"/>
              <a:gd name="connsiteY2102" fmla="*/ 225583 h 6693946"/>
              <a:gd name="connsiteX2103" fmla="*/ 432413 w 1569618"/>
              <a:gd name="connsiteY2103" fmla="*/ 221350 h 6693946"/>
              <a:gd name="connsiteX2104" fmla="*/ 477250 w 1569618"/>
              <a:gd name="connsiteY2104" fmla="*/ 189214 h 6693946"/>
              <a:gd name="connsiteX2105" fmla="*/ 481761 w 1569618"/>
              <a:gd name="connsiteY2105" fmla="*/ 191704 h 6693946"/>
              <a:gd name="connsiteX2106" fmla="*/ 484251 w 1569618"/>
              <a:gd name="connsiteY2106" fmla="*/ 189214 h 6693946"/>
              <a:gd name="connsiteX2107" fmla="*/ 479564 w 1569618"/>
              <a:gd name="connsiteY2107" fmla="*/ 187031 h 6693946"/>
              <a:gd name="connsiteX2108" fmla="*/ 477250 w 1569618"/>
              <a:gd name="connsiteY2108" fmla="*/ 189214 h 6693946"/>
              <a:gd name="connsiteX2109" fmla="*/ 488395 w 1569618"/>
              <a:gd name="connsiteY2109" fmla="*/ 291352 h 6693946"/>
              <a:gd name="connsiteX2110" fmla="*/ 484251 w 1569618"/>
              <a:gd name="connsiteY2110" fmla="*/ 294577 h 6693946"/>
              <a:gd name="connsiteX2111" fmla="*/ 484251 w 1569618"/>
              <a:gd name="connsiteY2111" fmla="*/ 297696 h 6693946"/>
              <a:gd name="connsiteX2112" fmla="*/ 489553 w 1569618"/>
              <a:gd name="connsiteY2112" fmla="*/ 295585 h 6693946"/>
              <a:gd name="connsiteX2113" fmla="*/ 488395 w 1569618"/>
              <a:gd name="connsiteY2113" fmla="*/ 291352 h 6693946"/>
              <a:gd name="connsiteX2114" fmla="*/ 540892 w 1569618"/>
              <a:gd name="connsiteY2114" fmla="*/ 566511 h 6693946"/>
              <a:gd name="connsiteX2115" fmla="*/ 544132 w 1569618"/>
              <a:gd name="connsiteY2115" fmla="*/ 570659 h 6693946"/>
              <a:gd name="connsiteX2116" fmla="*/ 547252 w 1569618"/>
              <a:gd name="connsiteY2116" fmla="*/ 570659 h 6693946"/>
              <a:gd name="connsiteX2117" fmla="*/ 545126 w 1569618"/>
              <a:gd name="connsiteY2117" fmla="*/ 565356 h 6693946"/>
              <a:gd name="connsiteX2118" fmla="*/ 540892 w 1569618"/>
              <a:gd name="connsiteY2118" fmla="*/ 566511 h 6693946"/>
              <a:gd name="connsiteX2119" fmla="*/ 550750 w 1569618"/>
              <a:gd name="connsiteY2119" fmla="*/ 311698 h 6693946"/>
              <a:gd name="connsiteX2120" fmla="*/ 553240 w 1569618"/>
              <a:gd name="connsiteY2120" fmla="*/ 309209 h 6693946"/>
              <a:gd name="connsiteX2121" fmla="*/ 550750 w 1569618"/>
              <a:gd name="connsiteY2121" fmla="*/ 304697 h 6693946"/>
              <a:gd name="connsiteX2122" fmla="*/ 548553 w 1569618"/>
              <a:gd name="connsiteY2122" fmla="*/ 306996 h 6693946"/>
              <a:gd name="connsiteX2123" fmla="*/ 550750 w 1569618"/>
              <a:gd name="connsiteY2123" fmla="*/ 311698 h 6693946"/>
              <a:gd name="connsiteX2124" fmla="*/ 549551 w 1569618"/>
              <a:gd name="connsiteY2124" fmla="*/ 289391 h 6693946"/>
              <a:gd name="connsiteX2125" fmla="*/ 554238 w 1569618"/>
              <a:gd name="connsiteY2125" fmla="*/ 287208 h 6693946"/>
              <a:gd name="connsiteX2126" fmla="*/ 551748 w 1569618"/>
              <a:gd name="connsiteY2126" fmla="*/ 284703 h 6693946"/>
              <a:gd name="connsiteX2127" fmla="*/ 547252 w 1569618"/>
              <a:gd name="connsiteY2127" fmla="*/ 287208 h 6693946"/>
              <a:gd name="connsiteX2128" fmla="*/ 549551 w 1569618"/>
              <a:gd name="connsiteY2128" fmla="*/ 289391 h 6693946"/>
              <a:gd name="connsiteX0" fmla="*/ 76280 w 1569618"/>
              <a:gd name="connsiteY0" fmla="*/ 286916 h 6693946"/>
              <a:gd name="connsiteX1" fmla="*/ 74813 w 1569618"/>
              <a:gd name="connsiteY1" fmla="*/ 284220 h 6693946"/>
              <a:gd name="connsiteX2" fmla="*/ 75196 w 1569618"/>
              <a:gd name="connsiteY2" fmla="*/ 283706 h 6693946"/>
              <a:gd name="connsiteX3" fmla="*/ 77378 w 1569618"/>
              <a:gd name="connsiteY3" fmla="*/ 285888 h 6693946"/>
              <a:gd name="connsiteX4" fmla="*/ 76280 w 1569618"/>
              <a:gd name="connsiteY4" fmla="*/ 286916 h 6693946"/>
              <a:gd name="connsiteX5" fmla="*/ 687226 w 1569618"/>
              <a:gd name="connsiteY5" fmla="*/ 759628 h 6693946"/>
              <a:gd name="connsiteX6" fmla="*/ 687166 w 1569618"/>
              <a:gd name="connsiteY6" fmla="*/ 759437 h 6693946"/>
              <a:gd name="connsiteX7" fmla="*/ 685674 w 1569618"/>
              <a:gd name="connsiteY7" fmla="*/ 759628 h 6693946"/>
              <a:gd name="connsiteX8" fmla="*/ 687226 w 1569618"/>
              <a:gd name="connsiteY8" fmla="*/ 759628 h 6693946"/>
              <a:gd name="connsiteX9" fmla="*/ 1271762 w 1569618"/>
              <a:gd name="connsiteY9" fmla="*/ 704262 h 6693946"/>
              <a:gd name="connsiteX10" fmla="*/ 1271263 w 1569618"/>
              <a:gd name="connsiteY10" fmla="*/ 703647 h 6693946"/>
              <a:gd name="connsiteX11" fmla="*/ 1269857 w 1569618"/>
              <a:gd name="connsiteY11" fmla="*/ 705053 h 6693946"/>
              <a:gd name="connsiteX12" fmla="*/ 1271365 w 1569618"/>
              <a:gd name="connsiteY12" fmla="*/ 705683 h 6693946"/>
              <a:gd name="connsiteX13" fmla="*/ 1271762 w 1569618"/>
              <a:gd name="connsiteY13" fmla="*/ 704262 h 6693946"/>
              <a:gd name="connsiteX14" fmla="*/ 787560 w 1569618"/>
              <a:gd name="connsiteY14" fmla="*/ 844397 h 6693946"/>
              <a:gd name="connsiteX15" fmla="*/ 786612 w 1569618"/>
              <a:gd name="connsiteY15" fmla="*/ 845349 h 6693946"/>
              <a:gd name="connsiteX16" fmla="*/ 788427 w 1569618"/>
              <a:gd name="connsiteY16" fmla="*/ 845657 h 6693946"/>
              <a:gd name="connsiteX17" fmla="*/ 787560 w 1569618"/>
              <a:gd name="connsiteY17" fmla="*/ 844397 h 6693946"/>
              <a:gd name="connsiteX18" fmla="*/ 342050 w 1569618"/>
              <a:gd name="connsiteY18" fmla="*/ 5758534 h 6693946"/>
              <a:gd name="connsiteX19" fmla="*/ 344787 w 1569618"/>
              <a:gd name="connsiteY19" fmla="*/ 5755835 h 6693946"/>
              <a:gd name="connsiteX20" fmla="*/ 340775 w 1569618"/>
              <a:gd name="connsiteY20" fmla="*/ 5748147 h 6693946"/>
              <a:gd name="connsiteX21" fmla="*/ 342050 w 1569618"/>
              <a:gd name="connsiteY21" fmla="*/ 5758534 h 6693946"/>
              <a:gd name="connsiteX22" fmla="*/ 547192 w 1569618"/>
              <a:gd name="connsiteY22" fmla="*/ 825734 h 6693946"/>
              <a:gd name="connsiteX23" fmla="*/ 547252 w 1569618"/>
              <a:gd name="connsiteY23" fmla="*/ 825839 h 6693946"/>
              <a:gd name="connsiteX24" fmla="*/ 547792 w 1569618"/>
              <a:gd name="connsiteY24" fmla="*/ 818148 h 6693946"/>
              <a:gd name="connsiteX25" fmla="*/ 547398 w 1569618"/>
              <a:gd name="connsiteY25" fmla="*/ 819040 h 6693946"/>
              <a:gd name="connsiteX26" fmla="*/ 547192 w 1569618"/>
              <a:gd name="connsiteY26" fmla="*/ 825734 h 6693946"/>
              <a:gd name="connsiteX27" fmla="*/ 70726 w 1569618"/>
              <a:gd name="connsiteY27" fmla="*/ 328235 h 6693946"/>
              <a:gd name="connsiteX28" fmla="*/ 69601 w 1569618"/>
              <a:gd name="connsiteY28" fmla="*/ 327095 h 6693946"/>
              <a:gd name="connsiteX29" fmla="*/ 69279 w 1569618"/>
              <a:gd name="connsiteY29" fmla="*/ 328910 h 6693946"/>
              <a:gd name="connsiteX30" fmla="*/ 70726 w 1569618"/>
              <a:gd name="connsiteY30" fmla="*/ 328235 h 6693946"/>
              <a:gd name="connsiteX31" fmla="*/ 762178 w 1569618"/>
              <a:gd name="connsiteY31" fmla="*/ 1049802 h 6693946"/>
              <a:gd name="connsiteX32" fmla="*/ 763539 w 1569618"/>
              <a:gd name="connsiteY32" fmla="*/ 1049040 h 6693946"/>
              <a:gd name="connsiteX33" fmla="*/ 762455 w 1569618"/>
              <a:gd name="connsiteY33" fmla="*/ 1047957 h 6693946"/>
              <a:gd name="connsiteX34" fmla="*/ 762178 w 1569618"/>
              <a:gd name="connsiteY34" fmla="*/ 1049802 h 6693946"/>
              <a:gd name="connsiteX35" fmla="*/ 1111280 w 1569618"/>
              <a:gd name="connsiteY35" fmla="*/ 6683357 h 6693946"/>
              <a:gd name="connsiteX36" fmla="*/ 1089584 w 1569618"/>
              <a:gd name="connsiteY36" fmla="*/ 6650096 h 6693946"/>
              <a:gd name="connsiteX37" fmla="*/ 1077412 w 1569618"/>
              <a:gd name="connsiteY37" fmla="*/ 6647134 h 6693946"/>
              <a:gd name="connsiteX38" fmla="*/ 1028679 w 1569618"/>
              <a:gd name="connsiteY38" fmla="*/ 6664796 h 6693946"/>
              <a:gd name="connsiteX39" fmla="*/ 1006607 w 1569618"/>
              <a:gd name="connsiteY39" fmla="*/ 6647134 h 6693946"/>
              <a:gd name="connsiteX40" fmla="*/ 995504 w 1569618"/>
              <a:gd name="connsiteY40" fmla="*/ 6643909 h 6693946"/>
              <a:gd name="connsiteX41" fmla="*/ 957154 w 1569618"/>
              <a:gd name="connsiteY41" fmla="*/ 6613348 h 6693946"/>
              <a:gd name="connsiteX42" fmla="*/ 956877 w 1569618"/>
              <a:gd name="connsiteY42" fmla="*/ 6595911 h 6693946"/>
              <a:gd name="connsiteX43" fmla="*/ 951837 w 1569618"/>
              <a:gd name="connsiteY43" fmla="*/ 6588936 h 6693946"/>
              <a:gd name="connsiteX44" fmla="*/ 943501 w 1569618"/>
              <a:gd name="connsiteY44" fmla="*/ 6592311 h 6693946"/>
              <a:gd name="connsiteX45" fmla="*/ 926454 w 1569618"/>
              <a:gd name="connsiteY45" fmla="*/ 6609973 h 6693946"/>
              <a:gd name="connsiteX46" fmla="*/ 894198 w 1569618"/>
              <a:gd name="connsiteY46" fmla="*/ 6599886 h 6693946"/>
              <a:gd name="connsiteX47" fmla="*/ 880152 w 1569618"/>
              <a:gd name="connsiteY47" fmla="*/ 6570749 h 6693946"/>
              <a:gd name="connsiteX48" fmla="*/ 874804 w 1569618"/>
              <a:gd name="connsiteY48" fmla="*/ 6559125 h 6693946"/>
              <a:gd name="connsiteX49" fmla="*/ 848672 w 1569618"/>
              <a:gd name="connsiteY49" fmla="*/ 6538763 h 6693946"/>
              <a:gd name="connsiteX50" fmla="*/ 826615 w 1569618"/>
              <a:gd name="connsiteY50" fmla="*/ 6516564 h 6693946"/>
              <a:gd name="connsiteX51" fmla="*/ 817282 w 1569618"/>
              <a:gd name="connsiteY51" fmla="*/ 6486153 h 6693946"/>
              <a:gd name="connsiteX52" fmla="*/ 807206 w 1569618"/>
              <a:gd name="connsiteY52" fmla="*/ 6476478 h 6693946"/>
              <a:gd name="connsiteX53" fmla="*/ 776648 w 1569618"/>
              <a:gd name="connsiteY53" fmla="*/ 6478878 h 6693946"/>
              <a:gd name="connsiteX54" fmla="*/ 747017 w 1569618"/>
              <a:gd name="connsiteY54" fmla="*/ 6459942 h 6693946"/>
              <a:gd name="connsiteX55" fmla="*/ 742814 w 1569618"/>
              <a:gd name="connsiteY55" fmla="*/ 6449367 h 6693946"/>
              <a:gd name="connsiteX56" fmla="*/ 735561 w 1569618"/>
              <a:gd name="connsiteY56" fmla="*/ 6456904 h 6693946"/>
              <a:gd name="connsiteX57" fmla="*/ 732764 w 1569618"/>
              <a:gd name="connsiteY57" fmla="*/ 6466129 h 6693946"/>
              <a:gd name="connsiteX58" fmla="*/ 712230 w 1569618"/>
              <a:gd name="connsiteY58" fmla="*/ 6465117 h 6693946"/>
              <a:gd name="connsiteX59" fmla="*/ 705593 w 1569618"/>
              <a:gd name="connsiteY59" fmla="*/ 6450642 h 6693946"/>
              <a:gd name="connsiteX60" fmla="*/ 679288 w 1569618"/>
              <a:gd name="connsiteY60" fmla="*/ 6405382 h 6693946"/>
              <a:gd name="connsiteX61" fmla="*/ 671945 w 1569618"/>
              <a:gd name="connsiteY61" fmla="*/ 6401370 h 6693946"/>
              <a:gd name="connsiteX62" fmla="*/ 649683 w 1569618"/>
              <a:gd name="connsiteY62" fmla="*/ 6379995 h 6693946"/>
              <a:gd name="connsiteX63" fmla="*/ 627843 w 1569618"/>
              <a:gd name="connsiteY63" fmla="*/ 6332860 h 6693946"/>
              <a:gd name="connsiteX64" fmla="*/ 611101 w 1569618"/>
              <a:gd name="connsiteY64" fmla="*/ 6322660 h 6693946"/>
              <a:gd name="connsiteX65" fmla="*/ 589171 w 1569618"/>
              <a:gd name="connsiteY65" fmla="*/ 6323073 h 6693946"/>
              <a:gd name="connsiteX66" fmla="*/ 574333 w 1569618"/>
              <a:gd name="connsiteY66" fmla="*/ 6335222 h 6693946"/>
              <a:gd name="connsiteX67" fmla="*/ 551471 w 1569618"/>
              <a:gd name="connsiteY67" fmla="*/ 6306161 h 6693946"/>
              <a:gd name="connsiteX68" fmla="*/ 543896 w 1569618"/>
              <a:gd name="connsiteY68" fmla="*/ 6284899 h 6693946"/>
              <a:gd name="connsiteX69" fmla="*/ 535897 w 1569618"/>
              <a:gd name="connsiteY69" fmla="*/ 6280999 h 6693946"/>
              <a:gd name="connsiteX70" fmla="*/ 530404 w 1569618"/>
              <a:gd name="connsiteY70" fmla="*/ 6287524 h 6693946"/>
              <a:gd name="connsiteX71" fmla="*/ 530157 w 1569618"/>
              <a:gd name="connsiteY71" fmla="*/ 6297949 h 6693946"/>
              <a:gd name="connsiteX72" fmla="*/ 510822 w 1569618"/>
              <a:gd name="connsiteY72" fmla="*/ 6315273 h 6693946"/>
              <a:gd name="connsiteX73" fmla="*/ 502603 w 1569618"/>
              <a:gd name="connsiteY73" fmla="*/ 6308148 h 6693946"/>
              <a:gd name="connsiteX74" fmla="*/ 502119 w 1569618"/>
              <a:gd name="connsiteY74" fmla="*/ 6260226 h 6693946"/>
              <a:gd name="connsiteX75" fmla="*/ 502119 w 1569618"/>
              <a:gd name="connsiteY75" fmla="*/ 6256888 h 6693946"/>
              <a:gd name="connsiteX76" fmla="*/ 502441 w 1569618"/>
              <a:gd name="connsiteY76" fmla="*/ 6082295 h 6693946"/>
              <a:gd name="connsiteX77" fmla="*/ 498489 w 1569618"/>
              <a:gd name="connsiteY77" fmla="*/ 6073558 h 6693946"/>
              <a:gd name="connsiteX78" fmla="*/ 504654 w 1569618"/>
              <a:gd name="connsiteY78" fmla="*/ 6034785 h 6693946"/>
              <a:gd name="connsiteX79" fmla="*/ 498298 w 1569618"/>
              <a:gd name="connsiteY79" fmla="*/ 5995412 h 6693946"/>
              <a:gd name="connsiteX80" fmla="*/ 498076 w 1569618"/>
              <a:gd name="connsiteY80" fmla="*/ 5848531 h 6693946"/>
              <a:gd name="connsiteX81" fmla="*/ 494285 w 1569618"/>
              <a:gd name="connsiteY81" fmla="*/ 5837131 h 6693946"/>
              <a:gd name="connsiteX82" fmla="*/ 491323 w 1569618"/>
              <a:gd name="connsiteY82" fmla="*/ 5846393 h 6693946"/>
              <a:gd name="connsiteX83" fmla="*/ 486490 w 1569618"/>
              <a:gd name="connsiteY83" fmla="*/ 5872380 h 6693946"/>
              <a:gd name="connsiteX84" fmla="*/ 488747 w 1569618"/>
              <a:gd name="connsiteY84" fmla="*/ 5892179 h 6693946"/>
              <a:gd name="connsiteX85" fmla="*/ 484251 w 1569618"/>
              <a:gd name="connsiteY85" fmla="*/ 5912315 h 6693946"/>
              <a:gd name="connsiteX86" fmla="*/ 483959 w 1569618"/>
              <a:gd name="connsiteY86" fmla="*/ 5945014 h 6693946"/>
              <a:gd name="connsiteX87" fmla="*/ 484251 w 1569618"/>
              <a:gd name="connsiteY87" fmla="*/ 5983450 h 6693946"/>
              <a:gd name="connsiteX88" fmla="*/ 484251 w 1569618"/>
              <a:gd name="connsiteY88" fmla="*/ 6018436 h 6693946"/>
              <a:gd name="connsiteX89" fmla="*/ 484251 w 1569618"/>
              <a:gd name="connsiteY89" fmla="*/ 6056909 h 6693946"/>
              <a:gd name="connsiteX90" fmla="*/ 484146 w 1569618"/>
              <a:gd name="connsiteY90" fmla="*/ 6070896 h 6693946"/>
              <a:gd name="connsiteX91" fmla="*/ 481993 w 1569618"/>
              <a:gd name="connsiteY91" fmla="*/ 6073296 h 6693946"/>
              <a:gd name="connsiteX92" fmla="*/ 477437 w 1569618"/>
              <a:gd name="connsiteY92" fmla="*/ 6070746 h 6693946"/>
              <a:gd name="connsiteX93" fmla="*/ 470159 w 1569618"/>
              <a:gd name="connsiteY93" fmla="*/ 6017761 h 6693946"/>
              <a:gd name="connsiteX94" fmla="*/ 467140 w 1569618"/>
              <a:gd name="connsiteY94" fmla="*/ 6012024 h 6693946"/>
              <a:gd name="connsiteX95" fmla="*/ 463319 w 1569618"/>
              <a:gd name="connsiteY95" fmla="*/ 6016673 h 6693946"/>
              <a:gd name="connsiteX96" fmla="*/ 458527 w 1569618"/>
              <a:gd name="connsiteY96" fmla="*/ 6058109 h 6693946"/>
              <a:gd name="connsiteX97" fmla="*/ 463113 w 1569618"/>
              <a:gd name="connsiteY97" fmla="*/ 6084283 h 6693946"/>
              <a:gd name="connsiteX98" fmla="*/ 448027 w 1569618"/>
              <a:gd name="connsiteY98" fmla="*/ 6102844 h 6693946"/>
              <a:gd name="connsiteX99" fmla="*/ 442710 w 1569618"/>
              <a:gd name="connsiteY99" fmla="*/ 6105957 h 6693946"/>
              <a:gd name="connsiteX100" fmla="*/ 430786 w 1569618"/>
              <a:gd name="connsiteY100" fmla="*/ 6114957 h 6693946"/>
              <a:gd name="connsiteX101" fmla="*/ 423462 w 1569618"/>
              <a:gd name="connsiteY101" fmla="*/ 6095570 h 6693946"/>
              <a:gd name="connsiteX102" fmla="*/ 421089 w 1569618"/>
              <a:gd name="connsiteY102" fmla="*/ 6065609 h 6693946"/>
              <a:gd name="connsiteX103" fmla="*/ 402486 w 1569618"/>
              <a:gd name="connsiteY103" fmla="*/ 6061934 h 6693946"/>
              <a:gd name="connsiteX104" fmla="*/ 385551 w 1569618"/>
              <a:gd name="connsiteY104" fmla="*/ 6056497 h 6693946"/>
              <a:gd name="connsiteX105" fmla="*/ 379634 w 1569618"/>
              <a:gd name="connsiteY105" fmla="*/ 6045172 h 6693946"/>
              <a:gd name="connsiteX106" fmla="*/ 372120 w 1569618"/>
              <a:gd name="connsiteY106" fmla="*/ 5964063 h 6693946"/>
              <a:gd name="connsiteX107" fmla="*/ 365970 w 1569618"/>
              <a:gd name="connsiteY107" fmla="*/ 5935114 h 6693946"/>
              <a:gd name="connsiteX108" fmla="*/ 358118 w 1569618"/>
              <a:gd name="connsiteY108" fmla="*/ 5885916 h 6693946"/>
              <a:gd name="connsiteX109" fmla="*/ 358102 w 1569618"/>
              <a:gd name="connsiteY109" fmla="*/ 5850968 h 6693946"/>
              <a:gd name="connsiteX110" fmla="*/ 354574 w 1569618"/>
              <a:gd name="connsiteY110" fmla="*/ 5823632 h 6693946"/>
              <a:gd name="connsiteX111" fmla="*/ 350809 w 1569618"/>
              <a:gd name="connsiteY111" fmla="*/ 5793145 h 6693946"/>
              <a:gd name="connsiteX112" fmla="*/ 349988 w 1569618"/>
              <a:gd name="connsiteY112" fmla="*/ 5762172 h 6693946"/>
              <a:gd name="connsiteX113" fmla="*/ 344787 w 1569618"/>
              <a:gd name="connsiteY113" fmla="*/ 5755835 h 6693946"/>
              <a:gd name="connsiteX114" fmla="*/ 346591 w 1569618"/>
              <a:gd name="connsiteY114" fmla="*/ 5753660 h 6693946"/>
              <a:gd name="connsiteX115" fmla="*/ 350824 w 1569618"/>
              <a:gd name="connsiteY115" fmla="*/ 5741810 h 6693946"/>
              <a:gd name="connsiteX116" fmla="*/ 341067 w 1569618"/>
              <a:gd name="connsiteY116" fmla="*/ 5724974 h 6693946"/>
              <a:gd name="connsiteX117" fmla="*/ 340775 w 1569618"/>
              <a:gd name="connsiteY117" fmla="*/ 5748185 h 6693946"/>
              <a:gd name="connsiteX118" fmla="*/ 337434 w 1569618"/>
              <a:gd name="connsiteY118" fmla="*/ 5754147 h 6693946"/>
              <a:gd name="connsiteX119" fmla="*/ 340790 w 1569618"/>
              <a:gd name="connsiteY119" fmla="*/ 5759697 h 6693946"/>
              <a:gd name="connsiteX120" fmla="*/ 342050 w 1569618"/>
              <a:gd name="connsiteY120" fmla="*/ 5758534 h 6693946"/>
              <a:gd name="connsiteX121" fmla="*/ 340730 w 1569618"/>
              <a:gd name="connsiteY121" fmla="*/ 5787558 h 6693946"/>
              <a:gd name="connsiteX122" fmla="*/ 337478 w 1569618"/>
              <a:gd name="connsiteY122" fmla="*/ 5792921 h 6693946"/>
              <a:gd name="connsiteX123" fmla="*/ 344086 w 1569618"/>
              <a:gd name="connsiteY123" fmla="*/ 5832069 h 6693946"/>
              <a:gd name="connsiteX124" fmla="*/ 346999 w 1569618"/>
              <a:gd name="connsiteY124" fmla="*/ 5869305 h 6693946"/>
              <a:gd name="connsiteX125" fmla="*/ 345023 w 1569618"/>
              <a:gd name="connsiteY125" fmla="*/ 5889704 h 6693946"/>
              <a:gd name="connsiteX126" fmla="*/ 350956 w 1569618"/>
              <a:gd name="connsiteY126" fmla="*/ 5907365 h 6693946"/>
              <a:gd name="connsiteX127" fmla="*/ 351147 w 1569618"/>
              <a:gd name="connsiteY127" fmla="*/ 5963313 h 6693946"/>
              <a:gd name="connsiteX128" fmla="*/ 348334 w 1569618"/>
              <a:gd name="connsiteY128" fmla="*/ 5969088 h 6693946"/>
              <a:gd name="connsiteX129" fmla="*/ 341157 w 1569618"/>
              <a:gd name="connsiteY129" fmla="*/ 5962675 h 6693946"/>
              <a:gd name="connsiteX130" fmla="*/ 337553 w 1569618"/>
              <a:gd name="connsiteY130" fmla="*/ 5946851 h 6693946"/>
              <a:gd name="connsiteX131" fmla="*/ 320987 w 1569618"/>
              <a:gd name="connsiteY131" fmla="*/ 5852055 h 6693946"/>
              <a:gd name="connsiteX132" fmla="*/ 316446 w 1569618"/>
              <a:gd name="connsiteY132" fmla="*/ 5840018 h 6693946"/>
              <a:gd name="connsiteX133" fmla="*/ 309047 w 1569618"/>
              <a:gd name="connsiteY133" fmla="*/ 5755497 h 6693946"/>
              <a:gd name="connsiteX134" fmla="*/ 303029 w 1569618"/>
              <a:gd name="connsiteY134" fmla="*/ 5745672 h 6693946"/>
              <a:gd name="connsiteX135" fmla="*/ 295409 w 1569618"/>
              <a:gd name="connsiteY135" fmla="*/ 5754072 h 6693946"/>
              <a:gd name="connsiteX136" fmla="*/ 296332 w 1569618"/>
              <a:gd name="connsiteY136" fmla="*/ 5787258 h 6693946"/>
              <a:gd name="connsiteX137" fmla="*/ 295615 w 1569618"/>
              <a:gd name="connsiteY137" fmla="*/ 5825132 h 6693946"/>
              <a:gd name="connsiteX138" fmla="*/ 303130 w 1569618"/>
              <a:gd name="connsiteY138" fmla="*/ 5860755 h 6693946"/>
              <a:gd name="connsiteX139" fmla="*/ 299658 w 1569618"/>
              <a:gd name="connsiteY139" fmla="*/ 5887979 h 6693946"/>
              <a:gd name="connsiteX140" fmla="*/ 297783 w 1569618"/>
              <a:gd name="connsiteY140" fmla="*/ 5916252 h 6693946"/>
              <a:gd name="connsiteX141" fmla="*/ 302339 w 1569618"/>
              <a:gd name="connsiteY141" fmla="*/ 5943589 h 6693946"/>
              <a:gd name="connsiteX142" fmla="*/ 306059 w 1569618"/>
              <a:gd name="connsiteY142" fmla="*/ 5956039 h 6693946"/>
              <a:gd name="connsiteX143" fmla="*/ 307116 w 1569618"/>
              <a:gd name="connsiteY143" fmla="*/ 5967738 h 6693946"/>
              <a:gd name="connsiteX144" fmla="*/ 292465 w 1569618"/>
              <a:gd name="connsiteY144" fmla="*/ 5982625 h 6693946"/>
              <a:gd name="connsiteX145" fmla="*/ 288498 w 1569618"/>
              <a:gd name="connsiteY145" fmla="*/ 5979325 h 6693946"/>
              <a:gd name="connsiteX146" fmla="*/ 292042 w 1569618"/>
              <a:gd name="connsiteY146" fmla="*/ 5949439 h 6693946"/>
              <a:gd name="connsiteX147" fmla="*/ 286462 w 1569618"/>
              <a:gd name="connsiteY147" fmla="*/ 5937139 h 6693946"/>
              <a:gd name="connsiteX148" fmla="*/ 275122 w 1569618"/>
              <a:gd name="connsiteY148" fmla="*/ 5937927 h 6693946"/>
              <a:gd name="connsiteX149" fmla="*/ 269936 w 1569618"/>
              <a:gd name="connsiteY149" fmla="*/ 5947826 h 6693946"/>
              <a:gd name="connsiteX150" fmla="*/ 267214 w 1569618"/>
              <a:gd name="connsiteY150" fmla="*/ 5938452 h 6693946"/>
              <a:gd name="connsiteX151" fmla="*/ 260521 w 1569618"/>
              <a:gd name="connsiteY151" fmla="*/ 5923790 h 6693946"/>
              <a:gd name="connsiteX152" fmla="*/ 228103 w 1569618"/>
              <a:gd name="connsiteY152" fmla="*/ 5835668 h 6693946"/>
              <a:gd name="connsiteX153" fmla="*/ 218845 w 1569618"/>
              <a:gd name="connsiteY153" fmla="*/ 5811782 h 6693946"/>
              <a:gd name="connsiteX154" fmla="*/ 200917 w 1569618"/>
              <a:gd name="connsiteY154" fmla="*/ 5766259 h 6693946"/>
              <a:gd name="connsiteX155" fmla="*/ 197328 w 1569618"/>
              <a:gd name="connsiteY155" fmla="*/ 5753960 h 6693946"/>
              <a:gd name="connsiteX156" fmla="*/ 192116 w 1569618"/>
              <a:gd name="connsiteY156" fmla="*/ 5713949 h 6693946"/>
              <a:gd name="connsiteX157" fmla="*/ 184204 w 1569618"/>
              <a:gd name="connsiteY157" fmla="*/ 5679375 h 6693946"/>
              <a:gd name="connsiteX158" fmla="*/ 176149 w 1569618"/>
              <a:gd name="connsiteY158" fmla="*/ 5640227 h 6693946"/>
              <a:gd name="connsiteX159" fmla="*/ 173483 w 1569618"/>
              <a:gd name="connsiteY159" fmla="*/ 5634377 h 6693946"/>
              <a:gd name="connsiteX160" fmla="*/ 169482 w 1569618"/>
              <a:gd name="connsiteY160" fmla="*/ 5641764 h 6693946"/>
              <a:gd name="connsiteX161" fmla="*/ 179839 w 1569618"/>
              <a:gd name="connsiteY161" fmla="*/ 5703937 h 6693946"/>
              <a:gd name="connsiteX162" fmla="*/ 183195 w 1569618"/>
              <a:gd name="connsiteY162" fmla="*/ 5712974 h 6693946"/>
              <a:gd name="connsiteX163" fmla="*/ 190196 w 1569618"/>
              <a:gd name="connsiteY163" fmla="*/ 5790521 h 6693946"/>
              <a:gd name="connsiteX164" fmla="*/ 197137 w 1569618"/>
              <a:gd name="connsiteY164" fmla="*/ 5843581 h 6693946"/>
              <a:gd name="connsiteX165" fmla="*/ 191820 w 1569618"/>
              <a:gd name="connsiteY165" fmla="*/ 5850668 h 6693946"/>
              <a:gd name="connsiteX166" fmla="*/ 183634 w 1569618"/>
              <a:gd name="connsiteY166" fmla="*/ 5843094 h 6693946"/>
              <a:gd name="connsiteX167" fmla="*/ 162305 w 1569618"/>
              <a:gd name="connsiteY167" fmla="*/ 5753885 h 6693946"/>
              <a:gd name="connsiteX168" fmla="*/ 145828 w 1569618"/>
              <a:gd name="connsiteY168" fmla="*/ 5719011 h 6693946"/>
              <a:gd name="connsiteX169" fmla="*/ 141448 w 1569618"/>
              <a:gd name="connsiteY169" fmla="*/ 5703674 h 6693946"/>
              <a:gd name="connsiteX170" fmla="*/ 125189 w 1569618"/>
              <a:gd name="connsiteY170" fmla="*/ 5674913 h 6693946"/>
              <a:gd name="connsiteX171" fmla="*/ 113823 w 1569618"/>
              <a:gd name="connsiteY171" fmla="*/ 5649377 h 6693946"/>
              <a:gd name="connsiteX172" fmla="*/ 113471 w 1569618"/>
              <a:gd name="connsiteY172" fmla="*/ 5575955 h 6693946"/>
              <a:gd name="connsiteX173" fmla="*/ 105664 w 1569618"/>
              <a:gd name="connsiteY173" fmla="*/ 5508833 h 6693946"/>
              <a:gd name="connsiteX174" fmla="*/ 99308 w 1569618"/>
              <a:gd name="connsiteY174" fmla="*/ 5277355 h 6693946"/>
              <a:gd name="connsiteX175" fmla="*/ 92933 w 1569618"/>
              <a:gd name="connsiteY175" fmla="*/ 5164785 h 6693946"/>
              <a:gd name="connsiteX176" fmla="*/ 91485 w 1569618"/>
              <a:gd name="connsiteY176" fmla="*/ 5139436 h 6693946"/>
              <a:gd name="connsiteX177" fmla="*/ 85493 w 1569618"/>
              <a:gd name="connsiteY177" fmla="*/ 5110488 h 6693946"/>
              <a:gd name="connsiteX178" fmla="*/ 85317 w 1569618"/>
              <a:gd name="connsiteY178" fmla="*/ 5082513 h 6693946"/>
              <a:gd name="connsiteX179" fmla="*/ 85317 w 1569618"/>
              <a:gd name="connsiteY179" fmla="*/ 5051015 h 6693946"/>
              <a:gd name="connsiteX180" fmla="*/ 84923 w 1569618"/>
              <a:gd name="connsiteY180" fmla="*/ 5019666 h 6693946"/>
              <a:gd name="connsiteX181" fmla="*/ 77288 w 1569618"/>
              <a:gd name="connsiteY181" fmla="*/ 4886172 h 6693946"/>
              <a:gd name="connsiteX182" fmla="*/ 71517 w 1569618"/>
              <a:gd name="connsiteY182" fmla="*/ 4145729 h 6693946"/>
              <a:gd name="connsiteX183" fmla="*/ 63770 w 1569618"/>
              <a:gd name="connsiteY183" fmla="*/ 4071594 h 6693946"/>
              <a:gd name="connsiteX184" fmla="*/ 63991 w 1569618"/>
              <a:gd name="connsiteY184" fmla="*/ 3998173 h 6693946"/>
              <a:gd name="connsiteX185" fmla="*/ 58100 w 1569618"/>
              <a:gd name="connsiteY185" fmla="*/ 3973386 h 6693946"/>
              <a:gd name="connsiteX186" fmla="*/ 57077 w 1569618"/>
              <a:gd name="connsiteY186" fmla="*/ 3919389 h 6693946"/>
              <a:gd name="connsiteX187" fmla="*/ 57309 w 1569618"/>
              <a:gd name="connsiteY187" fmla="*/ 3863403 h 6693946"/>
              <a:gd name="connsiteX188" fmla="*/ 57883 w 1569618"/>
              <a:gd name="connsiteY188" fmla="*/ 3804006 h 6693946"/>
              <a:gd name="connsiteX189" fmla="*/ 55258 w 1569618"/>
              <a:gd name="connsiteY189" fmla="*/ 3772095 h 6693946"/>
              <a:gd name="connsiteX190" fmla="*/ 50601 w 1569618"/>
              <a:gd name="connsiteY190" fmla="*/ 3735646 h 6693946"/>
              <a:gd name="connsiteX191" fmla="*/ 50308 w 1569618"/>
              <a:gd name="connsiteY191" fmla="*/ 3700660 h 6693946"/>
              <a:gd name="connsiteX192" fmla="*/ 49708 w 1569618"/>
              <a:gd name="connsiteY192" fmla="*/ 3662374 h 6693946"/>
              <a:gd name="connsiteX193" fmla="*/ 43367 w 1569618"/>
              <a:gd name="connsiteY193" fmla="*/ 3553142 h 6693946"/>
              <a:gd name="connsiteX194" fmla="*/ 36569 w 1569618"/>
              <a:gd name="connsiteY194" fmla="*/ 3444059 h 6693946"/>
              <a:gd name="connsiteX195" fmla="*/ 35545 w 1569618"/>
              <a:gd name="connsiteY195" fmla="*/ 3335651 h 6693946"/>
              <a:gd name="connsiteX196" fmla="*/ 30093 w 1569618"/>
              <a:gd name="connsiteY196" fmla="*/ 3291650 h 6693946"/>
              <a:gd name="connsiteX197" fmla="*/ 29317 w 1569618"/>
              <a:gd name="connsiteY197" fmla="*/ 3242842 h 6693946"/>
              <a:gd name="connsiteX198" fmla="*/ 29317 w 1569618"/>
              <a:gd name="connsiteY198" fmla="*/ 3190360 h 6693946"/>
              <a:gd name="connsiteX199" fmla="*/ 29129 w 1569618"/>
              <a:gd name="connsiteY199" fmla="*/ 3141376 h 6693946"/>
              <a:gd name="connsiteX200" fmla="*/ 22683 w 1569618"/>
              <a:gd name="connsiteY200" fmla="*/ 3084558 h 6693946"/>
              <a:gd name="connsiteX201" fmla="*/ 28923 w 1569618"/>
              <a:gd name="connsiteY201" fmla="*/ 3066863 h 6693946"/>
              <a:gd name="connsiteX202" fmla="*/ 22301 w 1569618"/>
              <a:gd name="connsiteY202" fmla="*/ 3048597 h 6693946"/>
              <a:gd name="connsiteX203" fmla="*/ 15154 w 1569618"/>
              <a:gd name="connsiteY203" fmla="*/ 2328452 h 6693946"/>
              <a:gd name="connsiteX204" fmla="*/ 15067 w 1569618"/>
              <a:gd name="connsiteY204" fmla="*/ 2212998 h 6693946"/>
              <a:gd name="connsiteX205" fmla="*/ 9544 w 1569618"/>
              <a:gd name="connsiteY205" fmla="*/ 2180172 h 6693946"/>
              <a:gd name="connsiteX206" fmla="*/ 12371 w 1569618"/>
              <a:gd name="connsiteY206" fmla="*/ 2168589 h 6693946"/>
              <a:gd name="connsiteX207" fmla="*/ 14992 w 1569618"/>
              <a:gd name="connsiteY207" fmla="*/ 2155959 h 6693946"/>
              <a:gd name="connsiteX208" fmla="*/ 8738 w 1569618"/>
              <a:gd name="connsiteY208" fmla="*/ 2067737 h 6693946"/>
              <a:gd name="connsiteX209" fmla="*/ 7976 w 1569618"/>
              <a:gd name="connsiteY209" fmla="*/ 1372187 h 6693946"/>
              <a:gd name="connsiteX210" fmla="*/ 1913 w 1569618"/>
              <a:gd name="connsiteY210" fmla="*/ 1329048 h 6693946"/>
              <a:gd name="connsiteX211" fmla="*/ 7976 w 1569618"/>
              <a:gd name="connsiteY211" fmla="*/ 1311454 h 6693946"/>
              <a:gd name="connsiteX212" fmla="*/ 5224 w 1569618"/>
              <a:gd name="connsiteY212" fmla="*/ 1298465 h 6693946"/>
              <a:gd name="connsiteX213" fmla="*/ 1883 w 1569618"/>
              <a:gd name="connsiteY213" fmla="*/ 1239521 h 6693946"/>
              <a:gd name="connsiteX214" fmla="*/ 1107 w 1569618"/>
              <a:gd name="connsiteY214" fmla="*/ 1229370 h 6693946"/>
              <a:gd name="connsiteX215" fmla="*/ 4182 w 1569618"/>
              <a:gd name="connsiteY215" fmla="*/ 1205743 h 6693946"/>
              <a:gd name="connsiteX216" fmla="*/ 1399 w 1569618"/>
              <a:gd name="connsiteY216" fmla="*/ 1175553 h 6693946"/>
              <a:gd name="connsiteX217" fmla="*/ 1545 w 1569618"/>
              <a:gd name="connsiteY217" fmla="*/ 1147590 h 6693946"/>
              <a:gd name="connsiteX218" fmla="*/ 6499 w 1569618"/>
              <a:gd name="connsiteY218" fmla="*/ 1128755 h 6693946"/>
              <a:gd name="connsiteX219" fmla="*/ 7785 w 1569618"/>
              <a:gd name="connsiteY219" fmla="*/ 1108978 h 6693946"/>
              <a:gd name="connsiteX220" fmla="*/ 4155 w 1569618"/>
              <a:gd name="connsiteY220" fmla="*/ 1061872 h 6693946"/>
              <a:gd name="connsiteX221" fmla="*/ 3743 w 1569618"/>
              <a:gd name="connsiteY221" fmla="*/ 1051808 h 6693946"/>
              <a:gd name="connsiteX222" fmla="*/ 4448 w 1569618"/>
              <a:gd name="connsiteY222" fmla="*/ 1040690 h 6693946"/>
              <a:gd name="connsiteX223" fmla="*/ 15360 w 1569618"/>
              <a:gd name="connsiteY223" fmla="*/ 1047781 h 6693946"/>
              <a:gd name="connsiteX224" fmla="*/ 16166 w 1569618"/>
              <a:gd name="connsiteY224" fmla="*/ 1050945 h 6693946"/>
              <a:gd name="connsiteX225" fmla="*/ 22155 w 1569618"/>
              <a:gd name="connsiteY225" fmla="*/ 1048219 h 6693946"/>
              <a:gd name="connsiteX226" fmla="*/ 24749 w 1569618"/>
              <a:gd name="connsiteY226" fmla="*/ 1019042 h 6693946"/>
              <a:gd name="connsiteX227" fmla="*/ 15682 w 1569618"/>
              <a:gd name="connsiteY227" fmla="*/ 1025237 h 6693946"/>
              <a:gd name="connsiteX228" fmla="*/ 8299 w 1569618"/>
              <a:gd name="connsiteY228" fmla="*/ 1029016 h 6693946"/>
              <a:gd name="connsiteX229" fmla="*/ 1662 w 1569618"/>
              <a:gd name="connsiteY229" fmla="*/ 1021445 h 6693946"/>
              <a:gd name="connsiteX230" fmla="*/ 7230 w 1569618"/>
              <a:gd name="connsiteY230" fmla="*/ 985233 h 6693946"/>
              <a:gd name="connsiteX231" fmla="*/ 7114 w 1569618"/>
              <a:gd name="connsiteY231" fmla="*/ 952306 h 6693946"/>
              <a:gd name="connsiteX232" fmla="*/ 3803 w 1569618"/>
              <a:gd name="connsiteY232" fmla="*/ 935960 h 6693946"/>
              <a:gd name="connsiteX233" fmla="*/ 8344 w 1569618"/>
              <a:gd name="connsiteY233" fmla="*/ 920462 h 6693946"/>
              <a:gd name="connsiteX234" fmla="*/ 10905 w 1569618"/>
              <a:gd name="connsiteY234" fmla="*/ 914530 h 6693946"/>
              <a:gd name="connsiteX235" fmla="*/ 15108 w 1569618"/>
              <a:gd name="connsiteY235" fmla="*/ 921370 h 6693946"/>
              <a:gd name="connsiteX236" fmla="*/ 15566 w 1569618"/>
              <a:gd name="connsiteY236" fmla="*/ 952835 h 6693946"/>
              <a:gd name="connsiteX237" fmla="*/ 20793 w 1569618"/>
              <a:gd name="connsiteY237" fmla="*/ 960627 h 6693946"/>
              <a:gd name="connsiteX238" fmla="*/ 28207 w 1569618"/>
              <a:gd name="connsiteY238" fmla="*/ 953213 h 6693946"/>
              <a:gd name="connsiteX239" fmla="*/ 29069 w 1569618"/>
              <a:gd name="connsiteY239" fmla="*/ 928138 h 6693946"/>
              <a:gd name="connsiteX240" fmla="*/ 28747 w 1569618"/>
              <a:gd name="connsiteY240" fmla="*/ 905579 h 6693946"/>
              <a:gd name="connsiteX241" fmla="*/ 29317 w 1569618"/>
              <a:gd name="connsiteY241" fmla="*/ 881295 h 6693946"/>
              <a:gd name="connsiteX242" fmla="*/ 29568 w 1569618"/>
              <a:gd name="connsiteY242" fmla="*/ 853333 h 6693946"/>
              <a:gd name="connsiteX243" fmla="*/ 25556 w 1569618"/>
              <a:gd name="connsiteY243" fmla="*/ 828959 h 6693946"/>
              <a:gd name="connsiteX244" fmla="*/ 26756 w 1569618"/>
              <a:gd name="connsiteY244" fmla="*/ 822044 h 6693946"/>
              <a:gd name="connsiteX245" fmla="*/ 29785 w 1569618"/>
              <a:gd name="connsiteY245" fmla="*/ 800614 h 6693946"/>
              <a:gd name="connsiteX246" fmla="*/ 30138 w 1569618"/>
              <a:gd name="connsiteY246" fmla="*/ 773296 h 6693946"/>
              <a:gd name="connsiteX247" fmla="*/ 29845 w 1569618"/>
              <a:gd name="connsiteY247" fmla="*/ 751427 h 6693946"/>
              <a:gd name="connsiteX248" fmla="*/ 33580 w 1569618"/>
              <a:gd name="connsiteY248" fmla="*/ 729820 h 6693946"/>
              <a:gd name="connsiteX249" fmla="*/ 36216 w 1569618"/>
              <a:gd name="connsiteY249" fmla="*/ 710250 h 6693946"/>
              <a:gd name="connsiteX250" fmla="*/ 36951 w 1569618"/>
              <a:gd name="connsiteY250" fmla="*/ 678965 h 6693946"/>
              <a:gd name="connsiteX251" fmla="*/ 35410 w 1569618"/>
              <a:gd name="connsiteY251" fmla="*/ 648936 h 6693946"/>
              <a:gd name="connsiteX252" fmla="*/ 36321 w 1569618"/>
              <a:gd name="connsiteY252" fmla="*/ 618087 h 6693946"/>
              <a:gd name="connsiteX253" fmla="*/ 36321 w 1569618"/>
              <a:gd name="connsiteY253" fmla="*/ 558603 h 6693946"/>
              <a:gd name="connsiteX254" fmla="*/ 35601 w 1569618"/>
              <a:gd name="connsiteY254" fmla="*/ 527344 h 6693946"/>
              <a:gd name="connsiteX255" fmla="*/ 36846 w 1569618"/>
              <a:gd name="connsiteY255" fmla="*/ 504714 h 6693946"/>
              <a:gd name="connsiteX256" fmla="*/ 40540 w 1569618"/>
              <a:gd name="connsiteY256" fmla="*/ 481232 h 6693946"/>
              <a:gd name="connsiteX257" fmla="*/ 40097 w 1569618"/>
              <a:gd name="connsiteY257" fmla="*/ 458970 h 6693946"/>
              <a:gd name="connsiteX258" fmla="*/ 43307 w 1569618"/>
              <a:gd name="connsiteY258" fmla="*/ 365471 h 6693946"/>
              <a:gd name="connsiteX259" fmla="*/ 47410 w 1569618"/>
              <a:gd name="connsiteY259" fmla="*/ 344731 h 6693946"/>
              <a:gd name="connsiteX260" fmla="*/ 50237 w 1569618"/>
              <a:gd name="connsiteY260" fmla="*/ 318189 h 6693946"/>
              <a:gd name="connsiteX261" fmla="*/ 50308 w 1569618"/>
              <a:gd name="connsiteY261" fmla="*/ 290197 h 6693946"/>
              <a:gd name="connsiteX262" fmla="*/ 50762 w 1569618"/>
              <a:gd name="connsiteY262" fmla="*/ 262291 h 6693946"/>
              <a:gd name="connsiteX263" fmla="*/ 60564 w 1569618"/>
              <a:gd name="connsiteY263" fmla="*/ 248964 h 6693946"/>
              <a:gd name="connsiteX264" fmla="*/ 70756 w 1569618"/>
              <a:gd name="connsiteY264" fmla="*/ 261646 h 6693946"/>
              <a:gd name="connsiteX265" fmla="*/ 66965 w 1569618"/>
              <a:gd name="connsiteY265" fmla="*/ 275051 h 6693946"/>
              <a:gd name="connsiteX266" fmla="*/ 74799 w 1569618"/>
              <a:gd name="connsiteY266" fmla="*/ 284220 h 6693946"/>
              <a:gd name="connsiteX267" fmla="*/ 72076 w 1569618"/>
              <a:gd name="connsiteY267" fmla="*/ 287909 h 6693946"/>
              <a:gd name="connsiteX268" fmla="*/ 76265 w 1569618"/>
              <a:gd name="connsiteY268" fmla="*/ 286916 h 6693946"/>
              <a:gd name="connsiteX269" fmla="*/ 78301 w 1569618"/>
              <a:gd name="connsiteY269" fmla="*/ 286826 h 6693946"/>
              <a:gd name="connsiteX270" fmla="*/ 77364 w 1569618"/>
              <a:gd name="connsiteY270" fmla="*/ 285888 h 6693946"/>
              <a:gd name="connsiteX271" fmla="*/ 86693 w 1569618"/>
              <a:gd name="connsiteY271" fmla="*/ 278801 h 6693946"/>
              <a:gd name="connsiteX272" fmla="*/ 99041 w 1569618"/>
              <a:gd name="connsiteY272" fmla="*/ 282697 h 6693946"/>
              <a:gd name="connsiteX273" fmla="*/ 99116 w 1569618"/>
              <a:gd name="connsiteY273" fmla="*/ 313956 h 6693946"/>
              <a:gd name="connsiteX274" fmla="*/ 95261 w 1569618"/>
              <a:gd name="connsiteY274" fmla="*/ 318159 h 6693946"/>
              <a:gd name="connsiteX275" fmla="*/ 92918 w 1569618"/>
              <a:gd name="connsiteY275" fmla="*/ 315685 h 6693946"/>
              <a:gd name="connsiteX276" fmla="*/ 92202 w 1569618"/>
              <a:gd name="connsiteY276" fmla="*/ 305504 h 6693946"/>
              <a:gd name="connsiteX277" fmla="*/ 87983 w 1569618"/>
              <a:gd name="connsiteY277" fmla="*/ 291513 h 6693946"/>
              <a:gd name="connsiteX278" fmla="*/ 76835 w 1569618"/>
              <a:gd name="connsiteY278" fmla="*/ 297899 h 6693946"/>
              <a:gd name="connsiteX279" fmla="*/ 71532 w 1569618"/>
              <a:gd name="connsiteY279" fmla="*/ 308346 h 6693946"/>
              <a:gd name="connsiteX280" fmla="*/ 69586 w 1569618"/>
              <a:gd name="connsiteY280" fmla="*/ 327110 h 6693946"/>
              <a:gd name="connsiteX281" fmla="*/ 68180 w 1569618"/>
              <a:gd name="connsiteY281" fmla="*/ 325700 h 6693946"/>
              <a:gd name="connsiteX282" fmla="*/ 65075 w 1569618"/>
              <a:gd name="connsiteY282" fmla="*/ 329908 h 6693946"/>
              <a:gd name="connsiteX283" fmla="*/ 69279 w 1569618"/>
              <a:gd name="connsiteY283" fmla="*/ 328910 h 6693946"/>
              <a:gd name="connsiteX284" fmla="*/ 71300 w 1569618"/>
              <a:gd name="connsiteY284" fmla="*/ 328824 h 6693946"/>
              <a:gd name="connsiteX285" fmla="*/ 70726 w 1569618"/>
              <a:gd name="connsiteY285" fmla="*/ 328235 h 6693946"/>
              <a:gd name="connsiteX286" fmla="*/ 77277 w 1569618"/>
              <a:gd name="connsiteY286" fmla="*/ 328164 h 6693946"/>
              <a:gd name="connsiteX287" fmla="*/ 71986 w 1569618"/>
              <a:gd name="connsiteY287" fmla="*/ 392965 h 6693946"/>
              <a:gd name="connsiteX288" fmla="*/ 78841 w 1569618"/>
              <a:gd name="connsiteY288" fmla="*/ 413720 h 6693946"/>
              <a:gd name="connsiteX289" fmla="*/ 88744 w 1569618"/>
              <a:gd name="connsiteY289" fmla="*/ 410000 h 6693946"/>
              <a:gd name="connsiteX290" fmla="*/ 97927 w 1569618"/>
              <a:gd name="connsiteY290" fmla="*/ 412269 h 6693946"/>
              <a:gd name="connsiteX291" fmla="*/ 103189 w 1569618"/>
              <a:gd name="connsiteY291" fmla="*/ 464137 h 6693946"/>
              <a:gd name="connsiteX292" fmla="*/ 100594 w 1569618"/>
              <a:gd name="connsiteY292" fmla="*/ 498459 h 6693946"/>
              <a:gd name="connsiteX293" fmla="*/ 106657 w 1569618"/>
              <a:gd name="connsiteY293" fmla="*/ 500495 h 6693946"/>
              <a:gd name="connsiteX294" fmla="*/ 112256 w 1569618"/>
              <a:gd name="connsiteY294" fmla="*/ 497900 h 6693946"/>
              <a:gd name="connsiteX295" fmla="*/ 113264 w 1569618"/>
              <a:gd name="connsiteY295" fmla="*/ 484307 h 6693946"/>
              <a:gd name="connsiteX296" fmla="*/ 113557 w 1569618"/>
              <a:gd name="connsiteY296" fmla="*/ 400480 h 6693946"/>
              <a:gd name="connsiteX297" fmla="*/ 119635 w 1569618"/>
              <a:gd name="connsiteY297" fmla="*/ 347089 h 6693946"/>
              <a:gd name="connsiteX298" fmla="*/ 119594 w 1569618"/>
              <a:gd name="connsiteY298" fmla="*/ 320076 h 6693946"/>
              <a:gd name="connsiteX299" fmla="*/ 123768 w 1569618"/>
              <a:gd name="connsiteY299" fmla="*/ 270833 h 6693946"/>
              <a:gd name="connsiteX300" fmla="*/ 125905 w 1569618"/>
              <a:gd name="connsiteY300" fmla="*/ 263670 h 6693946"/>
              <a:gd name="connsiteX301" fmla="*/ 125789 w 1569618"/>
              <a:gd name="connsiteY301" fmla="*/ 259069 h 6693946"/>
              <a:gd name="connsiteX302" fmla="*/ 121761 w 1569618"/>
              <a:gd name="connsiteY302" fmla="*/ 253677 h 6693946"/>
              <a:gd name="connsiteX303" fmla="*/ 119418 w 1569618"/>
              <a:gd name="connsiteY303" fmla="*/ 231636 h 6693946"/>
              <a:gd name="connsiteX304" fmla="*/ 117292 w 1569618"/>
              <a:gd name="connsiteY304" fmla="*/ 205195 h 6693946"/>
              <a:gd name="connsiteX305" fmla="*/ 120412 w 1569618"/>
              <a:gd name="connsiteY305" fmla="*/ 175081 h 6693946"/>
              <a:gd name="connsiteX306" fmla="*/ 122931 w 1569618"/>
              <a:gd name="connsiteY306" fmla="*/ 132074 h 6693946"/>
              <a:gd name="connsiteX307" fmla="*/ 121323 w 1569618"/>
              <a:gd name="connsiteY307" fmla="*/ 43117 h 6693946"/>
              <a:gd name="connsiteX308" fmla="*/ 121101 w 1569618"/>
              <a:gd name="connsiteY308" fmla="*/ 43043 h 6693946"/>
              <a:gd name="connsiteX309" fmla="*/ 121323 w 1569618"/>
              <a:gd name="connsiteY309" fmla="*/ 42794 h 6693946"/>
              <a:gd name="connsiteX310" fmla="*/ 120854 w 1569618"/>
              <a:gd name="connsiteY310" fmla="*/ 418 h 6693946"/>
              <a:gd name="connsiteX311" fmla="*/ 132921 w 1569618"/>
              <a:gd name="connsiteY311" fmla="*/ 24675 h 6693946"/>
              <a:gd name="connsiteX312" fmla="*/ 133363 w 1569618"/>
              <a:gd name="connsiteY312" fmla="*/ 24748 h 6693946"/>
              <a:gd name="connsiteX313" fmla="*/ 133097 w 1569618"/>
              <a:gd name="connsiteY313" fmla="*/ 39074 h 6693946"/>
              <a:gd name="connsiteX314" fmla="*/ 134065 w 1569618"/>
              <a:gd name="connsiteY314" fmla="*/ 42253 h 6693946"/>
              <a:gd name="connsiteX315" fmla="*/ 141448 w 1569618"/>
              <a:gd name="connsiteY315" fmla="*/ 158146 h 6693946"/>
              <a:gd name="connsiteX316" fmla="*/ 144039 w 1569618"/>
              <a:gd name="connsiteY316" fmla="*/ 163977 h 6693946"/>
              <a:gd name="connsiteX317" fmla="*/ 148097 w 1569618"/>
              <a:gd name="connsiteY317" fmla="*/ 156755 h 6693946"/>
              <a:gd name="connsiteX318" fmla="*/ 148040 w 1569618"/>
              <a:gd name="connsiteY318" fmla="*/ 114862 h 6693946"/>
              <a:gd name="connsiteX319" fmla="*/ 156211 w 1569618"/>
              <a:gd name="connsiteY319" fmla="*/ 97110 h 6693946"/>
              <a:gd name="connsiteX320" fmla="*/ 169512 w 1569618"/>
              <a:gd name="connsiteY320" fmla="*/ 100740 h 6693946"/>
              <a:gd name="connsiteX321" fmla="*/ 177364 w 1569618"/>
              <a:gd name="connsiteY321" fmla="*/ 108783 h 6693946"/>
              <a:gd name="connsiteX322" fmla="*/ 181054 w 1569618"/>
              <a:gd name="connsiteY322" fmla="*/ 114464 h 6693946"/>
              <a:gd name="connsiteX323" fmla="*/ 175722 w 1569618"/>
              <a:gd name="connsiteY323" fmla="*/ 133787 h 6693946"/>
              <a:gd name="connsiteX324" fmla="*/ 179940 w 1569618"/>
              <a:gd name="connsiteY324" fmla="*/ 158232 h 6693946"/>
              <a:gd name="connsiteX325" fmla="*/ 178654 w 1569618"/>
              <a:gd name="connsiteY325" fmla="*/ 164472 h 6693946"/>
              <a:gd name="connsiteX326" fmla="*/ 146604 w 1569618"/>
              <a:gd name="connsiteY326" fmla="*/ 172223 h 6693946"/>
              <a:gd name="connsiteX327" fmla="*/ 136746 w 1569618"/>
              <a:gd name="connsiteY327" fmla="*/ 180499 h 6693946"/>
              <a:gd name="connsiteX328" fmla="*/ 141257 w 1569618"/>
              <a:gd name="connsiteY328" fmla="*/ 190549 h 6693946"/>
              <a:gd name="connsiteX329" fmla="*/ 144684 w 1569618"/>
              <a:gd name="connsiteY329" fmla="*/ 199616 h 6693946"/>
              <a:gd name="connsiteX330" fmla="*/ 148082 w 1569618"/>
              <a:gd name="connsiteY330" fmla="*/ 190867 h 6693946"/>
              <a:gd name="connsiteX331" fmla="*/ 159155 w 1569618"/>
              <a:gd name="connsiteY331" fmla="*/ 178815 h 6693946"/>
              <a:gd name="connsiteX332" fmla="*/ 176633 w 1569618"/>
              <a:gd name="connsiteY332" fmla="*/ 188100 h 6693946"/>
              <a:gd name="connsiteX333" fmla="*/ 183165 w 1569618"/>
              <a:gd name="connsiteY333" fmla="*/ 202484 h 6693946"/>
              <a:gd name="connsiteX334" fmla="*/ 190282 w 1569618"/>
              <a:gd name="connsiteY334" fmla="*/ 227725 h 6693946"/>
              <a:gd name="connsiteX335" fmla="*/ 183296 w 1569618"/>
              <a:gd name="connsiteY335" fmla="*/ 227751 h 6693946"/>
              <a:gd name="connsiteX336" fmla="*/ 170847 w 1569618"/>
              <a:gd name="connsiteY336" fmla="*/ 246575 h 6693946"/>
              <a:gd name="connsiteX337" fmla="*/ 180660 w 1569618"/>
              <a:gd name="connsiteY337" fmla="*/ 256520 h 6693946"/>
              <a:gd name="connsiteX338" fmla="*/ 183544 w 1569618"/>
              <a:gd name="connsiteY338" fmla="*/ 274462 h 6693946"/>
              <a:gd name="connsiteX339" fmla="*/ 186562 w 1569618"/>
              <a:gd name="connsiteY339" fmla="*/ 283121 h 6693946"/>
              <a:gd name="connsiteX340" fmla="*/ 196552 w 1569618"/>
              <a:gd name="connsiteY340" fmla="*/ 327841 h 6693946"/>
              <a:gd name="connsiteX341" fmla="*/ 180776 w 1569618"/>
              <a:gd name="connsiteY341" fmla="*/ 334006 h 6693946"/>
              <a:gd name="connsiteX342" fmla="*/ 176498 w 1569618"/>
              <a:gd name="connsiteY342" fmla="*/ 336687 h 6693946"/>
              <a:gd name="connsiteX343" fmla="*/ 176689 w 1569618"/>
              <a:gd name="connsiteY343" fmla="*/ 343471 h 6693946"/>
              <a:gd name="connsiteX344" fmla="*/ 179078 w 1569618"/>
              <a:gd name="connsiteY344" fmla="*/ 345931 h 6693946"/>
              <a:gd name="connsiteX345" fmla="*/ 195952 w 1569618"/>
              <a:gd name="connsiteY345" fmla="*/ 355860 h 6693946"/>
              <a:gd name="connsiteX346" fmla="*/ 197767 w 1569618"/>
              <a:gd name="connsiteY346" fmla="*/ 381085 h 6693946"/>
              <a:gd name="connsiteX347" fmla="*/ 198236 w 1569618"/>
              <a:gd name="connsiteY347" fmla="*/ 411714 h 6693946"/>
              <a:gd name="connsiteX348" fmla="*/ 197096 w 1569618"/>
              <a:gd name="connsiteY348" fmla="*/ 434727 h 6693946"/>
              <a:gd name="connsiteX349" fmla="*/ 197958 w 1569618"/>
              <a:gd name="connsiteY349" fmla="*/ 448215 h 6693946"/>
              <a:gd name="connsiteX350" fmla="*/ 199132 w 1569618"/>
              <a:gd name="connsiteY350" fmla="*/ 475330 h 6693946"/>
              <a:gd name="connsiteX351" fmla="*/ 197741 w 1569618"/>
              <a:gd name="connsiteY351" fmla="*/ 489729 h 6693946"/>
              <a:gd name="connsiteX352" fmla="*/ 197681 w 1569618"/>
              <a:gd name="connsiteY352" fmla="*/ 518570 h 6693946"/>
              <a:gd name="connsiteX353" fmla="*/ 198517 w 1569618"/>
              <a:gd name="connsiteY353" fmla="*/ 530933 h 6693946"/>
              <a:gd name="connsiteX354" fmla="*/ 206572 w 1569618"/>
              <a:gd name="connsiteY354" fmla="*/ 596585 h 6693946"/>
              <a:gd name="connsiteX355" fmla="*/ 207273 w 1569618"/>
              <a:gd name="connsiteY355" fmla="*/ 614104 h 6693946"/>
              <a:gd name="connsiteX356" fmla="*/ 206954 w 1569618"/>
              <a:gd name="connsiteY356" fmla="*/ 632632 h 6693946"/>
              <a:gd name="connsiteX357" fmla="*/ 210850 w 1569618"/>
              <a:gd name="connsiteY357" fmla="*/ 648115 h 6693946"/>
              <a:gd name="connsiteX358" fmla="*/ 211668 w 1569618"/>
              <a:gd name="connsiteY358" fmla="*/ 701989 h 6693946"/>
              <a:gd name="connsiteX359" fmla="*/ 211289 w 1569618"/>
              <a:gd name="connsiteY359" fmla="*/ 764930 h 6693946"/>
              <a:gd name="connsiteX360" fmla="*/ 211506 w 1569618"/>
              <a:gd name="connsiteY360" fmla="*/ 824403 h 6693946"/>
              <a:gd name="connsiteX361" fmla="*/ 217060 w 1569618"/>
              <a:gd name="connsiteY361" fmla="*/ 853801 h 6693946"/>
              <a:gd name="connsiteX362" fmla="*/ 216194 w 1569618"/>
              <a:gd name="connsiteY362" fmla="*/ 869472 h 6693946"/>
              <a:gd name="connsiteX363" fmla="*/ 215447 w 1569618"/>
              <a:gd name="connsiteY363" fmla="*/ 893906 h 6693946"/>
              <a:gd name="connsiteX364" fmla="*/ 218290 w 1569618"/>
              <a:gd name="connsiteY364" fmla="*/ 913664 h 6693946"/>
              <a:gd name="connsiteX365" fmla="*/ 218290 w 1569618"/>
              <a:gd name="connsiteY365" fmla="*/ 1110797 h 6693946"/>
              <a:gd name="connsiteX366" fmla="*/ 221601 w 1569618"/>
              <a:gd name="connsiteY366" fmla="*/ 1116421 h 6693946"/>
              <a:gd name="connsiteX367" fmla="*/ 225115 w 1569618"/>
              <a:gd name="connsiteY367" fmla="*/ 1111292 h 6693946"/>
              <a:gd name="connsiteX368" fmla="*/ 225276 w 1569618"/>
              <a:gd name="connsiteY368" fmla="*/ 1090304 h 6693946"/>
              <a:gd name="connsiteX369" fmla="*/ 226011 w 1569618"/>
              <a:gd name="connsiteY369" fmla="*/ 820930 h 6693946"/>
              <a:gd name="connsiteX370" fmla="*/ 224252 w 1569618"/>
              <a:gd name="connsiteY370" fmla="*/ 780852 h 6693946"/>
              <a:gd name="connsiteX371" fmla="*/ 225276 w 1569618"/>
              <a:gd name="connsiteY371" fmla="*/ 735753 h 6693946"/>
              <a:gd name="connsiteX372" fmla="*/ 225276 w 1569618"/>
              <a:gd name="connsiteY372" fmla="*/ 693773 h 6693946"/>
              <a:gd name="connsiteX373" fmla="*/ 225276 w 1569618"/>
              <a:gd name="connsiteY373" fmla="*/ 648291 h 6693946"/>
              <a:gd name="connsiteX374" fmla="*/ 225452 w 1569618"/>
              <a:gd name="connsiteY374" fmla="*/ 602810 h 6693946"/>
              <a:gd name="connsiteX375" fmla="*/ 232251 w 1569618"/>
              <a:gd name="connsiteY375" fmla="*/ 574202 h 6693946"/>
              <a:gd name="connsiteX376" fmla="*/ 229671 w 1569618"/>
              <a:gd name="connsiteY376" fmla="*/ 547353 h 6693946"/>
              <a:gd name="connsiteX377" fmla="*/ 225598 w 1569618"/>
              <a:gd name="connsiteY377" fmla="*/ 519946 h 6693946"/>
              <a:gd name="connsiteX378" fmla="*/ 232850 w 1569618"/>
              <a:gd name="connsiteY378" fmla="*/ 400435 h 6693946"/>
              <a:gd name="connsiteX379" fmla="*/ 246282 w 1569618"/>
              <a:gd name="connsiteY379" fmla="*/ 374699 h 6693946"/>
              <a:gd name="connsiteX380" fmla="*/ 253283 w 1569618"/>
              <a:gd name="connsiteY380" fmla="*/ 374699 h 6693946"/>
              <a:gd name="connsiteX381" fmla="*/ 251086 w 1569618"/>
              <a:gd name="connsiteY381" fmla="*/ 387224 h 6693946"/>
              <a:gd name="connsiteX382" fmla="*/ 262396 w 1569618"/>
              <a:gd name="connsiteY382" fmla="*/ 436763 h 6693946"/>
              <a:gd name="connsiteX383" fmla="*/ 253283 w 1569618"/>
              <a:gd name="connsiteY383" fmla="*/ 430685 h 6693946"/>
              <a:gd name="connsiteX384" fmla="*/ 246999 w 1569618"/>
              <a:gd name="connsiteY384" fmla="*/ 441038 h 6693946"/>
              <a:gd name="connsiteX385" fmla="*/ 258616 w 1569618"/>
              <a:gd name="connsiteY385" fmla="*/ 449404 h 6693946"/>
              <a:gd name="connsiteX386" fmla="*/ 262396 w 1569618"/>
              <a:gd name="connsiteY386" fmla="*/ 436763 h 6693946"/>
              <a:gd name="connsiteX387" fmla="*/ 255657 w 1569618"/>
              <a:gd name="connsiteY387" fmla="*/ 418423 h 6693946"/>
              <a:gd name="connsiteX388" fmla="*/ 262290 w 1569618"/>
              <a:gd name="connsiteY388" fmla="*/ 400787 h 6693946"/>
              <a:gd name="connsiteX389" fmla="*/ 261031 w 1569618"/>
              <a:gd name="connsiteY389" fmla="*/ 391926 h 6693946"/>
              <a:gd name="connsiteX390" fmla="*/ 253283 w 1569618"/>
              <a:gd name="connsiteY390" fmla="*/ 374699 h 6693946"/>
              <a:gd name="connsiteX391" fmla="*/ 268429 w 1569618"/>
              <a:gd name="connsiteY391" fmla="*/ 356636 h 6693946"/>
              <a:gd name="connsiteX392" fmla="*/ 268650 w 1569618"/>
              <a:gd name="connsiteY392" fmla="*/ 344333 h 6693946"/>
              <a:gd name="connsiteX393" fmla="*/ 266509 w 1569618"/>
              <a:gd name="connsiteY393" fmla="*/ 329203 h 6693946"/>
              <a:gd name="connsiteX394" fmla="*/ 264664 w 1569618"/>
              <a:gd name="connsiteY394" fmla="*/ 316854 h 6693946"/>
              <a:gd name="connsiteX395" fmla="*/ 267315 w 1569618"/>
              <a:gd name="connsiteY395" fmla="*/ 289083 h 6693946"/>
              <a:gd name="connsiteX396" fmla="*/ 274451 w 1569618"/>
              <a:gd name="connsiteY396" fmla="*/ 283957 h 6693946"/>
              <a:gd name="connsiteX397" fmla="*/ 292848 w 1569618"/>
              <a:gd name="connsiteY397" fmla="*/ 309955 h 6693946"/>
              <a:gd name="connsiteX398" fmla="*/ 293065 w 1569618"/>
              <a:gd name="connsiteY398" fmla="*/ 320049 h 6693946"/>
              <a:gd name="connsiteX399" fmla="*/ 298296 w 1569618"/>
              <a:gd name="connsiteY399" fmla="*/ 332892 h 6693946"/>
              <a:gd name="connsiteX400" fmla="*/ 322862 w 1569618"/>
              <a:gd name="connsiteY400" fmla="*/ 353048 h 6693946"/>
              <a:gd name="connsiteX401" fmla="*/ 343703 w 1569618"/>
              <a:gd name="connsiteY401" fmla="*/ 381700 h 6693946"/>
              <a:gd name="connsiteX402" fmla="*/ 344232 w 1569618"/>
              <a:gd name="connsiteY402" fmla="*/ 395616 h 6693946"/>
              <a:gd name="connsiteX403" fmla="*/ 338461 w 1569618"/>
              <a:gd name="connsiteY403" fmla="*/ 398222 h 6693946"/>
              <a:gd name="connsiteX404" fmla="*/ 311492 w 1569618"/>
              <a:gd name="connsiteY404" fmla="*/ 401635 h 6693946"/>
              <a:gd name="connsiteX405" fmla="*/ 308316 w 1569618"/>
              <a:gd name="connsiteY405" fmla="*/ 384235 h 6693946"/>
              <a:gd name="connsiteX406" fmla="*/ 302470 w 1569618"/>
              <a:gd name="connsiteY406" fmla="*/ 381937 h 6693946"/>
              <a:gd name="connsiteX407" fmla="*/ 295544 w 1569618"/>
              <a:gd name="connsiteY407" fmla="*/ 387179 h 6693946"/>
              <a:gd name="connsiteX408" fmla="*/ 307056 w 1569618"/>
              <a:gd name="connsiteY408" fmla="*/ 416548 h 6693946"/>
              <a:gd name="connsiteX409" fmla="*/ 315932 w 1569618"/>
              <a:gd name="connsiteY409" fmla="*/ 419859 h 6693946"/>
              <a:gd name="connsiteX410" fmla="*/ 307757 w 1569618"/>
              <a:gd name="connsiteY410" fmla="*/ 423755 h 6693946"/>
              <a:gd name="connsiteX411" fmla="*/ 299924 w 1569618"/>
              <a:gd name="connsiteY411" fmla="*/ 429848 h 6693946"/>
              <a:gd name="connsiteX412" fmla="*/ 298221 w 1569618"/>
              <a:gd name="connsiteY412" fmla="*/ 437127 h 6693946"/>
              <a:gd name="connsiteX413" fmla="*/ 304919 w 1569618"/>
              <a:gd name="connsiteY413" fmla="*/ 437509 h 6693946"/>
              <a:gd name="connsiteX414" fmla="*/ 310176 w 1569618"/>
              <a:gd name="connsiteY414" fmla="*/ 433508 h 6693946"/>
              <a:gd name="connsiteX415" fmla="*/ 322070 w 1569618"/>
              <a:gd name="connsiteY415" fmla="*/ 432983 h 6693946"/>
              <a:gd name="connsiteX416" fmla="*/ 317076 w 1569618"/>
              <a:gd name="connsiteY416" fmla="*/ 440393 h 6693946"/>
              <a:gd name="connsiteX417" fmla="*/ 324193 w 1569618"/>
              <a:gd name="connsiteY417" fmla="*/ 444495 h 6693946"/>
              <a:gd name="connsiteX418" fmla="*/ 348364 w 1569618"/>
              <a:gd name="connsiteY418" fmla="*/ 445493 h 6693946"/>
              <a:gd name="connsiteX419" fmla="*/ 349125 w 1569618"/>
              <a:gd name="connsiteY419" fmla="*/ 450034 h 6693946"/>
              <a:gd name="connsiteX420" fmla="*/ 337302 w 1569618"/>
              <a:gd name="connsiteY420" fmla="*/ 455160 h 6693946"/>
              <a:gd name="connsiteX421" fmla="*/ 341420 w 1569618"/>
              <a:gd name="connsiteY421" fmla="*/ 465033 h 6693946"/>
              <a:gd name="connsiteX422" fmla="*/ 338637 w 1569618"/>
              <a:gd name="connsiteY422" fmla="*/ 477074 h 6693946"/>
              <a:gd name="connsiteX423" fmla="*/ 339515 w 1569618"/>
              <a:gd name="connsiteY423" fmla="*/ 491927 h 6693946"/>
              <a:gd name="connsiteX424" fmla="*/ 353415 w 1569618"/>
              <a:gd name="connsiteY424" fmla="*/ 499850 h 6693946"/>
              <a:gd name="connsiteX425" fmla="*/ 358118 w 1569618"/>
              <a:gd name="connsiteY425" fmla="*/ 511655 h 6693946"/>
              <a:gd name="connsiteX426" fmla="*/ 365265 w 1569618"/>
              <a:gd name="connsiteY426" fmla="*/ 578582 h 6693946"/>
              <a:gd name="connsiteX427" fmla="*/ 365471 w 1569618"/>
              <a:gd name="connsiteY427" fmla="*/ 604231 h 6693946"/>
              <a:gd name="connsiteX428" fmla="*/ 364826 w 1569618"/>
              <a:gd name="connsiteY428" fmla="*/ 635546 h 6693946"/>
              <a:gd name="connsiteX429" fmla="*/ 365265 w 1569618"/>
              <a:gd name="connsiteY429" fmla="*/ 682231 h 6693946"/>
              <a:gd name="connsiteX430" fmla="*/ 372134 w 1569618"/>
              <a:gd name="connsiteY430" fmla="*/ 731710 h 6693946"/>
              <a:gd name="connsiteX431" fmla="*/ 372577 w 1569618"/>
              <a:gd name="connsiteY431" fmla="*/ 784062 h 6693946"/>
              <a:gd name="connsiteX432" fmla="*/ 379563 w 1569618"/>
              <a:gd name="connsiteY432" fmla="*/ 808976 h 6693946"/>
              <a:gd name="connsiteX433" fmla="*/ 377189 w 1569618"/>
              <a:gd name="connsiteY433" fmla="*/ 832401 h 6693946"/>
              <a:gd name="connsiteX434" fmla="*/ 379578 w 1569618"/>
              <a:gd name="connsiteY434" fmla="*/ 859160 h 6693946"/>
              <a:gd name="connsiteX435" fmla="*/ 386343 w 1569618"/>
              <a:gd name="connsiteY435" fmla="*/ 864230 h 6693946"/>
              <a:gd name="connsiteX436" fmla="*/ 392950 w 1569618"/>
              <a:gd name="connsiteY436" fmla="*/ 858984 h 6693946"/>
              <a:gd name="connsiteX437" fmla="*/ 393433 w 1569618"/>
              <a:gd name="connsiteY437" fmla="*/ 827579 h 6693946"/>
              <a:gd name="connsiteX438" fmla="*/ 397183 w 1569618"/>
              <a:gd name="connsiteY438" fmla="*/ 823053 h 6693946"/>
              <a:gd name="connsiteX439" fmla="*/ 402118 w 1569618"/>
              <a:gd name="connsiteY439" fmla="*/ 827991 h 6693946"/>
              <a:gd name="connsiteX440" fmla="*/ 406794 w 1569618"/>
              <a:gd name="connsiteY440" fmla="*/ 832896 h 6693946"/>
              <a:gd name="connsiteX441" fmla="*/ 402909 w 1569618"/>
              <a:gd name="connsiteY441" fmla="*/ 856775 h 6693946"/>
              <a:gd name="connsiteX442" fmla="*/ 414613 w 1569618"/>
              <a:gd name="connsiteY442" fmla="*/ 872374 h 6693946"/>
              <a:gd name="connsiteX443" fmla="*/ 422671 w 1569618"/>
              <a:gd name="connsiteY443" fmla="*/ 896820 h 6693946"/>
              <a:gd name="connsiteX444" fmla="*/ 435090 w 1569618"/>
              <a:gd name="connsiteY444" fmla="*/ 899324 h 6693946"/>
              <a:gd name="connsiteX445" fmla="*/ 441934 w 1569618"/>
              <a:gd name="connsiteY445" fmla="*/ 894213 h 6693946"/>
              <a:gd name="connsiteX446" fmla="*/ 443119 w 1569618"/>
              <a:gd name="connsiteY446" fmla="*/ 859689 h 6693946"/>
              <a:gd name="connsiteX447" fmla="*/ 441934 w 1569618"/>
              <a:gd name="connsiteY447" fmla="*/ 830230 h 6693946"/>
              <a:gd name="connsiteX448" fmla="*/ 435252 w 1569618"/>
              <a:gd name="connsiteY448" fmla="*/ 815628 h 6693946"/>
              <a:gd name="connsiteX449" fmla="*/ 441904 w 1569618"/>
              <a:gd name="connsiteY449" fmla="*/ 810149 h 6693946"/>
              <a:gd name="connsiteX450" fmla="*/ 436148 w 1569618"/>
              <a:gd name="connsiteY450" fmla="*/ 763569 h 6693946"/>
              <a:gd name="connsiteX451" fmla="*/ 437262 w 1569618"/>
              <a:gd name="connsiteY451" fmla="*/ 754517 h 6693946"/>
              <a:gd name="connsiteX452" fmla="*/ 442256 w 1569618"/>
              <a:gd name="connsiteY452" fmla="*/ 718031 h 6693946"/>
              <a:gd name="connsiteX453" fmla="*/ 437862 w 1569618"/>
              <a:gd name="connsiteY453" fmla="*/ 686596 h 6693946"/>
              <a:gd name="connsiteX454" fmla="*/ 435312 w 1569618"/>
              <a:gd name="connsiteY454" fmla="*/ 649829 h 6693946"/>
              <a:gd name="connsiteX455" fmla="*/ 435252 w 1569618"/>
              <a:gd name="connsiteY455" fmla="*/ 611378 h 6693946"/>
              <a:gd name="connsiteX456" fmla="*/ 435252 w 1569618"/>
              <a:gd name="connsiteY456" fmla="*/ 576430 h 6693946"/>
              <a:gd name="connsiteX457" fmla="*/ 435252 w 1569618"/>
              <a:gd name="connsiteY457" fmla="*/ 537979 h 6693946"/>
              <a:gd name="connsiteX458" fmla="*/ 435252 w 1569618"/>
              <a:gd name="connsiteY458" fmla="*/ 499528 h 6693946"/>
              <a:gd name="connsiteX459" fmla="*/ 435458 w 1569618"/>
              <a:gd name="connsiteY459" fmla="*/ 492658 h 6693946"/>
              <a:gd name="connsiteX460" fmla="*/ 441949 w 1569618"/>
              <a:gd name="connsiteY460" fmla="*/ 487093 h 6693946"/>
              <a:gd name="connsiteX461" fmla="*/ 449006 w 1569618"/>
              <a:gd name="connsiteY461" fmla="*/ 491968 h 6693946"/>
              <a:gd name="connsiteX462" fmla="*/ 462937 w 1569618"/>
              <a:gd name="connsiteY462" fmla="*/ 545580 h 6693946"/>
              <a:gd name="connsiteX463" fmla="*/ 463128 w 1569618"/>
              <a:gd name="connsiteY463" fmla="*/ 573471 h 6693946"/>
              <a:gd name="connsiteX464" fmla="*/ 472503 w 1569618"/>
              <a:gd name="connsiteY464" fmla="*/ 597755 h 6693946"/>
              <a:gd name="connsiteX465" fmla="*/ 474438 w 1569618"/>
              <a:gd name="connsiteY465" fmla="*/ 604977 h 6693946"/>
              <a:gd name="connsiteX466" fmla="*/ 469882 w 1569618"/>
              <a:gd name="connsiteY466" fmla="*/ 624941 h 6693946"/>
              <a:gd name="connsiteX467" fmla="*/ 470275 w 1569618"/>
              <a:gd name="connsiteY467" fmla="*/ 642269 h 6693946"/>
              <a:gd name="connsiteX468" fmla="*/ 472195 w 1569618"/>
              <a:gd name="connsiteY468" fmla="*/ 679929 h 6693946"/>
              <a:gd name="connsiteX469" fmla="*/ 469852 w 1569618"/>
              <a:gd name="connsiteY469" fmla="*/ 709988 h 6693946"/>
              <a:gd name="connsiteX470" fmla="*/ 480325 w 1569618"/>
              <a:gd name="connsiteY470" fmla="*/ 758165 h 6693946"/>
              <a:gd name="connsiteX471" fmla="*/ 479417 w 1569618"/>
              <a:gd name="connsiteY471" fmla="*/ 775696 h 6693946"/>
              <a:gd name="connsiteX472" fmla="*/ 485466 w 1569618"/>
              <a:gd name="connsiteY472" fmla="*/ 784939 h 6693946"/>
              <a:gd name="connsiteX473" fmla="*/ 491207 w 1569618"/>
              <a:gd name="connsiteY473" fmla="*/ 778523 h 6693946"/>
              <a:gd name="connsiteX474" fmla="*/ 495823 w 1569618"/>
              <a:gd name="connsiteY474" fmla="*/ 761855 h 6693946"/>
              <a:gd name="connsiteX475" fmla="*/ 497960 w 1569618"/>
              <a:gd name="connsiteY475" fmla="*/ 748746 h 6693946"/>
              <a:gd name="connsiteX476" fmla="*/ 497874 w 1569618"/>
              <a:gd name="connsiteY476" fmla="*/ 727976 h 6693946"/>
              <a:gd name="connsiteX477" fmla="*/ 491353 w 1569618"/>
              <a:gd name="connsiteY477" fmla="*/ 643327 h 6693946"/>
              <a:gd name="connsiteX478" fmla="*/ 490989 w 1569618"/>
              <a:gd name="connsiteY478" fmla="*/ 611892 h 6693946"/>
              <a:gd name="connsiteX479" fmla="*/ 484997 w 1569618"/>
              <a:gd name="connsiteY479" fmla="*/ 588819 h 6693946"/>
              <a:gd name="connsiteX480" fmla="*/ 490989 w 1569618"/>
              <a:gd name="connsiteY480" fmla="*/ 567434 h 6693946"/>
              <a:gd name="connsiteX481" fmla="*/ 483621 w 1569618"/>
              <a:gd name="connsiteY481" fmla="*/ 549682 h 6693946"/>
              <a:gd name="connsiteX482" fmla="*/ 486490 w 1569618"/>
              <a:gd name="connsiteY482" fmla="*/ 526099 h 6693946"/>
              <a:gd name="connsiteX483" fmla="*/ 484296 w 1569618"/>
              <a:gd name="connsiteY483" fmla="*/ 499352 h 6693946"/>
              <a:gd name="connsiteX484" fmla="*/ 484251 w 1569618"/>
              <a:gd name="connsiteY484" fmla="*/ 471389 h 6693946"/>
              <a:gd name="connsiteX485" fmla="*/ 483445 w 1569618"/>
              <a:gd name="connsiteY485" fmla="*/ 444026 h 6693946"/>
              <a:gd name="connsiteX486" fmla="*/ 484483 w 1569618"/>
              <a:gd name="connsiteY486" fmla="*/ 417733 h 6693946"/>
              <a:gd name="connsiteX487" fmla="*/ 484135 w 1569618"/>
              <a:gd name="connsiteY487" fmla="*/ 389800 h 6693946"/>
              <a:gd name="connsiteX488" fmla="*/ 477936 w 1569618"/>
              <a:gd name="connsiteY488" fmla="*/ 339867 h 6693946"/>
              <a:gd name="connsiteX489" fmla="*/ 484251 w 1569618"/>
              <a:gd name="connsiteY489" fmla="*/ 311713 h 6693946"/>
              <a:gd name="connsiteX490" fmla="*/ 498883 w 1569618"/>
              <a:gd name="connsiteY490" fmla="*/ 318482 h 6693946"/>
              <a:gd name="connsiteX491" fmla="*/ 501316 w 1569618"/>
              <a:gd name="connsiteY491" fmla="*/ 326728 h 6693946"/>
              <a:gd name="connsiteX492" fmla="*/ 493565 w 1569618"/>
              <a:gd name="connsiteY492" fmla="*/ 354968 h 6693946"/>
              <a:gd name="connsiteX493" fmla="*/ 494004 w 1569618"/>
              <a:gd name="connsiteY493" fmla="*/ 359715 h 6693946"/>
              <a:gd name="connsiteX494" fmla="*/ 510878 w 1569618"/>
              <a:gd name="connsiteY494" fmla="*/ 391574 h 6693946"/>
              <a:gd name="connsiteX495" fmla="*/ 504699 w 1569618"/>
              <a:gd name="connsiteY495" fmla="*/ 403056 h 6693946"/>
              <a:gd name="connsiteX496" fmla="*/ 500480 w 1569618"/>
              <a:gd name="connsiteY496" fmla="*/ 421880 h 6693946"/>
              <a:gd name="connsiteX497" fmla="*/ 512551 w 1569618"/>
              <a:gd name="connsiteY497" fmla="*/ 453195 h 6693946"/>
              <a:gd name="connsiteX498" fmla="*/ 518146 w 1569618"/>
              <a:gd name="connsiteY498" fmla="*/ 489347 h 6693946"/>
              <a:gd name="connsiteX499" fmla="*/ 519184 w 1569618"/>
              <a:gd name="connsiteY499" fmla="*/ 495793 h 6693946"/>
              <a:gd name="connsiteX500" fmla="*/ 526845 w 1569618"/>
              <a:gd name="connsiteY500" fmla="*/ 590885 h 6693946"/>
              <a:gd name="connsiteX501" fmla="*/ 533216 w 1569618"/>
              <a:gd name="connsiteY501" fmla="*/ 629910 h 6693946"/>
              <a:gd name="connsiteX502" fmla="*/ 537334 w 1569618"/>
              <a:gd name="connsiteY502" fmla="*/ 670292 h 6693946"/>
              <a:gd name="connsiteX503" fmla="*/ 533306 w 1569618"/>
              <a:gd name="connsiteY503" fmla="*/ 690563 h 6693946"/>
              <a:gd name="connsiteX504" fmla="*/ 541522 w 1569618"/>
              <a:gd name="connsiteY504" fmla="*/ 778175 h 6693946"/>
              <a:gd name="connsiteX505" fmla="*/ 547237 w 1569618"/>
              <a:gd name="connsiteY505" fmla="*/ 780649 h 6693946"/>
              <a:gd name="connsiteX506" fmla="*/ 542812 w 1569618"/>
              <a:gd name="connsiteY506" fmla="*/ 788689 h 6693946"/>
              <a:gd name="connsiteX507" fmla="*/ 547192 w 1569618"/>
              <a:gd name="connsiteY507" fmla="*/ 825749 h 6693946"/>
              <a:gd name="connsiteX508" fmla="*/ 547237 w 1569618"/>
              <a:gd name="connsiteY508" fmla="*/ 825839 h 6693946"/>
              <a:gd name="connsiteX509" fmla="*/ 547383 w 1569618"/>
              <a:gd name="connsiteY509" fmla="*/ 846227 h 6693946"/>
              <a:gd name="connsiteX510" fmla="*/ 551294 w 1569618"/>
              <a:gd name="connsiteY510" fmla="*/ 857082 h 6693946"/>
              <a:gd name="connsiteX511" fmla="*/ 554107 w 1569618"/>
              <a:gd name="connsiteY511" fmla="*/ 848102 h 6693946"/>
              <a:gd name="connsiteX512" fmla="*/ 554077 w 1569618"/>
              <a:gd name="connsiteY512" fmla="*/ 820900 h 6693946"/>
              <a:gd name="connsiteX513" fmla="*/ 550634 w 1569618"/>
              <a:gd name="connsiteY513" fmla="*/ 815643 h 6693946"/>
              <a:gd name="connsiteX514" fmla="*/ 547777 w 1569618"/>
              <a:gd name="connsiteY514" fmla="*/ 818163 h 6693946"/>
              <a:gd name="connsiteX515" fmla="*/ 553184 w 1569618"/>
              <a:gd name="connsiteY515" fmla="*/ 783079 h 6693946"/>
              <a:gd name="connsiteX516" fmla="*/ 547237 w 1569618"/>
              <a:gd name="connsiteY516" fmla="*/ 780634 h 6693946"/>
              <a:gd name="connsiteX517" fmla="*/ 551602 w 1569618"/>
              <a:gd name="connsiteY517" fmla="*/ 718511 h 6693946"/>
              <a:gd name="connsiteX518" fmla="*/ 547968 w 1569618"/>
              <a:gd name="connsiteY518" fmla="*/ 696541 h 6693946"/>
              <a:gd name="connsiteX519" fmla="*/ 547222 w 1569618"/>
              <a:gd name="connsiteY519" fmla="*/ 666966 h 6693946"/>
              <a:gd name="connsiteX520" fmla="*/ 541668 w 1569618"/>
              <a:gd name="connsiteY520" fmla="*/ 652420 h 6693946"/>
              <a:gd name="connsiteX521" fmla="*/ 549813 w 1569618"/>
              <a:gd name="connsiteY521" fmla="*/ 593919 h 6693946"/>
              <a:gd name="connsiteX522" fmla="*/ 547237 w 1569618"/>
              <a:gd name="connsiteY522" fmla="*/ 570674 h 6693946"/>
              <a:gd name="connsiteX523" fmla="*/ 558164 w 1569618"/>
              <a:gd name="connsiteY523" fmla="*/ 563451 h 6693946"/>
              <a:gd name="connsiteX524" fmla="*/ 568401 w 1569618"/>
              <a:gd name="connsiteY524" fmla="*/ 563144 h 6693946"/>
              <a:gd name="connsiteX525" fmla="*/ 582699 w 1569618"/>
              <a:gd name="connsiteY525" fmla="*/ 599221 h 6693946"/>
              <a:gd name="connsiteX526" fmla="*/ 589933 w 1569618"/>
              <a:gd name="connsiteY526" fmla="*/ 609342 h 6693946"/>
              <a:gd name="connsiteX527" fmla="*/ 603102 w 1569618"/>
              <a:gd name="connsiteY527" fmla="*/ 631432 h 6693946"/>
              <a:gd name="connsiteX528" fmla="*/ 599911 w 1569618"/>
              <a:gd name="connsiteY528" fmla="*/ 640484 h 6693946"/>
              <a:gd name="connsiteX529" fmla="*/ 596349 w 1569618"/>
              <a:gd name="connsiteY529" fmla="*/ 631916 h 6693946"/>
              <a:gd name="connsiteX530" fmla="*/ 596026 w 1569618"/>
              <a:gd name="connsiteY530" fmla="*/ 625132 h 6693946"/>
              <a:gd name="connsiteX531" fmla="*/ 589100 w 1569618"/>
              <a:gd name="connsiteY531" fmla="*/ 620063 h 6693946"/>
              <a:gd name="connsiteX532" fmla="*/ 582523 w 1569618"/>
              <a:gd name="connsiteY532" fmla="*/ 625309 h 6693946"/>
              <a:gd name="connsiteX533" fmla="*/ 593112 w 1569618"/>
              <a:gd name="connsiteY533" fmla="*/ 669501 h 6693946"/>
              <a:gd name="connsiteX534" fmla="*/ 593551 w 1569618"/>
              <a:gd name="connsiteY534" fmla="*/ 709826 h 6693946"/>
              <a:gd name="connsiteX535" fmla="*/ 581938 w 1569618"/>
              <a:gd name="connsiteY535" fmla="*/ 770056 h 6693946"/>
              <a:gd name="connsiteX536" fmla="*/ 579973 w 1569618"/>
              <a:gd name="connsiteY536" fmla="*/ 779446 h 6693946"/>
              <a:gd name="connsiteX537" fmla="*/ 591999 w 1569618"/>
              <a:gd name="connsiteY537" fmla="*/ 801581 h 6693946"/>
              <a:gd name="connsiteX538" fmla="*/ 601257 w 1569618"/>
              <a:gd name="connsiteY538" fmla="*/ 803674 h 6693946"/>
              <a:gd name="connsiteX539" fmla="*/ 609094 w 1569618"/>
              <a:gd name="connsiteY539" fmla="*/ 827271 h 6693946"/>
              <a:gd name="connsiteX540" fmla="*/ 589247 w 1569618"/>
              <a:gd name="connsiteY540" fmla="*/ 829630 h 6693946"/>
              <a:gd name="connsiteX541" fmla="*/ 580678 w 1569618"/>
              <a:gd name="connsiteY541" fmla="*/ 815643 h 6693946"/>
              <a:gd name="connsiteX542" fmla="*/ 582246 w 1569618"/>
              <a:gd name="connsiteY542" fmla="*/ 815643 h 6693946"/>
              <a:gd name="connsiteX543" fmla="*/ 580119 w 1569618"/>
              <a:gd name="connsiteY543" fmla="*/ 810341 h 6693946"/>
              <a:gd name="connsiteX544" fmla="*/ 575886 w 1569618"/>
              <a:gd name="connsiteY544" fmla="*/ 811496 h 6693946"/>
              <a:gd name="connsiteX545" fmla="*/ 580678 w 1569618"/>
              <a:gd name="connsiteY545" fmla="*/ 815643 h 6693946"/>
              <a:gd name="connsiteX546" fmla="*/ 589247 w 1569618"/>
              <a:gd name="connsiteY546" fmla="*/ 829630 h 6693946"/>
              <a:gd name="connsiteX547" fmla="*/ 589247 w 1569618"/>
              <a:gd name="connsiteY547" fmla="*/ 840103 h 6693946"/>
              <a:gd name="connsiteX548" fmla="*/ 596510 w 1569618"/>
              <a:gd name="connsiteY548" fmla="*/ 839605 h 6693946"/>
              <a:gd name="connsiteX549" fmla="*/ 610073 w 1569618"/>
              <a:gd name="connsiteY549" fmla="*/ 844704 h 6693946"/>
              <a:gd name="connsiteX550" fmla="*/ 610369 w 1569618"/>
              <a:gd name="connsiteY550" fmla="*/ 910971 h 6693946"/>
              <a:gd name="connsiteX551" fmla="*/ 600406 w 1569618"/>
              <a:gd name="connsiteY551" fmla="*/ 920623 h 6693946"/>
              <a:gd name="connsiteX552" fmla="*/ 599750 w 1569618"/>
              <a:gd name="connsiteY552" fmla="*/ 927287 h 6693946"/>
              <a:gd name="connsiteX553" fmla="*/ 617209 w 1569618"/>
              <a:gd name="connsiteY553" fmla="*/ 965007 h 6693946"/>
              <a:gd name="connsiteX554" fmla="*/ 617561 w 1569618"/>
              <a:gd name="connsiteY554" fmla="*/ 1041732 h 6693946"/>
              <a:gd name="connsiteX555" fmla="*/ 624870 w 1569618"/>
              <a:gd name="connsiteY555" fmla="*/ 1046344 h 6693946"/>
              <a:gd name="connsiteX556" fmla="*/ 627285 w 1569618"/>
              <a:gd name="connsiteY556" fmla="*/ 1038507 h 6693946"/>
              <a:gd name="connsiteX557" fmla="*/ 628222 w 1569618"/>
              <a:gd name="connsiteY557" fmla="*/ 1026834 h 6693946"/>
              <a:gd name="connsiteX558" fmla="*/ 630202 w 1569618"/>
              <a:gd name="connsiteY558" fmla="*/ 1014107 h 6693946"/>
              <a:gd name="connsiteX559" fmla="*/ 630435 w 1569618"/>
              <a:gd name="connsiteY559" fmla="*/ 938919 h 6693946"/>
              <a:gd name="connsiteX560" fmla="*/ 624619 w 1569618"/>
              <a:gd name="connsiteY560" fmla="*/ 853505 h 6693946"/>
              <a:gd name="connsiteX561" fmla="*/ 623917 w 1569618"/>
              <a:gd name="connsiteY561" fmla="*/ 836458 h 6693946"/>
              <a:gd name="connsiteX562" fmla="*/ 624240 w 1569618"/>
              <a:gd name="connsiteY562" fmla="*/ 796789 h 6693946"/>
              <a:gd name="connsiteX563" fmla="*/ 624240 w 1569618"/>
              <a:gd name="connsiteY563" fmla="*/ 751457 h 6693946"/>
              <a:gd name="connsiteX564" fmla="*/ 624619 w 1569618"/>
              <a:gd name="connsiteY564" fmla="*/ 706151 h 6693946"/>
              <a:gd name="connsiteX565" fmla="*/ 623242 w 1569618"/>
              <a:gd name="connsiteY565" fmla="*/ 666219 h 6693946"/>
              <a:gd name="connsiteX566" fmla="*/ 624285 w 1569618"/>
              <a:gd name="connsiteY566" fmla="*/ 621221 h 6693946"/>
              <a:gd name="connsiteX567" fmla="*/ 631226 w 1569618"/>
              <a:gd name="connsiteY567" fmla="*/ 592730 h 6693946"/>
              <a:gd name="connsiteX568" fmla="*/ 631226 w 1569618"/>
              <a:gd name="connsiteY568" fmla="*/ 556668 h 6693946"/>
              <a:gd name="connsiteX569" fmla="*/ 645216 w 1569618"/>
              <a:gd name="connsiteY569" fmla="*/ 604786 h 6693946"/>
              <a:gd name="connsiteX570" fmla="*/ 645595 w 1569618"/>
              <a:gd name="connsiteY570" fmla="*/ 660711 h 6693946"/>
              <a:gd name="connsiteX571" fmla="*/ 653346 w 1569618"/>
              <a:gd name="connsiteY571" fmla="*/ 668664 h 6693946"/>
              <a:gd name="connsiteX572" fmla="*/ 658851 w 1569618"/>
              <a:gd name="connsiteY572" fmla="*/ 658559 h 6693946"/>
              <a:gd name="connsiteX573" fmla="*/ 652128 w 1569618"/>
              <a:gd name="connsiteY573" fmla="*/ 629966 h 6693946"/>
              <a:gd name="connsiteX574" fmla="*/ 658341 w 1569618"/>
              <a:gd name="connsiteY574" fmla="*/ 605007 h 6693946"/>
              <a:gd name="connsiteX575" fmla="*/ 651689 w 1569618"/>
              <a:gd name="connsiteY575" fmla="*/ 579812 h 6693946"/>
              <a:gd name="connsiteX576" fmla="*/ 659466 w 1569618"/>
              <a:gd name="connsiteY576" fmla="*/ 547792 h 6693946"/>
              <a:gd name="connsiteX577" fmla="*/ 666718 w 1569618"/>
              <a:gd name="connsiteY577" fmla="*/ 543090 h 6693946"/>
              <a:gd name="connsiteX578" fmla="*/ 672913 w 1569618"/>
              <a:gd name="connsiteY578" fmla="*/ 548744 h 6693946"/>
              <a:gd name="connsiteX579" fmla="*/ 670862 w 1569618"/>
              <a:gd name="connsiteY579" fmla="*/ 575695 h 6693946"/>
              <a:gd name="connsiteX580" fmla="*/ 677720 w 1569618"/>
              <a:gd name="connsiteY580" fmla="*/ 600627 h 6693946"/>
              <a:gd name="connsiteX581" fmla="*/ 677544 w 1569618"/>
              <a:gd name="connsiteY581" fmla="*/ 617985 h 6693946"/>
              <a:gd name="connsiteX582" fmla="*/ 673044 w 1569618"/>
              <a:gd name="connsiteY582" fmla="*/ 631695 h 6693946"/>
              <a:gd name="connsiteX583" fmla="*/ 678538 w 1569618"/>
              <a:gd name="connsiteY583" fmla="*/ 645010 h 6693946"/>
              <a:gd name="connsiteX584" fmla="*/ 680690 w 1569618"/>
              <a:gd name="connsiteY584" fmla="*/ 676355 h 6693946"/>
              <a:gd name="connsiteX585" fmla="*/ 693188 w 1569618"/>
              <a:gd name="connsiteY585" fmla="*/ 692116 h 6693946"/>
              <a:gd name="connsiteX586" fmla="*/ 680851 w 1569618"/>
              <a:gd name="connsiteY586" fmla="*/ 699529 h 6693946"/>
              <a:gd name="connsiteX587" fmla="*/ 688366 w 1569618"/>
              <a:gd name="connsiteY587" fmla="*/ 703688 h 6693946"/>
              <a:gd name="connsiteX588" fmla="*/ 688793 w 1569618"/>
              <a:gd name="connsiteY588" fmla="*/ 717180 h 6693946"/>
              <a:gd name="connsiteX589" fmla="*/ 685231 w 1569618"/>
              <a:gd name="connsiteY589" fmla="*/ 726453 h 6693946"/>
              <a:gd name="connsiteX590" fmla="*/ 697140 w 1569618"/>
              <a:gd name="connsiteY590" fmla="*/ 738655 h 6693946"/>
              <a:gd name="connsiteX591" fmla="*/ 699589 w 1569618"/>
              <a:gd name="connsiteY591" fmla="*/ 757168 h 6693946"/>
              <a:gd name="connsiteX592" fmla="*/ 687166 w 1569618"/>
              <a:gd name="connsiteY592" fmla="*/ 759452 h 6693946"/>
              <a:gd name="connsiteX593" fmla="*/ 685115 w 1569618"/>
              <a:gd name="connsiteY593" fmla="*/ 754341 h 6693946"/>
              <a:gd name="connsiteX594" fmla="*/ 680866 w 1569618"/>
              <a:gd name="connsiteY594" fmla="*/ 755499 h 6693946"/>
              <a:gd name="connsiteX595" fmla="*/ 685674 w 1569618"/>
              <a:gd name="connsiteY595" fmla="*/ 759643 h 6693946"/>
              <a:gd name="connsiteX596" fmla="*/ 680971 w 1569618"/>
              <a:gd name="connsiteY596" fmla="*/ 787519 h 6693946"/>
              <a:gd name="connsiteX597" fmla="*/ 697538 w 1569618"/>
              <a:gd name="connsiteY597" fmla="*/ 828445 h 6693946"/>
              <a:gd name="connsiteX598" fmla="*/ 701449 w 1569618"/>
              <a:gd name="connsiteY598" fmla="*/ 862557 h 6693946"/>
              <a:gd name="connsiteX599" fmla="*/ 701228 w 1569618"/>
              <a:gd name="connsiteY599" fmla="*/ 884209 h 6693946"/>
              <a:gd name="connsiteX600" fmla="*/ 694227 w 1569618"/>
              <a:gd name="connsiteY600" fmla="*/ 913623 h 6693946"/>
              <a:gd name="connsiteX601" fmla="*/ 708244 w 1569618"/>
              <a:gd name="connsiteY601" fmla="*/ 967245 h 6693946"/>
              <a:gd name="connsiteX602" fmla="*/ 715219 w 1569618"/>
              <a:gd name="connsiteY602" fmla="*/ 1034247 h 6693946"/>
              <a:gd name="connsiteX603" fmla="*/ 712170 w 1569618"/>
              <a:gd name="connsiteY603" fmla="*/ 1097072 h 6693946"/>
              <a:gd name="connsiteX604" fmla="*/ 718102 w 1569618"/>
              <a:gd name="connsiteY604" fmla="*/ 1143825 h 6693946"/>
              <a:gd name="connsiteX605" fmla="*/ 722234 w 1569618"/>
              <a:gd name="connsiteY605" fmla="*/ 1152555 h 6693946"/>
              <a:gd name="connsiteX606" fmla="*/ 720446 w 1569618"/>
              <a:gd name="connsiteY606" fmla="*/ 1182996 h 6693946"/>
              <a:gd name="connsiteX607" fmla="*/ 722366 w 1569618"/>
              <a:gd name="connsiteY607" fmla="*/ 1213156 h 6693946"/>
              <a:gd name="connsiteX608" fmla="*/ 728620 w 1569618"/>
              <a:gd name="connsiteY608" fmla="*/ 1245483 h 6693946"/>
              <a:gd name="connsiteX609" fmla="*/ 725984 w 1569618"/>
              <a:gd name="connsiteY609" fmla="*/ 1279232 h 6693946"/>
              <a:gd name="connsiteX610" fmla="*/ 726202 w 1569618"/>
              <a:gd name="connsiteY610" fmla="*/ 1305991 h 6693946"/>
              <a:gd name="connsiteX611" fmla="*/ 729104 w 1569618"/>
              <a:gd name="connsiteY611" fmla="*/ 1343182 h 6693946"/>
              <a:gd name="connsiteX612" fmla="*/ 729221 w 1569618"/>
              <a:gd name="connsiteY612" fmla="*/ 1381632 h 6693946"/>
              <a:gd name="connsiteX613" fmla="*/ 728812 w 1569618"/>
              <a:gd name="connsiteY613" fmla="*/ 1420012 h 6693946"/>
              <a:gd name="connsiteX614" fmla="*/ 729221 w 1569618"/>
              <a:gd name="connsiteY614" fmla="*/ 1452718 h 6693946"/>
              <a:gd name="connsiteX615" fmla="*/ 734961 w 1569618"/>
              <a:gd name="connsiteY615" fmla="*/ 1482162 h 6693946"/>
              <a:gd name="connsiteX616" fmla="*/ 748877 w 1569618"/>
              <a:gd name="connsiteY616" fmla="*/ 1513331 h 6693946"/>
              <a:gd name="connsiteX617" fmla="*/ 750077 w 1569618"/>
              <a:gd name="connsiteY617" fmla="*/ 1506960 h 6693946"/>
              <a:gd name="connsiteX618" fmla="*/ 743661 w 1569618"/>
              <a:gd name="connsiteY618" fmla="*/ 1394434 h 6693946"/>
              <a:gd name="connsiteX619" fmla="*/ 743222 w 1569618"/>
              <a:gd name="connsiteY619" fmla="*/ 1279112 h 6693946"/>
              <a:gd name="connsiteX620" fmla="*/ 743822 w 1569618"/>
              <a:gd name="connsiteY620" fmla="*/ 1247842 h 6693946"/>
              <a:gd name="connsiteX621" fmla="*/ 740601 w 1569618"/>
              <a:gd name="connsiteY621" fmla="*/ 1220963 h 6693946"/>
              <a:gd name="connsiteX622" fmla="*/ 736911 w 1569618"/>
              <a:gd name="connsiteY622" fmla="*/ 1193481 h 6693946"/>
              <a:gd name="connsiteX623" fmla="*/ 746241 w 1569618"/>
              <a:gd name="connsiteY623" fmla="*/ 1159147 h 6693946"/>
              <a:gd name="connsiteX624" fmla="*/ 749875 w 1569618"/>
              <a:gd name="connsiteY624" fmla="*/ 1150477 h 6693946"/>
              <a:gd name="connsiteX625" fmla="*/ 738813 w 1569618"/>
              <a:gd name="connsiteY625" fmla="*/ 1132928 h 6693946"/>
              <a:gd name="connsiteX626" fmla="*/ 740732 w 1569618"/>
              <a:gd name="connsiteY626" fmla="*/ 1111265 h 6693946"/>
              <a:gd name="connsiteX627" fmla="*/ 736866 w 1569618"/>
              <a:gd name="connsiteY627" fmla="*/ 1081604 h 6693946"/>
              <a:gd name="connsiteX628" fmla="*/ 744160 w 1569618"/>
              <a:gd name="connsiteY628" fmla="*/ 1044413 h 6693946"/>
              <a:gd name="connsiteX629" fmla="*/ 743222 w 1569618"/>
              <a:gd name="connsiteY629" fmla="*/ 1002842 h 6693946"/>
              <a:gd name="connsiteX630" fmla="*/ 743489 w 1569618"/>
              <a:gd name="connsiteY630" fmla="*/ 974895 h 6693946"/>
              <a:gd name="connsiteX631" fmla="*/ 749185 w 1569618"/>
              <a:gd name="connsiteY631" fmla="*/ 972476 h 6693946"/>
              <a:gd name="connsiteX632" fmla="*/ 764214 w 1569618"/>
              <a:gd name="connsiteY632" fmla="*/ 990610 h 6693946"/>
              <a:gd name="connsiteX633" fmla="*/ 758413 w 1569618"/>
              <a:gd name="connsiteY633" fmla="*/ 992924 h 6693946"/>
              <a:gd name="connsiteX634" fmla="*/ 764214 w 1569618"/>
              <a:gd name="connsiteY634" fmla="*/ 997611 h 6693946"/>
              <a:gd name="connsiteX635" fmla="*/ 757213 w 1569618"/>
              <a:gd name="connsiteY635" fmla="*/ 1022102 h 6693946"/>
              <a:gd name="connsiteX636" fmla="*/ 762455 w 1569618"/>
              <a:gd name="connsiteY636" fmla="*/ 1047972 h 6693946"/>
              <a:gd name="connsiteX637" fmla="*/ 761094 w 1569618"/>
              <a:gd name="connsiteY637" fmla="*/ 1046607 h 6693946"/>
              <a:gd name="connsiteX638" fmla="*/ 757989 w 1569618"/>
              <a:gd name="connsiteY638" fmla="*/ 1050814 h 6693946"/>
              <a:gd name="connsiteX639" fmla="*/ 762178 w 1569618"/>
              <a:gd name="connsiteY639" fmla="*/ 1049817 h 6693946"/>
              <a:gd name="connsiteX640" fmla="*/ 764214 w 1569618"/>
              <a:gd name="connsiteY640" fmla="*/ 1049730 h 6693946"/>
              <a:gd name="connsiteX641" fmla="*/ 763539 w 1569618"/>
              <a:gd name="connsiteY641" fmla="*/ 1049055 h 6693946"/>
              <a:gd name="connsiteX642" fmla="*/ 778070 w 1569618"/>
              <a:gd name="connsiteY642" fmla="*/ 1030393 h 6693946"/>
              <a:gd name="connsiteX643" fmla="*/ 774102 w 1569618"/>
              <a:gd name="connsiteY643" fmla="*/ 997686 h 6693946"/>
              <a:gd name="connsiteX644" fmla="*/ 764214 w 1569618"/>
              <a:gd name="connsiteY644" fmla="*/ 997611 h 6693946"/>
              <a:gd name="connsiteX645" fmla="*/ 764214 w 1569618"/>
              <a:gd name="connsiteY645" fmla="*/ 990610 h 6693946"/>
              <a:gd name="connsiteX646" fmla="*/ 777500 w 1569618"/>
              <a:gd name="connsiteY646" fmla="*/ 977310 h 6693946"/>
              <a:gd name="connsiteX647" fmla="*/ 774249 w 1569618"/>
              <a:gd name="connsiteY647" fmla="*/ 957286 h 6693946"/>
              <a:gd name="connsiteX648" fmla="*/ 775433 w 1569618"/>
              <a:gd name="connsiteY648" fmla="*/ 935492 h 6693946"/>
              <a:gd name="connsiteX649" fmla="*/ 772404 w 1569618"/>
              <a:gd name="connsiteY649" fmla="*/ 895706 h 6693946"/>
              <a:gd name="connsiteX650" fmla="*/ 779461 w 1569618"/>
              <a:gd name="connsiteY650" fmla="*/ 846152 h 6693946"/>
              <a:gd name="connsiteX651" fmla="*/ 786612 w 1569618"/>
              <a:gd name="connsiteY651" fmla="*/ 845364 h 6693946"/>
              <a:gd name="connsiteX652" fmla="*/ 785220 w 1569618"/>
              <a:gd name="connsiteY652" fmla="*/ 846755 h 6693946"/>
              <a:gd name="connsiteX653" fmla="*/ 789424 w 1569618"/>
              <a:gd name="connsiteY653" fmla="*/ 849860 h 6693946"/>
              <a:gd name="connsiteX654" fmla="*/ 788427 w 1569618"/>
              <a:gd name="connsiteY654" fmla="*/ 845672 h 6693946"/>
              <a:gd name="connsiteX655" fmla="*/ 788340 w 1569618"/>
              <a:gd name="connsiteY655" fmla="*/ 843636 h 6693946"/>
              <a:gd name="connsiteX656" fmla="*/ 787560 w 1569618"/>
              <a:gd name="connsiteY656" fmla="*/ 844412 h 6693946"/>
              <a:gd name="connsiteX657" fmla="*/ 778699 w 1569618"/>
              <a:gd name="connsiteY657" fmla="*/ 819055 h 6693946"/>
              <a:gd name="connsiteX658" fmla="*/ 792675 w 1569618"/>
              <a:gd name="connsiteY658" fmla="*/ 804671 h 6693946"/>
              <a:gd name="connsiteX659" fmla="*/ 806632 w 1569618"/>
              <a:gd name="connsiteY659" fmla="*/ 761210 h 6693946"/>
              <a:gd name="connsiteX660" fmla="*/ 794914 w 1569618"/>
              <a:gd name="connsiteY660" fmla="*/ 759572 h 6693946"/>
              <a:gd name="connsiteX661" fmla="*/ 784561 w 1569618"/>
              <a:gd name="connsiteY661" fmla="*/ 759774 h 6693946"/>
              <a:gd name="connsiteX662" fmla="*/ 778816 w 1569618"/>
              <a:gd name="connsiteY662" fmla="*/ 762545 h 6693946"/>
              <a:gd name="connsiteX663" fmla="*/ 786345 w 1569618"/>
              <a:gd name="connsiteY663" fmla="*/ 766513 h 6693946"/>
              <a:gd name="connsiteX664" fmla="*/ 796335 w 1569618"/>
              <a:gd name="connsiteY664" fmla="*/ 767596 h 6693946"/>
              <a:gd name="connsiteX665" fmla="*/ 799147 w 1569618"/>
              <a:gd name="connsiteY665" fmla="*/ 773120 h 6693946"/>
              <a:gd name="connsiteX666" fmla="*/ 784414 w 1569618"/>
              <a:gd name="connsiteY666" fmla="*/ 781103 h 6693946"/>
              <a:gd name="connsiteX667" fmla="*/ 782434 w 1569618"/>
              <a:gd name="connsiteY667" fmla="*/ 794535 h 6693946"/>
              <a:gd name="connsiteX668" fmla="*/ 776900 w 1569618"/>
              <a:gd name="connsiteY668" fmla="*/ 785367 h 6693946"/>
              <a:gd name="connsiteX669" fmla="*/ 776986 w 1569618"/>
              <a:gd name="connsiteY669" fmla="*/ 782993 h 6693946"/>
              <a:gd name="connsiteX670" fmla="*/ 767143 w 1569618"/>
              <a:gd name="connsiteY670" fmla="*/ 761578 h 6693946"/>
              <a:gd name="connsiteX671" fmla="*/ 785220 w 1569618"/>
              <a:gd name="connsiteY671" fmla="*/ 745656 h 6693946"/>
              <a:gd name="connsiteX672" fmla="*/ 801082 w 1569618"/>
              <a:gd name="connsiteY672" fmla="*/ 744014 h 6693946"/>
              <a:gd name="connsiteX673" fmla="*/ 812977 w 1569618"/>
              <a:gd name="connsiteY673" fmla="*/ 727916 h 6693946"/>
              <a:gd name="connsiteX674" fmla="*/ 807719 w 1569618"/>
              <a:gd name="connsiteY674" fmla="*/ 691662 h 6693946"/>
              <a:gd name="connsiteX675" fmla="*/ 806445 w 1569618"/>
              <a:gd name="connsiteY675" fmla="*/ 672710 h 6693946"/>
              <a:gd name="connsiteX676" fmla="*/ 806092 w 1569618"/>
              <a:gd name="connsiteY676" fmla="*/ 653639 h 6693946"/>
              <a:gd name="connsiteX677" fmla="*/ 807292 w 1569618"/>
              <a:gd name="connsiteY677" fmla="*/ 636719 h 6693946"/>
              <a:gd name="connsiteX678" fmla="*/ 809887 w 1569618"/>
              <a:gd name="connsiteY678" fmla="*/ 591500 h 6693946"/>
              <a:gd name="connsiteX679" fmla="*/ 812756 w 1569618"/>
              <a:gd name="connsiteY679" fmla="*/ 581717 h 6693946"/>
              <a:gd name="connsiteX680" fmla="*/ 817634 w 1569618"/>
              <a:gd name="connsiteY680" fmla="*/ 571596 h 6693946"/>
              <a:gd name="connsiteX681" fmla="*/ 824886 w 1569618"/>
              <a:gd name="connsiteY681" fmla="*/ 579126 h 6693946"/>
              <a:gd name="connsiteX682" fmla="*/ 827230 w 1569618"/>
              <a:gd name="connsiteY682" fmla="*/ 588616 h 6693946"/>
              <a:gd name="connsiteX683" fmla="*/ 829997 w 1569618"/>
              <a:gd name="connsiteY683" fmla="*/ 597961 h 6693946"/>
              <a:gd name="connsiteX684" fmla="*/ 834100 w 1569618"/>
              <a:gd name="connsiteY684" fmla="*/ 587105 h 6693946"/>
              <a:gd name="connsiteX685" fmla="*/ 840939 w 1569618"/>
              <a:gd name="connsiteY685" fmla="*/ 539839 h 6693946"/>
              <a:gd name="connsiteX686" fmla="*/ 841509 w 1569618"/>
              <a:gd name="connsiteY686" fmla="*/ 483899 h 6693946"/>
              <a:gd name="connsiteX687" fmla="*/ 848117 w 1569618"/>
              <a:gd name="connsiteY687" fmla="*/ 451792 h 6693946"/>
              <a:gd name="connsiteX688" fmla="*/ 854649 w 1569618"/>
              <a:gd name="connsiteY688" fmla="*/ 419169 h 6693946"/>
              <a:gd name="connsiteX689" fmla="*/ 855425 w 1569618"/>
              <a:gd name="connsiteY689" fmla="*/ 398766 h 6693946"/>
              <a:gd name="connsiteX690" fmla="*/ 862118 w 1569618"/>
              <a:gd name="connsiteY690" fmla="*/ 373631 h 6693946"/>
              <a:gd name="connsiteX691" fmla="*/ 870484 w 1569618"/>
              <a:gd name="connsiteY691" fmla="*/ 372210 h 6693946"/>
              <a:gd name="connsiteX692" fmla="*/ 883549 w 1569618"/>
              <a:gd name="connsiteY692" fmla="*/ 365486 h 6693946"/>
              <a:gd name="connsiteX693" fmla="*/ 890947 w 1569618"/>
              <a:gd name="connsiteY693" fmla="*/ 361106 h 6693946"/>
              <a:gd name="connsiteX694" fmla="*/ 896894 w 1569618"/>
              <a:gd name="connsiteY694" fmla="*/ 367024 h 6693946"/>
              <a:gd name="connsiteX695" fmla="*/ 904570 w 1569618"/>
              <a:gd name="connsiteY695" fmla="*/ 406221 h 6693946"/>
              <a:gd name="connsiteX696" fmla="*/ 909198 w 1569618"/>
              <a:gd name="connsiteY696" fmla="*/ 418029 h 6693946"/>
              <a:gd name="connsiteX697" fmla="*/ 914162 w 1569618"/>
              <a:gd name="connsiteY697" fmla="*/ 422787 h 6693946"/>
              <a:gd name="connsiteX698" fmla="*/ 918017 w 1569618"/>
              <a:gd name="connsiteY698" fmla="*/ 419083 h 6693946"/>
              <a:gd name="connsiteX699" fmla="*/ 919903 w 1569618"/>
              <a:gd name="connsiteY699" fmla="*/ 392159 h 6693946"/>
              <a:gd name="connsiteX700" fmla="*/ 933688 w 1569618"/>
              <a:gd name="connsiteY700" fmla="*/ 373364 h 6693946"/>
              <a:gd name="connsiteX701" fmla="*/ 939211 w 1569618"/>
              <a:gd name="connsiteY701" fmla="*/ 344438 h 6693946"/>
              <a:gd name="connsiteX702" fmla="*/ 945275 w 1569618"/>
              <a:gd name="connsiteY702" fmla="*/ 322217 h 6693946"/>
              <a:gd name="connsiteX703" fmla="*/ 956363 w 1569618"/>
              <a:gd name="connsiteY703" fmla="*/ 299571 h 6693946"/>
              <a:gd name="connsiteX704" fmla="*/ 976796 w 1569618"/>
              <a:gd name="connsiteY704" fmla="*/ 304611 h 6693946"/>
              <a:gd name="connsiteX705" fmla="*/ 1005374 w 1569618"/>
              <a:gd name="connsiteY705" fmla="*/ 311537 h 6693946"/>
              <a:gd name="connsiteX706" fmla="*/ 1016406 w 1569618"/>
              <a:gd name="connsiteY706" fmla="*/ 349051 h 6693946"/>
              <a:gd name="connsiteX707" fmla="*/ 1018029 w 1569618"/>
              <a:gd name="connsiteY707" fmla="*/ 365764 h 6693946"/>
              <a:gd name="connsiteX708" fmla="*/ 1037116 w 1569618"/>
              <a:gd name="connsiteY708" fmla="*/ 371126 h 6693946"/>
              <a:gd name="connsiteX709" fmla="*/ 1044661 w 1569618"/>
              <a:gd name="connsiteY709" fmla="*/ 363904 h 6693946"/>
              <a:gd name="connsiteX710" fmla="*/ 1071378 w 1569618"/>
              <a:gd name="connsiteY710" fmla="*/ 349418 h 6693946"/>
              <a:gd name="connsiteX711" fmla="*/ 1092794 w 1569618"/>
              <a:gd name="connsiteY711" fmla="*/ 389316 h 6693946"/>
              <a:gd name="connsiteX712" fmla="*/ 1102431 w 1569618"/>
              <a:gd name="connsiteY712" fmla="*/ 462719 h 6693946"/>
              <a:gd name="connsiteX713" fmla="*/ 1120449 w 1569618"/>
              <a:gd name="connsiteY713" fmla="*/ 532046 h 6693946"/>
              <a:gd name="connsiteX714" fmla="*/ 1121592 w 1569618"/>
              <a:gd name="connsiteY714" fmla="*/ 549007 h 6693946"/>
              <a:gd name="connsiteX715" fmla="*/ 1133176 w 1569618"/>
              <a:gd name="connsiteY715" fmla="*/ 562161 h 6693946"/>
              <a:gd name="connsiteX716" fmla="*/ 1129853 w 1569618"/>
              <a:gd name="connsiteY716" fmla="*/ 547631 h 6693946"/>
              <a:gd name="connsiteX717" fmla="*/ 1128226 w 1569618"/>
              <a:gd name="connsiteY717" fmla="*/ 541406 h 6693946"/>
              <a:gd name="connsiteX718" fmla="*/ 1121386 w 1569618"/>
              <a:gd name="connsiteY718" fmla="*/ 453285 h 6693946"/>
              <a:gd name="connsiteX719" fmla="*/ 1121341 w 1569618"/>
              <a:gd name="connsiteY719" fmla="*/ 435867 h 6693946"/>
              <a:gd name="connsiteX720" fmla="*/ 1124930 w 1569618"/>
              <a:gd name="connsiteY720" fmla="*/ 430962 h 6693946"/>
              <a:gd name="connsiteX721" fmla="*/ 1128196 w 1569618"/>
              <a:gd name="connsiteY721" fmla="*/ 436602 h 6693946"/>
              <a:gd name="connsiteX722" fmla="*/ 1134863 w 1569618"/>
              <a:gd name="connsiteY722" fmla="*/ 479181 h 6693946"/>
              <a:gd name="connsiteX723" fmla="*/ 1144868 w 1569618"/>
              <a:gd name="connsiteY723" fmla="*/ 499190 h 6693946"/>
              <a:gd name="connsiteX724" fmla="*/ 1162957 w 1569618"/>
              <a:gd name="connsiteY724" fmla="*/ 530142 h 6693946"/>
              <a:gd name="connsiteX725" fmla="*/ 1159721 w 1569618"/>
              <a:gd name="connsiteY725" fmla="*/ 535504 h 6693946"/>
              <a:gd name="connsiteX726" fmla="*/ 1152367 w 1569618"/>
              <a:gd name="connsiteY726" fmla="*/ 542373 h 6693946"/>
              <a:gd name="connsiteX727" fmla="*/ 1149289 w 1569618"/>
              <a:gd name="connsiteY727" fmla="*/ 536674 h 6693946"/>
              <a:gd name="connsiteX728" fmla="*/ 1149101 w 1569618"/>
              <a:gd name="connsiteY728" fmla="*/ 529718 h 6693946"/>
              <a:gd name="connsiteX729" fmla="*/ 1144939 w 1569618"/>
              <a:gd name="connsiteY729" fmla="*/ 508389 h 6693946"/>
              <a:gd name="connsiteX730" fmla="*/ 1142348 w 1569618"/>
              <a:gd name="connsiteY730" fmla="*/ 528237 h 6693946"/>
              <a:gd name="connsiteX731" fmla="*/ 1157831 w 1569618"/>
              <a:gd name="connsiteY731" fmla="*/ 550166 h 6693946"/>
              <a:gd name="connsiteX732" fmla="*/ 1162987 w 1569618"/>
              <a:gd name="connsiteY732" fmla="*/ 560346 h 6693946"/>
              <a:gd name="connsiteX733" fmla="*/ 1171158 w 1569618"/>
              <a:gd name="connsiteY733" fmla="*/ 616579 h 6693946"/>
              <a:gd name="connsiteX734" fmla="*/ 1183037 w 1569618"/>
              <a:gd name="connsiteY734" fmla="*/ 624296 h 6693946"/>
              <a:gd name="connsiteX735" fmla="*/ 1187417 w 1569618"/>
              <a:gd name="connsiteY735" fmla="*/ 611524 h 6693946"/>
              <a:gd name="connsiteX736" fmla="*/ 1186877 w 1569618"/>
              <a:gd name="connsiteY736" fmla="*/ 593128 h 6693946"/>
              <a:gd name="connsiteX737" fmla="*/ 1197542 w 1569618"/>
              <a:gd name="connsiteY737" fmla="*/ 609739 h 6693946"/>
              <a:gd name="connsiteX738" fmla="*/ 1199240 w 1569618"/>
              <a:gd name="connsiteY738" fmla="*/ 657081 h 6693946"/>
              <a:gd name="connsiteX739" fmla="*/ 1221987 w 1569618"/>
              <a:gd name="connsiteY739" fmla="*/ 702679 h 6693946"/>
              <a:gd name="connsiteX740" fmla="*/ 1228256 w 1569618"/>
              <a:gd name="connsiteY740" fmla="*/ 703395 h 6693946"/>
              <a:gd name="connsiteX741" fmla="*/ 1229940 w 1569618"/>
              <a:gd name="connsiteY741" fmla="*/ 697141 h 6693946"/>
              <a:gd name="connsiteX742" fmla="*/ 1226322 w 1569618"/>
              <a:gd name="connsiteY742" fmla="*/ 611262 h 6693946"/>
              <a:gd name="connsiteX743" fmla="*/ 1229618 w 1569618"/>
              <a:gd name="connsiteY743" fmla="*/ 605708 h 6693946"/>
              <a:gd name="connsiteX744" fmla="*/ 1233105 w 1569618"/>
              <a:gd name="connsiteY744" fmla="*/ 611172 h 6693946"/>
              <a:gd name="connsiteX745" fmla="*/ 1240489 w 1569618"/>
              <a:gd name="connsiteY745" fmla="*/ 643282 h 6693946"/>
              <a:gd name="connsiteX746" fmla="*/ 1251884 w 1569618"/>
              <a:gd name="connsiteY746" fmla="*/ 677499 h 6693946"/>
              <a:gd name="connsiteX747" fmla="*/ 1269857 w 1569618"/>
              <a:gd name="connsiteY747" fmla="*/ 705064 h 6693946"/>
              <a:gd name="connsiteX748" fmla="*/ 1268144 w 1569618"/>
              <a:gd name="connsiteY748" fmla="*/ 706781 h 6693946"/>
              <a:gd name="connsiteX749" fmla="*/ 1272362 w 1569618"/>
              <a:gd name="connsiteY749" fmla="*/ 709886 h 6693946"/>
              <a:gd name="connsiteX750" fmla="*/ 1271365 w 1569618"/>
              <a:gd name="connsiteY750" fmla="*/ 705694 h 6693946"/>
              <a:gd name="connsiteX751" fmla="*/ 1271762 w 1569618"/>
              <a:gd name="connsiteY751" fmla="*/ 704277 h 6693946"/>
              <a:gd name="connsiteX752" fmla="*/ 1267161 w 1569618"/>
              <a:gd name="connsiteY752" fmla="*/ 629805 h 6693946"/>
              <a:gd name="connsiteX753" fmla="*/ 1266764 w 1569618"/>
              <a:gd name="connsiteY753" fmla="*/ 617048 h 6693946"/>
              <a:gd name="connsiteX754" fmla="*/ 1276858 w 1569618"/>
              <a:gd name="connsiteY754" fmla="*/ 617880 h 6693946"/>
              <a:gd name="connsiteX755" fmla="*/ 1282029 w 1569618"/>
              <a:gd name="connsiteY755" fmla="*/ 609679 h 6693946"/>
              <a:gd name="connsiteX756" fmla="*/ 1284182 w 1569618"/>
              <a:gd name="connsiteY756" fmla="*/ 600129 h 6693946"/>
              <a:gd name="connsiteX757" fmla="*/ 1293849 w 1569618"/>
              <a:gd name="connsiteY757" fmla="*/ 607174 h 6693946"/>
              <a:gd name="connsiteX758" fmla="*/ 1316393 w 1569618"/>
              <a:gd name="connsiteY758" fmla="*/ 674173 h 6693946"/>
              <a:gd name="connsiteX759" fmla="*/ 1333222 w 1569618"/>
              <a:gd name="connsiteY759" fmla="*/ 716096 h 6693946"/>
              <a:gd name="connsiteX760" fmla="*/ 1333485 w 1569618"/>
              <a:gd name="connsiteY760" fmla="*/ 733203 h 6693946"/>
              <a:gd name="connsiteX761" fmla="*/ 1337073 w 1569618"/>
              <a:gd name="connsiteY761" fmla="*/ 738404 h 6693946"/>
              <a:gd name="connsiteX762" fmla="*/ 1352132 w 1569618"/>
              <a:gd name="connsiteY762" fmla="*/ 757592 h 6693946"/>
              <a:gd name="connsiteX763" fmla="*/ 1345116 w 1569618"/>
              <a:gd name="connsiteY763" fmla="*/ 766250 h 6693946"/>
              <a:gd name="connsiteX764" fmla="*/ 1341997 w 1569618"/>
              <a:gd name="connsiteY764" fmla="*/ 773911 h 6693946"/>
              <a:gd name="connsiteX765" fmla="*/ 1347708 w 1569618"/>
              <a:gd name="connsiteY765" fmla="*/ 802751 h 6693946"/>
              <a:gd name="connsiteX766" fmla="*/ 1347606 w 1569618"/>
              <a:gd name="connsiteY766" fmla="*/ 807397 h 6693946"/>
              <a:gd name="connsiteX767" fmla="*/ 1366134 w 1569618"/>
              <a:gd name="connsiteY767" fmla="*/ 841071 h 6693946"/>
              <a:gd name="connsiteX768" fmla="*/ 1373210 w 1569618"/>
              <a:gd name="connsiteY768" fmla="*/ 904289 h 6693946"/>
              <a:gd name="connsiteX769" fmla="*/ 1380346 w 1569618"/>
              <a:gd name="connsiteY769" fmla="*/ 950108 h 6693946"/>
              <a:gd name="connsiteX770" fmla="*/ 1386218 w 1569618"/>
              <a:gd name="connsiteY770" fmla="*/ 957946 h 6693946"/>
              <a:gd name="connsiteX771" fmla="*/ 1400472 w 1569618"/>
              <a:gd name="connsiteY771" fmla="*/ 965460 h 6693946"/>
              <a:gd name="connsiteX772" fmla="*/ 1387977 w 1569618"/>
              <a:gd name="connsiteY772" fmla="*/ 972960 h 6693946"/>
              <a:gd name="connsiteX773" fmla="*/ 1394127 w 1569618"/>
              <a:gd name="connsiteY773" fmla="*/ 1004612 h 6693946"/>
              <a:gd name="connsiteX774" fmla="*/ 1388416 w 1569618"/>
              <a:gd name="connsiteY774" fmla="*/ 1007016 h 6693946"/>
              <a:gd name="connsiteX775" fmla="*/ 1394288 w 1569618"/>
              <a:gd name="connsiteY775" fmla="*/ 1024667 h 6693946"/>
              <a:gd name="connsiteX776" fmla="*/ 1390819 w 1569618"/>
              <a:gd name="connsiteY776" fmla="*/ 1041511 h 6693946"/>
              <a:gd name="connsiteX777" fmla="*/ 1394333 w 1569618"/>
              <a:gd name="connsiteY777" fmla="*/ 1078308 h 6693946"/>
              <a:gd name="connsiteX778" fmla="*/ 1412422 w 1569618"/>
              <a:gd name="connsiteY778" fmla="*/ 1104834 h 6693946"/>
              <a:gd name="connsiteX779" fmla="*/ 1413828 w 1569618"/>
              <a:gd name="connsiteY779" fmla="*/ 1184095 h 6693946"/>
              <a:gd name="connsiteX780" fmla="*/ 1411807 w 1569618"/>
              <a:gd name="connsiteY780" fmla="*/ 1194171 h 6693946"/>
              <a:gd name="connsiteX781" fmla="*/ 1422033 w 1569618"/>
              <a:gd name="connsiteY781" fmla="*/ 1245746 h 6693946"/>
              <a:gd name="connsiteX782" fmla="*/ 1428667 w 1569618"/>
              <a:gd name="connsiteY782" fmla="*/ 1278073 h 6693946"/>
              <a:gd name="connsiteX783" fmla="*/ 1434044 w 1569618"/>
              <a:gd name="connsiteY783" fmla="*/ 1307382 h 6693946"/>
              <a:gd name="connsiteX784" fmla="*/ 1429679 w 1569618"/>
              <a:gd name="connsiteY784" fmla="*/ 1324170 h 6693946"/>
              <a:gd name="connsiteX785" fmla="*/ 1442128 w 1569618"/>
              <a:gd name="connsiteY785" fmla="*/ 1413581 h 6693946"/>
              <a:gd name="connsiteX786" fmla="*/ 1443096 w 1569618"/>
              <a:gd name="connsiteY786" fmla="*/ 1430602 h 6693946"/>
              <a:gd name="connsiteX787" fmla="*/ 1443317 w 1569618"/>
              <a:gd name="connsiteY787" fmla="*/ 1462051 h 6693946"/>
              <a:gd name="connsiteX788" fmla="*/ 1448781 w 1569618"/>
              <a:gd name="connsiteY788" fmla="*/ 1892825 h 6693946"/>
              <a:gd name="connsiteX789" fmla="*/ 1455898 w 1569618"/>
              <a:gd name="connsiteY789" fmla="*/ 1959767 h 6693946"/>
              <a:gd name="connsiteX790" fmla="*/ 1456573 w 1569618"/>
              <a:gd name="connsiteY790" fmla="*/ 2018711 h 6693946"/>
              <a:gd name="connsiteX791" fmla="*/ 1464526 w 1569618"/>
              <a:gd name="connsiteY791" fmla="*/ 2068322 h 6693946"/>
              <a:gd name="connsiteX792" fmla="*/ 1470605 w 1569618"/>
              <a:gd name="connsiteY792" fmla="*/ 2118300 h 6693946"/>
              <a:gd name="connsiteX793" fmla="*/ 1471119 w 1569618"/>
              <a:gd name="connsiteY793" fmla="*/ 2138883 h 6693946"/>
              <a:gd name="connsiteX794" fmla="*/ 1478119 w 1569618"/>
              <a:gd name="connsiteY794" fmla="*/ 2384291 h 6693946"/>
              <a:gd name="connsiteX795" fmla="*/ 1486264 w 1569618"/>
              <a:gd name="connsiteY795" fmla="*/ 2496595 h 6693946"/>
              <a:gd name="connsiteX796" fmla="*/ 1493175 w 1569618"/>
              <a:gd name="connsiteY796" fmla="*/ 2999763 h 6693946"/>
              <a:gd name="connsiteX797" fmla="*/ 1498039 w 1569618"/>
              <a:gd name="connsiteY797" fmla="*/ 3150971 h 6693946"/>
              <a:gd name="connsiteX798" fmla="*/ 1499737 w 1569618"/>
              <a:gd name="connsiteY798" fmla="*/ 3179871 h 6693946"/>
              <a:gd name="connsiteX799" fmla="*/ 1500705 w 1569618"/>
              <a:gd name="connsiteY799" fmla="*/ 3208550 h 6693946"/>
              <a:gd name="connsiteX800" fmla="*/ 1505876 w 1569618"/>
              <a:gd name="connsiteY800" fmla="*/ 3237908 h 6693946"/>
              <a:gd name="connsiteX801" fmla="*/ 1506112 w 1569618"/>
              <a:gd name="connsiteY801" fmla="*/ 3272856 h 6693946"/>
              <a:gd name="connsiteX802" fmla="*/ 1506506 w 1569618"/>
              <a:gd name="connsiteY802" fmla="*/ 3307733 h 6693946"/>
              <a:gd name="connsiteX803" fmla="*/ 1512730 w 1569618"/>
              <a:gd name="connsiteY803" fmla="*/ 3469295 h 6693946"/>
              <a:gd name="connsiteX804" fmla="*/ 1520628 w 1569618"/>
              <a:gd name="connsiteY804" fmla="*/ 3522393 h 6693946"/>
              <a:gd name="connsiteX805" fmla="*/ 1520991 w 1569618"/>
              <a:gd name="connsiteY805" fmla="*/ 3578041 h 6693946"/>
              <a:gd name="connsiteX806" fmla="*/ 1526324 w 1569618"/>
              <a:gd name="connsiteY806" fmla="*/ 3683786 h 6693946"/>
              <a:gd name="connsiteX807" fmla="*/ 1534251 w 1569618"/>
              <a:gd name="connsiteY807" fmla="*/ 3813831 h 6693946"/>
              <a:gd name="connsiteX808" fmla="*/ 1534907 w 1569618"/>
              <a:gd name="connsiteY808" fmla="*/ 3946687 h 6693946"/>
              <a:gd name="connsiteX809" fmla="*/ 1540299 w 1569618"/>
              <a:gd name="connsiteY809" fmla="*/ 3990636 h 6693946"/>
              <a:gd name="connsiteX810" fmla="*/ 1541106 w 1569618"/>
              <a:gd name="connsiteY810" fmla="*/ 4042908 h 6693946"/>
              <a:gd name="connsiteX811" fmla="*/ 1541559 w 1569618"/>
              <a:gd name="connsiteY811" fmla="*/ 4095293 h 6693946"/>
              <a:gd name="connsiteX812" fmla="*/ 1548253 w 1569618"/>
              <a:gd name="connsiteY812" fmla="*/ 4888009 h 6693946"/>
              <a:gd name="connsiteX813" fmla="*/ 1551620 w 1569618"/>
              <a:gd name="connsiteY813" fmla="*/ 4911671 h 6693946"/>
              <a:gd name="connsiteX814" fmla="*/ 1550934 w 1569618"/>
              <a:gd name="connsiteY814" fmla="*/ 4933570 h 6693946"/>
              <a:gd name="connsiteX815" fmla="*/ 1554669 w 1569618"/>
              <a:gd name="connsiteY815" fmla="*/ 4954194 h 6693946"/>
              <a:gd name="connsiteX816" fmla="*/ 1555107 w 1569618"/>
              <a:gd name="connsiteY816" fmla="*/ 4983143 h 6693946"/>
              <a:gd name="connsiteX817" fmla="*/ 1555707 w 1569618"/>
              <a:gd name="connsiteY817" fmla="*/ 5022891 h 6693946"/>
              <a:gd name="connsiteX818" fmla="*/ 1555107 w 1569618"/>
              <a:gd name="connsiteY818" fmla="*/ 5071751 h 6693946"/>
              <a:gd name="connsiteX819" fmla="*/ 1555107 w 1569618"/>
              <a:gd name="connsiteY819" fmla="*/ 5117237 h 6693946"/>
              <a:gd name="connsiteX820" fmla="*/ 1555430 w 1569618"/>
              <a:gd name="connsiteY820" fmla="*/ 5162685 h 6693946"/>
              <a:gd name="connsiteX821" fmla="*/ 1561670 w 1569618"/>
              <a:gd name="connsiteY821" fmla="*/ 5184284 h 6693946"/>
              <a:gd name="connsiteX822" fmla="*/ 1557567 w 1569618"/>
              <a:gd name="connsiteY822" fmla="*/ 5204421 h 6693946"/>
              <a:gd name="connsiteX823" fmla="*/ 1554185 w 1569618"/>
              <a:gd name="connsiteY823" fmla="*/ 5224745 h 6693946"/>
              <a:gd name="connsiteX824" fmla="*/ 1559090 w 1569618"/>
              <a:gd name="connsiteY824" fmla="*/ 5263256 h 6693946"/>
              <a:gd name="connsiteX825" fmla="*/ 1555798 w 1569618"/>
              <a:gd name="connsiteY825" fmla="*/ 5290629 h 6693946"/>
              <a:gd name="connsiteX826" fmla="*/ 1555107 w 1569618"/>
              <a:gd name="connsiteY826" fmla="*/ 5320253 h 6693946"/>
              <a:gd name="connsiteX827" fmla="*/ 1561801 w 1569618"/>
              <a:gd name="connsiteY827" fmla="*/ 5383813 h 6693946"/>
              <a:gd name="connsiteX828" fmla="*/ 1561126 w 1569618"/>
              <a:gd name="connsiteY828" fmla="*/ 5446548 h 6693946"/>
              <a:gd name="connsiteX829" fmla="*/ 1562828 w 1569618"/>
              <a:gd name="connsiteY829" fmla="*/ 5493458 h 6693946"/>
              <a:gd name="connsiteX830" fmla="*/ 1569286 w 1569618"/>
              <a:gd name="connsiteY830" fmla="*/ 5518545 h 6693946"/>
              <a:gd name="connsiteX831" fmla="*/ 1566110 w 1569618"/>
              <a:gd name="connsiteY831" fmla="*/ 5548731 h 6693946"/>
              <a:gd name="connsiteX832" fmla="*/ 1558257 w 1569618"/>
              <a:gd name="connsiteY832" fmla="*/ 5578130 h 6693946"/>
              <a:gd name="connsiteX833" fmla="*/ 1559881 w 1569618"/>
              <a:gd name="connsiteY833" fmla="*/ 5584654 h 6693946"/>
              <a:gd name="connsiteX834" fmla="*/ 1566019 w 1569618"/>
              <a:gd name="connsiteY834" fmla="*/ 5605316 h 6693946"/>
              <a:gd name="connsiteX835" fmla="*/ 1562108 w 1569618"/>
              <a:gd name="connsiteY835" fmla="*/ 5639852 h 6693946"/>
              <a:gd name="connsiteX836" fmla="*/ 1562213 w 1569618"/>
              <a:gd name="connsiteY836" fmla="*/ 5683050 h 6693946"/>
              <a:gd name="connsiteX837" fmla="*/ 1553278 w 1569618"/>
              <a:gd name="connsiteY837" fmla="*/ 5742785 h 6693946"/>
              <a:gd name="connsiteX838" fmla="*/ 1558595 w 1569618"/>
              <a:gd name="connsiteY838" fmla="*/ 5759922 h 6693946"/>
              <a:gd name="connsiteX839" fmla="*/ 1560500 w 1569618"/>
              <a:gd name="connsiteY839" fmla="*/ 5764534 h 6693946"/>
              <a:gd name="connsiteX840" fmla="*/ 1548031 w 1569618"/>
              <a:gd name="connsiteY840" fmla="*/ 5836381 h 6693946"/>
              <a:gd name="connsiteX841" fmla="*/ 1545834 w 1569618"/>
              <a:gd name="connsiteY841" fmla="*/ 5842456 h 6693946"/>
              <a:gd name="connsiteX842" fmla="*/ 1540914 w 1569618"/>
              <a:gd name="connsiteY842" fmla="*/ 5839943 h 6693946"/>
              <a:gd name="connsiteX843" fmla="*/ 1527366 w 1569618"/>
              <a:gd name="connsiteY843" fmla="*/ 5810770 h 6693946"/>
              <a:gd name="connsiteX844" fmla="*/ 1525255 w 1569618"/>
              <a:gd name="connsiteY844" fmla="*/ 5777396 h 6693946"/>
              <a:gd name="connsiteX845" fmla="*/ 1515397 w 1569618"/>
              <a:gd name="connsiteY845" fmla="*/ 5744435 h 6693946"/>
              <a:gd name="connsiteX846" fmla="*/ 1513582 w 1569618"/>
              <a:gd name="connsiteY846" fmla="*/ 5735098 h 6693946"/>
              <a:gd name="connsiteX847" fmla="*/ 1514081 w 1569618"/>
              <a:gd name="connsiteY847" fmla="*/ 5670413 h 6693946"/>
              <a:gd name="connsiteX848" fmla="*/ 1512997 w 1569618"/>
              <a:gd name="connsiteY848" fmla="*/ 5618253 h 6693946"/>
              <a:gd name="connsiteX849" fmla="*/ 1504545 w 1569618"/>
              <a:gd name="connsiteY849" fmla="*/ 5605729 h 6693946"/>
              <a:gd name="connsiteX850" fmla="*/ 1506112 w 1569618"/>
              <a:gd name="connsiteY850" fmla="*/ 5605729 h 6693946"/>
              <a:gd name="connsiteX851" fmla="*/ 1504001 w 1569618"/>
              <a:gd name="connsiteY851" fmla="*/ 5600404 h 6693946"/>
              <a:gd name="connsiteX852" fmla="*/ 1499752 w 1569618"/>
              <a:gd name="connsiteY852" fmla="*/ 5601566 h 6693946"/>
              <a:gd name="connsiteX853" fmla="*/ 1504545 w 1569618"/>
              <a:gd name="connsiteY853" fmla="*/ 5605729 h 6693946"/>
              <a:gd name="connsiteX854" fmla="*/ 1503780 w 1569618"/>
              <a:gd name="connsiteY854" fmla="*/ 5629015 h 6693946"/>
              <a:gd name="connsiteX855" fmla="*/ 1504676 w 1569618"/>
              <a:gd name="connsiteY855" fmla="*/ 5645664 h 6693946"/>
              <a:gd name="connsiteX856" fmla="*/ 1499329 w 1569618"/>
              <a:gd name="connsiteY856" fmla="*/ 5671163 h 6693946"/>
              <a:gd name="connsiteX857" fmla="*/ 1505216 w 1569618"/>
              <a:gd name="connsiteY857" fmla="*/ 5710312 h 6693946"/>
              <a:gd name="connsiteX858" fmla="*/ 1499107 w 1569618"/>
              <a:gd name="connsiteY858" fmla="*/ 5776534 h 6693946"/>
              <a:gd name="connsiteX859" fmla="*/ 1484652 w 1569618"/>
              <a:gd name="connsiteY859" fmla="*/ 5801432 h 6693946"/>
              <a:gd name="connsiteX860" fmla="*/ 1499021 w 1569618"/>
              <a:gd name="connsiteY860" fmla="*/ 5826669 h 6693946"/>
              <a:gd name="connsiteX861" fmla="*/ 1499107 w 1569618"/>
              <a:gd name="connsiteY861" fmla="*/ 5836681 h 6693946"/>
              <a:gd name="connsiteX862" fmla="*/ 1486587 w 1569618"/>
              <a:gd name="connsiteY862" fmla="*/ 5848606 h 6693946"/>
              <a:gd name="connsiteX863" fmla="*/ 1489954 w 1569618"/>
              <a:gd name="connsiteY863" fmla="*/ 5855955 h 6693946"/>
              <a:gd name="connsiteX864" fmla="*/ 1482822 w 1569618"/>
              <a:gd name="connsiteY864" fmla="*/ 5869755 h 6693946"/>
              <a:gd name="connsiteX865" fmla="*/ 1478176 w 1569618"/>
              <a:gd name="connsiteY865" fmla="*/ 5857343 h 6693946"/>
              <a:gd name="connsiteX866" fmla="*/ 1470414 w 1569618"/>
              <a:gd name="connsiteY866" fmla="*/ 5832594 h 6693946"/>
              <a:gd name="connsiteX867" fmla="*/ 1464320 w 1569618"/>
              <a:gd name="connsiteY867" fmla="*/ 5817670 h 6693946"/>
              <a:gd name="connsiteX868" fmla="*/ 1474632 w 1569618"/>
              <a:gd name="connsiteY868" fmla="*/ 5808670 h 6693946"/>
              <a:gd name="connsiteX869" fmla="*/ 1469244 w 1569618"/>
              <a:gd name="connsiteY869" fmla="*/ 5782308 h 6693946"/>
              <a:gd name="connsiteX870" fmla="*/ 1464099 w 1569618"/>
              <a:gd name="connsiteY870" fmla="*/ 5787408 h 6693946"/>
              <a:gd name="connsiteX871" fmla="*/ 1455328 w 1569618"/>
              <a:gd name="connsiteY871" fmla="*/ 5794683 h 6693946"/>
              <a:gd name="connsiteX872" fmla="*/ 1450389 w 1569618"/>
              <a:gd name="connsiteY872" fmla="*/ 5787371 h 6693946"/>
              <a:gd name="connsiteX873" fmla="*/ 1446407 w 1569618"/>
              <a:gd name="connsiteY873" fmla="*/ 5745185 h 6693946"/>
              <a:gd name="connsiteX874" fmla="*/ 1443419 w 1569618"/>
              <a:gd name="connsiteY874" fmla="*/ 5696962 h 6693946"/>
              <a:gd name="connsiteX875" fmla="*/ 1435975 w 1569618"/>
              <a:gd name="connsiteY875" fmla="*/ 5591404 h 6693946"/>
              <a:gd name="connsiteX876" fmla="*/ 1433444 w 1569618"/>
              <a:gd name="connsiteY876" fmla="*/ 5585554 h 6693946"/>
              <a:gd name="connsiteX877" fmla="*/ 1429342 w 1569618"/>
              <a:gd name="connsiteY877" fmla="*/ 5592604 h 6693946"/>
              <a:gd name="connsiteX878" fmla="*/ 1418793 w 1569618"/>
              <a:gd name="connsiteY878" fmla="*/ 5640827 h 6693946"/>
              <a:gd name="connsiteX879" fmla="*/ 1419206 w 1569618"/>
              <a:gd name="connsiteY879" fmla="*/ 5647952 h 6693946"/>
              <a:gd name="connsiteX880" fmla="*/ 1423848 w 1569618"/>
              <a:gd name="connsiteY880" fmla="*/ 5690625 h 6693946"/>
              <a:gd name="connsiteX881" fmla="*/ 1422119 w 1569618"/>
              <a:gd name="connsiteY881" fmla="*/ 5715711 h 6693946"/>
              <a:gd name="connsiteX882" fmla="*/ 1429120 w 1569618"/>
              <a:gd name="connsiteY882" fmla="*/ 5754785 h 6693946"/>
              <a:gd name="connsiteX883" fmla="*/ 1427553 w 1569618"/>
              <a:gd name="connsiteY883" fmla="*/ 5791421 h 6693946"/>
              <a:gd name="connsiteX884" fmla="*/ 1428742 w 1569618"/>
              <a:gd name="connsiteY884" fmla="*/ 5853893 h 6693946"/>
              <a:gd name="connsiteX885" fmla="*/ 1420335 w 1569618"/>
              <a:gd name="connsiteY885" fmla="*/ 5857418 h 6693946"/>
              <a:gd name="connsiteX886" fmla="*/ 1415340 w 1569618"/>
              <a:gd name="connsiteY886" fmla="*/ 5853968 h 6693946"/>
              <a:gd name="connsiteX887" fmla="*/ 1414871 w 1569618"/>
              <a:gd name="connsiteY887" fmla="*/ 5835181 h 6693946"/>
              <a:gd name="connsiteX888" fmla="*/ 1408057 w 1569618"/>
              <a:gd name="connsiteY888" fmla="*/ 5729698 h 6693946"/>
              <a:gd name="connsiteX889" fmla="*/ 1399913 w 1569618"/>
              <a:gd name="connsiteY889" fmla="*/ 5680800 h 6693946"/>
              <a:gd name="connsiteX890" fmla="*/ 1401132 w 1569618"/>
              <a:gd name="connsiteY890" fmla="*/ 5654439 h 6693946"/>
              <a:gd name="connsiteX891" fmla="*/ 1393688 w 1569618"/>
              <a:gd name="connsiteY891" fmla="*/ 5629353 h 6693946"/>
              <a:gd name="connsiteX892" fmla="*/ 1387831 w 1569618"/>
              <a:gd name="connsiteY892" fmla="*/ 5593242 h 6693946"/>
              <a:gd name="connsiteX893" fmla="*/ 1392297 w 1569618"/>
              <a:gd name="connsiteY893" fmla="*/ 5572805 h 6693946"/>
              <a:gd name="connsiteX894" fmla="*/ 1387040 w 1569618"/>
              <a:gd name="connsiteY894" fmla="*/ 5554168 h 6693946"/>
              <a:gd name="connsiteX895" fmla="*/ 1380211 w 1569618"/>
              <a:gd name="connsiteY895" fmla="*/ 5539544 h 6693946"/>
              <a:gd name="connsiteX896" fmla="*/ 1375363 w 1569618"/>
              <a:gd name="connsiteY896" fmla="*/ 5537106 h 6693946"/>
              <a:gd name="connsiteX897" fmla="*/ 1373240 w 1569618"/>
              <a:gd name="connsiteY897" fmla="*/ 5539506 h 6693946"/>
              <a:gd name="connsiteX898" fmla="*/ 1375922 w 1569618"/>
              <a:gd name="connsiteY898" fmla="*/ 5583867 h 6693946"/>
              <a:gd name="connsiteX899" fmla="*/ 1379934 w 1569618"/>
              <a:gd name="connsiteY899" fmla="*/ 5606591 h 6693946"/>
              <a:gd name="connsiteX900" fmla="*/ 1381092 w 1569618"/>
              <a:gd name="connsiteY900" fmla="*/ 5658751 h 6693946"/>
              <a:gd name="connsiteX901" fmla="*/ 1380035 w 1569618"/>
              <a:gd name="connsiteY901" fmla="*/ 5705699 h 6693946"/>
              <a:gd name="connsiteX902" fmla="*/ 1386188 w 1569618"/>
              <a:gd name="connsiteY902" fmla="*/ 5734836 h 6693946"/>
              <a:gd name="connsiteX903" fmla="*/ 1386950 w 1569618"/>
              <a:gd name="connsiteY903" fmla="*/ 5756360 h 6693946"/>
              <a:gd name="connsiteX904" fmla="*/ 1385341 w 1569618"/>
              <a:gd name="connsiteY904" fmla="*/ 5776121 h 6693946"/>
              <a:gd name="connsiteX905" fmla="*/ 1378573 w 1569618"/>
              <a:gd name="connsiteY905" fmla="*/ 5785308 h 6693946"/>
              <a:gd name="connsiteX906" fmla="*/ 1373387 w 1569618"/>
              <a:gd name="connsiteY906" fmla="*/ 5778146 h 6693946"/>
              <a:gd name="connsiteX907" fmla="*/ 1365756 w 1569618"/>
              <a:gd name="connsiteY907" fmla="*/ 5742673 h 6693946"/>
              <a:gd name="connsiteX908" fmla="*/ 1353992 w 1569618"/>
              <a:gd name="connsiteY908" fmla="*/ 5733336 h 6693946"/>
              <a:gd name="connsiteX909" fmla="*/ 1353216 w 1569618"/>
              <a:gd name="connsiteY909" fmla="*/ 5749460 h 6693946"/>
              <a:gd name="connsiteX910" fmla="*/ 1352132 w 1569618"/>
              <a:gd name="connsiteY910" fmla="*/ 5773684 h 6693946"/>
              <a:gd name="connsiteX911" fmla="*/ 1341952 w 1569618"/>
              <a:gd name="connsiteY911" fmla="*/ 5753660 h 6693946"/>
              <a:gd name="connsiteX912" fmla="*/ 1317225 w 1569618"/>
              <a:gd name="connsiteY912" fmla="*/ 5686763 h 6693946"/>
              <a:gd name="connsiteX913" fmla="*/ 1309887 w 1569618"/>
              <a:gd name="connsiteY913" fmla="*/ 5612778 h 6693946"/>
              <a:gd name="connsiteX914" fmla="*/ 1302683 w 1569618"/>
              <a:gd name="connsiteY914" fmla="*/ 5594854 h 6693946"/>
              <a:gd name="connsiteX915" fmla="*/ 1300351 w 1569618"/>
              <a:gd name="connsiteY915" fmla="*/ 5592454 h 6693946"/>
              <a:gd name="connsiteX916" fmla="*/ 1296323 w 1569618"/>
              <a:gd name="connsiteY916" fmla="*/ 5596391 h 6693946"/>
              <a:gd name="connsiteX917" fmla="*/ 1296121 w 1569618"/>
              <a:gd name="connsiteY917" fmla="*/ 5631340 h 6693946"/>
              <a:gd name="connsiteX918" fmla="*/ 1289030 w 1569618"/>
              <a:gd name="connsiteY918" fmla="*/ 5699512 h 6693946"/>
              <a:gd name="connsiteX919" fmla="*/ 1291621 w 1569618"/>
              <a:gd name="connsiteY919" fmla="*/ 5719574 h 6693946"/>
              <a:gd name="connsiteX920" fmla="*/ 1294171 w 1569618"/>
              <a:gd name="connsiteY920" fmla="*/ 5740835 h 6693946"/>
              <a:gd name="connsiteX921" fmla="*/ 1296046 w 1569618"/>
              <a:gd name="connsiteY921" fmla="*/ 5753847 h 6693946"/>
              <a:gd name="connsiteX922" fmla="*/ 1303324 w 1569618"/>
              <a:gd name="connsiteY922" fmla="*/ 6072696 h 6693946"/>
              <a:gd name="connsiteX923" fmla="*/ 1300310 w 1569618"/>
              <a:gd name="connsiteY923" fmla="*/ 6345047 h 6693946"/>
              <a:gd name="connsiteX924" fmla="*/ 1307502 w 1569618"/>
              <a:gd name="connsiteY924" fmla="*/ 6471566 h 6693946"/>
              <a:gd name="connsiteX925" fmla="*/ 1307457 w 1569618"/>
              <a:gd name="connsiteY925" fmla="*/ 6597448 h 6693946"/>
              <a:gd name="connsiteX926" fmla="*/ 1300235 w 1569618"/>
              <a:gd name="connsiteY926" fmla="*/ 6643534 h 6693946"/>
              <a:gd name="connsiteX927" fmla="*/ 1286717 w 1569618"/>
              <a:gd name="connsiteY927" fmla="*/ 6648109 h 6693946"/>
              <a:gd name="connsiteX928" fmla="*/ 1263850 w 1569618"/>
              <a:gd name="connsiteY928" fmla="*/ 6648671 h 6693946"/>
              <a:gd name="connsiteX929" fmla="*/ 1215938 w 1569618"/>
              <a:gd name="connsiteY929" fmla="*/ 6676157 h 6693946"/>
              <a:gd name="connsiteX930" fmla="*/ 1200264 w 1569618"/>
              <a:gd name="connsiteY930" fmla="*/ 6679082 h 6693946"/>
              <a:gd name="connsiteX931" fmla="*/ 1177120 w 1569618"/>
              <a:gd name="connsiteY931" fmla="*/ 6686282 h 6693946"/>
              <a:gd name="connsiteX932" fmla="*/ 1163028 w 1569618"/>
              <a:gd name="connsiteY932" fmla="*/ 6693294 h 6693946"/>
              <a:gd name="connsiteX933" fmla="*/ 1149112 w 1569618"/>
              <a:gd name="connsiteY933" fmla="*/ 6693482 h 6693946"/>
              <a:gd name="connsiteX934" fmla="*/ 1111280 w 1569618"/>
              <a:gd name="connsiteY934" fmla="*/ 6683357 h 6693946"/>
              <a:gd name="connsiteX935" fmla="*/ 1355635 w 1569618"/>
              <a:gd name="connsiteY935" fmla="*/ 5717699 h 6693946"/>
              <a:gd name="connsiteX936" fmla="*/ 1353437 w 1569618"/>
              <a:gd name="connsiteY936" fmla="*/ 5722386 h 6693946"/>
              <a:gd name="connsiteX937" fmla="*/ 1355635 w 1569618"/>
              <a:gd name="connsiteY937" fmla="*/ 5724711 h 6693946"/>
              <a:gd name="connsiteX938" fmla="*/ 1358125 w 1569618"/>
              <a:gd name="connsiteY938" fmla="*/ 5720174 h 6693946"/>
              <a:gd name="connsiteX939" fmla="*/ 1355635 w 1569618"/>
              <a:gd name="connsiteY939" fmla="*/ 5717699 h 6693946"/>
              <a:gd name="connsiteX940" fmla="*/ 1460615 w 1569618"/>
              <a:gd name="connsiteY940" fmla="*/ 5766672 h 6693946"/>
              <a:gd name="connsiteX941" fmla="*/ 1458125 w 1569618"/>
              <a:gd name="connsiteY941" fmla="*/ 5771171 h 6693946"/>
              <a:gd name="connsiteX942" fmla="*/ 1460615 w 1569618"/>
              <a:gd name="connsiteY942" fmla="*/ 5773684 h 6693946"/>
              <a:gd name="connsiteX943" fmla="*/ 1462813 w 1569618"/>
              <a:gd name="connsiteY943" fmla="*/ 5768959 h 6693946"/>
              <a:gd name="connsiteX944" fmla="*/ 1460615 w 1569618"/>
              <a:gd name="connsiteY944" fmla="*/ 5766672 h 6693946"/>
              <a:gd name="connsiteX945" fmla="*/ 1507826 w 1569618"/>
              <a:gd name="connsiteY945" fmla="*/ 5584954 h 6693946"/>
              <a:gd name="connsiteX946" fmla="*/ 1499107 w 1569618"/>
              <a:gd name="connsiteY946" fmla="*/ 5588217 h 6693946"/>
              <a:gd name="connsiteX947" fmla="*/ 1505246 w 1569618"/>
              <a:gd name="connsiteY947" fmla="*/ 5592267 h 6693946"/>
              <a:gd name="connsiteX948" fmla="*/ 1513113 w 1569618"/>
              <a:gd name="connsiteY948" fmla="*/ 5588217 h 6693946"/>
              <a:gd name="connsiteX949" fmla="*/ 1507826 w 1569618"/>
              <a:gd name="connsiteY949" fmla="*/ 5584954 h 6693946"/>
              <a:gd name="connsiteX950" fmla="*/ 1509611 w 1569618"/>
              <a:gd name="connsiteY950" fmla="*/ 5549706 h 6693946"/>
              <a:gd name="connsiteX951" fmla="*/ 1507413 w 1569618"/>
              <a:gd name="connsiteY951" fmla="*/ 5551994 h 6693946"/>
              <a:gd name="connsiteX952" fmla="*/ 1509611 w 1569618"/>
              <a:gd name="connsiteY952" fmla="*/ 5556718 h 6693946"/>
              <a:gd name="connsiteX953" fmla="*/ 1512101 w 1569618"/>
              <a:gd name="connsiteY953" fmla="*/ 5554206 h 6693946"/>
              <a:gd name="connsiteX954" fmla="*/ 1509611 w 1569618"/>
              <a:gd name="connsiteY954" fmla="*/ 5549706 h 6693946"/>
              <a:gd name="connsiteX955" fmla="*/ 1039550 w 1569618"/>
              <a:gd name="connsiteY955" fmla="*/ 520444 h 6693946"/>
              <a:gd name="connsiteX956" fmla="*/ 1043959 w 1569618"/>
              <a:gd name="connsiteY956" fmla="*/ 517632 h 6693946"/>
              <a:gd name="connsiteX957" fmla="*/ 1044207 w 1569618"/>
              <a:gd name="connsiteY957" fmla="*/ 507219 h 6693946"/>
              <a:gd name="connsiteX958" fmla="*/ 1037675 w 1569618"/>
              <a:gd name="connsiteY958" fmla="*/ 450735 h 6693946"/>
              <a:gd name="connsiteX959" fmla="*/ 1038023 w 1569618"/>
              <a:gd name="connsiteY959" fmla="*/ 419960 h 6693946"/>
              <a:gd name="connsiteX960" fmla="*/ 1035593 w 1569618"/>
              <a:gd name="connsiteY960" fmla="*/ 393040 h 6693946"/>
              <a:gd name="connsiteX961" fmla="*/ 1028578 w 1569618"/>
              <a:gd name="connsiteY961" fmla="*/ 383575 h 6693946"/>
              <a:gd name="connsiteX962" fmla="*/ 1023422 w 1569618"/>
              <a:gd name="connsiteY962" fmla="*/ 391514 h 6693946"/>
              <a:gd name="connsiteX963" fmla="*/ 1023174 w 1569618"/>
              <a:gd name="connsiteY963" fmla="*/ 419360 h 6693946"/>
              <a:gd name="connsiteX964" fmla="*/ 1022469 w 1569618"/>
              <a:gd name="connsiteY964" fmla="*/ 419405 h 6693946"/>
              <a:gd name="connsiteX965" fmla="*/ 1025896 w 1569618"/>
              <a:gd name="connsiteY965" fmla="*/ 456450 h 6693946"/>
              <a:gd name="connsiteX966" fmla="*/ 1030377 w 1569618"/>
              <a:gd name="connsiteY966" fmla="*/ 493067 h 6693946"/>
              <a:gd name="connsiteX967" fmla="*/ 1037292 w 1569618"/>
              <a:gd name="connsiteY967" fmla="*/ 518146 h 6693946"/>
              <a:gd name="connsiteX968" fmla="*/ 1039550 w 1569618"/>
              <a:gd name="connsiteY968" fmla="*/ 520444 h 6693946"/>
              <a:gd name="connsiteX969" fmla="*/ 871684 w 1569618"/>
              <a:gd name="connsiteY969" fmla="*/ 534653 h 6693946"/>
              <a:gd name="connsiteX970" fmla="*/ 876195 w 1569618"/>
              <a:gd name="connsiteY970" fmla="*/ 532163 h 6693946"/>
              <a:gd name="connsiteX971" fmla="*/ 873897 w 1569618"/>
              <a:gd name="connsiteY971" fmla="*/ 529980 h 6693946"/>
              <a:gd name="connsiteX972" fmla="*/ 869194 w 1569618"/>
              <a:gd name="connsiteY972" fmla="*/ 532163 h 6693946"/>
              <a:gd name="connsiteX973" fmla="*/ 871684 w 1569618"/>
              <a:gd name="connsiteY973" fmla="*/ 534653 h 6693946"/>
              <a:gd name="connsiteX974" fmla="*/ 1040675 w 1569618"/>
              <a:gd name="connsiteY974" fmla="*/ 535665 h 6693946"/>
              <a:gd name="connsiteX975" fmla="*/ 1042861 w 1569618"/>
              <a:gd name="connsiteY975" fmla="*/ 533363 h 6693946"/>
              <a:gd name="connsiteX976" fmla="*/ 1040675 w 1569618"/>
              <a:gd name="connsiteY976" fmla="*/ 528664 h 6693946"/>
              <a:gd name="connsiteX977" fmla="*/ 1038492 w 1569618"/>
              <a:gd name="connsiteY977" fmla="*/ 530978 h 6693946"/>
              <a:gd name="connsiteX978" fmla="*/ 1040675 w 1569618"/>
              <a:gd name="connsiteY978" fmla="*/ 535665 h 6693946"/>
              <a:gd name="connsiteX979" fmla="*/ 1048954 w 1569618"/>
              <a:gd name="connsiteY979" fmla="*/ 569384 h 6693946"/>
              <a:gd name="connsiteX980" fmla="*/ 1050987 w 1569618"/>
              <a:gd name="connsiteY980" fmla="*/ 563598 h 6693946"/>
              <a:gd name="connsiteX981" fmla="*/ 1044031 w 1569618"/>
              <a:gd name="connsiteY981" fmla="*/ 546240 h 6693946"/>
              <a:gd name="connsiteX982" fmla="*/ 1039403 w 1569618"/>
              <a:gd name="connsiteY982" fmla="*/ 543941 h 6693946"/>
              <a:gd name="connsiteX983" fmla="*/ 1036178 w 1569618"/>
              <a:gd name="connsiteY983" fmla="*/ 552378 h 6693946"/>
              <a:gd name="connsiteX984" fmla="*/ 1044293 w 1569618"/>
              <a:gd name="connsiteY984" fmla="*/ 567085 h 6693946"/>
              <a:gd name="connsiteX985" fmla="*/ 1048954 w 1569618"/>
              <a:gd name="connsiteY985" fmla="*/ 569384 h 6693946"/>
              <a:gd name="connsiteX986" fmla="*/ 1129178 w 1569618"/>
              <a:gd name="connsiteY986" fmla="*/ 580149 h 6693946"/>
              <a:gd name="connsiteX987" fmla="*/ 1131668 w 1569618"/>
              <a:gd name="connsiteY987" fmla="*/ 584660 h 6693946"/>
              <a:gd name="connsiteX988" fmla="*/ 1133850 w 1569618"/>
              <a:gd name="connsiteY988" fmla="*/ 582362 h 6693946"/>
              <a:gd name="connsiteX989" fmla="*/ 1131668 w 1569618"/>
              <a:gd name="connsiteY989" fmla="*/ 577659 h 6693946"/>
              <a:gd name="connsiteX990" fmla="*/ 1129178 w 1569618"/>
              <a:gd name="connsiteY990" fmla="*/ 580149 h 6693946"/>
              <a:gd name="connsiteX991" fmla="*/ 1047679 w 1569618"/>
              <a:gd name="connsiteY991" fmla="*/ 591661 h 6693946"/>
              <a:gd name="connsiteX992" fmla="*/ 1049862 w 1569618"/>
              <a:gd name="connsiteY992" fmla="*/ 586959 h 6693946"/>
              <a:gd name="connsiteX993" fmla="*/ 1047679 w 1569618"/>
              <a:gd name="connsiteY993" fmla="*/ 584660 h 6693946"/>
              <a:gd name="connsiteX994" fmla="*/ 1045189 w 1569618"/>
              <a:gd name="connsiteY994" fmla="*/ 589172 h 6693946"/>
              <a:gd name="connsiteX995" fmla="*/ 1047679 w 1569618"/>
              <a:gd name="connsiteY995" fmla="*/ 591661 h 6693946"/>
              <a:gd name="connsiteX996" fmla="*/ 1173884 w 1569618"/>
              <a:gd name="connsiteY996" fmla="*/ 633877 h 6693946"/>
              <a:gd name="connsiteX997" fmla="*/ 1170426 w 1569618"/>
              <a:gd name="connsiteY997" fmla="*/ 639224 h 6693946"/>
              <a:gd name="connsiteX998" fmla="*/ 1180401 w 1569618"/>
              <a:gd name="connsiteY998" fmla="*/ 640424 h 6693946"/>
              <a:gd name="connsiteX999" fmla="*/ 1183052 w 1569618"/>
              <a:gd name="connsiteY999" fmla="*/ 636044 h 6693946"/>
              <a:gd name="connsiteX1000" fmla="*/ 1173884 w 1569618"/>
              <a:gd name="connsiteY1000" fmla="*/ 633877 h 6693946"/>
              <a:gd name="connsiteX1001" fmla="*/ 878614 w 1569618"/>
              <a:gd name="connsiteY1001" fmla="*/ 627739 h 6693946"/>
              <a:gd name="connsiteX1002" fmla="*/ 876447 w 1569618"/>
              <a:gd name="connsiteY1002" fmla="*/ 636937 h 6693946"/>
              <a:gd name="connsiteX1003" fmla="*/ 880781 w 1569618"/>
              <a:gd name="connsiteY1003" fmla="*/ 646563 h 6693946"/>
              <a:gd name="connsiteX1004" fmla="*/ 884591 w 1569618"/>
              <a:gd name="connsiteY1004" fmla="*/ 635958 h 6693946"/>
              <a:gd name="connsiteX1005" fmla="*/ 878614 w 1569618"/>
              <a:gd name="connsiteY1005" fmla="*/ 627739 h 6693946"/>
              <a:gd name="connsiteX1006" fmla="*/ 831726 w 1569618"/>
              <a:gd name="connsiteY1006" fmla="*/ 681616 h 6693946"/>
              <a:gd name="connsiteX1007" fmla="*/ 834745 w 1569618"/>
              <a:gd name="connsiteY1007" fmla="*/ 655307 h 6693946"/>
              <a:gd name="connsiteX1008" fmla="*/ 834595 w 1569618"/>
              <a:gd name="connsiteY1008" fmla="*/ 626115 h 6693946"/>
              <a:gd name="connsiteX1009" fmla="*/ 831726 w 1569618"/>
              <a:gd name="connsiteY1009" fmla="*/ 606676 h 6693946"/>
              <a:gd name="connsiteX1010" fmla="*/ 827406 w 1569618"/>
              <a:gd name="connsiteY1010" fmla="*/ 626936 h 6693946"/>
              <a:gd name="connsiteX1011" fmla="*/ 827200 w 1569618"/>
              <a:gd name="connsiteY1011" fmla="*/ 644144 h 6693946"/>
              <a:gd name="connsiteX1012" fmla="*/ 827331 w 1569618"/>
              <a:gd name="connsiteY1012" fmla="*/ 654471 h 6693946"/>
              <a:gd name="connsiteX1013" fmla="*/ 831726 w 1569618"/>
              <a:gd name="connsiteY1013" fmla="*/ 681616 h 6693946"/>
              <a:gd name="connsiteX1014" fmla="*/ 810896 w 1569618"/>
              <a:gd name="connsiteY1014" fmla="*/ 898417 h 6693946"/>
              <a:gd name="connsiteX1015" fmla="*/ 814413 w 1569618"/>
              <a:gd name="connsiteY1015" fmla="*/ 862793 h 6693946"/>
              <a:gd name="connsiteX1016" fmla="*/ 808522 w 1569618"/>
              <a:gd name="connsiteY1016" fmla="*/ 823814 h 6693946"/>
              <a:gd name="connsiteX1017" fmla="*/ 806546 w 1569618"/>
              <a:gd name="connsiteY1017" fmla="*/ 864522 h 6693946"/>
              <a:gd name="connsiteX1018" fmla="*/ 810896 w 1569618"/>
              <a:gd name="connsiteY1018" fmla="*/ 898417 h 6693946"/>
              <a:gd name="connsiteX1019" fmla="*/ 808451 w 1569618"/>
              <a:gd name="connsiteY1019" fmla="*/ 933350 h 6693946"/>
              <a:gd name="connsiteX1020" fmla="*/ 813007 w 1569618"/>
              <a:gd name="connsiteY1020" fmla="*/ 930906 h 6693946"/>
              <a:gd name="connsiteX1021" fmla="*/ 813209 w 1569618"/>
              <a:gd name="connsiteY1021" fmla="*/ 924111 h 6693946"/>
              <a:gd name="connsiteX1022" fmla="*/ 812992 w 1569618"/>
              <a:gd name="connsiteY1022" fmla="*/ 910398 h 6693946"/>
              <a:gd name="connsiteX1023" fmla="*/ 808537 w 1569618"/>
              <a:gd name="connsiteY1023" fmla="*/ 907777 h 6693946"/>
              <a:gd name="connsiteX1024" fmla="*/ 808451 w 1569618"/>
              <a:gd name="connsiteY1024" fmla="*/ 933350 h 6693946"/>
              <a:gd name="connsiteX1025" fmla="*/ 813708 w 1569618"/>
              <a:gd name="connsiteY1025" fmla="*/ 999003 h 6693946"/>
              <a:gd name="connsiteX1026" fmla="*/ 819978 w 1569618"/>
              <a:gd name="connsiteY1026" fmla="*/ 990640 h 6693946"/>
              <a:gd name="connsiteX1027" fmla="*/ 818032 w 1569618"/>
              <a:gd name="connsiteY1027" fmla="*/ 984926 h 6693946"/>
              <a:gd name="connsiteX1028" fmla="*/ 806283 w 1569618"/>
              <a:gd name="connsiteY1028" fmla="*/ 994169 h 6693946"/>
              <a:gd name="connsiteX1029" fmla="*/ 813708 w 1569618"/>
              <a:gd name="connsiteY1029" fmla="*/ 999003 h 6693946"/>
              <a:gd name="connsiteX1030" fmla="*/ 815512 w 1569618"/>
              <a:gd name="connsiteY1030" fmla="*/ 1045276 h 6693946"/>
              <a:gd name="connsiteX1031" fmla="*/ 820214 w 1569618"/>
              <a:gd name="connsiteY1031" fmla="*/ 1043093 h 6693946"/>
              <a:gd name="connsiteX1032" fmla="*/ 817720 w 1569618"/>
              <a:gd name="connsiteY1032" fmla="*/ 1040603 h 6693946"/>
              <a:gd name="connsiteX1033" fmla="*/ 813209 w 1569618"/>
              <a:gd name="connsiteY1033" fmla="*/ 1043093 h 6693946"/>
              <a:gd name="connsiteX1034" fmla="*/ 815512 w 1569618"/>
              <a:gd name="connsiteY1034" fmla="*/ 1045276 h 6693946"/>
              <a:gd name="connsiteX1035" fmla="*/ 774717 w 1569618"/>
              <a:gd name="connsiteY1035" fmla="*/ 1102592 h 6693946"/>
              <a:gd name="connsiteX1036" fmla="*/ 777207 w 1569618"/>
              <a:gd name="connsiteY1036" fmla="*/ 1100087 h 6693946"/>
              <a:gd name="connsiteX1037" fmla="*/ 774717 w 1569618"/>
              <a:gd name="connsiteY1037" fmla="*/ 1095591 h 6693946"/>
              <a:gd name="connsiteX1038" fmla="*/ 772520 w 1569618"/>
              <a:gd name="connsiteY1038" fmla="*/ 1097890 h 6693946"/>
              <a:gd name="connsiteX1039" fmla="*/ 774717 w 1569618"/>
              <a:gd name="connsiteY1039" fmla="*/ 1102592 h 6693946"/>
              <a:gd name="connsiteX1040" fmla="*/ 824901 w 1569618"/>
              <a:gd name="connsiteY1040" fmla="*/ 1241265 h 6693946"/>
              <a:gd name="connsiteX1041" fmla="*/ 827200 w 1569618"/>
              <a:gd name="connsiteY1041" fmla="*/ 1239067 h 6693946"/>
              <a:gd name="connsiteX1042" fmla="*/ 822704 w 1569618"/>
              <a:gd name="connsiteY1042" fmla="*/ 1236577 h 6693946"/>
              <a:gd name="connsiteX1043" fmla="*/ 820214 w 1569618"/>
              <a:gd name="connsiteY1043" fmla="*/ 1239067 h 6693946"/>
              <a:gd name="connsiteX1044" fmla="*/ 824901 w 1569618"/>
              <a:gd name="connsiteY1044" fmla="*/ 1241265 h 6693946"/>
              <a:gd name="connsiteX1045" fmla="*/ 653301 w 1569618"/>
              <a:gd name="connsiteY1045" fmla="*/ 724387 h 6693946"/>
              <a:gd name="connsiteX1046" fmla="*/ 655131 w 1569618"/>
              <a:gd name="connsiteY1046" fmla="*/ 716610 h 6693946"/>
              <a:gd name="connsiteX1047" fmla="*/ 656477 w 1569618"/>
              <a:gd name="connsiteY1047" fmla="*/ 709751 h 6693946"/>
              <a:gd name="connsiteX1048" fmla="*/ 649844 w 1569618"/>
              <a:gd name="connsiteY1048" fmla="*/ 697756 h 6693946"/>
              <a:gd name="connsiteX1049" fmla="*/ 645288 w 1569618"/>
              <a:gd name="connsiteY1049" fmla="*/ 707115 h 6693946"/>
              <a:gd name="connsiteX1050" fmla="*/ 645228 w 1569618"/>
              <a:gd name="connsiteY1050" fmla="*/ 710456 h 6693946"/>
              <a:gd name="connsiteX1051" fmla="*/ 645550 w 1569618"/>
              <a:gd name="connsiteY1051" fmla="*/ 720401 h 6693946"/>
              <a:gd name="connsiteX1052" fmla="*/ 653301 w 1569618"/>
              <a:gd name="connsiteY1052" fmla="*/ 724387 h 6693946"/>
              <a:gd name="connsiteX1053" fmla="*/ 648730 w 1569618"/>
              <a:gd name="connsiteY1053" fmla="*/ 773634 h 6693946"/>
              <a:gd name="connsiteX1054" fmla="*/ 651220 w 1569618"/>
              <a:gd name="connsiteY1054" fmla="*/ 771144 h 6693946"/>
              <a:gd name="connsiteX1055" fmla="*/ 648730 w 1569618"/>
              <a:gd name="connsiteY1055" fmla="*/ 766629 h 6693946"/>
              <a:gd name="connsiteX1056" fmla="*/ 646548 w 1569618"/>
              <a:gd name="connsiteY1056" fmla="*/ 768931 h 6693946"/>
              <a:gd name="connsiteX1057" fmla="*/ 648730 w 1569618"/>
              <a:gd name="connsiteY1057" fmla="*/ 773634 h 6693946"/>
              <a:gd name="connsiteX1058" fmla="*/ 650459 w 1569618"/>
              <a:gd name="connsiteY1058" fmla="*/ 808230 h 6693946"/>
              <a:gd name="connsiteX1059" fmla="*/ 658896 w 1569618"/>
              <a:gd name="connsiteY1059" fmla="*/ 801304 h 6693946"/>
              <a:gd name="connsiteX1060" fmla="*/ 653856 w 1569618"/>
              <a:gd name="connsiteY1060" fmla="*/ 795049 h 6693946"/>
              <a:gd name="connsiteX1061" fmla="*/ 641523 w 1569618"/>
              <a:gd name="connsiteY1061" fmla="*/ 800130 h 6693946"/>
              <a:gd name="connsiteX1062" fmla="*/ 650459 w 1569618"/>
              <a:gd name="connsiteY1062" fmla="*/ 808230 h 6693946"/>
              <a:gd name="connsiteX1063" fmla="*/ 690537 w 1569618"/>
              <a:gd name="connsiteY1063" fmla="*/ 910105 h 6693946"/>
              <a:gd name="connsiteX1064" fmla="*/ 685674 w 1569618"/>
              <a:gd name="connsiteY1064" fmla="*/ 906618 h 6693946"/>
              <a:gd name="connsiteX1065" fmla="*/ 687226 w 1569618"/>
              <a:gd name="connsiteY1065" fmla="*/ 906618 h 6693946"/>
              <a:gd name="connsiteX1066" fmla="*/ 685115 w 1569618"/>
              <a:gd name="connsiteY1066" fmla="*/ 901301 h 6693946"/>
              <a:gd name="connsiteX1067" fmla="*/ 680866 w 1569618"/>
              <a:gd name="connsiteY1067" fmla="*/ 902474 h 6693946"/>
              <a:gd name="connsiteX1068" fmla="*/ 685674 w 1569618"/>
              <a:gd name="connsiteY1068" fmla="*/ 906618 h 6693946"/>
              <a:gd name="connsiteX1069" fmla="*/ 690537 w 1569618"/>
              <a:gd name="connsiteY1069" fmla="*/ 910105 h 6693946"/>
              <a:gd name="connsiteX1070" fmla="*/ 589479 w 1569618"/>
              <a:gd name="connsiteY1070" fmla="*/ 859336 h 6693946"/>
              <a:gd name="connsiteX1071" fmla="*/ 592730 w 1569618"/>
              <a:gd name="connsiteY1071" fmla="*/ 864623 h 6693946"/>
              <a:gd name="connsiteX1072" fmla="*/ 596791 w 1569618"/>
              <a:gd name="connsiteY1072" fmla="*/ 856760 h 6693946"/>
              <a:gd name="connsiteX1073" fmla="*/ 592730 w 1569618"/>
              <a:gd name="connsiteY1073" fmla="*/ 850621 h 6693946"/>
              <a:gd name="connsiteX1074" fmla="*/ 589479 w 1569618"/>
              <a:gd name="connsiteY1074" fmla="*/ 859336 h 6693946"/>
              <a:gd name="connsiteX1075" fmla="*/ 493097 w 1569618"/>
              <a:gd name="connsiteY1075" fmla="*/ 877572 h 6693946"/>
              <a:gd name="connsiteX1076" fmla="*/ 498005 w 1569618"/>
              <a:gd name="connsiteY1076" fmla="*/ 875157 h 6693946"/>
              <a:gd name="connsiteX1077" fmla="*/ 498062 w 1569618"/>
              <a:gd name="connsiteY1077" fmla="*/ 805653 h 6693946"/>
              <a:gd name="connsiteX1078" fmla="*/ 493697 w 1569618"/>
              <a:gd name="connsiteY1078" fmla="*/ 800599 h 6693946"/>
              <a:gd name="connsiteX1079" fmla="*/ 488792 w 1569618"/>
              <a:gd name="connsiteY1079" fmla="*/ 795664 h 6693946"/>
              <a:gd name="connsiteX1080" fmla="*/ 484307 w 1569618"/>
              <a:gd name="connsiteY1080" fmla="*/ 802166 h 6693946"/>
              <a:gd name="connsiteX1081" fmla="*/ 483036 w 1569618"/>
              <a:gd name="connsiteY1081" fmla="*/ 820840 h 6693946"/>
              <a:gd name="connsiteX1082" fmla="*/ 485406 w 1569618"/>
              <a:gd name="connsiteY1082" fmla="*/ 867713 h 6693946"/>
              <a:gd name="connsiteX1083" fmla="*/ 493097 w 1569618"/>
              <a:gd name="connsiteY1083" fmla="*/ 877572 h 6693946"/>
              <a:gd name="connsiteX1084" fmla="*/ 552817 w 1569618"/>
              <a:gd name="connsiteY1084" fmla="*/ 878348 h 6693946"/>
              <a:gd name="connsiteX1085" fmla="*/ 554017 w 1569618"/>
              <a:gd name="connsiteY1085" fmla="*/ 868373 h 6693946"/>
              <a:gd name="connsiteX1086" fmla="*/ 549637 w 1569618"/>
              <a:gd name="connsiteY1086" fmla="*/ 865737 h 6693946"/>
              <a:gd name="connsiteX1087" fmla="*/ 547484 w 1569618"/>
              <a:gd name="connsiteY1087" fmla="*/ 874894 h 6693946"/>
              <a:gd name="connsiteX1088" fmla="*/ 552817 w 1569618"/>
              <a:gd name="connsiteY1088" fmla="*/ 878348 h 6693946"/>
              <a:gd name="connsiteX1089" fmla="*/ 304581 w 1569618"/>
              <a:gd name="connsiteY1089" fmla="*/ 359378 h 6693946"/>
              <a:gd name="connsiteX1090" fmla="*/ 309283 w 1569618"/>
              <a:gd name="connsiteY1090" fmla="*/ 357180 h 6693946"/>
              <a:gd name="connsiteX1091" fmla="*/ 306981 w 1569618"/>
              <a:gd name="connsiteY1091" fmla="*/ 354998 h 6693946"/>
              <a:gd name="connsiteX1092" fmla="*/ 302279 w 1569618"/>
              <a:gd name="connsiteY1092" fmla="*/ 357180 h 6693946"/>
              <a:gd name="connsiteX1093" fmla="*/ 304581 w 1569618"/>
              <a:gd name="connsiteY1093" fmla="*/ 359378 h 6693946"/>
              <a:gd name="connsiteX1094" fmla="*/ 298780 w 1569618"/>
              <a:gd name="connsiteY1094" fmla="*/ 374684 h 6693946"/>
              <a:gd name="connsiteX1095" fmla="*/ 300963 w 1569618"/>
              <a:gd name="connsiteY1095" fmla="*/ 372386 h 6693946"/>
              <a:gd name="connsiteX1096" fmla="*/ 298780 w 1569618"/>
              <a:gd name="connsiteY1096" fmla="*/ 367683 h 6693946"/>
              <a:gd name="connsiteX1097" fmla="*/ 296290 w 1569618"/>
              <a:gd name="connsiteY1097" fmla="*/ 370188 h 6693946"/>
              <a:gd name="connsiteX1098" fmla="*/ 298780 w 1569618"/>
              <a:gd name="connsiteY1098" fmla="*/ 374684 h 6693946"/>
              <a:gd name="connsiteX1099" fmla="*/ 298780 w 1569618"/>
              <a:gd name="connsiteY1099" fmla="*/ 458673 h 6693946"/>
              <a:gd name="connsiteX1100" fmla="*/ 300963 w 1569618"/>
              <a:gd name="connsiteY1100" fmla="*/ 453975 h 6693946"/>
              <a:gd name="connsiteX1101" fmla="*/ 298780 w 1569618"/>
              <a:gd name="connsiteY1101" fmla="*/ 451672 h 6693946"/>
              <a:gd name="connsiteX1102" fmla="*/ 296290 w 1569618"/>
              <a:gd name="connsiteY1102" fmla="*/ 456183 h 6693946"/>
              <a:gd name="connsiteX1103" fmla="*/ 298780 w 1569618"/>
              <a:gd name="connsiteY1103" fmla="*/ 458673 h 6693946"/>
              <a:gd name="connsiteX1104" fmla="*/ 308815 w 1569618"/>
              <a:gd name="connsiteY1104" fmla="*/ 480396 h 6693946"/>
              <a:gd name="connsiteX1105" fmla="*/ 313678 w 1569618"/>
              <a:gd name="connsiteY1105" fmla="*/ 478596 h 6693946"/>
              <a:gd name="connsiteX1106" fmla="*/ 313896 w 1569618"/>
              <a:gd name="connsiteY1106" fmla="*/ 474040 h 6693946"/>
              <a:gd name="connsiteX1107" fmla="*/ 303921 w 1569618"/>
              <a:gd name="connsiteY1107" fmla="*/ 465866 h 6693946"/>
              <a:gd name="connsiteX1108" fmla="*/ 297753 w 1569618"/>
              <a:gd name="connsiteY1108" fmla="*/ 466702 h 6693946"/>
              <a:gd name="connsiteX1109" fmla="*/ 300055 w 1569618"/>
              <a:gd name="connsiteY1109" fmla="*/ 473661 h 6693946"/>
              <a:gd name="connsiteX1110" fmla="*/ 308815 w 1569618"/>
              <a:gd name="connsiteY1110" fmla="*/ 480396 h 6693946"/>
              <a:gd name="connsiteX1111" fmla="*/ 263404 w 1569618"/>
              <a:gd name="connsiteY1111" fmla="*/ 486666 h 6693946"/>
              <a:gd name="connsiteX1112" fmla="*/ 261897 w 1569618"/>
              <a:gd name="connsiteY1112" fmla="*/ 488177 h 6693946"/>
              <a:gd name="connsiteX1113" fmla="*/ 266715 w 1569618"/>
              <a:gd name="connsiteY1113" fmla="*/ 490738 h 6693946"/>
              <a:gd name="connsiteX1114" fmla="*/ 263404 w 1569618"/>
              <a:gd name="connsiteY1114" fmla="*/ 486666 h 6693946"/>
              <a:gd name="connsiteX1115" fmla="*/ 259231 w 1569618"/>
              <a:gd name="connsiteY1115" fmla="*/ 486666 h 6693946"/>
              <a:gd name="connsiteX1116" fmla="*/ 260284 w 1569618"/>
              <a:gd name="connsiteY1116" fmla="*/ 486666 h 6693946"/>
              <a:gd name="connsiteX1117" fmla="*/ 258177 w 1569618"/>
              <a:gd name="connsiteY1117" fmla="*/ 481364 h 6693946"/>
              <a:gd name="connsiteX1118" fmla="*/ 253928 w 1569618"/>
              <a:gd name="connsiteY1118" fmla="*/ 482522 h 6693946"/>
              <a:gd name="connsiteX1119" fmla="*/ 259231 w 1569618"/>
              <a:gd name="connsiteY1119" fmla="*/ 486666 h 6693946"/>
              <a:gd name="connsiteX1120" fmla="*/ 264503 w 1569618"/>
              <a:gd name="connsiteY1120" fmla="*/ 492906 h 6693946"/>
              <a:gd name="connsiteX1121" fmla="*/ 261031 w 1569618"/>
              <a:gd name="connsiteY1121" fmla="*/ 489040 h 6693946"/>
              <a:gd name="connsiteX1122" fmla="*/ 260284 w 1569618"/>
              <a:gd name="connsiteY1122" fmla="*/ 489786 h 6693946"/>
              <a:gd name="connsiteX1123" fmla="*/ 264503 w 1569618"/>
              <a:gd name="connsiteY1123" fmla="*/ 492906 h 6693946"/>
              <a:gd name="connsiteX1124" fmla="*/ 302601 w 1569618"/>
              <a:gd name="connsiteY1124" fmla="*/ 526800 h 6693946"/>
              <a:gd name="connsiteX1125" fmla="*/ 307964 w 1569618"/>
              <a:gd name="connsiteY1125" fmla="*/ 526260 h 6693946"/>
              <a:gd name="connsiteX1126" fmla="*/ 307964 w 1569618"/>
              <a:gd name="connsiteY1126" fmla="*/ 517077 h 6693946"/>
              <a:gd name="connsiteX1127" fmla="*/ 303599 w 1569618"/>
              <a:gd name="connsiteY1127" fmla="*/ 517103 h 6693946"/>
              <a:gd name="connsiteX1128" fmla="*/ 302601 w 1569618"/>
              <a:gd name="connsiteY1128" fmla="*/ 526800 h 6693946"/>
              <a:gd name="connsiteX1129" fmla="*/ 389770 w 1569618"/>
              <a:gd name="connsiteY1129" fmla="*/ 878614 h 6693946"/>
              <a:gd name="connsiteX1130" fmla="*/ 391952 w 1569618"/>
              <a:gd name="connsiteY1130" fmla="*/ 876312 h 6693946"/>
              <a:gd name="connsiteX1131" fmla="*/ 389770 w 1569618"/>
              <a:gd name="connsiteY1131" fmla="*/ 871613 h 6693946"/>
              <a:gd name="connsiteX1132" fmla="*/ 387576 w 1569618"/>
              <a:gd name="connsiteY1132" fmla="*/ 873912 h 6693946"/>
              <a:gd name="connsiteX1133" fmla="*/ 389770 w 1569618"/>
              <a:gd name="connsiteY1133" fmla="*/ 878614 h 6693946"/>
              <a:gd name="connsiteX1134" fmla="*/ 387149 w 1569618"/>
              <a:gd name="connsiteY1134" fmla="*/ 900982 h 6693946"/>
              <a:gd name="connsiteX1135" fmla="*/ 393040 w 1569618"/>
              <a:gd name="connsiteY1135" fmla="*/ 892383 h 6693946"/>
              <a:gd name="connsiteX1136" fmla="*/ 390884 w 1569618"/>
              <a:gd name="connsiteY1136" fmla="*/ 886744 h 6693946"/>
              <a:gd name="connsiteX1137" fmla="*/ 379533 w 1569618"/>
              <a:gd name="connsiteY1137" fmla="*/ 896381 h 6693946"/>
              <a:gd name="connsiteX1138" fmla="*/ 387149 w 1569618"/>
              <a:gd name="connsiteY1138" fmla="*/ 900982 h 6693946"/>
              <a:gd name="connsiteX1139" fmla="*/ 549551 w 1569618"/>
              <a:gd name="connsiteY1139" fmla="*/ 905302 h 6693946"/>
              <a:gd name="connsiteX1140" fmla="*/ 554238 w 1569618"/>
              <a:gd name="connsiteY1140" fmla="*/ 903119 h 6693946"/>
              <a:gd name="connsiteX1141" fmla="*/ 551939 w 1569618"/>
              <a:gd name="connsiteY1141" fmla="*/ 900922 h 6693946"/>
              <a:gd name="connsiteX1142" fmla="*/ 547252 w 1569618"/>
              <a:gd name="connsiteY1142" fmla="*/ 903119 h 6693946"/>
              <a:gd name="connsiteX1143" fmla="*/ 549551 w 1569618"/>
              <a:gd name="connsiteY1143" fmla="*/ 905302 h 6693946"/>
              <a:gd name="connsiteX1144" fmla="*/ 382330 w 1569618"/>
              <a:gd name="connsiteY1144" fmla="*/ 938653 h 6693946"/>
              <a:gd name="connsiteX1145" fmla="*/ 389612 w 1569618"/>
              <a:gd name="connsiteY1145" fmla="*/ 935345 h 6693946"/>
              <a:gd name="connsiteX1146" fmla="*/ 393051 w 1569618"/>
              <a:gd name="connsiteY1146" fmla="*/ 919071 h 6693946"/>
              <a:gd name="connsiteX1147" fmla="*/ 389860 w 1569618"/>
              <a:gd name="connsiteY1147" fmla="*/ 913709 h 6693946"/>
              <a:gd name="connsiteX1148" fmla="*/ 379593 w 1569618"/>
              <a:gd name="connsiteY1148" fmla="*/ 929631 h 6693946"/>
              <a:gd name="connsiteX1149" fmla="*/ 382330 w 1569618"/>
              <a:gd name="connsiteY1149" fmla="*/ 938653 h 6693946"/>
              <a:gd name="connsiteX1150" fmla="*/ 144800 w 1569618"/>
              <a:gd name="connsiteY1150" fmla="*/ 227709 h 6693946"/>
              <a:gd name="connsiteX1151" fmla="*/ 141549 w 1569618"/>
              <a:gd name="connsiteY1151" fmla="*/ 236495 h 6693946"/>
              <a:gd name="connsiteX1152" fmla="*/ 144800 w 1569618"/>
              <a:gd name="connsiteY1152" fmla="*/ 248712 h 6693946"/>
              <a:gd name="connsiteX1153" fmla="*/ 149488 w 1569618"/>
              <a:gd name="connsiteY1153" fmla="*/ 239529 h 6693946"/>
              <a:gd name="connsiteX1154" fmla="*/ 144800 w 1569618"/>
              <a:gd name="connsiteY1154" fmla="*/ 227709 h 6693946"/>
              <a:gd name="connsiteX1155" fmla="*/ 109807 w 1569618"/>
              <a:gd name="connsiteY1155" fmla="*/ 514673 h 6693946"/>
              <a:gd name="connsiteX1156" fmla="*/ 111989 w 1569618"/>
              <a:gd name="connsiteY1156" fmla="*/ 509971 h 6693946"/>
              <a:gd name="connsiteX1157" fmla="*/ 109807 w 1569618"/>
              <a:gd name="connsiteY1157" fmla="*/ 507672 h 6693946"/>
              <a:gd name="connsiteX1158" fmla="*/ 107317 w 1569618"/>
              <a:gd name="connsiteY1158" fmla="*/ 512184 h 6693946"/>
              <a:gd name="connsiteX1159" fmla="*/ 109807 w 1569618"/>
              <a:gd name="connsiteY1159" fmla="*/ 514673 h 6693946"/>
              <a:gd name="connsiteX1160" fmla="*/ 109807 w 1569618"/>
              <a:gd name="connsiteY1160" fmla="*/ 542666 h 6693946"/>
              <a:gd name="connsiteX1161" fmla="*/ 113864 w 1569618"/>
              <a:gd name="connsiteY1161" fmla="*/ 536528 h 6693946"/>
              <a:gd name="connsiteX1162" fmla="*/ 109807 w 1569618"/>
              <a:gd name="connsiteY1162" fmla="*/ 528664 h 6693946"/>
              <a:gd name="connsiteX1163" fmla="*/ 106541 w 1569618"/>
              <a:gd name="connsiteY1163" fmla="*/ 533951 h 6693946"/>
              <a:gd name="connsiteX1164" fmla="*/ 109807 w 1569618"/>
              <a:gd name="connsiteY1164" fmla="*/ 542666 h 6693946"/>
              <a:gd name="connsiteX1165" fmla="*/ 103113 w 1569618"/>
              <a:gd name="connsiteY1165" fmla="*/ 640353 h 6693946"/>
              <a:gd name="connsiteX1166" fmla="*/ 112372 w 1569618"/>
              <a:gd name="connsiteY1166" fmla="*/ 630375 h 6693946"/>
              <a:gd name="connsiteX1167" fmla="*/ 106308 w 1569618"/>
              <a:gd name="connsiteY1167" fmla="*/ 619654 h 6693946"/>
              <a:gd name="connsiteX1168" fmla="*/ 111611 w 1569618"/>
              <a:gd name="connsiteY1168" fmla="*/ 617547 h 6693946"/>
              <a:gd name="connsiteX1169" fmla="*/ 110452 w 1569618"/>
              <a:gd name="connsiteY1169" fmla="*/ 613298 h 6693946"/>
              <a:gd name="connsiteX1170" fmla="*/ 106308 w 1569618"/>
              <a:gd name="connsiteY1170" fmla="*/ 617164 h 6693946"/>
              <a:gd name="connsiteX1171" fmla="*/ 106308 w 1569618"/>
              <a:gd name="connsiteY1171" fmla="*/ 619654 h 6693946"/>
              <a:gd name="connsiteX1172" fmla="*/ 104475 w 1569618"/>
              <a:gd name="connsiteY1172" fmla="*/ 619084 h 6693946"/>
              <a:gd name="connsiteX1173" fmla="*/ 97035 w 1569618"/>
              <a:gd name="connsiteY1173" fmla="*/ 627067 h 6693946"/>
              <a:gd name="connsiteX1174" fmla="*/ 103113 w 1569618"/>
              <a:gd name="connsiteY1174" fmla="*/ 640353 h 6693946"/>
              <a:gd name="connsiteX1175" fmla="*/ 106631 w 1569618"/>
              <a:gd name="connsiteY1175" fmla="*/ 657651 h 6693946"/>
              <a:gd name="connsiteX1176" fmla="*/ 109560 w 1569618"/>
              <a:gd name="connsiteY1176" fmla="*/ 661648 h 6693946"/>
              <a:gd name="connsiteX1177" fmla="*/ 113073 w 1569618"/>
              <a:gd name="connsiteY1177" fmla="*/ 656830 h 6693946"/>
              <a:gd name="connsiteX1178" fmla="*/ 110407 w 1569618"/>
              <a:gd name="connsiteY1178" fmla="*/ 648246 h 6693946"/>
              <a:gd name="connsiteX1179" fmla="*/ 106631 w 1569618"/>
              <a:gd name="connsiteY1179" fmla="*/ 657651 h 6693946"/>
              <a:gd name="connsiteX1180" fmla="*/ 102427 w 1569618"/>
              <a:gd name="connsiteY1180" fmla="*/ 663876 h 6693946"/>
              <a:gd name="connsiteX1181" fmla="*/ 99641 w 1569618"/>
              <a:gd name="connsiteY1181" fmla="*/ 666587 h 6693946"/>
              <a:gd name="connsiteX1182" fmla="*/ 102427 w 1569618"/>
              <a:gd name="connsiteY1182" fmla="*/ 663876 h 6693946"/>
              <a:gd name="connsiteX1183" fmla="*/ 102075 w 1569618"/>
              <a:gd name="connsiteY1183" fmla="*/ 678481 h 6693946"/>
              <a:gd name="connsiteX1184" fmla="*/ 106203 w 1569618"/>
              <a:gd name="connsiteY1184" fmla="*/ 668139 h 6693946"/>
              <a:gd name="connsiteX1185" fmla="*/ 106308 w 1569618"/>
              <a:gd name="connsiteY1185" fmla="*/ 661648 h 6693946"/>
              <a:gd name="connsiteX1186" fmla="*/ 105532 w 1569618"/>
              <a:gd name="connsiteY1186" fmla="*/ 662117 h 6693946"/>
              <a:gd name="connsiteX1187" fmla="*/ 102075 w 1569618"/>
              <a:gd name="connsiteY1187" fmla="*/ 678481 h 6693946"/>
              <a:gd name="connsiteX1188" fmla="*/ 102600 w 1569618"/>
              <a:gd name="connsiteY1188" fmla="*/ 710426 h 6693946"/>
              <a:gd name="connsiteX1189" fmla="*/ 111435 w 1569618"/>
              <a:gd name="connsiteY1189" fmla="*/ 701520 h 6693946"/>
              <a:gd name="connsiteX1190" fmla="*/ 102705 w 1569618"/>
              <a:gd name="connsiteY1190" fmla="*/ 689757 h 6693946"/>
              <a:gd name="connsiteX1191" fmla="*/ 98179 w 1569618"/>
              <a:gd name="connsiteY1191" fmla="*/ 698723 h 6693946"/>
              <a:gd name="connsiteX1192" fmla="*/ 102600 w 1569618"/>
              <a:gd name="connsiteY1192" fmla="*/ 710426 h 6693946"/>
              <a:gd name="connsiteX1193" fmla="*/ 104066 w 1569618"/>
              <a:gd name="connsiteY1193" fmla="*/ 744381 h 6693946"/>
              <a:gd name="connsiteX1194" fmla="*/ 103980 w 1569618"/>
              <a:gd name="connsiteY1194" fmla="*/ 718807 h 6693946"/>
              <a:gd name="connsiteX1195" fmla="*/ 99525 w 1569618"/>
              <a:gd name="connsiteY1195" fmla="*/ 721443 h 6693946"/>
              <a:gd name="connsiteX1196" fmla="*/ 99308 w 1569618"/>
              <a:gd name="connsiteY1196" fmla="*/ 731710 h 6693946"/>
              <a:gd name="connsiteX1197" fmla="*/ 99525 w 1569618"/>
              <a:gd name="connsiteY1197" fmla="*/ 741962 h 6693946"/>
              <a:gd name="connsiteX1198" fmla="*/ 104066 w 1569618"/>
              <a:gd name="connsiteY1198" fmla="*/ 744381 h 6693946"/>
              <a:gd name="connsiteX1199" fmla="*/ 102806 w 1569618"/>
              <a:gd name="connsiteY1199" fmla="*/ 780634 h 6693946"/>
              <a:gd name="connsiteX1200" fmla="*/ 106057 w 1569618"/>
              <a:gd name="connsiteY1200" fmla="*/ 775347 h 6693946"/>
              <a:gd name="connsiteX1201" fmla="*/ 102806 w 1569618"/>
              <a:gd name="connsiteY1201" fmla="*/ 766629 h 6693946"/>
              <a:gd name="connsiteX1202" fmla="*/ 98749 w 1569618"/>
              <a:gd name="connsiteY1202" fmla="*/ 772767 h 6693946"/>
              <a:gd name="connsiteX1203" fmla="*/ 102806 w 1569618"/>
              <a:gd name="connsiteY1203" fmla="*/ 780634 h 6693946"/>
              <a:gd name="connsiteX1204" fmla="*/ 17805 w 1569618"/>
              <a:gd name="connsiteY1204" fmla="*/ 975596 h 6693946"/>
              <a:gd name="connsiteX1205" fmla="*/ 22316 w 1569618"/>
              <a:gd name="connsiteY1205" fmla="*/ 973106 h 6693946"/>
              <a:gd name="connsiteX1206" fmla="*/ 20017 w 1569618"/>
              <a:gd name="connsiteY1206" fmla="*/ 970909 h 6693946"/>
              <a:gd name="connsiteX1207" fmla="*/ 15315 w 1569618"/>
              <a:gd name="connsiteY1207" fmla="*/ 973106 h 6693946"/>
              <a:gd name="connsiteX1208" fmla="*/ 17805 w 1569618"/>
              <a:gd name="connsiteY1208" fmla="*/ 975596 h 6693946"/>
              <a:gd name="connsiteX1209" fmla="*/ 11918 w 1569618"/>
              <a:gd name="connsiteY1209" fmla="*/ 1001451 h 6693946"/>
              <a:gd name="connsiteX1210" fmla="*/ 23490 w 1569618"/>
              <a:gd name="connsiteY1210" fmla="*/ 992778 h 6693946"/>
              <a:gd name="connsiteX1211" fmla="*/ 27926 w 1569618"/>
              <a:gd name="connsiteY1211" fmla="*/ 985717 h 6693946"/>
              <a:gd name="connsiteX1212" fmla="*/ 19080 w 1569618"/>
              <a:gd name="connsiteY1212" fmla="*/ 983973 h 6693946"/>
              <a:gd name="connsiteX1213" fmla="*/ 11918 w 1569618"/>
              <a:gd name="connsiteY1213" fmla="*/ 1001451 h 6693946"/>
              <a:gd name="connsiteX1214" fmla="*/ 20253 w 1569618"/>
              <a:gd name="connsiteY1214" fmla="*/ 1150140 h 6693946"/>
              <a:gd name="connsiteX1215" fmla="*/ 24997 w 1569618"/>
              <a:gd name="connsiteY1215" fmla="*/ 1145160 h 6693946"/>
              <a:gd name="connsiteX1216" fmla="*/ 26051 w 1569618"/>
              <a:gd name="connsiteY1216" fmla="*/ 1130352 h 6693946"/>
              <a:gd name="connsiteX1217" fmla="*/ 28878 w 1569618"/>
              <a:gd name="connsiteY1217" fmla="*/ 1079245 h 6693946"/>
              <a:gd name="connsiteX1218" fmla="*/ 20238 w 1569618"/>
              <a:gd name="connsiteY1218" fmla="*/ 1069020 h 6693946"/>
              <a:gd name="connsiteX1219" fmla="*/ 15551 w 1569618"/>
              <a:gd name="connsiteY1219" fmla="*/ 1078132 h 6693946"/>
              <a:gd name="connsiteX1220" fmla="*/ 15315 w 1569618"/>
              <a:gd name="connsiteY1220" fmla="*/ 1109593 h 6693946"/>
              <a:gd name="connsiteX1221" fmla="*/ 15536 w 1569618"/>
              <a:gd name="connsiteY1221" fmla="*/ 1144560 h 6693946"/>
              <a:gd name="connsiteX1222" fmla="*/ 20253 w 1569618"/>
              <a:gd name="connsiteY1222" fmla="*/ 1150140 h 6693946"/>
              <a:gd name="connsiteX1223" fmla="*/ 223138 w 1569618"/>
              <a:gd name="connsiteY1223" fmla="*/ 1150226 h 6693946"/>
              <a:gd name="connsiteX1224" fmla="*/ 222861 w 1569618"/>
              <a:gd name="connsiteY1224" fmla="*/ 1124652 h 6693946"/>
              <a:gd name="connsiteX1225" fmla="*/ 218481 w 1569618"/>
              <a:gd name="connsiteY1225" fmla="*/ 1127551 h 6693946"/>
              <a:gd name="connsiteX1226" fmla="*/ 218290 w 1569618"/>
              <a:gd name="connsiteY1226" fmla="*/ 1134349 h 6693946"/>
              <a:gd name="connsiteX1227" fmla="*/ 218511 w 1569618"/>
              <a:gd name="connsiteY1227" fmla="*/ 1148059 h 6693946"/>
              <a:gd name="connsiteX1228" fmla="*/ 223138 w 1569618"/>
              <a:gd name="connsiteY1228" fmla="*/ 1150226 h 6693946"/>
              <a:gd name="connsiteX1229" fmla="*/ 227680 w 1569618"/>
              <a:gd name="connsiteY1229" fmla="*/ 1229678 h 6693946"/>
              <a:gd name="connsiteX1230" fmla="*/ 225527 w 1569618"/>
              <a:gd name="connsiteY1230" fmla="*/ 1238846 h 6693946"/>
              <a:gd name="connsiteX1231" fmla="*/ 230859 w 1569618"/>
              <a:gd name="connsiteY1231" fmla="*/ 1242303 h 6693946"/>
              <a:gd name="connsiteX1232" fmla="*/ 232059 w 1569618"/>
              <a:gd name="connsiteY1232" fmla="*/ 1232314 h 6693946"/>
              <a:gd name="connsiteX1233" fmla="*/ 227680 w 1569618"/>
              <a:gd name="connsiteY1233" fmla="*/ 1229678 h 6693946"/>
              <a:gd name="connsiteX1234" fmla="*/ 219610 w 1569618"/>
              <a:gd name="connsiteY1234" fmla="*/ 1168012 h 6693946"/>
              <a:gd name="connsiteX1235" fmla="*/ 218612 w 1569618"/>
              <a:gd name="connsiteY1235" fmla="*/ 1177705 h 6693946"/>
              <a:gd name="connsiteX1236" fmla="*/ 223975 w 1569618"/>
              <a:gd name="connsiteY1236" fmla="*/ 1177165 h 6693946"/>
              <a:gd name="connsiteX1237" fmla="*/ 223975 w 1569618"/>
              <a:gd name="connsiteY1237" fmla="*/ 1167982 h 6693946"/>
              <a:gd name="connsiteX1238" fmla="*/ 219610 w 1569618"/>
              <a:gd name="connsiteY1238" fmla="*/ 1168012 h 6693946"/>
              <a:gd name="connsiteX1239" fmla="*/ 23621 w 1569618"/>
              <a:gd name="connsiteY1239" fmla="*/ 1186438 h 6693946"/>
              <a:gd name="connsiteX1240" fmla="*/ 28848 w 1569618"/>
              <a:gd name="connsiteY1240" fmla="*/ 1183465 h 6693946"/>
              <a:gd name="connsiteX1241" fmla="*/ 17719 w 1569618"/>
              <a:gd name="connsiteY1241" fmla="*/ 1166677 h 6693946"/>
              <a:gd name="connsiteX1242" fmla="*/ 15461 w 1569618"/>
              <a:gd name="connsiteY1242" fmla="*/ 1172463 h 6693946"/>
              <a:gd name="connsiteX1243" fmla="*/ 23621 w 1569618"/>
              <a:gd name="connsiteY1243" fmla="*/ 1186438 h 6693946"/>
              <a:gd name="connsiteX1244" fmla="*/ 218522 w 1569618"/>
              <a:gd name="connsiteY1244" fmla="*/ 1200616 h 6693946"/>
              <a:gd name="connsiteX1245" fmla="*/ 221440 w 1569618"/>
              <a:gd name="connsiteY1245" fmla="*/ 1206987 h 6693946"/>
              <a:gd name="connsiteX1246" fmla="*/ 232176 w 1569618"/>
              <a:gd name="connsiteY1246" fmla="*/ 1196968 h 6693946"/>
              <a:gd name="connsiteX1247" fmla="*/ 222715 w 1569618"/>
              <a:gd name="connsiteY1247" fmla="*/ 1187492 h 6693946"/>
              <a:gd name="connsiteX1248" fmla="*/ 218522 w 1569618"/>
              <a:gd name="connsiteY1248" fmla="*/ 1200616 h 6693946"/>
              <a:gd name="connsiteX1249" fmla="*/ 11918 w 1569618"/>
              <a:gd name="connsiteY1249" fmla="*/ 1218428 h 6693946"/>
              <a:gd name="connsiteX1250" fmla="*/ 23490 w 1569618"/>
              <a:gd name="connsiteY1250" fmla="*/ 1209740 h 6693946"/>
              <a:gd name="connsiteX1251" fmla="*/ 27926 w 1569618"/>
              <a:gd name="connsiteY1251" fmla="*/ 1202698 h 6693946"/>
              <a:gd name="connsiteX1252" fmla="*/ 19080 w 1569618"/>
              <a:gd name="connsiteY1252" fmla="*/ 1200954 h 6693946"/>
              <a:gd name="connsiteX1253" fmla="*/ 11918 w 1569618"/>
              <a:gd name="connsiteY1253" fmla="*/ 1218428 h 6693946"/>
              <a:gd name="connsiteX1254" fmla="*/ 25803 w 1569618"/>
              <a:gd name="connsiteY1254" fmla="*/ 1249421 h 6693946"/>
              <a:gd name="connsiteX1255" fmla="*/ 28233 w 1569618"/>
              <a:gd name="connsiteY1255" fmla="*/ 1223978 h 6693946"/>
              <a:gd name="connsiteX1256" fmla="*/ 23591 w 1569618"/>
              <a:gd name="connsiteY1256" fmla="*/ 1224053 h 6693946"/>
              <a:gd name="connsiteX1257" fmla="*/ 16897 w 1569618"/>
              <a:gd name="connsiteY1257" fmla="*/ 1247459 h 6693946"/>
              <a:gd name="connsiteX1258" fmla="*/ 22215 w 1569618"/>
              <a:gd name="connsiteY1258" fmla="*/ 1249451 h 6693946"/>
              <a:gd name="connsiteX1259" fmla="*/ 25803 w 1569618"/>
              <a:gd name="connsiteY1259" fmla="*/ 1249421 h 6693946"/>
              <a:gd name="connsiteX1260" fmla="*/ 27281 w 1569618"/>
              <a:gd name="connsiteY1260" fmla="*/ 1303955 h 6693946"/>
              <a:gd name="connsiteX1261" fmla="*/ 29230 w 1569618"/>
              <a:gd name="connsiteY1261" fmla="*/ 1301540 h 6693946"/>
              <a:gd name="connsiteX1262" fmla="*/ 29317 w 1569618"/>
              <a:gd name="connsiteY1262" fmla="*/ 1278778 h 6693946"/>
              <a:gd name="connsiteX1263" fmla="*/ 27149 w 1569618"/>
              <a:gd name="connsiteY1263" fmla="*/ 1264889 h 6693946"/>
              <a:gd name="connsiteX1264" fmla="*/ 22316 w 1569618"/>
              <a:gd name="connsiteY1264" fmla="*/ 1267060 h 6693946"/>
              <a:gd name="connsiteX1265" fmla="*/ 19972 w 1569618"/>
              <a:gd name="connsiteY1265" fmla="*/ 1293117 h 6693946"/>
              <a:gd name="connsiteX1266" fmla="*/ 22608 w 1569618"/>
              <a:gd name="connsiteY1266" fmla="*/ 1302095 h 6693946"/>
              <a:gd name="connsiteX1267" fmla="*/ 27281 w 1569618"/>
              <a:gd name="connsiteY1267" fmla="*/ 1303955 h 6693946"/>
              <a:gd name="connsiteX1268" fmla="*/ 227710 w 1569618"/>
              <a:gd name="connsiteY1268" fmla="*/ 1304468 h 6693946"/>
              <a:gd name="connsiteX1269" fmla="*/ 232029 w 1569618"/>
              <a:gd name="connsiteY1269" fmla="*/ 1298289 h 6693946"/>
              <a:gd name="connsiteX1270" fmla="*/ 229877 w 1569618"/>
              <a:gd name="connsiteY1270" fmla="*/ 1285648 h 6693946"/>
              <a:gd name="connsiteX1271" fmla="*/ 223431 w 1569618"/>
              <a:gd name="connsiteY1271" fmla="*/ 1288108 h 6693946"/>
              <a:gd name="connsiteX1272" fmla="*/ 227710 w 1569618"/>
              <a:gd name="connsiteY1272" fmla="*/ 1304468 h 6693946"/>
              <a:gd name="connsiteX1273" fmla="*/ 230139 w 1569618"/>
              <a:gd name="connsiteY1273" fmla="*/ 1339199 h 6693946"/>
              <a:gd name="connsiteX1274" fmla="*/ 229862 w 1569618"/>
              <a:gd name="connsiteY1274" fmla="*/ 1313625 h 6693946"/>
              <a:gd name="connsiteX1275" fmla="*/ 225482 w 1569618"/>
              <a:gd name="connsiteY1275" fmla="*/ 1316524 h 6693946"/>
              <a:gd name="connsiteX1276" fmla="*/ 225291 w 1569618"/>
              <a:gd name="connsiteY1276" fmla="*/ 1323319 h 6693946"/>
              <a:gd name="connsiteX1277" fmla="*/ 225512 w 1569618"/>
              <a:gd name="connsiteY1277" fmla="*/ 1337032 h 6693946"/>
              <a:gd name="connsiteX1278" fmla="*/ 230139 w 1569618"/>
              <a:gd name="connsiteY1278" fmla="*/ 1339199 h 6693946"/>
              <a:gd name="connsiteX1279" fmla="*/ 227781 w 1569618"/>
              <a:gd name="connsiteY1279" fmla="*/ 1367541 h 6693946"/>
              <a:gd name="connsiteX1280" fmla="*/ 232292 w 1569618"/>
              <a:gd name="connsiteY1280" fmla="*/ 1365051 h 6693946"/>
              <a:gd name="connsiteX1281" fmla="*/ 229993 w 1569618"/>
              <a:gd name="connsiteY1281" fmla="*/ 1362853 h 6693946"/>
              <a:gd name="connsiteX1282" fmla="*/ 225291 w 1569618"/>
              <a:gd name="connsiteY1282" fmla="*/ 1365051 h 6693946"/>
              <a:gd name="connsiteX1283" fmla="*/ 227781 w 1569618"/>
              <a:gd name="connsiteY1283" fmla="*/ 1367541 h 6693946"/>
              <a:gd name="connsiteX1284" fmla="*/ 227589 w 1569618"/>
              <a:gd name="connsiteY1284" fmla="*/ 1381239 h 6693946"/>
              <a:gd name="connsiteX1285" fmla="*/ 232292 w 1569618"/>
              <a:gd name="connsiteY1285" fmla="*/ 1379056 h 6693946"/>
              <a:gd name="connsiteX1286" fmla="*/ 229993 w 1569618"/>
              <a:gd name="connsiteY1286" fmla="*/ 1376859 h 6693946"/>
              <a:gd name="connsiteX1287" fmla="*/ 225291 w 1569618"/>
              <a:gd name="connsiteY1287" fmla="*/ 1379056 h 6693946"/>
              <a:gd name="connsiteX1288" fmla="*/ 227589 w 1569618"/>
              <a:gd name="connsiteY1288" fmla="*/ 1381239 h 6693946"/>
              <a:gd name="connsiteX1289" fmla="*/ 227694 w 1569618"/>
              <a:gd name="connsiteY1289" fmla="*/ 1444427 h 6693946"/>
              <a:gd name="connsiteX1290" fmla="*/ 231913 w 1569618"/>
              <a:gd name="connsiteY1290" fmla="*/ 1417331 h 6693946"/>
              <a:gd name="connsiteX1291" fmla="*/ 229892 w 1569618"/>
              <a:gd name="connsiteY1291" fmla="*/ 1390643 h 6693946"/>
              <a:gd name="connsiteX1292" fmla="*/ 224620 w 1569618"/>
              <a:gd name="connsiteY1292" fmla="*/ 1419423 h 6693946"/>
              <a:gd name="connsiteX1293" fmla="*/ 227694 w 1569618"/>
              <a:gd name="connsiteY1293" fmla="*/ 1444427 h 6693946"/>
              <a:gd name="connsiteX1294" fmla="*/ 226727 w 1569618"/>
              <a:gd name="connsiteY1294" fmla="*/ 1466270 h 6693946"/>
              <a:gd name="connsiteX1295" fmla="*/ 232059 w 1569618"/>
              <a:gd name="connsiteY1295" fmla="*/ 1462813 h 6693946"/>
              <a:gd name="connsiteX1296" fmla="*/ 229907 w 1569618"/>
              <a:gd name="connsiteY1296" fmla="*/ 1453641 h 6693946"/>
              <a:gd name="connsiteX1297" fmla="*/ 225527 w 1569618"/>
              <a:gd name="connsiteY1297" fmla="*/ 1456292 h 6693946"/>
              <a:gd name="connsiteX1298" fmla="*/ 226727 w 1569618"/>
              <a:gd name="connsiteY1298" fmla="*/ 1466270 h 6693946"/>
              <a:gd name="connsiteX1299" fmla="*/ 237860 w 1569618"/>
              <a:gd name="connsiteY1299" fmla="*/ 1972922 h 6693946"/>
              <a:gd name="connsiteX1300" fmla="*/ 239060 w 1569618"/>
              <a:gd name="connsiteY1300" fmla="*/ 1962947 h 6693946"/>
              <a:gd name="connsiteX1301" fmla="*/ 234680 w 1569618"/>
              <a:gd name="connsiteY1301" fmla="*/ 1960296 h 6693946"/>
              <a:gd name="connsiteX1302" fmla="*/ 232528 w 1569618"/>
              <a:gd name="connsiteY1302" fmla="*/ 1969465 h 6693946"/>
              <a:gd name="connsiteX1303" fmla="*/ 237860 w 1569618"/>
              <a:gd name="connsiteY1303" fmla="*/ 1972922 h 6693946"/>
              <a:gd name="connsiteX1304" fmla="*/ 233713 w 1569618"/>
              <a:gd name="connsiteY1304" fmla="*/ 2021902 h 6693946"/>
              <a:gd name="connsiteX1305" fmla="*/ 239045 w 1569618"/>
              <a:gd name="connsiteY1305" fmla="*/ 2018460 h 6693946"/>
              <a:gd name="connsiteX1306" fmla="*/ 236893 w 1569618"/>
              <a:gd name="connsiteY1306" fmla="*/ 2009292 h 6693946"/>
              <a:gd name="connsiteX1307" fmla="*/ 232528 w 1569618"/>
              <a:gd name="connsiteY1307" fmla="*/ 2011943 h 6693946"/>
              <a:gd name="connsiteX1308" fmla="*/ 233713 w 1569618"/>
              <a:gd name="connsiteY1308" fmla="*/ 2021902 h 6693946"/>
              <a:gd name="connsiteX1309" fmla="*/ 236979 w 1569618"/>
              <a:gd name="connsiteY1309" fmla="*/ 2153852 h 6693946"/>
              <a:gd name="connsiteX1310" fmla="*/ 239296 w 1569618"/>
              <a:gd name="connsiteY1310" fmla="*/ 2151655 h 6693946"/>
              <a:gd name="connsiteX1311" fmla="*/ 234782 w 1569618"/>
              <a:gd name="connsiteY1311" fmla="*/ 2149165 h 6693946"/>
              <a:gd name="connsiteX1312" fmla="*/ 232292 w 1569618"/>
              <a:gd name="connsiteY1312" fmla="*/ 2151655 h 6693946"/>
              <a:gd name="connsiteX1313" fmla="*/ 236979 w 1569618"/>
              <a:gd name="connsiteY1313" fmla="*/ 2153852 h 6693946"/>
              <a:gd name="connsiteX1314" fmla="*/ 32819 w 1569618"/>
              <a:gd name="connsiteY1314" fmla="*/ 2183161 h 6693946"/>
              <a:gd name="connsiteX1315" fmla="*/ 35001 w 1569618"/>
              <a:gd name="connsiteY1315" fmla="*/ 2180862 h 6693946"/>
              <a:gd name="connsiteX1316" fmla="*/ 32819 w 1569618"/>
              <a:gd name="connsiteY1316" fmla="*/ 2176160 h 6693946"/>
              <a:gd name="connsiteX1317" fmla="*/ 30637 w 1569618"/>
              <a:gd name="connsiteY1317" fmla="*/ 2178458 h 6693946"/>
              <a:gd name="connsiteX1318" fmla="*/ 32819 w 1569618"/>
              <a:gd name="connsiteY1318" fmla="*/ 2183161 h 6693946"/>
              <a:gd name="connsiteX1319" fmla="*/ 66804 w 1569618"/>
              <a:gd name="connsiteY1319" fmla="*/ 3650637 h 6693946"/>
              <a:gd name="connsiteX1320" fmla="*/ 71315 w 1569618"/>
              <a:gd name="connsiteY1320" fmla="*/ 3648162 h 6693946"/>
              <a:gd name="connsiteX1321" fmla="*/ 69012 w 1569618"/>
              <a:gd name="connsiteY1321" fmla="*/ 3645988 h 6693946"/>
              <a:gd name="connsiteX1322" fmla="*/ 64314 w 1569618"/>
              <a:gd name="connsiteY1322" fmla="*/ 3648162 h 6693946"/>
              <a:gd name="connsiteX1323" fmla="*/ 66804 w 1569618"/>
              <a:gd name="connsiteY1323" fmla="*/ 3650637 h 6693946"/>
              <a:gd name="connsiteX1324" fmla="*/ 68986 w 1569618"/>
              <a:gd name="connsiteY1324" fmla="*/ 3692486 h 6693946"/>
              <a:gd name="connsiteX1325" fmla="*/ 69072 w 1569618"/>
              <a:gd name="connsiteY1325" fmla="*/ 3666912 h 6693946"/>
              <a:gd name="connsiteX1326" fmla="*/ 64516 w 1569618"/>
              <a:gd name="connsiteY1326" fmla="*/ 3669387 h 6693946"/>
              <a:gd name="connsiteX1327" fmla="*/ 64314 w 1569618"/>
              <a:gd name="connsiteY1327" fmla="*/ 3676174 h 6693946"/>
              <a:gd name="connsiteX1328" fmla="*/ 64516 w 1569618"/>
              <a:gd name="connsiteY1328" fmla="*/ 3689861 h 6693946"/>
              <a:gd name="connsiteX1329" fmla="*/ 68986 w 1569618"/>
              <a:gd name="connsiteY1329" fmla="*/ 3692486 h 6693946"/>
              <a:gd name="connsiteX1330" fmla="*/ 67711 w 1569618"/>
              <a:gd name="connsiteY1330" fmla="*/ 3728559 h 6693946"/>
              <a:gd name="connsiteX1331" fmla="*/ 76527 w 1569618"/>
              <a:gd name="connsiteY1331" fmla="*/ 3719447 h 6693946"/>
              <a:gd name="connsiteX1332" fmla="*/ 67591 w 1569618"/>
              <a:gd name="connsiteY1332" fmla="*/ 3707898 h 6693946"/>
              <a:gd name="connsiteX1333" fmla="*/ 63170 w 1569618"/>
              <a:gd name="connsiteY1333" fmla="*/ 3716972 h 6693946"/>
              <a:gd name="connsiteX1334" fmla="*/ 67711 w 1569618"/>
              <a:gd name="connsiteY1334" fmla="*/ 3728559 h 6693946"/>
              <a:gd name="connsiteX1335" fmla="*/ 74435 w 1569618"/>
              <a:gd name="connsiteY1335" fmla="*/ 3770632 h 6693946"/>
              <a:gd name="connsiteX1336" fmla="*/ 72924 w 1569618"/>
              <a:gd name="connsiteY1336" fmla="*/ 3772170 h 6693946"/>
              <a:gd name="connsiteX1337" fmla="*/ 77746 w 1569618"/>
              <a:gd name="connsiteY1337" fmla="*/ 3774720 h 6693946"/>
              <a:gd name="connsiteX1338" fmla="*/ 74435 w 1569618"/>
              <a:gd name="connsiteY1338" fmla="*/ 3770632 h 6693946"/>
              <a:gd name="connsiteX1339" fmla="*/ 70257 w 1569618"/>
              <a:gd name="connsiteY1339" fmla="*/ 3770632 h 6693946"/>
              <a:gd name="connsiteX1340" fmla="*/ 71315 w 1569618"/>
              <a:gd name="connsiteY1340" fmla="*/ 3770632 h 6693946"/>
              <a:gd name="connsiteX1341" fmla="*/ 69189 w 1569618"/>
              <a:gd name="connsiteY1341" fmla="*/ 3765345 h 6693946"/>
              <a:gd name="connsiteX1342" fmla="*/ 64955 w 1569618"/>
              <a:gd name="connsiteY1342" fmla="*/ 3766508 h 6693946"/>
              <a:gd name="connsiteX1343" fmla="*/ 70257 w 1569618"/>
              <a:gd name="connsiteY1343" fmla="*/ 3770632 h 6693946"/>
              <a:gd name="connsiteX1344" fmla="*/ 75519 w 1569618"/>
              <a:gd name="connsiteY1344" fmla="*/ 3776895 h 6693946"/>
              <a:gd name="connsiteX1345" fmla="*/ 72061 w 1569618"/>
              <a:gd name="connsiteY1345" fmla="*/ 3773032 h 6693946"/>
              <a:gd name="connsiteX1346" fmla="*/ 71315 w 1569618"/>
              <a:gd name="connsiteY1346" fmla="*/ 3773782 h 6693946"/>
              <a:gd name="connsiteX1347" fmla="*/ 75519 w 1569618"/>
              <a:gd name="connsiteY1347" fmla="*/ 3776895 h 6693946"/>
              <a:gd name="connsiteX1348" fmla="*/ 74813 w 1569618"/>
              <a:gd name="connsiteY1348" fmla="*/ 3791669 h 6693946"/>
              <a:gd name="connsiteX1349" fmla="*/ 76996 w 1569618"/>
              <a:gd name="connsiteY1349" fmla="*/ 3789344 h 6693946"/>
              <a:gd name="connsiteX1350" fmla="*/ 74813 w 1569618"/>
              <a:gd name="connsiteY1350" fmla="*/ 3784657 h 6693946"/>
              <a:gd name="connsiteX1351" fmla="*/ 72324 w 1569618"/>
              <a:gd name="connsiteY1351" fmla="*/ 3787132 h 6693946"/>
              <a:gd name="connsiteX1352" fmla="*/ 74813 w 1569618"/>
              <a:gd name="connsiteY1352" fmla="*/ 3791669 h 6693946"/>
              <a:gd name="connsiteX1353" fmla="*/ 73644 w 1569618"/>
              <a:gd name="connsiteY1353" fmla="*/ 3867490 h 6693946"/>
              <a:gd name="connsiteX1354" fmla="*/ 77978 w 1569618"/>
              <a:gd name="connsiteY1354" fmla="*/ 3833517 h 6693946"/>
              <a:gd name="connsiteX1355" fmla="*/ 75972 w 1569618"/>
              <a:gd name="connsiteY1355" fmla="*/ 3799806 h 6693946"/>
              <a:gd name="connsiteX1356" fmla="*/ 70333 w 1569618"/>
              <a:gd name="connsiteY1356" fmla="*/ 3834267 h 6693946"/>
              <a:gd name="connsiteX1357" fmla="*/ 73644 w 1569618"/>
              <a:gd name="connsiteY1357" fmla="*/ 3867490 h 6693946"/>
              <a:gd name="connsiteX1358" fmla="*/ 74813 w 1569618"/>
              <a:gd name="connsiteY1358" fmla="*/ 3896627 h 6693946"/>
              <a:gd name="connsiteX1359" fmla="*/ 76996 w 1569618"/>
              <a:gd name="connsiteY1359" fmla="*/ 3894339 h 6693946"/>
              <a:gd name="connsiteX1360" fmla="*/ 74813 w 1569618"/>
              <a:gd name="connsiteY1360" fmla="*/ 3889652 h 6693946"/>
              <a:gd name="connsiteX1361" fmla="*/ 72324 w 1569618"/>
              <a:gd name="connsiteY1361" fmla="*/ 3892127 h 6693946"/>
              <a:gd name="connsiteX1362" fmla="*/ 74813 w 1569618"/>
              <a:gd name="connsiteY1362" fmla="*/ 3896627 h 6693946"/>
              <a:gd name="connsiteX1363" fmla="*/ 82812 w 1569618"/>
              <a:gd name="connsiteY1363" fmla="*/ 3930638 h 6693946"/>
              <a:gd name="connsiteX1364" fmla="*/ 85317 w 1569618"/>
              <a:gd name="connsiteY1364" fmla="*/ 3928126 h 6693946"/>
              <a:gd name="connsiteX1365" fmla="*/ 80614 w 1569618"/>
              <a:gd name="connsiteY1365" fmla="*/ 3925951 h 6693946"/>
              <a:gd name="connsiteX1366" fmla="*/ 78316 w 1569618"/>
              <a:gd name="connsiteY1366" fmla="*/ 3928126 h 6693946"/>
              <a:gd name="connsiteX1367" fmla="*/ 82812 w 1569618"/>
              <a:gd name="connsiteY1367" fmla="*/ 3930638 h 6693946"/>
              <a:gd name="connsiteX1368" fmla="*/ 83033 w 1569618"/>
              <a:gd name="connsiteY1368" fmla="*/ 3986286 h 6693946"/>
              <a:gd name="connsiteX1369" fmla="*/ 85201 w 1569618"/>
              <a:gd name="connsiteY1369" fmla="*/ 3983923 h 6693946"/>
              <a:gd name="connsiteX1370" fmla="*/ 85317 w 1569618"/>
              <a:gd name="connsiteY1370" fmla="*/ 3967874 h 6693946"/>
              <a:gd name="connsiteX1371" fmla="*/ 80614 w 1569618"/>
              <a:gd name="connsiteY1371" fmla="*/ 3946800 h 6693946"/>
              <a:gd name="connsiteX1372" fmla="*/ 78376 w 1569618"/>
              <a:gd name="connsiteY1372" fmla="*/ 3970049 h 6693946"/>
              <a:gd name="connsiteX1373" fmla="*/ 78522 w 1569618"/>
              <a:gd name="connsiteY1373" fmla="*/ 3983811 h 6693946"/>
              <a:gd name="connsiteX1374" fmla="*/ 83033 w 1569618"/>
              <a:gd name="connsiteY1374" fmla="*/ 3986286 h 6693946"/>
              <a:gd name="connsiteX1375" fmla="*/ 83881 w 1569618"/>
              <a:gd name="connsiteY1375" fmla="*/ 4015347 h 6693946"/>
              <a:gd name="connsiteX1376" fmla="*/ 85084 w 1569618"/>
              <a:gd name="connsiteY1376" fmla="*/ 4005372 h 6693946"/>
              <a:gd name="connsiteX1377" fmla="*/ 80705 w 1569618"/>
              <a:gd name="connsiteY1377" fmla="*/ 4002710 h 6693946"/>
              <a:gd name="connsiteX1378" fmla="*/ 78548 w 1569618"/>
              <a:gd name="connsiteY1378" fmla="*/ 4011897 h 6693946"/>
              <a:gd name="connsiteX1379" fmla="*/ 83881 w 1569618"/>
              <a:gd name="connsiteY1379" fmla="*/ 4015347 h 6693946"/>
              <a:gd name="connsiteX1380" fmla="*/ 82887 w 1569618"/>
              <a:gd name="connsiteY1380" fmla="*/ 4049545 h 6693946"/>
              <a:gd name="connsiteX1381" fmla="*/ 85231 w 1569618"/>
              <a:gd name="connsiteY1381" fmla="*/ 4036796 h 6693946"/>
              <a:gd name="connsiteX1382" fmla="*/ 85095 w 1569618"/>
              <a:gd name="connsiteY1382" fmla="*/ 4026559 h 6693946"/>
              <a:gd name="connsiteX1383" fmla="*/ 80689 w 1569618"/>
              <a:gd name="connsiteY1383" fmla="*/ 4023859 h 6693946"/>
              <a:gd name="connsiteX1384" fmla="*/ 78417 w 1569618"/>
              <a:gd name="connsiteY1384" fmla="*/ 4026146 h 6693946"/>
              <a:gd name="connsiteX1385" fmla="*/ 78316 w 1569618"/>
              <a:gd name="connsiteY1385" fmla="*/ 4039871 h 6693946"/>
              <a:gd name="connsiteX1386" fmla="*/ 82887 w 1569618"/>
              <a:gd name="connsiteY1386" fmla="*/ 4049545 h 6693946"/>
              <a:gd name="connsiteX1387" fmla="*/ 89652 w 1569618"/>
              <a:gd name="connsiteY1387" fmla="*/ 4084756 h 6693946"/>
              <a:gd name="connsiteX1388" fmla="*/ 87762 w 1569618"/>
              <a:gd name="connsiteY1388" fmla="*/ 4077519 h 6693946"/>
              <a:gd name="connsiteX1389" fmla="*/ 85125 w 1569618"/>
              <a:gd name="connsiteY1389" fmla="*/ 4061507 h 6693946"/>
              <a:gd name="connsiteX1390" fmla="*/ 80675 w 1569618"/>
              <a:gd name="connsiteY1390" fmla="*/ 4058845 h 6693946"/>
              <a:gd name="connsiteX1391" fmla="*/ 78417 w 1569618"/>
              <a:gd name="connsiteY1391" fmla="*/ 4061132 h 6693946"/>
              <a:gd name="connsiteX1392" fmla="*/ 78316 w 1569618"/>
              <a:gd name="connsiteY1392" fmla="*/ 4071369 h 6693946"/>
              <a:gd name="connsiteX1393" fmla="*/ 78462 w 1569618"/>
              <a:gd name="connsiteY1393" fmla="*/ 4078119 h 6693946"/>
              <a:gd name="connsiteX1394" fmla="*/ 83341 w 1569618"/>
              <a:gd name="connsiteY1394" fmla="*/ 4085394 h 6693946"/>
              <a:gd name="connsiteX1395" fmla="*/ 89652 w 1569618"/>
              <a:gd name="connsiteY1395" fmla="*/ 4084756 h 6693946"/>
              <a:gd name="connsiteX1396" fmla="*/ 87706 w 1569618"/>
              <a:gd name="connsiteY1396" fmla="*/ 4126492 h 6693946"/>
              <a:gd name="connsiteX1397" fmla="*/ 92070 w 1569618"/>
              <a:gd name="connsiteY1397" fmla="*/ 4120417 h 6693946"/>
              <a:gd name="connsiteX1398" fmla="*/ 89918 w 1569618"/>
              <a:gd name="connsiteY1398" fmla="*/ 4114718 h 6693946"/>
              <a:gd name="connsiteX1399" fmla="*/ 83866 w 1569618"/>
              <a:gd name="connsiteY1399" fmla="*/ 4117305 h 6693946"/>
              <a:gd name="connsiteX1400" fmla="*/ 87706 w 1569618"/>
              <a:gd name="connsiteY1400" fmla="*/ 4126492 h 6693946"/>
              <a:gd name="connsiteX1401" fmla="*/ 88804 w 1569618"/>
              <a:gd name="connsiteY1401" fmla="*/ 4162603 h 6693946"/>
              <a:gd name="connsiteX1402" fmla="*/ 92156 w 1569618"/>
              <a:gd name="connsiteY1402" fmla="*/ 4153716 h 6693946"/>
              <a:gd name="connsiteX1403" fmla="*/ 92142 w 1569618"/>
              <a:gd name="connsiteY1403" fmla="*/ 4140029 h 6693946"/>
              <a:gd name="connsiteX1404" fmla="*/ 88804 w 1569618"/>
              <a:gd name="connsiteY1404" fmla="*/ 4134592 h 6693946"/>
              <a:gd name="connsiteX1405" fmla="*/ 85448 w 1569618"/>
              <a:gd name="connsiteY1405" fmla="*/ 4140066 h 6693946"/>
              <a:gd name="connsiteX1406" fmla="*/ 85317 w 1569618"/>
              <a:gd name="connsiteY1406" fmla="*/ 4146891 h 6693946"/>
              <a:gd name="connsiteX1407" fmla="*/ 85418 w 1569618"/>
              <a:gd name="connsiteY1407" fmla="*/ 4153716 h 6693946"/>
              <a:gd name="connsiteX1408" fmla="*/ 88804 w 1569618"/>
              <a:gd name="connsiteY1408" fmla="*/ 4162603 h 6693946"/>
              <a:gd name="connsiteX1409" fmla="*/ 88804 w 1569618"/>
              <a:gd name="connsiteY1409" fmla="*/ 4183602 h 6693946"/>
              <a:gd name="connsiteX1410" fmla="*/ 92070 w 1569618"/>
              <a:gd name="connsiteY1410" fmla="*/ 4178315 h 6693946"/>
              <a:gd name="connsiteX1411" fmla="*/ 88804 w 1569618"/>
              <a:gd name="connsiteY1411" fmla="*/ 4169578 h 6693946"/>
              <a:gd name="connsiteX1412" fmla="*/ 84747 w 1569618"/>
              <a:gd name="connsiteY1412" fmla="*/ 4175728 h 6693946"/>
              <a:gd name="connsiteX1413" fmla="*/ 88804 w 1569618"/>
              <a:gd name="connsiteY1413" fmla="*/ 4183602 h 6693946"/>
              <a:gd name="connsiteX1414" fmla="*/ 95805 w 1569618"/>
              <a:gd name="connsiteY1414" fmla="*/ 4856811 h 6693946"/>
              <a:gd name="connsiteX1415" fmla="*/ 98295 w 1569618"/>
              <a:gd name="connsiteY1415" fmla="*/ 4854336 h 6693946"/>
              <a:gd name="connsiteX1416" fmla="*/ 95805 w 1569618"/>
              <a:gd name="connsiteY1416" fmla="*/ 4849799 h 6693946"/>
              <a:gd name="connsiteX1417" fmla="*/ 93623 w 1569618"/>
              <a:gd name="connsiteY1417" fmla="*/ 4852124 h 6693946"/>
              <a:gd name="connsiteX1418" fmla="*/ 95805 w 1569618"/>
              <a:gd name="connsiteY1418" fmla="*/ 4856811 h 6693946"/>
              <a:gd name="connsiteX1419" fmla="*/ 94605 w 1569618"/>
              <a:gd name="connsiteY1419" fmla="*/ 4897609 h 6693946"/>
              <a:gd name="connsiteX1420" fmla="*/ 100669 w 1569618"/>
              <a:gd name="connsiteY1420" fmla="*/ 4889809 h 6693946"/>
              <a:gd name="connsiteX1421" fmla="*/ 97020 w 1569618"/>
              <a:gd name="connsiteY1421" fmla="*/ 4879010 h 6693946"/>
              <a:gd name="connsiteX1422" fmla="*/ 92554 w 1569618"/>
              <a:gd name="connsiteY1422" fmla="*/ 4888347 h 6693946"/>
              <a:gd name="connsiteX1423" fmla="*/ 94605 w 1569618"/>
              <a:gd name="connsiteY1423" fmla="*/ 4897609 h 6693946"/>
              <a:gd name="connsiteX1424" fmla="*/ 94691 w 1569618"/>
              <a:gd name="connsiteY1424" fmla="*/ 4932670 h 6693946"/>
              <a:gd name="connsiteX1425" fmla="*/ 99071 w 1569618"/>
              <a:gd name="connsiteY1425" fmla="*/ 4926595 h 6693946"/>
              <a:gd name="connsiteX1426" fmla="*/ 96919 w 1569618"/>
              <a:gd name="connsiteY1426" fmla="*/ 4920895 h 6693946"/>
              <a:gd name="connsiteX1427" fmla="*/ 90870 w 1569618"/>
              <a:gd name="connsiteY1427" fmla="*/ 4923520 h 6693946"/>
              <a:gd name="connsiteX1428" fmla="*/ 94691 w 1569618"/>
              <a:gd name="connsiteY1428" fmla="*/ 4932670 h 6693946"/>
              <a:gd name="connsiteX1429" fmla="*/ 326773 w 1569618"/>
              <a:gd name="connsiteY1429" fmla="*/ 4968781 h 6693946"/>
              <a:gd name="connsiteX1430" fmla="*/ 329263 w 1569618"/>
              <a:gd name="connsiteY1430" fmla="*/ 4964281 h 6693946"/>
              <a:gd name="connsiteX1431" fmla="*/ 326773 w 1569618"/>
              <a:gd name="connsiteY1431" fmla="*/ 4961806 h 6693946"/>
              <a:gd name="connsiteX1432" fmla="*/ 324590 w 1569618"/>
              <a:gd name="connsiteY1432" fmla="*/ 4966494 h 6693946"/>
              <a:gd name="connsiteX1433" fmla="*/ 326773 w 1569618"/>
              <a:gd name="connsiteY1433" fmla="*/ 4968781 h 6693946"/>
              <a:gd name="connsiteX1434" fmla="*/ 323507 w 1569618"/>
              <a:gd name="connsiteY1434" fmla="*/ 5007554 h 6693946"/>
              <a:gd name="connsiteX1435" fmla="*/ 324707 w 1569618"/>
              <a:gd name="connsiteY1435" fmla="*/ 5017529 h 6693946"/>
              <a:gd name="connsiteX1436" fmla="*/ 330039 w 1569618"/>
              <a:gd name="connsiteY1436" fmla="*/ 5014079 h 6693946"/>
              <a:gd name="connsiteX1437" fmla="*/ 327886 w 1569618"/>
              <a:gd name="connsiteY1437" fmla="*/ 5004892 h 6693946"/>
              <a:gd name="connsiteX1438" fmla="*/ 323507 w 1569618"/>
              <a:gd name="connsiteY1438" fmla="*/ 5007554 h 6693946"/>
              <a:gd name="connsiteX1439" fmla="*/ 103920 w 1569618"/>
              <a:gd name="connsiteY1439" fmla="*/ 5044565 h 6693946"/>
              <a:gd name="connsiteX1440" fmla="*/ 106188 w 1569618"/>
              <a:gd name="connsiteY1440" fmla="*/ 5042278 h 6693946"/>
              <a:gd name="connsiteX1441" fmla="*/ 106308 w 1569618"/>
              <a:gd name="connsiteY1441" fmla="*/ 5024016 h 6693946"/>
              <a:gd name="connsiteX1442" fmla="*/ 101737 w 1569618"/>
              <a:gd name="connsiteY1442" fmla="*/ 5011829 h 6693946"/>
              <a:gd name="connsiteX1443" fmla="*/ 99394 w 1569618"/>
              <a:gd name="connsiteY1443" fmla="*/ 5028066 h 6693946"/>
              <a:gd name="connsiteX1444" fmla="*/ 99510 w 1569618"/>
              <a:gd name="connsiteY1444" fmla="*/ 5041828 h 6693946"/>
              <a:gd name="connsiteX1445" fmla="*/ 103920 w 1569618"/>
              <a:gd name="connsiteY1445" fmla="*/ 5044565 h 6693946"/>
              <a:gd name="connsiteX1446" fmla="*/ 325569 w 1569618"/>
              <a:gd name="connsiteY1446" fmla="*/ 5051465 h 6693946"/>
              <a:gd name="connsiteX1447" fmla="*/ 330271 w 1569618"/>
              <a:gd name="connsiteY1447" fmla="*/ 5049290 h 6693946"/>
              <a:gd name="connsiteX1448" fmla="*/ 327973 w 1569618"/>
              <a:gd name="connsiteY1448" fmla="*/ 5047078 h 6693946"/>
              <a:gd name="connsiteX1449" fmla="*/ 323270 w 1569618"/>
              <a:gd name="connsiteY1449" fmla="*/ 5049290 h 6693946"/>
              <a:gd name="connsiteX1450" fmla="*/ 325569 w 1569618"/>
              <a:gd name="connsiteY1450" fmla="*/ 5051465 h 6693946"/>
              <a:gd name="connsiteX1451" fmla="*/ 122039 w 1569618"/>
              <a:gd name="connsiteY1451" fmla="*/ 5367314 h 6693946"/>
              <a:gd name="connsiteX1452" fmla="*/ 126974 w 1569618"/>
              <a:gd name="connsiteY1452" fmla="*/ 5360451 h 6693946"/>
              <a:gd name="connsiteX1453" fmla="*/ 120618 w 1569618"/>
              <a:gd name="connsiteY1453" fmla="*/ 5338777 h 6693946"/>
              <a:gd name="connsiteX1454" fmla="*/ 120310 w 1569618"/>
              <a:gd name="connsiteY1454" fmla="*/ 5300379 h 6693946"/>
              <a:gd name="connsiteX1455" fmla="*/ 119564 w 1569618"/>
              <a:gd name="connsiteY1455" fmla="*/ 5265655 h 6693946"/>
              <a:gd name="connsiteX1456" fmla="*/ 120194 w 1569618"/>
              <a:gd name="connsiteY1456" fmla="*/ 5232770 h 6693946"/>
              <a:gd name="connsiteX1457" fmla="*/ 113602 w 1569618"/>
              <a:gd name="connsiteY1457" fmla="*/ 5190209 h 6693946"/>
              <a:gd name="connsiteX1458" fmla="*/ 113047 w 1569618"/>
              <a:gd name="connsiteY1458" fmla="*/ 5123837 h 6693946"/>
              <a:gd name="connsiteX1459" fmla="*/ 106132 w 1569618"/>
              <a:gd name="connsiteY1459" fmla="*/ 5060315 h 6693946"/>
              <a:gd name="connsiteX1460" fmla="*/ 101737 w 1569618"/>
              <a:gd name="connsiteY1460" fmla="*/ 5053865 h 6693946"/>
              <a:gd name="connsiteX1461" fmla="*/ 99424 w 1569618"/>
              <a:gd name="connsiteY1461" fmla="*/ 5059827 h 6693946"/>
              <a:gd name="connsiteX1462" fmla="*/ 99308 w 1569618"/>
              <a:gd name="connsiteY1462" fmla="*/ 5098301 h 6693946"/>
              <a:gd name="connsiteX1463" fmla="*/ 100316 w 1569618"/>
              <a:gd name="connsiteY1463" fmla="*/ 5132236 h 6693946"/>
              <a:gd name="connsiteX1464" fmla="*/ 102514 w 1569618"/>
              <a:gd name="connsiteY1464" fmla="*/ 5164560 h 6693946"/>
              <a:gd name="connsiteX1465" fmla="*/ 107917 w 1569618"/>
              <a:gd name="connsiteY1465" fmla="*/ 5222270 h 6693946"/>
              <a:gd name="connsiteX1466" fmla="*/ 105573 w 1569618"/>
              <a:gd name="connsiteY1466" fmla="*/ 5222458 h 6693946"/>
              <a:gd name="connsiteX1467" fmla="*/ 113294 w 1569618"/>
              <a:gd name="connsiteY1467" fmla="*/ 5360527 h 6693946"/>
              <a:gd name="connsiteX1468" fmla="*/ 113381 w 1569618"/>
              <a:gd name="connsiteY1468" fmla="*/ 5363901 h 6693946"/>
              <a:gd name="connsiteX1469" fmla="*/ 122039 w 1569618"/>
              <a:gd name="connsiteY1469" fmla="*/ 5367314 h 6693946"/>
              <a:gd name="connsiteX1470" fmla="*/ 122624 w 1569618"/>
              <a:gd name="connsiteY1470" fmla="*/ 5485509 h 6693946"/>
              <a:gd name="connsiteX1471" fmla="*/ 128234 w 1569618"/>
              <a:gd name="connsiteY1471" fmla="*/ 5437098 h 6693946"/>
              <a:gd name="connsiteX1472" fmla="*/ 124983 w 1569618"/>
              <a:gd name="connsiteY1472" fmla="*/ 5389925 h 6693946"/>
              <a:gd name="connsiteX1473" fmla="*/ 120618 w 1569618"/>
              <a:gd name="connsiteY1473" fmla="*/ 5437811 h 6693946"/>
              <a:gd name="connsiteX1474" fmla="*/ 122624 w 1569618"/>
              <a:gd name="connsiteY1474" fmla="*/ 5485509 h 6693946"/>
              <a:gd name="connsiteX1475" fmla="*/ 1424609 w 1569618"/>
              <a:gd name="connsiteY1475" fmla="*/ 5515732 h 6693946"/>
              <a:gd name="connsiteX1476" fmla="*/ 1422119 w 1569618"/>
              <a:gd name="connsiteY1476" fmla="*/ 5518207 h 6693946"/>
              <a:gd name="connsiteX1477" fmla="*/ 1426822 w 1569618"/>
              <a:gd name="connsiteY1477" fmla="*/ 5520420 h 6693946"/>
              <a:gd name="connsiteX1478" fmla="*/ 1429120 w 1569618"/>
              <a:gd name="connsiteY1478" fmla="*/ 5518207 h 6693946"/>
              <a:gd name="connsiteX1479" fmla="*/ 1424609 w 1569618"/>
              <a:gd name="connsiteY1479" fmla="*/ 5515732 h 6693946"/>
              <a:gd name="connsiteX1480" fmla="*/ 1501496 w 1569618"/>
              <a:gd name="connsiteY1480" fmla="*/ 5494808 h 6693946"/>
              <a:gd name="connsiteX1481" fmla="*/ 1499344 w 1569618"/>
              <a:gd name="connsiteY1481" fmla="*/ 5500545 h 6693946"/>
              <a:gd name="connsiteX1482" fmla="*/ 1503723 w 1569618"/>
              <a:gd name="connsiteY1482" fmla="*/ 5506620 h 6693946"/>
              <a:gd name="connsiteX1483" fmla="*/ 1507544 w 1569618"/>
              <a:gd name="connsiteY1483" fmla="*/ 5497433 h 6693946"/>
              <a:gd name="connsiteX1484" fmla="*/ 1501496 w 1569618"/>
              <a:gd name="connsiteY1484" fmla="*/ 5494808 h 6693946"/>
              <a:gd name="connsiteX1485" fmla="*/ 123798 w 1569618"/>
              <a:gd name="connsiteY1485" fmla="*/ 5500696 h 6693946"/>
              <a:gd name="connsiteX1486" fmla="*/ 126288 w 1569618"/>
              <a:gd name="connsiteY1486" fmla="*/ 5496196 h 6693946"/>
              <a:gd name="connsiteX1487" fmla="*/ 123798 w 1569618"/>
              <a:gd name="connsiteY1487" fmla="*/ 5493721 h 6693946"/>
              <a:gd name="connsiteX1488" fmla="*/ 121615 w 1569618"/>
              <a:gd name="connsiteY1488" fmla="*/ 5498408 h 6693946"/>
              <a:gd name="connsiteX1489" fmla="*/ 123798 w 1569618"/>
              <a:gd name="connsiteY1489" fmla="*/ 5500696 h 6693946"/>
              <a:gd name="connsiteX1490" fmla="*/ 1377706 w 1569618"/>
              <a:gd name="connsiteY1490" fmla="*/ 5520644 h 6693946"/>
              <a:gd name="connsiteX1491" fmla="*/ 1380050 w 1569618"/>
              <a:gd name="connsiteY1491" fmla="*/ 5507895 h 6693946"/>
              <a:gd name="connsiteX1492" fmla="*/ 1379919 w 1569618"/>
              <a:gd name="connsiteY1492" fmla="*/ 5497658 h 6693946"/>
              <a:gd name="connsiteX1493" fmla="*/ 1375509 w 1569618"/>
              <a:gd name="connsiteY1493" fmla="*/ 5494958 h 6693946"/>
              <a:gd name="connsiteX1494" fmla="*/ 1373240 w 1569618"/>
              <a:gd name="connsiteY1494" fmla="*/ 5497246 h 6693946"/>
              <a:gd name="connsiteX1495" fmla="*/ 1373124 w 1569618"/>
              <a:gd name="connsiteY1495" fmla="*/ 5510970 h 6693946"/>
              <a:gd name="connsiteX1496" fmla="*/ 1377706 w 1569618"/>
              <a:gd name="connsiteY1496" fmla="*/ 5520644 h 6693946"/>
              <a:gd name="connsiteX1497" fmla="*/ 1501597 w 1569618"/>
              <a:gd name="connsiteY1497" fmla="*/ 5536731 h 6693946"/>
              <a:gd name="connsiteX1498" fmla="*/ 1499107 w 1569618"/>
              <a:gd name="connsiteY1498" fmla="*/ 5539206 h 6693946"/>
              <a:gd name="connsiteX1499" fmla="*/ 1503810 w 1569618"/>
              <a:gd name="connsiteY1499" fmla="*/ 5541419 h 6693946"/>
              <a:gd name="connsiteX1500" fmla="*/ 1506112 w 1569618"/>
              <a:gd name="connsiteY1500" fmla="*/ 5539206 h 6693946"/>
              <a:gd name="connsiteX1501" fmla="*/ 1501597 w 1569618"/>
              <a:gd name="connsiteY1501" fmla="*/ 5536731 h 6693946"/>
              <a:gd name="connsiteX1502" fmla="*/ 129715 w 1569618"/>
              <a:gd name="connsiteY1502" fmla="*/ 5555631 h 6693946"/>
              <a:gd name="connsiteX1503" fmla="*/ 134050 w 1569618"/>
              <a:gd name="connsiteY1503" fmla="*/ 5549443 h 6693946"/>
              <a:gd name="connsiteX1504" fmla="*/ 131882 w 1569618"/>
              <a:gd name="connsiteY1504" fmla="*/ 5536807 h 6693946"/>
              <a:gd name="connsiteX1505" fmla="*/ 125436 w 1569618"/>
              <a:gd name="connsiteY1505" fmla="*/ 5539244 h 6693946"/>
              <a:gd name="connsiteX1506" fmla="*/ 129715 w 1569618"/>
              <a:gd name="connsiteY1506" fmla="*/ 5555631 h 6693946"/>
              <a:gd name="connsiteX1507" fmla="*/ 131897 w 1569618"/>
              <a:gd name="connsiteY1507" fmla="*/ 5618591 h 6693946"/>
              <a:gd name="connsiteX1508" fmla="*/ 135486 w 1569618"/>
              <a:gd name="connsiteY1508" fmla="*/ 5594254 h 6693946"/>
              <a:gd name="connsiteX1509" fmla="*/ 129700 w 1569618"/>
              <a:gd name="connsiteY1509" fmla="*/ 5564818 h 6693946"/>
              <a:gd name="connsiteX1510" fmla="*/ 127619 w 1569618"/>
              <a:gd name="connsiteY1510" fmla="*/ 5594967 h 6693946"/>
              <a:gd name="connsiteX1511" fmla="*/ 131897 w 1569618"/>
              <a:gd name="connsiteY1511" fmla="*/ 5618591 h 6693946"/>
              <a:gd name="connsiteX1512" fmla="*/ 131998 w 1569618"/>
              <a:gd name="connsiteY1512" fmla="*/ 5656014 h 6693946"/>
              <a:gd name="connsiteX1513" fmla="*/ 127296 w 1569618"/>
              <a:gd name="connsiteY1513" fmla="*/ 5658189 h 6693946"/>
              <a:gd name="connsiteX1514" fmla="*/ 129599 w 1569618"/>
              <a:gd name="connsiteY1514" fmla="*/ 5660401 h 6693946"/>
              <a:gd name="connsiteX1515" fmla="*/ 134301 w 1569618"/>
              <a:gd name="connsiteY1515" fmla="*/ 5658189 h 6693946"/>
              <a:gd name="connsiteX1516" fmla="*/ 131998 w 1569618"/>
              <a:gd name="connsiteY1516" fmla="*/ 5656014 h 6693946"/>
              <a:gd name="connsiteX1517" fmla="*/ 129700 w 1569618"/>
              <a:gd name="connsiteY1517" fmla="*/ 5634827 h 6693946"/>
              <a:gd name="connsiteX1518" fmla="*/ 127548 w 1569618"/>
              <a:gd name="connsiteY1518" fmla="*/ 5643977 h 6693946"/>
              <a:gd name="connsiteX1519" fmla="*/ 132880 w 1569618"/>
              <a:gd name="connsiteY1519" fmla="*/ 5647427 h 6693946"/>
              <a:gd name="connsiteX1520" fmla="*/ 134080 w 1569618"/>
              <a:gd name="connsiteY1520" fmla="*/ 5637452 h 6693946"/>
              <a:gd name="connsiteX1521" fmla="*/ 129700 w 1569618"/>
              <a:gd name="connsiteY1521" fmla="*/ 5634827 h 6693946"/>
              <a:gd name="connsiteX1522" fmla="*/ 340775 w 1569618"/>
              <a:gd name="connsiteY1522" fmla="*/ 5668688 h 6693946"/>
              <a:gd name="connsiteX1523" fmla="*/ 342957 w 1569618"/>
              <a:gd name="connsiteY1523" fmla="*/ 5666401 h 6693946"/>
              <a:gd name="connsiteX1524" fmla="*/ 340775 w 1569618"/>
              <a:gd name="connsiteY1524" fmla="*/ 5661676 h 6693946"/>
              <a:gd name="connsiteX1525" fmla="*/ 338285 w 1569618"/>
              <a:gd name="connsiteY1525" fmla="*/ 5664188 h 6693946"/>
              <a:gd name="connsiteX1526" fmla="*/ 340775 w 1569618"/>
              <a:gd name="connsiteY1526" fmla="*/ 5668688 h 6693946"/>
              <a:gd name="connsiteX1527" fmla="*/ 298780 w 1569618"/>
              <a:gd name="connsiteY1527" fmla="*/ 5731686 h 6693946"/>
              <a:gd name="connsiteX1528" fmla="*/ 296290 w 1569618"/>
              <a:gd name="connsiteY1528" fmla="*/ 5734161 h 6693946"/>
              <a:gd name="connsiteX1529" fmla="*/ 298780 w 1569618"/>
              <a:gd name="connsiteY1529" fmla="*/ 5738698 h 6693946"/>
              <a:gd name="connsiteX1530" fmla="*/ 300963 w 1569618"/>
              <a:gd name="connsiteY1530" fmla="*/ 5736373 h 6693946"/>
              <a:gd name="connsiteX1531" fmla="*/ 298780 w 1569618"/>
              <a:gd name="connsiteY1531" fmla="*/ 5731686 h 6693946"/>
              <a:gd name="connsiteX1532" fmla="*/ 494754 w 1569618"/>
              <a:gd name="connsiteY1532" fmla="*/ 5780696 h 6693946"/>
              <a:gd name="connsiteX1533" fmla="*/ 496937 w 1569618"/>
              <a:gd name="connsiteY1533" fmla="*/ 5775971 h 6693946"/>
              <a:gd name="connsiteX1534" fmla="*/ 494754 w 1569618"/>
              <a:gd name="connsiteY1534" fmla="*/ 5773684 h 6693946"/>
              <a:gd name="connsiteX1535" fmla="*/ 492261 w 1569618"/>
              <a:gd name="connsiteY1535" fmla="*/ 5778184 h 6693946"/>
              <a:gd name="connsiteX1536" fmla="*/ 494754 w 1569618"/>
              <a:gd name="connsiteY1536" fmla="*/ 5780696 h 6693946"/>
              <a:gd name="connsiteX1537" fmla="*/ 491574 w 1569618"/>
              <a:gd name="connsiteY1537" fmla="*/ 5806795 h 6693946"/>
              <a:gd name="connsiteX1538" fmla="*/ 496937 w 1569618"/>
              <a:gd name="connsiteY1538" fmla="*/ 5806270 h 6693946"/>
              <a:gd name="connsiteX1539" fmla="*/ 496937 w 1569618"/>
              <a:gd name="connsiteY1539" fmla="*/ 5797083 h 6693946"/>
              <a:gd name="connsiteX1540" fmla="*/ 492572 w 1569618"/>
              <a:gd name="connsiteY1540" fmla="*/ 5797120 h 6693946"/>
              <a:gd name="connsiteX1541" fmla="*/ 491574 w 1569618"/>
              <a:gd name="connsiteY1541" fmla="*/ 5806795 h 6693946"/>
              <a:gd name="connsiteX1542" fmla="*/ 495954 w 1569618"/>
              <a:gd name="connsiteY1542" fmla="*/ 5828356 h 6693946"/>
              <a:gd name="connsiteX1543" fmla="*/ 498253 w 1569618"/>
              <a:gd name="connsiteY1543" fmla="*/ 5826182 h 6693946"/>
              <a:gd name="connsiteX1544" fmla="*/ 493742 w 1569618"/>
              <a:gd name="connsiteY1544" fmla="*/ 5823669 h 6693946"/>
              <a:gd name="connsiteX1545" fmla="*/ 491252 w 1569618"/>
              <a:gd name="connsiteY1545" fmla="*/ 5826182 h 6693946"/>
              <a:gd name="connsiteX1546" fmla="*/ 495954 w 1569618"/>
              <a:gd name="connsiteY1546" fmla="*/ 5828356 h 6693946"/>
              <a:gd name="connsiteX1547" fmla="*/ 465910 w 1569618"/>
              <a:gd name="connsiteY1547" fmla="*/ 5907516 h 6693946"/>
              <a:gd name="connsiteX1548" fmla="*/ 459277 w 1569618"/>
              <a:gd name="connsiteY1548" fmla="*/ 5919778 h 6693946"/>
              <a:gd name="connsiteX1549" fmla="*/ 462746 w 1569618"/>
              <a:gd name="connsiteY1549" fmla="*/ 5934965 h 6693946"/>
              <a:gd name="connsiteX1550" fmla="*/ 462791 w 1569618"/>
              <a:gd name="connsiteY1550" fmla="*/ 5967925 h 6693946"/>
              <a:gd name="connsiteX1551" fmla="*/ 459892 w 1569618"/>
              <a:gd name="connsiteY1551" fmla="*/ 5983412 h 6693946"/>
              <a:gd name="connsiteX1552" fmla="*/ 456611 w 1569618"/>
              <a:gd name="connsiteY1552" fmla="*/ 5992075 h 6693946"/>
              <a:gd name="connsiteX1553" fmla="*/ 467185 w 1569618"/>
              <a:gd name="connsiteY1553" fmla="*/ 6004224 h 6693946"/>
              <a:gd name="connsiteX1554" fmla="*/ 473586 w 1569618"/>
              <a:gd name="connsiteY1554" fmla="*/ 5989112 h 6693946"/>
              <a:gd name="connsiteX1555" fmla="*/ 469191 w 1569618"/>
              <a:gd name="connsiteY1555" fmla="*/ 5949101 h 6693946"/>
              <a:gd name="connsiteX1556" fmla="*/ 470260 w 1569618"/>
              <a:gd name="connsiteY1556" fmla="*/ 5948989 h 6693946"/>
              <a:gd name="connsiteX1557" fmla="*/ 470058 w 1569618"/>
              <a:gd name="connsiteY1557" fmla="*/ 5914415 h 6693946"/>
              <a:gd name="connsiteX1558" fmla="*/ 465910 w 1569618"/>
              <a:gd name="connsiteY1558" fmla="*/ 5907516 h 6693946"/>
              <a:gd name="connsiteX1559" fmla="*/ 466863 w 1569618"/>
              <a:gd name="connsiteY1559" fmla="*/ 5878792 h 6693946"/>
              <a:gd name="connsiteX1560" fmla="*/ 458032 w 1569618"/>
              <a:gd name="connsiteY1560" fmla="*/ 5887904 h 6693946"/>
              <a:gd name="connsiteX1561" fmla="*/ 466964 w 1569618"/>
              <a:gd name="connsiteY1561" fmla="*/ 5899453 h 6693946"/>
              <a:gd name="connsiteX1562" fmla="*/ 471404 w 1569618"/>
              <a:gd name="connsiteY1562" fmla="*/ 5890379 h 6693946"/>
              <a:gd name="connsiteX1563" fmla="*/ 466863 w 1569618"/>
              <a:gd name="connsiteY1563" fmla="*/ 5878792 h 6693946"/>
              <a:gd name="connsiteX1564" fmla="*/ 467947 w 1569618"/>
              <a:gd name="connsiteY1564" fmla="*/ 5865967 h 6693946"/>
              <a:gd name="connsiteX1565" fmla="*/ 463259 w 1569618"/>
              <a:gd name="connsiteY1565" fmla="*/ 5868180 h 6693946"/>
              <a:gd name="connsiteX1566" fmla="*/ 465749 w 1569618"/>
              <a:gd name="connsiteY1566" fmla="*/ 5870655 h 6693946"/>
              <a:gd name="connsiteX1567" fmla="*/ 470260 w 1569618"/>
              <a:gd name="connsiteY1567" fmla="*/ 5868180 h 6693946"/>
              <a:gd name="connsiteX1568" fmla="*/ 467947 w 1569618"/>
              <a:gd name="connsiteY1568" fmla="*/ 5865967 h 6693946"/>
              <a:gd name="connsiteX1569" fmla="*/ 1003806 w 1569618"/>
              <a:gd name="connsiteY1569" fmla="*/ 6629209 h 6693946"/>
              <a:gd name="connsiteX1570" fmla="*/ 1006108 w 1569618"/>
              <a:gd name="connsiteY1570" fmla="*/ 6627035 h 6693946"/>
              <a:gd name="connsiteX1571" fmla="*/ 1001597 w 1569618"/>
              <a:gd name="connsiteY1571" fmla="*/ 6624522 h 6693946"/>
              <a:gd name="connsiteX1572" fmla="*/ 999108 w 1569618"/>
              <a:gd name="connsiteY1572" fmla="*/ 6627035 h 6693946"/>
              <a:gd name="connsiteX1573" fmla="*/ 1003806 w 1569618"/>
              <a:gd name="connsiteY1573" fmla="*/ 6629209 h 6693946"/>
              <a:gd name="connsiteX1574" fmla="*/ 736968 w 1569618"/>
              <a:gd name="connsiteY1574" fmla="*/ 894843 h 6693946"/>
              <a:gd name="connsiteX1575" fmla="*/ 734669 w 1569618"/>
              <a:gd name="connsiteY1575" fmla="*/ 934509 h 6693946"/>
              <a:gd name="connsiteX1576" fmla="*/ 743444 w 1569618"/>
              <a:gd name="connsiteY1576" fmla="*/ 955527 h 6693946"/>
              <a:gd name="connsiteX1577" fmla="*/ 751881 w 1569618"/>
              <a:gd name="connsiteY1577" fmla="*/ 962149 h 6693946"/>
              <a:gd name="connsiteX1578" fmla="*/ 761447 w 1569618"/>
              <a:gd name="connsiteY1578" fmla="*/ 948965 h 6693946"/>
              <a:gd name="connsiteX1579" fmla="*/ 758897 w 1569618"/>
              <a:gd name="connsiteY1579" fmla="*/ 917121 h 6693946"/>
              <a:gd name="connsiteX1580" fmla="*/ 750092 w 1569618"/>
              <a:gd name="connsiteY1580" fmla="*/ 877017 h 6693946"/>
              <a:gd name="connsiteX1581" fmla="*/ 744160 w 1569618"/>
              <a:gd name="connsiteY1581" fmla="*/ 874189 h 6693946"/>
              <a:gd name="connsiteX1582" fmla="*/ 736968 w 1569618"/>
              <a:gd name="connsiteY1582" fmla="*/ 894843 h 6693946"/>
              <a:gd name="connsiteX1583" fmla="*/ 18888 w 1569618"/>
              <a:gd name="connsiteY1583" fmla="*/ 879068 h 6693946"/>
              <a:gd name="connsiteX1584" fmla="*/ 18581 w 1569618"/>
              <a:gd name="connsiteY1584" fmla="*/ 773589 h 6693946"/>
              <a:gd name="connsiteX1585" fmla="*/ 15229 w 1569618"/>
              <a:gd name="connsiteY1585" fmla="*/ 760524 h 6693946"/>
              <a:gd name="connsiteX1586" fmla="*/ 10980 w 1569618"/>
              <a:gd name="connsiteY1586" fmla="*/ 753478 h 6693946"/>
              <a:gd name="connsiteX1587" fmla="*/ 8430 w 1569618"/>
              <a:gd name="connsiteY1587" fmla="*/ 759380 h 6693946"/>
              <a:gd name="connsiteX1588" fmla="*/ 8314 w 1569618"/>
              <a:gd name="connsiteY1588" fmla="*/ 829337 h 6693946"/>
              <a:gd name="connsiteX1589" fmla="*/ 8415 w 1569618"/>
              <a:gd name="connsiteY1589" fmla="*/ 899309 h 6693946"/>
              <a:gd name="connsiteX1590" fmla="*/ 10583 w 1569618"/>
              <a:gd name="connsiteY1590" fmla="*/ 905373 h 6693946"/>
              <a:gd name="connsiteX1591" fmla="*/ 15168 w 1569618"/>
              <a:gd name="connsiteY1591" fmla="*/ 899279 h 6693946"/>
              <a:gd name="connsiteX1592" fmla="*/ 18888 w 1569618"/>
              <a:gd name="connsiteY1592" fmla="*/ 879068 h 6693946"/>
              <a:gd name="connsiteX1593" fmla="*/ 818617 w 1569618"/>
              <a:gd name="connsiteY1593" fmla="*/ 563406 h 6693946"/>
              <a:gd name="connsiteX1594" fmla="*/ 826817 w 1569618"/>
              <a:gd name="connsiteY1594" fmla="*/ 559701 h 6693946"/>
              <a:gd name="connsiteX1595" fmla="*/ 823949 w 1569618"/>
              <a:gd name="connsiteY1595" fmla="*/ 529643 h 6693946"/>
              <a:gd name="connsiteX1596" fmla="*/ 825839 w 1569618"/>
              <a:gd name="connsiteY1596" fmla="*/ 503585 h 6693946"/>
              <a:gd name="connsiteX1597" fmla="*/ 827140 w 1569618"/>
              <a:gd name="connsiteY1597" fmla="*/ 487618 h 6693946"/>
              <a:gd name="connsiteX1598" fmla="*/ 825411 w 1569618"/>
              <a:gd name="connsiteY1598" fmla="*/ 481379 h 6693946"/>
              <a:gd name="connsiteX1599" fmla="*/ 818219 w 1569618"/>
              <a:gd name="connsiteY1599" fmla="*/ 485496 h 6693946"/>
              <a:gd name="connsiteX1600" fmla="*/ 813431 w 1569618"/>
              <a:gd name="connsiteY1600" fmla="*/ 497345 h 6693946"/>
              <a:gd name="connsiteX1601" fmla="*/ 813209 w 1569618"/>
              <a:gd name="connsiteY1601" fmla="*/ 525222 h 6693946"/>
              <a:gd name="connsiteX1602" fmla="*/ 813446 w 1569618"/>
              <a:gd name="connsiteY1602" fmla="*/ 560080 h 6693946"/>
              <a:gd name="connsiteX1603" fmla="*/ 818617 w 1569618"/>
              <a:gd name="connsiteY1603" fmla="*/ 563406 h 6693946"/>
              <a:gd name="connsiteX1604" fmla="*/ 431239 w 1569618"/>
              <a:gd name="connsiteY1604" fmla="*/ 436482 h 6693946"/>
              <a:gd name="connsiteX1605" fmla="*/ 428472 w 1569618"/>
              <a:gd name="connsiteY1605" fmla="*/ 450971 h 6693946"/>
              <a:gd name="connsiteX1606" fmla="*/ 436497 w 1569618"/>
              <a:gd name="connsiteY1606" fmla="*/ 470144 h 6693946"/>
              <a:gd name="connsiteX1607" fmla="*/ 441053 w 1569618"/>
              <a:gd name="connsiteY1607" fmla="*/ 470129 h 6693946"/>
              <a:gd name="connsiteX1608" fmla="*/ 455130 w 1569618"/>
              <a:gd name="connsiteY1608" fmla="*/ 448436 h 6693946"/>
              <a:gd name="connsiteX1609" fmla="*/ 449344 w 1569618"/>
              <a:gd name="connsiteY1609" fmla="*/ 430992 h 6693946"/>
              <a:gd name="connsiteX1610" fmla="*/ 433452 w 1569618"/>
              <a:gd name="connsiteY1610" fmla="*/ 417324 h 6693946"/>
              <a:gd name="connsiteX1611" fmla="*/ 431239 w 1569618"/>
              <a:gd name="connsiteY1611" fmla="*/ 436482 h 6693946"/>
              <a:gd name="connsiteX1612" fmla="*/ 673018 w 1569618"/>
              <a:gd name="connsiteY1612" fmla="*/ 504301 h 6693946"/>
              <a:gd name="connsiteX1613" fmla="*/ 660771 w 1569618"/>
              <a:gd name="connsiteY1613" fmla="*/ 500949 h 6693946"/>
              <a:gd name="connsiteX1614" fmla="*/ 640777 w 1569618"/>
              <a:gd name="connsiteY1614" fmla="*/ 505415 h 6693946"/>
              <a:gd name="connsiteX1615" fmla="*/ 625762 w 1569618"/>
              <a:gd name="connsiteY1615" fmla="*/ 510192 h 6693946"/>
              <a:gd name="connsiteX1616" fmla="*/ 625515 w 1569618"/>
              <a:gd name="connsiteY1616" fmla="*/ 518847 h 6693946"/>
              <a:gd name="connsiteX1617" fmla="*/ 638080 w 1569618"/>
              <a:gd name="connsiteY1617" fmla="*/ 521397 h 6693946"/>
              <a:gd name="connsiteX1618" fmla="*/ 646356 w 1569618"/>
              <a:gd name="connsiteY1618" fmla="*/ 517295 h 6693946"/>
              <a:gd name="connsiteX1619" fmla="*/ 659642 w 1569618"/>
              <a:gd name="connsiteY1619" fmla="*/ 525192 h 6693946"/>
              <a:gd name="connsiteX1620" fmla="*/ 660771 w 1569618"/>
              <a:gd name="connsiteY1620" fmla="*/ 535459 h 6693946"/>
              <a:gd name="connsiteX1621" fmla="*/ 673018 w 1569618"/>
              <a:gd name="connsiteY1621" fmla="*/ 504301 h 6693946"/>
              <a:gd name="connsiteX1622" fmla="*/ 228924 w 1569618"/>
              <a:gd name="connsiteY1622" fmla="*/ 359993 h 6693946"/>
              <a:gd name="connsiteX1623" fmla="*/ 242533 w 1569618"/>
              <a:gd name="connsiteY1623" fmla="*/ 374054 h 6693946"/>
              <a:gd name="connsiteX1624" fmla="*/ 246282 w 1569618"/>
              <a:gd name="connsiteY1624" fmla="*/ 361867 h 6693946"/>
              <a:gd name="connsiteX1625" fmla="*/ 246399 w 1569618"/>
              <a:gd name="connsiteY1625" fmla="*/ 346928 h 6693946"/>
              <a:gd name="connsiteX1626" fmla="*/ 236671 w 1569618"/>
              <a:gd name="connsiteY1626" fmla="*/ 326582 h 6693946"/>
              <a:gd name="connsiteX1627" fmla="*/ 225760 w 1569618"/>
              <a:gd name="connsiteY1627" fmla="*/ 344539 h 6693946"/>
              <a:gd name="connsiteX1628" fmla="*/ 228924 w 1569618"/>
              <a:gd name="connsiteY1628" fmla="*/ 359993 h 6693946"/>
              <a:gd name="connsiteX1629" fmla="*/ 288206 w 1569618"/>
              <a:gd name="connsiteY1629" fmla="*/ 245622 h 6693946"/>
              <a:gd name="connsiteX1630" fmla="*/ 267285 w 1569618"/>
              <a:gd name="connsiteY1630" fmla="*/ 234710 h 6693946"/>
              <a:gd name="connsiteX1631" fmla="*/ 268358 w 1569618"/>
              <a:gd name="connsiteY1631" fmla="*/ 260708 h 6693946"/>
              <a:gd name="connsiteX1632" fmla="*/ 288277 w 1569618"/>
              <a:gd name="connsiteY1632" fmla="*/ 269704 h 6693946"/>
              <a:gd name="connsiteX1633" fmla="*/ 288206 w 1569618"/>
              <a:gd name="connsiteY1633" fmla="*/ 245622 h 6693946"/>
              <a:gd name="connsiteX1634" fmla="*/ 69672 w 1569618"/>
              <a:gd name="connsiteY1634" fmla="*/ 236570 h 6693946"/>
              <a:gd name="connsiteX1635" fmla="*/ 64486 w 1569618"/>
              <a:gd name="connsiteY1635" fmla="*/ 205855 h 6693946"/>
              <a:gd name="connsiteX1636" fmla="*/ 59083 w 1569618"/>
              <a:gd name="connsiteY1636" fmla="*/ 195206 h 6693946"/>
              <a:gd name="connsiteX1637" fmla="*/ 50601 w 1569618"/>
              <a:gd name="connsiteY1637" fmla="*/ 208563 h 6693946"/>
              <a:gd name="connsiteX1638" fmla="*/ 50308 w 1569618"/>
              <a:gd name="connsiteY1638" fmla="*/ 222464 h 6693946"/>
              <a:gd name="connsiteX1639" fmla="*/ 50469 w 1569618"/>
              <a:gd name="connsiteY1639" fmla="*/ 236409 h 6693946"/>
              <a:gd name="connsiteX1640" fmla="*/ 64606 w 1569618"/>
              <a:gd name="connsiteY1640" fmla="*/ 241419 h 6693946"/>
              <a:gd name="connsiteX1641" fmla="*/ 69672 w 1569618"/>
              <a:gd name="connsiteY1641" fmla="*/ 236570 h 6693946"/>
              <a:gd name="connsiteX1642" fmla="*/ 428457 w 1569618"/>
              <a:gd name="connsiteY1642" fmla="*/ 315861 h 6693946"/>
              <a:gd name="connsiteX1643" fmla="*/ 428266 w 1569618"/>
              <a:gd name="connsiteY1643" fmla="*/ 333991 h 6693946"/>
              <a:gd name="connsiteX1644" fmla="*/ 432923 w 1569618"/>
              <a:gd name="connsiteY1644" fmla="*/ 362527 h 6693946"/>
              <a:gd name="connsiteX1645" fmla="*/ 431693 w 1569618"/>
              <a:gd name="connsiteY1645" fmla="*/ 373908 h 6693946"/>
              <a:gd name="connsiteX1646" fmla="*/ 447791 w 1569618"/>
              <a:gd name="connsiteY1646" fmla="*/ 364927 h 6693946"/>
              <a:gd name="connsiteX1647" fmla="*/ 445256 w 1569618"/>
              <a:gd name="connsiteY1647" fmla="*/ 353607 h 6693946"/>
              <a:gd name="connsiteX1648" fmla="*/ 441668 w 1569618"/>
              <a:gd name="connsiteY1648" fmla="*/ 328835 h 6693946"/>
              <a:gd name="connsiteX1649" fmla="*/ 435090 w 1569618"/>
              <a:gd name="connsiteY1649" fmla="*/ 315111 h 6693946"/>
              <a:gd name="connsiteX1650" fmla="*/ 432762 w 1569618"/>
              <a:gd name="connsiteY1650" fmla="*/ 312782 h 6693946"/>
              <a:gd name="connsiteX1651" fmla="*/ 428457 w 1569618"/>
              <a:gd name="connsiteY1651" fmla="*/ 315861 h 6693946"/>
              <a:gd name="connsiteX1652" fmla="*/ 624401 w 1569618"/>
              <a:gd name="connsiteY1652" fmla="*/ 421951 h 6693946"/>
              <a:gd name="connsiteX1653" fmla="*/ 624240 w 1569618"/>
              <a:gd name="connsiteY1653" fmla="*/ 442928 h 6693946"/>
              <a:gd name="connsiteX1654" fmla="*/ 624401 w 1569618"/>
              <a:gd name="connsiteY1654" fmla="*/ 467392 h 6693946"/>
              <a:gd name="connsiteX1655" fmla="*/ 627915 w 1569618"/>
              <a:gd name="connsiteY1655" fmla="*/ 472488 h 6693946"/>
              <a:gd name="connsiteX1656" fmla="*/ 641800 w 1569618"/>
              <a:gd name="connsiteY1656" fmla="*/ 452730 h 6693946"/>
              <a:gd name="connsiteX1657" fmla="*/ 631181 w 1569618"/>
              <a:gd name="connsiteY1657" fmla="*/ 422525 h 6693946"/>
              <a:gd name="connsiteX1658" fmla="*/ 627930 w 1569618"/>
              <a:gd name="connsiteY1658" fmla="*/ 416885 h 6693946"/>
              <a:gd name="connsiteX1659" fmla="*/ 624401 w 1569618"/>
              <a:gd name="connsiteY1659" fmla="*/ 421951 h 6693946"/>
              <a:gd name="connsiteX1660" fmla="*/ 652233 w 1569618"/>
              <a:gd name="connsiteY1660" fmla="*/ 442725 h 6693946"/>
              <a:gd name="connsiteX1661" fmla="*/ 652540 w 1569618"/>
              <a:gd name="connsiteY1661" fmla="*/ 460080 h 6693946"/>
              <a:gd name="connsiteX1662" fmla="*/ 659305 w 1569618"/>
              <a:gd name="connsiteY1662" fmla="*/ 465502 h 6693946"/>
              <a:gd name="connsiteX1663" fmla="*/ 673265 w 1569618"/>
              <a:gd name="connsiteY1663" fmla="*/ 447675 h 6693946"/>
              <a:gd name="connsiteX1664" fmla="*/ 659601 w 1569618"/>
              <a:gd name="connsiteY1664" fmla="*/ 430857 h 6693946"/>
              <a:gd name="connsiteX1665" fmla="*/ 653841 w 1569618"/>
              <a:gd name="connsiteY1665" fmla="*/ 432908 h 6693946"/>
              <a:gd name="connsiteX1666" fmla="*/ 652233 w 1569618"/>
              <a:gd name="connsiteY1666" fmla="*/ 442725 h 6693946"/>
              <a:gd name="connsiteX1667" fmla="*/ 477366 w 1569618"/>
              <a:gd name="connsiteY1667" fmla="*/ 210277 h 6693946"/>
              <a:gd name="connsiteX1668" fmla="*/ 471449 w 1569618"/>
              <a:gd name="connsiteY1668" fmla="*/ 232146 h 6693946"/>
              <a:gd name="connsiteX1669" fmla="*/ 482916 w 1569618"/>
              <a:gd name="connsiteY1669" fmla="*/ 250557 h 6693946"/>
              <a:gd name="connsiteX1670" fmla="*/ 490078 w 1569618"/>
              <a:gd name="connsiteY1670" fmla="*/ 253370 h 6693946"/>
              <a:gd name="connsiteX1671" fmla="*/ 494064 w 1569618"/>
              <a:gd name="connsiteY1671" fmla="*/ 234388 h 6693946"/>
              <a:gd name="connsiteX1672" fmla="*/ 484045 w 1569618"/>
              <a:gd name="connsiteY1672" fmla="*/ 210584 h 6693946"/>
              <a:gd name="connsiteX1673" fmla="*/ 479987 w 1569618"/>
              <a:gd name="connsiteY1673" fmla="*/ 207787 h 6693946"/>
              <a:gd name="connsiteX1674" fmla="*/ 477366 w 1569618"/>
              <a:gd name="connsiteY1674" fmla="*/ 210277 h 6693946"/>
              <a:gd name="connsiteX1675" fmla="*/ 148655 w 1569618"/>
              <a:gd name="connsiteY1675" fmla="*/ 19270 h 6693946"/>
              <a:gd name="connsiteX1676" fmla="*/ 161765 w 1569618"/>
              <a:gd name="connsiteY1676" fmla="*/ 24294 h 6693946"/>
              <a:gd name="connsiteX1677" fmla="*/ 180544 w 1569618"/>
              <a:gd name="connsiteY1677" fmla="*/ 11624 h 6693946"/>
              <a:gd name="connsiteX1678" fmla="*/ 155188 w 1569618"/>
              <a:gd name="connsiteY1678" fmla="*/ 4110 h 6693946"/>
              <a:gd name="connsiteX1679" fmla="*/ 148655 w 1569618"/>
              <a:gd name="connsiteY1679" fmla="*/ 19270 h 6693946"/>
              <a:gd name="connsiteX1680" fmla="*/ 137623 w 1569618"/>
              <a:gd name="connsiteY1680" fmla="*/ 24734 h 6693946"/>
              <a:gd name="connsiteX1681" fmla="*/ 141171 w 1569618"/>
              <a:gd name="connsiteY1681" fmla="*/ 17600 h 6693946"/>
              <a:gd name="connsiteX1682" fmla="*/ 134462 w 1569618"/>
              <a:gd name="connsiteY1682" fmla="*/ 8 h 6693946"/>
              <a:gd name="connsiteX1683" fmla="*/ 133363 w 1569618"/>
              <a:gd name="connsiteY1683" fmla="*/ 24734 h 6693946"/>
              <a:gd name="connsiteX1684" fmla="*/ 137623 w 1569618"/>
              <a:gd name="connsiteY1684" fmla="*/ 24734 h 6693946"/>
              <a:gd name="connsiteX1685" fmla="*/ 309208 w 1569618"/>
              <a:gd name="connsiteY1685" fmla="*/ 294310 h 6693946"/>
              <a:gd name="connsiteX1686" fmla="*/ 309355 w 1569618"/>
              <a:gd name="connsiteY1686" fmla="*/ 297576 h 6693946"/>
              <a:gd name="connsiteX1687" fmla="*/ 318054 w 1569618"/>
              <a:gd name="connsiteY1687" fmla="*/ 304274 h 6693946"/>
              <a:gd name="connsiteX1688" fmla="*/ 317469 w 1569618"/>
              <a:gd name="connsiteY1688" fmla="*/ 293009 h 6693946"/>
              <a:gd name="connsiteX1689" fmla="*/ 319389 w 1569618"/>
              <a:gd name="connsiteY1689" fmla="*/ 291059 h 6693946"/>
              <a:gd name="connsiteX1690" fmla="*/ 314893 w 1569618"/>
              <a:gd name="connsiteY1690" fmla="*/ 271826 h 6693946"/>
              <a:gd name="connsiteX1691" fmla="*/ 309985 w 1569618"/>
              <a:gd name="connsiteY1691" fmla="*/ 272486 h 6693946"/>
              <a:gd name="connsiteX1692" fmla="*/ 309208 w 1569618"/>
              <a:gd name="connsiteY1692" fmla="*/ 294310 h 6693946"/>
              <a:gd name="connsiteX1693" fmla="*/ 776971 w 1569618"/>
              <a:gd name="connsiteY1693" fmla="*/ 722291 h 6693946"/>
              <a:gd name="connsiteX1694" fmla="*/ 795750 w 1569618"/>
              <a:gd name="connsiteY1694" fmla="*/ 703617 h 6693946"/>
              <a:gd name="connsiteX1695" fmla="*/ 797741 w 1569618"/>
              <a:gd name="connsiteY1695" fmla="*/ 698798 h 6693946"/>
              <a:gd name="connsiteX1696" fmla="*/ 795383 w 1569618"/>
              <a:gd name="connsiteY1696" fmla="*/ 696717 h 6693946"/>
              <a:gd name="connsiteX1697" fmla="*/ 771316 w 1569618"/>
              <a:gd name="connsiteY1697" fmla="*/ 719246 h 6693946"/>
              <a:gd name="connsiteX1698" fmla="*/ 774773 w 1569618"/>
              <a:gd name="connsiteY1698" fmla="*/ 724766 h 6693946"/>
              <a:gd name="connsiteX1699" fmla="*/ 776971 w 1569618"/>
              <a:gd name="connsiteY1699" fmla="*/ 722291 h 6693946"/>
              <a:gd name="connsiteX1700" fmla="*/ 561168 w 1569618"/>
              <a:gd name="connsiteY1700" fmla="*/ 332967 h 6693946"/>
              <a:gd name="connsiteX1701" fmla="*/ 559072 w 1569618"/>
              <a:gd name="connsiteY1701" fmla="*/ 327020 h 6693946"/>
              <a:gd name="connsiteX1702" fmla="*/ 554309 w 1569618"/>
              <a:gd name="connsiteY1702" fmla="*/ 332645 h 6693946"/>
              <a:gd name="connsiteX1703" fmla="*/ 547601 w 1569618"/>
              <a:gd name="connsiteY1703" fmla="*/ 346868 h 6693946"/>
              <a:gd name="connsiteX1704" fmla="*/ 552686 w 1569618"/>
              <a:gd name="connsiteY1704" fmla="*/ 353299 h 6693946"/>
              <a:gd name="connsiteX1705" fmla="*/ 560901 w 1569618"/>
              <a:gd name="connsiteY1705" fmla="*/ 349827 h 6693946"/>
              <a:gd name="connsiteX1706" fmla="*/ 561239 w 1569618"/>
              <a:gd name="connsiteY1706" fmla="*/ 339777 h 6693946"/>
              <a:gd name="connsiteX1707" fmla="*/ 561168 w 1569618"/>
              <a:gd name="connsiteY1707" fmla="*/ 332967 h 6693946"/>
              <a:gd name="connsiteX1708" fmla="*/ 97020 w 1569618"/>
              <a:gd name="connsiteY1708" fmla="*/ 354720 h 6693946"/>
              <a:gd name="connsiteX1709" fmla="*/ 104932 w 1569618"/>
              <a:gd name="connsiteY1709" fmla="*/ 351379 h 6693946"/>
              <a:gd name="connsiteX1710" fmla="*/ 98074 w 1569618"/>
              <a:gd name="connsiteY1710" fmla="*/ 328205 h 6693946"/>
              <a:gd name="connsiteX1711" fmla="*/ 93683 w 1569618"/>
              <a:gd name="connsiteY1711" fmla="*/ 328089 h 6693946"/>
              <a:gd name="connsiteX1712" fmla="*/ 87147 w 1569618"/>
              <a:gd name="connsiteY1712" fmla="*/ 344292 h 6693946"/>
              <a:gd name="connsiteX1713" fmla="*/ 97020 w 1569618"/>
              <a:gd name="connsiteY1713" fmla="*/ 354720 h 6693946"/>
              <a:gd name="connsiteX1714" fmla="*/ 64209 w 1569618"/>
              <a:gd name="connsiteY1714" fmla="*/ 94268 h 6693946"/>
              <a:gd name="connsiteX1715" fmla="*/ 61528 w 1569618"/>
              <a:gd name="connsiteY1715" fmla="*/ 88437 h 6693946"/>
              <a:gd name="connsiteX1716" fmla="*/ 57414 w 1569618"/>
              <a:gd name="connsiteY1716" fmla="*/ 92273 h 6693946"/>
              <a:gd name="connsiteX1717" fmla="*/ 50545 w 1569618"/>
              <a:gd name="connsiteY1717" fmla="*/ 110291 h 6693946"/>
              <a:gd name="connsiteX1718" fmla="*/ 54088 w 1569618"/>
              <a:gd name="connsiteY1718" fmla="*/ 116137 h 6693946"/>
              <a:gd name="connsiteX1719" fmla="*/ 57354 w 1569618"/>
              <a:gd name="connsiteY1719" fmla="*/ 112297 h 6693946"/>
              <a:gd name="connsiteX1720" fmla="*/ 64209 w 1569618"/>
              <a:gd name="connsiteY1720" fmla="*/ 94268 h 6693946"/>
              <a:gd name="connsiteX1721" fmla="*/ 264578 w 1569618"/>
              <a:gd name="connsiteY1721" fmla="*/ 178024 h 6693946"/>
              <a:gd name="connsiteX1722" fmla="*/ 270788 w 1569618"/>
              <a:gd name="connsiteY1722" fmla="*/ 199526 h 6693946"/>
              <a:gd name="connsiteX1723" fmla="*/ 274129 w 1569618"/>
              <a:gd name="connsiteY1723" fmla="*/ 196200 h 6693946"/>
              <a:gd name="connsiteX1724" fmla="*/ 274290 w 1569618"/>
              <a:gd name="connsiteY1724" fmla="*/ 185786 h 6693946"/>
              <a:gd name="connsiteX1725" fmla="*/ 274114 w 1569618"/>
              <a:gd name="connsiteY1725" fmla="*/ 178887 h 6693946"/>
              <a:gd name="connsiteX1726" fmla="*/ 269441 w 1569618"/>
              <a:gd name="connsiteY1726" fmla="*/ 173056 h 6693946"/>
              <a:gd name="connsiteX1727" fmla="*/ 264578 w 1569618"/>
              <a:gd name="connsiteY1727" fmla="*/ 178024 h 6693946"/>
              <a:gd name="connsiteX1728" fmla="*/ 748952 w 1569618"/>
              <a:gd name="connsiteY1728" fmla="*/ 764124 h 6693946"/>
              <a:gd name="connsiteX1729" fmla="*/ 756159 w 1569618"/>
              <a:gd name="connsiteY1729" fmla="*/ 749905 h 6693946"/>
              <a:gd name="connsiteX1730" fmla="*/ 753081 w 1569618"/>
              <a:gd name="connsiteY1730" fmla="*/ 745844 h 6693946"/>
              <a:gd name="connsiteX1731" fmla="*/ 737718 w 1569618"/>
              <a:gd name="connsiteY1731" fmla="*/ 754839 h 6693946"/>
              <a:gd name="connsiteX1732" fmla="*/ 743459 w 1569618"/>
              <a:gd name="connsiteY1732" fmla="*/ 766468 h 6693946"/>
              <a:gd name="connsiteX1733" fmla="*/ 748952 w 1569618"/>
              <a:gd name="connsiteY1733" fmla="*/ 764124 h 6693946"/>
              <a:gd name="connsiteX1734" fmla="*/ 57309 w 1569618"/>
              <a:gd name="connsiteY1734" fmla="*/ 122729 h 6693946"/>
              <a:gd name="connsiteX1735" fmla="*/ 57309 w 1569618"/>
              <a:gd name="connsiteY1735" fmla="*/ 143717 h 6693946"/>
              <a:gd name="connsiteX1736" fmla="*/ 57309 w 1569618"/>
              <a:gd name="connsiteY1736" fmla="*/ 122729 h 6693946"/>
              <a:gd name="connsiteX1737" fmla="*/ 624532 w 1569618"/>
              <a:gd name="connsiteY1737" fmla="*/ 269336 h 6693946"/>
              <a:gd name="connsiteX1738" fmla="*/ 634904 w 1569618"/>
              <a:gd name="connsiteY1738" fmla="*/ 263802 h 6693946"/>
              <a:gd name="connsiteX1739" fmla="*/ 624049 w 1569618"/>
              <a:gd name="connsiteY1739" fmla="*/ 256111 h 6693946"/>
              <a:gd name="connsiteX1740" fmla="*/ 617239 w 1569618"/>
              <a:gd name="connsiteY1740" fmla="*/ 261076 h 6693946"/>
              <a:gd name="connsiteX1741" fmla="*/ 624532 w 1569618"/>
              <a:gd name="connsiteY1741" fmla="*/ 269336 h 6693946"/>
              <a:gd name="connsiteX1742" fmla="*/ 72353 w 1569618"/>
              <a:gd name="connsiteY1742" fmla="*/ 174743 h 6693946"/>
              <a:gd name="connsiteX1743" fmla="*/ 64314 w 1569618"/>
              <a:gd name="connsiteY1743" fmla="*/ 171916 h 6693946"/>
              <a:gd name="connsiteX1744" fmla="*/ 51655 w 1569618"/>
              <a:gd name="connsiteY1744" fmla="*/ 183559 h 6693946"/>
              <a:gd name="connsiteX1745" fmla="*/ 57339 w 1569618"/>
              <a:gd name="connsiteY1745" fmla="*/ 185509 h 6693946"/>
              <a:gd name="connsiteX1746" fmla="*/ 72353 w 1569618"/>
              <a:gd name="connsiteY1746" fmla="*/ 174743 h 6693946"/>
              <a:gd name="connsiteX1747" fmla="*/ 556627 w 1569618"/>
              <a:gd name="connsiteY1747" fmla="*/ 536790 h 6693946"/>
              <a:gd name="connsiteX1748" fmla="*/ 554455 w 1569618"/>
              <a:gd name="connsiteY1748" fmla="*/ 542358 h 6693946"/>
              <a:gd name="connsiteX1749" fmla="*/ 562731 w 1569618"/>
              <a:gd name="connsiteY1749" fmla="*/ 549419 h 6693946"/>
              <a:gd name="connsiteX1750" fmla="*/ 568694 w 1569618"/>
              <a:gd name="connsiteY1750" fmla="*/ 546003 h 6693946"/>
              <a:gd name="connsiteX1751" fmla="*/ 556627 w 1569618"/>
              <a:gd name="connsiteY1751" fmla="*/ 536790 h 6693946"/>
              <a:gd name="connsiteX1752" fmla="*/ 282168 w 1569618"/>
              <a:gd name="connsiteY1752" fmla="*/ 220356 h 6693946"/>
              <a:gd name="connsiteX1753" fmla="*/ 291235 w 1569618"/>
              <a:gd name="connsiteY1753" fmla="*/ 211773 h 6693946"/>
              <a:gd name="connsiteX1754" fmla="*/ 281553 w 1569618"/>
              <a:gd name="connsiteY1754" fmla="*/ 206995 h 6693946"/>
              <a:gd name="connsiteX1755" fmla="*/ 274507 w 1569618"/>
              <a:gd name="connsiteY1755" fmla="*/ 216985 h 6693946"/>
              <a:gd name="connsiteX1756" fmla="*/ 282168 w 1569618"/>
              <a:gd name="connsiteY1756" fmla="*/ 220356 h 6693946"/>
              <a:gd name="connsiteX1757" fmla="*/ 627300 w 1569618"/>
              <a:gd name="connsiteY1757" fmla="*/ 557489 h 6693946"/>
              <a:gd name="connsiteX1758" fmla="*/ 635459 w 1569618"/>
              <a:gd name="connsiteY1758" fmla="*/ 548568 h 6693946"/>
              <a:gd name="connsiteX1759" fmla="*/ 633483 w 1569618"/>
              <a:gd name="connsiteY1759" fmla="*/ 542666 h 6693946"/>
              <a:gd name="connsiteX1760" fmla="*/ 624577 w 1569618"/>
              <a:gd name="connsiteY1760" fmla="*/ 548774 h 6693946"/>
              <a:gd name="connsiteX1761" fmla="*/ 627300 w 1569618"/>
              <a:gd name="connsiteY1761" fmla="*/ 557489 h 6693946"/>
              <a:gd name="connsiteX1762" fmla="*/ 1348926 w 1569618"/>
              <a:gd name="connsiteY1762" fmla="*/ 5773871 h 6693946"/>
              <a:gd name="connsiteX1763" fmla="*/ 1338730 w 1569618"/>
              <a:gd name="connsiteY1763" fmla="*/ 5777771 h 6693946"/>
              <a:gd name="connsiteX1764" fmla="*/ 1344955 w 1569618"/>
              <a:gd name="connsiteY1764" fmla="*/ 5781184 h 6693946"/>
              <a:gd name="connsiteX1765" fmla="*/ 1352132 w 1569618"/>
              <a:gd name="connsiteY1765" fmla="*/ 5776946 h 6693946"/>
              <a:gd name="connsiteX1766" fmla="*/ 1348926 w 1569618"/>
              <a:gd name="connsiteY1766" fmla="*/ 5773871 h 6693946"/>
              <a:gd name="connsiteX1767" fmla="*/ 1532387 w 1569618"/>
              <a:gd name="connsiteY1767" fmla="*/ 5857418 h 6693946"/>
              <a:gd name="connsiteX1768" fmla="*/ 1541106 w 1569618"/>
              <a:gd name="connsiteY1768" fmla="*/ 5854155 h 6693946"/>
              <a:gd name="connsiteX1769" fmla="*/ 1534967 w 1569618"/>
              <a:gd name="connsiteY1769" fmla="*/ 5850106 h 6693946"/>
              <a:gd name="connsiteX1770" fmla="*/ 1527100 w 1569618"/>
              <a:gd name="connsiteY1770" fmla="*/ 5854155 h 6693946"/>
              <a:gd name="connsiteX1771" fmla="*/ 1532387 w 1569618"/>
              <a:gd name="connsiteY1771" fmla="*/ 5857418 h 6693946"/>
              <a:gd name="connsiteX1772" fmla="*/ 624472 w 1569618"/>
              <a:gd name="connsiteY1772" fmla="*/ 241520 h 6693946"/>
              <a:gd name="connsiteX1773" fmla="*/ 628837 w 1569618"/>
              <a:gd name="connsiteY1773" fmla="*/ 247599 h 6693946"/>
              <a:gd name="connsiteX1774" fmla="*/ 632733 w 1569618"/>
              <a:gd name="connsiteY1774" fmla="*/ 238269 h 6693946"/>
              <a:gd name="connsiteX1775" fmla="*/ 626584 w 1569618"/>
              <a:gd name="connsiteY1775" fmla="*/ 236102 h 6693946"/>
              <a:gd name="connsiteX1776" fmla="*/ 624472 w 1569618"/>
              <a:gd name="connsiteY1776" fmla="*/ 241520 h 6693946"/>
              <a:gd name="connsiteX1777" fmla="*/ 1499299 w 1569618"/>
              <a:gd name="connsiteY1777" fmla="*/ 5839868 h 6693946"/>
              <a:gd name="connsiteX1778" fmla="*/ 1503210 w 1569618"/>
              <a:gd name="connsiteY1778" fmla="*/ 5850068 h 6693946"/>
              <a:gd name="connsiteX1779" fmla="*/ 1506622 w 1569618"/>
              <a:gd name="connsiteY1779" fmla="*/ 5843843 h 6693946"/>
              <a:gd name="connsiteX1780" fmla="*/ 1502377 w 1569618"/>
              <a:gd name="connsiteY1780" fmla="*/ 5836643 h 6693946"/>
              <a:gd name="connsiteX1781" fmla="*/ 1499299 w 1569618"/>
              <a:gd name="connsiteY1781" fmla="*/ 5839868 h 6693946"/>
              <a:gd name="connsiteX1782" fmla="*/ 624457 w 1569618"/>
              <a:gd name="connsiteY1782" fmla="*/ 484967 h 6693946"/>
              <a:gd name="connsiteX1783" fmla="*/ 627097 w 1569618"/>
              <a:gd name="connsiteY1783" fmla="*/ 494649 h 6693946"/>
              <a:gd name="connsiteX1784" fmla="*/ 630993 w 1569618"/>
              <a:gd name="connsiteY1784" fmla="*/ 488380 h 6693946"/>
              <a:gd name="connsiteX1785" fmla="*/ 627738 w 1569618"/>
              <a:gd name="connsiteY1785" fmla="*/ 479680 h 6693946"/>
              <a:gd name="connsiteX1786" fmla="*/ 624457 w 1569618"/>
              <a:gd name="connsiteY1786" fmla="*/ 484967 h 6693946"/>
              <a:gd name="connsiteX1787" fmla="*/ 1423439 w 1569618"/>
              <a:gd name="connsiteY1787" fmla="*/ 5874104 h 6693946"/>
              <a:gd name="connsiteX1788" fmla="*/ 1422442 w 1569618"/>
              <a:gd name="connsiteY1788" fmla="*/ 5883817 h 6693946"/>
              <a:gd name="connsiteX1789" fmla="*/ 1427804 w 1569618"/>
              <a:gd name="connsiteY1789" fmla="*/ 5883254 h 6693946"/>
              <a:gd name="connsiteX1790" fmla="*/ 1427804 w 1569618"/>
              <a:gd name="connsiteY1790" fmla="*/ 5874067 h 6693946"/>
              <a:gd name="connsiteX1791" fmla="*/ 1423439 w 1569618"/>
              <a:gd name="connsiteY1791" fmla="*/ 5874104 h 6693946"/>
              <a:gd name="connsiteX1792" fmla="*/ 1379889 w 1569618"/>
              <a:gd name="connsiteY1792" fmla="*/ 5801507 h 6693946"/>
              <a:gd name="connsiteX1793" fmla="*/ 1377736 w 1569618"/>
              <a:gd name="connsiteY1793" fmla="*/ 5795808 h 6693946"/>
              <a:gd name="connsiteX1794" fmla="*/ 1371688 w 1569618"/>
              <a:gd name="connsiteY1794" fmla="*/ 5798358 h 6693946"/>
              <a:gd name="connsiteX1795" fmla="*/ 1375524 w 1569618"/>
              <a:gd name="connsiteY1795" fmla="*/ 5807582 h 6693946"/>
              <a:gd name="connsiteX1796" fmla="*/ 1379889 w 1569618"/>
              <a:gd name="connsiteY1796" fmla="*/ 5801507 h 6693946"/>
              <a:gd name="connsiteX1797" fmla="*/ 567126 w 1569618"/>
              <a:gd name="connsiteY1797" fmla="*/ 384074 h 6693946"/>
              <a:gd name="connsiteX1798" fmla="*/ 561430 w 1569618"/>
              <a:gd name="connsiteY1798" fmla="*/ 381922 h 6693946"/>
              <a:gd name="connsiteX1799" fmla="*/ 555352 w 1569618"/>
              <a:gd name="connsiteY1799" fmla="*/ 386301 h 6693946"/>
              <a:gd name="connsiteX1800" fmla="*/ 564550 w 1569618"/>
              <a:gd name="connsiteY1800" fmla="*/ 390123 h 6693946"/>
              <a:gd name="connsiteX1801" fmla="*/ 567126 w 1569618"/>
              <a:gd name="connsiteY1801" fmla="*/ 384074 h 6693946"/>
              <a:gd name="connsiteX1802" fmla="*/ 741786 w 1569618"/>
              <a:gd name="connsiteY1802" fmla="*/ 794359 h 6693946"/>
              <a:gd name="connsiteX1803" fmla="*/ 742990 w 1569618"/>
              <a:gd name="connsiteY1803" fmla="*/ 784384 h 6693946"/>
              <a:gd name="connsiteX1804" fmla="*/ 738610 w 1569618"/>
              <a:gd name="connsiteY1804" fmla="*/ 781748 h 6693946"/>
              <a:gd name="connsiteX1805" fmla="*/ 736458 w 1569618"/>
              <a:gd name="connsiteY1805" fmla="*/ 790902 h 6693946"/>
              <a:gd name="connsiteX1806" fmla="*/ 741786 w 1569618"/>
              <a:gd name="connsiteY1806" fmla="*/ 794359 h 6693946"/>
              <a:gd name="connsiteX1807" fmla="*/ 655982 w 1569618"/>
              <a:gd name="connsiteY1807" fmla="*/ 423447 h 6693946"/>
              <a:gd name="connsiteX1808" fmla="*/ 665957 w 1569618"/>
              <a:gd name="connsiteY1808" fmla="*/ 422247 h 6693946"/>
              <a:gd name="connsiteX1809" fmla="*/ 662500 w 1569618"/>
              <a:gd name="connsiteY1809" fmla="*/ 416915 h 6693946"/>
              <a:gd name="connsiteX1810" fmla="*/ 653346 w 1569618"/>
              <a:gd name="connsiteY1810" fmla="*/ 419068 h 6693946"/>
              <a:gd name="connsiteX1811" fmla="*/ 655982 w 1569618"/>
              <a:gd name="connsiteY1811" fmla="*/ 423447 h 6693946"/>
              <a:gd name="connsiteX1812" fmla="*/ 165162 w 1569618"/>
              <a:gd name="connsiteY1812" fmla="*/ 81698 h 6693946"/>
              <a:gd name="connsiteX1813" fmla="*/ 169058 w 1569618"/>
              <a:gd name="connsiteY1813" fmla="*/ 75444 h 6693946"/>
              <a:gd name="connsiteX1814" fmla="*/ 165792 w 1569618"/>
              <a:gd name="connsiteY1814" fmla="*/ 66729 h 6693946"/>
              <a:gd name="connsiteX1815" fmla="*/ 162526 w 1569618"/>
              <a:gd name="connsiteY1815" fmla="*/ 72032 h 6693946"/>
              <a:gd name="connsiteX1816" fmla="*/ 165162 w 1569618"/>
              <a:gd name="connsiteY1816" fmla="*/ 81698 h 6693946"/>
              <a:gd name="connsiteX1817" fmla="*/ 239045 w 1569618"/>
              <a:gd name="connsiteY1817" fmla="*/ 237977 h 6693946"/>
              <a:gd name="connsiteX1818" fmla="*/ 236893 w 1569618"/>
              <a:gd name="connsiteY1818" fmla="*/ 228823 h 6693946"/>
              <a:gd name="connsiteX1819" fmla="*/ 232528 w 1569618"/>
              <a:gd name="connsiteY1819" fmla="*/ 231459 h 6693946"/>
              <a:gd name="connsiteX1820" fmla="*/ 233713 w 1569618"/>
              <a:gd name="connsiteY1820" fmla="*/ 241434 h 6693946"/>
              <a:gd name="connsiteX1821" fmla="*/ 239045 w 1569618"/>
              <a:gd name="connsiteY1821" fmla="*/ 237977 h 6693946"/>
              <a:gd name="connsiteX1822" fmla="*/ 266423 w 1569618"/>
              <a:gd name="connsiteY1822" fmla="*/ 158277 h 6693946"/>
              <a:gd name="connsiteX1823" fmla="*/ 274290 w 1569618"/>
              <a:gd name="connsiteY1823" fmla="*/ 154220 h 6693946"/>
              <a:gd name="connsiteX1824" fmla="*/ 268999 w 1569618"/>
              <a:gd name="connsiteY1824" fmla="*/ 150969 h 6693946"/>
              <a:gd name="connsiteX1825" fmla="*/ 260284 w 1569618"/>
              <a:gd name="connsiteY1825" fmla="*/ 154220 h 6693946"/>
              <a:gd name="connsiteX1826" fmla="*/ 266423 w 1569618"/>
              <a:gd name="connsiteY1826" fmla="*/ 158277 h 6693946"/>
              <a:gd name="connsiteX1827" fmla="*/ 316869 w 1569618"/>
              <a:gd name="connsiteY1827" fmla="*/ 315801 h 6693946"/>
              <a:gd name="connsiteX1828" fmla="*/ 323094 w 1569618"/>
              <a:gd name="connsiteY1828" fmla="*/ 319213 h 6693946"/>
              <a:gd name="connsiteX1829" fmla="*/ 330271 w 1569618"/>
              <a:gd name="connsiteY1829" fmla="*/ 314950 h 6693946"/>
              <a:gd name="connsiteX1830" fmla="*/ 327065 w 1569618"/>
              <a:gd name="connsiteY1830" fmla="*/ 311890 h 6693946"/>
              <a:gd name="connsiteX1831" fmla="*/ 316869 w 1569618"/>
              <a:gd name="connsiteY1831" fmla="*/ 315801 h 6693946"/>
              <a:gd name="connsiteX1832" fmla="*/ 328895 w 1569618"/>
              <a:gd name="connsiteY1832" fmla="*/ 305387 h 6693946"/>
              <a:gd name="connsiteX1833" fmla="*/ 333537 w 1569618"/>
              <a:gd name="connsiteY1833" fmla="*/ 311698 h 6693946"/>
              <a:gd name="connsiteX1834" fmla="*/ 337040 w 1569618"/>
              <a:gd name="connsiteY1834" fmla="*/ 306880 h 6693946"/>
              <a:gd name="connsiteX1835" fmla="*/ 334374 w 1569618"/>
              <a:gd name="connsiteY1835" fmla="*/ 298296 h 6693946"/>
              <a:gd name="connsiteX1836" fmla="*/ 328895 w 1569618"/>
              <a:gd name="connsiteY1836" fmla="*/ 305387 h 6693946"/>
              <a:gd name="connsiteX1837" fmla="*/ 440835 w 1569618"/>
              <a:gd name="connsiteY1837" fmla="*/ 402415 h 6693946"/>
              <a:gd name="connsiteX1838" fmla="*/ 442020 w 1569618"/>
              <a:gd name="connsiteY1838" fmla="*/ 392436 h 6693946"/>
              <a:gd name="connsiteX1839" fmla="*/ 437655 w 1569618"/>
              <a:gd name="connsiteY1839" fmla="*/ 389800 h 6693946"/>
              <a:gd name="connsiteX1840" fmla="*/ 435503 w 1569618"/>
              <a:gd name="connsiteY1840" fmla="*/ 398957 h 6693946"/>
              <a:gd name="connsiteX1841" fmla="*/ 440835 w 1569618"/>
              <a:gd name="connsiteY1841" fmla="*/ 402415 h 6693946"/>
              <a:gd name="connsiteX1842" fmla="*/ 437655 w 1569618"/>
              <a:gd name="connsiteY1842" fmla="*/ 291805 h 6693946"/>
              <a:gd name="connsiteX1843" fmla="*/ 435503 w 1569618"/>
              <a:gd name="connsiteY1843" fmla="*/ 300978 h 6693946"/>
              <a:gd name="connsiteX1844" fmla="*/ 440835 w 1569618"/>
              <a:gd name="connsiteY1844" fmla="*/ 304435 h 6693946"/>
              <a:gd name="connsiteX1845" fmla="*/ 442035 w 1569618"/>
              <a:gd name="connsiteY1845" fmla="*/ 294457 h 6693946"/>
              <a:gd name="connsiteX1846" fmla="*/ 437655 w 1569618"/>
              <a:gd name="connsiteY1846" fmla="*/ 291805 h 6693946"/>
              <a:gd name="connsiteX1847" fmla="*/ 477250 w 1569618"/>
              <a:gd name="connsiteY1847" fmla="*/ 302984 h 6693946"/>
              <a:gd name="connsiteX1848" fmla="*/ 484251 w 1569618"/>
              <a:gd name="connsiteY1848" fmla="*/ 311698 h 6693946"/>
              <a:gd name="connsiteX1849" fmla="*/ 484251 w 1569618"/>
              <a:gd name="connsiteY1849" fmla="*/ 297696 h 6693946"/>
              <a:gd name="connsiteX1850" fmla="*/ 477250 w 1569618"/>
              <a:gd name="connsiteY1850" fmla="*/ 302984 h 6693946"/>
              <a:gd name="connsiteX1851" fmla="*/ 559450 w 1569618"/>
              <a:gd name="connsiteY1851" fmla="*/ 509371 h 6693946"/>
              <a:gd name="connsiteX1852" fmla="*/ 555044 w 1569618"/>
              <a:gd name="connsiteY1852" fmla="*/ 510571 h 6693946"/>
              <a:gd name="connsiteX1853" fmla="*/ 556259 w 1569618"/>
              <a:gd name="connsiteY1853" fmla="*/ 524442 h 6693946"/>
              <a:gd name="connsiteX1854" fmla="*/ 561078 w 1569618"/>
              <a:gd name="connsiteY1854" fmla="*/ 518408 h 6693946"/>
              <a:gd name="connsiteX1855" fmla="*/ 559450 w 1569618"/>
              <a:gd name="connsiteY1855" fmla="*/ 509371 h 6693946"/>
              <a:gd name="connsiteX1856" fmla="*/ 556638 w 1569618"/>
              <a:gd name="connsiteY1856" fmla="*/ 431794 h 6693946"/>
              <a:gd name="connsiteX1857" fmla="*/ 554485 w 1569618"/>
              <a:gd name="connsiteY1857" fmla="*/ 437494 h 6693946"/>
              <a:gd name="connsiteX1858" fmla="*/ 558850 w 1569618"/>
              <a:gd name="connsiteY1858" fmla="*/ 443573 h 6693946"/>
              <a:gd name="connsiteX1859" fmla="*/ 562690 w 1569618"/>
              <a:gd name="connsiteY1859" fmla="*/ 434374 h 6693946"/>
              <a:gd name="connsiteX1860" fmla="*/ 556638 w 1569618"/>
              <a:gd name="connsiteY1860" fmla="*/ 431794 h 6693946"/>
              <a:gd name="connsiteX1861" fmla="*/ 1537603 w 1569618"/>
              <a:gd name="connsiteY1861" fmla="*/ 5878642 h 6693946"/>
              <a:gd name="connsiteX1862" fmla="*/ 1539801 w 1569618"/>
              <a:gd name="connsiteY1862" fmla="*/ 5873955 h 6693946"/>
              <a:gd name="connsiteX1863" fmla="*/ 1537603 w 1569618"/>
              <a:gd name="connsiteY1863" fmla="*/ 5871667 h 6693946"/>
              <a:gd name="connsiteX1864" fmla="*/ 1535113 w 1569618"/>
              <a:gd name="connsiteY1864" fmla="*/ 5876167 h 6693946"/>
              <a:gd name="connsiteX1865" fmla="*/ 1537603 w 1569618"/>
              <a:gd name="connsiteY1865" fmla="*/ 5878642 h 6693946"/>
              <a:gd name="connsiteX1866" fmla="*/ 1398345 w 1569618"/>
              <a:gd name="connsiteY1866" fmla="*/ 1010826 h 6693946"/>
              <a:gd name="connsiteX1867" fmla="*/ 1400558 w 1569618"/>
              <a:gd name="connsiteY1867" fmla="*/ 1008670 h 6693946"/>
              <a:gd name="connsiteX1868" fmla="*/ 1397247 w 1569618"/>
              <a:gd name="connsiteY1868" fmla="*/ 1004597 h 6693946"/>
              <a:gd name="connsiteX1869" fmla="*/ 1394127 w 1569618"/>
              <a:gd name="connsiteY1869" fmla="*/ 1007717 h 6693946"/>
              <a:gd name="connsiteX1870" fmla="*/ 1398345 w 1569618"/>
              <a:gd name="connsiteY1870" fmla="*/ 1010826 h 6693946"/>
              <a:gd name="connsiteX1871" fmla="*/ 1384827 w 1569618"/>
              <a:gd name="connsiteY1871" fmla="*/ 5816957 h 6693946"/>
              <a:gd name="connsiteX1872" fmla="*/ 1380125 w 1569618"/>
              <a:gd name="connsiteY1872" fmla="*/ 5819170 h 6693946"/>
              <a:gd name="connsiteX1873" fmla="*/ 1382615 w 1569618"/>
              <a:gd name="connsiteY1873" fmla="*/ 5821644 h 6693946"/>
              <a:gd name="connsiteX1874" fmla="*/ 1387126 w 1569618"/>
              <a:gd name="connsiteY1874" fmla="*/ 5819170 h 6693946"/>
              <a:gd name="connsiteX1875" fmla="*/ 1384827 w 1569618"/>
              <a:gd name="connsiteY1875" fmla="*/ 5816957 h 6693946"/>
              <a:gd name="connsiteX1876" fmla="*/ 1354622 w 1569618"/>
              <a:gd name="connsiteY1876" fmla="*/ 5807657 h 6693946"/>
              <a:gd name="connsiteX1877" fmla="*/ 1359133 w 1569618"/>
              <a:gd name="connsiteY1877" fmla="*/ 5805182 h 6693946"/>
              <a:gd name="connsiteX1878" fmla="*/ 1356835 w 1569618"/>
              <a:gd name="connsiteY1878" fmla="*/ 5802970 h 6693946"/>
              <a:gd name="connsiteX1879" fmla="*/ 1352132 w 1569618"/>
              <a:gd name="connsiteY1879" fmla="*/ 5805182 h 6693946"/>
              <a:gd name="connsiteX1880" fmla="*/ 1354622 w 1569618"/>
              <a:gd name="connsiteY1880" fmla="*/ 5807657 h 6693946"/>
              <a:gd name="connsiteX1881" fmla="*/ 1340621 w 1569618"/>
              <a:gd name="connsiteY1881" fmla="*/ 5788683 h 6693946"/>
              <a:gd name="connsiteX1882" fmla="*/ 1338131 w 1569618"/>
              <a:gd name="connsiteY1882" fmla="*/ 5791195 h 6693946"/>
              <a:gd name="connsiteX1883" fmla="*/ 1342833 w 1569618"/>
              <a:gd name="connsiteY1883" fmla="*/ 5793371 h 6693946"/>
              <a:gd name="connsiteX1884" fmla="*/ 1345132 w 1569618"/>
              <a:gd name="connsiteY1884" fmla="*/ 5791195 h 6693946"/>
              <a:gd name="connsiteX1885" fmla="*/ 1340621 w 1569618"/>
              <a:gd name="connsiteY1885" fmla="*/ 5788683 h 6693946"/>
              <a:gd name="connsiteX1886" fmla="*/ 792207 w 1569618"/>
              <a:gd name="connsiteY1886" fmla="*/ 595164 h 6693946"/>
              <a:gd name="connsiteX1887" fmla="*/ 789908 w 1569618"/>
              <a:gd name="connsiteY1887" fmla="*/ 592966 h 6693946"/>
              <a:gd name="connsiteX1888" fmla="*/ 785220 w 1569618"/>
              <a:gd name="connsiteY1888" fmla="*/ 595164 h 6693946"/>
              <a:gd name="connsiteX1889" fmla="*/ 787710 w 1569618"/>
              <a:gd name="connsiteY1889" fmla="*/ 597639 h 6693946"/>
              <a:gd name="connsiteX1890" fmla="*/ 792207 w 1569618"/>
              <a:gd name="connsiteY1890" fmla="*/ 595164 h 6693946"/>
              <a:gd name="connsiteX1891" fmla="*/ 778861 w 1569618"/>
              <a:gd name="connsiteY1891" fmla="*/ 741494 h 6693946"/>
              <a:gd name="connsiteX1892" fmla="*/ 782097 w 1569618"/>
              <a:gd name="connsiteY1892" fmla="*/ 745641 h 6693946"/>
              <a:gd name="connsiteX1893" fmla="*/ 785220 w 1569618"/>
              <a:gd name="connsiteY1893" fmla="*/ 745641 h 6693946"/>
              <a:gd name="connsiteX1894" fmla="*/ 783094 w 1569618"/>
              <a:gd name="connsiteY1894" fmla="*/ 740339 h 6693946"/>
              <a:gd name="connsiteX1895" fmla="*/ 778861 w 1569618"/>
              <a:gd name="connsiteY1895" fmla="*/ 741494 h 6693946"/>
              <a:gd name="connsiteX1896" fmla="*/ 781718 w 1569618"/>
              <a:gd name="connsiteY1896" fmla="*/ 808627 h 6693946"/>
              <a:gd name="connsiteX1897" fmla="*/ 784208 w 1569618"/>
              <a:gd name="connsiteY1897" fmla="*/ 804116 h 6693946"/>
              <a:gd name="connsiteX1898" fmla="*/ 781718 w 1569618"/>
              <a:gd name="connsiteY1898" fmla="*/ 801622 h 6693946"/>
              <a:gd name="connsiteX1899" fmla="*/ 779521 w 1569618"/>
              <a:gd name="connsiteY1899" fmla="*/ 806325 h 6693946"/>
              <a:gd name="connsiteX1900" fmla="*/ 781718 w 1569618"/>
              <a:gd name="connsiteY1900" fmla="*/ 808627 h 6693946"/>
              <a:gd name="connsiteX1901" fmla="*/ 774717 w 1569618"/>
              <a:gd name="connsiteY1901" fmla="*/ 689641 h 6693946"/>
              <a:gd name="connsiteX1902" fmla="*/ 777207 w 1569618"/>
              <a:gd name="connsiteY1902" fmla="*/ 685130 h 6693946"/>
              <a:gd name="connsiteX1903" fmla="*/ 774717 w 1569618"/>
              <a:gd name="connsiteY1903" fmla="*/ 682640 h 6693946"/>
              <a:gd name="connsiteX1904" fmla="*/ 772520 w 1569618"/>
              <a:gd name="connsiteY1904" fmla="*/ 687342 h 6693946"/>
              <a:gd name="connsiteX1905" fmla="*/ 774717 w 1569618"/>
              <a:gd name="connsiteY1905" fmla="*/ 689641 h 6693946"/>
              <a:gd name="connsiteX1906" fmla="*/ 737526 w 1569618"/>
              <a:gd name="connsiteY1906" fmla="*/ 726933 h 6693946"/>
              <a:gd name="connsiteX1907" fmla="*/ 739724 w 1569618"/>
              <a:gd name="connsiteY1907" fmla="*/ 731635 h 6693946"/>
              <a:gd name="connsiteX1908" fmla="*/ 742214 w 1569618"/>
              <a:gd name="connsiteY1908" fmla="*/ 729146 h 6693946"/>
              <a:gd name="connsiteX1909" fmla="*/ 739724 w 1569618"/>
              <a:gd name="connsiteY1909" fmla="*/ 724634 h 6693946"/>
              <a:gd name="connsiteX1910" fmla="*/ 737526 w 1569618"/>
              <a:gd name="connsiteY1910" fmla="*/ 726933 h 6693946"/>
              <a:gd name="connsiteX1911" fmla="*/ 739150 w 1569618"/>
              <a:gd name="connsiteY1911" fmla="*/ 773060 h 6693946"/>
              <a:gd name="connsiteX1912" fmla="*/ 743222 w 1569618"/>
              <a:gd name="connsiteY1912" fmla="*/ 769749 h 6693946"/>
              <a:gd name="connsiteX1913" fmla="*/ 740102 w 1569618"/>
              <a:gd name="connsiteY1913" fmla="*/ 766629 h 6693946"/>
              <a:gd name="connsiteX1914" fmla="*/ 736982 w 1569618"/>
              <a:gd name="connsiteY1914" fmla="*/ 770847 h 6693946"/>
              <a:gd name="connsiteX1915" fmla="*/ 739150 w 1569618"/>
              <a:gd name="connsiteY1915" fmla="*/ 773060 h 6693946"/>
              <a:gd name="connsiteX1916" fmla="*/ 660538 w 1569618"/>
              <a:gd name="connsiteY1916" fmla="*/ 230008 h 6693946"/>
              <a:gd name="connsiteX1917" fmla="*/ 662732 w 1569618"/>
              <a:gd name="connsiteY1917" fmla="*/ 234710 h 6693946"/>
              <a:gd name="connsiteX1918" fmla="*/ 664914 w 1569618"/>
              <a:gd name="connsiteY1918" fmla="*/ 232412 h 6693946"/>
              <a:gd name="connsiteX1919" fmla="*/ 662732 w 1569618"/>
              <a:gd name="connsiteY1919" fmla="*/ 227709 h 6693946"/>
              <a:gd name="connsiteX1920" fmla="*/ 660538 w 1569618"/>
              <a:gd name="connsiteY1920" fmla="*/ 230008 h 6693946"/>
              <a:gd name="connsiteX1921" fmla="*/ 665664 w 1569618"/>
              <a:gd name="connsiteY1921" fmla="*/ 469750 h 6693946"/>
              <a:gd name="connsiteX1922" fmla="*/ 662353 w 1569618"/>
              <a:gd name="connsiteY1922" fmla="*/ 465678 h 6693946"/>
              <a:gd name="connsiteX1923" fmla="*/ 659234 w 1569618"/>
              <a:gd name="connsiteY1923" fmla="*/ 468798 h 6693946"/>
              <a:gd name="connsiteX1924" fmla="*/ 663437 w 1569618"/>
              <a:gd name="connsiteY1924" fmla="*/ 471903 h 6693946"/>
              <a:gd name="connsiteX1925" fmla="*/ 665664 w 1569618"/>
              <a:gd name="connsiteY1925" fmla="*/ 469750 h 6693946"/>
              <a:gd name="connsiteX1926" fmla="*/ 654531 w 1569618"/>
              <a:gd name="connsiteY1926" fmla="*/ 261398 h 6693946"/>
              <a:gd name="connsiteX1927" fmla="*/ 659234 w 1569618"/>
              <a:gd name="connsiteY1927" fmla="*/ 259201 h 6693946"/>
              <a:gd name="connsiteX1928" fmla="*/ 656935 w 1569618"/>
              <a:gd name="connsiteY1928" fmla="*/ 257018 h 6693946"/>
              <a:gd name="connsiteX1929" fmla="*/ 652233 w 1569618"/>
              <a:gd name="connsiteY1929" fmla="*/ 259201 h 6693946"/>
              <a:gd name="connsiteX1930" fmla="*/ 654531 w 1569618"/>
              <a:gd name="connsiteY1930" fmla="*/ 261398 h 6693946"/>
              <a:gd name="connsiteX1931" fmla="*/ 625541 w 1569618"/>
              <a:gd name="connsiteY1931" fmla="*/ 341990 h 6693946"/>
              <a:gd name="connsiteX1932" fmla="*/ 627727 w 1569618"/>
              <a:gd name="connsiteY1932" fmla="*/ 346692 h 6693946"/>
              <a:gd name="connsiteX1933" fmla="*/ 629921 w 1569618"/>
              <a:gd name="connsiteY1933" fmla="*/ 344393 h 6693946"/>
              <a:gd name="connsiteX1934" fmla="*/ 627727 w 1569618"/>
              <a:gd name="connsiteY1934" fmla="*/ 339691 h 6693946"/>
              <a:gd name="connsiteX1935" fmla="*/ 625541 w 1569618"/>
              <a:gd name="connsiteY1935" fmla="*/ 341990 h 6693946"/>
              <a:gd name="connsiteX1936" fmla="*/ 626538 w 1569618"/>
              <a:gd name="connsiteY1936" fmla="*/ 401372 h 6693946"/>
              <a:gd name="connsiteX1937" fmla="*/ 631226 w 1569618"/>
              <a:gd name="connsiteY1937" fmla="*/ 399175 h 6693946"/>
              <a:gd name="connsiteX1938" fmla="*/ 628927 w 1569618"/>
              <a:gd name="connsiteY1938" fmla="*/ 396992 h 6693946"/>
              <a:gd name="connsiteX1939" fmla="*/ 624240 w 1569618"/>
              <a:gd name="connsiteY1939" fmla="*/ 399175 h 6693946"/>
              <a:gd name="connsiteX1940" fmla="*/ 626538 w 1569618"/>
              <a:gd name="connsiteY1940" fmla="*/ 401372 h 6693946"/>
              <a:gd name="connsiteX1941" fmla="*/ 626538 w 1569618"/>
              <a:gd name="connsiteY1941" fmla="*/ 529980 h 6693946"/>
              <a:gd name="connsiteX1942" fmla="*/ 624240 w 1569618"/>
              <a:gd name="connsiteY1942" fmla="*/ 532163 h 6693946"/>
              <a:gd name="connsiteX1943" fmla="*/ 628736 w 1569618"/>
              <a:gd name="connsiteY1943" fmla="*/ 534653 h 6693946"/>
              <a:gd name="connsiteX1944" fmla="*/ 631241 w 1569618"/>
              <a:gd name="connsiteY1944" fmla="*/ 532163 h 6693946"/>
              <a:gd name="connsiteX1945" fmla="*/ 626538 w 1569618"/>
              <a:gd name="connsiteY1945" fmla="*/ 529980 h 6693946"/>
              <a:gd name="connsiteX1946" fmla="*/ 618540 w 1569618"/>
              <a:gd name="connsiteY1946" fmla="*/ 216006 h 6693946"/>
              <a:gd name="connsiteX1947" fmla="*/ 620737 w 1569618"/>
              <a:gd name="connsiteY1947" fmla="*/ 220705 h 6693946"/>
              <a:gd name="connsiteX1948" fmla="*/ 623227 w 1569618"/>
              <a:gd name="connsiteY1948" fmla="*/ 218215 h 6693946"/>
              <a:gd name="connsiteX1949" fmla="*/ 620737 w 1569618"/>
              <a:gd name="connsiteY1949" fmla="*/ 213719 h 6693946"/>
              <a:gd name="connsiteX1950" fmla="*/ 618540 w 1569618"/>
              <a:gd name="connsiteY1950" fmla="*/ 216006 h 6693946"/>
              <a:gd name="connsiteX1951" fmla="*/ 601932 w 1569618"/>
              <a:gd name="connsiteY1951" fmla="*/ 726933 h 6693946"/>
              <a:gd name="connsiteX1952" fmla="*/ 599735 w 1569618"/>
              <a:gd name="connsiteY1952" fmla="*/ 724634 h 6693946"/>
              <a:gd name="connsiteX1953" fmla="*/ 597245 w 1569618"/>
              <a:gd name="connsiteY1953" fmla="*/ 729146 h 6693946"/>
              <a:gd name="connsiteX1954" fmla="*/ 599735 w 1569618"/>
              <a:gd name="connsiteY1954" fmla="*/ 731635 h 6693946"/>
              <a:gd name="connsiteX1955" fmla="*/ 601932 w 1569618"/>
              <a:gd name="connsiteY1955" fmla="*/ 726933 h 6693946"/>
              <a:gd name="connsiteX1956" fmla="*/ 600380 w 1569618"/>
              <a:gd name="connsiteY1956" fmla="*/ 739281 h 6693946"/>
              <a:gd name="connsiteX1957" fmla="*/ 596232 w 1569618"/>
              <a:gd name="connsiteY1957" fmla="*/ 742521 h 6693946"/>
              <a:gd name="connsiteX1958" fmla="*/ 596232 w 1569618"/>
              <a:gd name="connsiteY1958" fmla="*/ 745641 h 6693946"/>
              <a:gd name="connsiteX1959" fmla="*/ 601535 w 1569618"/>
              <a:gd name="connsiteY1959" fmla="*/ 743515 h 6693946"/>
              <a:gd name="connsiteX1960" fmla="*/ 600380 w 1569618"/>
              <a:gd name="connsiteY1960" fmla="*/ 739281 h 6693946"/>
              <a:gd name="connsiteX1961" fmla="*/ 598531 w 1569618"/>
              <a:gd name="connsiteY1961" fmla="*/ 786316 h 6693946"/>
              <a:gd name="connsiteX1962" fmla="*/ 603233 w 1569618"/>
              <a:gd name="connsiteY1962" fmla="*/ 784133 h 6693946"/>
              <a:gd name="connsiteX1963" fmla="*/ 600743 w 1569618"/>
              <a:gd name="connsiteY1963" fmla="*/ 781643 h 6693946"/>
              <a:gd name="connsiteX1964" fmla="*/ 596232 w 1569618"/>
              <a:gd name="connsiteY1964" fmla="*/ 784133 h 6693946"/>
              <a:gd name="connsiteX1965" fmla="*/ 598531 w 1569618"/>
              <a:gd name="connsiteY1965" fmla="*/ 786316 h 6693946"/>
              <a:gd name="connsiteX1966" fmla="*/ 592160 w 1569618"/>
              <a:gd name="connsiteY1966" fmla="*/ 752072 h 6693946"/>
              <a:gd name="connsiteX1967" fmla="*/ 596232 w 1569618"/>
              <a:gd name="connsiteY1967" fmla="*/ 748761 h 6693946"/>
              <a:gd name="connsiteX1968" fmla="*/ 593112 w 1569618"/>
              <a:gd name="connsiteY1968" fmla="*/ 745641 h 6693946"/>
              <a:gd name="connsiteX1969" fmla="*/ 590008 w 1569618"/>
              <a:gd name="connsiteY1969" fmla="*/ 749845 h 6693946"/>
              <a:gd name="connsiteX1970" fmla="*/ 592160 w 1569618"/>
              <a:gd name="connsiteY1970" fmla="*/ 752072 h 6693946"/>
              <a:gd name="connsiteX1971" fmla="*/ 591736 w 1569618"/>
              <a:gd name="connsiteY1971" fmla="*/ 772621 h 6693946"/>
              <a:gd name="connsiteX1972" fmla="*/ 596232 w 1569618"/>
              <a:gd name="connsiteY1972" fmla="*/ 770131 h 6693946"/>
              <a:gd name="connsiteX1973" fmla="*/ 593934 w 1569618"/>
              <a:gd name="connsiteY1973" fmla="*/ 767949 h 6693946"/>
              <a:gd name="connsiteX1974" fmla="*/ 589247 w 1569618"/>
              <a:gd name="connsiteY1974" fmla="*/ 770131 h 6693946"/>
              <a:gd name="connsiteX1975" fmla="*/ 591736 w 1569618"/>
              <a:gd name="connsiteY1975" fmla="*/ 772621 h 6693946"/>
              <a:gd name="connsiteX1976" fmla="*/ 565457 w 1569618"/>
              <a:gd name="connsiteY1976" fmla="*/ 527899 h 6693946"/>
              <a:gd name="connsiteX1977" fmla="*/ 567670 w 1569618"/>
              <a:gd name="connsiteY1977" fmla="*/ 525732 h 6693946"/>
              <a:gd name="connsiteX1978" fmla="*/ 564359 w 1569618"/>
              <a:gd name="connsiteY1978" fmla="*/ 521674 h 6693946"/>
              <a:gd name="connsiteX1979" fmla="*/ 561239 w 1569618"/>
              <a:gd name="connsiteY1979" fmla="*/ 524779 h 6693946"/>
              <a:gd name="connsiteX1980" fmla="*/ 565457 w 1569618"/>
              <a:gd name="connsiteY1980" fmla="*/ 527899 h 6693946"/>
              <a:gd name="connsiteX1981" fmla="*/ 15315 w 1569618"/>
              <a:gd name="connsiteY1981" fmla="*/ 742139 h 6693946"/>
              <a:gd name="connsiteX1982" fmla="*/ 10819 w 1569618"/>
              <a:gd name="connsiteY1982" fmla="*/ 739649 h 6693946"/>
              <a:gd name="connsiteX1983" fmla="*/ 8314 w 1569618"/>
              <a:gd name="connsiteY1983" fmla="*/ 742139 h 6693946"/>
              <a:gd name="connsiteX1984" fmla="*/ 13016 w 1569618"/>
              <a:gd name="connsiteY1984" fmla="*/ 744321 h 6693946"/>
              <a:gd name="connsiteX1985" fmla="*/ 15315 w 1569618"/>
              <a:gd name="connsiteY1985" fmla="*/ 742139 h 6693946"/>
              <a:gd name="connsiteX1986" fmla="*/ 20017 w 1569618"/>
              <a:gd name="connsiteY1986" fmla="*/ 585965 h 6693946"/>
              <a:gd name="connsiteX1987" fmla="*/ 15315 w 1569618"/>
              <a:gd name="connsiteY1987" fmla="*/ 588163 h 6693946"/>
              <a:gd name="connsiteX1988" fmla="*/ 17805 w 1569618"/>
              <a:gd name="connsiteY1988" fmla="*/ 590653 h 6693946"/>
              <a:gd name="connsiteX1989" fmla="*/ 22316 w 1569618"/>
              <a:gd name="connsiteY1989" fmla="*/ 588163 h 6693946"/>
              <a:gd name="connsiteX1990" fmla="*/ 20017 w 1569618"/>
              <a:gd name="connsiteY1990" fmla="*/ 585965 h 6693946"/>
              <a:gd name="connsiteX1991" fmla="*/ 53811 w 1569618"/>
              <a:gd name="connsiteY1991" fmla="*/ 157723 h 6693946"/>
              <a:gd name="connsiteX1992" fmla="*/ 51321 w 1569618"/>
              <a:gd name="connsiteY1992" fmla="*/ 162219 h 6693946"/>
              <a:gd name="connsiteX1993" fmla="*/ 53811 w 1569618"/>
              <a:gd name="connsiteY1993" fmla="*/ 164723 h 6693946"/>
              <a:gd name="connsiteX1994" fmla="*/ 56008 w 1569618"/>
              <a:gd name="connsiteY1994" fmla="*/ 160021 h 6693946"/>
              <a:gd name="connsiteX1995" fmla="*/ 53811 w 1569618"/>
              <a:gd name="connsiteY1995" fmla="*/ 157723 h 6693946"/>
              <a:gd name="connsiteX1996" fmla="*/ 63740 w 1569618"/>
              <a:gd name="connsiteY1996" fmla="*/ 147789 h 6693946"/>
              <a:gd name="connsiteX1997" fmla="*/ 60429 w 1569618"/>
              <a:gd name="connsiteY1997" fmla="*/ 143717 h 6693946"/>
              <a:gd name="connsiteX1998" fmla="*/ 57309 w 1569618"/>
              <a:gd name="connsiteY1998" fmla="*/ 146837 h 6693946"/>
              <a:gd name="connsiteX1999" fmla="*/ 61528 w 1569618"/>
              <a:gd name="connsiteY1999" fmla="*/ 149942 h 6693946"/>
              <a:gd name="connsiteX2000" fmla="*/ 63740 w 1569618"/>
              <a:gd name="connsiteY2000" fmla="*/ 147789 h 6693946"/>
              <a:gd name="connsiteX2001" fmla="*/ 57309 w 1569618"/>
              <a:gd name="connsiteY2001" fmla="*/ 115724 h 6693946"/>
              <a:gd name="connsiteX2002" fmla="*/ 57309 w 1569618"/>
              <a:gd name="connsiteY2002" fmla="*/ 122729 h 6693946"/>
              <a:gd name="connsiteX2003" fmla="*/ 63110 w 1569618"/>
              <a:gd name="connsiteY2003" fmla="*/ 120412 h 6693946"/>
              <a:gd name="connsiteX2004" fmla="*/ 57309 w 1569618"/>
              <a:gd name="connsiteY2004" fmla="*/ 115724 h 6693946"/>
              <a:gd name="connsiteX2005" fmla="*/ 60812 w 1569618"/>
              <a:gd name="connsiteY2005" fmla="*/ 73731 h 6693946"/>
              <a:gd name="connsiteX2006" fmla="*/ 58322 w 1569618"/>
              <a:gd name="connsiteY2006" fmla="*/ 78241 h 6693946"/>
              <a:gd name="connsiteX2007" fmla="*/ 60812 w 1569618"/>
              <a:gd name="connsiteY2007" fmla="*/ 80731 h 6693946"/>
              <a:gd name="connsiteX2008" fmla="*/ 63009 w 1569618"/>
              <a:gd name="connsiteY2008" fmla="*/ 76030 h 6693946"/>
              <a:gd name="connsiteX2009" fmla="*/ 60812 w 1569618"/>
              <a:gd name="connsiteY2009" fmla="*/ 73731 h 6693946"/>
              <a:gd name="connsiteX2010" fmla="*/ 74813 w 1569618"/>
              <a:gd name="connsiteY2010" fmla="*/ 157723 h 6693946"/>
              <a:gd name="connsiteX2011" fmla="*/ 72324 w 1569618"/>
              <a:gd name="connsiteY2011" fmla="*/ 162219 h 6693946"/>
              <a:gd name="connsiteX2012" fmla="*/ 74813 w 1569618"/>
              <a:gd name="connsiteY2012" fmla="*/ 164723 h 6693946"/>
              <a:gd name="connsiteX2013" fmla="*/ 76996 w 1569618"/>
              <a:gd name="connsiteY2013" fmla="*/ 160021 h 6693946"/>
              <a:gd name="connsiteX2014" fmla="*/ 74813 w 1569618"/>
              <a:gd name="connsiteY2014" fmla="*/ 157723 h 6693946"/>
              <a:gd name="connsiteX2015" fmla="*/ 91002 w 1569618"/>
              <a:gd name="connsiteY2015" fmla="*/ 393389 h 6693946"/>
              <a:gd name="connsiteX2016" fmla="*/ 88804 w 1569618"/>
              <a:gd name="connsiteY2016" fmla="*/ 388686 h 6693946"/>
              <a:gd name="connsiteX2017" fmla="*/ 86314 w 1569618"/>
              <a:gd name="connsiteY2017" fmla="*/ 391176 h 6693946"/>
              <a:gd name="connsiteX2018" fmla="*/ 88804 w 1569618"/>
              <a:gd name="connsiteY2018" fmla="*/ 395691 h 6693946"/>
              <a:gd name="connsiteX2019" fmla="*/ 91002 w 1569618"/>
              <a:gd name="connsiteY2019" fmla="*/ 393389 h 6693946"/>
              <a:gd name="connsiteX2020" fmla="*/ 157602 w 1569618"/>
              <a:gd name="connsiteY2020" fmla="*/ 37419 h 6693946"/>
              <a:gd name="connsiteX2021" fmla="*/ 162305 w 1569618"/>
              <a:gd name="connsiteY2021" fmla="*/ 35236 h 6693946"/>
              <a:gd name="connsiteX2022" fmla="*/ 159991 w 1569618"/>
              <a:gd name="connsiteY2022" fmla="*/ 33053 h 6693946"/>
              <a:gd name="connsiteX2023" fmla="*/ 155304 w 1569618"/>
              <a:gd name="connsiteY2023" fmla="*/ 35236 h 6693946"/>
              <a:gd name="connsiteX2024" fmla="*/ 157602 w 1569618"/>
              <a:gd name="connsiteY2024" fmla="*/ 37419 h 6693946"/>
              <a:gd name="connsiteX2025" fmla="*/ 184073 w 1569618"/>
              <a:gd name="connsiteY2025" fmla="*/ 238914 h 6693946"/>
              <a:gd name="connsiteX2026" fmla="*/ 186225 w 1569618"/>
              <a:gd name="connsiteY2026" fmla="*/ 241126 h 6693946"/>
              <a:gd name="connsiteX2027" fmla="*/ 190297 w 1569618"/>
              <a:gd name="connsiteY2027" fmla="*/ 237830 h 6693946"/>
              <a:gd name="connsiteX2028" fmla="*/ 187177 w 1569618"/>
              <a:gd name="connsiteY2028" fmla="*/ 234710 h 6693946"/>
              <a:gd name="connsiteX2029" fmla="*/ 184073 w 1569618"/>
              <a:gd name="connsiteY2029" fmla="*/ 238914 h 6693946"/>
              <a:gd name="connsiteX2030" fmla="*/ 196098 w 1569618"/>
              <a:gd name="connsiteY2030" fmla="*/ 232412 h 6693946"/>
              <a:gd name="connsiteX2031" fmla="*/ 190297 w 1569618"/>
              <a:gd name="connsiteY2031" fmla="*/ 227709 h 6693946"/>
              <a:gd name="connsiteX2032" fmla="*/ 190297 w 1569618"/>
              <a:gd name="connsiteY2032" fmla="*/ 234710 h 6693946"/>
              <a:gd name="connsiteX2033" fmla="*/ 196098 w 1569618"/>
              <a:gd name="connsiteY2033" fmla="*/ 232412 h 6693946"/>
              <a:gd name="connsiteX2034" fmla="*/ 237976 w 1569618"/>
              <a:gd name="connsiteY2034" fmla="*/ 267405 h 6693946"/>
              <a:gd name="connsiteX2035" fmla="*/ 235794 w 1569618"/>
              <a:gd name="connsiteY2035" fmla="*/ 262703 h 6693946"/>
              <a:gd name="connsiteX2036" fmla="*/ 233304 w 1569618"/>
              <a:gd name="connsiteY2036" fmla="*/ 265193 h 6693946"/>
              <a:gd name="connsiteX2037" fmla="*/ 235794 w 1569618"/>
              <a:gd name="connsiteY2037" fmla="*/ 269704 h 6693946"/>
              <a:gd name="connsiteX2038" fmla="*/ 237976 w 1569618"/>
              <a:gd name="connsiteY2038" fmla="*/ 267405 h 6693946"/>
              <a:gd name="connsiteX2039" fmla="*/ 235794 w 1569618"/>
              <a:gd name="connsiteY2039" fmla="*/ 248697 h 6693946"/>
              <a:gd name="connsiteX2040" fmla="*/ 233597 w 1569618"/>
              <a:gd name="connsiteY2040" fmla="*/ 251000 h 6693946"/>
              <a:gd name="connsiteX2041" fmla="*/ 235794 w 1569618"/>
              <a:gd name="connsiteY2041" fmla="*/ 255702 h 6693946"/>
              <a:gd name="connsiteX2042" fmla="*/ 237976 w 1569618"/>
              <a:gd name="connsiteY2042" fmla="*/ 253400 h 6693946"/>
              <a:gd name="connsiteX2043" fmla="*/ 235794 w 1569618"/>
              <a:gd name="connsiteY2043" fmla="*/ 248697 h 6693946"/>
              <a:gd name="connsiteX2044" fmla="*/ 235794 w 1569618"/>
              <a:gd name="connsiteY2044" fmla="*/ 178710 h 6693946"/>
              <a:gd name="connsiteX2045" fmla="*/ 233597 w 1569618"/>
              <a:gd name="connsiteY2045" fmla="*/ 181013 h 6693946"/>
              <a:gd name="connsiteX2046" fmla="*/ 235794 w 1569618"/>
              <a:gd name="connsiteY2046" fmla="*/ 185711 h 6693946"/>
              <a:gd name="connsiteX2047" fmla="*/ 237976 w 1569618"/>
              <a:gd name="connsiteY2047" fmla="*/ 183413 h 6693946"/>
              <a:gd name="connsiteX2048" fmla="*/ 235794 w 1569618"/>
              <a:gd name="connsiteY2048" fmla="*/ 178710 h 6693946"/>
              <a:gd name="connsiteX2049" fmla="*/ 260929 w 1569618"/>
              <a:gd name="connsiteY2049" fmla="*/ 230563 h 6693946"/>
              <a:gd name="connsiteX2050" fmla="*/ 264165 w 1569618"/>
              <a:gd name="connsiteY2050" fmla="*/ 234710 h 6693946"/>
              <a:gd name="connsiteX2051" fmla="*/ 267285 w 1569618"/>
              <a:gd name="connsiteY2051" fmla="*/ 234710 h 6693946"/>
              <a:gd name="connsiteX2052" fmla="*/ 265163 w 1569618"/>
              <a:gd name="connsiteY2052" fmla="*/ 229408 h 6693946"/>
              <a:gd name="connsiteX2053" fmla="*/ 260929 w 1569618"/>
              <a:gd name="connsiteY2053" fmla="*/ 230563 h 6693946"/>
              <a:gd name="connsiteX2054" fmla="*/ 271988 w 1569618"/>
              <a:gd name="connsiteY2054" fmla="*/ 5963951 h 6693946"/>
              <a:gd name="connsiteX2055" fmla="*/ 267285 w 1569618"/>
              <a:gd name="connsiteY2055" fmla="*/ 5966163 h 6693946"/>
              <a:gd name="connsiteX2056" fmla="*/ 269775 w 1569618"/>
              <a:gd name="connsiteY2056" fmla="*/ 5968638 h 6693946"/>
              <a:gd name="connsiteX2057" fmla="*/ 274290 w 1569618"/>
              <a:gd name="connsiteY2057" fmla="*/ 5966163 h 6693946"/>
              <a:gd name="connsiteX2058" fmla="*/ 271988 w 1569618"/>
              <a:gd name="connsiteY2058" fmla="*/ 5963951 h 6693946"/>
              <a:gd name="connsiteX2059" fmla="*/ 292495 w 1569618"/>
              <a:gd name="connsiteY2059" fmla="*/ 275929 h 6693946"/>
              <a:gd name="connsiteX2060" fmla="*/ 294708 w 1569618"/>
              <a:gd name="connsiteY2060" fmla="*/ 273776 h 6693946"/>
              <a:gd name="connsiteX2061" fmla="*/ 291397 w 1569618"/>
              <a:gd name="connsiteY2061" fmla="*/ 269704 h 6693946"/>
              <a:gd name="connsiteX2062" fmla="*/ 288277 w 1569618"/>
              <a:gd name="connsiteY2062" fmla="*/ 272824 h 6693946"/>
              <a:gd name="connsiteX2063" fmla="*/ 292495 w 1569618"/>
              <a:gd name="connsiteY2063" fmla="*/ 275929 h 6693946"/>
              <a:gd name="connsiteX2064" fmla="*/ 313971 w 1569618"/>
              <a:gd name="connsiteY2064" fmla="*/ 229011 h 6693946"/>
              <a:gd name="connsiteX2065" fmla="*/ 309283 w 1569618"/>
              <a:gd name="connsiteY2065" fmla="*/ 231208 h 6693946"/>
              <a:gd name="connsiteX2066" fmla="*/ 311773 w 1569618"/>
              <a:gd name="connsiteY2066" fmla="*/ 233698 h 6693946"/>
              <a:gd name="connsiteX2067" fmla="*/ 316284 w 1569618"/>
              <a:gd name="connsiteY2067" fmla="*/ 231208 h 6693946"/>
              <a:gd name="connsiteX2068" fmla="*/ 313971 w 1569618"/>
              <a:gd name="connsiteY2068" fmla="*/ 229011 h 6693946"/>
              <a:gd name="connsiteX2069" fmla="*/ 346576 w 1569618"/>
              <a:gd name="connsiteY2069" fmla="*/ 415378 h 6693946"/>
              <a:gd name="connsiteX2070" fmla="*/ 351278 w 1569618"/>
              <a:gd name="connsiteY2070" fmla="*/ 413180 h 6693946"/>
              <a:gd name="connsiteX2071" fmla="*/ 348979 w 1569618"/>
              <a:gd name="connsiteY2071" fmla="*/ 410998 h 6693946"/>
              <a:gd name="connsiteX2072" fmla="*/ 344277 w 1569618"/>
              <a:gd name="connsiteY2072" fmla="*/ 413180 h 6693946"/>
              <a:gd name="connsiteX2073" fmla="*/ 346576 w 1569618"/>
              <a:gd name="connsiteY2073" fmla="*/ 415378 h 6693946"/>
              <a:gd name="connsiteX2074" fmla="*/ 411774 w 1569618"/>
              <a:gd name="connsiteY2074" fmla="*/ 800614 h 6693946"/>
              <a:gd name="connsiteX2075" fmla="*/ 414264 w 1569618"/>
              <a:gd name="connsiteY2075" fmla="*/ 798124 h 6693946"/>
              <a:gd name="connsiteX2076" fmla="*/ 409562 w 1569618"/>
              <a:gd name="connsiteY2076" fmla="*/ 795941 h 6693946"/>
              <a:gd name="connsiteX2077" fmla="*/ 407263 w 1569618"/>
              <a:gd name="connsiteY2077" fmla="*/ 798124 h 6693946"/>
              <a:gd name="connsiteX2078" fmla="*/ 411774 w 1569618"/>
              <a:gd name="connsiteY2078" fmla="*/ 800614 h 6693946"/>
              <a:gd name="connsiteX2079" fmla="*/ 423564 w 1569618"/>
              <a:gd name="connsiteY2079" fmla="*/ 870308 h 6693946"/>
              <a:gd name="connsiteX2080" fmla="*/ 428266 w 1569618"/>
              <a:gd name="connsiteY2080" fmla="*/ 868126 h 6693946"/>
              <a:gd name="connsiteX2081" fmla="*/ 425967 w 1569618"/>
              <a:gd name="connsiteY2081" fmla="*/ 865928 h 6693946"/>
              <a:gd name="connsiteX2082" fmla="*/ 421265 w 1569618"/>
              <a:gd name="connsiteY2082" fmla="*/ 868111 h 6693946"/>
              <a:gd name="connsiteX2083" fmla="*/ 423564 w 1569618"/>
              <a:gd name="connsiteY2083" fmla="*/ 870308 h 6693946"/>
              <a:gd name="connsiteX2084" fmla="*/ 428266 w 1569618"/>
              <a:gd name="connsiteY2084" fmla="*/ 227709 h 6693946"/>
              <a:gd name="connsiteX2085" fmla="*/ 422450 w 1569618"/>
              <a:gd name="connsiteY2085" fmla="*/ 230008 h 6693946"/>
              <a:gd name="connsiteX2086" fmla="*/ 428266 w 1569618"/>
              <a:gd name="connsiteY2086" fmla="*/ 234710 h 6693946"/>
              <a:gd name="connsiteX2087" fmla="*/ 428266 w 1569618"/>
              <a:gd name="connsiteY2087" fmla="*/ 227709 h 6693946"/>
              <a:gd name="connsiteX2088" fmla="*/ 428911 w 1569618"/>
              <a:gd name="connsiteY2088" fmla="*/ 811481 h 6693946"/>
              <a:gd name="connsiteX2089" fmla="*/ 432132 w 1569618"/>
              <a:gd name="connsiteY2089" fmla="*/ 815628 h 6693946"/>
              <a:gd name="connsiteX2090" fmla="*/ 435267 w 1569618"/>
              <a:gd name="connsiteY2090" fmla="*/ 815628 h 6693946"/>
              <a:gd name="connsiteX2091" fmla="*/ 433144 w 1569618"/>
              <a:gd name="connsiteY2091" fmla="*/ 810326 h 6693946"/>
              <a:gd name="connsiteX2092" fmla="*/ 428911 w 1569618"/>
              <a:gd name="connsiteY2092" fmla="*/ 811481 h 6693946"/>
              <a:gd name="connsiteX2093" fmla="*/ 432469 w 1569618"/>
              <a:gd name="connsiteY2093" fmla="*/ 240935 h 6693946"/>
              <a:gd name="connsiteX2094" fmla="*/ 434682 w 1569618"/>
              <a:gd name="connsiteY2094" fmla="*/ 238783 h 6693946"/>
              <a:gd name="connsiteX2095" fmla="*/ 431386 w 1569618"/>
              <a:gd name="connsiteY2095" fmla="*/ 234710 h 6693946"/>
              <a:gd name="connsiteX2096" fmla="*/ 428266 w 1569618"/>
              <a:gd name="connsiteY2096" fmla="*/ 237830 h 6693946"/>
              <a:gd name="connsiteX2097" fmla="*/ 432469 w 1569618"/>
              <a:gd name="connsiteY2097" fmla="*/ 240935 h 6693946"/>
              <a:gd name="connsiteX2098" fmla="*/ 432413 w 1569618"/>
              <a:gd name="connsiteY2098" fmla="*/ 221350 h 6693946"/>
              <a:gd name="connsiteX2099" fmla="*/ 428266 w 1569618"/>
              <a:gd name="connsiteY2099" fmla="*/ 224590 h 6693946"/>
              <a:gd name="connsiteX2100" fmla="*/ 428266 w 1569618"/>
              <a:gd name="connsiteY2100" fmla="*/ 227709 h 6693946"/>
              <a:gd name="connsiteX2101" fmla="*/ 433568 w 1569618"/>
              <a:gd name="connsiteY2101" fmla="*/ 225583 h 6693946"/>
              <a:gd name="connsiteX2102" fmla="*/ 432413 w 1569618"/>
              <a:gd name="connsiteY2102" fmla="*/ 221350 h 6693946"/>
              <a:gd name="connsiteX2103" fmla="*/ 477250 w 1569618"/>
              <a:gd name="connsiteY2103" fmla="*/ 189214 h 6693946"/>
              <a:gd name="connsiteX2104" fmla="*/ 481761 w 1569618"/>
              <a:gd name="connsiteY2104" fmla="*/ 191704 h 6693946"/>
              <a:gd name="connsiteX2105" fmla="*/ 484251 w 1569618"/>
              <a:gd name="connsiteY2105" fmla="*/ 189214 h 6693946"/>
              <a:gd name="connsiteX2106" fmla="*/ 479564 w 1569618"/>
              <a:gd name="connsiteY2106" fmla="*/ 187031 h 6693946"/>
              <a:gd name="connsiteX2107" fmla="*/ 477250 w 1569618"/>
              <a:gd name="connsiteY2107" fmla="*/ 189214 h 6693946"/>
              <a:gd name="connsiteX2108" fmla="*/ 488395 w 1569618"/>
              <a:gd name="connsiteY2108" fmla="*/ 291352 h 6693946"/>
              <a:gd name="connsiteX2109" fmla="*/ 484251 w 1569618"/>
              <a:gd name="connsiteY2109" fmla="*/ 294577 h 6693946"/>
              <a:gd name="connsiteX2110" fmla="*/ 484251 w 1569618"/>
              <a:gd name="connsiteY2110" fmla="*/ 297696 h 6693946"/>
              <a:gd name="connsiteX2111" fmla="*/ 489553 w 1569618"/>
              <a:gd name="connsiteY2111" fmla="*/ 295585 h 6693946"/>
              <a:gd name="connsiteX2112" fmla="*/ 488395 w 1569618"/>
              <a:gd name="connsiteY2112" fmla="*/ 291352 h 6693946"/>
              <a:gd name="connsiteX2113" fmla="*/ 540892 w 1569618"/>
              <a:gd name="connsiteY2113" fmla="*/ 566511 h 6693946"/>
              <a:gd name="connsiteX2114" fmla="*/ 544132 w 1569618"/>
              <a:gd name="connsiteY2114" fmla="*/ 570659 h 6693946"/>
              <a:gd name="connsiteX2115" fmla="*/ 547252 w 1569618"/>
              <a:gd name="connsiteY2115" fmla="*/ 570659 h 6693946"/>
              <a:gd name="connsiteX2116" fmla="*/ 545126 w 1569618"/>
              <a:gd name="connsiteY2116" fmla="*/ 565356 h 6693946"/>
              <a:gd name="connsiteX2117" fmla="*/ 540892 w 1569618"/>
              <a:gd name="connsiteY2117" fmla="*/ 566511 h 6693946"/>
              <a:gd name="connsiteX2118" fmla="*/ 550750 w 1569618"/>
              <a:gd name="connsiteY2118" fmla="*/ 311698 h 6693946"/>
              <a:gd name="connsiteX2119" fmla="*/ 553240 w 1569618"/>
              <a:gd name="connsiteY2119" fmla="*/ 309209 h 6693946"/>
              <a:gd name="connsiteX2120" fmla="*/ 550750 w 1569618"/>
              <a:gd name="connsiteY2120" fmla="*/ 304697 h 6693946"/>
              <a:gd name="connsiteX2121" fmla="*/ 548553 w 1569618"/>
              <a:gd name="connsiteY2121" fmla="*/ 306996 h 6693946"/>
              <a:gd name="connsiteX2122" fmla="*/ 550750 w 1569618"/>
              <a:gd name="connsiteY2122" fmla="*/ 311698 h 6693946"/>
              <a:gd name="connsiteX2123" fmla="*/ 549551 w 1569618"/>
              <a:gd name="connsiteY2123" fmla="*/ 289391 h 6693946"/>
              <a:gd name="connsiteX2124" fmla="*/ 554238 w 1569618"/>
              <a:gd name="connsiteY2124" fmla="*/ 287208 h 6693946"/>
              <a:gd name="connsiteX2125" fmla="*/ 551748 w 1569618"/>
              <a:gd name="connsiteY2125" fmla="*/ 284703 h 6693946"/>
              <a:gd name="connsiteX2126" fmla="*/ 547252 w 1569618"/>
              <a:gd name="connsiteY2126" fmla="*/ 287208 h 6693946"/>
              <a:gd name="connsiteX2127" fmla="*/ 549551 w 1569618"/>
              <a:gd name="connsiteY2127" fmla="*/ 289391 h 6693946"/>
              <a:gd name="connsiteX0" fmla="*/ 76280 w 1569618"/>
              <a:gd name="connsiteY0" fmla="*/ 286916 h 6693946"/>
              <a:gd name="connsiteX1" fmla="*/ 74813 w 1569618"/>
              <a:gd name="connsiteY1" fmla="*/ 284220 h 6693946"/>
              <a:gd name="connsiteX2" fmla="*/ 75196 w 1569618"/>
              <a:gd name="connsiteY2" fmla="*/ 283706 h 6693946"/>
              <a:gd name="connsiteX3" fmla="*/ 77378 w 1569618"/>
              <a:gd name="connsiteY3" fmla="*/ 285888 h 6693946"/>
              <a:gd name="connsiteX4" fmla="*/ 76280 w 1569618"/>
              <a:gd name="connsiteY4" fmla="*/ 286916 h 6693946"/>
              <a:gd name="connsiteX5" fmla="*/ 687226 w 1569618"/>
              <a:gd name="connsiteY5" fmla="*/ 759628 h 6693946"/>
              <a:gd name="connsiteX6" fmla="*/ 687166 w 1569618"/>
              <a:gd name="connsiteY6" fmla="*/ 759437 h 6693946"/>
              <a:gd name="connsiteX7" fmla="*/ 685674 w 1569618"/>
              <a:gd name="connsiteY7" fmla="*/ 759628 h 6693946"/>
              <a:gd name="connsiteX8" fmla="*/ 687226 w 1569618"/>
              <a:gd name="connsiteY8" fmla="*/ 759628 h 6693946"/>
              <a:gd name="connsiteX9" fmla="*/ 1271762 w 1569618"/>
              <a:gd name="connsiteY9" fmla="*/ 704262 h 6693946"/>
              <a:gd name="connsiteX10" fmla="*/ 1271263 w 1569618"/>
              <a:gd name="connsiteY10" fmla="*/ 703647 h 6693946"/>
              <a:gd name="connsiteX11" fmla="*/ 1269857 w 1569618"/>
              <a:gd name="connsiteY11" fmla="*/ 705053 h 6693946"/>
              <a:gd name="connsiteX12" fmla="*/ 1271365 w 1569618"/>
              <a:gd name="connsiteY12" fmla="*/ 705683 h 6693946"/>
              <a:gd name="connsiteX13" fmla="*/ 1271762 w 1569618"/>
              <a:gd name="connsiteY13" fmla="*/ 704262 h 6693946"/>
              <a:gd name="connsiteX14" fmla="*/ 787560 w 1569618"/>
              <a:gd name="connsiteY14" fmla="*/ 844397 h 6693946"/>
              <a:gd name="connsiteX15" fmla="*/ 786612 w 1569618"/>
              <a:gd name="connsiteY15" fmla="*/ 845349 h 6693946"/>
              <a:gd name="connsiteX16" fmla="*/ 788427 w 1569618"/>
              <a:gd name="connsiteY16" fmla="*/ 845657 h 6693946"/>
              <a:gd name="connsiteX17" fmla="*/ 787560 w 1569618"/>
              <a:gd name="connsiteY17" fmla="*/ 844397 h 6693946"/>
              <a:gd name="connsiteX18" fmla="*/ 342050 w 1569618"/>
              <a:gd name="connsiteY18" fmla="*/ 5758534 h 6693946"/>
              <a:gd name="connsiteX19" fmla="*/ 344787 w 1569618"/>
              <a:gd name="connsiteY19" fmla="*/ 5755835 h 6693946"/>
              <a:gd name="connsiteX20" fmla="*/ 340775 w 1569618"/>
              <a:gd name="connsiteY20" fmla="*/ 5748147 h 6693946"/>
              <a:gd name="connsiteX21" fmla="*/ 342050 w 1569618"/>
              <a:gd name="connsiteY21" fmla="*/ 5758534 h 6693946"/>
              <a:gd name="connsiteX22" fmla="*/ 547192 w 1569618"/>
              <a:gd name="connsiteY22" fmla="*/ 825734 h 6693946"/>
              <a:gd name="connsiteX23" fmla="*/ 547252 w 1569618"/>
              <a:gd name="connsiteY23" fmla="*/ 825839 h 6693946"/>
              <a:gd name="connsiteX24" fmla="*/ 547792 w 1569618"/>
              <a:gd name="connsiteY24" fmla="*/ 818148 h 6693946"/>
              <a:gd name="connsiteX25" fmla="*/ 547398 w 1569618"/>
              <a:gd name="connsiteY25" fmla="*/ 819040 h 6693946"/>
              <a:gd name="connsiteX26" fmla="*/ 547192 w 1569618"/>
              <a:gd name="connsiteY26" fmla="*/ 825734 h 6693946"/>
              <a:gd name="connsiteX27" fmla="*/ 70726 w 1569618"/>
              <a:gd name="connsiteY27" fmla="*/ 328235 h 6693946"/>
              <a:gd name="connsiteX28" fmla="*/ 69601 w 1569618"/>
              <a:gd name="connsiteY28" fmla="*/ 327095 h 6693946"/>
              <a:gd name="connsiteX29" fmla="*/ 69279 w 1569618"/>
              <a:gd name="connsiteY29" fmla="*/ 328910 h 6693946"/>
              <a:gd name="connsiteX30" fmla="*/ 70726 w 1569618"/>
              <a:gd name="connsiteY30" fmla="*/ 328235 h 6693946"/>
              <a:gd name="connsiteX31" fmla="*/ 762178 w 1569618"/>
              <a:gd name="connsiteY31" fmla="*/ 1049802 h 6693946"/>
              <a:gd name="connsiteX32" fmla="*/ 763539 w 1569618"/>
              <a:gd name="connsiteY32" fmla="*/ 1049040 h 6693946"/>
              <a:gd name="connsiteX33" fmla="*/ 762455 w 1569618"/>
              <a:gd name="connsiteY33" fmla="*/ 1047957 h 6693946"/>
              <a:gd name="connsiteX34" fmla="*/ 762178 w 1569618"/>
              <a:gd name="connsiteY34" fmla="*/ 1049802 h 6693946"/>
              <a:gd name="connsiteX35" fmla="*/ 1111280 w 1569618"/>
              <a:gd name="connsiteY35" fmla="*/ 6683357 h 6693946"/>
              <a:gd name="connsiteX36" fmla="*/ 1089584 w 1569618"/>
              <a:gd name="connsiteY36" fmla="*/ 6650096 h 6693946"/>
              <a:gd name="connsiteX37" fmla="*/ 1077412 w 1569618"/>
              <a:gd name="connsiteY37" fmla="*/ 6647134 h 6693946"/>
              <a:gd name="connsiteX38" fmla="*/ 1028679 w 1569618"/>
              <a:gd name="connsiteY38" fmla="*/ 6664796 h 6693946"/>
              <a:gd name="connsiteX39" fmla="*/ 1006607 w 1569618"/>
              <a:gd name="connsiteY39" fmla="*/ 6647134 h 6693946"/>
              <a:gd name="connsiteX40" fmla="*/ 995504 w 1569618"/>
              <a:gd name="connsiteY40" fmla="*/ 6643909 h 6693946"/>
              <a:gd name="connsiteX41" fmla="*/ 957154 w 1569618"/>
              <a:gd name="connsiteY41" fmla="*/ 6613348 h 6693946"/>
              <a:gd name="connsiteX42" fmla="*/ 956877 w 1569618"/>
              <a:gd name="connsiteY42" fmla="*/ 6595911 h 6693946"/>
              <a:gd name="connsiteX43" fmla="*/ 951837 w 1569618"/>
              <a:gd name="connsiteY43" fmla="*/ 6588936 h 6693946"/>
              <a:gd name="connsiteX44" fmla="*/ 943501 w 1569618"/>
              <a:gd name="connsiteY44" fmla="*/ 6592311 h 6693946"/>
              <a:gd name="connsiteX45" fmla="*/ 926454 w 1569618"/>
              <a:gd name="connsiteY45" fmla="*/ 6609973 h 6693946"/>
              <a:gd name="connsiteX46" fmla="*/ 894198 w 1569618"/>
              <a:gd name="connsiteY46" fmla="*/ 6599886 h 6693946"/>
              <a:gd name="connsiteX47" fmla="*/ 880152 w 1569618"/>
              <a:gd name="connsiteY47" fmla="*/ 6570749 h 6693946"/>
              <a:gd name="connsiteX48" fmla="*/ 874804 w 1569618"/>
              <a:gd name="connsiteY48" fmla="*/ 6559125 h 6693946"/>
              <a:gd name="connsiteX49" fmla="*/ 848672 w 1569618"/>
              <a:gd name="connsiteY49" fmla="*/ 6538763 h 6693946"/>
              <a:gd name="connsiteX50" fmla="*/ 826615 w 1569618"/>
              <a:gd name="connsiteY50" fmla="*/ 6516564 h 6693946"/>
              <a:gd name="connsiteX51" fmla="*/ 817282 w 1569618"/>
              <a:gd name="connsiteY51" fmla="*/ 6486153 h 6693946"/>
              <a:gd name="connsiteX52" fmla="*/ 807206 w 1569618"/>
              <a:gd name="connsiteY52" fmla="*/ 6476478 h 6693946"/>
              <a:gd name="connsiteX53" fmla="*/ 776648 w 1569618"/>
              <a:gd name="connsiteY53" fmla="*/ 6478878 h 6693946"/>
              <a:gd name="connsiteX54" fmla="*/ 747017 w 1569618"/>
              <a:gd name="connsiteY54" fmla="*/ 6459942 h 6693946"/>
              <a:gd name="connsiteX55" fmla="*/ 742814 w 1569618"/>
              <a:gd name="connsiteY55" fmla="*/ 6449367 h 6693946"/>
              <a:gd name="connsiteX56" fmla="*/ 735561 w 1569618"/>
              <a:gd name="connsiteY56" fmla="*/ 6456904 h 6693946"/>
              <a:gd name="connsiteX57" fmla="*/ 732764 w 1569618"/>
              <a:gd name="connsiteY57" fmla="*/ 6466129 h 6693946"/>
              <a:gd name="connsiteX58" fmla="*/ 712230 w 1569618"/>
              <a:gd name="connsiteY58" fmla="*/ 6465117 h 6693946"/>
              <a:gd name="connsiteX59" fmla="*/ 705593 w 1569618"/>
              <a:gd name="connsiteY59" fmla="*/ 6450642 h 6693946"/>
              <a:gd name="connsiteX60" fmla="*/ 679288 w 1569618"/>
              <a:gd name="connsiteY60" fmla="*/ 6405382 h 6693946"/>
              <a:gd name="connsiteX61" fmla="*/ 671945 w 1569618"/>
              <a:gd name="connsiteY61" fmla="*/ 6401370 h 6693946"/>
              <a:gd name="connsiteX62" fmla="*/ 649683 w 1569618"/>
              <a:gd name="connsiteY62" fmla="*/ 6379995 h 6693946"/>
              <a:gd name="connsiteX63" fmla="*/ 627843 w 1569618"/>
              <a:gd name="connsiteY63" fmla="*/ 6332860 h 6693946"/>
              <a:gd name="connsiteX64" fmla="*/ 611101 w 1569618"/>
              <a:gd name="connsiteY64" fmla="*/ 6322660 h 6693946"/>
              <a:gd name="connsiteX65" fmla="*/ 589171 w 1569618"/>
              <a:gd name="connsiteY65" fmla="*/ 6323073 h 6693946"/>
              <a:gd name="connsiteX66" fmla="*/ 574333 w 1569618"/>
              <a:gd name="connsiteY66" fmla="*/ 6335222 h 6693946"/>
              <a:gd name="connsiteX67" fmla="*/ 551471 w 1569618"/>
              <a:gd name="connsiteY67" fmla="*/ 6306161 h 6693946"/>
              <a:gd name="connsiteX68" fmla="*/ 543896 w 1569618"/>
              <a:gd name="connsiteY68" fmla="*/ 6284899 h 6693946"/>
              <a:gd name="connsiteX69" fmla="*/ 535897 w 1569618"/>
              <a:gd name="connsiteY69" fmla="*/ 6280999 h 6693946"/>
              <a:gd name="connsiteX70" fmla="*/ 530404 w 1569618"/>
              <a:gd name="connsiteY70" fmla="*/ 6287524 h 6693946"/>
              <a:gd name="connsiteX71" fmla="*/ 530157 w 1569618"/>
              <a:gd name="connsiteY71" fmla="*/ 6297949 h 6693946"/>
              <a:gd name="connsiteX72" fmla="*/ 510822 w 1569618"/>
              <a:gd name="connsiteY72" fmla="*/ 6315273 h 6693946"/>
              <a:gd name="connsiteX73" fmla="*/ 502603 w 1569618"/>
              <a:gd name="connsiteY73" fmla="*/ 6308148 h 6693946"/>
              <a:gd name="connsiteX74" fmla="*/ 502119 w 1569618"/>
              <a:gd name="connsiteY74" fmla="*/ 6260226 h 6693946"/>
              <a:gd name="connsiteX75" fmla="*/ 502119 w 1569618"/>
              <a:gd name="connsiteY75" fmla="*/ 6256888 h 6693946"/>
              <a:gd name="connsiteX76" fmla="*/ 502441 w 1569618"/>
              <a:gd name="connsiteY76" fmla="*/ 6082295 h 6693946"/>
              <a:gd name="connsiteX77" fmla="*/ 498489 w 1569618"/>
              <a:gd name="connsiteY77" fmla="*/ 6073558 h 6693946"/>
              <a:gd name="connsiteX78" fmla="*/ 504654 w 1569618"/>
              <a:gd name="connsiteY78" fmla="*/ 6034785 h 6693946"/>
              <a:gd name="connsiteX79" fmla="*/ 498298 w 1569618"/>
              <a:gd name="connsiteY79" fmla="*/ 5995412 h 6693946"/>
              <a:gd name="connsiteX80" fmla="*/ 498076 w 1569618"/>
              <a:gd name="connsiteY80" fmla="*/ 5848531 h 6693946"/>
              <a:gd name="connsiteX81" fmla="*/ 494285 w 1569618"/>
              <a:gd name="connsiteY81" fmla="*/ 5837131 h 6693946"/>
              <a:gd name="connsiteX82" fmla="*/ 491323 w 1569618"/>
              <a:gd name="connsiteY82" fmla="*/ 5846393 h 6693946"/>
              <a:gd name="connsiteX83" fmla="*/ 486490 w 1569618"/>
              <a:gd name="connsiteY83" fmla="*/ 5872380 h 6693946"/>
              <a:gd name="connsiteX84" fmla="*/ 488747 w 1569618"/>
              <a:gd name="connsiteY84" fmla="*/ 5892179 h 6693946"/>
              <a:gd name="connsiteX85" fmla="*/ 484251 w 1569618"/>
              <a:gd name="connsiteY85" fmla="*/ 5912315 h 6693946"/>
              <a:gd name="connsiteX86" fmla="*/ 483959 w 1569618"/>
              <a:gd name="connsiteY86" fmla="*/ 5945014 h 6693946"/>
              <a:gd name="connsiteX87" fmla="*/ 484251 w 1569618"/>
              <a:gd name="connsiteY87" fmla="*/ 5983450 h 6693946"/>
              <a:gd name="connsiteX88" fmla="*/ 484251 w 1569618"/>
              <a:gd name="connsiteY88" fmla="*/ 6018436 h 6693946"/>
              <a:gd name="connsiteX89" fmla="*/ 484251 w 1569618"/>
              <a:gd name="connsiteY89" fmla="*/ 6056909 h 6693946"/>
              <a:gd name="connsiteX90" fmla="*/ 484146 w 1569618"/>
              <a:gd name="connsiteY90" fmla="*/ 6070896 h 6693946"/>
              <a:gd name="connsiteX91" fmla="*/ 481993 w 1569618"/>
              <a:gd name="connsiteY91" fmla="*/ 6073296 h 6693946"/>
              <a:gd name="connsiteX92" fmla="*/ 477437 w 1569618"/>
              <a:gd name="connsiteY92" fmla="*/ 6070746 h 6693946"/>
              <a:gd name="connsiteX93" fmla="*/ 470159 w 1569618"/>
              <a:gd name="connsiteY93" fmla="*/ 6017761 h 6693946"/>
              <a:gd name="connsiteX94" fmla="*/ 467140 w 1569618"/>
              <a:gd name="connsiteY94" fmla="*/ 6012024 h 6693946"/>
              <a:gd name="connsiteX95" fmla="*/ 463319 w 1569618"/>
              <a:gd name="connsiteY95" fmla="*/ 6016673 h 6693946"/>
              <a:gd name="connsiteX96" fmla="*/ 458527 w 1569618"/>
              <a:gd name="connsiteY96" fmla="*/ 6058109 h 6693946"/>
              <a:gd name="connsiteX97" fmla="*/ 463113 w 1569618"/>
              <a:gd name="connsiteY97" fmla="*/ 6084283 h 6693946"/>
              <a:gd name="connsiteX98" fmla="*/ 448027 w 1569618"/>
              <a:gd name="connsiteY98" fmla="*/ 6102844 h 6693946"/>
              <a:gd name="connsiteX99" fmla="*/ 442710 w 1569618"/>
              <a:gd name="connsiteY99" fmla="*/ 6105957 h 6693946"/>
              <a:gd name="connsiteX100" fmla="*/ 430786 w 1569618"/>
              <a:gd name="connsiteY100" fmla="*/ 6114957 h 6693946"/>
              <a:gd name="connsiteX101" fmla="*/ 423462 w 1569618"/>
              <a:gd name="connsiteY101" fmla="*/ 6095570 h 6693946"/>
              <a:gd name="connsiteX102" fmla="*/ 421089 w 1569618"/>
              <a:gd name="connsiteY102" fmla="*/ 6065609 h 6693946"/>
              <a:gd name="connsiteX103" fmla="*/ 402486 w 1569618"/>
              <a:gd name="connsiteY103" fmla="*/ 6061934 h 6693946"/>
              <a:gd name="connsiteX104" fmla="*/ 385551 w 1569618"/>
              <a:gd name="connsiteY104" fmla="*/ 6056497 h 6693946"/>
              <a:gd name="connsiteX105" fmla="*/ 379634 w 1569618"/>
              <a:gd name="connsiteY105" fmla="*/ 6045172 h 6693946"/>
              <a:gd name="connsiteX106" fmla="*/ 372120 w 1569618"/>
              <a:gd name="connsiteY106" fmla="*/ 5964063 h 6693946"/>
              <a:gd name="connsiteX107" fmla="*/ 365970 w 1569618"/>
              <a:gd name="connsiteY107" fmla="*/ 5935114 h 6693946"/>
              <a:gd name="connsiteX108" fmla="*/ 358118 w 1569618"/>
              <a:gd name="connsiteY108" fmla="*/ 5885916 h 6693946"/>
              <a:gd name="connsiteX109" fmla="*/ 358102 w 1569618"/>
              <a:gd name="connsiteY109" fmla="*/ 5850968 h 6693946"/>
              <a:gd name="connsiteX110" fmla="*/ 354574 w 1569618"/>
              <a:gd name="connsiteY110" fmla="*/ 5823632 h 6693946"/>
              <a:gd name="connsiteX111" fmla="*/ 350809 w 1569618"/>
              <a:gd name="connsiteY111" fmla="*/ 5793145 h 6693946"/>
              <a:gd name="connsiteX112" fmla="*/ 349988 w 1569618"/>
              <a:gd name="connsiteY112" fmla="*/ 5762172 h 6693946"/>
              <a:gd name="connsiteX113" fmla="*/ 344787 w 1569618"/>
              <a:gd name="connsiteY113" fmla="*/ 5755835 h 6693946"/>
              <a:gd name="connsiteX114" fmla="*/ 346591 w 1569618"/>
              <a:gd name="connsiteY114" fmla="*/ 5753660 h 6693946"/>
              <a:gd name="connsiteX115" fmla="*/ 350824 w 1569618"/>
              <a:gd name="connsiteY115" fmla="*/ 5741810 h 6693946"/>
              <a:gd name="connsiteX116" fmla="*/ 341067 w 1569618"/>
              <a:gd name="connsiteY116" fmla="*/ 5724974 h 6693946"/>
              <a:gd name="connsiteX117" fmla="*/ 340775 w 1569618"/>
              <a:gd name="connsiteY117" fmla="*/ 5748185 h 6693946"/>
              <a:gd name="connsiteX118" fmla="*/ 337434 w 1569618"/>
              <a:gd name="connsiteY118" fmla="*/ 5754147 h 6693946"/>
              <a:gd name="connsiteX119" fmla="*/ 340790 w 1569618"/>
              <a:gd name="connsiteY119" fmla="*/ 5759697 h 6693946"/>
              <a:gd name="connsiteX120" fmla="*/ 342050 w 1569618"/>
              <a:gd name="connsiteY120" fmla="*/ 5758534 h 6693946"/>
              <a:gd name="connsiteX121" fmla="*/ 340730 w 1569618"/>
              <a:gd name="connsiteY121" fmla="*/ 5787558 h 6693946"/>
              <a:gd name="connsiteX122" fmla="*/ 337478 w 1569618"/>
              <a:gd name="connsiteY122" fmla="*/ 5792921 h 6693946"/>
              <a:gd name="connsiteX123" fmla="*/ 344086 w 1569618"/>
              <a:gd name="connsiteY123" fmla="*/ 5832069 h 6693946"/>
              <a:gd name="connsiteX124" fmla="*/ 346999 w 1569618"/>
              <a:gd name="connsiteY124" fmla="*/ 5869305 h 6693946"/>
              <a:gd name="connsiteX125" fmla="*/ 345023 w 1569618"/>
              <a:gd name="connsiteY125" fmla="*/ 5889704 h 6693946"/>
              <a:gd name="connsiteX126" fmla="*/ 350956 w 1569618"/>
              <a:gd name="connsiteY126" fmla="*/ 5907365 h 6693946"/>
              <a:gd name="connsiteX127" fmla="*/ 351147 w 1569618"/>
              <a:gd name="connsiteY127" fmla="*/ 5963313 h 6693946"/>
              <a:gd name="connsiteX128" fmla="*/ 348334 w 1569618"/>
              <a:gd name="connsiteY128" fmla="*/ 5969088 h 6693946"/>
              <a:gd name="connsiteX129" fmla="*/ 341157 w 1569618"/>
              <a:gd name="connsiteY129" fmla="*/ 5962675 h 6693946"/>
              <a:gd name="connsiteX130" fmla="*/ 337553 w 1569618"/>
              <a:gd name="connsiteY130" fmla="*/ 5946851 h 6693946"/>
              <a:gd name="connsiteX131" fmla="*/ 320987 w 1569618"/>
              <a:gd name="connsiteY131" fmla="*/ 5852055 h 6693946"/>
              <a:gd name="connsiteX132" fmla="*/ 316446 w 1569618"/>
              <a:gd name="connsiteY132" fmla="*/ 5840018 h 6693946"/>
              <a:gd name="connsiteX133" fmla="*/ 309047 w 1569618"/>
              <a:gd name="connsiteY133" fmla="*/ 5755497 h 6693946"/>
              <a:gd name="connsiteX134" fmla="*/ 303029 w 1569618"/>
              <a:gd name="connsiteY134" fmla="*/ 5745672 h 6693946"/>
              <a:gd name="connsiteX135" fmla="*/ 295409 w 1569618"/>
              <a:gd name="connsiteY135" fmla="*/ 5754072 h 6693946"/>
              <a:gd name="connsiteX136" fmla="*/ 296332 w 1569618"/>
              <a:gd name="connsiteY136" fmla="*/ 5787258 h 6693946"/>
              <a:gd name="connsiteX137" fmla="*/ 295615 w 1569618"/>
              <a:gd name="connsiteY137" fmla="*/ 5825132 h 6693946"/>
              <a:gd name="connsiteX138" fmla="*/ 303130 w 1569618"/>
              <a:gd name="connsiteY138" fmla="*/ 5860755 h 6693946"/>
              <a:gd name="connsiteX139" fmla="*/ 299658 w 1569618"/>
              <a:gd name="connsiteY139" fmla="*/ 5887979 h 6693946"/>
              <a:gd name="connsiteX140" fmla="*/ 297783 w 1569618"/>
              <a:gd name="connsiteY140" fmla="*/ 5916252 h 6693946"/>
              <a:gd name="connsiteX141" fmla="*/ 302339 w 1569618"/>
              <a:gd name="connsiteY141" fmla="*/ 5943589 h 6693946"/>
              <a:gd name="connsiteX142" fmla="*/ 306059 w 1569618"/>
              <a:gd name="connsiteY142" fmla="*/ 5956039 h 6693946"/>
              <a:gd name="connsiteX143" fmla="*/ 307116 w 1569618"/>
              <a:gd name="connsiteY143" fmla="*/ 5967738 h 6693946"/>
              <a:gd name="connsiteX144" fmla="*/ 292465 w 1569618"/>
              <a:gd name="connsiteY144" fmla="*/ 5982625 h 6693946"/>
              <a:gd name="connsiteX145" fmla="*/ 288498 w 1569618"/>
              <a:gd name="connsiteY145" fmla="*/ 5979325 h 6693946"/>
              <a:gd name="connsiteX146" fmla="*/ 292042 w 1569618"/>
              <a:gd name="connsiteY146" fmla="*/ 5949439 h 6693946"/>
              <a:gd name="connsiteX147" fmla="*/ 286462 w 1569618"/>
              <a:gd name="connsiteY147" fmla="*/ 5937139 h 6693946"/>
              <a:gd name="connsiteX148" fmla="*/ 275122 w 1569618"/>
              <a:gd name="connsiteY148" fmla="*/ 5937927 h 6693946"/>
              <a:gd name="connsiteX149" fmla="*/ 269936 w 1569618"/>
              <a:gd name="connsiteY149" fmla="*/ 5947826 h 6693946"/>
              <a:gd name="connsiteX150" fmla="*/ 267214 w 1569618"/>
              <a:gd name="connsiteY150" fmla="*/ 5938452 h 6693946"/>
              <a:gd name="connsiteX151" fmla="*/ 260521 w 1569618"/>
              <a:gd name="connsiteY151" fmla="*/ 5923790 h 6693946"/>
              <a:gd name="connsiteX152" fmla="*/ 228103 w 1569618"/>
              <a:gd name="connsiteY152" fmla="*/ 5835668 h 6693946"/>
              <a:gd name="connsiteX153" fmla="*/ 218845 w 1569618"/>
              <a:gd name="connsiteY153" fmla="*/ 5811782 h 6693946"/>
              <a:gd name="connsiteX154" fmla="*/ 200917 w 1569618"/>
              <a:gd name="connsiteY154" fmla="*/ 5766259 h 6693946"/>
              <a:gd name="connsiteX155" fmla="*/ 197328 w 1569618"/>
              <a:gd name="connsiteY155" fmla="*/ 5753960 h 6693946"/>
              <a:gd name="connsiteX156" fmla="*/ 192116 w 1569618"/>
              <a:gd name="connsiteY156" fmla="*/ 5713949 h 6693946"/>
              <a:gd name="connsiteX157" fmla="*/ 184204 w 1569618"/>
              <a:gd name="connsiteY157" fmla="*/ 5679375 h 6693946"/>
              <a:gd name="connsiteX158" fmla="*/ 176149 w 1569618"/>
              <a:gd name="connsiteY158" fmla="*/ 5640227 h 6693946"/>
              <a:gd name="connsiteX159" fmla="*/ 173483 w 1569618"/>
              <a:gd name="connsiteY159" fmla="*/ 5634377 h 6693946"/>
              <a:gd name="connsiteX160" fmla="*/ 169482 w 1569618"/>
              <a:gd name="connsiteY160" fmla="*/ 5641764 h 6693946"/>
              <a:gd name="connsiteX161" fmla="*/ 179839 w 1569618"/>
              <a:gd name="connsiteY161" fmla="*/ 5703937 h 6693946"/>
              <a:gd name="connsiteX162" fmla="*/ 183195 w 1569618"/>
              <a:gd name="connsiteY162" fmla="*/ 5712974 h 6693946"/>
              <a:gd name="connsiteX163" fmla="*/ 190196 w 1569618"/>
              <a:gd name="connsiteY163" fmla="*/ 5790521 h 6693946"/>
              <a:gd name="connsiteX164" fmla="*/ 197137 w 1569618"/>
              <a:gd name="connsiteY164" fmla="*/ 5843581 h 6693946"/>
              <a:gd name="connsiteX165" fmla="*/ 191820 w 1569618"/>
              <a:gd name="connsiteY165" fmla="*/ 5850668 h 6693946"/>
              <a:gd name="connsiteX166" fmla="*/ 183634 w 1569618"/>
              <a:gd name="connsiteY166" fmla="*/ 5843094 h 6693946"/>
              <a:gd name="connsiteX167" fmla="*/ 162305 w 1569618"/>
              <a:gd name="connsiteY167" fmla="*/ 5753885 h 6693946"/>
              <a:gd name="connsiteX168" fmla="*/ 145828 w 1569618"/>
              <a:gd name="connsiteY168" fmla="*/ 5719011 h 6693946"/>
              <a:gd name="connsiteX169" fmla="*/ 141448 w 1569618"/>
              <a:gd name="connsiteY169" fmla="*/ 5703674 h 6693946"/>
              <a:gd name="connsiteX170" fmla="*/ 125189 w 1569618"/>
              <a:gd name="connsiteY170" fmla="*/ 5674913 h 6693946"/>
              <a:gd name="connsiteX171" fmla="*/ 113823 w 1569618"/>
              <a:gd name="connsiteY171" fmla="*/ 5649377 h 6693946"/>
              <a:gd name="connsiteX172" fmla="*/ 113471 w 1569618"/>
              <a:gd name="connsiteY172" fmla="*/ 5575955 h 6693946"/>
              <a:gd name="connsiteX173" fmla="*/ 105664 w 1569618"/>
              <a:gd name="connsiteY173" fmla="*/ 5508833 h 6693946"/>
              <a:gd name="connsiteX174" fmla="*/ 99308 w 1569618"/>
              <a:gd name="connsiteY174" fmla="*/ 5277355 h 6693946"/>
              <a:gd name="connsiteX175" fmla="*/ 92933 w 1569618"/>
              <a:gd name="connsiteY175" fmla="*/ 5164785 h 6693946"/>
              <a:gd name="connsiteX176" fmla="*/ 91485 w 1569618"/>
              <a:gd name="connsiteY176" fmla="*/ 5139436 h 6693946"/>
              <a:gd name="connsiteX177" fmla="*/ 85493 w 1569618"/>
              <a:gd name="connsiteY177" fmla="*/ 5110488 h 6693946"/>
              <a:gd name="connsiteX178" fmla="*/ 85317 w 1569618"/>
              <a:gd name="connsiteY178" fmla="*/ 5082513 h 6693946"/>
              <a:gd name="connsiteX179" fmla="*/ 85317 w 1569618"/>
              <a:gd name="connsiteY179" fmla="*/ 5051015 h 6693946"/>
              <a:gd name="connsiteX180" fmla="*/ 84923 w 1569618"/>
              <a:gd name="connsiteY180" fmla="*/ 5019666 h 6693946"/>
              <a:gd name="connsiteX181" fmla="*/ 77288 w 1569618"/>
              <a:gd name="connsiteY181" fmla="*/ 4886172 h 6693946"/>
              <a:gd name="connsiteX182" fmla="*/ 71517 w 1569618"/>
              <a:gd name="connsiteY182" fmla="*/ 4145729 h 6693946"/>
              <a:gd name="connsiteX183" fmla="*/ 63770 w 1569618"/>
              <a:gd name="connsiteY183" fmla="*/ 4071594 h 6693946"/>
              <a:gd name="connsiteX184" fmla="*/ 63991 w 1569618"/>
              <a:gd name="connsiteY184" fmla="*/ 3998173 h 6693946"/>
              <a:gd name="connsiteX185" fmla="*/ 58100 w 1569618"/>
              <a:gd name="connsiteY185" fmla="*/ 3973386 h 6693946"/>
              <a:gd name="connsiteX186" fmla="*/ 57077 w 1569618"/>
              <a:gd name="connsiteY186" fmla="*/ 3919389 h 6693946"/>
              <a:gd name="connsiteX187" fmla="*/ 57309 w 1569618"/>
              <a:gd name="connsiteY187" fmla="*/ 3863403 h 6693946"/>
              <a:gd name="connsiteX188" fmla="*/ 57883 w 1569618"/>
              <a:gd name="connsiteY188" fmla="*/ 3804006 h 6693946"/>
              <a:gd name="connsiteX189" fmla="*/ 55258 w 1569618"/>
              <a:gd name="connsiteY189" fmla="*/ 3772095 h 6693946"/>
              <a:gd name="connsiteX190" fmla="*/ 50601 w 1569618"/>
              <a:gd name="connsiteY190" fmla="*/ 3735646 h 6693946"/>
              <a:gd name="connsiteX191" fmla="*/ 50308 w 1569618"/>
              <a:gd name="connsiteY191" fmla="*/ 3700660 h 6693946"/>
              <a:gd name="connsiteX192" fmla="*/ 49708 w 1569618"/>
              <a:gd name="connsiteY192" fmla="*/ 3662374 h 6693946"/>
              <a:gd name="connsiteX193" fmla="*/ 43367 w 1569618"/>
              <a:gd name="connsiteY193" fmla="*/ 3553142 h 6693946"/>
              <a:gd name="connsiteX194" fmla="*/ 36569 w 1569618"/>
              <a:gd name="connsiteY194" fmla="*/ 3444059 h 6693946"/>
              <a:gd name="connsiteX195" fmla="*/ 35545 w 1569618"/>
              <a:gd name="connsiteY195" fmla="*/ 3335651 h 6693946"/>
              <a:gd name="connsiteX196" fmla="*/ 30093 w 1569618"/>
              <a:gd name="connsiteY196" fmla="*/ 3291650 h 6693946"/>
              <a:gd name="connsiteX197" fmla="*/ 29317 w 1569618"/>
              <a:gd name="connsiteY197" fmla="*/ 3242842 h 6693946"/>
              <a:gd name="connsiteX198" fmla="*/ 29317 w 1569618"/>
              <a:gd name="connsiteY198" fmla="*/ 3190360 h 6693946"/>
              <a:gd name="connsiteX199" fmla="*/ 29129 w 1569618"/>
              <a:gd name="connsiteY199" fmla="*/ 3141376 h 6693946"/>
              <a:gd name="connsiteX200" fmla="*/ 22683 w 1569618"/>
              <a:gd name="connsiteY200" fmla="*/ 3084558 h 6693946"/>
              <a:gd name="connsiteX201" fmla="*/ 28923 w 1569618"/>
              <a:gd name="connsiteY201" fmla="*/ 3066863 h 6693946"/>
              <a:gd name="connsiteX202" fmla="*/ 22301 w 1569618"/>
              <a:gd name="connsiteY202" fmla="*/ 3048597 h 6693946"/>
              <a:gd name="connsiteX203" fmla="*/ 15154 w 1569618"/>
              <a:gd name="connsiteY203" fmla="*/ 2328452 h 6693946"/>
              <a:gd name="connsiteX204" fmla="*/ 15067 w 1569618"/>
              <a:gd name="connsiteY204" fmla="*/ 2212998 h 6693946"/>
              <a:gd name="connsiteX205" fmla="*/ 9544 w 1569618"/>
              <a:gd name="connsiteY205" fmla="*/ 2180172 h 6693946"/>
              <a:gd name="connsiteX206" fmla="*/ 12371 w 1569618"/>
              <a:gd name="connsiteY206" fmla="*/ 2168589 h 6693946"/>
              <a:gd name="connsiteX207" fmla="*/ 14992 w 1569618"/>
              <a:gd name="connsiteY207" fmla="*/ 2155959 h 6693946"/>
              <a:gd name="connsiteX208" fmla="*/ 8738 w 1569618"/>
              <a:gd name="connsiteY208" fmla="*/ 2067737 h 6693946"/>
              <a:gd name="connsiteX209" fmla="*/ 7976 w 1569618"/>
              <a:gd name="connsiteY209" fmla="*/ 1372187 h 6693946"/>
              <a:gd name="connsiteX210" fmla="*/ 1913 w 1569618"/>
              <a:gd name="connsiteY210" fmla="*/ 1329048 h 6693946"/>
              <a:gd name="connsiteX211" fmla="*/ 7976 w 1569618"/>
              <a:gd name="connsiteY211" fmla="*/ 1311454 h 6693946"/>
              <a:gd name="connsiteX212" fmla="*/ 5224 w 1569618"/>
              <a:gd name="connsiteY212" fmla="*/ 1298465 h 6693946"/>
              <a:gd name="connsiteX213" fmla="*/ 1883 w 1569618"/>
              <a:gd name="connsiteY213" fmla="*/ 1239521 h 6693946"/>
              <a:gd name="connsiteX214" fmla="*/ 1107 w 1569618"/>
              <a:gd name="connsiteY214" fmla="*/ 1229370 h 6693946"/>
              <a:gd name="connsiteX215" fmla="*/ 4182 w 1569618"/>
              <a:gd name="connsiteY215" fmla="*/ 1205743 h 6693946"/>
              <a:gd name="connsiteX216" fmla="*/ 1399 w 1569618"/>
              <a:gd name="connsiteY216" fmla="*/ 1175553 h 6693946"/>
              <a:gd name="connsiteX217" fmla="*/ 1545 w 1569618"/>
              <a:gd name="connsiteY217" fmla="*/ 1147590 h 6693946"/>
              <a:gd name="connsiteX218" fmla="*/ 6499 w 1569618"/>
              <a:gd name="connsiteY218" fmla="*/ 1128755 h 6693946"/>
              <a:gd name="connsiteX219" fmla="*/ 7785 w 1569618"/>
              <a:gd name="connsiteY219" fmla="*/ 1108978 h 6693946"/>
              <a:gd name="connsiteX220" fmla="*/ 4155 w 1569618"/>
              <a:gd name="connsiteY220" fmla="*/ 1061872 h 6693946"/>
              <a:gd name="connsiteX221" fmla="*/ 3743 w 1569618"/>
              <a:gd name="connsiteY221" fmla="*/ 1051808 h 6693946"/>
              <a:gd name="connsiteX222" fmla="*/ 4448 w 1569618"/>
              <a:gd name="connsiteY222" fmla="*/ 1040690 h 6693946"/>
              <a:gd name="connsiteX223" fmla="*/ 15360 w 1569618"/>
              <a:gd name="connsiteY223" fmla="*/ 1047781 h 6693946"/>
              <a:gd name="connsiteX224" fmla="*/ 16166 w 1569618"/>
              <a:gd name="connsiteY224" fmla="*/ 1050945 h 6693946"/>
              <a:gd name="connsiteX225" fmla="*/ 22155 w 1569618"/>
              <a:gd name="connsiteY225" fmla="*/ 1048219 h 6693946"/>
              <a:gd name="connsiteX226" fmla="*/ 24749 w 1569618"/>
              <a:gd name="connsiteY226" fmla="*/ 1019042 h 6693946"/>
              <a:gd name="connsiteX227" fmla="*/ 15682 w 1569618"/>
              <a:gd name="connsiteY227" fmla="*/ 1025237 h 6693946"/>
              <a:gd name="connsiteX228" fmla="*/ 8299 w 1569618"/>
              <a:gd name="connsiteY228" fmla="*/ 1029016 h 6693946"/>
              <a:gd name="connsiteX229" fmla="*/ 1662 w 1569618"/>
              <a:gd name="connsiteY229" fmla="*/ 1021445 h 6693946"/>
              <a:gd name="connsiteX230" fmla="*/ 7230 w 1569618"/>
              <a:gd name="connsiteY230" fmla="*/ 985233 h 6693946"/>
              <a:gd name="connsiteX231" fmla="*/ 7114 w 1569618"/>
              <a:gd name="connsiteY231" fmla="*/ 952306 h 6693946"/>
              <a:gd name="connsiteX232" fmla="*/ 3803 w 1569618"/>
              <a:gd name="connsiteY232" fmla="*/ 935960 h 6693946"/>
              <a:gd name="connsiteX233" fmla="*/ 8344 w 1569618"/>
              <a:gd name="connsiteY233" fmla="*/ 920462 h 6693946"/>
              <a:gd name="connsiteX234" fmla="*/ 10905 w 1569618"/>
              <a:gd name="connsiteY234" fmla="*/ 914530 h 6693946"/>
              <a:gd name="connsiteX235" fmla="*/ 15108 w 1569618"/>
              <a:gd name="connsiteY235" fmla="*/ 921370 h 6693946"/>
              <a:gd name="connsiteX236" fmla="*/ 15566 w 1569618"/>
              <a:gd name="connsiteY236" fmla="*/ 952835 h 6693946"/>
              <a:gd name="connsiteX237" fmla="*/ 20793 w 1569618"/>
              <a:gd name="connsiteY237" fmla="*/ 960627 h 6693946"/>
              <a:gd name="connsiteX238" fmla="*/ 28207 w 1569618"/>
              <a:gd name="connsiteY238" fmla="*/ 953213 h 6693946"/>
              <a:gd name="connsiteX239" fmla="*/ 29069 w 1569618"/>
              <a:gd name="connsiteY239" fmla="*/ 928138 h 6693946"/>
              <a:gd name="connsiteX240" fmla="*/ 28747 w 1569618"/>
              <a:gd name="connsiteY240" fmla="*/ 905579 h 6693946"/>
              <a:gd name="connsiteX241" fmla="*/ 29317 w 1569618"/>
              <a:gd name="connsiteY241" fmla="*/ 881295 h 6693946"/>
              <a:gd name="connsiteX242" fmla="*/ 29568 w 1569618"/>
              <a:gd name="connsiteY242" fmla="*/ 853333 h 6693946"/>
              <a:gd name="connsiteX243" fmla="*/ 25556 w 1569618"/>
              <a:gd name="connsiteY243" fmla="*/ 828959 h 6693946"/>
              <a:gd name="connsiteX244" fmla="*/ 26756 w 1569618"/>
              <a:gd name="connsiteY244" fmla="*/ 822044 h 6693946"/>
              <a:gd name="connsiteX245" fmla="*/ 29785 w 1569618"/>
              <a:gd name="connsiteY245" fmla="*/ 800614 h 6693946"/>
              <a:gd name="connsiteX246" fmla="*/ 30138 w 1569618"/>
              <a:gd name="connsiteY246" fmla="*/ 773296 h 6693946"/>
              <a:gd name="connsiteX247" fmla="*/ 29845 w 1569618"/>
              <a:gd name="connsiteY247" fmla="*/ 751427 h 6693946"/>
              <a:gd name="connsiteX248" fmla="*/ 33580 w 1569618"/>
              <a:gd name="connsiteY248" fmla="*/ 729820 h 6693946"/>
              <a:gd name="connsiteX249" fmla="*/ 36216 w 1569618"/>
              <a:gd name="connsiteY249" fmla="*/ 710250 h 6693946"/>
              <a:gd name="connsiteX250" fmla="*/ 36951 w 1569618"/>
              <a:gd name="connsiteY250" fmla="*/ 678965 h 6693946"/>
              <a:gd name="connsiteX251" fmla="*/ 35410 w 1569618"/>
              <a:gd name="connsiteY251" fmla="*/ 648936 h 6693946"/>
              <a:gd name="connsiteX252" fmla="*/ 36321 w 1569618"/>
              <a:gd name="connsiteY252" fmla="*/ 618087 h 6693946"/>
              <a:gd name="connsiteX253" fmla="*/ 36321 w 1569618"/>
              <a:gd name="connsiteY253" fmla="*/ 558603 h 6693946"/>
              <a:gd name="connsiteX254" fmla="*/ 35601 w 1569618"/>
              <a:gd name="connsiteY254" fmla="*/ 527344 h 6693946"/>
              <a:gd name="connsiteX255" fmla="*/ 36846 w 1569618"/>
              <a:gd name="connsiteY255" fmla="*/ 504714 h 6693946"/>
              <a:gd name="connsiteX256" fmla="*/ 40540 w 1569618"/>
              <a:gd name="connsiteY256" fmla="*/ 481232 h 6693946"/>
              <a:gd name="connsiteX257" fmla="*/ 40097 w 1569618"/>
              <a:gd name="connsiteY257" fmla="*/ 458970 h 6693946"/>
              <a:gd name="connsiteX258" fmla="*/ 43307 w 1569618"/>
              <a:gd name="connsiteY258" fmla="*/ 365471 h 6693946"/>
              <a:gd name="connsiteX259" fmla="*/ 47410 w 1569618"/>
              <a:gd name="connsiteY259" fmla="*/ 344731 h 6693946"/>
              <a:gd name="connsiteX260" fmla="*/ 50237 w 1569618"/>
              <a:gd name="connsiteY260" fmla="*/ 318189 h 6693946"/>
              <a:gd name="connsiteX261" fmla="*/ 50308 w 1569618"/>
              <a:gd name="connsiteY261" fmla="*/ 290197 h 6693946"/>
              <a:gd name="connsiteX262" fmla="*/ 50762 w 1569618"/>
              <a:gd name="connsiteY262" fmla="*/ 262291 h 6693946"/>
              <a:gd name="connsiteX263" fmla="*/ 60564 w 1569618"/>
              <a:gd name="connsiteY263" fmla="*/ 248964 h 6693946"/>
              <a:gd name="connsiteX264" fmla="*/ 70756 w 1569618"/>
              <a:gd name="connsiteY264" fmla="*/ 261646 h 6693946"/>
              <a:gd name="connsiteX265" fmla="*/ 66965 w 1569618"/>
              <a:gd name="connsiteY265" fmla="*/ 275051 h 6693946"/>
              <a:gd name="connsiteX266" fmla="*/ 74799 w 1569618"/>
              <a:gd name="connsiteY266" fmla="*/ 284220 h 6693946"/>
              <a:gd name="connsiteX267" fmla="*/ 72076 w 1569618"/>
              <a:gd name="connsiteY267" fmla="*/ 287909 h 6693946"/>
              <a:gd name="connsiteX268" fmla="*/ 76265 w 1569618"/>
              <a:gd name="connsiteY268" fmla="*/ 286916 h 6693946"/>
              <a:gd name="connsiteX269" fmla="*/ 78301 w 1569618"/>
              <a:gd name="connsiteY269" fmla="*/ 286826 h 6693946"/>
              <a:gd name="connsiteX270" fmla="*/ 77364 w 1569618"/>
              <a:gd name="connsiteY270" fmla="*/ 285888 h 6693946"/>
              <a:gd name="connsiteX271" fmla="*/ 86693 w 1569618"/>
              <a:gd name="connsiteY271" fmla="*/ 278801 h 6693946"/>
              <a:gd name="connsiteX272" fmla="*/ 99041 w 1569618"/>
              <a:gd name="connsiteY272" fmla="*/ 282697 h 6693946"/>
              <a:gd name="connsiteX273" fmla="*/ 99116 w 1569618"/>
              <a:gd name="connsiteY273" fmla="*/ 313956 h 6693946"/>
              <a:gd name="connsiteX274" fmla="*/ 95261 w 1569618"/>
              <a:gd name="connsiteY274" fmla="*/ 318159 h 6693946"/>
              <a:gd name="connsiteX275" fmla="*/ 92918 w 1569618"/>
              <a:gd name="connsiteY275" fmla="*/ 315685 h 6693946"/>
              <a:gd name="connsiteX276" fmla="*/ 92202 w 1569618"/>
              <a:gd name="connsiteY276" fmla="*/ 305504 h 6693946"/>
              <a:gd name="connsiteX277" fmla="*/ 87983 w 1569618"/>
              <a:gd name="connsiteY277" fmla="*/ 291513 h 6693946"/>
              <a:gd name="connsiteX278" fmla="*/ 76835 w 1569618"/>
              <a:gd name="connsiteY278" fmla="*/ 297899 h 6693946"/>
              <a:gd name="connsiteX279" fmla="*/ 71532 w 1569618"/>
              <a:gd name="connsiteY279" fmla="*/ 308346 h 6693946"/>
              <a:gd name="connsiteX280" fmla="*/ 69586 w 1569618"/>
              <a:gd name="connsiteY280" fmla="*/ 327110 h 6693946"/>
              <a:gd name="connsiteX281" fmla="*/ 68180 w 1569618"/>
              <a:gd name="connsiteY281" fmla="*/ 325700 h 6693946"/>
              <a:gd name="connsiteX282" fmla="*/ 65075 w 1569618"/>
              <a:gd name="connsiteY282" fmla="*/ 329908 h 6693946"/>
              <a:gd name="connsiteX283" fmla="*/ 69279 w 1569618"/>
              <a:gd name="connsiteY283" fmla="*/ 328910 h 6693946"/>
              <a:gd name="connsiteX284" fmla="*/ 71300 w 1569618"/>
              <a:gd name="connsiteY284" fmla="*/ 328824 h 6693946"/>
              <a:gd name="connsiteX285" fmla="*/ 70726 w 1569618"/>
              <a:gd name="connsiteY285" fmla="*/ 328235 h 6693946"/>
              <a:gd name="connsiteX286" fmla="*/ 77277 w 1569618"/>
              <a:gd name="connsiteY286" fmla="*/ 328164 h 6693946"/>
              <a:gd name="connsiteX287" fmla="*/ 71986 w 1569618"/>
              <a:gd name="connsiteY287" fmla="*/ 392965 h 6693946"/>
              <a:gd name="connsiteX288" fmla="*/ 78841 w 1569618"/>
              <a:gd name="connsiteY288" fmla="*/ 413720 h 6693946"/>
              <a:gd name="connsiteX289" fmla="*/ 88744 w 1569618"/>
              <a:gd name="connsiteY289" fmla="*/ 410000 h 6693946"/>
              <a:gd name="connsiteX290" fmla="*/ 97927 w 1569618"/>
              <a:gd name="connsiteY290" fmla="*/ 412269 h 6693946"/>
              <a:gd name="connsiteX291" fmla="*/ 103189 w 1569618"/>
              <a:gd name="connsiteY291" fmla="*/ 464137 h 6693946"/>
              <a:gd name="connsiteX292" fmla="*/ 100594 w 1569618"/>
              <a:gd name="connsiteY292" fmla="*/ 498459 h 6693946"/>
              <a:gd name="connsiteX293" fmla="*/ 106657 w 1569618"/>
              <a:gd name="connsiteY293" fmla="*/ 500495 h 6693946"/>
              <a:gd name="connsiteX294" fmla="*/ 112256 w 1569618"/>
              <a:gd name="connsiteY294" fmla="*/ 497900 h 6693946"/>
              <a:gd name="connsiteX295" fmla="*/ 113264 w 1569618"/>
              <a:gd name="connsiteY295" fmla="*/ 484307 h 6693946"/>
              <a:gd name="connsiteX296" fmla="*/ 113557 w 1569618"/>
              <a:gd name="connsiteY296" fmla="*/ 400480 h 6693946"/>
              <a:gd name="connsiteX297" fmla="*/ 119635 w 1569618"/>
              <a:gd name="connsiteY297" fmla="*/ 347089 h 6693946"/>
              <a:gd name="connsiteX298" fmla="*/ 119594 w 1569618"/>
              <a:gd name="connsiteY298" fmla="*/ 320076 h 6693946"/>
              <a:gd name="connsiteX299" fmla="*/ 123768 w 1569618"/>
              <a:gd name="connsiteY299" fmla="*/ 270833 h 6693946"/>
              <a:gd name="connsiteX300" fmla="*/ 125905 w 1569618"/>
              <a:gd name="connsiteY300" fmla="*/ 263670 h 6693946"/>
              <a:gd name="connsiteX301" fmla="*/ 125789 w 1569618"/>
              <a:gd name="connsiteY301" fmla="*/ 259069 h 6693946"/>
              <a:gd name="connsiteX302" fmla="*/ 121761 w 1569618"/>
              <a:gd name="connsiteY302" fmla="*/ 253677 h 6693946"/>
              <a:gd name="connsiteX303" fmla="*/ 119418 w 1569618"/>
              <a:gd name="connsiteY303" fmla="*/ 231636 h 6693946"/>
              <a:gd name="connsiteX304" fmla="*/ 117292 w 1569618"/>
              <a:gd name="connsiteY304" fmla="*/ 205195 h 6693946"/>
              <a:gd name="connsiteX305" fmla="*/ 120412 w 1569618"/>
              <a:gd name="connsiteY305" fmla="*/ 175081 h 6693946"/>
              <a:gd name="connsiteX306" fmla="*/ 122931 w 1569618"/>
              <a:gd name="connsiteY306" fmla="*/ 132074 h 6693946"/>
              <a:gd name="connsiteX307" fmla="*/ 121323 w 1569618"/>
              <a:gd name="connsiteY307" fmla="*/ 43117 h 6693946"/>
              <a:gd name="connsiteX308" fmla="*/ 121101 w 1569618"/>
              <a:gd name="connsiteY308" fmla="*/ 43043 h 6693946"/>
              <a:gd name="connsiteX309" fmla="*/ 121323 w 1569618"/>
              <a:gd name="connsiteY309" fmla="*/ 42794 h 6693946"/>
              <a:gd name="connsiteX310" fmla="*/ 120854 w 1569618"/>
              <a:gd name="connsiteY310" fmla="*/ 418 h 6693946"/>
              <a:gd name="connsiteX311" fmla="*/ 132921 w 1569618"/>
              <a:gd name="connsiteY311" fmla="*/ 24675 h 6693946"/>
              <a:gd name="connsiteX312" fmla="*/ 133363 w 1569618"/>
              <a:gd name="connsiteY312" fmla="*/ 24748 h 6693946"/>
              <a:gd name="connsiteX313" fmla="*/ 133097 w 1569618"/>
              <a:gd name="connsiteY313" fmla="*/ 39074 h 6693946"/>
              <a:gd name="connsiteX314" fmla="*/ 134065 w 1569618"/>
              <a:gd name="connsiteY314" fmla="*/ 42253 h 6693946"/>
              <a:gd name="connsiteX315" fmla="*/ 141448 w 1569618"/>
              <a:gd name="connsiteY315" fmla="*/ 158146 h 6693946"/>
              <a:gd name="connsiteX316" fmla="*/ 144039 w 1569618"/>
              <a:gd name="connsiteY316" fmla="*/ 163977 h 6693946"/>
              <a:gd name="connsiteX317" fmla="*/ 148097 w 1569618"/>
              <a:gd name="connsiteY317" fmla="*/ 156755 h 6693946"/>
              <a:gd name="connsiteX318" fmla="*/ 148040 w 1569618"/>
              <a:gd name="connsiteY318" fmla="*/ 114862 h 6693946"/>
              <a:gd name="connsiteX319" fmla="*/ 156211 w 1569618"/>
              <a:gd name="connsiteY319" fmla="*/ 97110 h 6693946"/>
              <a:gd name="connsiteX320" fmla="*/ 169512 w 1569618"/>
              <a:gd name="connsiteY320" fmla="*/ 100740 h 6693946"/>
              <a:gd name="connsiteX321" fmla="*/ 177364 w 1569618"/>
              <a:gd name="connsiteY321" fmla="*/ 108783 h 6693946"/>
              <a:gd name="connsiteX322" fmla="*/ 181054 w 1569618"/>
              <a:gd name="connsiteY322" fmla="*/ 114464 h 6693946"/>
              <a:gd name="connsiteX323" fmla="*/ 175722 w 1569618"/>
              <a:gd name="connsiteY323" fmla="*/ 133787 h 6693946"/>
              <a:gd name="connsiteX324" fmla="*/ 179940 w 1569618"/>
              <a:gd name="connsiteY324" fmla="*/ 158232 h 6693946"/>
              <a:gd name="connsiteX325" fmla="*/ 178654 w 1569618"/>
              <a:gd name="connsiteY325" fmla="*/ 164472 h 6693946"/>
              <a:gd name="connsiteX326" fmla="*/ 146604 w 1569618"/>
              <a:gd name="connsiteY326" fmla="*/ 172223 h 6693946"/>
              <a:gd name="connsiteX327" fmla="*/ 136746 w 1569618"/>
              <a:gd name="connsiteY327" fmla="*/ 180499 h 6693946"/>
              <a:gd name="connsiteX328" fmla="*/ 141257 w 1569618"/>
              <a:gd name="connsiteY328" fmla="*/ 190549 h 6693946"/>
              <a:gd name="connsiteX329" fmla="*/ 144684 w 1569618"/>
              <a:gd name="connsiteY329" fmla="*/ 199616 h 6693946"/>
              <a:gd name="connsiteX330" fmla="*/ 148082 w 1569618"/>
              <a:gd name="connsiteY330" fmla="*/ 190867 h 6693946"/>
              <a:gd name="connsiteX331" fmla="*/ 159155 w 1569618"/>
              <a:gd name="connsiteY331" fmla="*/ 178815 h 6693946"/>
              <a:gd name="connsiteX332" fmla="*/ 176633 w 1569618"/>
              <a:gd name="connsiteY332" fmla="*/ 188100 h 6693946"/>
              <a:gd name="connsiteX333" fmla="*/ 183165 w 1569618"/>
              <a:gd name="connsiteY333" fmla="*/ 202484 h 6693946"/>
              <a:gd name="connsiteX334" fmla="*/ 190282 w 1569618"/>
              <a:gd name="connsiteY334" fmla="*/ 227725 h 6693946"/>
              <a:gd name="connsiteX335" fmla="*/ 183296 w 1569618"/>
              <a:gd name="connsiteY335" fmla="*/ 227751 h 6693946"/>
              <a:gd name="connsiteX336" fmla="*/ 170847 w 1569618"/>
              <a:gd name="connsiteY336" fmla="*/ 246575 h 6693946"/>
              <a:gd name="connsiteX337" fmla="*/ 180660 w 1569618"/>
              <a:gd name="connsiteY337" fmla="*/ 256520 h 6693946"/>
              <a:gd name="connsiteX338" fmla="*/ 183544 w 1569618"/>
              <a:gd name="connsiteY338" fmla="*/ 274462 h 6693946"/>
              <a:gd name="connsiteX339" fmla="*/ 186562 w 1569618"/>
              <a:gd name="connsiteY339" fmla="*/ 283121 h 6693946"/>
              <a:gd name="connsiteX340" fmla="*/ 196552 w 1569618"/>
              <a:gd name="connsiteY340" fmla="*/ 327841 h 6693946"/>
              <a:gd name="connsiteX341" fmla="*/ 180776 w 1569618"/>
              <a:gd name="connsiteY341" fmla="*/ 334006 h 6693946"/>
              <a:gd name="connsiteX342" fmla="*/ 176498 w 1569618"/>
              <a:gd name="connsiteY342" fmla="*/ 336687 h 6693946"/>
              <a:gd name="connsiteX343" fmla="*/ 176689 w 1569618"/>
              <a:gd name="connsiteY343" fmla="*/ 343471 h 6693946"/>
              <a:gd name="connsiteX344" fmla="*/ 179078 w 1569618"/>
              <a:gd name="connsiteY344" fmla="*/ 345931 h 6693946"/>
              <a:gd name="connsiteX345" fmla="*/ 195952 w 1569618"/>
              <a:gd name="connsiteY345" fmla="*/ 355860 h 6693946"/>
              <a:gd name="connsiteX346" fmla="*/ 197767 w 1569618"/>
              <a:gd name="connsiteY346" fmla="*/ 381085 h 6693946"/>
              <a:gd name="connsiteX347" fmla="*/ 198236 w 1569618"/>
              <a:gd name="connsiteY347" fmla="*/ 411714 h 6693946"/>
              <a:gd name="connsiteX348" fmla="*/ 197096 w 1569618"/>
              <a:gd name="connsiteY348" fmla="*/ 434727 h 6693946"/>
              <a:gd name="connsiteX349" fmla="*/ 197958 w 1569618"/>
              <a:gd name="connsiteY349" fmla="*/ 448215 h 6693946"/>
              <a:gd name="connsiteX350" fmla="*/ 199132 w 1569618"/>
              <a:gd name="connsiteY350" fmla="*/ 475330 h 6693946"/>
              <a:gd name="connsiteX351" fmla="*/ 197741 w 1569618"/>
              <a:gd name="connsiteY351" fmla="*/ 489729 h 6693946"/>
              <a:gd name="connsiteX352" fmla="*/ 197681 w 1569618"/>
              <a:gd name="connsiteY352" fmla="*/ 518570 h 6693946"/>
              <a:gd name="connsiteX353" fmla="*/ 198517 w 1569618"/>
              <a:gd name="connsiteY353" fmla="*/ 530933 h 6693946"/>
              <a:gd name="connsiteX354" fmla="*/ 206572 w 1569618"/>
              <a:gd name="connsiteY354" fmla="*/ 596585 h 6693946"/>
              <a:gd name="connsiteX355" fmla="*/ 207273 w 1569618"/>
              <a:gd name="connsiteY355" fmla="*/ 614104 h 6693946"/>
              <a:gd name="connsiteX356" fmla="*/ 206954 w 1569618"/>
              <a:gd name="connsiteY356" fmla="*/ 632632 h 6693946"/>
              <a:gd name="connsiteX357" fmla="*/ 210850 w 1569618"/>
              <a:gd name="connsiteY357" fmla="*/ 648115 h 6693946"/>
              <a:gd name="connsiteX358" fmla="*/ 211668 w 1569618"/>
              <a:gd name="connsiteY358" fmla="*/ 701989 h 6693946"/>
              <a:gd name="connsiteX359" fmla="*/ 211289 w 1569618"/>
              <a:gd name="connsiteY359" fmla="*/ 764930 h 6693946"/>
              <a:gd name="connsiteX360" fmla="*/ 211506 w 1569618"/>
              <a:gd name="connsiteY360" fmla="*/ 824403 h 6693946"/>
              <a:gd name="connsiteX361" fmla="*/ 217060 w 1569618"/>
              <a:gd name="connsiteY361" fmla="*/ 853801 h 6693946"/>
              <a:gd name="connsiteX362" fmla="*/ 216194 w 1569618"/>
              <a:gd name="connsiteY362" fmla="*/ 869472 h 6693946"/>
              <a:gd name="connsiteX363" fmla="*/ 215447 w 1569618"/>
              <a:gd name="connsiteY363" fmla="*/ 893906 h 6693946"/>
              <a:gd name="connsiteX364" fmla="*/ 218290 w 1569618"/>
              <a:gd name="connsiteY364" fmla="*/ 913664 h 6693946"/>
              <a:gd name="connsiteX365" fmla="*/ 218290 w 1569618"/>
              <a:gd name="connsiteY365" fmla="*/ 1110797 h 6693946"/>
              <a:gd name="connsiteX366" fmla="*/ 221601 w 1569618"/>
              <a:gd name="connsiteY366" fmla="*/ 1116421 h 6693946"/>
              <a:gd name="connsiteX367" fmla="*/ 225115 w 1569618"/>
              <a:gd name="connsiteY367" fmla="*/ 1111292 h 6693946"/>
              <a:gd name="connsiteX368" fmla="*/ 225276 w 1569618"/>
              <a:gd name="connsiteY368" fmla="*/ 1090304 h 6693946"/>
              <a:gd name="connsiteX369" fmla="*/ 226011 w 1569618"/>
              <a:gd name="connsiteY369" fmla="*/ 820930 h 6693946"/>
              <a:gd name="connsiteX370" fmla="*/ 224252 w 1569618"/>
              <a:gd name="connsiteY370" fmla="*/ 780852 h 6693946"/>
              <a:gd name="connsiteX371" fmla="*/ 225276 w 1569618"/>
              <a:gd name="connsiteY371" fmla="*/ 735753 h 6693946"/>
              <a:gd name="connsiteX372" fmla="*/ 225276 w 1569618"/>
              <a:gd name="connsiteY372" fmla="*/ 693773 h 6693946"/>
              <a:gd name="connsiteX373" fmla="*/ 225276 w 1569618"/>
              <a:gd name="connsiteY373" fmla="*/ 648291 h 6693946"/>
              <a:gd name="connsiteX374" fmla="*/ 225452 w 1569618"/>
              <a:gd name="connsiteY374" fmla="*/ 602810 h 6693946"/>
              <a:gd name="connsiteX375" fmla="*/ 232251 w 1569618"/>
              <a:gd name="connsiteY375" fmla="*/ 574202 h 6693946"/>
              <a:gd name="connsiteX376" fmla="*/ 229671 w 1569618"/>
              <a:gd name="connsiteY376" fmla="*/ 547353 h 6693946"/>
              <a:gd name="connsiteX377" fmla="*/ 225598 w 1569618"/>
              <a:gd name="connsiteY377" fmla="*/ 519946 h 6693946"/>
              <a:gd name="connsiteX378" fmla="*/ 232850 w 1569618"/>
              <a:gd name="connsiteY378" fmla="*/ 400435 h 6693946"/>
              <a:gd name="connsiteX379" fmla="*/ 246282 w 1569618"/>
              <a:gd name="connsiteY379" fmla="*/ 374699 h 6693946"/>
              <a:gd name="connsiteX380" fmla="*/ 253283 w 1569618"/>
              <a:gd name="connsiteY380" fmla="*/ 374699 h 6693946"/>
              <a:gd name="connsiteX381" fmla="*/ 251086 w 1569618"/>
              <a:gd name="connsiteY381" fmla="*/ 387224 h 6693946"/>
              <a:gd name="connsiteX382" fmla="*/ 262396 w 1569618"/>
              <a:gd name="connsiteY382" fmla="*/ 436763 h 6693946"/>
              <a:gd name="connsiteX383" fmla="*/ 253283 w 1569618"/>
              <a:gd name="connsiteY383" fmla="*/ 430685 h 6693946"/>
              <a:gd name="connsiteX384" fmla="*/ 246999 w 1569618"/>
              <a:gd name="connsiteY384" fmla="*/ 441038 h 6693946"/>
              <a:gd name="connsiteX385" fmla="*/ 258616 w 1569618"/>
              <a:gd name="connsiteY385" fmla="*/ 449404 h 6693946"/>
              <a:gd name="connsiteX386" fmla="*/ 262396 w 1569618"/>
              <a:gd name="connsiteY386" fmla="*/ 436763 h 6693946"/>
              <a:gd name="connsiteX387" fmla="*/ 255657 w 1569618"/>
              <a:gd name="connsiteY387" fmla="*/ 418423 h 6693946"/>
              <a:gd name="connsiteX388" fmla="*/ 262290 w 1569618"/>
              <a:gd name="connsiteY388" fmla="*/ 400787 h 6693946"/>
              <a:gd name="connsiteX389" fmla="*/ 261031 w 1569618"/>
              <a:gd name="connsiteY389" fmla="*/ 391926 h 6693946"/>
              <a:gd name="connsiteX390" fmla="*/ 253283 w 1569618"/>
              <a:gd name="connsiteY390" fmla="*/ 374699 h 6693946"/>
              <a:gd name="connsiteX391" fmla="*/ 268429 w 1569618"/>
              <a:gd name="connsiteY391" fmla="*/ 356636 h 6693946"/>
              <a:gd name="connsiteX392" fmla="*/ 268650 w 1569618"/>
              <a:gd name="connsiteY392" fmla="*/ 344333 h 6693946"/>
              <a:gd name="connsiteX393" fmla="*/ 266509 w 1569618"/>
              <a:gd name="connsiteY393" fmla="*/ 329203 h 6693946"/>
              <a:gd name="connsiteX394" fmla="*/ 264664 w 1569618"/>
              <a:gd name="connsiteY394" fmla="*/ 316854 h 6693946"/>
              <a:gd name="connsiteX395" fmla="*/ 267315 w 1569618"/>
              <a:gd name="connsiteY395" fmla="*/ 289083 h 6693946"/>
              <a:gd name="connsiteX396" fmla="*/ 274451 w 1569618"/>
              <a:gd name="connsiteY396" fmla="*/ 283957 h 6693946"/>
              <a:gd name="connsiteX397" fmla="*/ 292848 w 1569618"/>
              <a:gd name="connsiteY397" fmla="*/ 309955 h 6693946"/>
              <a:gd name="connsiteX398" fmla="*/ 293065 w 1569618"/>
              <a:gd name="connsiteY398" fmla="*/ 320049 h 6693946"/>
              <a:gd name="connsiteX399" fmla="*/ 298296 w 1569618"/>
              <a:gd name="connsiteY399" fmla="*/ 332892 h 6693946"/>
              <a:gd name="connsiteX400" fmla="*/ 322862 w 1569618"/>
              <a:gd name="connsiteY400" fmla="*/ 353048 h 6693946"/>
              <a:gd name="connsiteX401" fmla="*/ 343703 w 1569618"/>
              <a:gd name="connsiteY401" fmla="*/ 381700 h 6693946"/>
              <a:gd name="connsiteX402" fmla="*/ 344232 w 1569618"/>
              <a:gd name="connsiteY402" fmla="*/ 395616 h 6693946"/>
              <a:gd name="connsiteX403" fmla="*/ 338461 w 1569618"/>
              <a:gd name="connsiteY403" fmla="*/ 398222 h 6693946"/>
              <a:gd name="connsiteX404" fmla="*/ 311492 w 1569618"/>
              <a:gd name="connsiteY404" fmla="*/ 401635 h 6693946"/>
              <a:gd name="connsiteX405" fmla="*/ 308316 w 1569618"/>
              <a:gd name="connsiteY405" fmla="*/ 384235 h 6693946"/>
              <a:gd name="connsiteX406" fmla="*/ 302470 w 1569618"/>
              <a:gd name="connsiteY406" fmla="*/ 381937 h 6693946"/>
              <a:gd name="connsiteX407" fmla="*/ 295544 w 1569618"/>
              <a:gd name="connsiteY407" fmla="*/ 387179 h 6693946"/>
              <a:gd name="connsiteX408" fmla="*/ 307056 w 1569618"/>
              <a:gd name="connsiteY408" fmla="*/ 416548 h 6693946"/>
              <a:gd name="connsiteX409" fmla="*/ 315932 w 1569618"/>
              <a:gd name="connsiteY409" fmla="*/ 419859 h 6693946"/>
              <a:gd name="connsiteX410" fmla="*/ 307757 w 1569618"/>
              <a:gd name="connsiteY410" fmla="*/ 423755 h 6693946"/>
              <a:gd name="connsiteX411" fmla="*/ 299924 w 1569618"/>
              <a:gd name="connsiteY411" fmla="*/ 429848 h 6693946"/>
              <a:gd name="connsiteX412" fmla="*/ 298221 w 1569618"/>
              <a:gd name="connsiteY412" fmla="*/ 437127 h 6693946"/>
              <a:gd name="connsiteX413" fmla="*/ 304919 w 1569618"/>
              <a:gd name="connsiteY413" fmla="*/ 437509 h 6693946"/>
              <a:gd name="connsiteX414" fmla="*/ 310176 w 1569618"/>
              <a:gd name="connsiteY414" fmla="*/ 433508 h 6693946"/>
              <a:gd name="connsiteX415" fmla="*/ 322070 w 1569618"/>
              <a:gd name="connsiteY415" fmla="*/ 432983 h 6693946"/>
              <a:gd name="connsiteX416" fmla="*/ 317076 w 1569618"/>
              <a:gd name="connsiteY416" fmla="*/ 440393 h 6693946"/>
              <a:gd name="connsiteX417" fmla="*/ 324193 w 1569618"/>
              <a:gd name="connsiteY417" fmla="*/ 444495 h 6693946"/>
              <a:gd name="connsiteX418" fmla="*/ 348364 w 1569618"/>
              <a:gd name="connsiteY418" fmla="*/ 445493 h 6693946"/>
              <a:gd name="connsiteX419" fmla="*/ 349125 w 1569618"/>
              <a:gd name="connsiteY419" fmla="*/ 450034 h 6693946"/>
              <a:gd name="connsiteX420" fmla="*/ 337302 w 1569618"/>
              <a:gd name="connsiteY420" fmla="*/ 455160 h 6693946"/>
              <a:gd name="connsiteX421" fmla="*/ 341420 w 1569618"/>
              <a:gd name="connsiteY421" fmla="*/ 465033 h 6693946"/>
              <a:gd name="connsiteX422" fmla="*/ 338637 w 1569618"/>
              <a:gd name="connsiteY422" fmla="*/ 477074 h 6693946"/>
              <a:gd name="connsiteX423" fmla="*/ 339515 w 1569618"/>
              <a:gd name="connsiteY423" fmla="*/ 491927 h 6693946"/>
              <a:gd name="connsiteX424" fmla="*/ 353415 w 1569618"/>
              <a:gd name="connsiteY424" fmla="*/ 499850 h 6693946"/>
              <a:gd name="connsiteX425" fmla="*/ 358118 w 1569618"/>
              <a:gd name="connsiteY425" fmla="*/ 511655 h 6693946"/>
              <a:gd name="connsiteX426" fmla="*/ 365265 w 1569618"/>
              <a:gd name="connsiteY426" fmla="*/ 578582 h 6693946"/>
              <a:gd name="connsiteX427" fmla="*/ 365471 w 1569618"/>
              <a:gd name="connsiteY427" fmla="*/ 604231 h 6693946"/>
              <a:gd name="connsiteX428" fmla="*/ 364826 w 1569618"/>
              <a:gd name="connsiteY428" fmla="*/ 635546 h 6693946"/>
              <a:gd name="connsiteX429" fmla="*/ 365265 w 1569618"/>
              <a:gd name="connsiteY429" fmla="*/ 682231 h 6693946"/>
              <a:gd name="connsiteX430" fmla="*/ 372134 w 1569618"/>
              <a:gd name="connsiteY430" fmla="*/ 731710 h 6693946"/>
              <a:gd name="connsiteX431" fmla="*/ 372577 w 1569618"/>
              <a:gd name="connsiteY431" fmla="*/ 784062 h 6693946"/>
              <a:gd name="connsiteX432" fmla="*/ 379563 w 1569618"/>
              <a:gd name="connsiteY432" fmla="*/ 808976 h 6693946"/>
              <a:gd name="connsiteX433" fmla="*/ 377189 w 1569618"/>
              <a:gd name="connsiteY433" fmla="*/ 832401 h 6693946"/>
              <a:gd name="connsiteX434" fmla="*/ 379578 w 1569618"/>
              <a:gd name="connsiteY434" fmla="*/ 859160 h 6693946"/>
              <a:gd name="connsiteX435" fmla="*/ 386343 w 1569618"/>
              <a:gd name="connsiteY435" fmla="*/ 864230 h 6693946"/>
              <a:gd name="connsiteX436" fmla="*/ 392950 w 1569618"/>
              <a:gd name="connsiteY436" fmla="*/ 858984 h 6693946"/>
              <a:gd name="connsiteX437" fmla="*/ 393433 w 1569618"/>
              <a:gd name="connsiteY437" fmla="*/ 827579 h 6693946"/>
              <a:gd name="connsiteX438" fmla="*/ 397183 w 1569618"/>
              <a:gd name="connsiteY438" fmla="*/ 823053 h 6693946"/>
              <a:gd name="connsiteX439" fmla="*/ 402118 w 1569618"/>
              <a:gd name="connsiteY439" fmla="*/ 827991 h 6693946"/>
              <a:gd name="connsiteX440" fmla="*/ 406794 w 1569618"/>
              <a:gd name="connsiteY440" fmla="*/ 832896 h 6693946"/>
              <a:gd name="connsiteX441" fmla="*/ 402909 w 1569618"/>
              <a:gd name="connsiteY441" fmla="*/ 856775 h 6693946"/>
              <a:gd name="connsiteX442" fmla="*/ 414613 w 1569618"/>
              <a:gd name="connsiteY442" fmla="*/ 872374 h 6693946"/>
              <a:gd name="connsiteX443" fmla="*/ 422671 w 1569618"/>
              <a:gd name="connsiteY443" fmla="*/ 896820 h 6693946"/>
              <a:gd name="connsiteX444" fmla="*/ 435090 w 1569618"/>
              <a:gd name="connsiteY444" fmla="*/ 899324 h 6693946"/>
              <a:gd name="connsiteX445" fmla="*/ 441934 w 1569618"/>
              <a:gd name="connsiteY445" fmla="*/ 894213 h 6693946"/>
              <a:gd name="connsiteX446" fmla="*/ 443119 w 1569618"/>
              <a:gd name="connsiteY446" fmla="*/ 859689 h 6693946"/>
              <a:gd name="connsiteX447" fmla="*/ 441934 w 1569618"/>
              <a:gd name="connsiteY447" fmla="*/ 830230 h 6693946"/>
              <a:gd name="connsiteX448" fmla="*/ 435252 w 1569618"/>
              <a:gd name="connsiteY448" fmla="*/ 815628 h 6693946"/>
              <a:gd name="connsiteX449" fmla="*/ 441904 w 1569618"/>
              <a:gd name="connsiteY449" fmla="*/ 810149 h 6693946"/>
              <a:gd name="connsiteX450" fmla="*/ 436148 w 1569618"/>
              <a:gd name="connsiteY450" fmla="*/ 763569 h 6693946"/>
              <a:gd name="connsiteX451" fmla="*/ 437262 w 1569618"/>
              <a:gd name="connsiteY451" fmla="*/ 754517 h 6693946"/>
              <a:gd name="connsiteX452" fmla="*/ 442256 w 1569618"/>
              <a:gd name="connsiteY452" fmla="*/ 718031 h 6693946"/>
              <a:gd name="connsiteX453" fmla="*/ 437862 w 1569618"/>
              <a:gd name="connsiteY453" fmla="*/ 686596 h 6693946"/>
              <a:gd name="connsiteX454" fmla="*/ 435312 w 1569618"/>
              <a:gd name="connsiteY454" fmla="*/ 649829 h 6693946"/>
              <a:gd name="connsiteX455" fmla="*/ 435252 w 1569618"/>
              <a:gd name="connsiteY455" fmla="*/ 611378 h 6693946"/>
              <a:gd name="connsiteX456" fmla="*/ 435252 w 1569618"/>
              <a:gd name="connsiteY456" fmla="*/ 576430 h 6693946"/>
              <a:gd name="connsiteX457" fmla="*/ 435252 w 1569618"/>
              <a:gd name="connsiteY457" fmla="*/ 537979 h 6693946"/>
              <a:gd name="connsiteX458" fmla="*/ 435252 w 1569618"/>
              <a:gd name="connsiteY458" fmla="*/ 499528 h 6693946"/>
              <a:gd name="connsiteX459" fmla="*/ 435458 w 1569618"/>
              <a:gd name="connsiteY459" fmla="*/ 492658 h 6693946"/>
              <a:gd name="connsiteX460" fmla="*/ 441949 w 1569618"/>
              <a:gd name="connsiteY460" fmla="*/ 487093 h 6693946"/>
              <a:gd name="connsiteX461" fmla="*/ 449006 w 1569618"/>
              <a:gd name="connsiteY461" fmla="*/ 491968 h 6693946"/>
              <a:gd name="connsiteX462" fmla="*/ 462937 w 1569618"/>
              <a:gd name="connsiteY462" fmla="*/ 545580 h 6693946"/>
              <a:gd name="connsiteX463" fmla="*/ 463128 w 1569618"/>
              <a:gd name="connsiteY463" fmla="*/ 573471 h 6693946"/>
              <a:gd name="connsiteX464" fmla="*/ 472503 w 1569618"/>
              <a:gd name="connsiteY464" fmla="*/ 597755 h 6693946"/>
              <a:gd name="connsiteX465" fmla="*/ 474438 w 1569618"/>
              <a:gd name="connsiteY465" fmla="*/ 604977 h 6693946"/>
              <a:gd name="connsiteX466" fmla="*/ 469882 w 1569618"/>
              <a:gd name="connsiteY466" fmla="*/ 624941 h 6693946"/>
              <a:gd name="connsiteX467" fmla="*/ 470275 w 1569618"/>
              <a:gd name="connsiteY467" fmla="*/ 642269 h 6693946"/>
              <a:gd name="connsiteX468" fmla="*/ 472195 w 1569618"/>
              <a:gd name="connsiteY468" fmla="*/ 679929 h 6693946"/>
              <a:gd name="connsiteX469" fmla="*/ 469852 w 1569618"/>
              <a:gd name="connsiteY469" fmla="*/ 709988 h 6693946"/>
              <a:gd name="connsiteX470" fmla="*/ 480325 w 1569618"/>
              <a:gd name="connsiteY470" fmla="*/ 758165 h 6693946"/>
              <a:gd name="connsiteX471" fmla="*/ 479417 w 1569618"/>
              <a:gd name="connsiteY471" fmla="*/ 775696 h 6693946"/>
              <a:gd name="connsiteX472" fmla="*/ 485466 w 1569618"/>
              <a:gd name="connsiteY472" fmla="*/ 784939 h 6693946"/>
              <a:gd name="connsiteX473" fmla="*/ 491207 w 1569618"/>
              <a:gd name="connsiteY473" fmla="*/ 778523 h 6693946"/>
              <a:gd name="connsiteX474" fmla="*/ 495823 w 1569618"/>
              <a:gd name="connsiteY474" fmla="*/ 761855 h 6693946"/>
              <a:gd name="connsiteX475" fmla="*/ 497960 w 1569618"/>
              <a:gd name="connsiteY475" fmla="*/ 748746 h 6693946"/>
              <a:gd name="connsiteX476" fmla="*/ 497874 w 1569618"/>
              <a:gd name="connsiteY476" fmla="*/ 727976 h 6693946"/>
              <a:gd name="connsiteX477" fmla="*/ 491353 w 1569618"/>
              <a:gd name="connsiteY477" fmla="*/ 643327 h 6693946"/>
              <a:gd name="connsiteX478" fmla="*/ 490989 w 1569618"/>
              <a:gd name="connsiteY478" fmla="*/ 611892 h 6693946"/>
              <a:gd name="connsiteX479" fmla="*/ 484997 w 1569618"/>
              <a:gd name="connsiteY479" fmla="*/ 588819 h 6693946"/>
              <a:gd name="connsiteX480" fmla="*/ 490989 w 1569618"/>
              <a:gd name="connsiteY480" fmla="*/ 567434 h 6693946"/>
              <a:gd name="connsiteX481" fmla="*/ 483621 w 1569618"/>
              <a:gd name="connsiteY481" fmla="*/ 549682 h 6693946"/>
              <a:gd name="connsiteX482" fmla="*/ 486490 w 1569618"/>
              <a:gd name="connsiteY482" fmla="*/ 526099 h 6693946"/>
              <a:gd name="connsiteX483" fmla="*/ 484296 w 1569618"/>
              <a:gd name="connsiteY483" fmla="*/ 499352 h 6693946"/>
              <a:gd name="connsiteX484" fmla="*/ 484251 w 1569618"/>
              <a:gd name="connsiteY484" fmla="*/ 471389 h 6693946"/>
              <a:gd name="connsiteX485" fmla="*/ 483445 w 1569618"/>
              <a:gd name="connsiteY485" fmla="*/ 444026 h 6693946"/>
              <a:gd name="connsiteX486" fmla="*/ 484483 w 1569618"/>
              <a:gd name="connsiteY486" fmla="*/ 417733 h 6693946"/>
              <a:gd name="connsiteX487" fmla="*/ 484135 w 1569618"/>
              <a:gd name="connsiteY487" fmla="*/ 389800 h 6693946"/>
              <a:gd name="connsiteX488" fmla="*/ 477936 w 1569618"/>
              <a:gd name="connsiteY488" fmla="*/ 339867 h 6693946"/>
              <a:gd name="connsiteX489" fmla="*/ 484251 w 1569618"/>
              <a:gd name="connsiteY489" fmla="*/ 311713 h 6693946"/>
              <a:gd name="connsiteX490" fmla="*/ 498883 w 1569618"/>
              <a:gd name="connsiteY490" fmla="*/ 318482 h 6693946"/>
              <a:gd name="connsiteX491" fmla="*/ 501316 w 1569618"/>
              <a:gd name="connsiteY491" fmla="*/ 326728 h 6693946"/>
              <a:gd name="connsiteX492" fmla="*/ 493565 w 1569618"/>
              <a:gd name="connsiteY492" fmla="*/ 354968 h 6693946"/>
              <a:gd name="connsiteX493" fmla="*/ 494004 w 1569618"/>
              <a:gd name="connsiteY493" fmla="*/ 359715 h 6693946"/>
              <a:gd name="connsiteX494" fmla="*/ 510878 w 1569618"/>
              <a:gd name="connsiteY494" fmla="*/ 391574 h 6693946"/>
              <a:gd name="connsiteX495" fmla="*/ 504699 w 1569618"/>
              <a:gd name="connsiteY495" fmla="*/ 403056 h 6693946"/>
              <a:gd name="connsiteX496" fmla="*/ 500480 w 1569618"/>
              <a:gd name="connsiteY496" fmla="*/ 421880 h 6693946"/>
              <a:gd name="connsiteX497" fmla="*/ 512551 w 1569618"/>
              <a:gd name="connsiteY497" fmla="*/ 453195 h 6693946"/>
              <a:gd name="connsiteX498" fmla="*/ 518146 w 1569618"/>
              <a:gd name="connsiteY498" fmla="*/ 489347 h 6693946"/>
              <a:gd name="connsiteX499" fmla="*/ 519184 w 1569618"/>
              <a:gd name="connsiteY499" fmla="*/ 495793 h 6693946"/>
              <a:gd name="connsiteX500" fmla="*/ 526845 w 1569618"/>
              <a:gd name="connsiteY500" fmla="*/ 590885 h 6693946"/>
              <a:gd name="connsiteX501" fmla="*/ 533216 w 1569618"/>
              <a:gd name="connsiteY501" fmla="*/ 629910 h 6693946"/>
              <a:gd name="connsiteX502" fmla="*/ 537334 w 1569618"/>
              <a:gd name="connsiteY502" fmla="*/ 670292 h 6693946"/>
              <a:gd name="connsiteX503" fmla="*/ 533306 w 1569618"/>
              <a:gd name="connsiteY503" fmla="*/ 690563 h 6693946"/>
              <a:gd name="connsiteX504" fmla="*/ 541522 w 1569618"/>
              <a:gd name="connsiteY504" fmla="*/ 778175 h 6693946"/>
              <a:gd name="connsiteX505" fmla="*/ 547237 w 1569618"/>
              <a:gd name="connsiteY505" fmla="*/ 780649 h 6693946"/>
              <a:gd name="connsiteX506" fmla="*/ 542812 w 1569618"/>
              <a:gd name="connsiteY506" fmla="*/ 788689 h 6693946"/>
              <a:gd name="connsiteX507" fmla="*/ 547192 w 1569618"/>
              <a:gd name="connsiteY507" fmla="*/ 825749 h 6693946"/>
              <a:gd name="connsiteX508" fmla="*/ 547237 w 1569618"/>
              <a:gd name="connsiteY508" fmla="*/ 825839 h 6693946"/>
              <a:gd name="connsiteX509" fmla="*/ 547383 w 1569618"/>
              <a:gd name="connsiteY509" fmla="*/ 846227 h 6693946"/>
              <a:gd name="connsiteX510" fmla="*/ 551294 w 1569618"/>
              <a:gd name="connsiteY510" fmla="*/ 857082 h 6693946"/>
              <a:gd name="connsiteX511" fmla="*/ 554107 w 1569618"/>
              <a:gd name="connsiteY511" fmla="*/ 848102 h 6693946"/>
              <a:gd name="connsiteX512" fmla="*/ 554077 w 1569618"/>
              <a:gd name="connsiteY512" fmla="*/ 820900 h 6693946"/>
              <a:gd name="connsiteX513" fmla="*/ 550634 w 1569618"/>
              <a:gd name="connsiteY513" fmla="*/ 815643 h 6693946"/>
              <a:gd name="connsiteX514" fmla="*/ 547777 w 1569618"/>
              <a:gd name="connsiteY514" fmla="*/ 818163 h 6693946"/>
              <a:gd name="connsiteX515" fmla="*/ 553184 w 1569618"/>
              <a:gd name="connsiteY515" fmla="*/ 783079 h 6693946"/>
              <a:gd name="connsiteX516" fmla="*/ 547237 w 1569618"/>
              <a:gd name="connsiteY516" fmla="*/ 780634 h 6693946"/>
              <a:gd name="connsiteX517" fmla="*/ 551602 w 1569618"/>
              <a:gd name="connsiteY517" fmla="*/ 718511 h 6693946"/>
              <a:gd name="connsiteX518" fmla="*/ 547968 w 1569618"/>
              <a:gd name="connsiteY518" fmla="*/ 696541 h 6693946"/>
              <a:gd name="connsiteX519" fmla="*/ 547222 w 1569618"/>
              <a:gd name="connsiteY519" fmla="*/ 666966 h 6693946"/>
              <a:gd name="connsiteX520" fmla="*/ 541668 w 1569618"/>
              <a:gd name="connsiteY520" fmla="*/ 652420 h 6693946"/>
              <a:gd name="connsiteX521" fmla="*/ 549813 w 1569618"/>
              <a:gd name="connsiteY521" fmla="*/ 593919 h 6693946"/>
              <a:gd name="connsiteX522" fmla="*/ 547237 w 1569618"/>
              <a:gd name="connsiteY522" fmla="*/ 570674 h 6693946"/>
              <a:gd name="connsiteX523" fmla="*/ 558164 w 1569618"/>
              <a:gd name="connsiteY523" fmla="*/ 563451 h 6693946"/>
              <a:gd name="connsiteX524" fmla="*/ 568401 w 1569618"/>
              <a:gd name="connsiteY524" fmla="*/ 563144 h 6693946"/>
              <a:gd name="connsiteX525" fmla="*/ 582699 w 1569618"/>
              <a:gd name="connsiteY525" fmla="*/ 599221 h 6693946"/>
              <a:gd name="connsiteX526" fmla="*/ 589933 w 1569618"/>
              <a:gd name="connsiteY526" fmla="*/ 609342 h 6693946"/>
              <a:gd name="connsiteX527" fmla="*/ 603102 w 1569618"/>
              <a:gd name="connsiteY527" fmla="*/ 631432 h 6693946"/>
              <a:gd name="connsiteX528" fmla="*/ 599911 w 1569618"/>
              <a:gd name="connsiteY528" fmla="*/ 640484 h 6693946"/>
              <a:gd name="connsiteX529" fmla="*/ 596349 w 1569618"/>
              <a:gd name="connsiteY529" fmla="*/ 631916 h 6693946"/>
              <a:gd name="connsiteX530" fmla="*/ 596026 w 1569618"/>
              <a:gd name="connsiteY530" fmla="*/ 625132 h 6693946"/>
              <a:gd name="connsiteX531" fmla="*/ 589100 w 1569618"/>
              <a:gd name="connsiteY531" fmla="*/ 620063 h 6693946"/>
              <a:gd name="connsiteX532" fmla="*/ 582523 w 1569618"/>
              <a:gd name="connsiteY532" fmla="*/ 625309 h 6693946"/>
              <a:gd name="connsiteX533" fmla="*/ 593112 w 1569618"/>
              <a:gd name="connsiteY533" fmla="*/ 669501 h 6693946"/>
              <a:gd name="connsiteX534" fmla="*/ 593551 w 1569618"/>
              <a:gd name="connsiteY534" fmla="*/ 709826 h 6693946"/>
              <a:gd name="connsiteX535" fmla="*/ 581938 w 1569618"/>
              <a:gd name="connsiteY535" fmla="*/ 770056 h 6693946"/>
              <a:gd name="connsiteX536" fmla="*/ 579973 w 1569618"/>
              <a:gd name="connsiteY536" fmla="*/ 779446 h 6693946"/>
              <a:gd name="connsiteX537" fmla="*/ 591999 w 1569618"/>
              <a:gd name="connsiteY537" fmla="*/ 801581 h 6693946"/>
              <a:gd name="connsiteX538" fmla="*/ 601257 w 1569618"/>
              <a:gd name="connsiteY538" fmla="*/ 803674 h 6693946"/>
              <a:gd name="connsiteX539" fmla="*/ 609094 w 1569618"/>
              <a:gd name="connsiteY539" fmla="*/ 827271 h 6693946"/>
              <a:gd name="connsiteX540" fmla="*/ 589247 w 1569618"/>
              <a:gd name="connsiteY540" fmla="*/ 829630 h 6693946"/>
              <a:gd name="connsiteX541" fmla="*/ 580678 w 1569618"/>
              <a:gd name="connsiteY541" fmla="*/ 815643 h 6693946"/>
              <a:gd name="connsiteX542" fmla="*/ 582246 w 1569618"/>
              <a:gd name="connsiteY542" fmla="*/ 815643 h 6693946"/>
              <a:gd name="connsiteX543" fmla="*/ 580119 w 1569618"/>
              <a:gd name="connsiteY543" fmla="*/ 810341 h 6693946"/>
              <a:gd name="connsiteX544" fmla="*/ 575886 w 1569618"/>
              <a:gd name="connsiteY544" fmla="*/ 811496 h 6693946"/>
              <a:gd name="connsiteX545" fmla="*/ 580678 w 1569618"/>
              <a:gd name="connsiteY545" fmla="*/ 815643 h 6693946"/>
              <a:gd name="connsiteX546" fmla="*/ 589247 w 1569618"/>
              <a:gd name="connsiteY546" fmla="*/ 829630 h 6693946"/>
              <a:gd name="connsiteX547" fmla="*/ 589247 w 1569618"/>
              <a:gd name="connsiteY547" fmla="*/ 840103 h 6693946"/>
              <a:gd name="connsiteX548" fmla="*/ 596510 w 1569618"/>
              <a:gd name="connsiteY548" fmla="*/ 839605 h 6693946"/>
              <a:gd name="connsiteX549" fmla="*/ 610073 w 1569618"/>
              <a:gd name="connsiteY549" fmla="*/ 844704 h 6693946"/>
              <a:gd name="connsiteX550" fmla="*/ 610369 w 1569618"/>
              <a:gd name="connsiteY550" fmla="*/ 910971 h 6693946"/>
              <a:gd name="connsiteX551" fmla="*/ 600406 w 1569618"/>
              <a:gd name="connsiteY551" fmla="*/ 920623 h 6693946"/>
              <a:gd name="connsiteX552" fmla="*/ 599750 w 1569618"/>
              <a:gd name="connsiteY552" fmla="*/ 927287 h 6693946"/>
              <a:gd name="connsiteX553" fmla="*/ 617209 w 1569618"/>
              <a:gd name="connsiteY553" fmla="*/ 965007 h 6693946"/>
              <a:gd name="connsiteX554" fmla="*/ 617561 w 1569618"/>
              <a:gd name="connsiteY554" fmla="*/ 1041732 h 6693946"/>
              <a:gd name="connsiteX555" fmla="*/ 624870 w 1569618"/>
              <a:gd name="connsiteY555" fmla="*/ 1046344 h 6693946"/>
              <a:gd name="connsiteX556" fmla="*/ 627285 w 1569618"/>
              <a:gd name="connsiteY556" fmla="*/ 1038507 h 6693946"/>
              <a:gd name="connsiteX557" fmla="*/ 628222 w 1569618"/>
              <a:gd name="connsiteY557" fmla="*/ 1026834 h 6693946"/>
              <a:gd name="connsiteX558" fmla="*/ 630202 w 1569618"/>
              <a:gd name="connsiteY558" fmla="*/ 1014107 h 6693946"/>
              <a:gd name="connsiteX559" fmla="*/ 630435 w 1569618"/>
              <a:gd name="connsiteY559" fmla="*/ 938919 h 6693946"/>
              <a:gd name="connsiteX560" fmla="*/ 624619 w 1569618"/>
              <a:gd name="connsiteY560" fmla="*/ 853505 h 6693946"/>
              <a:gd name="connsiteX561" fmla="*/ 623917 w 1569618"/>
              <a:gd name="connsiteY561" fmla="*/ 836458 h 6693946"/>
              <a:gd name="connsiteX562" fmla="*/ 624240 w 1569618"/>
              <a:gd name="connsiteY562" fmla="*/ 796789 h 6693946"/>
              <a:gd name="connsiteX563" fmla="*/ 624240 w 1569618"/>
              <a:gd name="connsiteY563" fmla="*/ 751457 h 6693946"/>
              <a:gd name="connsiteX564" fmla="*/ 624619 w 1569618"/>
              <a:gd name="connsiteY564" fmla="*/ 706151 h 6693946"/>
              <a:gd name="connsiteX565" fmla="*/ 623242 w 1569618"/>
              <a:gd name="connsiteY565" fmla="*/ 666219 h 6693946"/>
              <a:gd name="connsiteX566" fmla="*/ 624285 w 1569618"/>
              <a:gd name="connsiteY566" fmla="*/ 621221 h 6693946"/>
              <a:gd name="connsiteX567" fmla="*/ 631226 w 1569618"/>
              <a:gd name="connsiteY567" fmla="*/ 592730 h 6693946"/>
              <a:gd name="connsiteX568" fmla="*/ 631226 w 1569618"/>
              <a:gd name="connsiteY568" fmla="*/ 556668 h 6693946"/>
              <a:gd name="connsiteX569" fmla="*/ 645216 w 1569618"/>
              <a:gd name="connsiteY569" fmla="*/ 604786 h 6693946"/>
              <a:gd name="connsiteX570" fmla="*/ 645595 w 1569618"/>
              <a:gd name="connsiteY570" fmla="*/ 660711 h 6693946"/>
              <a:gd name="connsiteX571" fmla="*/ 653346 w 1569618"/>
              <a:gd name="connsiteY571" fmla="*/ 668664 h 6693946"/>
              <a:gd name="connsiteX572" fmla="*/ 658851 w 1569618"/>
              <a:gd name="connsiteY572" fmla="*/ 658559 h 6693946"/>
              <a:gd name="connsiteX573" fmla="*/ 652128 w 1569618"/>
              <a:gd name="connsiteY573" fmla="*/ 629966 h 6693946"/>
              <a:gd name="connsiteX574" fmla="*/ 658341 w 1569618"/>
              <a:gd name="connsiteY574" fmla="*/ 605007 h 6693946"/>
              <a:gd name="connsiteX575" fmla="*/ 651689 w 1569618"/>
              <a:gd name="connsiteY575" fmla="*/ 579812 h 6693946"/>
              <a:gd name="connsiteX576" fmla="*/ 659466 w 1569618"/>
              <a:gd name="connsiteY576" fmla="*/ 547792 h 6693946"/>
              <a:gd name="connsiteX577" fmla="*/ 666718 w 1569618"/>
              <a:gd name="connsiteY577" fmla="*/ 543090 h 6693946"/>
              <a:gd name="connsiteX578" fmla="*/ 672913 w 1569618"/>
              <a:gd name="connsiteY578" fmla="*/ 548744 h 6693946"/>
              <a:gd name="connsiteX579" fmla="*/ 670862 w 1569618"/>
              <a:gd name="connsiteY579" fmla="*/ 575695 h 6693946"/>
              <a:gd name="connsiteX580" fmla="*/ 677720 w 1569618"/>
              <a:gd name="connsiteY580" fmla="*/ 600627 h 6693946"/>
              <a:gd name="connsiteX581" fmla="*/ 677544 w 1569618"/>
              <a:gd name="connsiteY581" fmla="*/ 617985 h 6693946"/>
              <a:gd name="connsiteX582" fmla="*/ 673044 w 1569618"/>
              <a:gd name="connsiteY582" fmla="*/ 631695 h 6693946"/>
              <a:gd name="connsiteX583" fmla="*/ 678538 w 1569618"/>
              <a:gd name="connsiteY583" fmla="*/ 645010 h 6693946"/>
              <a:gd name="connsiteX584" fmla="*/ 680690 w 1569618"/>
              <a:gd name="connsiteY584" fmla="*/ 676355 h 6693946"/>
              <a:gd name="connsiteX585" fmla="*/ 693188 w 1569618"/>
              <a:gd name="connsiteY585" fmla="*/ 692116 h 6693946"/>
              <a:gd name="connsiteX586" fmla="*/ 680851 w 1569618"/>
              <a:gd name="connsiteY586" fmla="*/ 699529 h 6693946"/>
              <a:gd name="connsiteX587" fmla="*/ 688366 w 1569618"/>
              <a:gd name="connsiteY587" fmla="*/ 703688 h 6693946"/>
              <a:gd name="connsiteX588" fmla="*/ 688793 w 1569618"/>
              <a:gd name="connsiteY588" fmla="*/ 717180 h 6693946"/>
              <a:gd name="connsiteX589" fmla="*/ 685231 w 1569618"/>
              <a:gd name="connsiteY589" fmla="*/ 726453 h 6693946"/>
              <a:gd name="connsiteX590" fmla="*/ 697140 w 1569618"/>
              <a:gd name="connsiteY590" fmla="*/ 738655 h 6693946"/>
              <a:gd name="connsiteX591" fmla="*/ 699589 w 1569618"/>
              <a:gd name="connsiteY591" fmla="*/ 757168 h 6693946"/>
              <a:gd name="connsiteX592" fmla="*/ 687166 w 1569618"/>
              <a:gd name="connsiteY592" fmla="*/ 759452 h 6693946"/>
              <a:gd name="connsiteX593" fmla="*/ 685115 w 1569618"/>
              <a:gd name="connsiteY593" fmla="*/ 754341 h 6693946"/>
              <a:gd name="connsiteX594" fmla="*/ 680866 w 1569618"/>
              <a:gd name="connsiteY594" fmla="*/ 755499 h 6693946"/>
              <a:gd name="connsiteX595" fmla="*/ 685674 w 1569618"/>
              <a:gd name="connsiteY595" fmla="*/ 759643 h 6693946"/>
              <a:gd name="connsiteX596" fmla="*/ 680971 w 1569618"/>
              <a:gd name="connsiteY596" fmla="*/ 787519 h 6693946"/>
              <a:gd name="connsiteX597" fmla="*/ 697538 w 1569618"/>
              <a:gd name="connsiteY597" fmla="*/ 828445 h 6693946"/>
              <a:gd name="connsiteX598" fmla="*/ 701449 w 1569618"/>
              <a:gd name="connsiteY598" fmla="*/ 862557 h 6693946"/>
              <a:gd name="connsiteX599" fmla="*/ 701228 w 1569618"/>
              <a:gd name="connsiteY599" fmla="*/ 884209 h 6693946"/>
              <a:gd name="connsiteX600" fmla="*/ 694227 w 1569618"/>
              <a:gd name="connsiteY600" fmla="*/ 913623 h 6693946"/>
              <a:gd name="connsiteX601" fmla="*/ 708244 w 1569618"/>
              <a:gd name="connsiteY601" fmla="*/ 967245 h 6693946"/>
              <a:gd name="connsiteX602" fmla="*/ 715219 w 1569618"/>
              <a:gd name="connsiteY602" fmla="*/ 1034247 h 6693946"/>
              <a:gd name="connsiteX603" fmla="*/ 712170 w 1569618"/>
              <a:gd name="connsiteY603" fmla="*/ 1097072 h 6693946"/>
              <a:gd name="connsiteX604" fmla="*/ 718102 w 1569618"/>
              <a:gd name="connsiteY604" fmla="*/ 1143825 h 6693946"/>
              <a:gd name="connsiteX605" fmla="*/ 722234 w 1569618"/>
              <a:gd name="connsiteY605" fmla="*/ 1152555 h 6693946"/>
              <a:gd name="connsiteX606" fmla="*/ 720446 w 1569618"/>
              <a:gd name="connsiteY606" fmla="*/ 1182996 h 6693946"/>
              <a:gd name="connsiteX607" fmla="*/ 722366 w 1569618"/>
              <a:gd name="connsiteY607" fmla="*/ 1213156 h 6693946"/>
              <a:gd name="connsiteX608" fmla="*/ 728620 w 1569618"/>
              <a:gd name="connsiteY608" fmla="*/ 1245483 h 6693946"/>
              <a:gd name="connsiteX609" fmla="*/ 725984 w 1569618"/>
              <a:gd name="connsiteY609" fmla="*/ 1279232 h 6693946"/>
              <a:gd name="connsiteX610" fmla="*/ 726202 w 1569618"/>
              <a:gd name="connsiteY610" fmla="*/ 1305991 h 6693946"/>
              <a:gd name="connsiteX611" fmla="*/ 729104 w 1569618"/>
              <a:gd name="connsiteY611" fmla="*/ 1343182 h 6693946"/>
              <a:gd name="connsiteX612" fmla="*/ 729221 w 1569618"/>
              <a:gd name="connsiteY612" fmla="*/ 1381632 h 6693946"/>
              <a:gd name="connsiteX613" fmla="*/ 728812 w 1569618"/>
              <a:gd name="connsiteY613" fmla="*/ 1420012 h 6693946"/>
              <a:gd name="connsiteX614" fmla="*/ 729221 w 1569618"/>
              <a:gd name="connsiteY614" fmla="*/ 1452718 h 6693946"/>
              <a:gd name="connsiteX615" fmla="*/ 734961 w 1569618"/>
              <a:gd name="connsiteY615" fmla="*/ 1482162 h 6693946"/>
              <a:gd name="connsiteX616" fmla="*/ 748877 w 1569618"/>
              <a:gd name="connsiteY616" fmla="*/ 1513331 h 6693946"/>
              <a:gd name="connsiteX617" fmla="*/ 743661 w 1569618"/>
              <a:gd name="connsiteY617" fmla="*/ 1394434 h 6693946"/>
              <a:gd name="connsiteX618" fmla="*/ 743222 w 1569618"/>
              <a:gd name="connsiteY618" fmla="*/ 1279112 h 6693946"/>
              <a:gd name="connsiteX619" fmla="*/ 743822 w 1569618"/>
              <a:gd name="connsiteY619" fmla="*/ 1247842 h 6693946"/>
              <a:gd name="connsiteX620" fmla="*/ 740601 w 1569618"/>
              <a:gd name="connsiteY620" fmla="*/ 1220963 h 6693946"/>
              <a:gd name="connsiteX621" fmla="*/ 736911 w 1569618"/>
              <a:gd name="connsiteY621" fmla="*/ 1193481 h 6693946"/>
              <a:gd name="connsiteX622" fmla="*/ 746241 w 1569618"/>
              <a:gd name="connsiteY622" fmla="*/ 1159147 h 6693946"/>
              <a:gd name="connsiteX623" fmla="*/ 749875 w 1569618"/>
              <a:gd name="connsiteY623" fmla="*/ 1150477 h 6693946"/>
              <a:gd name="connsiteX624" fmla="*/ 738813 w 1569618"/>
              <a:gd name="connsiteY624" fmla="*/ 1132928 h 6693946"/>
              <a:gd name="connsiteX625" fmla="*/ 740732 w 1569618"/>
              <a:gd name="connsiteY625" fmla="*/ 1111265 h 6693946"/>
              <a:gd name="connsiteX626" fmla="*/ 736866 w 1569618"/>
              <a:gd name="connsiteY626" fmla="*/ 1081604 h 6693946"/>
              <a:gd name="connsiteX627" fmla="*/ 744160 w 1569618"/>
              <a:gd name="connsiteY627" fmla="*/ 1044413 h 6693946"/>
              <a:gd name="connsiteX628" fmla="*/ 743222 w 1569618"/>
              <a:gd name="connsiteY628" fmla="*/ 1002842 h 6693946"/>
              <a:gd name="connsiteX629" fmla="*/ 743489 w 1569618"/>
              <a:gd name="connsiteY629" fmla="*/ 974895 h 6693946"/>
              <a:gd name="connsiteX630" fmla="*/ 749185 w 1569618"/>
              <a:gd name="connsiteY630" fmla="*/ 972476 h 6693946"/>
              <a:gd name="connsiteX631" fmla="*/ 764214 w 1569618"/>
              <a:gd name="connsiteY631" fmla="*/ 990610 h 6693946"/>
              <a:gd name="connsiteX632" fmla="*/ 758413 w 1569618"/>
              <a:gd name="connsiteY632" fmla="*/ 992924 h 6693946"/>
              <a:gd name="connsiteX633" fmla="*/ 764214 w 1569618"/>
              <a:gd name="connsiteY633" fmla="*/ 997611 h 6693946"/>
              <a:gd name="connsiteX634" fmla="*/ 757213 w 1569618"/>
              <a:gd name="connsiteY634" fmla="*/ 1022102 h 6693946"/>
              <a:gd name="connsiteX635" fmla="*/ 762455 w 1569618"/>
              <a:gd name="connsiteY635" fmla="*/ 1047972 h 6693946"/>
              <a:gd name="connsiteX636" fmla="*/ 761094 w 1569618"/>
              <a:gd name="connsiteY636" fmla="*/ 1046607 h 6693946"/>
              <a:gd name="connsiteX637" fmla="*/ 757989 w 1569618"/>
              <a:gd name="connsiteY637" fmla="*/ 1050814 h 6693946"/>
              <a:gd name="connsiteX638" fmla="*/ 762178 w 1569618"/>
              <a:gd name="connsiteY638" fmla="*/ 1049817 h 6693946"/>
              <a:gd name="connsiteX639" fmla="*/ 764214 w 1569618"/>
              <a:gd name="connsiteY639" fmla="*/ 1049730 h 6693946"/>
              <a:gd name="connsiteX640" fmla="*/ 763539 w 1569618"/>
              <a:gd name="connsiteY640" fmla="*/ 1049055 h 6693946"/>
              <a:gd name="connsiteX641" fmla="*/ 778070 w 1569618"/>
              <a:gd name="connsiteY641" fmla="*/ 1030393 h 6693946"/>
              <a:gd name="connsiteX642" fmla="*/ 774102 w 1569618"/>
              <a:gd name="connsiteY642" fmla="*/ 997686 h 6693946"/>
              <a:gd name="connsiteX643" fmla="*/ 764214 w 1569618"/>
              <a:gd name="connsiteY643" fmla="*/ 997611 h 6693946"/>
              <a:gd name="connsiteX644" fmla="*/ 764214 w 1569618"/>
              <a:gd name="connsiteY644" fmla="*/ 990610 h 6693946"/>
              <a:gd name="connsiteX645" fmla="*/ 777500 w 1569618"/>
              <a:gd name="connsiteY645" fmla="*/ 977310 h 6693946"/>
              <a:gd name="connsiteX646" fmla="*/ 774249 w 1569618"/>
              <a:gd name="connsiteY646" fmla="*/ 957286 h 6693946"/>
              <a:gd name="connsiteX647" fmla="*/ 775433 w 1569618"/>
              <a:gd name="connsiteY647" fmla="*/ 935492 h 6693946"/>
              <a:gd name="connsiteX648" fmla="*/ 772404 w 1569618"/>
              <a:gd name="connsiteY648" fmla="*/ 895706 h 6693946"/>
              <a:gd name="connsiteX649" fmla="*/ 779461 w 1569618"/>
              <a:gd name="connsiteY649" fmla="*/ 846152 h 6693946"/>
              <a:gd name="connsiteX650" fmla="*/ 786612 w 1569618"/>
              <a:gd name="connsiteY650" fmla="*/ 845364 h 6693946"/>
              <a:gd name="connsiteX651" fmla="*/ 785220 w 1569618"/>
              <a:gd name="connsiteY651" fmla="*/ 846755 h 6693946"/>
              <a:gd name="connsiteX652" fmla="*/ 789424 w 1569618"/>
              <a:gd name="connsiteY652" fmla="*/ 849860 h 6693946"/>
              <a:gd name="connsiteX653" fmla="*/ 788427 w 1569618"/>
              <a:gd name="connsiteY653" fmla="*/ 845672 h 6693946"/>
              <a:gd name="connsiteX654" fmla="*/ 788340 w 1569618"/>
              <a:gd name="connsiteY654" fmla="*/ 843636 h 6693946"/>
              <a:gd name="connsiteX655" fmla="*/ 787560 w 1569618"/>
              <a:gd name="connsiteY655" fmla="*/ 844412 h 6693946"/>
              <a:gd name="connsiteX656" fmla="*/ 778699 w 1569618"/>
              <a:gd name="connsiteY656" fmla="*/ 819055 h 6693946"/>
              <a:gd name="connsiteX657" fmla="*/ 792675 w 1569618"/>
              <a:gd name="connsiteY657" fmla="*/ 804671 h 6693946"/>
              <a:gd name="connsiteX658" fmla="*/ 806632 w 1569618"/>
              <a:gd name="connsiteY658" fmla="*/ 761210 h 6693946"/>
              <a:gd name="connsiteX659" fmla="*/ 794914 w 1569618"/>
              <a:gd name="connsiteY659" fmla="*/ 759572 h 6693946"/>
              <a:gd name="connsiteX660" fmla="*/ 784561 w 1569618"/>
              <a:gd name="connsiteY660" fmla="*/ 759774 h 6693946"/>
              <a:gd name="connsiteX661" fmla="*/ 778816 w 1569618"/>
              <a:gd name="connsiteY661" fmla="*/ 762545 h 6693946"/>
              <a:gd name="connsiteX662" fmla="*/ 786345 w 1569618"/>
              <a:gd name="connsiteY662" fmla="*/ 766513 h 6693946"/>
              <a:gd name="connsiteX663" fmla="*/ 796335 w 1569618"/>
              <a:gd name="connsiteY663" fmla="*/ 767596 h 6693946"/>
              <a:gd name="connsiteX664" fmla="*/ 799147 w 1569618"/>
              <a:gd name="connsiteY664" fmla="*/ 773120 h 6693946"/>
              <a:gd name="connsiteX665" fmla="*/ 784414 w 1569618"/>
              <a:gd name="connsiteY665" fmla="*/ 781103 h 6693946"/>
              <a:gd name="connsiteX666" fmla="*/ 782434 w 1569618"/>
              <a:gd name="connsiteY666" fmla="*/ 794535 h 6693946"/>
              <a:gd name="connsiteX667" fmla="*/ 776900 w 1569618"/>
              <a:gd name="connsiteY667" fmla="*/ 785367 h 6693946"/>
              <a:gd name="connsiteX668" fmla="*/ 776986 w 1569618"/>
              <a:gd name="connsiteY668" fmla="*/ 782993 h 6693946"/>
              <a:gd name="connsiteX669" fmla="*/ 767143 w 1569618"/>
              <a:gd name="connsiteY669" fmla="*/ 761578 h 6693946"/>
              <a:gd name="connsiteX670" fmla="*/ 785220 w 1569618"/>
              <a:gd name="connsiteY670" fmla="*/ 745656 h 6693946"/>
              <a:gd name="connsiteX671" fmla="*/ 801082 w 1569618"/>
              <a:gd name="connsiteY671" fmla="*/ 744014 h 6693946"/>
              <a:gd name="connsiteX672" fmla="*/ 812977 w 1569618"/>
              <a:gd name="connsiteY672" fmla="*/ 727916 h 6693946"/>
              <a:gd name="connsiteX673" fmla="*/ 807719 w 1569618"/>
              <a:gd name="connsiteY673" fmla="*/ 691662 h 6693946"/>
              <a:gd name="connsiteX674" fmla="*/ 806445 w 1569618"/>
              <a:gd name="connsiteY674" fmla="*/ 672710 h 6693946"/>
              <a:gd name="connsiteX675" fmla="*/ 806092 w 1569618"/>
              <a:gd name="connsiteY675" fmla="*/ 653639 h 6693946"/>
              <a:gd name="connsiteX676" fmla="*/ 807292 w 1569618"/>
              <a:gd name="connsiteY676" fmla="*/ 636719 h 6693946"/>
              <a:gd name="connsiteX677" fmla="*/ 809887 w 1569618"/>
              <a:gd name="connsiteY677" fmla="*/ 591500 h 6693946"/>
              <a:gd name="connsiteX678" fmla="*/ 812756 w 1569618"/>
              <a:gd name="connsiteY678" fmla="*/ 581717 h 6693946"/>
              <a:gd name="connsiteX679" fmla="*/ 817634 w 1569618"/>
              <a:gd name="connsiteY679" fmla="*/ 571596 h 6693946"/>
              <a:gd name="connsiteX680" fmla="*/ 824886 w 1569618"/>
              <a:gd name="connsiteY680" fmla="*/ 579126 h 6693946"/>
              <a:gd name="connsiteX681" fmla="*/ 827230 w 1569618"/>
              <a:gd name="connsiteY681" fmla="*/ 588616 h 6693946"/>
              <a:gd name="connsiteX682" fmla="*/ 829997 w 1569618"/>
              <a:gd name="connsiteY682" fmla="*/ 597961 h 6693946"/>
              <a:gd name="connsiteX683" fmla="*/ 834100 w 1569618"/>
              <a:gd name="connsiteY683" fmla="*/ 587105 h 6693946"/>
              <a:gd name="connsiteX684" fmla="*/ 840939 w 1569618"/>
              <a:gd name="connsiteY684" fmla="*/ 539839 h 6693946"/>
              <a:gd name="connsiteX685" fmla="*/ 841509 w 1569618"/>
              <a:gd name="connsiteY685" fmla="*/ 483899 h 6693946"/>
              <a:gd name="connsiteX686" fmla="*/ 848117 w 1569618"/>
              <a:gd name="connsiteY686" fmla="*/ 451792 h 6693946"/>
              <a:gd name="connsiteX687" fmla="*/ 854649 w 1569618"/>
              <a:gd name="connsiteY687" fmla="*/ 419169 h 6693946"/>
              <a:gd name="connsiteX688" fmla="*/ 855425 w 1569618"/>
              <a:gd name="connsiteY688" fmla="*/ 398766 h 6693946"/>
              <a:gd name="connsiteX689" fmla="*/ 862118 w 1569618"/>
              <a:gd name="connsiteY689" fmla="*/ 373631 h 6693946"/>
              <a:gd name="connsiteX690" fmla="*/ 870484 w 1569618"/>
              <a:gd name="connsiteY690" fmla="*/ 372210 h 6693946"/>
              <a:gd name="connsiteX691" fmla="*/ 883549 w 1569618"/>
              <a:gd name="connsiteY691" fmla="*/ 365486 h 6693946"/>
              <a:gd name="connsiteX692" fmla="*/ 890947 w 1569618"/>
              <a:gd name="connsiteY692" fmla="*/ 361106 h 6693946"/>
              <a:gd name="connsiteX693" fmla="*/ 896894 w 1569618"/>
              <a:gd name="connsiteY693" fmla="*/ 367024 h 6693946"/>
              <a:gd name="connsiteX694" fmla="*/ 904570 w 1569618"/>
              <a:gd name="connsiteY694" fmla="*/ 406221 h 6693946"/>
              <a:gd name="connsiteX695" fmla="*/ 909198 w 1569618"/>
              <a:gd name="connsiteY695" fmla="*/ 418029 h 6693946"/>
              <a:gd name="connsiteX696" fmla="*/ 914162 w 1569618"/>
              <a:gd name="connsiteY696" fmla="*/ 422787 h 6693946"/>
              <a:gd name="connsiteX697" fmla="*/ 918017 w 1569618"/>
              <a:gd name="connsiteY697" fmla="*/ 419083 h 6693946"/>
              <a:gd name="connsiteX698" fmla="*/ 919903 w 1569618"/>
              <a:gd name="connsiteY698" fmla="*/ 392159 h 6693946"/>
              <a:gd name="connsiteX699" fmla="*/ 933688 w 1569618"/>
              <a:gd name="connsiteY699" fmla="*/ 373364 h 6693946"/>
              <a:gd name="connsiteX700" fmla="*/ 939211 w 1569618"/>
              <a:gd name="connsiteY700" fmla="*/ 344438 h 6693946"/>
              <a:gd name="connsiteX701" fmla="*/ 945275 w 1569618"/>
              <a:gd name="connsiteY701" fmla="*/ 322217 h 6693946"/>
              <a:gd name="connsiteX702" fmla="*/ 956363 w 1569618"/>
              <a:gd name="connsiteY702" fmla="*/ 299571 h 6693946"/>
              <a:gd name="connsiteX703" fmla="*/ 976796 w 1569618"/>
              <a:gd name="connsiteY703" fmla="*/ 304611 h 6693946"/>
              <a:gd name="connsiteX704" fmla="*/ 1005374 w 1569618"/>
              <a:gd name="connsiteY704" fmla="*/ 311537 h 6693946"/>
              <a:gd name="connsiteX705" fmla="*/ 1016406 w 1569618"/>
              <a:gd name="connsiteY705" fmla="*/ 349051 h 6693946"/>
              <a:gd name="connsiteX706" fmla="*/ 1018029 w 1569618"/>
              <a:gd name="connsiteY706" fmla="*/ 365764 h 6693946"/>
              <a:gd name="connsiteX707" fmla="*/ 1037116 w 1569618"/>
              <a:gd name="connsiteY707" fmla="*/ 371126 h 6693946"/>
              <a:gd name="connsiteX708" fmla="*/ 1044661 w 1569618"/>
              <a:gd name="connsiteY708" fmla="*/ 363904 h 6693946"/>
              <a:gd name="connsiteX709" fmla="*/ 1071378 w 1569618"/>
              <a:gd name="connsiteY709" fmla="*/ 349418 h 6693946"/>
              <a:gd name="connsiteX710" fmla="*/ 1092794 w 1569618"/>
              <a:gd name="connsiteY710" fmla="*/ 389316 h 6693946"/>
              <a:gd name="connsiteX711" fmla="*/ 1102431 w 1569618"/>
              <a:gd name="connsiteY711" fmla="*/ 462719 h 6693946"/>
              <a:gd name="connsiteX712" fmla="*/ 1120449 w 1569618"/>
              <a:gd name="connsiteY712" fmla="*/ 532046 h 6693946"/>
              <a:gd name="connsiteX713" fmla="*/ 1121592 w 1569618"/>
              <a:gd name="connsiteY713" fmla="*/ 549007 h 6693946"/>
              <a:gd name="connsiteX714" fmla="*/ 1133176 w 1569618"/>
              <a:gd name="connsiteY714" fmla="*/ 562161 h 6693946"/>
              <a:gd name="connsiteX715" fmla="*/ 1129853 w 1569618"/>
              <a:gd name="connsiteY715" fmla="*/ 547631 h 6693946"/>
              <a:gd name="connsiteX716" fmla="*/ 1128226 w 1569618"/>
              <a:gd name="connsiteY716" fmla="*/ 541406 h 6693946"/>
              <a:gd name="connsiteX717" fmla="*/ 1121386 w 1569618"/>
              <a:gd name="connsiteY717" fmla="*/ 453285 h 6693946"/>
              <a:gd name="connsiteX718" fmla="*/ 1121341 w 1569618"/>
              <a:gd name="connsiteY718" fmla="*/ 435867 h 6693946"/>
              <a:gd name="connsiteX719" fmla="*/ 1124930 w 1569618"/>
              <a:gd name="connsiteY719" fmla="*/ 430962 h 6693946"/>
              <a:gd name="connsiteX720" fmla="*/ 1128196 w 1569618"/>
              <a:gd name="connsiteY720" fmla="*/ 436602 h 6693946"/>
              <a:gd name="connsiteX721" fmla="*/ 1134863 w 1569618"/>
              <a:gd name="connsiteY721" fmla="*/ 479181 h 6693946"/>
              <a:gd name="connsiteX722" fmla="*/ 1144868 w 1569618"/>
              <a:gd name="connsiteY722" fmla="*/ 499190 h 6693946"/>
              <a:gd name="connsiteX723" fmla="*/ 1162957 w 1569618"/>
              <a:gd name="connsiteY723" fmla="*/ 530142 h 6693946"/>
              <a:gd name="connsiteX724" fmla="*/ 1159721 w 1569618"/>
              <a:gd name="connsiteY724" fmla="*/ 535504 h 6693946"/>
              <a:gd name="connsiteX725" fmla="*/ 1152367 w 1569618"/>
              <a:gd name="connsiteY725" fmla="*/ 542373 h 6693946"/>
              <a:gd name="connsiteX726" fmla="*/ 1149289 w 1569618"/>
              <a:gd name="connsiteY726" fmla="*/ 536674 h 6693946"/>
              <a:gd name="connsiteX727" fmla="*/ 1149101 w 1569618"/>
              <a:gd name="connsiteY727" fmla="*/ 529718 h 6693946"/>
              <a:gd name="connsiteX728" fmla="*/ 1144939 w 1569618"/>
              <a:gd name="connsiteY728" fmla="*/ 508389 h 6693946"/>
              <a:gd name="connsiteX729" fmla="*/ 1142348 w 1569618"/>
              <a:gd name="connsiteY729" fmla="*/ 528237 h 6693946"/>
              <a:gd name="connsiteX730" fmla="*/ 1157831 w 1569618"/>
              <a:gd name="connsiteY730" fmla="*/ 550166 h 6693946"/>
              <a:gd name="connsiteX731" fmla="*/ 1162987 w 1569618"/>
              <a:gd name="connsiteY731" fmla="*/ 560346 h 6693946"/>
              <a:gd name="connsiteX732" fmla="*/ 1171158 w 1569618"/>
              <a:gd name="connsiteY732" fmla="*/ 616579 h 6693946"/>
              <a:gd name="connsiteX733" fmla="*/ 1183037 w 1569618"/>
              <a:gd name="connsiteY733" fmla="*/ 624296 h 6693946"/>
              <a:gd name="connsiteX734" fmla="*/ 1187417 w 1569618"/>
              <a:gd name="connsiteY734" fmla="*/ 611524 h 6693946"/>
              <a:gd name="connsiteX735" fmla="*/ 1186877 w 1569618"/>
              <a:gd name="connsiteY735" fmla="*/ 593128 h 6693946"/>
              <a:gd name="connsiteX736" fmla="*/ 1197542 w 1569618"/>
              <a:gd name="connsiteY736" fmla="*/ 609739 h 6693946"/>
              <a:gd name="connsiteX737" fmla="*/ 1199240 w 1569618"/>
              <a:gd name="connsiteY737" fmla="*/ 657081 h 6693946"/>
              <a:gd name="connsiteX738" fmla="*/ 1221987 w 1569618"/>
              <a:gd name="connsiteY738" fmla="*/ 702679 h 6693946"/>
              <a:gd name="connsiteX739" fmla="*/ 1228256 w 1569618"/>
              <a:gd name="connsiteY739" fmla="*/ 703395 h 6693946"/>
              <a:gd name="connsiteX740" fmla="*/ 1229940 w 1569618"/>
              <a:gd name="connsiteY740" fmla="*/ 697141 h 6693946"/>
              <a:gd name="connsiteX741" fmla="*/ 1226322 w 1569618"/>
              <a:gd name="connsiteY741" fmla="*/ 611262 h 6693946"/>
              <a:gd name="connsiteX742" fmla="*/ 1229618 w 1569618"/>
              <a:gd name="connsiteY742" fmla="*/ 605708 h 6693946"/>
              <a:gd name="connsiteX743" fmla="*/ 1233105 w 1569618"/>
              <a:gd name="connsiteY743" fmla="*/ 611172 h 6693946"/>
              <a:gd name="connsiteX744" fmla="*/ 1240489 w 1569618"/>
              <a:gd name="connsiteY744" fmla="*/ 643282 h 6693946"/>
              <a:gd name="connsiteX745" fmla="*/ 1251884 w 1569618"/>
              <a:gd name="connsiteY745" fmla="*/ 677499 h 6693946"/>
              <a:gd name="connsiteX746" fmla="*/ 1269857 w 1569618"/>
              <a:gd name="connsiteY746" fmla="*/ 705064 h 6693946"/>
              <a:gd name="connsiteX747" fmla="*/ 1268144 w 1569618"/>
              <a:gd name="connsiteY747" fmla="*/ 706781 h 6693946"/>
              <a:gd name="connsiteX748" fmla="*/ 1272362 w 1569618"/>
              <a:gd name="connsiteY748" fmla="*/ 709886 h 6693946"/>
              <a:gd name="connsiteX749" fmla="*/ 1271365 w 1569618"/>
              <a:gd name="connsiteY749" fmla="*/ 705694 h 6693946"/>
              <a:gd name="connsiteX750" fmla="*/ 1271762 w 1569618"/>
              <a:gd name="connsiteY750" fmla="*/ 704277 h 6693946"/>
              <a:gd name="connsiteX751" fmla="*/ 1267161 w 1569618"/>
              <a:gd name="connsiteY751" fmla="*/ 629805 h 6693946"/>
              <a:gd name="connsiteX752" fmla="*/ 1266764 w 1569618"/>
              <a:gd name="connsiteY752" fmla="*/ 617048 h 6693946"/>
              <a:gd name="connsiteX753" fmla="*/ 1276858 w 1569618"/>
              <a:gd name="connsiteY753" fmla="*/ 617880 h 6693946"/>
              <a:gd name="connsiteX754" fmla="*/ 1282029 w 1569618"/>
              <a:gd name="connsiteY754" fmla="*/ 609679 h 6693946"/>
              <a:gd name="connsiteX755" fmla="*/ 1284182 w 1569618"/>
              <a:gd name="connsiteY755" fmla="*/ 600129 h 6693946"/>
              <a:gd name="connsiteX756" fmla="*/ 1293849 w 1569618"/>
              <a:gd name="connsiteY756" fmla="*/ 607174 h 6693946"/>
              <a:gd name="connsiteX757" fmla="*/ 1316393 w 1569618"/>
              <a:gd name="connsiteY757" fmla="*/ 674173 h 6693946"/>
              <a:gd name="connsiteX758" fmla="*/ 1333222 w 1569618"/>
              <a:gd name="connsiteY758" fmla="*/ 716096 h 6693946"/>
              <a:gd name="connsiteX759" fmla="*/ 1333485 w 1569618"/>
              <a:gd name="connsiteY759" fmla="*/ 733203 h 6693946"/>
              <a:gd name="connsiteX760" fmla="*/ 1337073 w 1569618"/>
              <a:gd name="connsiteY760" fmla="*/ 738404 h 6693946"/>
              <a:gd name="connsiteX761" fmla="*/ 1352132 w 1569618"/>
              <a:gd name="connsiteY761" fmla="*/ 757592 h 6693946"/>
              <a:gd name="connsiteX762" fmla="*/ 1345116 w 1569618"/>
              <a:gd name="connsiteY762" fmla="*/ 766250 h 6693946"/>
              <a:gd name="connsiteX763" fmla="*/ 1341997 w 1569618"/>
              <a:gd name="connsiteY763" fmla="*/ 773911 h 6693946"/>
              <a:gd name="connsiteX764" fmla="*/ 1347708 w 1569618"/>
              <a:gd name="connsiteY764" fmla="*/ 802751 h 6693946"/>
              <a:gd name="connsiteX765" fmla="*/ 1347606 w 1569618"/>
              <a:gd name="connsiteY765" fmla="*/ 807397 h 6693946"/>
              <a:gd name="connsiteX766" fmla="*/ 1366134 w 1569618"/>
              <a:gd name="connsiteY766" fmla="*/ 841071 h 6693946"/>
              <a:gd name="connsiteX767" fmla="*/ 1373210 w 1569618"/>
              <a:gd name="connsiteY767" fmla="*/ 904289 h 6693946"/>
              <a:gd name="connsiteX768" fmla="*/ 1380346 w 1569618"/>
              <a:gd name="connsiteY768" fmla="*/ 950108 h 6693946"/>
              <a:gd name="connsiteX769" fmla="*/ 1386218 w 1569618"/>
              <a:gd name="connsiteY769" fmla="*/ 957946 h 6693946"/>
              <a:gd name="connsiteX770" fmla="*/ 1400472 w 1569618"/>
              <a:gd name="connsiteY770" fmla="*/ 965460 h 6693946"/>
              <a:gd name="connsiteX771" fmla="*/ 1387977 w 1569618"/>
              <a:gd name="connsiteY771" fmla="*/ 972960 h 6693946"/>
              <a:gd name="connsiteX772" fmla="*/ 1394127 w 1569618"/>
              <a:gd name="connsiteY772" fmla="*/ 1004612 h 6693946"/>
              <a:gd name="connsiteX773" fmla="*/ 1388416 w 1569618"/>
              <a:gd name="connsiteY773" fmla="*/ 1007016 h 6693946"/>
              <a:gd name="connsiteX774" fmla="*/ 1394288 w 1569618"/>
              <a:gd name="connsiteY774" fmla="*/ 1024667 h 6693946"/>
              <a:gd name="connsiteX775" fmla="*/ 1390819 w 1569618"/>
              <a:gd name="connsiteY775" fmla="*/ 1041511 h 6693946"/>
              <a:gd name="connsiteX776" fmla="*/ 1394333 w 1569618"/>
              <a:gd name="connsiteY776" fmla="*/ 1078308 h 6693946"/>
              <a:gd name="connsiteX777" fmla="*/ 1412422 w 1569618"/>
              <a:gd name="connsiteY777" fmla="*/ 1104834 h 6693946"/>
              <a:gd name="connsiteX778" fmla="*/ 1413828 w 1569618"/>
              <a:gd name="connsiteY778" fmla="*/ 1184095 h 6693946"/>
              <a:gd name="connsiteX779" fmla="*/ 1411807 w 1569618"/>
              <a:gd name="connsiteY779" fmla="*/ 1194171 h 6693946"/>
              <a:gd name="connsiteX780" fmla="*/ 1422033 w 1569618"/>
              <a:gd name="connsiteY780" fmla="*/ 1245746 h 6693946"/>
              <a:gd name="connsiteX781" fmla="*/ 1428667 w 1569618"/>
              <a:gd name="connsiteY781" fmla="*/ 1278073 h 6693946"/>
              <a:gd name="connsiteX782" fmla="*/ 1434044 w 1569618"/>
              <a:gd name="connsiteY782" fmla="*/ 1307382 h 6693946"/>
              <a:gd name="connsiteX783" fmla="*/ 1429679 w 1569618"/>
              <a:gd name="connsiteY783" fmla="*/ 1324170 h 6693946"/>
              <a:gd name="connsiteX784" fmla="*/ 1442128 w 1569618"/>
              <a:gd name="connsiteY784" fmla="*/ 1413581 h 6693946"/>
              <a:gd name="connsiteX785" fmla="*/ 1443096 w 1569618"/>
              <a:gd name="connsiteY785" fmla="*/ 1430602 h 6693946"/>
              <a:gd name="connsiteX786" fmla="*/ 1443317 w 1569618"/>
              <a:gd name="connsiteY786" fmla="*/ 1462051 h 6693946"/>
              <a:gd name="connsiteX787" fmla="*/ 1448781 w 1569618"/>
              <a:gd name="connsiteY787" fmla="*/ 1892825 h 6693946"/>
              <a:gd name="connsiteX788" fmla="*/ 1455898 w 1569618"/>
              <a:gd name="connsiteY788" fmla="*/ 1959767 h 6693946"/>
              <a:gd name="connsiteX789" fmla="*/ 1456573 w 1569618"/>
              <a:gd name="connsiteY789" fmla="*/ 2018711 h 6693946"/>
              <a:gd name="connsiteX790" fmla="*/ 1464526 w 1569618"/>
              <a:gd name="connsiteY790" fmla="*/ 2068322 h 6693946"/>
              <a:gd name="connsiteX791" fmla="*/ 1470605 w 1569618"/>
              <a:gd name="connsiteY791" fmla="*/ 2118300 h 6693946"/>
              <a:gd name="connsiteX792" fmla="*/ 1471119 w 1569618"/>
              <a:gd name="connsiteY792" fmla="*/ 2138883 h 6693946"/>
              <a:gd name="connsiteX793" fmla="*/ 1478119 w 1569618"/>
              <a:gd name="connsiteY793" fmla="*/ 2384291 h 6693946"/>
              <a:gd name="connsiteX794" fmla="*/ 1486264 w 1569618"/>
              <a:gd name="connsiteY794" fmla="*/ 2496595 h 6693946"/>
              <a:gd name="connsiteX795" fmla="*/ 1493175 w 1569618"/>
              <a:gd name="connsiteY795" fmla="*/ 2999763 h 6693946"/>
              <a:gd name="connsiteX796" fmla="*/ 1498039 w 1569618"/>
              <a:gd name="connsiteY796" fmla="*/ 3150971 h 6693946"/>
              <a:gd name="connsiteX797" fmla="*/ 1499737 w 1569618"/>
              <a:gd name="connsiteY797" fmla="*/ 3179871 h 6693946"/>
              <a:gd name="connsiteX798" fmla="*/ 1500705 w 1569618"/>
              <a:gd name="connsiteY798" fmla="*/ 3208550 h 6693946"/>
              <a:gd name="connsiteX799" fmla="*/ 1505876 w 1569618"/>
              <a:gd name="connsiteY799" fmla="*/ 3237908 h 6693946"/>
              <a:gd name="connsiteX800" fmla="*/ 1506112 w 1569618"/>
              <a:gd name="connsiteY800" fmla="*/ 3272856 h 6693946"/>
              <a:gd name="connsiteX801" fmla="*/ 1506506 w 1569618"/>
              <a:gd name="connsiteY801" fmla="*/ 3307733 h 6693946"/>
              <a:gd name="connsiteX802" fmla="*/ 1512730 w 1569618"/>
              <a:gd name="connsiteY802" fmla="*/ 3469295 h 6693946"/>
              <a:gd name="connsiteX803" fmla="*/ 1520628 w 1569618"/>
              <a:gd name="connsiteY803" fmla="*/ 3522393 h 6693946"/>
              <a:gd name="connsiteX804" fmla="*/ 1520991 w 1569618"/>
              <a:gd name="connsiteY804" fmla="*/ 3578041 h 6693946"/>
              <a:gd name="connsiteX805" fmla="*/ 1526324 w 1569618"/>
              <a:gd name="connsiteY805" fmla="*/ 3683786 h 6693946"/>
              <a:gd name="connsiteX806" fmla="*/ 1534251 w 1569618"/>
              <a:gd name="connsiteY806" fmla="*/ 3813831 h 6693946"/>
              <a:gd name="connsiteX807" fmla="*/ 1534907 w 1569618"/>
              <a:gd name="connsiteY807" fmla="*/ 3946687 h 6693946"/>
              <a:gd name="connsiteX808" fmla="*/ 1540299 w 1569618"/>
              <a:gd name="connsiteY808" fmla="*/ 3990636 h 6693946"/>
              <a:gd name="connsiteX809" fmla="*/ 1541106 w 1569618"/>
              <a:gd name="connsiteY809" fmla="*/ 4042908 h 6693946"/>
              <a:gd name="connsiteX810" fmla="*/ 1541559 w 1569618"/>
              <a:gd name="connsiteY810" fmla="*/ 4095293 h 6693946"/>
              <a:gd name="connsiteX811" fmla="*/ 1548253 w 1569618"/>
              <a:gd name="connsiteY811" fmla="*/ 4888009 h 6693946"/>
              <a:gd name="connsiteX812" fmla="*/ 1551620 w 1569618"/>
              <a:gd name="connsiteY812" fmla="*/ 4911671 h 6693946"/>
              <a:gd name="connsiteX813" fmla="*/ 1550934 w 1569618"/>
              <a:gd name="connsiteY813" fmla="*/ 4933570 h 6693946"/>
              <a:gd name="connsiteX814" fmla="*/ 1554669 w 1569618"/>
              <a:gd name="connsiteY814" fmla="*/ 4954194 h 6693946"/>
              <a:gd name="connsiteX815" fmla="*/ 1555107 w 1569618"/>
              <a:gd name="connsiteY815" fmla="*/ 4983143 h 6693946"/>
              <a:gd name="connsiteX816" fmla="*/ 1555707 w 1569618"/>
              <a:gd name="connsiteY816" fmla="*/ 5022891 h 6693946"/>
              <a:gd name="connsiteX817" fmla="*/ 1555107 w 1569618"/>
              <a:gd name="connsiteY817" fmla="*/ 5071751 h 6693946"/>
              <a:gd name="connsiteX818" fmla="*/ 1555107 w 1569618"/>
              <a:gd name="connsiteY818" fmla="*/ 5117237 h 6693946"/>
              <a:gd name="connsiteX819" fmla="*/ 1555430 w 1569618"/>
              <a:gd name="connsiteY819" fmla="*/ 5162685 h 6693946"/>
              <a:gd name="connsiteX820" fmla="*/ 1561670 w 1569618"/>
              <a:gd name="connsiteY820" fmla="*/ 5184284 h 6693946"/>
              <a:gd name="connsiteX821" fmla="*/ 1557567 w 1569618"/>
              <a:gd name="connsiteY821" fmla="*/ 5204421 h 6693946"/>
              <a:gd name="connsiteX822" fmla="*/ 1554185 w 1569618"/>
              <a:gd name="connsiteY822" fmla="*/ 5224745 h 6693946"/>
              <a:gd name="connsiteX823" fmla="*/ 1559090 w 1569618"/>
              <a:gd name="connsiteY823" fmla="*/ 5263256 h 6693946"/>
              <a:gd name="connsiteX824" fmla="*/ 1555798 w 1569618"/>
              <a:gd name="connsiteY824" fmla="*/ 5290629 h 6693946"/>
              <a:gd name="connsiteX825" fmla="*/ 1555107 w 1569618"/>
              <a:gd name="connsiteY825" fmla="*/ 5320253 h 6693946"/>
              <a:gd name="connsiteX826" fmla="*/ 1561801 w 1569618"/>
              <a:gd name="connsiteY826" fmla="*/ 5383813 h 6693946"/>
              <a:gd name="connsiteX827" fmla="*/ 1561126 w 1569618"/>
              <a:gd name="connsiteY827" fmla="*/ 5446548 h 6693946"/>
              <a:gd name="connsiteX828" fmla="*/ 1562828 w 1569618"/>
              <a:gd name="connsiteY828" fmla="*/ 5493458 h 6693946"/>
              <a:gd name="connsiteX829" fmla="*/ 1569286 w 1569618"/>
              <a:gd name="connsiteY829" fmla="*/ 5518545 h 6693946"/>
              <a:gd name="connsiteX830" fmla="*/ 1566110 w 1569618"/>
              <a:gd name="connsiteY830" fmla="*/ 5548731 h 6693946"/>
              <a:gd name="connsiteX831" fmla="*/ 1558257 w 1569618"/>
              <a:gd name="connsiteY831" fmla="*/ 5578130 h 6693946"/>
              <a:gd name="connsiteX832" fmla="*/ 1559881 w 1569618"/>
              <a:gd name="connsiteY832" fmla="*/ 5584654 h 6693946"/>
              <a:gd name="connsiteX833" fmla="*/ 1566019 w 1569618"/>
              <a:gd name="connsiteY833" fmla="*/ 5605316 h 6693946"/>
              <a:gd name="connsiteX834" fmla="*/ 1562108 w 1569618"/>
              <a:gd name="connsiteY834" fmla="*/ 5639852 h 6693946"/>
              <a:gd name="connsiteX835" fmla="*/ 1562213 w 1569618"/>
              <a:gd name="connsiteY835" fmla="*/ 5683050 h 6693946"/>
              <a:gd name="connsiteX836" fmla="*/ 1553278 w 1569618"/>
              <a:gd name="connsiteY836" fmla="*/ 5742785 h 6693946"/>
              <a:gd name="connsiteX837" fmla="*/ 1558595 w 1569618"/>
              <a:gd name="connsiteY837" fmla="*/ 5759922 h 6693946"/>
              <a:gd name="connsiteX838" fmla="*/ 1560500 w 1569618"/>
              <a:gd name="connsiteY838" fmla="*/ 5764534 h 6693946"/>
              <a:gd name="connsiteX839" fmla="*/ 1548031 w 1569618"/>
              <a:gd name="connsiteY839" fmla="*/ 5836381 h 6693946"/>
              <a:gd name="connsiteX840" fmla="*/ 1545834 w 1569618"/>
              <a:gd name="connsiteY840" fmla="*/ 5842456 h 6693946"/>
              <a:gd name="connsiteX841" fmla="*/ 1540914 w 1569618"/>
              <a:gd name="connsiteY841" fmla="*/ 5839943 h 6693946"/>
              <a:gd name="connsiteX842" fmla="*/ 1527366 w 1569618"/>
              <a:gd name="connsiteY842" fmla="*/ 5810770 h 6693946"/>
              <a:gd name="connsiteX843" fmla="*/ 1525255 w 1569618"/>
              <a:gd name="connsiteY843" fmla="*/ 5777396 h 6693946"/>
              <a:gd name="connsiteX844" fmla="*/ 1515397 w 1569618"/>
              <a:gd name="connsiteY844" fmla="*/ 5744435 h 6693946"/>
              <a:gd name="connsiteX845" fmla="*/ 1513582 w 1569618"/>
              <a:gd name="connsiteY845" fmla="*/ 5735098 h 6693946"/>
              <a:gd name="connsiteX846" fmla="*/ 1514081 w 1569618"/>
              <a:gd name="connsiteY846" fmla="*/ 5670413 h 6693946"/>
              <a:gd name="connsiteX847" fmla="*/ 1512997 w 1569618"/>
              <a:gd name="connsiteY847" fmla="*/ 5618253 h 6693946"/>
              <a:gd name="connsiteX848" fmla="*/ 1504545 w 1569618"/>
              <a:gd name="connsiteY848" fmla="*/ 5605729 h 6693946"/>
              <a:gd name="connsiteX849" fmla="*/ 1506112 w 1569618"/>
              <a:gd name="connsiteY849" fmla="*/ 5605729 h 6693946"/>
              <a:gd name="connsiteX850" fmla="*/ 1504001 w 1569618"/>
              <a:gd name="connsiteY850" fmla="*/ 5600404 h 6693946"/>
              <a:gd name="connsiteX851" fmla="*/ 1499752 w 1569618"/>
              <a:gd name="connsiteY851" fmla="*/ 5601566 h 6693946"/>
              <a:gd name="connsiteX852" fmla="*/ 1504545 w 1569618"/>
              <a:gd name="connsiteY852" fmla="*/ 5605729 h 6693946"/>
              <a:gd name="connsiteX853" fmla="*/ 1503780 w 1569618"/>
              <a:gd name="connsiteY853" fmla="*/ 5629015 h 6693946"/>
              <a:gd name="connsiteX854" fmla="*/ 1504676 w 1569618"/>
              <a:gd name="connsiteY854" fmla="*/ 5645664 h 6693946"/>
              <a:gd name="connsiteX855" fmla="*/ 1499329 w 1569618"/>
              <a:gd name="connsiteY855" fmla="*/ 5671163 h 6693946"/>
              <a:gd name="connsiteX856" fmla="*/ 1505216 w 1569618"/>
              <a:gd name="connsiteY856" fmla="*/ 5710312 h 6693946"/>
              <a:gd name="connsiteX857" fmla="*/ 1499107 w 1569618"/>
              <a:gd name="connsiteY857" fmla="*/ 5776534 h 6693946"/>
              <a:gd name="connsiteX858" fmla="*/ 1484652 w 1569618"/>
              <a:gd name="connsiteY858" fmla="*/ 5801432 h 6693946"/>
              <a:gd name="connsiteX859" fmla="*/ 1499021 w 1569618"/>
              <a:gd name="connsiteY859" fmla="*/ 5826669 h 6693946"/>
              <a:gd name="connsiteX860" fmla="*/ 1499107 w 1569618"/>
              <a:gd name="connsiteY860" fmla="*/ 5836681 h 6693946"/>
              <a:gd name="connsiteX861" fmla="*/ 1486587 w 1569618"/>
              <a:gd name="connsiteY861" fmla="*/ 5848606 h 6693946"/>
              <a:gd name="connsiteX862" fmla="*/ 1489954 w 1569618"/>
              <a:gd name="connsiteY862" fmla="*/ 5855955 h 6693946"/>
              <a:gd name="connsiteX863" fmla="*/ 1482822 w 1569618"/>
              <a:gd name="connsiteY863" fmla="*/ 5869755 h 6693946"/>
              <a:gd name="connsiteX864" fmla="*/ 1478176 w 1569618"/>
              <a:gd name="connsiteY864" fmla="*/ 5857343 h 6693946"/>
              <a:gd name="connsiteX865" fmla="*/ 1470414 w 1569618"/>
              <a:gd name="connsiteY865" fmla="*/ 5832594 h 6693946"/>
              <a:gd name="connsiteX866" fmla="*/ 1464320 w 1569618"/>
              <a:gd name="connsiteY866" fmla="*/ 5817670 h 6693946"/>
              <a:gd name="connsiteX867" fmla="*/ 1474632 w 1569618"/>
              <a:gd name="connsiteY867" fmla="*/ 5808670 h 6693946"/>
              <a:gd name="connsiteX868" fmla="*/ 1469244 w 1569618"/>
              <a:gd name="connsiteY868" fmla="*/ 5782308 h 6693946"/>
              <a:gd name="connsiteX869" fmla="*/ 1464099 w 1569618"/>
              <a:gd name="connsiteY869" fmla="*/ 5787408 h 6693946"/>
              <a:gd name="connsiteX870" fmla="*/ 1455328 w 1569618"/>
              <a:gd name="connsiteY870" fmla="*/ 5794683 h 6693946"/>
              <a:gd name="connsiteX871" fmla="*/ 1450389 w 1569618"/>
              <a:gd name="connsiteY871" fmla="*/ 5787371 h 6693946"/>
              <a:gd name="connsiteX872" fmla="*/ 1446407 w 1569618"/>
              <a:gd name="connsiteY872" fmla="*/ 5745185 h 6693946"/>
              <a:gd name="connsiteX873" fmla="*/ 1443419 w 1569618"/>
              <a:gd name="connsiteY873" fmla="*/ 5696962 h 6693946"/>
              <a:gd name="connsiteX874" fmla="*/ 1435975 w 1569618"/>
              <a:gd name="connsiteY874" fmla="*/ 5591404 h 6693946"/>
              <a:gd name="connsiteX875" fmla="*/ 1433444 w 1569618"/>
              <a:gd name="connsiteY875" fmla="*/ 5585554 h 6693946"/>
              <a:gd name="connsiteX876" fmla="*/ 1429342 w 1569618"/>
              <a:gd name="connsiteY876" fmla="*/ 5592604 h 6693946"/>
              <a:gd name="connsiteX877" fmla="*/ 1418793 w 1569618"/>
              <a:gd name="connsiteY877" fmla="*/ 5640827 h 6693946"/>
              <a:gd name="connsiteX878" fmla="*/ 1419206 w 1569618"/>
              <a:gd name="connsiteY878" fmla="*/ 5647952 h 6693946"/>
              <a:gd name="connsiteX879" fmla="*/ 1423848 w 1569618"/>
              <a:gd name="connsiteY879" fmla="*/ 5690625 h 6693946"/>
              <a:gd name="connsiteX880" fmla="*/ 1422119 w 1569618"/>
              <a:gd name="connsiteY880" fmla="*/ 5715711 h 6693946"/>
              <a:gd name="connsiteX881" fmla="*/ 1429120 w 1569618"/>
              <a:gd name="connsiteY881" fmla="*/ 5754785 h 6693946"/>
              <a:gd name="connsiteX882" fmla="*/ 1427553 w 1569618"/>
              <a:gd name="connsiteY882" fmla="*/ 5791421 h 6693946"/>
              <a:gd name="connsiteX883" fmla="*/ 1428742 w 1569618"/>
              <a:gd name="connsiteY883" fmla="*/ 5853893 h 6693946"/>
              <a:gd name="connsiteX884" fmla="*/ 1420335 w 1569618"/>
              <a:gd name="connsiteY884" fmla="*/ 5857418 h 6693946"/>
              <a:gd name="connsiteX885" fmla="*/ 1415340 w 1569618"/>
              <a:gd name="connsiteY885" fmla="*/ 5853968 h 6693946"/>
              <a:gd name="connsiteX886" fmla="*/ 1414871 w 1569618"/>
              <a:gd name="connsiteY886" fmla="*/ 5835181 h 6693946"/>
              <a:gd name="connsiteX887" fmla="*/ 1408057 w 1569618"/>
              <a:gd name="connsiteY887" fmla="*/ 5729698 h 6693946"/>
              <a:gd name="connsiteX888" fmla="*/ 1399913 w 1569618"/>
              <a:gd name="connsiteY888" fmla="*/ 5680800 h 6693946"/>
              <a:gd name="connsiteX889" fmla="*/ 1401132 w 1569618"/>
              <a:gd name="connsiteY889" fmla="*/ 5654439 h 6693946"/>
              <a:gd name="connsiteX890" fmla="*/ 1393688 w 1569618"/>
              <a:gd name="connsiteY890" fmla="*/ 5629353 h 6693946"/>
              <a:gd name="connsiteX891" fmla="*/ 1387831 w 1569618"/>
              <a:gd name="connsiteY891" fmla="*/ 5593242 h 6693946"/>
              <a:gd name="connsiteX892" fmla="*/ 1392297 w 1569618"/>
              <a:gd name="connsiteY892" fmla="*/ 5572805 h 6693946"/>
              <a:gd name="connsiteX893" fmla="*/ 1387040 w 1569618"/>
              <a:gd name="connsiteY893" fmla="*/ 5554168 h 6693946"/>
              <a:gd name="connsiteX894" fmla="*/ 1380211 w 1569618"/>
              <a:gd name="connsiteY894" fmla="*/ 5539544 h 6693946"/>
              <a:gd name="connsiteX895" fmla="*/ 1375363 w 1569618"/>
              <a:gd name="connsiteY895" fmla="*/ 5537106 h 6693946"/>
              <a:gd name="connsiteX896" fmla="*/ 1373240 w 1569618"/>
              <a:gd name="connsiteY896" fmla="*/ 5539506 h 6693946"/>
              <a:gd name="connsiteX897" fmla="*/ 1375922 w 1569618"/>
              <a:gd name="connsiteY897" fmla="*/ 5583867 h 6693946"/>
              <a:gd name="connsiteX898" fmla="*/ 1379934 w 1569618"/>
              <a:gd name="connsiteY898" fmla="*/ 5606591 h 6693946"/>
              <a:gd name="connsiteX899" fmla="*/ 1381092 w 1569618"/>
              <a:gd name="connsiteY899" fmla="*/ 5658751 h 6693946"/>
              <a:gd name="connsiteX900" fmla="*/ 1380035 w 1569618"/>
              <a:gd name="connsiteY900" fmla="*/ 5705699 h 6693946"/>
              <a:gd name="connsiteX901" fmla="*/ 1386188 w 1569618"/>
              <a:gd name="connsiteY901" fmla="*/ 5734836 h 6693946"/>
              <a:gd name="connsiteX902" fmla="*/ 1386950 w 1569618"/>
              <a:gd name="connsiteY902" fmla="*/ 5756360 h 6693946"/>
              <a:gd name="connsiteX903" fmla="*/ 1385341 w 1569618"/>
              <a:gd name="connsiteY903" fmla="*/ 5776121 h 6693946"/>
              <a:gd name="connsiteX904" fmla="*/ 1378573 w 1569618"/>
              <a:gd name="connsiteY904" fmla="*/ 5785308 h 6693946"/>
              <a:gd name="connsiteX905" fmla="*/ 1373387 w 1569618"/>
              <a:gd name="connsiteY905" fmla="*/ 5778146 h 6693946"/>
              <a:gd name="connsiteX906" fmla="*/ 1365756 w 1569618"/>
              <a:gd name="connsiteY906" fmla="*/ 5742673 h 6693946"/>
              <a:gd name="connsiteX907" fmla="*/ 1353992 w 1569618"/>
              <a:gd name="connsiteY907" fmla="*/ 5733336 h 6693946"/>
              <a:gd name="connsiteX908" fmla="*/ 1353216 w 1569618"/>
              <a:gd name="connsiteY908" fmla="*/ 5749460 h 6693946"/>
              <a:gd name="connsiteX909" fmla="*/ 1352132 w 1569618"/>
              <a:gd name="connsiteY909" fmla="*/ 5773684 h 6693946"/>
              <a:gd name="connsiteX910" fmla="*/ 1341952 w 1569618"/>
              <a:gd name="connsiteY910" fmla="*/ 5753660 h 6693946"/>
              <a:gd name="connsiteX911" fmla="*/ 1317225 w 1569618"/>
              <a:gd name="connsiteY911" fmla="*/ 5686763 h 6693946"/>
              <a:gd name="connsiteX912" fmla="*/ 1309887 w 1569618"/>
              <a:gd name="connsiteY912" fmla="*/ 5612778 h 6693946"/>
              <a:gd name="connsiteX913" fmla="*/ 1302683 w 1569618"/>
              <a:gd name="connsiteY913" fmla="*/ 5594854 h 6693946"/>
              <a:gd name="connsiteX914" fmla="*/ 1300351 w 1569618"/>
              <a:gd name="connsiteY914" fmla="*/ 5592454 h 6693946"/>
              <a:gd name="connsiteX915" fmla="*/ 1296323 w 1569618"/>
              <a:gd name="connsiteY915" fmla="*/ 5596391 h 6693946"/>
              <a:gd name="connsiteX916" fmla="*/ 1296121 w 1569618"/>
              <a:gd name="connsiteY916" fmla="*/ 5631340 h 6693946"/>
              <a:gd name="connsiteX917" fmla="*/ 1289030 w 1569618"/>
              <a:gd name="connsiteY917" fmla="*/ 5699512 h 6693946"/>
              <a:gd name="connsiteX918" fmla="*/ 1291621 w 1569618"/>
              <a:gd name="connsiteY918" fmla="*/ 5719574 h 6693946"/>
              <a:gd name="connsiteX919" fmla="*/ 1294171 w 1569618"/>
              <a:gd name="connsiteY919" fmla="*/ 5740835 h 6693946"/>
              <a:gd name="connsiteX920" fmla="*/ 1296046 w 1569618"/>
              <a:gd name="connsiteY920" fmla="*/ 5753847 h 6693946"/>
              <a:gd name="connsiteX921" fmla="*/ 1303324 w 1569618"/>
              <a:gd name="connsiteY921" fmla="*/ 6072696 h 6693946"/>
              <a:gd name="connsiteX922" fmla="*/ 1300310 w 1569618"/>
              <a:gd name="connsiteY922" fmla="*/ 6345047 h 6693946"/>
              <a:gd name="connsiteX923" fmla="*/ 1307502 w 1569618"/>
              <a:gd name="connsiteY923" fmla="*/ 6471566 h 6693946"/>
              <a:gd name="connsiteX924" fmla="*/ 1307457 w 1569618"/>
              <a:gd name="connsiteY924" fmla="*/ 6597448 h 6693946"/>
              <a:gd name="connsiteX925" fmla="*/ 1300235 w 1569618"/>
              <a:gd name="connsiteY925" fmla="*/ 6643534 h 6693946"/>
              <a:gd name="connsiteX926" fmla="*/ 1286717 w 1569618"/>
              <a:gd name="connsiteY926" fmla="*/ 6648109 h 6693946"/>
              <a:gd name="connsiteX927" fmla="*/ 1263850 w 1569618"/>
              <a:gd name="connsiteY927" fmla="*/ 6648671 h 6693946"/>
              <a:gd name="connsiteX928" fmla="*/ 1215938 w 1569618"/>
              <a:gd name="connsiteY928" fmla="*/ 6676157 h 6693946"/>
              <a:gd name="connsiteX929" fmla="*/ 1200264 w 1569618"/>
              <a:gd name="connsiteY929" fmla="*/ 6679082 h 6693946"/>
              <a:gd name="connsiteX930" fmla="*/ 1177120 w 1569618"/>
              <a:gd name="connsiteY930" fmla="*/ 6686282 h 6693946"/>
              <a:gd name="connsiteX931" fmla="*/ 1163028 w 1569618"/>
              <a:gd name="connsiteY931" fmla="*/ 6693294 h 6693946"/>
              <a:gd name="connsiteX932" fmla="*/ 1149112 w 1569618"/>
              <a:gd name="connsiteY932" fmla="*/ 6693482 h 6693946"/>
              <a:gd name="connsiteX933" fmla="*/ 1111280 w 1569618"/>
              <a:gd name="connsiteY933" fmla="*/ 6683357 h 6693946"/>
              <a:gd name="connsiteX934" fmla="*/ 1355635 w 1569618"/>
              <a:gd name="connsiteY934" fmla="*/ 5717699 h 6693946"/>
              <a:gd name="connsiteX935" fmla="*/ 1353437 w 1569618"/>
              <a:gd name="connsiteY935" fmla="*/ 5722386 h 6693946"/>
              <a:gd name="connsiteX936" fmla="*/ 1355635 w 1569618"/>
              <a:gd name="connsiteY936" fmla="*/ 5724711 h 6693946"/>
              <a:gd name="connsiteX937" fmla="*/ 1358125 w 1569618"/>
              <a:gd name="connsiteY937" fmla="*/ 5720174 h 6693946"/>
              <a:gd name="connsiteX938" fmla="*/ 1355635 w 1569618"/>
              <a:gd name="connsiteY938" fmla="*/ 5717699 h 6693946"/>
              <a:gd name="connsiteX939" fmla="*/ 1460615 w 1569618"/>
              <a:gd name="connsiteY939" fmla="*/ 5766672 h 6693946"/>
              <a:gd name="connsiteX940" fmla="*/ 1458125 w 1569618"/>
              <a:gd name="connsiteY940" fmla="*/ 5771171 h 6693946"/>
              <a:gd name="connsiteX941" fmla="*/ 1460615 w 1569618"/>
              <a:gd name="connsiteY941" fmla="*/ 5773684 h 6693946"/>
              <a:gd name="connsiteX942" fmla="*/ 1462813 w 1569618"/>
              <a:gd name="connsiteY942" fmla="*/ 5768959 h 6693946"/>
              <a:gd name="connsiteX943" fmla="*/ 1460615 w 1569618"/>
              <a:gd name="connsiteY943" fmla="*/ 5766672 h 6693946"/>
              <a:gd name="connsiteX944" fmla="*/ 1507826 w 1569618"/>
              <a:gd name="connsiteY944" fmla="*/ 5584954 h 6693946"/>
              <a:gd name="connsiteX945" fmla="*/ 1499107 w 1569618"/>
              <a:gd name="connsiteY945" fmla="*/ 5588217 h 6693946"/>
              <a:gd name="connsiteX946" fmla="*/ 1505246 w 1569618"/>
              <a:gd name="connsiteY946" fmla="*/ 5592267 h 6693946"/>
              <a:gd name="connsiteX947" fmla="*/ 1513113 w 1569618"/>
              <a:gd name="connsiteY947" fmla="*/ 5588217 h 6693946"/>
              <a:gd name="connsiteX948" fmla="*/ 1507826 w 1569618"/>
              <a:gd name="connsiteY948" fmla="*/ 5584954 h 6693946"/>
              <a:gd name="connsiteX949" fmla="*/ 1509611 w 1569618"/>
              <a:gd name="connsiteY949" fmla="*/ 5549706 h 6693946"/>
              <a:gd name="connsiteX950" fmla="*/ 1507413 w 1569618"/>
              <a:gd name="connsiteY950" fmla="*/ 5551994 h 6693946"/>
              <a:gd name="connsiteX951" fmla="*/ 1509611 w 1569618"/>
              <a:gd name="connsiteY951" fmla="*/ 5556718 h 6693946"/>
              <a:gd name="connsiteX952" fmla="*/ 1512101 w 1569618"/>
              <a:gd name="connsiteY952" fmla="*/ 5554206 h 6693946"/>
              <a:gd name="connsiteX953" fmla="*/ 1509611 w 1569618"/>
              <a:gd name="connsiteY953" fmla="*/ 5549706 h 6693946"/>
              <a:gd name="connsiteX954" fmla="*/ 1039550 w 1569618"/>
              <a:gd name="connsiteY954" fmla="*/ 520444 h 6693946"/>
              <a:gd name="connsiteX955" fmla="*/ 1043959 w 1569618"/>
              <a:gd name="connsiteY955" fmla="*/ 517632 h 6693946"/>
              <a:gd name="connsiteX956" fmla="*/ 1044207 w 1569618"/>
              <a:gd name="connsiteY956" fmla="*/ 507219 h 6693946"/>
              <a:gd name="connsiteX957" fmla="*/ 1037675 w 1569618"/>
              <a:gd name="connsiteY957" fmla="*/ 450735 h 6693946"/>
              <a:gd name="connsiteX958" fmla="*/ 1038023 w 1569618"/>
              <a:gd name="connsiteY958" fmla="*/ 419960 h 6693946"/>
              <a:gd name="connsiteX959" fmla="*/ 1035593 w 1569618"/>
              <a:gd name="connsiteY959" fmla="*/ 393040 h 6693946"/>
              <a:gd name="connsiteX960" fmla="*/ 1028578 w 1569618"/>
              <a:gd name="connsiteY960" fmla="*/ 383575 h 6693946"/>
              <a:gd name="connsiteX961" fmla="*/ 1023422 w 1569618"/>
              <a:gd name="connsiteY961" fmla="*/ 391514 h 6693946"/>
              <a:gd name="connsiteX962" fmla="*/ 1023174 w 1569618"/>
              <a:gd name="connsiteY962" fmla="*/ 419360 h 6693946"/>
              <a:gd name="connsiteX963" fmla="*/ 1022469 w 1569618"/>
              <a:gd name="connsiteY963" fmla="*/ 419405 h 6693946"/>
              <a:gd name="connsiteX964" fmla="*/ 1025896 w 1569618"/>
              <a:gd name="connsiteY964" fmla="*/ 456450 h 6693946"/>
              <a:gd name="connsiteX965" fmla="*/ 1030377 w 1569618"/>
              <a:gd name="connsiteY965" fmla="*/ 493067 h 6693946"/>
              <a:gd name="connsiteX966" fmla="*/ 1037292 w 1569618"/>
              <a:gd name="connsiteY966" fmla="*/ 518146 h 6693946"/>
              <a:gd name="connsiteX967" fmla="*/ 1039550 w 1569618"/>
              <a:gd name="connsiteY967" fmla="*/ 520444 h 6693946"/>
              <a:gd name="connsiteX968" fmla="*/ 871684 w 1569618"/>
              <a:gd name="connsiteY968" fmla="*/ 534653 h 6693946"/>
              <a:gd name="connsiteX969" fmla="*/ 876195 w 1569618"/>
              <a:gd name="connsiteY969" fmla="*/ 532163 h 6693946"/>
              <a:gd name="connsiteX970" fmla="*/ 873897 w 1569618"/>
              <a:gd name="connsiteY970" fmla="*/ 529980 h 6693946"/>
              <a:gd name="connsiteX971" fmla="*/ 869194 w 1569618"/>
              <a:gd name="connsiteY971" fmla="*/ 532163 h 6693946"/>
              <a:gd name="connsiteX972" fmla="*/ 871684 w 1569618"/>
              <a:gd name="connsiteY972" fmla="*/ 534653 h 6693946"/>
              <a:gd name="connsiteX973" fmla="*/ 1040675 w 1569618"/>
              <a:gd name="connsiteY973" fmla="*/ 535665 h 6693946"/>
              <a:gd name="connsiteX974" fmla="*/ 1042861 w 1569618"/>
              <a:gd name="connsiteY974" fmla="*/ 533363 h 6693946"/>
              <a:gd name="connsiteX975" fmla="*/ 1040675 w 1569618"/>
              <a:gd name="connsiteY975" fmla="*/ 528664 h 6693946"/>
              <a:gd name="connsiteX976" fmla="*/ 1038492 w 1569618"/>
              <a:gd name="connsiteY976" fmla="*/ 530978 h 6693946"/>
              <a:gd name="connsiteX977" fmla="*/ 1040675 w 1569618"/>
              <a:gd name="connsiteY977" fmla="*/ 535665 h 6693946"/>
              <a:gd name="connsiteX978" fmla="*/ 1048954 w 1569618"/>
              <a:gd name="connsiteY978" fmla="*/ 569384 h 6693946"/>
              <a:gd name="connsiteX979" fmla="*/ 1050987 w 1569618"/>
              <a:gd name="connsiteY979" fmla="*/ 563598 h 6693946"/>
              <a:gd name="connsiteX980" fmla="*/ 1044031 w 1569618"/>
              <a:gd name="connsiteY980" fmla="*/ 546240 h 6693946"/>
              <a:gd name="connsiteX981" fmla="*/ 1039403 w 1569618"/>
              <a:gd name="connsiteY981" fmla="*/ 543941 h 6693946"/>
              <a:gd name="connsiteX982" fmla="*/ 1036178 w 1569618"/>
              <a:gd name="connsiteY982" fmla="*/ 552378 h 6693946"/>
              <a:gd name="connsiteX983" fmla="*/ 1044293 w 1569618"/>
              <a:gd name="connsiteY983" fmla="*/ 567085 h 6693946"/>
              <a:gd name="connsiteX984" fmla="*/ 1048954 w 1569618"/>
              <a:gd name="connsiteY984" fmla="*/ 569384 h 6693946"/>
              <a:gd name="connsiteX985" fmla="*/ 1129178 w 1569618"/>
              <a:gd name="connsiteY985" fmla="*/ 580149 h 6693946"/>
              <a:gd name="connsiteX986" fmla="*/ 1131668 w 1569618"/>
              <a:gd name="connsiteY986" fmla="*/ 584660 h 6693946"/>
              <a:gd name="connsiteX987" fmla="*/ 1133850 w 1569618"/>
              <a:gd name="connsiteY987" fmla="*/ 582362 h 6693946"/>
              <a:gd name="connsiteX988" fmla="*/ 1131668 w 1569618"/>
              <a:gd name="connsiteY988" fmla="*/ 577659 h 6693946"/>
              <a:gd name="connsiteX989" fmla="*/ 1129178 w 1569618"/>
              <a:gd name="connsiteY989" fmla="*/ 580149 h 6693946"/>
              <a:gd name="connsiteX990" fmla="*/ 1047679 w 1569618"/>
              <a:gd name="connsiteY990" fmla="*/ 591661 h 6693946"/>
              <a:gd name="connsiteX991" fmla="*/ 1049862 w 1569618"/>
              <a:gd name="connsiteY991" fmla="*/ 586959 h 6693946"/>
              <a:gd name="connsiteX992" fmla="*/ 1047679 w 1569618"/>
              <a:gd name="connsiteY992" fmla="*/ 584660 h 6693946"/>
              <a:gd name="connsiteX993" fmla="*/ 1045189 w 1569618"/>
              <a:gd name="connsiteY993" fmla="*/ 589172 h 6693946"/>
              <a:gd name="connsiteX994" fmla="*/ 1047679 w 1569618"/>
              <a:gd name="connsiteY994" fmla="*/ 591661 h 6693946"/>
              <a:gd name="connsiteX995" fmla="*/ 1173884 w 1569618"/>
              <a:gd name="connsiteY995" fmla="*/ 633877 h 6693946"/>
              <a:gd name="connsiteX996" fmla="*/ 1170426 w 1569618"/>
              <a:gd name="connsiteY996" fmla="*/ 639224 h 6693946"/>
              <a:gd name="connsiteX997" fmla="*/ 1180401 w 1569618"/>
              <a:gd name="connsiteY997" fmla="*/ 640424 h 6693946"/>
              <a:gd name="connsiteX998" fmla="*/ 1183052 w 1569618"/>
              <a:gd name="connsiteY998" fmla="*/ 636044 h 6693946"/>
              <a:gd name="connsiteX999" fmla="*/ 1173884 w 1569618"/>
              <a:gd name="connsiteY999" fmla="*/ 633877 h 6693946"/>
              <a:gd name="connsiteX1000" fmla="*/ 878614 w 1569618"/>
              <a:gd name="connsiteY1000" fmla="*/ 627739 h 6693946"/>
              <a:gd name="connsiteX1001" fmla="*/ 876447 w 1569618"/>
              <a:gd name="connsiteY1001" fmla="*/ 636937 h 6693946"/>
              <a:gd name="connsiteX1002" fmla="*/ 880781 w 1569618"/>
              <a:gd name="connsiteY1002" fmla="*/ 646563 h 6693946"/>
              <a:gd name="connsiteX1003" fmla="*/ 884591 w 1569618"/>
              <a:gd name="connsiteY1003" fmla="*/ 635958 h 6693946"/>
              <a:gd name="connsiteX1004" fmla="*/ 878614 w 1569618"/>
              <a:gd name="connsiteY1004" fmla="*/ 627739 h 6693946"/>
              <a:gd name="connsiteX1005" fmla="*/ 831726 w 1569618"/>
              <a:gd name="connsiteY1005" fmla="*/ 681616 h 6693946"/>
              <a:gd name="connsiteX1006" fmla="*/ 834745 w 1569618"/>
              <a:gd name="connsiteY1006" fmla="*/ 655307 h 6693946"/>
              <a:gd name="connsiteX1007" fmla="*/ 834595 w 1569618"/>
              <a:gd name="connsiteY1007" fmla="*/ 626115 h 6693946"/>
              <a:gd name="connsiteX1008" fmla="*/ 831726 w 1569618"/>
              <a:gd name="connsiteY1008" fmla="*/ 606676 h 6693946"/>
              <a:gd name="connsiteX1009" fmla="*/ 827406 w 1569618"/>
              <a:gd name="connsiteY1009" fmla="*/ 626936 h 6693946"/>
              <a:gd name="connsiteX1010" fmla="*/ 827200 w 1569618"/>
              <a:gd name="connsiteY1010" fmla="*/ 644144 h 6693946"/>
              <a:gd name="connsiteX1011" fmla="*/ 827331 w 1569618"/>
              <a:gd name="connsiteY1011" fmla="*/ 654471 h 6693946"/>
              <a:gd name="connsiteX1012" fmla="*/ 831726 w 1569618"/>
              <a:gd name="connsiteY1012" fmla="*/ 681616 h 6693946"/>
              <a:gd name="connsiteX1013" fmla="*/ 810896 w 1569618"/>
              <a:gd name="connsiteY1013" fmla="*/ 898417 h 6693946"/>
              <a:gd name="connsiteX1014" fmla="*/ 814413 w 1569618"/>
              <a:gd name="connsiteY1014" fmla="*/ 862793 h 6693946"/>
              <a:gd name="connsiteX1015" fmla="*/ 808522 w 1569618"/>
              <a:gd name="connsiteY1015" fmla="*/ 823814 h 6693946"/>
              <a:gd name="connsiteX1016" fmla="*/ 806546 w 1569618"/>
              <a:gd name="connsiteY1016" fmla="*/ 864522 h 6693946"/>
              <a:gd name="connsiteX1017" fmla="*/ 810896 w 1569618"/>
              <a:gd name="connsiteY1017" fmla="*/ 898417 h 6693946"/>
              <a:gd name="connsiteX1018" fmla="*/ 808451 w 1569618"/>
              <a:gd name="connsiteY1018" fmla="*/ 933350 h 6693946"/>
              <a:gd name="connsiteX1019" fmla="*/ 813007 w 1569618"/>
              <a:gd name="connsiteY1019" fmla="*/ 930906 h 6693946"/>
              <a:gd name="connsiteX1020" fmla="*/ 813209 w 1569618"/>
              <a:gd name="connsiteY1020" fmla="*/ 924111 h 6693946"/>
              <a:gd name="connsiteX1021" fmla="*/ 812992 w 1569618"/>
              <a:gd name="connsiteY1021" fmla="*/ 910398 h 6693946"/>
              <a:gd name="connsiteX1022" fmla="*/ 808537 w 1569618"/>
              <a:gd name="connsiteY1022" fmla="*/ 907777 h 6693946"/>
              <a:gd name="connsiteX1023" fmla="*/ 808451 w 1569618"/>
              <a:gd name="connsiteY1023" fmla="*/ 933350 h 6693946"/>
              <a:gd name="connsiteX1024" fmla="*/ 813708 w 1569618"/>
              <a:gd name="connsiteY1024" fmla="*/ 999003 h 6693946"/>
              <a:gd name="connsiteX1025" fmla="*/ 819978 w 1569618"/>
              <a:gd name="connsiteY1025" fmla="*/ 990640 h 6693946"/>
              <a:gd name="connsiteX1026" fmla="*/ 818032 w 1569618"/>
              <a:gd name="connsiteY1026" fmla="*/ 984926 h 6693946"/>
              <a:gd name="connsiteX1027" fmla="*/ 806283 w 1569618"/>
              <a:gd name="connsiteY1027" fmla="*/ 994169 h 6693946"/>
              <a:gd name="connsiteX1028" fmla="*/ 813708 w 1569618"/>
              <a:gd name="connsiteY1028" fmla="*/ 999003 h 6693946"/>
              <a:gd name="connsiteX1029" fmla="*/ 815512 w 1569618"/>
              <a:gd name="connsiteY1029" fmla="*/ 1045276 h 6693946"/>
              <a:gd name="connsiteX1030" fmla="*/ 820214 w 1569618"/>
              <a:gd name="connsiteY1030" fmla="*/ 1043093 h 6693946"/>
              <a:gd name="connsiteX1031" fmla="*/ 817720 w 1569618"/>
              <a:gd name="connsiteY1031" fmla="*/ 1040603 h 6693946"/>
              <a:gd name="connsiteX1032" fmla="*/ 813209 w 1569618"/>
              <a:gd name="connsiteY1032" fmla="*/ 1043093 h 6693946"/>
              <a:gd name="connsiteX1033" fmla="*/ 815512 w 1569618"/>
              <a:gd name="connsiteY1033" fmla="*/ 1045276 h 6693946"/>
              <a:gd name="connsiteX1034" fmla="*/ 774717 w 1569618"/>
              <a:gd name="connsiteY1034" fmla="*/ 1102592 h 6693946"/>
              <a:gd name="connsiteX1035" fmla="*/ 777207 w 1569618"/>
              <a:gd name="connsiteY1035" fmla="*/ 1100087 h 6693946"/>
              <a:gd name="connsiteX1036" fmla="*/ 774717 w 1569618"/>
              <a:gd name="connsiteY1036" fmla="*/ 1095591 h 6693946"/>
              <a:gd name="connsiteX1037" fmla="*/ 772520 w 1569618"/>
              <a:gd name="connsiteY1037" fmla="*/ 1097890 h 6693946"/>
              <a:gd name="connsiteX1038" fmla="*/ 774717 w 1569618"/>
              <a:gd name="connsiteY1038" fmla="*/ 1102592 h 6693946"/>
              <a:gd name="connsiteX1039" fmla="*/ 824901 w 1569618"/>
              <a:gd name="connsiteY1039" fmla="*/ 1241265 h 6693946"/>
              <a:gd name="connsiteX1040" fmla="*/ 827200 w 1569618"/>
              <a:gd name="connsiteY1040" fmla="*/ 1239067 h 6693946"/>
              <a:gd name="connsiteX1041" fmla="*/ 822704 w 1569618"/>
              <a:gd name="connsiteY1041" fmla="*/ 1236577 h 6693946"/>
              <a:gd name="connsiteX1042" fmla="*/ 820214 w 1569618"/>
              <a:gd name="connsiteY1042" fmla="*/ 1239067 h 6693946"/>
              <a:gd name="connsiteX1043" fmla="*/ 824901 w 1569618"/>
              <a:gd name="connsiteY1043" fmla="*/ 1241265 h 6693946"/>
              <a:gd name="connsiteX1044" fmla="*/ 653301 w 1569618"/>
              <a:gd name="connsiteY1044" fmla="*/ 724387 h 6693946"/>
              <a:gd name="connsiteX1045" fmla="*/ 655131 w 1569618"/>
              <a:gd name="connsiteY1045" fmla="*/ 716610 h 6693946"/>
              <a:gd name="connsiteX1046" fmla="*/ 656477 w 1569618"/>
              <a:gd name="connsiteY1046" fmla="*/ 709751 h 6693946"/>
              <a:gd name="connsiteX1047" fmla="*/ 649844 w 1569618"/>
              <a:gd name="connsiteY1047" fmla="*/ 697756 h 6693946"/>
              <a:gd name="connsiteX1048" fmla="*/ 645288 w 1569618"/>
              <a:gd name="connsiteY1048" fmla="*/ 707115 h 6693946"/>
              <a:gd name="connsiteX1049" fmla="*/ 645228 w 1569618"/>
              <a:gd name="connsiteY1049" fmla="*/ 710456 h 6693946"/>
              <a:gd name="connsiteX1050" fmla="*/ 645550 w 1569618"/>
              <a:gd name="connsiteY1050" fmla="*/ 720401 h 6693946"/>
              <a:gd name="connsiteX1051" fmla="*/ 653301 w 1569618"/>
              <a:gd name="connsiteY1051" fmla="*/ 724387 h 6693946"/>
              <a:gd name="connsiteX1052" fmla="*/ 648730 w 1569618"/>
              <a:gd name="connsiteY1052" fmla="*/ 773634 h 6693946"/>
              <a:gd name="connsiteX1053" fmla="*/ 651220 w 1569618"/>
              <a:gd name="connsiteY1053" fmla="*/ 771144 h 6693946"/>
              <a:gd name="connsiteX1054" fmla="*/ 648730 w 1569618"/>
              <a:gd name="connsiteY1054" fmla="*/ 766629 h 6693946"/>
              <a:gd name="connsiteX1055" fmla="*/ 646548 w 1569618"/>
              <a:gd name="connsiteY1055" fmla="*/ 768931 h 6693946"/>
              <a:gd name="connsiteX1056" fmla="*/ 648730 w 1569618"/>
              <a:gd name="connsiteY1056" fmla="*/ 773634 h 6693946"/>
              <a:gd name="connsiteX1057" fmla="*/ 650459 w 1569618"/>
              <a:gd name="connsiteY1057" fmla="*/ 808230 h 6693946"/>
              <a:gd name="connsiteX1058" fmla="*/ 658896 w 1569618"/>
              <a:gd name="connsiteY1058" fmla="*/ 801304 h 6693946"/>
              <a:gd name="connsiteX1059" fmla="*/ 653856 w 1569618"/>
              <a:gd name="connsiteY1059" fmla="*/ 795049 h 6693946"/>
              <a:gd name="connsiteX1060" fmla="*/ 641523 w 1569618"/>
              <a:gd name="connsiteY1060" fmla="*/ 800130 h 6693946"/>
              <a:gd name="connsiteX1061" fmla="*/ 650459 w 1569618"/>
              <a:gd name="connsiteY1061" fmla="*/ 808230 h 6693946"/>
              <a:gd name="connsiteX1062" fmla="*/ 690537 w 1569618"/>
              <a:gd name="connsiteY1062" fmla="*/ 910105 h 6693946"/>
              <a:gd name="connsiteX1063" fmla="*/ 685674 w 1569618"/>
              <a:gd name="connsiteY1063" fmla="*/ 906618 h 6693946"/>
              <a:gd name="connsiteX1064" fmla="*/ 687226 w 1569618"/>
              <a:gd name="connsiteY1064" fmla="*/ 906618 h 6693946"/>
              <a:gd name="connsiteX1065" fmla="*/ 685115 w 1569618"/>
              <a:gd name="connsiteY1065" fmla="*/ 901301 h 6693946"/>
              <a:gd name="connsiteX1066" fmla="*/ 680866 w 1569618"/>
              <a:gd name="connsiteY1066" fmla="*/ 902474 h 6693946"/>
              <a:gd name="connsiteX1067" fmla="*/ 685674 w 1569618"/>
              <a:gd name="connsiteY1067" fmla="*/ 906618 h 6693946"/>
              <a:gd name="connsiteX1068" fmla="*/ 690537 w 1569618"/>
              <a:gd name="connsiteY1068" fmla="*/ 910105 h 6693946"/>
              <a:gd name="connsiteX1069" fmla="*/ 589479 w 1569618"/>
              <a:gd name="connsiteY1069" fmla="*/ 859336 h 6693946"/>
              <a:gd name="connsiteX1070" fmla="*/ 592730 w 1569618"/>
              <a:gd name="connsiteY1070" fmla="*/ 864623 h 6693946"/>
              <a:gd name="connsiteX1071" fmla="*/ 596791 w 1569618"/>
              <a:gd name="connsiteY1071" fmla="*/ 856760 h 6693946"/>
              <a:gd name="connsiteX1072" fmla="*/ 592730 w 1569618"/>
              <a:gd name="connsiteY1072" fmla="*/ 850621 h 6693946"/>
              <a:gd name="connsiteX1073" fmla="*/ 589479 w 1569618"/>
              <a:gd name="connsiteY1073" fmla="*/ 859336 h 6693946"/>
              <a:gd name="connsiteX1074" fmla="*/ 493097 w 1569618"/>
              <a:gd name="connsiteY1074" fmla="*/ 877572 h 6693946"/>
              <a:gd name="connsiteX1075" fmla="*/ 498005 w 1569618"/>
              <a:gd name="connsiteY1075" fmla="*/ 875157 h 6693946"/>
              <a:gd name="connsiteX1076" fmla="*/ 498062 w 1569618"/>
              <a:gd name="connsiteY1076" fmla="*/ 805653 h 6693946"/>
              <a:gd name="connsiteX1077" fmla="*/ 493697 w 1569618"/>
              <a:gd name="connsiteY1077" fmla="*/ 800599 h 6693946"/>
              <a:gd name="connsiteX1078" fmla="*/ 488792 w 1569618"/>
              <a:gd name="connsiteY1078" fmla="*/ 795664 h 6693946"/>
              <a:gd name="connsiteX1079" fmla="*/ 484307 w 1569618"/>
              <a:gd name="connsiteY1079" fmla="*/ 802166 h 6693946"/>
              <a:gd name="connsiteX1080" fmla="*/ 483036 w 1569618"/>
              <a:gd name="connsiteY1080" fmla="*/ 820840 h 6693946"/>
              <a:gd name="connsiteX1081" fmla="*/ 485406 w 1569618"/>
              <a:gd name="connsiteY1081" fmla="*/ 867713 h 6693946"/>
              <a:gd name="connsiteX1082" fmla="*/ 493097 w 1569618"/>
              <a:gd name="connsiteY1082" fmla="*/ 877572 h 6693946"/>
              <a:gd name="connsiteX1083" fmla="*/ 552817 w 1569618"/>
              <a:gd name="connsiteY1083" fmla="*/ 878348 h 6693946"/>
              <a:gd name="connsiteX1084" fmla="*/ 554017 w 1569618"/>
              <a:gd name="connsiteY1084" fmla="*/ 868373 h 6693946"/>
              <a:gd name="connsiteX1085" fmla="*/ 549637 w 1569618"/>
              <a:gd name="connsiteY1085" fmla="*/ 865737 h 6693946"/>
              <a:gd name="connsiteX1086" fmla="*/ 547484 w 1569618"/>
              <a:gd name="connsiteY1086" fmla="*/ 874894 h 6693946"/>
              <a:gd name="connsiteX1087" fmla="*/ 552817 w 1569618"/>
              <a:gd name="connsiteY1087" fmla="*/ 878348 h 6693946"/>
              <a:gd name="connsiteX1088" fmla="*/ 304581 w 1569618"/>
              <a:gd name="connsiteY1088" fmla="*/ 359378 h 6693946"/>
              <a:gd name="connsiteX1089" fmla="*/ 309283 w 1569618"/>
              <a:gd name="connsiteY1089" fmla="*/ 357180 h 6693946"/>
              <a:gd name="connsiteX1090" fmla="*/ 306981 w 1569618"/>
              <a:gd name="connsiteY1090" fmla="*/ 354998 h 6693946"/>
              <a:gd name="connsiteX1091" fmla="*/ 302279 w 1569618"/>
              <a:gd name="connsiteY1091" fmla="*/ 357180 h 6693946"/>
              <a:gd name="connsiteX1092" fmla="*/ 304581 w 1569618"/>
              <a:gd name="connsiteY1092" fmla="*/ 359378 h 6693946"/>
              <a:gd name="connsiteX1093" fmla="*/ 298780 w 1569618"/>
              <a:gd name="connsiteY1093" fmla="*/ 374684 h 6693946"/>
              <a:gd name="connsiteX1094" fmla="*/ 300963 w 1569618"/>
              <a:gd name="connsiteY1094" fmla="*/ 372386 h 6693946"/>
              <a:gd name="connsiteX1095" fmla="*/ 298780 w 1569618"/>
              <a:gd name="connsiteY1095" fmla="*/ 367683 h 6693946"/>
              <a:gd name="connsiteX1096" fmla="*/ 296290 w 1569618"/>
              <a:gd name="connsiteY1096" fmla="*/ 370188 h 6693946"/>
              <a:gd name="connsiteX1097" fmla="*/ 298780 w 1569618"/>
              <a:gd name="connsiteY1097" fmla="*/ 374684 h 6693946"/>
              <a:gd name="connsiteX1098" fmla="*/ 298780 w 1569618"/>
              <a:gd name="connsiteY1098" fmla="*/ 458673 h 6693946"/>
              <a:gd name="connsiteX1099" fmla="*/ 300963 w 1569618"/>
              <a:gd name="connsiteY1099" fmla="*/ 453975 h 6693946"/>
              <a:gd name="connsiteX1100" fmla="*/ 298780 w 1569618"/>
              <a:gd name="connsiteY1100" fmla="*/ 451672 h 6693946"/>
              <a:gd name="connsiteX1101" fmla="*/ 296290 w 1569618"/>
              <a:gd name="connsiteY1101" fmla="*/ 456183 h 6693946"/>
              <a:gd name="connsiteX1102" fmla="*/ 298780 w 1569618"/>
              <a:gd name="connsiteY1102" fmla="*/ 458673 h 6693946"/>
              <a:gd name="connsiteX1103" fmla="*/ 308815 w 1569618"/>
              <a:gd name="connsiteY1103" fmla="*/ 480396 h 6693946"/>
              <a:gd name="connsiteX1104" fmla="*/ 313678 w 1569618"/>
              <a:gd name="connsiteY1104" fmla="*/ 478596 h 6693946"/>
              <a:gd name="connsiteX1105" fmla="*/ 313896 w 1569618"/>
              <a:gd name="connsiteY1105" fmla="*/ 474040 h 6693946"/>
              <a:gd name="connsiteX1106" fmla="*/ 303921 w 1569618"/>
              <a:gd name="connsiteY1106" fmla="*/ 465866 h 6693946"/>
              <a:gd name="connsiteX1107" fmla="*/ 297753 w 1569618"/>
              <a:gd name="connsiteY1107" fmla="*/ 466702 h 6693946"/>
              <a:gd name="connsiteX1108" fmla="*/ 300055 w 1569618"/>
              <a:gd name="connsiteY1108" fmla="*/ 473661 h 6693946"/>
              <a:gd name="connsiteX1109" fmla="*/ 308815 w 1569618"/>
              <a:gd name="connsiteY1109" fmla="*/ 480396 h 6693946"/>
              <a:gd name="connsiteX1110" fmla="*/ 263404 w 1569618"/>
              <a:gd name="connsiteY1110" fmla="*/ 486666 h 6693946"/>
              <a:gd name="connsiteX1111" fmla="*/ 261897 w 1569618"/>
              <a:gd name="connsiteY1111" fmla="*/ 488177 h 6693946"/>
              <a:gd name="connsiteX1112" fmla="*/ 266715 w 1569618"/>
              <a:gd name="connsiteY1112" fmla="*/ 490738 h 6693946"/>
              <a:gd name="connsiteX1113" fmla="*/ 263404 w 1569618"/>
              <a:gd name="connsiteY1113" fmla="*/ 486666 h 6693946"/>
              <a:gd name="connsiteX1114" fmla="*/ 259231 w 1569618"/>
              <a:gd name="connsiteY1114" fmla="*/ 486666 h 6693946"/>
              <a:gd name="connsiteX1115" fmla="*/ 260284 w 1569618"/>
              <a:gd name="connsiteY1115" fmla="*/ 486666 h 6693946"/>
              <a:gd name="connsiteX1116" fmla="*/ 258177 w 1569618"/>
              <a:gd name="connsiteY1116" fmla="*/ 481364 h 6693946"/>
              <a:gd name="connsiteX1117" fmla="*/ 253928 w 1569618"/>
              <a:gd name="connsiteY1117" fmla="*/ 482522 h 6693946"/>
              <a:gd name="connsiteX1118" fmla="*/ 259231 w 1569618"/>
              <a:gd name="connsiteY1118" fmla="*/ 486666 h 6693946"/>
              <a:gd name="connsiteX1119" fmla="*/ 264503 w 1569618"/>
              <a:gd name="connsiteY1119" fmla="*/ 492906 h 6693946"/>
              <a:gd name="connsiteX1120" fmla="*/ 261031 w 1569618"/>
              <a:gd name="connsiteY1120" fmla="*/ 489040 h 6693946"/>
              <a:gd name="connsiteX1121" fmla="*/ 260284 w 1569618"/>
              <a:gd name="connsiteY1121" fmla="*/ 489786 h 6693946"/>
              <a:gd name="connsiteX1122" fmla="*/ 264503 w 1569618"/>
              <a:gd name="connsiteY1122" fmla="*/ 492906 h 6693946"/>
              <a:gd name="connsiteX1123" fmla="*/ 302601 w 1569618"/>
              <a:gd name="connsiteY1123" fmla="*/ 526800 h 6693946"/>
              <a:gd name="connsiteX1124" fmla="*/ 307964 w 1569618"/>
              <a:gd name="connsiteY1124" fmla="*/ 526260 h 6693946"/>
              <a:gd name="connsiteX1125" fmla="*/ 307964 w 1569618"/>
              <a:gd name="connsiteY1125" fmla="*/ 517077 h 6693946"/>
              <a:gd name="connsiteX1126" fmla="*/ 303599 w 1569618"/>
              <a:gd name="connsiteY1126" fmla="*/ 517103 h 6693946"/>
              <a:gd name="connsiteX1127" fmla="*/ 302601 w 1569618"/>
              <a:gd name="connsiteY1127" fmla="*/ 526800 h 6693946"/>
              <a:gd name="connsiteX1128" fmla="*/ 389770 w 1569618"/>
              <a:gd name="connsiteY1128" fmla="*/ 878614 h 6693946"/>
              <a:gd name="connsiteX1129" fmla="*/ 391952 w 1569618"/>
              <a:gd name="connsiteY1129" fmla="*/ 876312 h 6693946"/>
              <a:gd name="connsiteX1130" fmla="*/ 389770 w 1569618"/>
              <a:gd name="connsiteY1130" fmla="*/ 871613 h 6693946"/>
              <a:gd name="connsiteX1131" fmla="*/ 387576 w 1569618"/>
              <a:gd name="connsiteY1131" fmla="*/ 873912 h 6693946"/>
              <a:gd name="connsiteX1132" fmla="*/ 389770 w 1569618"/>
              <a:gd name="connsiteY1132" fmla="*/ 878614 h 6693946"/>
              <a:gd name="connsiteX1133" fmla="*/ 387149 w 1569618"/>
              <a:gd name="connsiteY1133" fmla="*/ 900982 h 6693946"/>
              <a:gd name="connsiteX1134" fmla="*/ 393040 w 1569618"/>
              <a:gd name="connsiteY1134" fmla="*/ 892383 h 6693946"/>
              <a:gd name="connsiteX1135" fmla="*/ 390884 w 1569618"/>
              <a:gd name="connsiteY1135" fmla="*/ 886744 h 6693946"/>
              <a:gd name="connsiteX1136" fmla="*/ 379533 w 1569618"/>
              <a:gd name="connsiteY1136" fmla="*/ 896381 h 6693946"/>
              <a:gd name="connsiteX1137" fmla="*/ 387149 w 1569618"/>
              <a:gd name="connsiteY1137" fmla="*/ 900982 h 6693946"/>
              <a:gd name="connsiteX1138" fmla="*/ 549551 w 1569618"/>
              <a:gd name="connsiteY1138" fmla="*/ 905302 h 6693946"/>
              <a:gd name="connsiteX1139" fmla="*/ 554238 w 1569618"/>
              <a:gd name="connsiteY1139" fmla="*/ 903119 h 6693946"/>
              <a:gd name="connsiteX1140" fmla="*/ 551939 w 1569618"/>
              <a:gd name="connsiteY1140" fmla="*/ 900922 h 6693946"/>
              <a:gd name="connsiteX1141" fmla="*/ 547252 w 1569618"/>
              <a:gd name="connsiteY1141" fmla="*/ 903119 h 6693946"/>
              <a:gd name="connsiteX1142" fmla="*/ 549551 w 1569618"/>
              <a:gd name="connsiteY1142" fmla="*/ 905302 h 6693946"/>
              <a:gd name="connsiteX1143" fmla="*/ 382330 w 1569618"/>
              <a:gd name="connsiteY1143" fmla="*/ 938653 h 6693946"/>
              <a:gd name="connsiteX1144" fmla="*/ 389612 w 1569618"/>
              <a:gd name="connsiteY1144" fmla="*/ 935345 h 6693946"/>
              <a:gd name="connsiteX1145" fmla="*/ 393051 w 1569618"/>
              <a:gd name="connsiteY1145" fmla="*/ 919071 h 6693946"/>
              <a:gd name="connsiteX1146" fmla="*/ 389860 w 1569618"/>
              <a:gd name="connsiteY1146" fmla="*/ 913709 h 6693946"/>
              <a:gd name="connsiteX1147" fmla="*/ 379593 w 1569618"/>
              <a:gd name="connsiteY1147" fmla="*/ 929631 h 6693946"/>
              <a:gd name="connsiteX1148" fmla="*/ 382330 w 1569618"/>
              <a:gd name="connsiteY1148" fmla="*/ 938653 h 6693946"/>
              <a:gd name="connsiteX1149" fmla="*/ 144800 w 1569618"/>
              <a:gd name="connsiteY1149" fmla="*/ 227709 h 6693946"/>
              <a:gd name="connsiteX1150" fmla="*/ 141549 w 1569618"/>
              <a:gd name="connsiteY1150" fmla="*/ 236495 h 6693946"/>
              <a:gd name="connsiteX1151" fmla="*/ 144800 w 1569618"/>
              <a:gd name="connsiteY1151" fmla="*/ 248712 h 6693946"/>
              <a:gd name="connsiteX1152" fmla="*/ 149488 w 1569618"/>
              <a:gd name="connsiteY1152" fmla="*/ 239529 h 6693946"/>
              <a:gd name="connsiteX1153" fmla="*/ 144800 w 1569618"/>
              <a:gd name="connsiteY1153" fmla="*/ 227709 h 6693946"/>
              <a:gd name="connsiteX1154" fmla="*/ 109807 w 1569618"/>
              <a:gd name="connsiteY1154" fmla="*/ 514673 h 6693946"/>
              <a:gd name="connsiteX1155" fmla="*/ 111989 w 1569618"/>
              <a:gd name="connsiteY1155" fmla="*/ 509971 h 6693946"/>
              <a:gd name="connsiteX1156" fmla="*/ 109807 w 1569618"/>
              <a:gd name="connsiteY1156" fmla="*/ 507672 h 6693946"/>
              <a:gd name="connsiteX1157" fmla="*/ 107317 w 1569618"/>
              <a:gd name="connsiteY1157" fmla="*/ 512184 h 6693946"/>
              <a:gd name="connsiteX1158" fmla="*/ 109807 w 1569618"/>
              <a:gd name="connsiteY1158" fmla="*/ 514673 h 6693946"/>
              <a:gd name="connsiteX1159" fmla="*/ 109807 w 1569618"/>
              <a:gd name="connsiteY1159" fmla="*/ 542666 h 6693946"/>
              <a:gd name="connsiteX1160" fmla="*/ 113864 w 1569618"/>
              <a:gd name="connsiteY1160" fmla="*/ 536528 h 6693946"/>
              <a:gd name="connsiteX1161" fmla="*/ 109807 w 1569618"/>
              <a:gd name="connsiteY1161" fmla="*/ 528664 h 6693946"/>
              <a:gd name="connsiteX1162" fmla="*/ 106541 w 1569618"/>
              <a:gd name="connsiteY1162" fmla="*/ 533951 h 6693946"/>
              <a:gd name="connsiteX1163" fmla="*/ 109807 w 1569618"/>
              <a:gd name="connsiteY1163" fmla="*/ 542666 h 6693946"/>
              <a:gd name="connsiteX1164" fmla="*/ 103113 w 1569618"/>
              <a:gd name="connsiteY1164" fmla="*/ 640353 h 6693946"/>
              <a:gd name="connsiteX1165" fmla="*/ 112372 w 1569618"/>
              <a:gd name="connsiteY1165" fmla="*/ 630375 h 6693946"/>
              <a:gd name="connsiteX1166" fmla="*/ 106308 w 1569618"/>
              <a:gd name="connsiteY1166" fmla="*/ 619654 h 6693946"/>
              <a:gd name="connsiteX1167" fmla="*/ 111611 w 1569618"/>
              <a:gd name="connsiteY1167" fmla="*/ 617547 h 6693946"/>
              <a:gd name="connsiteX1168" fmla="*/ 110452 w 1569618"/>
              <a:gd name="connsiteY1168" fmla="*/ 613298 h 6693946"/>
              <a:gd name="connsiteX1169" fmla="*/ 106308 w 1569618"/>
              <a:gd name="connsiteY1169" fmla="*/ 617164 h 6693946"/>
              <a:gd name="connsiteX1170" fmla="*/ 106308 w 1569618"/>
              <a:gd name="connsiteY1170" fmla="*/ 619654 h 6693946"/>
              <a:gd name="connsiteX1171" fmla="*/ 104475 w 1569618"/>
              <a:gd name="connsiteY1171" fmla="*/ 619084 h 6693946"/>
              <a:gd name="connsiteX1172" fmla="*/ 97035 w 1569618"/>
              <a:gd name="connsiteY1172" fmla="*/ 627067 h 6693946"/>
              <a:gd name="connsiteX1173" fmla="*/ 103113 w 1569618"/>
              <a:gd name="connsiteY1173" fmla="*/ 640353 h 6693946"/>
              <a:gd name="connsiteX1174" fmla="*/ 106631 w 1569618"/>
              <a:gd name="connsiteY1174" fmla="*/ 657651 h 6693946"/>
              <a:gd name="connsiteX1175" fmla="*/ 109560 w 1569618"/>
              <a:gd name="connsiteY1175" fmla="*/ 661648 h 6693946"/>
              <a:gd name="connsiteX1176" fmla="*/ 113073 w 1569618"/>
              <a:gd name="connsiteY1176" fmla="*/ 656830 h 6693946"/>
              <a:gd name="connsiteX1177" fmla="*/ 110407 w 1569618"/>
              <a:gd name="connsiteY1177" fmla="*/ 648246 h 6693946"/>
              <a:gd name="connsiteX1178" fmla="*/ 106631 w 1569618"/>
              <a:gd name="connsiteY1178" fmla="*/ 657651 h 6693946"/>
              <a:gd name="connsiteX1179" fmla="*/ 102427 w 1569618"/>
              <a:gd name="connsiteY1179" fmla="*/ 663876 h 6693946"/>
              <a:gd name="connsiteX1180" fmla="*/ 99641 w 1569618"/>
              <a:gd name="connsiteY1180" fmla="*/ 666587 h 6693946"/>
              <a:gd name="connsiteX1181" fmla="*/ 102427 w 1569618"/>
              <a:gd name="connsiteY1181" fmla="*/ 663876 h 6693946"/>
              <a:gd name="connsiteX1182" fmla="*/ 102075 w 1569618"/>
              <a:gd name="connsiteY1182" fmla="*/ 678481 h 6693946"/>
              <a:gd name="connsiteX1183" fmla="*/ 106203 w 1569618"/>
              <a:gd name="connsiteY1183" fmla="*/ 668139 h 6693946"/>
              <a:gd name="connsiteX1184" fmla="*/ 106308 w 1569618"/>
              <a:gd name="connsiteY1184" fmla="*/ 661648 h 6693946"/>
              <a:gd name="connsiteX1185" fmla="*/ 105532 w 1569618"/>
              <a:gd name="connsiteY1185" fmla="*/ 662117 h 6693946"/>
              <a:gd name="connsiteX1186" fmla="*/ 102075 w 1569618"/>
              <a:gd name="connsiteY1186" fmla="*/ 678481 h 6693946"/>
              <a:gd name="connsiteX1187" fmla="*/ 102600 w 1569618"/>
              <a:gd name="connsiteY1187" fmla="*/ 710426 h 6693946"/>
              <a:gd name="connsiteX1188" fmla="*/ 111435 w 1569618"/>
              <a:gd name="connsiteY1188" fmla="*/ 701520 h 6693946"/>
              <a:gd name="connsiteX1189" fmla="*/ 102705 w 1569618"/>
              <a:gd name="connsiteY1189" fmla="*/ 689757 h 6693946"/>
              <a:gd name="connsiteX1190" fmla="*/ 98179 w 1569618"/>
              <a:gd name="connsiteY1190" fmla="*/ 698723 h 6693946"/>
              <a:gd name="connsiteX1191" fmla="*/ 102600 w 1569618"/>
              <a:gd name="connsiteY1191" fmla="*/ 710426 h 6693946"/>
              <a:gd name="connsiteX1192" fmla="*/ 104066 w 1569618"/>
              <a:gd name="connsiteY1192" fmla="*/ 744381 h 6693946"/>
              <a:gd name="connsiteX1193" fmla="*/ 103980 w 1569618"/>
              <a:gd name="connsiteY1193" fmla="*/ 718807 h 6693946"/>
              <a:gd name="connsiteX1194" fmla="*/ 99525 w 1569618"/>
              <a:gd name="connsiteY1194" fmla="*/ 721443 h 6693946"/>
              <a:gd name="connsiteX1195" fmla="*/ 99308 w 1569618"/>
              <a:gd name="connsiteY1195" fmla="*/ 731710 h 6693946"/>
              <a:gd name="connsiteX1196" fmla="*/ 99525 w 1569618"/>
              <a:gd name="connsiteY1196" fmla="*/ 741962 h 6693946"/>
              <a:gd name="connsiteX1197" fmla="*/ 104066 w 1569618"/>
              <a:gd name="connsiteY1197" fmla="*/ 744381 h 6693946"/>
              <a:gd name="connsiteX1198" fmla="*/ 102806 w 1569618"/>
              <a:gd name="connsiteY1198" fmla="*/ 780634 h 6693946"/>
              <a:gd name="connsiteX1199" fmla="*/ 106057 w 1569618"/>
              <a:gd name="connsiteY1199" fmla="*/ 775347 h 6693946"/>
              <a:gd name="connsiteX1200" fmla="*/ 102806 w 1569618"/>
              <a:gd name="connsiteY1200" fmla="*/ 766629 h 6693946"/>
              <a:gd name="connsiteX1201" fmla="*/ 98749 w 1569618"/>
              <a:gd name="connsiteY1201" fmla="*/ 772767 h 6693946"/>
              <a:gd name="connsiteX1202" fmla="*/ 102806 w 1569618"/>
              <a:gd name="connsiteY1202" fmla="*/ 780634 h 6693946"/>
              <a:gd name="connsiteX1203" fmla="*/ 17805 w 1569618"/>
              <a:gd name="connsiteY1203" fmla="*/ 975596 h 6693946"/>
              <a:gd name="connsiteX1204" fmla="*/ 22316 w 1569618"/>
              <a:gd name="connsiteY1204" fmla="*/ 973106 h 6693946"/>
              <a:gd name="connsiteX1205" fmla="*/ 20017 w 1569618"/>
              <a:gd name="connsiteY1205" fmla="*/ 970909 h 6693946"/>
              <a:gd name="connsiteX1206" fmla="*/ 15315 w 1569618"/>
              <a:gd name="connsiteY1206" fmla="*/ 973106 h 6693946"/>
              <a:gd name="connsiteX1207" fmla="*/ 17805 w 1569618"/>
              <a:gd name="connsiteY1207" fmla="*/ 975596 h 6693946"/>
              <a:gd name="connsiteX1208" fmla="*/ 11918 w 1569618"/>
              <a:gd name="connsiteY1208" fmla="*/ 1001451 h 6693946"/>
              <a:gd name="connsiteX1209" fmla="*/ 23490 w 1569618"/>
              <a:gd name="connsiteY1209" fmla="*/ 992778 h 6693946"/>
              <a:gd name="connsiteX1210" fmla="*/ 27926 w 1569618"/>
              <a:gd name="connsiteY1210" fmla="*/ 985717 h 6693946"/>
              <a:gd name="connsiteX1211" fmla="*/ 19080 w 1569618"/>
              <a:gd name="connsiteY1211" fmla="*/ 983973 h 6693946"/>
              <a:gd name="connsiteX1212" fmla="*/ 11918 w 1569618"/>
              <a:gd name="connsiteY1212" fmla="*/ 1001451 h 6693946"/>
              <a:gd name="connsiteX1213" fmla="*/ 20253 w 1569618"/>
              <a:gd name="connsiteY1213" fmla="*/ 1150140 h 6693946"/>
              <a:gd name="connsiteX1214" fmla="*/ 24997 w 1569618"/>
              <a:gd name="connsiteY1214" fmla="*/ 1145160 h 6693946"/>
              <a:gd name="connsiteX1215" fmla="*/ 26051 w 1569618"/>
              <a:gd name="connsiteY1215" fmla="*/ 1130352 h 6693946"/>
              <a:gd name="connsiteX1216" fmla="*/ 28878 w 1569618"/>
              <a:gd name="connsiteY1216" fmla="*/ 1079245 h 6693946"/>
              <a:gd name="connsiteX1217" fmla="*/ 20238 w 1569618"/>
              <a:gd name="connsiteY1217" fmla="*/ 1069020 h 6693946"/>
              <a:gd name="connsiteX1218" fmla="*/ 15551 w 1569618"/>
              <a:gd name="connsiteY1218" fmla="*/ 1078132 h 6693946"/>
              <a:gd name="connsiteX1219" fmla="*/ 15315 w 1569618"/>
              <a:gd name="connsiteY1219" fmla="*/ 1109593 h 6693946"/>
              <a:gd name="connsiteX1220" fmla="*/ 15536 w 1569618"/>
              <a:gd name="connsiteY1220" fmla="*/ 1144560 h 6693946"/>
              <a:gd name="connsiteX1221" fmla="*/ 20253 w 1569618"/>
              <a:gd name="connsiteY1221" fmla="*/ 1150140 h 6693946"/>
              <a:gd name="connsiteX1222" fmla="*/ 223138 w 1569618"/>
              <a:gd name="connsiteY1222" fmla="*/ 1150226 h 6693946"/>
              <a:gd name="connsiteX1223" fmla="*/ 222861 w 1569618"/>
              <a:gd name="connsiteY1223" fmla="*/ 1124652 h 6693946"/>
              <a:gd name="connsiteX1224" fmla="*/ 218481 w 1569618"/>
              <a:gd name="connsiteY1224" fmla="*/ 1127551 h 6693946"/>
              <a:gd name="connsiteX1225" fmla="*/ 218290 w 1569618"/>
              <a:gd name="connsiteY1225" fmla="*/ 1134349 h 6693946"/>
              <a:gd name="connsiteX1226" fmla="*/ 218511 w 1569618"/>
              <a:gd name="connsiteY1226" fmla="*/ 1148059 h 6693946"/>
              <a:gd name="connsiteX1227" fmla="*/ 223138 w 1569618"/>
              <a:gd name="connsiteY1227" fmla="*/ 1150226 h 6693946"/>
              <a:gd name="connsiteX1228" fmla="*/ 227680 w 1569618"/>
              <a:gd name="connsiteY1228" fmla="*/ 1229678 h 6693946"/>
              <a:gd name="connsiteX1229" fmla="*/ 225527 w 1569618"/>
              <a:gd name="connsiteY1229" fmla="*/ 1238846 h 6693946"/>
              <a:gd name="connsiteX1230" fmla="*/ 230859 w 1569618"/>
              <a:gd name="connsiteY1230" fmla="*/ 1242303 h 6693946"/>
              <a:gd name="connsiteX1231" fmla="*/ 232059 w 1569618"/>
              <a:gd name="connsiteY1231" fmla="*/ 1232314 h 6693946"/>
              <a:gd name="connsiteX1232" fmla="*/ 227680 w 1569618"/>
              <a:gd name="connsiteY1232" fmla="*/ 1229678 h 6693946"/>
              <a:gd name="connsiteX1233" fmla="*/ 219610 w 1569618"/>
              <a:gd name="connsiteY1233" fmla="*/ 1168012 h 6693946"/>
              <a:gd name="connsiteX1234" fmla="*/ 218612 w 1569618"/>
              <a:gd name="connsiteY1234" fmla="*/ 1177705 h 6693946"/>
              <a:gd name="connsiteX1235" fmla="*/ 223975 w 1569618"/>
              <a:gd name="connsiteY1235" fmla="*/ 1177165 h 6693946"/>
              <a:gd name="connsiteX1236" fmla="*/ 223975 w 1569618"/>
              <a:gd name="connsiteY1236" fmla="*/ 1167982 h 6693946"/>
              <a:gd name="connsiteX1237" fmla="*/ 219610 w 1569618"/>
              <a:gd name="connsiteY1237" fmla="*/ 1168012 h 6693946"/>
              <a:gd name="connsiteX1238" fmla="*/ 23621 w 1569618"/>
              <a:gd name="connsiteY1238" fmla="*/ 1186438 h 6693946"/>
              <a:gd name="connsiteX1239" fmla="*/ 28848 w 1569618"/>
              <a:gd name="connsiteY1239" fmla="*/ 1183465 h 6693946"/>
              <a:gd name="connsiteX1240" fmla="*/ 17719 w 1569618"/>
              <a:gd name="connsiteY1240" fmla="*/ 1166677 h 6693946"/>
              <a:gd name="connsiteX1241" fmla="*/ 15461 w 1569618"/>
              <a:gd name="connsiteY1241" fmla="*/ 1172463 h 6693946"/>
              <a:gd name="connsiteX1242" fmla="*/ 23621 w 1569618"/>
              <a:gd name="connsiteY1242" fmla="*/ 1186438 h 6693946"/>
              <a:gd name="connsiteX1243" fmla="*/ 218522 w 1569618"/>
              <a:gd name="connsiteY1243" fmla="*/ 1200616 h 6693946"/>
              <a:gd name="connsiteX1244" fmla="*/ 221440 w 1569618"/>
              <a:gd name="connsiteY1244" fmla="*/ 1206987 h 6693946"/>
              <a:gd name="connsiteX1245" fmla="*/ 232176 w 1569618"/>
              <a:gd name="connsiteY1245" fmla="*/ 1196968 h 6693946"/>
              <a:gd name="connsiteX1246" fmla="*/ 222715 w 1569618"/>
              <a:gd name="connsiteY1246" fmla="*/ 1187492 h 6693946"/>
              <a:gd name="connsiteX1247" fmla="*/ 218522 w 1569618"/>
              <a:gd name="connsiteY1247" fmla="*/ 1200616 h 6693946"/>
              <a:gd name="connsiteX1248" fmla="*/ 11918 w 1569618"/>
              <a:gd name="connsiteY1248" fmla="*/ 1218428 h 6693946"/>
              <a:gd name="connsiteX1249" fmla="*/ 23490 w 1569618"/>
              <a:gd name="connsiteY1249" fmla="*/ 1209740 h 6693946"/>
              <a:gd name="connsiteX1250" fmla="*/ 27926 w 1569618"/>
              <a:gd name="connsiteY1250" fmla="*/ 1202698 h 6693946"/>
              <a:gd name="connsiteX1251" fmla="*/ 19080 w 1569618"/>
              <a:gd name="connsiteY1251" fmla="*/ 1200954 h 6693946"/>
              <a:gd name="connsiteX1252" fmla="*/ 11918 w 1569618"/>
              <a:gd name="connsiteY1252" fmla="*/ 1218428 h 6693946"/>
              <a:gd name="connsiteX1253" fmla="*/ 25803 w 1569618"/>
              <a:gd name="connsiteY1253" fmla="*/ 1249421 h 6693946"/>
              <a:gd name="connsiteX1254" fmla="*/ 28233 w 1569618"/>
              <a:gd name="connsiteY1254" fmla="*/ 1223978 h 6693946"/>
              <a:gd name="connsiteX1255" fmla="*/ 23591 w 1569618"/>
              <a:gd name="connsiteY1255" fmla="*/ 1224053 h 6693946"/>
              <a:gd name="connsiteX1256" fmla="*/ 16897 w 1569618"/>
              <a:gd name="connsiteY1256" fmla="*/ 1247459 h 6693946"/>
              <a:gd name="connsiteX1257" fmla="*/ 22215 w 1569618"/>
              <a:gd name="connsiteY1257" fmla="*/ 1249451 h 6693946"/>
              <a:gd name="connsiteX1258" fmla="*/ 25803 w 1569618"/>
              <a:gd name="connsiteY1258" fmla="*/ 1249421 h 6693946"/>
              <a:gd name="connsiteX1259" fmla="*/ 27281 w 1569618"/>
              <a:gd name="connsiteY1259" fmla="*/ 1303955 h 6693946"/>
              <a:gd name="connsiteX1260" fmla="*/ 29230 w 1569618"/>
              <a:gd name="connsiteY1260" fmla="*/ 1301540 h 6693946"/>
              <a:gd name="connsiteX1261" fmla="*/ 29317 w 1569618"/>
              <a:gd name="connsiteY1261" fmla="*/ 1278778 h 6693946"/>
              <a:gd name="connsiteX1262" fmla="*/ 27149 w 1569618"/>
              <a:gd name="connsiteY1262" fmla="*/ 1264889 h 6693946"/>
              <a:gd name="connsiteX1263" fmla="*/ 22316 w 1569618"/>
              <a:gd name="connsiteY1263" fmla="*/ 1267060 h 6693946"/>
              <a:gd name="connsiteX1264" fmla="*/ 19972 w 1569618"/>
              <a:gd name="connsiteY1264" fmla="*/ 1293117 h 6693946"/>
              <a:gd name="connsiteX1265" fmla="*/ 22608 w 1569618"/>
              <a:gd name="connsiteY1265" fmla="*/ 1302095 h 6693946"/>
              <a:gd name="connsiteX1266" fmla="*/ 27281 w 1569618"/>
              <a:gd name="connsiteY1266" fmla="*/ 1303955 h 6693946"/>
              <a:gd name="connsiteX1267" fmla="*/ 227710 w 1569618"/>
              <a:gd name="connsiteY1267" fmla="*/ 1304468 h 6693946"/>
              <a:gd name="connsiteX1268" fmla="*/ 232029 w 1569618"/>
              <a:gd name="connsiteY1268" fmla="*/ 1298289 h 6693946"/>
              <a:gd name="connsiteX1269" fmla="*/ 229877 w 1569618"/>
              <a:gd name="connsiteY1269" fmla="*/ 1285648 h 6693946"/>
              <a:gd name="connsiteX1270" fmla="*/ 223431 w 1569618"/>
              <a:gd name="connsiteY1270" fmla="*/ 1288108 h 6693946"/>
              <a:gd name="connsiteX1271" fmla="*/ 227710 w 1569618"/>
              <a:gd name="connsiteY1271" fmla="*/ 1304468 h 6693946"/>
              <a:gd name="connsiteX1272" fmla="*/ 230139 w 1569618"/>
              <a:gd name="connsiteY1272" fmla="*/ 1339199 h 6693946"/>
              <a:gd name="connsiteX1273" fmla="*/ 229862 w 1569618"/>
              <a:gd name="connsiteY1273" fmla="*/ 1313625 h 6693946"/>
              <a:gd name="connsiteX1274" fmla="*/ 225482 w 1569618"/>
              <a:gd name="connsiteY1274" fmla="*/ 1316524 h 6693946"/>
              <a:gd name="connsiteX1275" fmla="*/ 225291 w 1569618"/>
              <a:gd name="connsiteY1275" fmla="*/ 1323319 h 6693946"/>
              <a:gd name="connsiteX1276" fmla="*/ 225512 w 1569618"/>
              <a:gd name="connsiteY1276" fmla="*/ 1337032 h 6693946"/>
              <a:gd name="connsiteX1277" fmla="*/ 230139 w 1569618"/>
              <a:gd name="connsiteY1277" fmla="*/ 1339199 h 6693946"/>
              <a:gd name="connsiteX1278" fmla="*/ 227781 w 1569618"/>
              <a:gd name="connsiteY1278" fmla="*/ 1367541 h 6693946"/>
              <a:gd name="connsiteX1279" fmla="*/ 232292 w 1569618"/>
              <a:gd name="connsiteY1279" fmla="*/ 1365051 h 6693946"/>
              <a:gd name="connsiteX1280" fmla="*/ 229993 w 1569618"/>
              <a:gd name="connsiteY1280" fmla="*/ 1362853 h 6693946"/>
              <a:gd name="connsiteX1281" fmla="*/ 225291 w 1569618"/>
              <a:gd name="connsiteY1281" fmla="*/ 1365051 h 6693946"/>
              <a:gd name="connsiteX1282" fmla="*/ 227781 w 1569618"/>
              <a:gd name="connsiteY1282" fmla="*/ 1367541 h 6693946"/>
              <a:gd name="connsiteX1283" fmla="*/ 227589 w 1569618"/>
              <a:gd name="connsiteY1283" fmla="*/ 1381239 h 6693946"/>
              <a:gd name="connsiteX1284" fmla="*/ 232292 w 1569618"/>
              <a:gd name="connsiteY1284" fmla="*/ 1379056 h 6693946"/>
              <a:gd name="connsiteX1285" fmla="*/ 229993 w 1569618"/>
              <a:gd name="connsiteY1285" fmla="*/ 1376859 h 6693946"/>
              <a:gd name="connsiteX1286" fmla="*/ 225291 w 1569618"/>
              <a:gd name="connsiteY1286" fmla="*/ 1379056 h 6693946"/>
              <a:gd name="connsiteX1287" fmla="*/ 227589 w 1569618"/>
              <a:gd name="connsiteY1287" fmla="*/ 1381239 h 6693946"/>
              <a:gd name="connsiteX1288" fmla="*/ 227694 w 1569618"/>
              <a:gd name="connsiteY1288" fmla="*/ 1444427 h 6693946"/>
              <a:gd name="connsiteX1289" fmla="*/ 231913 w 1569618"/>
              <a:gd name="connsiteY1289" fmla="*/ 1417331 h 6693946"/>
              <a:gd name="connsiteX1290" fmla="*/ 229892 w 1569618"/>
              <a:gd name="connsiteY1290" fmla="*/ 1390643 h 6693946"/>
              <a:gd name="connsiteX1291" fmla="*/ 224620 w 1569618"/>
              <a:gd name="connsiteY1291" fmla="*/ 1419423 h 6693946"/>
              <a:gd name="connsiteX1292" fmla="*/ 227694 w 1569618"/>
              <a:gd name="connsiteY1292" fmla="*/ 1444427 h 6693946"/>
              <a:gd name="connsiteX1293" fmla="*/ 226727 w 1569618"/>
              <a:gd name="connsiteY1293" fmla="*/ 1466270 h 6693946"/>
              <a:gd name="connsiteX1294" fmla="*/ 232059 w 1569618"/>
              <a:gd name="connsiteY1294" fmla="*/ 1462813 h 6693946"/>
              <a:gd name="connsiteX1295" fmla="*/ 229907 w 1569618"/>
              <a:gd name="connsiteY1295" fmla="*/ 1453641 h 6693946"/>
              <a:gd name="connsiteX1296" fmla="*/ 225527 w 1569618"/>
              <a:gd name="connsiteY1296" fmla="*/ 1456292 h 6693946"/>
              <a:gd name="connsiteX1297" fmla="*/ 226727 w 1569618"/>
              <a:gd name="connsiteY1297" fmla="*/ 1466270 h 6693946"/>
              <a:gd name="connsiteX1298" fmla="*/ 237860 w 1569618"/>
              <a:gd name="connsiteY1298" fmla="*/ 1972922 h 6693946"/>
              <a:gd name="connsiteX1299" fmla="*/ 239060 w 1569618"/>
              <a:gd name="connsiteY1299" fmla="*/ 1962947 h 6693946"/>
              <a:gd name="connsiteX1300" fmla="*/ 234680 w 1569618"/>
              <a:gd name="connsiteY1300" fmla="*/ 1960296 h 6693946"/>
              <a:gd name="connsiteX1301" fmla="*/ 232528 w 1569618"/>
              <a:gd name="connsiteY1301" fmla="*/ 1969465 h 6693946"/>
              <a:gd name="connsiteX1302" fmla="*/ 237860 w 1569618"/>
              <a:gd name="connsiteY1302" fmla="*/ 1972922 h 6693946"/>
              <a:gd name="connsiteX1303" fmla="*/ 233713 w 1569618"/>
              <a:gd name="connsiteY1303" fmla="*/ 2021902 h 6693946"/>
              <a:gd name="connsiteX1304" fmla="*/ 239045 w 1569618"/>
              <a:gd name="connsiteY1304" fmla="*/ 2018460 h 6693946"/>
              <a:gd name="connsiteX1305" fmla="*/ 236893 w 1569618"/>
              <a:gd name="connsiteY1305" fmla="*/ 2009292 h 6693946"/>
              <a:gd name="connsiteX1306" fmla="*/ 232528 w 1569618"/>
              <a:gd name="connsiteY1306" fmla="*/ 2011943 h 6693946"/>
              <a:gd name="connsiteX1307" fmla="*/ 233713 w 1569618"/>
              <a:gd name="connsiteY1307" fmla="*/ 2021902 h 6693946"/>
              <a:gd name="connsiteX1308" fmla="*/ 236979 w 1569618"/>
              <a:gd name="connsiteY1308" fmla="*/ 2153852 h 6693946"/>
              <a:gd name="connsiteX1309" fmla="*/ 239296 w 1569618"/>
              <a:gd name="connsiteY1309" fmla="*/ 2151655 h 6693946"/>
              <a:gd name="connsiteX1310" fmla="*/ 234782 w 1569618"/>
              <a:gd name="connsiteY1310" fmla="*/ 2149165 h 6693946"/>
              <a:gd name="connsiteX1311" fmla="*/ 232292 w 1569618"/>
              <a:gd name="connsiteY1311" fmla="*/ 2151655 h 6693946"/>
              <a:gd name="connsiteX1312" fmla="*/ 236979 w 1569618"/>
              <a:gd name="connsiteY1312" fmla="*/ 2153852 h 6693946"/>
              <a:gd name="connsiteX1313" fmla="*/ 32819 w 1569618"/>
              <a:gd name="connsiteY1313" fmla="*/ 2183161 h 6693946"/>
              <a:gd name="connsiteX1314" fmla="*/ 35001 w 1569618"/>
              <a:gd name="connsiteY1314" fmla="*/ 2180862 h 6693946"/>
              <a:gd name="connsiteX1315" fmla="*/ 32819 w 1569618"/>
              <a:gd name="connsiteY1315" fmla="*/ 2176160 h 6693946"/>
              <a:gd name="connsiteX1316" fmla="*/ 30637 w 1569618"/>
              <a:gd name="connsiteY1316" fmla="*/ 2178458 h 6693946"/>
              <a:gd name="connsiteX1317" fmla="*/ 32819 w 1569618"/>
              <a:gd name="connsiteY1317" fmla="*/ 2183161 h 6693946"/>
              <a:gd name="connsiteX1318" fmla="*/ 66804 w 1569618"/>
              <a:gd name="connsiteY1318" fmla="*/ 3650637 h 6693946"/>
              <a:gd name="connsiteX1319" fmla="*/ 71315 w 1569618"/>
              <a:gd name="connsiteY1319" fmla="*/ 3648162 h 6693946"/>
              <a:gd name="connsiteX1320" fmla="*/ 69012 w 1569618"/>
              <a:gd name="connsiteY1320" fmla="*/ 3645988 h 6693946"/>
              <a:gd name="connsiteX1321" fmla="*/ 64314 w 1569618"/>
              <a:gd name="connsiteY1321" fmla="*/ 3648162 h 6693946"/>
              <a:gd name="connsiteX1322" fmla="*/ 66804 w 1569618"/>
              <a:gd name="connsiteY1322" fmla="*/ 3650637 h 6693946"/>
              <a:gd name="connsiteX1323" fmla="*/ 68986 w 1569618"/>
              <a:gd name="connsiteY1323" fmla="*/ 3692486 h 6693946"/>
              <a:gd name="connsiteX1324" fmla="*/ 69072 w 1569618"/>
              <a:gd name="connsiteY1324" fmla="*/ 3666912 h 6693946"/>
              <a:gd name="connsiteX1325" fmla="*/ 64516 w 1569618"/>
              <a:gd name="connsiteY1325" fmla="*/ 3669387 h 6693946"/>
              <a:gd name="connsiteX1326" fmla="*/ 64314 w 1569618"/>
              <a:gd name="connsiteY1326" fmla="*/ 3676174 h 6693946"/>
              <a:gd name="connsiteX1327" fmla="*/ 64516 w 1569618"/>
              <a:gd name="connsiteY1327" fmla="*/ 3689861 h 6693946"/>
              <a:gd name="connsiteX1328" fmla="*/ 68986 w 1569618"/>
              <a:gd name="connsiteY1328" fmla="*/ 3692486 h 6693946"/>
              <a:gd name="connsiteX1329" fmla="*/ 67711 w 1569618"/>
              <a:gd name="connsiteY1329" fmla="*/ 3728559 h 6693946"/>
              <a:gd name="connsiteX1330" fmla="*/ 76527 w 1569618"/>
              <a:gd name="connsiteY1330" fmla="*/ 3719447 h 6693946"/>
              <a:gd name="connsiteX1331" fmla="*/ 67591 w 1569618"/>
              <a:gd name="connsiteY1331" fmla="*/ 3707898 h 6693946"/>
              <a:gd name="connsiteX1332" fmla="*/ 63170 w 1569618"/>
              <a:gd name="connsiteY1332" fmla="*/ 3716972 h 6693946"/>
              <a:gd name="connsiteX1333" fmla="*/ 67711 w 1569618"/>
              <a:gd name="connsiteY1333" fmla="*/ 3728559 h 6693946"/>
              <a:gd name="connsiteX1334" fmla="*/ 74435 w 1569618"/>
              <a:gd name="connsiteY1334" fmla="*/ 3770632 h 6693946"/>
              <a:gd name="connsiteX1335" fmla="*/ 72924 w 1569618"/>
              <a:gd name="connsiteY1335" fmla="*/ 3772170 h 6693946"/>
              <a:gd name="connsiteX1336" fmla="*/ 77746 w 1569618"/>
              <a:gd name="connsiteY1336" fmla="*/ 3774720 h 6693946"/>
              <a:gd name="connsiteX1337" fmla="*/ 74435 w 1569618"/>
              <a:gd name="connsiteY1337" fmla="*/ 3770632 h 6693946"/>
              <a:gd name="connsiteX1338" fmla="*/ 70257 w 1569618"/>
              <a:gd name="connsiteY1338" fmla="*/ 3770632 h 6693946"/>
              <a:gd name="connsiteX1339" fmla="*/ 71315 w 1569618"/>
              <a:gd name="connsiteY1339" fmla="*/ 3770632 h 6693946"/>
              <a:gd name="connsiteX1340" fmla="*/ 69189 w 1569618"/>
              <a:gd name="connsiteY1340" fmla="*/ 3765345 h 6693946"/>
              <a:gd name="connsiteX1341" fmla="*/ 64955 w 1569618"/>
              <a:gd name="connsiteY1341" fmla="*/ 3766508 h 6693946"/>
              <a:gd name="connsiteX1342" fmla="*/ 70257 w 1569618"/>
              <a:gd name="connsiteY1342" fmla="*/ 3770632 h 6693946"/>
              <a:gd name="connsiteX1343" fmla="*/ 75519 w 1569618"/>
              <a:gd name="connsiteY1343" fmla="*/ 3776895 h 6693946"/>
              <a:gd name="connsiteX1344" fmla="*/ 72061 w 1569618"/>
              <a:gd name="connsiteY1344" fmla="*/ 3773032 h 6693946"/>
              <a:gd name="connsiteX1345" fmla="*/ 71315 w 1569618"/>
              <a:gd name="connsiteY1345" fmla="*/ 3773782 h 6693946"/>
              <a:gd name="connsiteX1346" fmla="*/ 75519 w 1569618"/>
              <a:gd name="connsiteY1346" fmla="*/ 3776895 h 6693946"/>
              <a:gd name="connsiteX1347" fmla="*/ 74813 w 1569618"/>
              <a:gd name="connsiteY1347" fmla="*/ 3791669 h 6693946"/>
              <a:gd name="connsiteX1348" fmla="*/ 76996 w 1569618"/>
              <a:gd name="connsiteY1348" fmla="*/ 3789344 h 6693946"/>
              <a:gd name="connsiteX1349" fmla="*/ 74813 w 1569618"/>
              <a:gd name="connsiteY1349" fmla="*/ 3784657 h 6693946"/>
              <a:gd name="connsiteX1350" fmla="*/ 72324 w 1569618"/>
              <a:gd name="connsiteY1350" fmla="*/ 3787132 h 6693946"/>
              <a:gd name="connsiteX1351" fmla="*/ 74813 w 1569618"/>
              <a:gd name="connsiteY1351" fmla="*/ 3791669 h 6693946"/>
              <a:gd name="connsiteX1352" fmla="*/ 73644 w 1569618"/>
              <a:gd name="connsiteY1352" fmla="*/ 3867490 h 6693946"/>
              <a:gd name="connsiteX1353" fmla="*/ 77978 w 1569618"/>
              <a:gd name="connsiteY1353" fmla="*/ 3833517 h 6693946"/>
              <a:gd name="connsiteX1354" fmla="*/ 75972 w 1569618"/>
              <a:gd name="connsiteY1354" fmla="*/ 3799806 h 6693946"/>
              <a:gd name="connsiteX1355" fmla="*/ 70333 w 1569618"/>
              <a:gd name="connsiteY1355" fmla="*/ 3834267 h 6693946"/>
              <a:gd name="connsiteX1356" fmla="*/ 73644 w 1569618"/>
              <a:gd name="connsiteY1356" fmla="*/ 3867490 h 6693946"/>
              <a:gd name="connsiteX1357" fmla="*/ 74813 w 1569618"/>
              <a:gd name="connsiteY1357" fmla="*/ 3896627 h 6693946"/>
              <a:gd name="connsiteX1358" fmla="*/ 76996 w 1569618"/>
              <a:gd name="connsiteY1358" fmla="*/ 3894339 h 6693946"/>
              <a:gd name="connsiteX1359" fmla="*/ 74813 w 1569618"/>
              <a:gd name="connsiteY1359" fmla="*/ 3889652 h 6693946"/>
              <a:gd name="connsiteX1360" fmla="*/ 72324 w 1569618"/>
              <a:gd name="connsiteY1360" fmla="*/ 3892127 h 6693946"/>
              <a:gd name="connsiteX1361" fmla="*/ 74813 w 1569618"/>
              <a:gd name="connsiteY1361" fmla="*/ 3896627 h 6693946"/>
              <a:gd name="connsiteX1362" fmla="*/ 82812 w 1569618"/>
              <a:gd name="connsiteY1362" fmla="*/ 3930638 h 6693946"/>
              <a:gd name="connsiteX1363" fmla="*/ 85317 w 1569618"/>
              <a:gd name="connsiteY1363" fmla="*/ 3928126 h 6693946"/>
              <a:gd name="connsiteX1364" fmla="*/ 80614 w 1569618"/>
              <a:gd name="connsiteY1364" fmla="*/ 3925951 h 6693946"/>
              <a:gd name="connsiteX1365" fmla="*/ 78316 w 1569618"/>
              <a:gd name="connsiteY1365" fmla="*/ 3928126 h 6693946"/>
              <a:gd name="connsiteX1366" fmla="*/ 82812 w 1569618"/>
              <a:gd name="connsiteY1366" fmla="*/ 3930638 h 6693946"/>
              <a:gd name="connsiteX1367" fmla="*/ 83033 w 1569618"/>
              <a:gd name="connsiteY1367" fmla="*/ 3986286 h 6693946"/>
              <a:gd name="connsiteX1368" fmla="*/ 85201 w 1569618"/>
              <a:gd name="connsiteY1368" fmla="*/ 3983923 h 6693946"/>
              <a:gd name="connsiteX1369" fmla="*/ 85317 w 1569618"/>
              <a:gd name="connsiteY1369" fmla="*/ 3967874 h 6693946"/>
              <a:gd name="connsiteX1370" fmla="*/ 80614 w 1569618"/>
              <a:gd name="connsiteY1370" fmla="*/ 3946800 h 6693946"/>
              <a:gd name="connsiteX1371" fmla="*/ 78376 w 1569618"/>
              <a:gd name="connsiteY1371" fmla="*/ 3970049 h 6693946"/>
              <a:gd name="connsiteX1372" fmla="*/ 78522 w 1569618"/>
              <a:gd name="connsiteY1372" fmla="*/ 3983811 h 6693946"/>
              <a:gd name="connsiteX1373" fmla="*/ 83033 w 1569618"/>
              <a:gd name="connsiteY1373" fmla="*/ 3986286 h 6693946"/>
              <a:gd name="connsiteX1374" fmla="*/ 83881 w 1569618"/>
              <a:gd name="connsiteY1374" fmla="*/ 4015347 h 6693946"/>
              <a:gd name="connsiteX1375" fmla="*/ 85084 w 1569618"/>
              <a:gd name="connsiteY1375" fmla="*/ 4005372 h 6693946"/>
              <a:gd name="connsiteX1376" fmla="*/ 80705 w 1569618"/>
              <a:gd name="connsiteY1376" fmla="*/ 4002710 h 6693946"/>
              <a:gd name="connsiteX1377" fmla="*/ 78548 w 1569618"/>
              <a:gd name="connsiteY1377" fmla="*/ 4011897 h 6693946"/>
              <a:gd name="connsiteX1378" fmla="*/ 83881 w 1569618"/>
              <a:gd name="connsiteY1378" fmla="*/ 4015347 h 6693946"/>
              <a:gd name="connsiteX1379" fmla="*/ 82887 w 1569618"/>
              <a:gd name="connsiteY1379" fmla="*/ 4049545 h 6693946"/>
              <a:gd name="connsiteX1380" fmla="*/ 85231 w 1569618"/>
              <a:gd name="connsiteY1380" fmla="*/ 4036796 h 6693946"/>
              <a:gd name="connsiteX1381" fmla="*/ 85095 w 1569618"/>
              <a:gd name="connsiteY1381" fmla="*/ 4026559 h 6693946"/>
              <a:gd name="connsiteX1382" fmla="*/ 80689 w 1569618"/>
              <a:gd name="connsiteY1382" fmla="*/ 4023859 h 6693946"/>
              <a:gd name="connsiteX1383" fmla="*/ 78417 w 1569618"/>
              <a:gd name="connsiteY1383" fmla="*/ 4026146 h 6693946"/>
              <a:gd name="connsiteX1384" fmla="*/ 78316 w 1569618"/>
              <a:gd name="connsiteY1384" fmla="*/ 4039871 h 6693946"/>
              <a:gd name="connsiteX1385" fmla="*/ 82887 w 1569618"/>
              <a:gd name="connsiteY1385" fmla="*/ 4049545 h 6693946"/>
              <a:gd name="connsiteX1386" fmla="*/ 89652 w 1569618"/>
              <a:gd name="connsiteY1386" fmla="*/ 4084756 h 6693946"/>
              <a:gd name="connsiteX1387" fmla="*/ 87762 w 1569618"/>
              <a:gd name="connsiteY1387" fmla="*/ 4077519 h 6693946"/>
              <a:gd name="connsiteX1388" fmla="*/ 85125 w 1569618"/>
              <a:gd name="connsiteY1388" fmla="*/ 4061507 h 6693946"/>
              <a:gd name="connsiteX1389" fmla="*/ 80675 w 1569618"/>
              <a:gd name="connsiteY1389" fmla="*/ 4058845 h 6693946"/>
              <a:gd name="connsiteX1390" fmla="*/ 78417 w 1569618"/>
              <a:gd name="connsiteY1390" fmla="*/ 4061132 h 6693946"/>
              <a:gd name="connsiteX1391" fmla="*/ 78316 w 1569618"/>
              <a:gd name="connsiteY1391" fmla="*/ 4071369 h 6693946"/>
              <a:gd name="connsiteX1392" fmla="*/ 78462 w 1569618"/>
              <a:gd name="connsiteY1392" fmla="*/ 4078119 h 6693946"/>
              <a:gd name="connsiteX1393" fmla="*/ 83341 w 1569618"/>
              <a:gd name="connsiteY1393" fmla="*/ 4085394 h 6693946"/>
              <a:gd name="connsiteX1394" fmla="*/ 89652 w 1569618"/>
              <a:gd name="connsiteY1394" fmla="*/ 4084756 h 6693946"/>
              <a:gd name="connsiteX1395" fmla="*/ 87706 w 1569618"/>
              <a:gd name="connsiteY1395" fmla="*/ 4126492 h 6693946"/>
              <a:gd name="connsiteX1396" fmla="*/ 92070 w 1569618"/>
              <a:gd name="connsiteY1396" fmla="*/ 4120417 h 6693946"/>
              <a:gd name="connsiteX1397" fmla="*/ 89918 w 1569618"/>
              <a:gd name="connsiteY1397" fmla="*/ 4114718 h 6693946"/>
              <a:gd name="connsiteX1398" fmla="*/ 83866 w 1569618"/>
              <a:gd name="connsiteY1398" fmla="*/ 4117305 h 6693946"/>
              <a:gd name="connsiteX1399" fmla="*/ 87706 w 1569618"/>
              <a:gd name="connsiteY1399" fmla="*/ 4126492 h 6693946"/>
              <a:gd name="connsiteX1400" fmla="*/ 88804 w 1569618"/>
              <a:gd name="connsiteY1400" fmla="*/ 4162603 h 6693946"/>
              <a:gd name="connsiteX1401" fmla="*/ 92156 w 1569618"/>
              <a:gd name="connsiteY1401" fmla="*/ 4153716 h 6693946"/>
              <a:gd name="connsiteX1402" fmla="*/ 92142 w 1569618"/>
              <a:gd name="connsiteY1402" fmla="*/ 4140029 h 6693946"/>
              <a:gd name="connsiteX1403" fmla="*/ 88804 w 1569618"/>
              <a:gd name="connsiteY1403" fmla="*/ 4134592 h 6693946"/>
              <a:gd name="connsiteX1404" fmla="*/ 85448 w 1569618"/>
              <a:gd name="connsiteY1404" fmla="*/ 4140066 h 6693946"/>
              <a:gd name="connsiteX1405" fmla="*/ 85317 w 1569618"/>
              <a:gd name="connsiteY1405" fmla="*/ 4146891 h 6693946"/>
              <a:gd name="connsiteX1406" fmla="*/ 85418 w 1569618"/>
              <a:gd name="connsiteY1406" fmla="*/ 4153716 h 6693946"/>
              <a:gd name="connsiteX1407" fmla="*/ 88804 w 1569618"/>
              <a:gd name="connsiteY1407" fmla="*/ 4162603 h 6693946"/>
              <a:gd name="connsiteX1408" fmla="*/ 88804 w 1569618"/>
              <a:gd name="connsiteY1408" fmla="*/ 4183602 h 6693946"/>
              <a:gd name="connsiteX1409" fmla="*/ 92070 w 1569618"/>
              <a:gd name="connsiteY1409" fmla="*/ 4178315 h 6693946"/>
              <a:gd name="connsiteX1410" fmla="*/ 88804 w 1569618"/>
              <a:gd name="connsiteY1410" fmla="*/ 4169578 h 6693946"/>
              <a:gd name="connsiteX1411" fmla="*/ 84747 w 1569618"/>
              <a:gd name="connsiteY1411" fmla="*/ 4175728 h 6693946"/>
              <a:gd name="connsiteX1412" fmla="*/ 88804 w 1569618"/>
              <a:gd name="connsiteY1412" fmla="*/ 4183602 h 6693946"/>
              <a:gd name="connsiteX1413" fmla="*/ 95805 w 1569618"/>
              <a:gd name="connsiteY1413" fmla="*/ 4856811 h 6693946"/>
              <a:gd name="connsiteX1414" fmla="*/ 98295 w 1569618"/>
              <a:gd name="connsiteY1414" fmla="*/ 4854336 h 6693946"/>
              <a:gd name="connsiteX1415" fmla="*/ 95805 w 1569618"/>
              <a:gd name="connsiteY1415" fmla="*/ 4849799 h 6693946"/>
              <a:gd name="connsiteX1416" fmla="*/ 93623 w 1569618"/>
              <a:gd name="connsiteY1416" fmla="*/ 4852124 h 6693946"/>
              <a:gd name="connsiteX1417" fmla="*/ 95805 w 1569618"/>
              <a:gd name="connsiteY1417" fmla="*/ 4856811 h 6693946"/>
              <a:gd name="connsiteX1418" fmla="*/ 94605 w 1569618"/>
              <a:gd name="connsiteY1418" fmla="*/ 4897609 h 6693946"/>
              <a:gd name="connsiteX1419" fmla="*/ 100669 w 1569618"/>
              <a:gd name="connsiteY1419" fmla="*/ 4889809 h 6693946"/>
              <a:gd name="connsiteX1420" fmla="*/ 97020 w 1569618"/>
              <a:gd name="connsiteY1420" fmla="*/ 4879010 h 6693946"/>
              <a:gd name="connsiteX1421" fmla="*/ 92554 w 1569618"/>
              <a:gd name="connsiteY1421" fmla="*/ 4888347 h 6693946"/>
              <a:gd name="connsiteX1422" fmla="*/ 94605 w 1569618"/>
              <a:gd name="connsiteY1422" fmla="*/ 4897609 h 6693946"/>
              <a:gd name="connsiteX1423" fmla="*/ 94691 w 1569618"/>
              <a:gd name="connsiteY1423" fmla="*/ 4932670 h 6693946"/>
              <a:gd name="connsiteX1424" fmla="*/ 99071 w 1569618"/>
              <a:gd name="connsiteY1424" fmla="*/ 4926595 h 6693946"/>
              <a:gd name="connsiteX1425" fmla="*/ 96919 w 1569618"/>
              <a:gd name="connsiteY1425" fmla="*/ 4920895 h 6693946"/>
              <a:gd name="connsiteX1426" fmla="*/ 90870 w 1569618"/>
              <a:gd name="connsiteY1426" fmla="*/ 4923520 h 6693946"/>
              <a:gd name="connsiteX1427" fmla="*/ 94691 w 1569618"/>
              <a:gd name="connsiteY1427" fmla="*/ 4932670 h 6693946"/>
              <a:gd name="connsiteX1428" fmla="*/ 326773 w 1569618"/>
              <a:gd name="connsiteY1428" fmla="*/ 4968781 h 6693946"/>
              <a:gd name="connsiteX1429" fmla="*/ 329263 w 1569618"/>
              <a:gd name="connsiteY1429" fmla="*/ 4964281 h 6693946"/>
              <a:gd name="connsiteX1430" fmla="*/ 326773 w 1569618"/>
              <a:gd name="connsiteY1430" fmla="*/ 4961806 h 6693946"/>
              <a:gd name="connsiteX1431" fmla="*/ 324590 w 1569618"/>
              <a:gd name="connsiteY1431" fmla="*/ 4966494 h 6693946"/>
              <a:gd name="connsiteX1432" fmla="*/ 326773 w 1569618"/>
              <a:gd name="connsiteY1432" fmla="*/ 4968781 h 6693946"/>
              <a:gd name="connsiteX1433" fmla="*/ 323507 w 1569618"/>
              <a:gd name="connsiteY1433" fmla="*/ 5007554 h 6693946"/>
              <a:gd name="connsiteX1434" fmla="*/ 324707 w 1569618"/>
              <a:gd name="connsiteY1434" fmla="*/ 5017529 h 6693946"/>
              <a:gd name="connsiteX1435" fmla="*/ 330039 w 1569618"/>
              <a:gd name="connsiteY1435" fmla="*/ 5014079 h 6693946"/>
              <a:gd name="connsiteX1436" fmla="*/ 327886 w 1569618"/>
              <a:gd name="connsiteY1436" fmla="*/ 5004892 h 6693946"/>
              <a:gd name="connsiteX1437" fmla="*/ 323507 w 1569618"/>
              <a:gd name="connsiteY1437" fmla="*/ 5007554 h 6693946"/>
              <a:gd name="connsiteX1438" fmla="*/ 103920 w 1569618"/>
              <a:gd name="connsiteY1438" fmla="*/ 5044565 h 6693946"/>
              <a:gd name="connsiteX1439" fmla="*/ 106188 w 1569618"/>
              <a:gd name="connsiteY1439" fmla="*/ 5042278 h 6693946"/>
              <a:gd name="connsiteX1440" fmla="*/ 106308 w 1569618"/>
              <a:gd name="connsiteY1440" fmla="*/ 5024016 h 6693946"/>
              <a:gd name="connsiteX1441" fmla="*/ 101737 w 1569618"/>
              <a:gd name="connsiteY1441" fmla="*/ 5011829 h 6693946"/>
              <a:gd name="connsiteX1442" fmla="*/ 99394 w 1569618"/>
              <a:gd name="connsiteY1442" fmla="*/ 5028066 h 6693946"/>
              <a:gd name="connsiteX1443" fmla="*/ 99510 w 1569618"/>
              <a:gd name="connsiteY1443" fmla="*/ 5041828 h 6693946"/>
              <a:gd name="connsiteX1444" fmla="*/ 103920 w 1569618"/>
              <a:gd name="connsiteY1444" fmla="*/ 5044565 h 6693946"/>
              <a:gd name="connsiteX1445" fmla="*/ 325569 w 1569618"/>
              <a:gd name="connsiteY1445" fmla="*/ 5051465 h 6693946"/>
              <a:gd name="connsiteX1446" fmla="*/ 330271 w 1569618"/>
              <a:gd name="connsiteY1446" fmla="*/ 5049290 h 6693946"/>
              <a:gd name="connsiteX1447" fmla="*/ 327973 w 1569618"/>
              <a:gd name="connsiteY1447" fmla="*/ 5047078 h 6693946"/>
              <a:gd name="connsiteX1448" fmla="*/ 323270 w 1569618"/>
              <a:gd name="connsiteY1448" fmla="*/ 5049290 h 6693946"/>
              <a:gd name="connsiteX1449" fmla="*/ 325569 w 1569618"/>
              <a:gd name="connsiteY1449" fmla="*/ 5051465 h 6693946"/>
              <a:gd name="connsiteX1450" fmla="*/ 122039 w 1569618"/>
              <a:gd name="connsiteY1450" fmla="*/ 5367314 h 6693946"/>
              <a:gd name="connsiteX1451" fmla="*/ 126974 w 1569618"/>
              <a:gd name="connsiteY1451" fmla="*/ 5360451 h 6693946"/>
              <a:gd name="connsiteX1452" fmla="*/ 120618 w 1569618"/>
              <a:gd name="connsiteY1452" fmla="*/ 5338777 h 6693946"/>
              <a:gd name="connsiteX1453" fmla="*/ 120310 w 1569618"/>
              <a:gd name="connsiteY1453" fmla="*/ 5300379 h 6693946"/>
              <a:gd name="connsiteX1454" fmla="*/ 119564 w 1569618"/>
              <a:gd name="connsiteY1454" fmla="*/ 5265655 h 6693946"/>
              <a:gd name="connsiteX1455" fmla="*/ 120194 w 1569618"/>
              <a:gd name="connsiteY1455" fmla="*/ 5232770 h 6693946"/>
              <a:gd name="connsiteX1456" fmla="*/ 113602 w 1569618"/>
              <a:gd name="connsiteY1456" fmla="*/ 5190209 h 6693946"/>
              <a:gd name="connsiteX1457" fmla="*/ 113047 w 1569618"/>
              <a:gd name="connsiteY1457" fmla="*/ 5123837 h 6693946"/>
              <a:gd name="connsiteX1458" fmla="*/ 106132 w 1569618"/>
              <a:gd name="connsiteY1458" fmla="*/ 5060315 h 6693946"/>
              <a:gd name="connsiteX1459" fmla="*/ 101737 w 1569618"/>
              <a:gd name="connsiteY1459" fmla="*/ 5053865 h 6693946"/>
              <a:gd name="connsiteX1460" fmla="*/ 99424 w 1569618"/>
              <a:gd name="connsiteY1460" fmla="*/ 5059827 h 6693946"/>
              <a:gd name="connsiteX1461" fmla="*/ 99308 w 1569618"/>
              <a:gd name="connsiteY1461" fmla="*/ 5098301 h 6693946"/>
              <a:gd name="connsiteX1462" fmla="*/ 100316 w 1569618"/>
              <a:gd name="connsiteY1462" fmla="*/ 5132236 h 6693946"/>
              <a:gd name="connsiteX1463" fmla="*/ 102514 w 1569618"/>
              <a:gd name="connsiteY1463" fmla="*/ 5164560 h 6693946"/>
              <a:gd name="connsiteX1464" fmla="*/ 107917 w 1569618"/>
              <a:gd name="connsiteY1464" fmla="*/ 5222270 h 6693946"/>
              <a:gd name="connsiteX1465" fmla="*/ 105573 w 1569618"/>
              <a:gd name="connsiteY1465" fmla="*/ 5222458 h 6693946"/>
              <a:gd name="connsiteX1466" fmla="*/ 113294 w 1569618"/>
              <a:gd name="connsiteY1466" fmla="*/ 5360527 h 6693946"/>
              <a:gd name="connsiteX1467" fmla="*/ 113381 w 1569618"/>
              <a:gd name="connsiteY1467" fmla="*/ 5363901 h 6693946"/>
              <a:gd name="connsiteX1468" fmla="*/ 122039 w 1569618"/>
              <a:gd name="connsiteY1468" fmla="*/ 5367314 h 6693946"/>
              <a:gd name="connsiteX1469" fmla="*/ 122624 w 1569618"/>
              <a:gd name="connsiteY1469" fmla="*/ 5485509 h 6693946"/>
              <a:gd name="connsiteX1470" fmla="*/ 128234 w 1569618"/>
              <a:gd name="connsiteY1470" fmla="*/ 5437098 h 6693946"/>
              <a:gd name="connsiteX1471" fmla="*/ 124983 w 1569618"/>
              <a:gd name="connsiteY1471" fmla="*/ 5389925 h 6693946"/>
              <a:gd name="connsiteX1472" fmla="*/ 120618 w 1569618"/>
              <a:gd name="connsiteY1472" fmla="*/ 5437811 h 6693946"/>
              <a:gd name="connsiteX1473" fmla="*/ 122624 w 1569618"/>
              <a:gd name="connsiteY1473" fmla="*/ 5485509 h 6693946"/>
              <a:gd name="connsiteX1474" fmla="*/ 1424609 w 1569618"/>
              <a:gd name="connsiteY1474" fmla="*/ 5515732 h 6693946"/>
              <a:gd name="connsiteX1475" fmla="*/ 1422119 w 1569618"/>
              <a:gd name="connsiteY1475" fmla="*/ 5518207 h 6693946"/>
              <a:gd name="connsiteX1476" fmla="*/ 1426822 w 1569618"/>
              <a:gd name="connsiteY1476" fmla="*/ 5520420 h 6693946"/>
              <a:gd name="connsiteX1477" fmla="*/ 1429120 w 1569618"/>
              <a:gd name="connsiteY1477" fmla="*/ 5518207 h 6693946"/>
              <a:gd name="connsiteX1478" fmla="*/ 1424609 w 1569618"/>
              <a:gd name="connsiteY1478" fmla="*/ 5515732 h 6693946"/>
              <a:gd name="connsiteX1479" fmla="*/ 1501496 w 1569618"/>
              <a:gd name="connsiteY1479" fmla="*/ 5494808 h 6693946"/>
              <a:gd name="connsiteX1480" fmla="*/ 1499344 w 1569618"/>
              <a:gd name="connsiteY1480" fmla="*/ 5500545 h 6693946"/>
              <a:gd name="connsiteX1481" fmla="*/ 1503723 w 1569618"/>
              <a:gd name="connsiteY1481" fmla="*/ 5506620 h 6693946"/>
              <a:gd name="connsiteX1482" fmla="*/ 1507544 w 1569618"/>
              <a:gd name="connsiteY1482" fmla="*/ 5497433 h 6693946"/>
              <a:gd name="connsiteX1483" fmla="*/ 1501496 w 1569618"/>
              <a:gd name="connsiteY1483" fmla="*/ 5494808 h 6693946"/>
              <a:gd name="connsiteX1484" fmla="*/ 123798 w 1569618"/>
              <a:gd name="connsiteY1484" fmla="*/ 5500696 h 6693946"/>
              <a:gd name="connsiteX1485" fmla="*/ 126288 w 1569618"/>
              <a:gd name="connsiteY1485" fmla="*/ 5496196 h 6693946"/>
              <a:gd name="connsiteX1486" fmla="*/ 123798 w 1569618"/>
              <a:gd name="connsiteY1486" fmla="*/ 5493721 h 6693946"/>
              <a:gd name="connsiteX1487" fmla="*/ 121615 w 1569618"/>
              <a:gd name="connsiteY1487" fmla="*/ 5498408 h 6693946"/>
              <a:gd name="connsiteX1488" fmla="*/ 123798 w 1569618"/>
              <a:gd name="connsiteY1488" fmla="*/ 5500696 h 6693946"/>
              <a:gd name="connsiteX1489" fmla="*/ 1377706 w 1569618"/>
              <a:gd name="connsiteY1489" fmla="*/ 5520644 h 6693946"/>
              <a:gd name="connsiteX1490" fmla="*/ 1380050 w 1569618"/>
              <a:gd name="connsiteY1490" fmla="*/ 5507895 h 6693946"/>
              <a:gd name="connsiteX1491" fmla="*/ 1379919 w 1569618"/>
              <a:gd name="connsiteY1491" fmla="*/ 5497658 h 6693946"/>
              <a:gd name="connsiteX1492" fmla="*/ 1375509 w 1569618"/>
              <a:gd name="connsiteY1492" fmla="*/ 5494958 h 6693946"/>
              <a:gd name="connsiteX1493" fmla="*/ 1373240 w 1569618"/>
              <a:gd name="connsiteY1493" fmla="*/ 5497246 h 6693946"/>
              <a:gd name="connsiteX1494" fmla="*/ 1373124 w 1569618"/>
              <a:gd name="connsiteY1494" fmla="*/ 5510970 h 6693946"/>
              <a:gd name="connsiteX1495" fmla="*/ 1377706 w 1569618"/>
              <a:gd name="connsiteY1495" fmla="*/ 5520644 h 6693946"/>
              <a:gd name="connsiteX1496" fmla="*/ 1501597 w 1569618"/>
              <a:gd name="connsiteY1496" fmla="*/ 5536731 h 6693946"/>
              <a:gd name="connsiteX1497" fmla="*/ 1499107 w 1569618"/>
              <a:gd name="connsiteY1497" fmla="*/ 5539206 h 6693946"/>
              <a:gd name="connsiteX1498" fmla="*/ 1503810 w 1569618"/>
              <a:gd name="connsiteY1498" fmla="*/ 5541419 h 6693946"/>
              <a:gd name="connsiteX1499" fmla="*/ 1506112 w 1569618"/>
              <a:gd name="connsiteY1499" fmla="*/ 5539206 h 6693946"/>
              <a:gd name="connsiteX1500" fmla="*/ 1501597 w 1569618"/>
              <a:gd name="connsiteY1500" fmla="*/ 5536731 h 6693946"/>
              <a:gd name="connsiteX1501" fmla="*/ 129715 w 1569618"/>
              <a:gd name="connsiteY1501" fmla="*/ 5555631 h 6693946"/>
              <a:gd name="connsiteX1502" fmla="*/ 134050 w 1569618"/>
              <a:gd name="connsiteY1502" fmla="*/ 5549443 h 6693946"/>
              <a:gd name="connsiteX1503" fmla="*/ 131882 w 1569618"/>
              <a:gd name="connsiteY1503" fmla="*/ 5536807 h 6693946"/>
              <a:gd name="connsiteX1504" fmla="*/ 125436 w 1569618"/>
              <a:gd name="connsiteY1504" fmla="*/ 5539244 h 6693946"/>
              <a:gd name="connsiteX1505" fmla="*/ 129715 w 1569618"/>
              <a:gd name="connsiteY1505" fmla="*/ 5555631 h 6693946"/>
              <a:gd name="connsiteX1506" fmla="*/ 131897 w 1569618"/>
              <a:gd name="connsiteY1506" fmla="*/ 5618591 h 6693946"/>
              <a:gd name="connsiteX1507" fmla="*/ 135486 w 1569618"/>
              <a:gd name="connsiteY1507" fmla="*/ 5594254 h 6693946"/>
              <a:gd name="connsiteX1508" fmla="*/ 129700 w 1569618"/>
              <a:gd name="connsiteY1508" fmla="*/ 5564818 h 6693946"/>
              <a:gd name="connsiteX1509" fmla="*/ 127619 w 1569618"/>
              <a:gd name="connsiteY1509" fmla="*/ 5594967 h 6693946"/>
              <a:gd name="connsiteX1510" fmla="*/ 131897 w 1569618"/>
              <a:gd name="connsiteY1510" fmla="*/ 5618591 h 6693946"/>
              <a:gd name="connsiteX1511" fmla="*/ 131998 w 1569618"/>
              <a:gd name="connsiteY1511" fmla="*/ 5656014 h 6693946"/>
              <a:gd name="connsiteX1512" fmla="*/ 127296 w 1569618"/>
              <a:gd name="connsiteY1512" fmla="*/ 5658189 h 6693946"/>
              <a:gd name="connsiteX1513" fmla="*/ 129599 w 1569618"/>
              <a:gd name="connsiteY1513" fmla="*/ 5660401 h 6693946"/>
              <a:gd name="connsiteX1514" fmla="*/ 134301 w 1569618"/>
              <a:gd name="connsiteY1514" fmla="*/ 5658189 h 6693946"/>
              <a:gd name="connsiteX1515" fmla="*/ 131998 w 1569618"/>
              <a:gd name="connsiteY1515" fmla="*/ 5656014 h 6693946"/>
              <a:gd name="connsiteX1516" fmla="*/ 129700 w 1569618"/>
              <a:gd name="connsiteY1516" fmla="*/ 5634827 h 6693946"/>
              <a:gd name="connsiteX1517" fmla="*/ 127548 w 1569618"/>
              <a:gd name="connsiteY1517" fmla="*/ 5643977 h 6693946"/>
              <a:gd name="connsiteX1518" fmla="*/ 132880 w 1569618"/>
              <a:gd name="connsiteY1518" fmla="*/ 5647427 h 6693946"/>
              <a:gd name="connsiteX1519" fmla="*/ 134080 w 1569618"/>
              <a:gd name="connsiteY1519" fmla="*/ 5637452 h 6693946"/>
              <a:gd name="connsiteX1520" fmla="*/ 129700 w 1569618"/>
              <a:gd name="connsiteY1520" fmla="*/ 5634827 h 6693946"/>
              <a:gd name="connsiteX1521" fmla="*/ 340775 w 1569618"/>
              <a:gd name="connsiteY1521" fmla="*/ 5668688 h 6693946"/>
              <a:gd name="connsiteX1522" fmla="*/ 342957 w 1569618"/>
              <a:gd name="connsiteY1522" fmla="*/ 5666401 h 6693946"/>
              <a:gd name="connsiteX1523" fmla="*/ 340775 w 1569618"/>
              <a:gd name="connsiteY1523" fmla="*/ 5661676 h 6693946"/>
              <a:gd name="connsiteX1524" fmla="*/ 338285 w 1569618"/>
              <a:gd name="connsiteY1524" fmla="*/ 5664188 h 6693946"/>
              <a:gd name="connsiteX1525" fmla="*/ 340775 w 1569618"/>
              <a:gd name="connsiteY1525" fmla="*/ 5668688 h 6693946"/>
              <a:gd name="connsiteX1526" fmla="*/ 298780 w 1569618"/>
              <a:gd name="connsiteY1526" fmla="*/ 5731686 h 6693946"/>
              <a:gd name="connsiteX1527" fmla="*/ 296290 w 1569618"/>
              <a:gd name="connsiteY1527" fmla="*/ 5734161 h 6693946"/>
              <a:gd name="connsiteX1528" fmla="*/ 298780 w 1569618"/>
              <a:gd name="connsiteY1528" fmla="*/ 5738698 h 6693946"/>
              <a:gd name="connsiteX1529" fmla="*/ 300963 w 1569618"/>
              <a:gd name="connsiteY1529" fmla="*/ 5736373 h 6693946"/>
              <a:gd name="connsiteX1530" fmla="*/ 298780 w 1569618"/>
              <a:gd name="connsiteY1530" fmla="*/ 5731686 h 6693946"/>
              <a:gd name="connsiteX1531" fmla="*/ 494754 w 1569618"/>
              <a:gd name="connsiteY1531" fmla="*/ 5780696 h 6693946"/>
              <a:gd name="connsiteX1532" fmla="*/ 496937 w 1569618"/>
              <a:gd name="connsiteY1532" fmla="*/ 5775971 h 6693946"/>
              <a:gd name="connsiteX1533" fmla="*/ 494754 w 1569618"/>
              <a:gd name="connsiteY1533" fmla="*/ 5773684 h 6693946"/>
              <a:gd name="connsiteX1534" fmla="*/ 492261 w 1569618"/>
              <a:gd name="connsiteY1534" fmla="*/ 5778184 h 6693946"/>
              <a:gd name="connsiteX1535" fmla="*/ 494754 w 1569618"/>
              <a:gd name="connsiteY1535" fmla="*/ 5780696 h 6693946"/>
              <a:gd name="connsiteX1536" fmla="*/ 491574 w 1569618"/>
              <a:gd name="connsiteY1536" fmla="*/ 5806795 h 6693946"/>
              <a:gd name="connsiteX1537" fmla="*/ 496937 w 1569618"/>
              <a:gd name="connsiteY1537" fmla="*/ 5806270 h 6693946"/>
              <a:gd name="connsiteX1538" fmla="*/ 496937 w 1569618"/>
              <a:gd name="connsiteY1538" fmla="*/ 5797083 h 6693946"/>
              <a:gd name="connsiteX1539" fmla="*/ 492572 w 1569618"/>
              <a:gd name="connsiteY1539" fmla="*/ 5797120 h 6693946"/>
              <a:gd name="connsiteX1540" fmla="*/ 491574 w 1569618"/>
              <a:gd name="connsiteY1540" fmla="*/ 5806795 h 6693946"/>
              <a:gd name="connsiteX1541" fmla="*/ 495954 w 1569618"/>
              <a:gd name="connsiteY1541" fmla="*/ 5828356 h 6693946"/>
              <a:gd name="connsiteX1542" fmla="*/ 498253 w 1569618"/>
              <a:gd name="connsiteY1542" fmla="*/ 5826182 h 6693946"/>
              <a:gd name="connsiteX1543" fmla="*/ 493742 w 1569618"/>
              <a:gd name="connsiteY1543" fmla="*/ 5823669 h 6693946"/>
              <a:gd name="connsiteX1544" fmla="*/ 491252 w 1569618"/>
              <a:gd name="connsiteY1544" fmla="*/ 5826182 h 6693946"/>
              <a:gd name="connsiteX1545" fmla="*/ 495954 w 1569618"/>
              <a:gd name="connsiteY1545" fmla="*/ 5828356 h 6693946"/>
              <a:gd name="connsiteX1546" fmla="*/ 465910 w 1569618"/>
              <a:gd name="connsiteY1546" fmla="*/ 5907516 h 6693946"/>
              <a:gd name="connsiteX1547" fmla="*/ 459277 w 1569618"/>
              <a:gd name="connsiteY1547" fmla="*/ 5919778 h 6693946"/>
              <a:gd name="connsiteX1548" fmla="*/ 462746 w 1569618"/>
              <a:gd name="connsiteY1548" fmla="*/ 5934965 h 6693946"/>
              <a:gd name="connsiteX1549" fmla="*/ 462791 w 1569618"/>
              <a:gd name="connsiteY1549" fmla="*/ 5967925 h 6693946"/>
              <a:gd name="connsiteX1550" fmla="*/ 459892 w 1569618"/>
              <a:gd name="connsiteY1550" fmla="*/ 5983412 h 6693946"/>
              <a:gd name="connsiteX1551" fmla="*/ 456611 w 1569618"/>
              <a:gd name="connsiteY1551" fmla="*/ 5992075 h 6693946"/>
              <a:gd name="connsiteX1552" fmla="*/ 467185 w 1569618"/>
              <a:gd name="connsiteY1552" fmla="*/ 6004224 h 6693946"/>
              <a:gd name="connsiteX1553" fmla="*/ 473586 w 1569618"/>
              <a:gd name="connsiteY1553" fmla="*/ 5989112 h 6693946"/>
              <a:gd name="connsiteX1554" fmla="*/ 469191 w 1569618"/>
              <a:gd name="connsiteY1554" fmla="*/ 5949101 h 6693946"/>
              <a:gd name="connsiteX1555" fmla="*/ 470260 w 1569618"/>
              <a:gd name="connsiteY1555" fmla="*/ 5948989 h 6693946"/>
              <a:gd name="connsiteX1556" fmla="*/ 470058 w 1569618"/>
              <a:gd name="connsiteY1556" fmla="*/ 5914415 h 6693946"/>
              <a:gd name="connsiteX1557" fmla="*/ 465910 w 1569618"/>
              <a:gd name="connsiteY1557" fmla="*/ 5907516 h 6693946"/>
              <a:gd name="connsiteX1558" fmla="*/ 466863 w 1569618"/>
              <a:gd name="connsiteY1558" fmla="*/ 5878792 h 6693946"/>
              <a:gd name="connsiteX1559" fmla="*/ 458032 w 1569618"/>
              <a:gd name="connsiteY1559" fmla="*/ 5887904 h 6693946"/>
              <a:gd name="connsiteX1560" fmla="*/ 466964 w 1569618"/>
              <a:gd name="connsiteY1560" fmla="*/ 5899453 h 6693946"/>
              <a:gd name="connsiteX1561" fmla="*/ 471404 w 1569618"/>
              <a:gd name="connsiteY1561" fmla="*/ 5890379 h 6693946"/>
              <a:gd name="connsiteX1562" fmla="*/ 466863 w 1569618"/>
              <a:gd name="connsiteY1562" fmla="*/ 5878792 h 6693946"/>
              <a:gd name="connsiteX1563" fmla="*/ 467947 w 1569618"/>
              <a:gd name="connsiteY1563" fmla="*/ 5865967 h 6693946"/>
              <a:gd name="connsiteX1564" fmla="*/ 463259 w 1569618"/>
              <a:gd name="connsiteY1564" fmla="*/ 5868180 h 6693946"/>
              <a:gd name="connsiteX1565" fmla="*/ 465749 w 1569618"/>
              <a:gd name="connsiteY1565" fmla="*/ 5870655 h 6693946"/>
              <a:gd name="connsiteX1566" fmla="*/ 470260 w 1569618"/>
              <a:gd name="connsiteY1566" fmla="*/ 5868180 h 6693946"/>
              <a:gd name="connsiteX1567" fmla="*/ 467947 w 1569618"/>
              <a:gd name="connsiteY1567" fmla="*/ 5865967 h 6693946"/>
              <a:gd name="connsiteX1568" fmla="*/ 1003806 w 1569618"/>
              <a:gd name="connsiteY1568" fmla="*/ 6629209 h 6693946"/>
              <a:gd name="connsiteX1569" fmla="*/ 1006108 w 1569618"/>
              <a:gd name="connsiteY1569" fmla="*/ 6627035 h 6693946"/>
              <a:gd name="connsiteX1570" fmla="*/ 1001597 w 1569618"/>
              <a:gd name="connsiteY1570" fmla="*/ 6624522 h 6693946"/>
              <a:gd name="connsiteX1571" fmla="*/ 999108 w 1569618"/>
              <a:gd name="connsiteY1571" fmla="*/ 6627035 h 6693946"/>
              <a:gd name="connsiteX1572" fmla="*/ 1003806 w 1569618"/>
              <a:gd name="connsiteY1572" fmla="*/ 6629209 h 6693946"/>
              <a:gd name="connsiteX1573" fmla="*/ 736968 w 1569618"/>
              <a:gd name="connsiteY1573" fmla="*/ 894843 h 6693946"/>
              <a:gd name="connsiteX1574" fmla="*/ 734669 w 1569618"/>
              <a:gd name="connsiteY1574" fmla="*/ 934509 h 6693946"/>
              <a:gd name="connsiteX1575" fmla="*/ 743444 w 1569618"/>
              <a:gd name="connsiteY1575" fmla="*/ 955527 h 6693946"/>
              <a:gd name="connsiteX1576" fmla="*/ 751881 w 1569618"/>
              <a:gd name="connsiteY1576" fmla="*/ 962149 h 6693946"/>
              <a:gd name="connsiteX1577" fmla="*/ 761447 w 1569618"/>
              <a:gd name="connsiteY1577" fmla="*/ 948965 h 6693946"/>
              <a:gd name="connsiteX1578" fmla="*/ 758897 w 1569618"/>
              <a:gd name="connsiteY1578" fmla="*/ 917121 h 6693946"/>
              <a:gd name="connsiteX1579" fmla="*/ 750092 w 1569618"/>
              <a:gd name="connsiteY1579" fmla="*/ 877017 h 6693946"/>
              <a:gd name="connsiteX1580" fmla="*/ 744160 w 1569618"/>
              <a:gd name="connsiteY1580" fmla="*/ 874189 h 6693946"/>
              <a:gd name="connsiteX1581" fmla="*/ 736968 w 1569618"/>
              <a:gd name="connsiteY1581" fmla="*/ 894843 h 6693946"/>
              <a:gd name="connsiteX1582" fmla="*/ 18888 w 1569618"/>
              <a:gd name="connsiteY1582" fmla="*/ 879068 h 6693946"/>
              <a:gd name="connsiteX1583" fmla="*/ 18581 w 1569618"/>
              <a:gd name="connsiteY1583" fmla="*/ 773589 h 6693946"/>
              <a:gd name="connsiteX1584" fmla="*/ 15229 w 1569618"/>
              <a:gd name="connsiteY1584" fmla="*/ 760524 h 6693946"/>
              <a:gd name="connsiteX1585" fmla="*/ 10980 w 1569618"/>
              <a:gd name="connsiteY1585" fmla="*/ 753478 h 6693946"/>
              <a:gd name="connsiteX1586" fmla="*/ 8430 w 1569618"/>
              <a:gd name="connsiteY1586" fmla="*/ 759380 h 6693946"/>
              <a:gd name="connsiteX1587" fmla="*/ 8314 w 1569618"/>
              <a:gd name="connsiteY1587" fmla="*/ 829337 h 6693946"/>
              <a:gd name="connsiteX1588" fmla="*/ 8415 w 1569618"/>
              <a:gd name="connsiteY1588" fmla="*/ 899309 h 6693946"/>
              <a:gd name="connsiteX1589" fmla="*/ 10583 w 1569618"/>
              <a:gd name="connsiteY1589" fmla="*/ 905373 h 6693946"/>
              <a:gd name="connsiteX1590" fmla="*/ 15168 w 1569618"/>
              <a:gd name="connsiteY1590" fmla="*/ 899279 h 6693946"/>
              <a:gd name="connsiteX1591" fmla="*/ 18888 w 1569618"/>
              <a:gd name="connsiteY1591" fmla="*/ 879068 h 6693946"/>
              <a:gd name="connsiteX1592" fmla="*/ 818617 w 1569618"/>
              <a:gd name="connsiteY1592" fmla="*/ 563406 h 6693946"/>
              <a:gd name="connsiteX1593" fmla="*/ 826817 w 1569618"/>
              <a:gd name="connsiteY1593" fmla="*/ 559701 h 6693946"/>
              <a:gd name="connsiteX1594" fmla="*/ 823949 w 1569618"/>
              <a:gd name="connsiteY1594" fmla="*/ 529643 h 6693946"/>
              <a:gd name="connsiteX1595" fmla="*/ 825839 w 1569618"/>
              <a:gd name="connsiteY1595" fmla="*/ 503585 h 6693946"/>
              <a:gd name="connsiteX1596" fmla="*/ 827140 w 1569618"/>
              <a:gd name="connsiteY1596" fmla="*/ 487618 h 6693946"/>
              <a:gd name="connsiteX1597" fmla="*/ 825411 w 1569618"/>
              <a:gd name="connsiteY1597" fmla="*/ 481379 h 6693946"/>
              <a:gd name="connsiteX1598" fmla="*/ 818219 w 1569618"/>
              <a:gd name="connsiteY1598" fmla="*/ 485496 h 6693946"/>
              <a:gd name="connsiteX1599" fmla="*/ 813431 w 1569618"/>
              <a:gd name="connsiteY1599" fmla="*/ 497345 h 6693946"/>
              <a:gd name="connsiteX1600" fmla="*/ 813209 w 1569618"/>
              <a:gd name="connsiteY1600" fmla="*/ 525222 h 6693946"/>
              <a:gd name="connsiteX1601" fmla="*/ 813446 w 1569618"/>
              <a:gd name="connsiteY1601" fmla="*/ 560080 h 6693946"/>
              <a:gd name="connsiteX1602" fmla="*/ 818617 w 1569618"/>
              <a:gd name="connsiteY1602" fmla="*/ 563406 h 6693946"/>
              <a:gd name="connsiteX1603" fmla="*/ 431239 w 1569618"/>
              <a:gd name="connsiteY1603" fmla="*/ 436482 h 6693946"/>
              <a:gd name="connsiteX1604" fmla="*/ 428472 w 1569618"/>
              <a:gd name="connsiteY1604" fmla="*/ 450971 h 6693946"/>
              <a:gd name="connsiteX1605" fmla="*/ 436497 w 1569618"/>
              <a:gd name="connsiteY1605" fmla="*/ 470144 h 6693946"/>
              <a:gd name="connsiteX1606" fmla="*/ 441053 w 1569618"/>
              <a:gd name="connsiteY1606" fmla="*/ 470129 h 6693946"/>
              <a:gd name="connsiteX1607" fmla="*/ 455130 w 1569618"/>
              <a:gd name="connsiteY1607" fmla="*/ 448436 h 6693946"/>
              <a:gd name="connsiteX1608" fmla="*/ 449344 w 1569618"/>
              <a:gd name="connsiteY1608" fmla="*/ 430992 h 6693946"/>
              <a:gd name="connsiteX1609" fmla="*/ 433452 w 1569618"/>
              <a:gd name="connsiteY1609" fmla="*/ 417324 h 6693946"/>
              <a:gd name="connsiteX1610" fmla="*/ 431239 w 1569618"/>
              <a:gd name="connsiteY1610" fmla="*/ 436482 h 6693946"/>
              <a:gd name="connsiteX1611" fmla="*/ 673018 w 1569618"/>
              <a:gd name="connsiteY1611" fmla="*/ 504301 h 6693946"/>
              <a:gd name="connsiteX1612" fmla="*/ 660771 w 1569618"/>
              <a:gd name="connsiteY1612" fmla="*/ 500949 h 6693946"/>
              <a:gd name="connsiteX1613" fmla="*/ 640777 w 1569618"/>
              <a:gd name="connsiteY1613" fmla="*/ 505415 h 6693946"/>
              <a:gd name="connsiteX1614" fmla="*/ 625762 w 1569618"/>
              <a:gd name="connsiteY1614" fmla="*/ 510192 h 6693946"/>
              <a:gd name="connsiteX1615" fmla="*/ 625515 w 1569618"/>
              <a:gd name="connsiteY1615" fmla="*/ 518847 h 6693946"/>
              <a:gd name="connsiteX1616" fmla="*/ 638080 w 1569618"/>
              <a:gd name="connsiteY1616" fmla="*/ 521397 h 6693946"/>
              <a:gd name="connsiteX1617" fmla="*/ 646356 w 1569618"/>
              <a:gd name="connsiteY1617" fmla="*/ 517295 h 6693946"/>
              <a:gd name="connsiteX1618" fmla="*/ 659642 w 1569618"/>
              <a:gd name="connsiteY1618" fmla="*/ 525192 h 6693946"/>
              <a:gd name="connsiteX1619" fmla="*/ 660771 w 1569618"/>
              <a:gd name="connsiteY1619" fmla="*/ 535459 h 6693946"/>
              <a:gd name="connsiteX1620" fmla="*/ 673018 w 1569618"/>
              <a:gd name="connsiteY1620" fmla="*/ 504301 h 6693946"/>
              <a:gd name="connsiteX1621" fmla="*/ 228924 w 1569618"/>
              <a:gd name="connsiteY1621" fmla="*/ 359993 h 6693946"/>
              <a:gd name="connsiteX1622" fmla="*/ 242533 w 1569618"/>
              <a:gd name="connsiteY1622" fmla="*/ 374054 h 6693946"/>
              <a:gd name="connsiteX1623" fmla="*/ 246282 w 1569618"/>
              <a:gd name="connsiteY1623" fmla="*/ 361867 h 6693946"/>
              <a:gd name="connsiteX1624" fmla="*/ 246399 w 1569618"/>
              <a:gd name="connsiteY1624" fmla="*/ 346928 h 6693946"/>
              <a:gd name="connsiteX1625" fmla="*/ 236671 w 1569618"/>
              <a:gd name="connsiteY1625" fmla="*/ 326582 h 6693946"/>
              <a:gd name="connsiteX1626" fmla="*/ 225760 w 1569618"/>
              <a:gd name="connsiteY1626" fmla="*/ 344539 h 6693946"/>
              <a:gd name="connsiteX1627" fmla="*/ 228924 w 1569618"/>
              <a:gd name="connsiteY1627" fmla="*/ 359993 h 6693946"/>
              <a:gd name="connsiteX1628" fmla="*/ 288206 w 1569618"/>
              <a:gd name="connsiteY1628" fmla="*/ 245622 h 6693946"/>
              <a:gd name="connsiteX1629" fmla="*/ 267285 w 1569618"/>
              <a:gd name="connsiteY1629" fmla="*/ 234710 h 6693946"/>
              <a:gd name="connsiteX1630" fmla="*/ 268358 w 1569618"/>
              <a:gd name="connsiteY1630" fmla="*/ 260708 h 6693946"/>
              <a:gd name="connsiteX1631" fmla="*/ 288277 w 1569618"/>
              <a:gd name="connsiteY1631" fmla="*/ 269704 h 6693946"/>
              <a:gd name="connsiteX1632" fmla="*/ 288206 w 1569618"/>
              <a:gd name="connsiteY1632" fmla="*/ 245622 h 6693946"/>
              <a:gd name="connsiteX1633" fmla="*/ 69672 w 1569618"/>
              <a:gd name="connsiteY1633" fmla="*/ 236570 h 6693946"/>
              <a:gd name="connsiteX1634" fmla="*/ 64486 w 1569618"/>
              <a:gd name="connsiteY1634" fmla="*/ 205855 h 6693946"/>
              <a:gd name="connsiteX1635" fmla="*/ 59083 w 1569618"/>
              <a:gd name="connsiteY1635" fmla="*/ 195206 h 6693946"/>
              <a:gd name="connsiteX1636" fmla="*/ 50601 w 1569618"/>
              <a:gd name="connsiteY1636" fmla="*/ 208563 h 6693946"/>
              <a:gd name="connsiteX1637" fmla="*/ 50308 w 1569618"/>
              <a:gd name="connsiteY1637" fmla="*/ 222464 h 6693946"/>
              <a:gd name="connsiteX1638" fmla="*/ 50469 w 1569618"/>
              <a:gd name="connsiteY1638" fmla="*/ 236409 h 6693946"/>
              <a:gd name="connsiteX1639" fmla="*/ 64606 w 1569618"/>
              <a:gd name="connsiteY1639" fmla="*/ 241419 h 6693946"/>
              <a:gd name="connsiteX1640" fmla="*/ 69672 w 1569618"/>
              <a:gd name="connsiteY1640" fmla="*/ 236570 h 6693946"/>
              <a:gd name="connsiteX1641" fmla="*/ 428457 w 1569618"/>
              <a:gd name="connsiteY1641" fmla="*/ 315861 h 6693946"/>
              <a:gd name="connsiteX1642" fmla="*/ 428266 w 1569618"/>
              <a:gd name="connsiteY1642" fmla="*/ 333991 h 6693946"/>
              <a:gd name="connsiteX1643" fmla="*/ 432923 w 1569618"/>
              <a:gd name="connsiteY1643" fmla="*/ 362527 h 6693946"/>
              <a:gd name="connsiteX1644" fmla="*/ 431693 w 1569618"/>
              <a:gd name="connsiteY1644" fmla="*/ 373908 h 6693946"/>
              <a:gd name="connsiteX1645" fmla="*/ 447791 w 1569618"/>
              <a:gd name="connsiteY1645" fmla="*/ 364927 h 6693946"/>
              <a:gd name="connsiteX1646" fmla="*/ 445256 w 1569618"/>
              <a:gd name="connsiteY1646" fmla="*/ 353607 h 6693946"/>
              <a:gd name="connsiteX1647" fmla="*/ 441668 w 1569618"/>
              <a:gd name="connsiteY1647" fmla="*/ 328835 h 6693946"/>
              <a:gd name="connsiteX1648" fmla="*/ 435090 w 1569618"/>
              <a:gd name="connsiteY1648" fmla="*/ 315111 h 6693946"/>
              <a:gd name="connsiteX1649" fmla="*/ 432762 w 1569618"/>
              <a:gd name="connsiteY1649" fmla="*/ 312782 h 6693946"/>
              <a:gd name="connsiteX1650" fmla="*/ 428457 w 1569618"/>
              <a:gd name="connsiteY1650" fmla="*/ 315861 h 6693946"/>
              <a:gd name="connsiteX1651" fmla="*/ 624401 w 1569618"/>
              <a:gd name="connsiteY1651" fmla="*/ 421951 h 6693946"/>
              <a:gd name="connsiteX1652" fmla="*/ 624240 w 1569618"/>
              <a:gd name="connsiteY1652" fmla="*/ 442928 h 6693946"/>
              <a:gd name="connsiteX1653" fmla="*/ 624401 w 1569618"/>
              <a:gd name="connsiteY1653" fmla="*/ 467392 h 6693946"/>
              <a:gd name="connsiteX1654" fmla="*/ 627915 w 1569618"/>
              <a:gd name="connsiteY1654" fmla="*/ 472488 h 6693946"/>
              <a:gd name="connsiteX1655" fmla="*/ 641800 w 1569618"/>
              <a:gd name="connsiteY1655" fmla="*/ 452730 h 6693946"/>
              <a:gd name="connsiteX1656" fmla="*/ 631181 w 1569618"/>
              <a:gd name="connsiteY1656" fmla="*/ 422525 h 6693946"/>
              <a:gd name="connsiteX1657" fmla="*/ 627930 w 1569618"/>
              <a:gd name="connsiteY1657" fmla="*/ 416885 h 6693946"/>
              <a:gd name="connsiteX1658" fmla="*/ 624401 w 1569618"/>
              <a:gd name="connsiteY1658" fmla="*/ 421951 h 6693946"/>
              <a:gd name="connsiteX1659" fmla="*/ 652233 w 1569618"/>
              <a:gd name="connsiteY1659" fmla="*/ 442725 h 6693946"/>
              <a:gd name="connsiteX1660" fmla="*/ 652540 w 1569618"/>
              <a:gd name="connsiteY1660" fmla="*/ 460080 h 6693946"/>
              <a:gd name="connsiteX1661" fmla="*/ 659305 w 1569618"/>
              <a:gd name="connsiteY1661" fmla="*/ 465502 h 6693946"/>
              <a:gd name="connsiteX1662" fmla="*/ 673265 w 1569618"/>
              <a:gd name="connsiteY1662" fmla="*/ 447675 h 6693946"/>
              <a:gd name="connsiteX1663" fmla="*/ 659601 w 1569618"/>
              <a:gd name="connsiteY1663" fmla="*/ 430857 h 6693946"/>
              <a:gd name="connsiteX1664" fmla="*/ 653841 w 1569618"/>
              <a:gd name="connsiteY1664" fmla="*/ 432908 h 6693946"/>
              <a:gd name="connsiteX1665" fmla="*/ 652233 w 1569618"/>
              <a:gd name="connsiteY1665" fmla="*/ 442725 h 6693946"/>
              <a:gd name="connsiteX1666" fmla="*/ 477366 w 1569618"/>
              <a:gd name="connsiteY1666" fmla="*/ 210277 h 6693946"/>
              <a:gd name="connsiteX1667" fmla="*/ 471449 w 1569618"/>
              <a:gd name="connsiteY1667" fmla="*/ 232146 h 6693946"/>
              <a:gd name="connsiteX1668" fmla="*/ 482916 w 1569618"/>
              <a:gd name="connsiteY1668" fmla="*/ 250557 h 6693946"/>
              <a:gd name="connsiteX1669" fmla="*/ 490078 w 1569618"/>
              <a:gd name="connsiteY1669" fmla="*/ 253370 h 6693946"/>
              <a:gd name="connsiteX1670" fmla="*/ 494064 w 1569618"/>
              <a:gd name="connsiteY1670" fmla="*/ 234388 h 6693946"/>
              <a:gd name="connsiteX1671" fmla="*/ 484045 w 1569618"/>
              <a:gd name="connsiteY1671" fmla="*/ 210584 h 6693946"/>
              <a:gd name="connsiteX1672" fmla="*/ 479987 w 1569618"/>
              <a:gd name="connsiteY1672" fmla="*/ 207787 h 6693946"/>
              <a:gd name="connsiteX1673" fmla="*/ 477366 w 1569618"/>
              <a:gd name="connsiteY1673" fmla="*/ 210277 h 6693946"/>
              <a:gd name="connsiteX1674" fmla="*/ 148655 w 1569618"/>
              <a:gd name="connsiteY1674" fmla="*/ 19270 h 6693946"/>
              <a:gd name="connsiteX1675" fmla="*/ 161765 w 1569618"/>
              <a:gd name="connsiteY1675" fmla="*/ 24294 h 6693946"/>
              <a:gd name="connsiteX1676" fmla="*/ 180544 w 1569618"/>
              <a:gd name="connsiteY1676" fmla="*/ 11624 h 6693946"/>
              <a:gd name="connsiteX1677" fmla="*/ 155188 w 1569618"/>
              <a:gd name="connsiteY1677" fmla="*/ 4110 h 6693946"/>
              <a:gd name="connsiteX1678" fmla="*/ 148655 w 1569618"/>
              <a:gd name="connsiteY1678" fmla="*/ 19270 h 6693946"/>
              <a:gd name="connsiteX1679" fmla="*/ 137623 w 1569618"/>
              <a:gd name="connsiteY1679" fmla="*/ 24734 h 6693946"/>
              <a:gd name="connsiteX1680" fmla="*/ 141171 w 1569618"/>
              <a:gd name="connsiteY1680" fmla="*/ 17600 h 6693946"/>
              <a:gd name="connsiteX1681" fmla="*/ 134462 w 1569618"/>
              <a:gd name="connsiteY1681" fmla="*/ 8 h 6693946"/>
              <a:gd name="connsiteX1682" fmla="*/ 133363 w 1569618"/>
              <a:gd name="connsiteY1682" fmla="*/ 24734 h 6693946"/>
              <a:gd name="connsiteX1683" fmla="*/ 137623 w 1569618"/>
              <a:gd name="connsiteY1683" fmla="*/ 24734 h 6693946"/>
              <a:gd name="connsiteX1684" fmla="*/ 309208 w 1569618"/>
              <a:gd name="connsiteY1684" fmla="*/ 294310 h 6693946"/>
              <a:gd name="connsiteX1685" fmla="*/ 309355 w 1569618"/>
              <a:gd name="connsiteY1685" fmla="*/ 297576 h 6693946"/>
              <a:gd name="connsiteX1686" fmla="*/ 318054 w 1569618"/>
              <a:gd name="connsiteY1686" fmla="*/ 304274 h 6693946"/>
              <a:gd name="connsiteX1687" fmla="*/ 317469 w 1569618"/>
              <a:gd name="connsiteY1687" fmla="*/ 293009 h 6693946"/>
              <a:gd name="connsiteX1688" fmla="*/ 319389 w 1569618"/>
              <a:gd name="connsiteY1688" fmla="*/ 291059 h 6693946"/>
              <a:gd name="connsiteX1689" fmla="*/ 314893 w 1569618"/>
              <a:gd name="connsiteY1689" fmla="*/ 271826 h 6693946"/>
              <a:gd name="connsiteX1690" fmla="*/ 309985 w 1569618"/>
              <a:gd name="connsiteY1690" fmla="*/ 272486 h 6693946"/>
              <a:gd name="connsiteX1691" fmla="*/ 309208 w 1569618"/>
              <a:gd name="connsiteY1691" fmla="*/ 294310 h 6693946"/>
              <a:gd name="connsiteX1692" fmla="*/ 776971 w 1569618"/>
              <a:gd name="connsiteY1692" fmla="*/ 722291 h 6693946"/>
              <a:gd name="connsiteX1693" fmla="*/ 795750 w 1569618"/>
              <a:gd name="connsiteY1693" fmla="*/ 703617 h 6693946"/>
              <a:gd name="connsiteX1694" fmla="*/ 797741 w 1569618"/>
              <a:gd name="connsiteY1694" fmla="*/ 698798 h 6693946"/>
              <a:gd name="connsiteX1695" fmla="*/ 795383 w 1569618"/>
              <a:gd name="connsiteY1695" fmla="*/ 696717 h 6693946"/>
              <a:gd name="connsiteX1696" fmla="*/ 771316 w 1569618"/>
              <a:gd name="connsiteY1696" fmla="*/ 719246 h 6693946"/>
              <a:gd name="connsiteX1697" fmla="*/ 774773 w 1569618"/>
              <a:gd name="connsiteY1697" fmla="*/ 724766 h 6693946"/>
              <a:gd name="connsiteX1698" fmla="*/ 776971 w 1569618"/>
              <a:gd name="connsiteY1698" fmla="*/ 722291 h 6693946"/>
              <a:gd name="connsiteX1699" fmla="*/ 561168 w 1569618"/>
              <a:gd name="connsiteY1699" fmla="*/ 332967 h 6693946"/>
              <a:gd name="connsiteX1700" fmla="*/ 559072 w 1569618"/>
              <a:gd name="connsiteY1700" fmla="*/ 327020 h 6693946"/>
              <a:gd name="connsiteX1701" fmla="*/ 554309 w 1569618"/>
              <a:gd name="connsiteY1701" fmla="*/ 332645 h 6693946"/>
              <a:gd name="connsiteX1702" fmla="*/ 547601 w 1569618"/>
              <a:gd name="connsiteY1702" fmla="*/ 346868 h 6693946"/>
              <a:gd name="connsiteX1703" fmla="*/ 552686 w 1569618"/>
              <a:gd name="connsiteY1703" fmla="*/ 353299 h 6693946"/>
              <a:gd name="connsiteX1704" fmla="*/ 560901 w 1569618"/>
              <a:gd name="connsiteY1704" fmla="*/ 349827 h 6693946"/>
              <a:gd name="connsiteX1705" fmla="*/ 561239 w 1569618"/>
              <a:gd name="connsiteY1705" fmla="*/ 339777 h 6693946"/>
              <a:gd name="connsiteX1706" fmla="*/ 561168 w 1569618"/>
              <a:gd name="connsiteY1706" fmla="*/ 332967 h 6693946"/>
              <a:gd name="connsiteX1707" fmla="*/ 97020 w 1569618"/>
              <a:gd name="connsiteY1707" fmla="*/ 354720 h 6693946"/>
              <a:gd name="connsiteX1708" fmla="*/ 104932 w 1569618"/>
              <a:gd name="connsiteY1708" fmla="*/ 351379 h 6693946"/>
              <a:gd name="connsiteX1709" fmla="*/ 98074 w 1569618"/>
              <a:gd name="connsiteY1709" fmla="*/ 328205 h 6693946"/>
              <a:gd name="connsiteX1710" fmla="*/ 93683 w 1569618"/>
              <a:gd name="connsiteY1710" fmla="*/ 328089 h 6693946"/>
              <a:gd name="connsiteX1711" fmla="*/ 87147 w 1569618"/>
              <a:gd name="connsiteY1711" fmla="*/ 344292 h 6693946"/>
              <a:gd name="connsiteX1712" fmla="*/ 97020 w 1569618"/>
              <a:gd name="connsiteY1712" fmla="*/ 354720 h 6693946"/>
              <a:gd name="connsiteX1713" fmla="*/ 64209 w 1569618"/>
              <a:gd name="connsiteY1713" fmla="*/ 94268 h 6693946"/>
              <a:gd name="connsiteX1714" fmla="*/ 61528 w 1569618"/>
              <a:gd name="connsiteY1714" fmla="*/ 88437 h 6693946"/>
              <a:gd name="connsiteX1715" fmla="*/ 57414 w 1569618"/>
              <a:gd name="connsiteY1715" fmla="*/ 92273 h 6693946"/>
              <a:gd name="connsiteX1716" fmla="*/ 50545 w 1569618"/>
              <a:gd name="connsiteY1716" fmla="*/ 110291 h 6693946"/>
              <a:gd name="connsiteX1717" fmla="*/ 54088 w 1569618"/>
              <a:gd name="connsiteY1717" fmla="*/ 116137 h 6693946"/>
              <a:gd name="connsiteX1718" fmla="*/ 57354 w 1569618"/>
              <a:gd name="connsiteY1718" fmla="*/ 112297 h 6693946"/>
              <a:gd name="connsiteX1719" fmla="*/ 64209 w 1569618"/>
              <a:gd name="connsiteY1719" fmla="*/ 94268 h 6693946"/>
              <a:gd name="connsiteX1720" fmla="*/ 264578 w 1569618"/>
              <a:gd name="connsiteY1720" fmla="*/ 178024 h 6693946"/>
              <a:gd name="connsiteX1721" fmla="*/ 270788 w 1569618"/>
              <a:gd name="connsiteY1721" fmla="*/ 199526 h 6693946"/>
              <a:gd name="connsiteX1722" fmla="*/ 274129 w 1569618"/>
              <a:gd name="connsiteY1722" fmla="*/ 196200 h 6693946"/>
              <a:gd name="connsiteX1723" fmla="*/ 274290 w 1569618"/>
              <a:gd name="connsiteY1723" fmla="*/ 185786 h 6693946"/>
              <a:gd name="connsiteX1724" fmla="*/ 274114 w 1569618"/>
              <a:gd name="connsiteY1724" fmla="*/ 178887 h 6693946"/>
              <a:gd name="connsiteX1725" fmla="*/ 269441 w 1569618"/>
              <a:gd name="connsiteY1725" fmla="*/ 173056 h 6693946"/>
              <a:gd name="connsiteX1726" fmla="*/ 264578 w 1569618"/>
              <a:gd name="connsiteY1726" fmla="*/ 178024 h 6693946"/>
              <a:gd name="connsiteX1727" fmla="*/ 748952 w 1569618"/>
              <a:gd name="connsiteY1727" fmla="*/ 764124 h 6693946"/>
              <a:gd name="connsiteX1728" fmla="*/ 756159 w 1569618"/>
              <a:gd name="connsiteY1728" fmla="*/ 749905 h 6693946"/>
              <a:gd name="connsiteX1729" fmla="*/ 753081 w 1569618"/>
              <a:gd name="connsiteY1729" fmla="*/ 745844 h 6693946"/>
              <a:gd name="connsiteX1730" fmla="*/ 737718 w 1569618"/>
              <a:gd name="connsiteY1730" fmla="*/ 754839 h 6693946"/>
              <a:gd name="connsiteX1731" fmla="*/ 743459 w 1569618"/>
              <a:gd name="connsiteY1731" fmla="*/ 766468 h 6693946"/>
              <a:gd name="connsiteX1732" fmla="*/ 748952 w 1569618"/>
              <a:gd name="connsiteY1732" fmla="*/ 764124 h 6693946"/>
              <a:gd name="connsiteX1733" fmla="*/ 57309 w 1569618"/>
              <a:gd name="connsiteY1733" fmla="*/ 122729 h 6693946"/>
              <a:gd name="connsiteX1734" fmla="*/ 57309 w 1569618"/>
              <a:gd name="connsiteY1734" fmla="*/ 143717 h 6693946"/>
              <a:gd name="connsiteX1735" fmla="*/ 57309 w 1569618"/>
              <a:gd name="connsiteY1735" fmla="*/ 122729 h 6693946"/>
              <a:gd name="connsiteX1736" fmla="*/ 624532 w 1569618"/>
              <a:gd name="connsiteY1736" fmla="*/ 269336 h 6693946"/>
              <a:gd name="connsiteX1737" fmla="*/ 634904 w 1569618"/>
              <a:gd name="connsiteY1737" fmla="*/ 263802 h 6693946"/>
              <a:gd name="connsiteX1738" fmla="*/ 624049 w 1569618"/>
              <a:gd name="connsiteY1738" fmla="*/ 256111 h 6693946"/>
              <a:gd name="connsiteX1739" fmla="*/ 617239 w 1569618"/>
              <a:gd name="connsiteY1739" fmla="*/ 261076 h 6693946"/>
              <a:gd name="connsiteX1740" fmla="*/ 624532 w 1569618"/>
              <a:gd name="connsiteY1740" fmla="*/ 269336 h 6693946"/>
              <a:gd name="connsiteX1741" fmla="*/ 72353 w 1569618"/>
              <a:gd name="connsiteY1741" fmla="*/ 174743 h 6693946"/>
              <a:gd name="connsiteX1742" fmla="*/ 64314 w 1569618"/>
              <a:gd name="connsiteY1742" fmla="*/ 171916 h 6693946"/>
              <a:gd name="connsiteX1743" fmla="*/ 51655 w 1569618"/>
              <a:gd name="connsiteY1743" fmla="*/ 183559 h 6693946"/>
              <a:gd name="connsiteX1744" fmla="*/ 57339 w 1569618"/>
              <a:gd name="connsiteY1744" fmla="*/ 185509 h 6693946"/>
              <a:gd name="connsiteX1745" fmla="*/ 72353 w 1569618"/>
              <a:gd name="connsiteY1745" fmla="*/ 174743 h 6693946"/>
              <a:gd name="connsiteX1746" fmla="*/ 556627 w 1569618"/>
              <a:gd name="connsiteY1746" fmla="*/ 536790 h 6693946"/>
              <a:gd name="connsiteX1747" fmla="*/ 554455 w 1569618"/>
              <a:gd name="connsiteY1747" fmla="*/ 542358 h 6693946"/>
              <a:gd name="connsiteX1748" fmla="*/ 562731 w 1569618"/>
              <a:gd name="connsiteY1748" fmla="*/ 549419 h 6693946"/>
              <a:gd name="connsiteX1749" fmla="*/ 568694 w 1569618"/>
              <a:gd name="connsiteY1749" fmla="*/ 546003 h 6693946"/>
              <a:gd name="connsiteX1750" fmla="*/ 556627 w 1569618"/>
              <a:gd name="connsiteY1750" fmla="*/ 536790 h 6693946"/>
              <a:gd name="connsiteX1751" fmla="*/ 282168 w 1569618"/>
              <a:gd name="connsiteY1751" fmla="*/ 220356 h 6693946"/>
              <a:gd name="connsiteX1752" fmla="*/ 291235 w 1569618"/>
              <a:gd name="connsiteY1752" fmla="*/ 211773 h 6693946"/>
              <a:gd name="connsiteX1753" fmla="*/ 281553 w 1569618"/>
              <a:gd name="connsiteY1753" fmla="*/ 206995 h 6693946"/>
              <a:gd name="connsiteX1754" fmla="*/ 274507 w 1569618"/>
              <a:gd name="connsiteY1754" fmla="*/ 216985 h 6693946"/>
              <a:gd name="connsiteX1755" fmla="*/ 282168 w 1569618"/>
              <a:gd name="connsiteY1755" fmla="*/ 220356 h 6693946"/>
              <a:gd name="connsiteX1756" fmla="*/ 627300 w 1569618"/>
              <a:gd name="connsiteY1756" fmla="*/ 557489 h 6693946"/>
              <a:gd name="connsiteX1757" fmla="*/ 635459 w 1569618"/>
              <a:gd name="connsiteY1757" fmla="*/ 548568 h 6693946"/>
              <a:gd name="connsiteX1758" fmla="*/ 633483 w 1569618"/>
              <a:gd name="connsiteY1758" fmla="*/ 542666 h 6693946"/>
              <a:gd name="connsiteX1759" fmla="*/ 624577 w 1569618"/>
              <a:gd name="connsiteY1759" fmla="*/ 548774 h 6693946"/>
              <a:gd name="connsiteX1760" fmla="*/ 627300 w 1569618"/>
              <a:gd name="connsiteY1760" fmla="*/ 557489 h 6693946"/>
              <a:gd name="connsiteX1761" fmla="*/ 1348926 w 1569618"/>
              <a:gd name="connsiteY1761" fmla="*/ 5773871 h 6693946"/>
              <a:gd name="connsiteX1762" fmla="*/ 1338730 w 1569618"/>
              <a:gd name="connsiteY1762" fmla="*/ 5777771 h 6693946"/>
              <a:gd name="connsiteX1763" fmla="*/ 1344955 w 1569618"/>
              <a:gd name="connsiteY1763" fmla="*/ 5781184 h 6693946"/>
              <a:gd name="connsiteX1764" fmla="*/ 1352132 w 1569618"/>
              <a:gd name="connsiteY1764" fmla="*/ 5776946 h 6693946"/>
              <a:gd name="connsiteX1765" fmla="*/ 1348926 w 1569618"/>
              <a:gd name="connsiteY1765" fmla="*/ 5773871 h 6693946"/>
              <a:gd name="connsiteX1766" fmla="*/ 1532387 w 1569618"/>
              <a:gd name="connsiteY1766" fmla="*/ 5857418 h 6693946"/>
              <a:gd name="connsiteX1767" fmla="*/ 1541106 w 1569618"/>
              <a:gd name="connsiteY1767" fmla="*/ 5854155 h 6693946"/>
              <a:gd name="connsiteX1768" fmla="*/ 1534967 w 1569618"/>
              <a:gd name="connsiteY1768" fmla="*/ 5850106 h 6693946"/>
              <a:gd name="connsiteX1769" fmla="*/ 1527100 w 1569618"/>
              <a:gd name="connsiteY1769" fmla="*/ 5854155 h 6693946"/>
              <a:gd name="connsiteX1770" fmla="*/ 1532387 w 1569618"/>
              <a:gd name="connsiteY1770" fmla="*/ 5857418 h 6693946"/>
              <a:gd name="connsiteX1771" fmla="*/ 624472 w 1569618"/>
              <a:gd name="connsiteY1771" fmla="*/ 241520 h 6693946"/>
              <a:gd name="connsiteX1772" fmla="*/ 628837 w 1569618"/>
              <a:gd name="connsiteY1772" fmla="*/ 247599 h 6693946"/>
              <a:gd name="connsiteX1773" fmla="*/ 632733 w 1569618"/>
              <a:gd name="connsiteY1773" fmla="*/ 238269 h 6693946"/>
              <a:gd name="connsiteX1774" fmla="*/ 626584 w 1569618"/>
              <a:gd name="connsiteY1774" fmla="*/ 236102 h 6693946"/>
              <a:gd name="connsiteX1775" fmla="*/ 624472 w 1569618"/>
              <a:gd name="connsiteY1775" fmla="*/ 241520 h 6693946"/>
              <a:gd name="connsiteX1776" fmla="*/ 1499299 w 1569618"/>
              <a:gd name="connsiteY1776" fmla="*/ 5839868 h 6693946"/>
              <a:gd name="connsiteX1777" fmla="*/ 1503210 w 1569618"/>
              <a:gd name="connsiteY1777" fmla="*/ 5850068 h 6693946"/>
              <a:gd name="connsiteX1778" fmla="*/ 1506622 w 1569618"/>
              <a:gd name="connsiteY1778" fmla="*/ 5843843 h 6693946"/>
              <a:gd name="connsiteX1779" fmla="*/ 1502377 w 1569618"/>
              <a:gd name="connsiteY1779" fmla="*/ 5836643 h 6693946"/>
              <a:gd name="connsiteX1780" fmla="*/ 1499299 w 1569618"/>
              <a:gd name="connsiteY1780" fmla="*/ 5839868 h 6693946"/>
              <a:gd name="connsiteX1781" fmla="*/ 624457 w 1569618"/>
              <a:gd name="connsiteY1781" fmla="*/ 484967 h 6693946"/>
              <a:gd name="connsiteX1782" fmla="*/ 627097 w 1569618"/>
              <a:gd name="connsiteY1782" fmla="*/ 494649 h 6693946"/>
              <a:gd name="connsiteX1783" fmla="*/ 630993 w 1569618"/>
              <a:gd name="connsiteY1783" fmla="*/ 488380 h 6693946"/>
              <a:gd name="connsiteX1784" fmla="*/ 627738 w 1569618"/>
              <a:gd name="connsiteY1784" fmla="*/ 479680 h 6693946"/>
              <a:gd name="connsiteX1785" fmla="*/ 624457 w 1569618"/>
              <a:gd name="connsiteY1785" fmla="*/ 484967 h 6693946"/>
              <a:gd name="connsiteX1786" fmla="*/ 1423439 w 1569618"/>
              <a:gd name="connsiteY1786" fmla="*/ 5874104 h 6693946"/>
              <a:gd name="connsiteX1787" fmla="*/ 1422442 w 1569618"/>
              <a:gd name="connsiteY1787" fmla="*/ 5883817 h 6693946"/>
              <a:gd name="connsiteX1788" fmla="*/ 1427804 w 1569618"/>
              <a:gd name="connsiteY1788" fmla="*/ 5883254 h 6693946"/>
              <a:gd name="connsiteX1789" fmla="*/ 1427804 w 1569618"/>
              <a:gd name="connsiteY1789" fmla="*/ 5874067 h 6693946"/>
              <a:gd name="connsiteX1790" fmla="*/ 1423439 w 1569618"/>
              <a:gd name="connsiteY1790" fmla="*/ 5874104 h 6693946"/>
              <a:gd name="connsiteX1791" fmla="*/ 1379889 w 1569618"/>
              <a:gd name="connsiteY1791" fmla="*/ 5801507 h 6693946"/>
              <a:gd name="connsiteX1792" fmla="*/ 1377736 w 1569618"/>
              <a:gd name="connsiteY1792" fmla="*/ 5795808 h 6693946"/>
              <a:gd name="connsiteX1793" fmla="*/ 1371688 w 1569618"/>
              <a:gd name="connsiteY1793" fmla="*/ 5798358 h 6693946"/>
              <a:gd name="connsiteX1794" fmla="*/ 1375524 w 1569618"/>
              <a:gd name="connsiteY1794" fmla="*/ 5807582 h 6693946"/>
              <a:gd name="connsiteX1795" fmla="*/ 1379889 w 1569618"/>
              <a:gd name="connsiteY1795" fmla="*/ 5801507 h 6693946"/>
              <a:gd name="connsiteX1796" fmla="*/ 567126 w 1569618"/>
              <a:gd name="connsiteY1796" fmla="*/ 384074 h 6693946"/>
              <a:gd name="connsiteX1797" fmla="*/ 561430 w 1569618"/>
              <a:gd name="connsiteY1797" fmla="*/ 381922 h 6693946"/>
              <a:gd name="connsiteX1798" fmla="*/ 555352 w 1569618"/>
              <a:gd name="connsiteY1798" fmla="*/ 386301 h 6693946"/>
              <a:gd name="connsiteX1799" fmla="*/ 564550 w 1569618"/>
              <a:gd name="connsiteY1799" fmla="*/ 390123 h 6693946"/>
              <a:gd name="connsiteX1800" fmla="*/ 567126 w 1569618"/>
              <a:gd name="connsiteY1800" fmla="*/ 384074 h 6693946"/>
              <a:gd name="connsiteX1801" fmla="*/ 741786 w 1569618"/>
              <a:gd name="connsiteY1801" fmla="*/ 794359 h 6693946"/>
              <a:gd name="connsiteX1802" fmla="*/ 742990 w 1569618"/>
              <a:gd name="connsiteY1802" fmla="*/ 784384 h 6693946"/>
              <a:gd name="connsiteX1803" fmla="*/ 738610 w 1569618"/>
              <a:gd name="connsiteY1803" fmla="*/ 781748 h 6693946"/>
              <a:gd name="connsiteX1804" fmla="*/ 736458 w 1569618"/>
              <a:gd name="connsiteY1804" fmla="*/ 790902 h 6693946"/>
              <a:gd name="connsiteX1805" fmla="*/ 741786 w 1569618"/>
              <a:gd name="connsiteY1805" fmla="*/ 794359 h 6693946"/>
              <a:gd name="connsiteX1806" fmla="*/ 655982 w 1569618"/>
              <a:gd name="connsiteY1806" fmla="*/ 423447 h 6693946"/>
              <a:gd name="connsiteX1807" fmla="*/ 665957 w 1569618"/>
              <a:gd name="connsiteY1807" fmla="*/ 422247 h 6693946"/>
              <a:gd name="connsiteX1808" fmla="*/ 662500 w 1569618"/>
              <a:gd name="connsiteY1808" fmla="*/ 416915 h 6693946"/>
              <a:gd name="connsiteX1809" fmla="*/ 653346 w 1569618"/>
              <a:gd name="connsiteY1809" fmla="*/ 419068 h 6693946"/>
              <a:gd name="connsiteX1810" fmla="*/ 655982 w 1569618"/>
              <a:gd name="connsiteY1810" fmla="*/ 423447 h 6693946"/>
              <a:gd name="connsiteX1811" fmla="*/ 165162 w 1569618"/>
              <a:gd name="connsiteY1811" fmla="*/ 81698 h 6693946"/>
              <a:gd name="connsiteX1812" fmla="*/ 169058 w 1569618"/>
              <a:gd name="connsiteY1812" fmla="*/ 75444 h 6693946"/>
              <a:gd name="connsiteX1813" fmla="*/ 165792 w 1569618"/>
              <a:gd name="connsiteY1813" fmla="*/ 66729 h 6693946"/>
              <a:gd name="connsiteX1814" fmla="*/ 162526 w 1569618"/>
              <a:gd name="connsiteY1814" fmla="*/ 72032 h 6693946"/>
              <a:gd name="connsiteX1815" fmla="*/ 165162 w 1569618"/>
              <a:gd name="connsiteY1815" fmla="*/ 81698 h 6693946"/>
              <a:gd name="connsiteX1816" fmla="*/ 239045 w 1569618"/>
              <a:gd name="connsiteY1816" fmla="*/ 237977 h 6693946"/>
              <a:gd name="connsiteX1817" fmla="*/ 236893 w 1569618"/>
              <a:gd name="connsiteY1817" fmla="*/ 228823 h 6693946"/>
              <a:gd name="connsiteX1818" fmla="*/ 232528 w 1569618"/>
              <a:gd name="connsiteY1818" fmla="*/ 231459 h 6693946"/>
              <a:gd name="connsiteX1819" fmla="*/ 233713 w 1569618"/>
              <a:gd name="connsiteY1819" fmla="*/ 241434 h 6693946"/>
              <a:gd name="connsiteX1820" fmla="*/ 239045 w 1569618"/>
              <a:gd name="connsiteY1820" fmla="*/ 237977 h 6693946"/>
              <a:gd name="connsiteX1821" fmla="*/ 266423 w 1569618"/>
              <a:gd name="connsiteY1821" fmla="*/ 158277 h 6693946"/>
              <a:gd name="connsiteX1822" fmla="*/ 274290 w 1569618"/>
              <a:gd name="connsiteY1822" fmla="*/ 154220 h 6693946"/>
              <a:gd name="connsiteX1823" fmla="*/ 268999 w 1569618"/>
              <a:gd name="connsiteY1823" fmla="*/ 150969 h 6693946"/>
              <a:gd name="connsiteX1824" fmla="*/ 260284 w 1569618"/>
              <a:gd name="connsiteY1824" fmla="*/ 154220 h 6693946"/>
              <a:gd name="connsiteX1825" fmla="*/ 266423 w 1569618"/>
              <a:gd name="connsiteY1825" fmla="*/ 158277 h 6693946"/>
              <a:gd name="connsiteX1826" fmla="*/ 316869 w 1569618"/>
              <a:gd name="connsiteY1826" fmla="*/ 315801 h 6693946"/>
              <a:gd name="connsiteX1827" fmla="*/ 323094 w 1569618"/>
              <a:gd name="connsiteY1827" fmla="*/ 319213 h 6693946"/>
              <a:gd name="connsiteX1828" fmla="*/ 330271 w 1569618"/>
              <a:gd name="connsiteY1828" fmla="*/ 314950 h 6693946"/>
              <a:gd name="connsiteX1829" fmla="*/ 327065 w 1569618"/>
              <a:gd name="connsiteY1829" fmla="*/ 311890 h 6693946"/>
              <a:gd name="connsiteX1830" fmla="*/ 316869 w 1569618"/>
              <a:gd name="connsiteY1830" fmla="*/ 315801 h 6693946"/>
              <a:gd name="connsiteX1831" fmla="*/ 328895 w 1569618"/>
              <a:gd name="connsiteY1831" fmla="*/ 305387 h 6693946"/>
              <a:gd name="connsiteX1832" fmla="*/ 333537 w 1569618"/>
              <a:gd name="connsiteY1832" fmla="*/ 311698 h 6693946"/>
              <a:gd name="connsiteX1833" fmla="*/ 337040 w 1569618"/>
              <a:gd name="connsiteY1833" fmla="*/ 306880 h 6693946"/>
              <a:gd name="connsiteX1834" fmla="*/ 334374 w 1569618"/>
              <a:gd name="connsiteY1834" fmla="*/ 298296 h 6693946"/>
              <a:gd name="connsiteX1835" fmla="*/ 328895 w 1569618"/>
              <a:gd name="connsiteY1835" fmla="*/ 305387 h 6693946"/>
              <a:gd name="connsiteX1836" fmla="*/ 440835 w 1569618"/>
              <a:gd name="connsiteY1836" fmla="*/ 402415 h 6693946"/>
              <a:gd name="connsiteX1837" fmla="*/ 442020 w 1569618"/>
              <a:gd name="connsiteY1837" fmla="*/ 392436 h 6693946"/>
              <a:gd name="connsiteX1838" fmla="*/ 437655 w 1569618"/>
              <a:gd name="connsiteY1838" fmla="*/ 389800 h 6693946"/>
              <a:gd name="connsiteX1839" fmla="*/ 435503 w 1569618"/>
              <a:gd name="connsiteY1839" fmla="*/ 398957 h 6693946"/>
              <a:gd name="connsiteX1840" fmla="*/ 440835 w 1569618"/>
              <a:gd name="connsiteY1840" fmla="*/ 402415 h 6693946"/>
              <a:gd name="connsiteX1841" fmla="*/ 437655 w 1569618"/>
              <a:gd name="connsiteY1841" fmla="*/ 291805 h 6693946"/>
              <a:gd name="connsiteX1842" fmla="*/ 435503 w 1569618"/>
              <a:gd name="connsiteY1842" fmla="*/ 300978 h 6693946"/>
              <a:gd name="connsiteX1843" fmla="*/ 440835 w 1569618"/>
              <a:gd name="connsiteY1843" fmla="*/ 304435 h 6693946"/>
              <a:gd name="connsiteX1844" fmla="*/ 442035 w 1569618"/>
              <a:gd name="connsiteY1844" fmla="*/ 294457 h 6693946"/>
              <a:gd name="connsiteX1845" fmla="*/ 437655 w 1569618"/>
              <a:gd name="connsiteY1845" fmla="*/ 291805 h 6693946"/>
              <a:gd name="connsiteX1846" fmla="*/ 477250 w 1569618"/>
              <a:gd name="connsiteY1846" fmla="*/ 302984 h 6693946"/>
              <a:gd name="connsiteX1847" fmla="*/ 484251 w 1569618"/>
              <a:gd name="connsiteY1847" fmla="*/ 311698 h 6693946"/>
              <a:gd name="connsiteX1848" fmla="*/ 484251 w 1569618"/>
              <a:gd name="connsiteY1848" fmla="*/ 297696 h 6693946"/>
              <a:gd name="connsiteX1849" fmla="*/ 477250 w 1569618"/>
              <a:gd name="connsiteY1849" fmla="*/ 302984 h 6693946"/>
              <a:gd name="connsiteX1850" fmla="*/ 559450 w 1569618"/>
              <a:gd name="connsiteY1850" fmla="*/ 509371 h 6693946"/>
              <a:gd name="connsiteX1851" fmla="*/ 555044 w 1569618"/>
              <a:gd name="connsiteY1851" fmla="*/ 510571 h 6693946"/>
              <a:gd name="connsiteX1852" fmla="*/ 556259 w 1569618"/>
              <a:gd name="connsiteY1852" fmla="*/ 524442 h 6693946"/>
              <a:gd name="connsiteX1853" fmla="*/ 561078 w 1569618"/>
              <a:gd name="connsiteY1853" fmla="*/ 518408 h 6693946"/>
              <a:gd name="connsiteX1854" fmla="*/ 559450 w 1569618"/>
              <a:gd name="connsiteY1854" fmla="*/ 509371 h 6693946"/>
              <a:gd name="connsiteX1855" fmla="*/ 556638 w 1569618"/>
              <a:gd name="connsiteY1855" fmla="*/ 431794 h 6693946"/>
              <a:gd name="connsiteX1856" fmla="*/ 554485 w 1569618"/>
              <a:gd name="connsiteY1856" fmla="*/ 437494 h 6693946"/>
              <a:gd name="connsiteX1857" fmla="*/ 558850 w 1569618"/>
              <a:gd name="connsiteY1857" fmla="*/ 443573 h 6693946"/>
              <a:gd name="connsiteX1858" fmla="*/ 562690 w 1569618"/>
              <a:gd name="connsiteY1858" fmla="*/ 434374 h 6693946"/>
              <a:gd name="connsiteX1859" fmla="*/ 556638 w 1569618"/>
              <a:gd name="connsiteY1859" fmla="*/ 431794 h 6693946"/>
              <a:gd name="connsiteX1860" fmla="*/ 1537603 w 1569618"/>
              <a:gd name="connsiteY1860" fmla="*/ 5878642 h 6693946"/>
              <a:gd name="connsiteX1861" fmla="*/ 1539801 w 1569618"/>
              <a:gd name="connsiteY1861" fmla="*/ 5873955 h 6693946"/>
              <a:gd name="connsiteX1862" fmla="*/ 1537603 w 1569618"/>
              <a:gd name="connsiteY1862" fmla="*/ 5871667 h 6693946"/>
              <a:gd name="connsiteX1863" fmla="*/ 1535113 w 1569618"/>
              <a:gd name="connsiteY1863" fmla="*/ 5876167 h 6693946"/>
              <a:gd name="connsiteX1864" fmla="*/ 1537603 w 1569618"/>
              <a:gd name="connsiteY1864" fmla="*/ 5878642 h 6693946"/>
              <a:gd name="connsiteX1865" fmla="*/ 1398345 w 1569618"/>
              <a:gd name="connsiteY1865" fmla="*/ 1010826 h 6693946"/>
              <a:gd name="connsiteX1866" fmla="*/ 1400558 w 1569618"/>
              <a:gd name="connsiteY1866" fmla="*/ 1008670 h 6693946"/>
              <a:gd name="connsiteX1867" fmla="*/ 1397247 w 1569618"/>
              <a:gd name="connsiteY1867" fmla="*/ 1004597 h 6693946"/>
              <a:gd name="connsiteX1868" fmla="*/ 1394127 w 1569618"/>
              <a:gd name="connsiteY1868" fmla="*/ 1007717 h 6693946"/>
              <a:gd name="connsiteX1869" fmla="*/ 1398345 w 1569618"/>
              <a:gd name="connsiteY1869" fmla="*/ 1010826 h 6693946"/>
              <a:gd name="connsiteX1870" fmla="*/ 1384827 w 1569618"/>
              <a:gd name="connsiteY1870" fmla="*/ 5816957 h 6693946"/>
              <a:gd name="connsiteX1871" fmla="*/ 1380125 w 1569618"/>
              <a:gd name="connsiteY1871" fmla="*/ 5819170 h 6693946"/>
              <a:gd name="connsiteX1872" fmla="*/ 1382615 w 1569618"/>
              <a:gd name="connsiteY1872" fmla="*/ 5821644 h 6693946"/>
              <a:gd name="connsiteX1873" fmla="*/ 1387126 w 1569618"/>
              <a:gd name="connsiteY1873" fmla="*/ 5819170 h 6693946"/>
              <a:gd name="connsiteX1874" fmla="*/ 1384827 w 1569618"/>
              <a:gd name="connsiteY1874" fmla="*/ 5816957 h 6693946"/>
              <a:gd name="connsiteX1875" fmla="*/ 1354622 w 1569618"/>
              <a:gd name="connsiteY1875" fmla="*/ 5807657 h 6693946"/>
              <a:gd name="connsiteX1876" fmla="*/ 1359133 w 1569618"/>
              <a:gd name="connsiteY1876" fmla="*/ 5805182 h 6693946"/>
              <a:gd name="connsiteX1877" fmla="*/ 1356835 w 1569618"/>
              <a:gd name="connsiteY1877" fmla="*/ 5802970 h 6693946"/>
              <a:gd name="connsiteX1878" fmla="*/ 1352132 w 1569618"/>
              <a:gd name="connsiteY1878" fmla="*/ 5805182 h 6693946"/>
              <a:gd name="connsiteX1879" fmla="*/ 1354622 w 1569618"/>
              <a:gd name="connsiteY1879" fmla="*/ 5807657 h 6693946"/>
              <a:gd name="connsiteX1880" fmla="*/ 1340621 w 1569618"/>
              <a:gd name="connsiteY1880" fmla="*/ 5788683 h 6693946"/>
              <a:gd name="connsiteX1881" fmla="*/ 1338131 w 1569618"/>
              <a:gd name="connsiteY1881" fmla="*/ 5791195 h 6693946"/>
              <a:gd name="connsiteX1882" fmla="*/ 1342833 w 1569618"/>
              <a:gd name="connsiteY1882" fmla="*/ 5793371 h 6693946"/>
              <a:gd name="connsiteX1883" fmla="*/ 1345132 w 1569618"/>
              <a:gd name="connsiteY1883" fmla="*/ 5791195 h 6693946"/>
              <a:gd name="connsiteX1884" fmla="*/ 1340621 w 1569618"/>
              <a:gd name="connsiteY1884" fmla="*/ 5788683 h 6693946"/>
              <a:gd name="connsiteX1885" fmla="*/ 792207 w 1569618"/>
              <a:gd name="connsiteY1885" fmla="*/ 595164 h 6693946"/>
              <a:gd name="connsiteX1886" fmla="*/ 789908 w 1569618"/>
              <a:gd name="connsiteY1886" fmla="*/ 592966 h 6693946"/>
              <a:gd name="connsiteX1887" fmla="*/ 785220 w 1569618"/>
              <a:gd name="connsiteY1887" fmla="*/ 595164 h 6693946"/>
              <a:gd name="connsiteX1888" fmla="*/ 787710 w 1569618"/>
              <a:gd name="connsiteY1888" fmla="*/ 597639 h 6693946"/>
              <a:gd name="connsiteX1889" fmla="*/ 792207 w 1569618"/>
              <a:gd name="connsiteY1889" fmla="*/ 595164 h 6693946"/>
              <a:gd name="connsiteX1890" fmla="*/ 778861 w 1569618"/>
              <a:gd name="connsiteY1890" fmla="*/ 741494 h 6693946"/>
              <a:gd name="connsiteX1891" fmla="*/ 782097 w 1569618"/>
              <a:gd name="connsiteY1891" fmla="*/ 745641 h 6693946"/>
              <a:gd name="connsiteX1892" fmla="*/ 785220 w 1569618"/>
              <a:gd name="connsiteY1892" fmla="*/ 745641 h 6693946"/>
              <a:gd name="connsiteX1893" fmla="*/ 783094 w 1569618"/>
              <a:gd name="connsiteY1893" fmla="*/ 740339 h 6693946"/>
              <a:gd name="connsiteX1894" fmla="*/ 778861 w 1569618"/>
              <a:gd name="connsiteY1894" fmla="*/ 741494 h 6693946"/>
              <a:gd name="connsiteX1895" fmla="*/ 781718 w 1569618"/>
              <a:gd name="connsiteY1895" fmla="*/ 808627 h 6693946"/>
              <a:gd name="connsiteX1896" fmla="*/ 784208 w 1569618"/>
              <a:gd name="connsiteY1896" fmla="*/ 804116 h 6693946"/>
              <a:gd name="connsiteX1897" fmla="*/ 781718 w 1569618"/>
              <a:gd name="connsiteY1897" fmla="*/ 801622 h 6693946"/>
              <a:gd name="connsiteX1898" fmla="*/ 779521 w 1569618"/>
              <a:gd name="connsiteY1898" fmla="*/ 806325 h 6693946"/>
              <a:gd name="connsiteX1899" fmla="*/ 781718 w 1569618"/>
              <a:gd name="connsiteY1899" fmla="*/ 808627 h 6693946"/>
              <a:gd name="connsiteX1900" fmla="*/ 774717 w 1569618"/>
              <a:gd name="connsiteY1900" fmla="*/ 689641 h 6693946"/>
              <a:gd name="connsiteX1901" fmla="*/ 777207 w 1569618"/>
              <a:gd name="connsiteY1901" fmla="*/ 685130 h 6693946"/>
              <a:gd name="connsiteX1902" fmla="*/ 774717 w 1569618"/>
              <a:gd name="connsiteY1902" fmla="*/ 682640 h 6693946"/>
              <a:gd name="connsiteX1903" fmla="*/ 772520 w 1569618"/>
              <a:gd name="connsiteY1903" fmla="*/ 687342 h 6693946"/>
              <a:gd name="connsiteX1904" fmla="*/ 774717 w 1569618"/>
              <a:gd name="connsiteY1904" fmla="*/ 689641 h 6693946"/>
              <a:gd name="connsiteX1905" fmla="*/ 737526 w 1569618"/>
              <a:gd name="connsiteY1905" fmla="*/ 726933 h 6693946"/>
              <a:gd name="connsiteX1906" fmla="*/ 739724 w 1569618"/>
              <a:gd name="connsiteY1906" fmla="*/ 731635 h 6693946"/>
              <a:gd name="connsiteX1907" fmla="*/ 742214 w 1569618"/>
              <a:gd name="connsiteY1907" fmla="*/ 729146 h 6693946"/>
              <a:gd name="connsiteX1908" fmla="*/ 739724 w 1569618"/>
              <a:gd name="connsiteY1908" fmla="*/ 724634 h 6693946"/>
              <a:gd name="connsiteX1909" fmla="*/ 737526 w 1569618"/>
              <a:gd name="connsiteY1909" fmla="*/ 726933 h 6693946"/>
              <a:gd name="connsiteX1910" fmla="*/ 739150 w 1569618"/>
              <a:gd name="connsiteY1910" fmla="*/ 773060 h 6693946"/>
              <a:gd name="connsiteX1911" fmla="*/ 743222 w 1569618"/>
              <a:gd name="connsiteY1911" fmla="*/ 769749 h 6693946"/>
              <a:gd name="connsiteX1912" fmla="*/ 740102 w 1569618"/>
              <a:gd name="connsiteY1912" fmla="*/ 766629 h 6693946"/>
              <a:gd name="connsiteX1913" fmla="*/ 736982 w 1569618"/>
              <a:gd name="connsiteY1913" fmla="*/ 770847 h 6693946"/>
              <a:gd name="connsiteX1914" fmla="*/ 739150 w 1569618"/>
              <a:gd name="connsiteY1914" fmla="*/ 773060 h 6693946"/>
              <a:gd name="connsiteX1915" fmla="*/ 660538 w 1569618"/>
              <a:gd name="connsiteY1915" fmla="*/ 230008 h 6693946"/>
              <a:gd name="connsiteX1916" fmla="*/ 662732 w 1569618"/>
              <a:gd name="connsiteY1916" fmla="*/ 234710 h 6693946"/>
              <a:gd name="connsiteX1917" fmla="*/ 664914 w 1569618"/>
              <a:gd name="connsiteY1917" fmla="*/ 232412 h 6693946"/>
              <a:gd name="connsiteX1918" fmla="*/ 662732 w 1569618"/>
              <a:gd name="connsiteY1918" fmla="*/ 227709 h 6693946"/>
              <a:gd name="connsiteX1919" fmla="*/ 660538 w 1569618"/>
              <a:gd name="connsiteY1919" fmla="*/ 230008 h 6693946"/>
              <a:gd name="connsiteX1920" fmla="*/ 665664 w 1569618"/>
              <a:gd name="connsiteY1920" fmla="*/ 469750 h 6693946"/>
              <a:gd name="connsiteX1921" fmla="*/ 662353 w 1569618"/>
              <a:gd name="connsiteY1921" fmla="*/ 465678 h 6693946"/>
              <a:gd name="connsiteX1922" fmla="*/ 659234 w 1569618"/>
              <a:gd name="connsiteY1922" fmla="*/ 468798 h 6693946"/>
              <a:gd name="connsiteX1923" fmla="*/ 663437 w 1569618"/>
              <a:gd name="connsiteY1923" fmla="*/ 471903 h 6693946"/>
              <a:gd name="connsiteX1924" fmla="*/ 665664 w 1569618"/>
              <a:gd name="connsiteY1924" fmla="*/ 469750 h 6693946"/>
              <a:gd name="connsiteX1925" fmla="*/ 654531 w 1569618"/>
              <a:gd name="connsiteY1925" fmla="*/ 261398 h 6693946"/>
              <a:gd name="connsiteX1926" fmla="*/ 659234 w 1569618"/>
              <a:gd name="connsiteY1926" fmla="*/ 259201 h 6693946"/>
              <a:gd name="connsiteX1927" fmla="*/ 656935 w 1569618"/>
              <a:gd name="connsiteY1927" fmla="*/ 257018 h 6693946"/>
              <a:gd name="connsiteX1928" fmla="*/ 652233 w 1569618"/>
              <a:gd name="connsiteY1928" fmla="*/ 259201 h 6693946"/>
              <a:gd name="connsiteX1929" fmla="*/ 654531 w 1569618"/>
              <a:gd name="connsiteY1929" fmla="*/ 261398 h 6693946"/>
              <a:gd name="connsiteX1930" fmla="*/ 625541 w 1569618"/>
              <a:gd name="connsiteY1930" fmla="*/ 341990 h 6693946"/>
              <a:gd name="connsiteX1931" fmla="*/ 627727 w 1569618"/>
              <a:gd name="connsiteY1931" fmla="*/ 346692 h 6693946"/>
              <a:gd name="connsiteX1932" fmla="*/ 629921 w 1569618"/>
              <a:gd name="connsiteY1932" fmla="*/ 344393 h 6693946"/>
              <a:gd name="connsiteX1933" fmla="*/ 627727 w 1569618"/>
              <a:gd name="connsiteY1933" fmla="*/ 339691 h 6693946"/>
              <a:gd name="connsiteX1934" fmla="*/ 625541 w 1569618"/>
              <a:gd name="connsiteY1934" fmla="*/ 341990 h 6693946"/>
              <a:gd name="connsiteX1935" fmla="*/ 626538 w 1569618"/>
              <a:gd name="connsiteY1935" fmla="*/ 401372 h 6693946"/>
              <a:gd name="connsiteX1936" fmla="*/ 631226 w 1569618"/>
              <a:gd name="connsiteY1936" fmla="*/ 399175 h 6693946"/>
              <a:gd name="connsiteX1937" fmla="*/ 628927 w 1569618"/>
              <a:gd name="connsiteY1937" fmla="*/ 396992 h 6693946"/>
              <a:gd name="connsiteX1938" fmla="*/ 624240 w 1569618"/>
              <a:gd name="connsiteY1938" fmla="*/ 399175 h 6693946"/>
              <a:gd name="connsiteX1939" fmla="*/ 626538 w 1569618"/>
              <a:gd name="connsiteY1939" fmla="*/ 401372 h 6693946"/>
              <a:gd name="connsiteX1940" fmla="*/ 626538 w 1569618"/>
              <a:gd name="connsiteY1940" fmla="*/ 529980 h 6693946"/>
              <a:gd name="connsiteX1941" fmla="*/ 624240 w 1569618"/>
              <a:gd name="connsiteY1941" fmla="*/ 532163 h 6693946"/>
              <a:gd name="connsiteX1942" fmla="*/ 628736 w 1569618"/>
              <a:gd name="connsiteY1942" fmla="*/ 534653 h 6693946"/>
              <a:gd name="connsiteX1943" fmla="*/ 631241 w 1569618"/>
              <a:gd name="connsiteY1943" fmla="*/ 532163 h 6693946"/>
              <a:gd name="connsiteX1944" fmla="*/ 626538 w 1569618"/>
              <a:gd name="connsiteY1944" fmla="*/ 529980 h 6693946"/>
              <a:gd name="connsiteX1945" fmla="*/ 618540 w 1569618"/>
              <a:gd name="connsiteY1945" fmla="*/ 216006 h 6693946"/>
              <a:gd name="connsiteX1946" fmla="*/ 620737 w 1569618"/>
              <a:gd name="connsiteY1946" fmla="*/ 220705 h 6693946"/>
              <a:gd name="connsiteX1947" fmla="*/ 623227 w 1569618"/>
              <a:gd name="connsiteY1947" fmla="*/ 218215 h 6693946"/>
              <a:gd name="connsiteX1948" fmla="*/ 620737 w 1569618"/>
              <a:gd name="connsiteY1948" fmla="*/ 213719 h 6693946"/>
              <a:gd name="connsiteX1949" fmla="*/ 618540 w 1569618"/>
              <a:gd name="connsiteY1949" fmla="*/ 216006 h 6693946"/>
              <a:gd name="connsiteX1950" fmla="*/ 601932 w 1569618"/>
              <a:gd name="connsiteY1950" fmla="*/ 726933 h 6693946"/>
              <a:gd name="connsiteX1951" fmla="*/ 599735 w 1569618"/>
              <a:gd name="connsiteY1951" fmla="*/ 724634 h 6693946"/>
              <a:gd name="connsiteX1952" fmla="*/ 597245 w 1569618"/>
              <a:gd name="connsiteY1952" fmla="*/ 729146 h 6693946"/>
              <a:gd name="connsiteX1953" fmla="*/ 599735 w 1569618"/>
              <a:gd name="connsiteY1953" fmla="*/ 731635 h 6693946"/>
              <a:gd name="connsiteX1954" fmla="*/ 601932 w 1569618"/>
              <a:gd name="connsiteY1954" fmla="*/ 726933 h 6693946"/>
              <a:gd name="connsiteX1955" fmla="*/ 600380 w 1569618"/>
              <a:gd name="connsiteY1955" fmla="*/ 739281 h 6693946"/>
              <a:gd name="connsiteX1956" fmla="*/ 596232 w 1569618"/>
              <a:gd name="connsiteY1956" fmla="*/ 742521 h 6693946"/>
              <a:gd name="connsiteX1957" fmla="*/ 596232 w 1569618"/>
              <a:gd name="connsiteY1957" fmla="*/ 745641 h 6693946"/>
              <a:gd name="connsiteX1958" fmla="*/ 601535 w 1569618"/>
              <a:gd name="connsiteY1958" fmla="*/ 743515 h 6693946"/>
              <a:gd name="connsiteX1959" fmla="*/ 600380 w 1569618"/>
              <a:gd name="connsiteY1959" fmla="*/ 739281 h 6693946"/>
              <a:gd name="connsiteX1960" fmla="*/ 598531 w 1569618"/>
              <a:gd name="connsiteY1960" fmla="*/ 786316 h 6693946"/>
              <a:gd name="connsiteX1961" fmla="*/ 603233 w 1569618"/>
              <a:gd name="connsiteY1961" fmla="*/ 784133 h 6693946"/>
              <a:gd name="connsiteX1962" fmla="*/ 600743 w 1569618"/>
              <a:gd name="connsiteY1962" fmla="*/ 781643 h 6693946"/>
              <a:gd name="connsiteX1963" fmla="*/ 596232 w 1569618"/>
              <a:gd name="connsiteY1963" fmla="*/ 784133 h 6693946"/>
              <a:gd name="connsiteX1964" fmla="*/ 598531 w 1569618"/>
              <a:gd name="connsiteY1964" fmla="*/ 786316 h 6693946"/>
              <a:gd name="connsiteX1965" fmla="*/ 592160 w 1569618"/>
              <a:gd name="connsiteY1965" fmla="*/ 752072 h 6693946"/>
              <a:gd name="connsiteX1966" fmla="*/ 596232 w 1569618"/>
              <a:gd name="connsiteY1966" fmla="*/ 748761 h 6693946"/>
              <a:gd name="connsiteX1967" fmla="*/ 593112 w 1569618"/>
              <a:gd name="connsiteY1967" fmla="*/ 745641 h 6693946"/>
              <a:gd name="connsiteX1968" fmla="*/ 590008 w 1569618"/>
              <a:gd name="connsiteY1968" fmla="*/ 749845 h 6693946"/>
              <a:gd name="connsiteX1969" fmla="*/ 592160 w 1569618"/>
              <a:gd name="connsiteY1969" fmla="*/ 752072 h 6693946"/>
              <a:gd name="connsiteX1970" fmla="*/ 591736 w 1569618"/>
              <a:gd name="connsiteY1970" fmla="*/ 772621 h 6693946"/>
              <a:gd name="connsiteX1971" fmla="*/ 596232 w 1569618"/>
              <a:gd name="connsiteY1971" fmla="*/ 770131 h 6693946"/>
              <a:gd name="connsiteX1972" fmla="*/ 593934 w 1569618"/>
              <a:gd name="connsiteY1972" fmla="*/ 767949 h 6693946"/>
              <a:gd name="connsiteX1973" fmla="*/ 589247 w 1569618"/>
              <a:gd name="connsiteY1973" fmla="*/ 770131 h 6693946"/>
              <a:gd name="connsiteX1974" fmla="*/ 591736 w 1569618"/>
              <a:gd name="connsiteY1974" fmla="*/ 772621 h 6693946"/>
              <a:gd name="connsiteX1975" fmla="*/ 565457 w 1569618"/>
              <a:gd name="connsiteY1975" fmla="*/ 527899 h 6693946"/>
              <a:gd name="connsiteX1976" fmla="*/ 567670 w 1569618"/>
              <a:gd name="connsiteY1976" fmla="*/ 525732 h 6693946"/>
              <a:gd name="connsiteX1977" fmla="*/ 564359 w 1569618"/>
              <a:gd name="connsiteY1977" fmla="*/ 521674 h 6693946"/>
              <a:gd name="connsiteX1978" fmla="*/ 561239 w 1569618"/>
              <a:gd name="connsiteY1978" fmla="*/ 524779 h 6693946"/>
              <a:gd name="connsiteX1979" fmla="*/ 565457 w 1569618"/>
              <a:gd name="connsiteY1979" fmla="*/ 527899 h 6693946"/>
              <a:gd name="connsiteX1980" fmla="*/ 15315 w 1569618"/>
              <a:gd name="connsiteY1980" fmla="*/ 742139 h 6693946"/>
              <a:gd name="connsiteX1981" fmla="*/ 10819 w 1569618"/>
              <a:gd name="connsiteY1981" fmla="*/ 739649 h 6693946"/>
              <a:gd name="connsiteX1982" fmla="*/ 8314 w 1569618"/>
              <a:gd name="connsiteY1982" fmla="*/ 742139 h 6693946"/>
              <a:gd name="connsiteX1983" fmla="*/ 13016 w 1569618"/>
              <a:gd name="connsiteY1983" fmla="*/ 744321 h 6693946"/>
              <a:gd name="connsiteX1984" fmla="*/ 15315 w 1569618"/>
              <a:gd name="connsiteY1984" fmla="*/ 742139 h 6693946"/>
              <a:gd name="connsiteX1985" fmla="*/ 20017 w 1569618"/>
              <a:gd name="connsiteY1985" fmla="*/ 585965 h 6693946"/>
              <a:gd name="connsiteX1986" fmla="*/ 15315 w 1569618"/>
              <a:gd name="connsiteY1986" fmla="*/ 588163 h 6693946"/>
              <a:gd name="connsiteX1987" fmla="*/ 17805 w 1569618"/>
              <a:gd name="connsiteY1987" fmla="*/ 590653 h 6693946"/>
              <a:gd name="connsiteX1988" fmla="*/ 22316 w 1569618"/>
              <a:gd name="connsiteY1988" fmla="*/ 588163 h 6693946"/>
              <a:gd name="connsiteX1989" fmla="*/ 20017 w 1569618"/>
              <a:gd name="connsiteY1989" fmla="*/ 585965 h 6693946"/>
              <a:gd name="connsiteX1990" fmla="*/ 53811 w 1569618"/>
              <a:gd name="connsiteY1990" fmla="*/ 157723 h 6693946"/>
              <a:gd name="connsiteX1991" fmla="*/ 51321 w 1569618"/>
              <a:gd name="connsiteY1991" fmla="*/ 162219 h 6693946"/>
              <a:gd name="connsiteX1992" fmla="*/ 53811 w 1569618"/>
              <a:gd name="connsiteY1992" fmla="*/ 164723 h 6693946"/>
              <a:gd name="connsiteX1993" fmla="*/ 56008 w 1569618"/>
              <a:gd name="connsiteY1993" fmla="*/ 160021 h 6693946"/>
              <a:gd name="connsiteX1994" fmla="*/ 53811 w 1569618"/>
              <a:gd name="connsiteY1994" fmla="*/ 157723 h 6693946"/>
              <a:gd name="connsiteX1995" fmla="*/ 63740 w 1569618"/>
              <a:gd name="connsiteY1995" fmla="*/ 147789 h 6693946"/>
              <a:gd name="connsiteX1996" fmla="*/ 60429 w 1569618"/>
              <a:gd name="connsiteY1996" fmla="*/ 143717 h 6693946"/>
              <a:gd name="connsiteX1997" fmla="*/ 57309 w 1569618"/>
              <a:gd name="connsiteY1997" fmla="*/ 146837 h 6693946"/>
              <a:gd name="connsiteX1998" fmla="*/ 61528 w 1569618"/>
              <a:gd name="connsiteY1998" fmla="*/ 149942 h 6693946"/>
              <a:gd name="connsiteX1999" fmla="*/ 63740 w 1569618"/>
              <a:gd name="connsiteY1999" fmla="*/ 147789 h 6693946"/>
              <a:gd name="connsiteX2000" fmla="*/ 57309 w 1569618"/>
              <a:gd name="connsiteY2000" fmla="*/ 115724 h 6693946"/>
              <a:gd name="connsiteX2001" fmla="*/ 57309 w 1569618"/>
              <a:gd name="connsiteY2001" fmla="*/ 122729 h 6693946"/>
              <a:gd name="connsiteX2002" fmla="*/ 63110 w 1569618"/>
              <a:gd name="connsiteY2002" fmla="*/ 120412 h 6693946"/>
              <a:gd name="connsiteX2003" fmla="*/ 57309 w 1569618"/>
              <a:gd name="connsiteY2003" fmla="*/ 115724 h 6693946"/>
              <a:gd name="connsiteX2004" fmla="*/ 60812 w 1569618"/>
              <a:gd name="connsiteY2004" fmla="*/ 73731 h 6693946"/>
              <a:gd name="connsiteX2005" fmla="*/ 58322 w 1569618"/>
              <a:gd name="connsiteY2005" fmla="*/ 78241 h 6693946"/>
              <a:gd name="connsiteX2006" fmla="*/ 60812 w 1569618"/>
              <a:gd name="connsiteY2006" fmla="*/ 80731 h 6693946"/>
              <a:gd name="connsiteX2007" fmla="*/ 63009 w 1569618"/>
              <a:gd name="connsiteY2007" fmla="*/ 76030 h 6693946"/>
              <a:gd name="connsiteX2008" fmla="*/ 60812 w 1569618"/>
              <a:gd name="connsiteY2008" fmla="*/ 73731 h 6693946"/>
              <a:gd name="connsiteX2009" fmla="*/ 74813 w 1569618"/>
              <a:gd name="connsiteY2009" fmla="*/ 157723 h 6693946"/>
              <a:gd name="connsiteX2010" fmla="*/ 72324 w 1569618"/>
              <a:gd name="connsiteY2010" fmla="*/ 162219 h 6693946"/>
              <a:gd name="connsiteX2011" fmla="*/ 74813 w 1569618"/>
              <a:gd name="connsiteY2011" fmla="*/ 164723 h 6693946"/>
              <a:gd name="connsiteX2012" fmla="*/ 76996 w 1569618"/>
              <a:gd name="connsiteY2012" fmla="*/ 160021 h 6693946"/>
              <a:gd name="connsiteX2013" fmla="*/ 74813 w 1569618"/>
              <a:gd name="connsiteY2013" fmla="*/ 157723 h 6693946"/>
              <a:gd name="connsiteX2014" fmla="*/ 91002 w 1569618"/>
              <a:gd name="connsiteY2014" fmla="*/ 393389 h 6693946"/>
              <a:gd name="connsiteX2015" fmla="*/ 88804 w 1569618"/>
              <a:gd name="connsiteY2015" fmla="*/ 388686 h 6693946"/>
              <a:gd name="connsiteX2016" fmla="*/ 86314 w 1569618"/>
              <a:gd name="connsiteY2016" fmla="*/ 391176 h 6693946"/>
              <a:gd name="connsiteX2017" fmla="*/ 88804 w 1569618"/>
              <a:gd name="connsiteY2017" fmla="*/ 395691 h 6693946"/>
              <a:gd name="connsiteX2018" fmla="*/ 91002 w 1569618"/>
              <a:gd name="connsiteY2018" fmla="*/ 393389 h 6693946"/>
              <a:gd name="connsiteX2019" fmla="*/ 157602 w 1569618"/>
              <a:gd name="connsiteY2019" fmla="*/ 37419 h 6693946"/>
              <a:gd name="connsiteX2020" fmla="*/ 162305 w 1569618"/>
              <a:gd name="connsiteY2020" fmla="*/ 35236 h 6693946"/>
              <a:gd name="connsiteX2021" fmla="*/ 159991 w 1569618"/>
              <a:gd name="connsiteY2021" fmla="*/ 33053 h 6693946"/>
              <a:gd name="connsiteX2022" fmla="*/ 155304 w 1569618"/>
              <a:gd name="connsiteY2022" fmla="*/ 35236 h 6693946"/>
              <a:gd name="connsiteX2023" fmla="*/ 157602 w 1569618"/>
              <a:gd name="connsiteY2023" fmla="*/ 37419 h 6693946"/>
              <a:gd name="connsiteX2024" fmla="*/ 184073 w 1569618"/>
              <a:gd name="connsiteY2024" fmla="*/ 238914 h 6693946"/>
              <a:gd name="connsiteX2025" fmla="*/ 186225 w 1569618"/>
              <a:gd name="connsiteY2025" fmla="*/ 241126 h 6693946"/>
              <a:gd name="connsiteX2026" fmla="*/ 190297 w 1569618"/>
              <a:gd name="connsiteY2026" fmla="*/ 237830 h 6693946"/>
              <a:gd name="connsiteX2027" fmla="*/ 187177 w 1569618"/>
              <a:gd name="connsiteY2027" fmla="*/ 234710 h 6693946"/>
              <a:gd name="connsiteX2028" fmla="*/ 184073 w 1569618"/>
              <a:gd name="connsiteY2028" fmla="*/ 238914 h 6693946"/>
              <a:gd name="connsiteX2029" fmla="*/ 196098 w 1569618"/>
              <a:gd name="connsiteY2029" fmla="*/ 232412 h 6693946"/>
              <a:gd name="connsiteX2030" fmla="*/ 190297 w 1569618"/>
              <a:gd name="connsiteY2030" fmla="*/ 227709 h 6693946"/>
              <a:gd name="connsiteX2031" fmla="*/ 190297 w 1569618"/>
              <a:gd name="connsiteY2031" fmla="*/ 234710 h 6693946"/>
              <a:gd name="connsiteX2032" fmla="*/ 196098 w 1569618"/>
              <a:gd name="connsiteY2032" fmla="*/ 232412 h 6693946"/>
              <a:gd name="connsiteX2033" fmla="*/ 237976 w 1569618"/>
              <a:gd name="connsiteY2033" fmla="*/ 267405 h 6693946"/>
              <a:gd name="connsiteX2034" fmla="*/ 235794 w 1569618"/>
              <a:gd name="connsiteY2034" fmla="*/ 262703 h 6693946"/>
              <a:gd name="connsiteX2035" fmla="*/ 233304 w 1569618"/>
              <a:gd name="connsiteY2035" fmla="*/ 265193 h 6693946"/>
              <a:gd name="connsiteX2036" fmla="*/ 235794 w 1569618"/>
              <a:gd name="connsiteY2036" fmla="*/ 269704 h 6693946"/>
              <a:gd name="connsiteX2037" fmla="*/ 237976 w 1569618"/>
              <a:gd name="connsiteY2037" fmla="*/ 267405 h 6693946"/>
              <a:gd name="connsiteX2038" fmla="*/ 235794 w 1569618"/>
              <a:gd name="connsiteY2038" fmla="*/ 248697 h 6693946"/>
              <a:gd name="connsiteX2039" fmla="*/ 233597 w 1569618"/>
              <a:gd name="connsiteY2039" fmla="*/ 251000 h 6693946"/>
              <a:gd name="connsiteX2040" fmla="*/ 235794 w 1569618"/>
              <a:gd name="connsiteY2040" fmla="*/ 255702 h 6693946"/>
              <a:gd name="connsiteX2041" fmla="*/ 237976 w 1569618"/>
              <a:gd name="connsiteY2041" fmla="*/ 253400 h 6693946"/>
              <a:gd name="connsiteX2042" fmla="*/ 235794 w 1569618"/>
              <a:gd name="connsiteY2042" fmla="*/ 248697 h 6693946"/>
              <a:gd name="connsiteX2043" fmla="*/ 235794 w 1569618"/>
              <a:gd name="connsiteY2043" fmla="*/ 178710 h 6693946"/>
              <a:gd name="connsiteX2044" fmla="*/ 233597 w 1569618"/>
              <a:gd name="connsiteY2044" fmla="*/ 181013 h 6693946"/>
              <a:gd name="connsiteX2045" fmla="*/ 235794 w 1569618"/>
              <a:gd name="connsiteY2045" fmla="*/ 185711 h 6693946"/>
              <a:gd name="connsiteX2046" fmla="*/ 237976 w 1569618"/>
              <a:gd name="connsiteY2046" fmla="*/ 183413 h 6693946"/>
              <a:gd name="connsiteX2047" fmla="*/ 235794 w 1569618"/>
              <a:gd name="connsiteY2047" fmla="*/ 178710 h 6693946"/>
              <a:gd name="connsiteX2048" fmla="*/ 260929 w 1569618"/>
              <a:gd name="connsiteY2048" fmla="*/ 230563 h 6693946"/>
              <a:gd name="connsiteX2049" fmla="*/ 264165 w 1569618"/>
              <a:gd name="connsiteY2049" fmla="*/ 234710 h 6693946"/>
              <a:gd name="connsiteX2050" fmla="*/ 267285 w 1569618"/>
              <a:gd name="connsiteY2050" fmla="*/ 234710 h 6693946"/>
              <a:gd name="connsiteX2051" fmla="*/ 265163 w 1569618"/>
              <a:gd name="connsiteY2051" fmla="*/ 229408 h 6693946"/>
              <a:gd name="connsiteX2052" fmla="*/ 260929 w 1569618"/>
              <a:gd name="connsiteY2052" fmla="*/ 230563 h 6693946"/>
              <a:gd name="connsiteX2053" fmla="*/ 271988 w 1569618"/>
              <a:gd name="connsiteY2053" fmla="*/ 5963951 h 6693946"/>
              <a:gd name="connsiteX2054" fmla="*/ 267285 w 1569618"/>
              <a:gd name="connsiteY2054" fmla="*/ 5966163 h 6693946"/>
              <a:gd name="connsiteX2055" fmla="*/ 269775 w 1569618"/>
              <a:gd name="connsiteY2055" fmla="*/ 5968638 h 6693946"/>
              <a:gd name="connsiteX2056" fmla="*/ 274290 w 1569618"/>
              <a:gd name="connsiteY2056" fmla="*/ 5966163 h 6693946"/>
              <a:gd name="connsiteX2057" fmla="*/ 271988 w 1569618"/>
              <a:gd name="connsiteY2057" fmla="*/ 5963951 h 6693946"/>
              <a:gd name="connsiteX2058" fmla="*/ 292495 w 1569618"/>
              <a:gd name="connsiteY2058" fmla="*/ 275929 h 6693946"/>
              <a:gd name="connsiteX2059" fmla="*/ 294708 w 1569618"/>
              <a:gd name="connsiteY2059" fmla="*/ 273776 h 6693946"/>
              <a:gd name="connsiteX2060" fmla="*/ 291397 w 1569618"/>
              <a:gd name="connsiteY2060" fmla="*/ 269704 h 6693946"/>
              <a:gd name="connsiteX2061" fmla="*/ 288277 w 1569618"/>
              <a:gd name="connsiteY2061" fmla="*/ 272824 h 6693946"/>
              <a:gd name="connsiteX2062" fmla="*/ 292495 w 1569618"/>
              <a:gd name="connsiteY2062" fmla="*/ 275929 h 6693946"/>
              <a:gd name="connsiteX2063" fmla="*/ 313971 w 1569618"/>
              <a:gd name="connsiteY2063" fmla="*/ 229011 h 6693946"/>
              <a:gd name="connsiteX2064" fmla="*/ 309283 w 1569618"/>
              <a:gd name="connsiteY2064" fmla="*/ 231208 h 6693946"/>
              <a:gd name="connsiteX2065" fmla="*/ 311773 w 1569618"/>
              <a:gd name="connsiteY2065" fmla="*/ 233698 h 6693946"/>
              <a:gd name="connsiteX2066" fmla="*/ 316284 w 1569618"/>
              <a:gd name="connsiteY2066" fmla="*/ 231208 h 6693946"/>
              <a:gd name="connsiteX2067" fmla="*/ 313971 w 1569618"/>
              <a:gd name="connsiteY2067" fmla="*/ 229011 h 6693946"/>
              <a:gd name="connsiteX2068" fmla="*/ 346576 w 1569618"/>
              <a:gd name="connsiteY2068" fmla="*/ 415378 h 6693946"/>
              <a:gd name="connsiteX2069" fmla="*/ 351278 w 1569618"/>
              <a:gd name="connsiteY2069" fmla="*/ 413180 h 6693946"/>
              <a:gd name="connsiteX2070" fmla="*/ 348979 w 1569618"/>
              <a:gd name="connsiteY2070" fmla="*/ 410998 h 6693946"/>
              <a:gd name="connsiteX2071" fmla="*/ 344277 w 1569618"/>
              <a:gd name="connsiteY2071" fmla="*/ 413180 h 6693946"/>
              <a:gd name="connsiteX2072" fmla="*/ 346576 w 1569618"/>
              <a:gd name="connsiteY2072" fmla="*/ 415378 h 6693946"/>
              <a:gd name="connsiteX2073" fmla="*/ 411774 w 1569618"/>
              <a:gd name="connsiteY2073" fmla="*/ 800614 h 6693946"/>
              <a:gd name="connsiteX2074" fmla="*/ 414264 w 1569618"/>
              <a:gd name="connsiteY2074" fmla="*/ 798124 h 6693946"/>
              <a:gd name="connsiteX2075" fmla="*/ 409562 w 1569618"/>
              <a:gd name="connsiteY2075" fmla="*/ 795941 h 6693946"/>
              <a:gd name="connsiteX2076" fmla="*/ 407263 w 1569618"/>
              <a:gd name="connsiteY2076" fmla="*/ 798124 h 6693946"/>
              <a:gd name="connsiteX2077" fmla="*/ 411774 w 1569618"/>
              <a:gd name="connsiteY2077" fmla="*/ 800614 h 6693946"/>
              <a:gd name="connsiteX2078" fmla="*/ 423564 w 1569618"/>
              <a:gd name="connsiteY2078" fmla="*/ 870308 h 6693946"/>
              <a:gd name="connsiteX2079" fmla="*/ 428266 w 1569618"/>
              <a:gd name="connsiteY2079" fmla="*/ 868126 h 6693946"/>
              <a:gd name="connsiteX2080" fmla="*/ 425967 w 1569618"/>
              <a:gd name="connsiteY2080" fmla="*/ 865928 h 6693946"/>
              <a:gd name="connsiteX2081" fmla="*/ 421265 w 1569618"/>
              <a:gd name="connsiteY2081" fmla="*/ 868111 h 6693946"/>
              <a:gd name="connsiteX2082" fmla="*/ 423564 w 1569618"/>
              <a:gd name="connsiteY2082" fmla="*/ 870308 h 6693946"/>
              <a:gd name="connsiteX2083" fmla="*/ 428266 w 1569618"/>
              <a:gd name="connsiteY2083" fmla="*/ 227709 h 6693946"/>
              <a:gd name="connsiteX2084" fmla="*/ 422450 w 1569618"/>
              <a:gd name="connsiteY2084" fmla="*/ 230008 h 6693946"/>
              <a:gd name="connsiteX2085" fmla="*/ 428266 w 1569618"/>
              <a:gd name="connsiteY2085" fmla="*/ 234710 h 6693946"/>
              <a:gd name="connsiteX2086" fmla="*/ 428266 w 1569618"/>
              <a:gd name="connsiteY2086" fmla="*/ 227709 h 6693946"/>
              <a:gd name="connsiteX2087" fmla="*/ 428911 w 1569618"/>
              <a:gd name="connsiteY2087" fmla="*/ 811481 h 6693946"/>
              <a:gd name="connsiteX2088" fmla="*/ 432132 w 1569618"/>
              <a:gd name="connsiteY2088" fmla="*/ 815628 h 6693946"/>
              <a:gd name="connsiteX2089" fmla="*/ 435267 w 1569618"/>
              <a:gd name="connsiteY2089" fmla="*/ 815628 h 6693946"/>
              <a:gd name="connsiteX2090" fmla="*/ 433144 w 1569618"/>
              <a:gd name="connsiteY2090" fmla="*/ 810326 h 6693946"/>
              <a:gd name="connsiteX2091" fmla="*/ 428911 w 1569618"/>
              <a:gd name="connsiteY2091" fmla="*/ 811481 h 6693946"/>
              <a:gd name="connsiteX2092" fmla="*/ 432469 w 1569618"/>
              <a:gd name="connsiteY2092" fmla="*/ 240935 h 6693946"/>
              <a:gd name="connsiteX2093" fmla="*/ 434682 w 1569618"/>
              <a:gd name="connsiteY2093" fmla="*/ 238783 h 6693946"/>
              <a:gd name="connsiteX2094" fmla="*/ 431386 w 1569618"/>
              <a:gd name="connsiteY2094" fmla="*/ 234710 h 6693946"/>
              <a:gd name="connsiteX2095" fmla="*/ 428266 w 1569618"/>
              <a:gd name="connsiteY2095" fmla="*/ 237830 h 6693946"/>
              <a:gd name="connsiteX2096" fmla="*/ 432469 w 1569618"/>
              <a:gd name="connsiteY2096" fmla="*/ 240935 h 6693946"/>
              <a:gd name="connsiteX2097" fmla="*/ 432413 w 1569618"/>
              <a:gd name="connsiteY2097" fmla="*/ 221350 h 6693946"/>
              <a:gd name="connsiteX2098" fmla="*/ 428266 w 1569618"/>
              <a:gd name="connsiteY2098" fmla="*/ 224590 h 6693946"/>
              <a:gd name="connsiteX2099" fmla="*/ 428266 w 1569618"/>
              <a:gd name="connsiteY2099" fmla="*/ 227709 h 6693946"/>
              <a:gd name="connsiteX2100" fmla="*/ 433568 w 1569618"/>
              <a:gd name="connsiteY2100" fmla="*/ 225583 h 6693946"/>
              <a:gd name="connsiteX2101" fmla="*/ 432413 w 1569618"/>
              <a:gd name="connsiteY2101" fmla="*/ 221350 h 6693946"/>
              <a:gd name="connsiteX2102" fmla="*/ 477250 w 1569618"/>
              <a:gd name="connsiteY2102" fmla="*/ 189214 h 6693946"/>
              <a:gd name="connsiteX2103" fmla="*/ 481761 w 1569618"/>
              <a:gd name="connsiteY2103" fmla="*/ 191704 h 6693946"/>
              <a:gd name="connsiteX2104" fmla="*/ 484251 w 1569618"/>
              <a:gd name="connsiteY2104" fmla="*/ 189214 h 6693946"/>
              <a:gd name="connsiteX2105" fmla="*/ 479564 w 1569618"/>
              <a:gd name="connsiteY2105" fmla="*/ 187031 h 6693946"/>
              <a:gd name="connsiteX2106" fmla="*/ 477250 w 1569618"/>
              <a:gd name="connsiteY2106" fmla="*/ 189214 h 6693946"/>
              <a:gd name="connsiteX2107" fmla="*/ 488395 w 1569618"/>
              <a:gd name="connsiteY2107" fmla="*/ 291352 h 6693946"/>
              <a:gd name="connsiteX2108" fmla="*/ 484251 w 1569618"/>
              <a:gd name="connsiteY2108" fmla="*/ 294577 h 6693946"/>
              <a:gd name="connsiteX2109" fmla="*/ 484251 w 1569618"/>
              <a:gd name="connsiteY2109" fmla="*/ 297696 h 6693946"/>
              <a:gd name="connsiteX2110" fmla="*/ 489553 w 1569618"/>
              <a:gd name="connsiteY2110" fmla="*/ 295585 h 6693946"/>
              <a:gd name="connsiteX2111" fmla="*/ 488395 w 1569618"/>
              <a:gd name="connsiteY2111" fmla="*/ 291352 h 6693946"/>
              <a:gd name="connsiteX2112" fmla="*/ 540892 w 1569618"/>
              <a:gd name="connsiteY2112" fmla="*/ 566511 h 6693946"/>
              <a:gd name="connsiteX2113" fmla="*/ 544132 w 1569618"/>
              <a:gd name="connsiteY2113" fmla="*/ 570659 h 6693946"/>
              <a:gd name="connsiteX2114" fmla="*/ 547252 w 1569618"/>
              <a:gd name="connsiteY2114" fmla="*/ 570659 h 6693946"/>
              <a:gd name="connsiteX2115" fmla="*/ 545126 w 1569618"/>
              <a:gd name="connsiteY2115" fmla="*/ 565356 h 6693946"/>
              <a:gd name="connsiteX2116" fmla="*/ 540892 w 1569618"/>
              <a:gd name="connsiteY2116" fmla="*/ 566511 h 6693946"/>
              <a:gd name="connsiteX2117" fmla="*/ 550750 w 1569618"/>
              <a:gd name="connsiteY2117" fmla="*/ 311698 h 6693946"/>
              <a:gd name="connsiteX2118" fmla="*/ 553240 w 1569618"/>
              <a:gd name="connsiteY2118" fmla="*/ 309209 h 6693946"/>
              <a:gd name="connsiteX2119" fmla="*/ 550750 w 1569618"/>
              <a:gd name="connsiteY2119" fmla="*/ 304697 h 6693946"/>
              <a:gd name="connsiteX2120" fmla="*/ 548553 w 1569618"/>
              <a:gd name="connsiteY2120" fmla="*/ 306996 h 6693946"/>
              <a:gd name="connsiteX2121" fmla="*/ 550750 w 1569618"/>
              <a:gd name="connsiteY2121" fmla="*/ 311698 h 6693946"/>
              <a:gd name="connsiteX2122" fmla="*/ 549551 w 1569618"/>
              <a:gd name="connsiteY2122" fmla="*/ 289391 h 6693946"/>
              <a:gd name="connsiteX2123" fmla="*/ 554238 w 1569618"/>
              <a:gd name="connsiteY2123" fmla="*/ 287208 h 6693946"/>
              <a:gd name="connsiteX2124" fmla="*/ 551748 w 1569618"/>
              <a:gd name="connsiteY2124" fmla="*/ 284703 h 6693946"/>
              <a:gd name="connsiteX2125" fmla="*/ 547252 w 1569618"/>
              <a:gd name="connsiteY2125" fmla="*/ 287208 h 6693946"/>
              <a:gd name="connsiteX2126" fmla="*/ 549551 w 1569618"/>
              <a:gd name="connsiteY2126" fmla="*/ 289391 h 6693946"/>
              <a:gd name="connsiteX0" fmla="*/ 76280 w 1569618"/>
              <a:gd name="connsiteY0" fmla="*/ 286916 h 6693946"/>
              <a:gd name="connsiteX1" fmla="*/ 74813 w 1569618"/>
              <a:gd name="connsiteY1" fmla="*/ 284220 h 6693946"/>
              <a:gd name="connsiteX2" fmla="*/ 75196 w 1569618"/>
              <a:gd name="connsiteY2" fmla="*/ 283706 h 6693946"/>
              <a:gd name="connsiteX3" fmla="*/ 77378 w 1569618"/>
              <a:gd name="connsiteY3" fmla="*/ 285888 h 6693946"/>
              <a:gd name="connsiteX4" fmla="*/ 76280 w 1569618"/>
              <a:gd name="connsiteY4" fmla="*/ 286916 h 6693946"/>
              <a:gd name="connsiteX5" fmla="*/ 687226 w 1569618"/>
              <a:gd name="connsiteY5" fmla="*/ 759628 h 6693946"/>
              <a:gd name="connsiteX6" fmla="*/ 687166 w 1569618"/>
              <a:gd name="connsiteY6" fmla="*/ 759437 h 6693946"/>
              <a:gd name="connsiteX7" fmla="*/ 685674 w 1569618"/>
              <a:gd name="connsiteY7" fmla="*/ 759628 h 6693946"/>
              <a:gd name="connsiteX8" fmla="*/ 687226 w 1569618"/>
              <a:gd name="connsiteY8" fmla="*/ 759628 h 6693946"/>
              <a:gd name="connsiteX9" fmla="*/ 1271762 w 1569618"/>
              <a:gd name="connsiteY9" fmla="*/ 704262 h 6693946"/>
              <a:gd name="connsiteX10" fmla="*/ 1271263 w 1569618"/>
              <a:gd name="connsiteY10" fmla="*/ 703647 h 6693946"/>
              <a:gd name="connsiteX11" fmla="*/ 1269857 w 1569618"/>
              <a:gd name="connsiteY11" fmla="*/ 705053 h 6693946"/>
              <a:gd name="connsiteX12" fmla="*/ 1271365 w 1569618"/>
              <a:gd name="connsiteY12" fmla="*/ 705683 h 6693946"/>
              <a:gd name="connsiteX13" fmla="*/ 1271762 w 1569618"/>
              <a:gd name="connsiteY13" fmla="*/ 704262 h 6693946"/>
              <a:gd name="connsiteX14" fmla="*/ 787560 w 1569618"/>
              <a:gd name="connsiteY14" fmla="*/ 844397 h 6693946"/>
              <a:gd name="connsiteX15" fmla="*/ 786612 w 1569618"/>
              <a:gd name="connsiteY15" fmla="*/ 845349 h 6693946"/>
              <a:gd name="connsiteX16" fmla="*/ 788427 w 1569618"/>
              <a:gd name="connsiteY16" fmla="*/ 845657 h 6693946"/>
              <a:gd name="connsiteX17" fmla="*/ 787560 w 1569618"/>
              <a:gd name="connsiteY17" fmla="*/ 844397 h 6693946"/>
              <a:gd name="connsiteX18" fmla="*/ 342050 w 1569618"/>
              <a:gd name="connsiteY18" fmla="*/ 5758534 h 6693946"/>
              <a:gd name="connsiteX19" fmla="*/ 344787 w 1569618"/>
              <a:gd name="connsiteY19" fmla="*/ 5755835 h 6693946"/>
              <a:gd name="connsiteX20" fmla="*/ 340775 w 1569618"/>
              <a:gd name="connsiteY20" fmla="*/ 5748147 h 6693946"/>
              <a:gd name="connsiteX21" fmla="*/ 342050 w 1569618"/>
              <a:gd name="connsiteY21" fmla="*/ 5758534 h 6693946"/>
              <a:gd name="connsiteX22" fmla="*/ 547192 w 1569618"/>
              <a:gd name="connsiteY22" fmla="*/ 825734 h 6693946"/>
              <a:gd name="connsiteX23" fmla="*/ 547252 w 1569618"/>
              <a:gd name="connsiteY23" fmla="*/ 825839 h 6693946"/>
              <a:gd name="connsiteX24" fmla="*/ 547792 w 1569618"/>
              <a:gd name="connsiteY24" fmla="*/ 818148 h 6693946"/>
              <a:gd name="connsiteX25" fmla="*/ 547398 w 1569618"/>
              <a:gd name="connsiteY25" fmla="*/ 819040 h 6693946"/>
              <a:gd name="connsiteX26" fmla="*/ 547192 w 1569618"/>
              <a:gd name="connsiteY26" fmla="*/ 825734 h 6693946"/>
              <a:gd name="connsiteX27" fmla="*/ 70726 w 1569618"/>
              <a:gd name="connsiteY27" fmla="*/ 328235 h 6693946"/>
              <a:gd name="connsiteX28" fmla="*/ 69601 w 1569618"/>
              <a:gd name="connsiteY28" fmla="*/ 327095 h 6693946"/>
              <a:gd name="connsiteX29" fmla="*/ 69279 w 1569618"/>
              <a:gd name="connsiteY29" fmla="*/ 328910 h 6693946"/>
              <a:gd name="connsiteX30" fmla="*/ 70726 w 1569618"/>
              <a:gd name="connsiteY30" fmla="*/ 328235 h 6693946"/>
              <a:gd name="connsiteX31" fmla="*/ 762178 w 1569618"/>
              <a:gd name="connsiteY31" fmla="*/ 1049802 h 6693946"/>
              <a:gd name="connsiteX32" fmla="*/ 763539 w 1569618"/>
              <a:gd name="connsiteY32" fmla="*/ 1049040 h 6693946"/>
              <a:gd name="connsiteX33" fmla="*/ 762455 w 1569618"/>
              <a:gd name="connsiteY33" fmla="*/ 1047957 h 6693946"/>
              <a:gd name="connsiteX34" fmla="*/ 762178 w 1569618"/>
              <a:gd name="connsiteY34" fmla="*/ 1049802 h 6693946"/>
              <a:gd name="connsiteX35" fmla="*/ 1111280 w 1569618"/>
              <a:gd name="connsiteY35" fmla="*/ 6683357 h 6693946"/>
              <a:gd name="connsiteX36" fmla="*/ 1089584 w 1569618"/>
              <a:gd name="connsiteY36" fmla="*/ 6650096 h 6693946"/>
              <a:gd name="connsiteX37" fmla="*/ 1077412 w 1569618"/>
              <a:gd name="connsiteY37" fmla="*/ 6647134 h 6693946"/>
              <a:gd name="connsiteX38" fmla="*/ 1028679 w 1569618"/>
              <a:gd name="connsiteY38" fmla="*/ 6664796 h 6693946"/>
              <a:gd name="connsiteX39" fmla="*/ 1006607 w 1569618"/>
              <a:gd name="connsiteY39" fmla="*/ 6647134 h 6693946"/>
              <a:gd name="connsiteX40" fmla="*/ 995504 w 1569618"/>
              <a:gd name="connsiteY40" fmla="*/ 6643909 h 6693946"/>
              <a:gd name="connsiteX41" fmla="*/ 957154 w 1569618"/>
              <a:gd name="connsiteY41" fmla="*/ 6613348 h 6693946"/>
              <a:gd name="connsiteX42" fmla="*/ 956877 w 1569618"/>
              <a:gd name="connsiteY42" fmla="*/ 6595911 h 6693946"/>
              <a:gd name="connsiteX43" fmla="*/ 951837 w 1569618"/>
              <a:gd name="connsiteY43" fmla="*/ 6588936 h 6693946"/>
              <a:gd name="connsiteX44" fmla="*/ 943501 w 1569618"/>
              <a:gd name="connsiteY44" fmla="*/ 6592311 h 6693946"/>
              <a:gd name="connsiteX45" fmla="*/ 926454 w 1569618"/>
              <a:gd name="connsiteY45" fmla="*/ 6609973 h 6693946"/>
              <a:gd name="connsiteX46" fmla="*/ 894198 w 1569618"/>
              <a:gd name="connsiteY46" fmla="*/ 6599886 h 6693946"/>
              <a:gd name="connsiteX47" fmla="*/ 880152 w 1569618"/>
              <a:gd name="connsiteY47" fmla="*/ 6570749 h 6693946"/>
              <a:gd name="connsiteX48" fmla="*/ 874804 w 1569618"/>
              <a:gd name="connsiteY48" fmla="*/ 6559125 h 6693946"/>
              <a:gd name="connsiteX49" fmla="*/ 848672 w 1569618"/>
              <a:gd name="connsiteY49" fmla="*/ 6538763 h 6693946"/>
              <a:gd name="connsiteX50" fmla="*/ 826615 w 1569618"/>
              <a:gd name="connsiteY50" fmla="*/ 6516564 h 6693946"/>
              <a:gd name="connsiteX51" fmla="*/ 817282 w 1569618"/>
              <a:gd name="connsiteY51" fmla="*/ 6486153 h 6693946"/>
              <a:gd name="connsiteX52" fmla="*/ 807206 w 1569618"/>
              <a:gd name="connsiteY52" fmla="*/ 6476478 h 6693946"/>
              <a:gd name="connsiteX53" fmla="*/ 776648 w 1569618"/>
              <a:gd name="connsiteY53" fmla="*/ 6478878 h 6693946"/>
              <a:gd name="connsiteX54" fmla="*/ 747017 w 1569618"/>
              <a:gd name="connsiteY54" fmla="*/ 6459942 h 6693946"/>
              <a:gd name="connsiteX55" fmla="*/ 742814 w 1569618"/>
              <a:gd name="connsiteY55" fmla="*/ 6449367 h 6693946"/>
              <a:gd name="connsiteX56" fmla="*/ 735561 w 1569618"/>
              <a:gd name="connsiteY56" fmla="*/ 6456904 h 6693946"/>
              <a:gd name="connsiteX57" fmla="*/ 732764 w 1569618"/>
              <a:gd name="connsiteY57" fmla="*/ 6466129 h 6693946"/>
              <a:gd name="connsiteX58" fmla="*/ 712230 w 1569618"/>
              <a:gd name="connsiteY58" fmla="*/ 6465117 h 6693946"/>
              <a:gd name="connsiteX59" fmla="*/ 705593 w 1569618"/>
              <a:gd name="connsiteY59" fmla="*/ 6450642 h 6693946"/>
              <a:gd name="connsiteX60" fmla="*/ 679288 w 1569618"/>
              <a:gd name="connsiteY60" fmla="*/ 6405382 h 6693946"/>
              <a:gd name="connsiteX61" fmla="*/ 671945 w 1569618"/>
              <a:gd name="connsiteY61" fmla="*/ 6401370 h 6693946"/>
              <a:gd name="connsiteX62" fmla="*/ 649683 w 1569618"/>
              <a:gd name="connsiteY62" fmla="*/ 6379995 h 6693946"/>
              <a:gd name="connsiteX63" fmla="*/ 627843 w 1569618"/>
              <a:gd name="connsiteY63" fmla="*/ 6332860 h 6693946"/>
              <a:gd name="connsiteX64" fmla="*/ 611101 w 1569618"/>
              <a:gd name="connsiteY64" fmla="*/ 6322660 h 6693946"/>
              <a:gd name="connsiteX65" fmla="*/ 589171 w 1569618"/>
              <a:gd name="connsiteY65" fmla="*/ 6323073 h 6693946"/>
              <a:gd name="connsiteX66" fmla="*/ 574333 w 1569618"/>
              <a:gd name="connsiteY66" fmla="*/ 6335222 h 6693946"/>
              <a:gd name="connsiteX67" fmla="*/ 551471 w 1569618"/>
              <a:gd name="connsiteY67" fmla="*/ 6306161 h 6693946"/>
              <a:gd name="connsiteX68" fmla="*/ 543896 w 1569618"/>
              <a:gd name="connsiteY68" fmla="*/ 6284899 h 6693946"/>
              <a:gd name="connsiteX69" fmla="*/ 535897 w 1569618"/>
              <a:gd name="connsiteY69" fmla="*/ 6280999 h 6693946"/>
              <a:gd name="connsiteX70" fmla="*/ 530404 w 1569618"/>
              <a:gd name="connsiteY70" fmla="*/ 6287524 h 6693946"/>
              <a:gd name="connsiteX71" fmla="*/ 530157 w 1569618"/>
              <a:gd name="connsiteY71" fmla="*/ 6297949 h 6693946"/>
              <a:gd name="connsiteX72" fmla="*/ 510822 w 1569618"/>
              <a:gd name="connsiteY72" fmla="*/ 6315273 h 6693946"/>
              <a:gd name="connsiteX73" fmla="*/ 502603 w 1569618"/>
              <a:gd name="connsiteY73" fmla="*/ 6308148 h 6693946"/>
              <a:gd name="connsiteX74" fmla="*/ 502119 w 1569618"/>
              <a:gd name="connsiteY74" fmla="*/ 6260226 h 6693946"/>
              <a:gd name="connsiteX75" fmla="*/ 502119 w 1569618"/>
              <a:gd name="connsiteY75" fmla="*/ 6256888 h 6693946"/>
              <a:gd name="connsiteX76" fmla="*/ 502441 w 1569618"/>
              <a:gd name="connsiteY76" fmla="*/ 6082295 h 6693946"/>
              <a:gd name="connsiteX77" fmla="*/ 498489 w 1569618"/>
              <a:gd name="connsiteY77" fmla="*/ 6073558 h 6693946"/>
              <a:gd name="connsiteX78" fmla="*/ 504654 w 1569618"/>
              <a:gd name="connsiteY78" fmla="*/ 6034785 h 6693946"/>
              <a:gd name="connsiteX79" fmla="*/ 498298 w 1569618"/>
              <a:gd name="connsiteY79" fmla="*/ 5995412 h 6693946"/>
              <a:gd name="connsiteX80" fmla="*/ 498076 w 1569618"/>
              <a:gd name="connsiteY80" fmla="*/ 5848531 h 6693946"/>
              <a:gd name="connsiteX81" fmla="*/ 494285 w 1569618"/>
              <a:gd name="connsiteY81" fmla="*/ 5837131 h 6693946"/>
              <a:gd name="connsiteX82" fmla="*/ 491323 w 1569618"/>
              <a:gd name="connsiteY82" fmla="*/ 5846393 h 6693946"/>
              <a:gd name="connsiteX83" fmla="*/ 486490 w 1569618"/>
              <a:gd name="connsiteY83" fmla="*/ 5872380 h 6693946"/>
              <a:gd name="connsiteX84" fmla="*/ 488747 w 1569618"/>
              <a:gd name="connsiteY84" fmla="*/ 5892179 h 6693946"/>
              <a:gd name="connsiteX85" fmla="*/ 484251 w 1569618"/>
              <a:gd name="connsiteY85" fmla="*/ 5912315 h 6693946"/>
              <a:gd name="connsiteX86" fmla="*/ 483959 w 1569618"/>
              <a:gd name="connsiteY86" fmla="*/ 5945014 h 6693946"/>
              <a:gd name="connsiteX87" fmla="*/ 484251 w 1569618"/>
              <a:gd name="connsiteY87" fmla="*/ 5983450 h 6693946"/>
              <a:gd name="connsiteX88" fmla="*/ 484251 w 1569618"/>
              <a:gd name="connsiteY88" fmla="*/ 6018436 h 6693946"/>
              <a:gd name="connsiteX89" fmla="*/ 484251 w 1569618"/>
              <a:gd name="connsiteY89" fmla="*/ 6056909 h 6693946"/>
              <a:gd name="connsiteX90" fmla="*/ 484146 w 1569618"/>
              <a:gd name="connsiteY90" fmla="*/ 6070896 h 6693946"/>
              <a:gd name="connsiteX91" fmla="*/ 481993 w 1569618"/>
              <a:gd name="connsiteY91" fmla="*/ 6073296 h 6693946"/>
              <a:gd name="connsiteX92" fmla="*/ 477437 w 1569618"/>
              <a:gd name="connsiteY92" fmla="*/ 6070746 h 6693946"/>
              <a:gd name="connsiteX93" fmla="*/ 470159 w 1569618"/>
              <a:gd name="connsiteY93" fmla="*/ 6017761 h 6693946"/>
              <a:gd name="connsiteX94" fmla="*/ 467140 w 1569618"/>
              <a:gd name="connsiteY94" fmla="*/ 6012024 h 6693946"/>
              <a:gd name="connsiteX95" fmla="*/ 463319 w 1569618"/>
              <a:gd name="connsiteY95" fmla="*/ 6016673 h 6693946"/>
              <a:gd name="connsiteX96" fmla="*/ 458527 w 1569618"/>
              <a:gd name="connsiteY96" fmla="*/ 6058109 h 6693946"/>
              <a:gd name="connsiteX97" fmla="*/ 463113 w 1569618"/>
              <a:gd name="connsiteY97" fmla="*/ 6084283 h 6693946"/>
              <a:gd name="connsiteX98" fmla="*/ 448027 w 1569618"/>
              <a:gd name="connsiteY98" fmla="*/ 6102844 h 6693946"/>
              <a:gd name="connsiteX99" fmla="*/ 442710 w 1569618"/>
              <a:gd name="connsiteY99" fmla="*/ 6105957 h 6693946"/>
              <a:gd name="connsiteX100" fmla="*/ 430786 w 1569618"/>
              <a:gd name="connsiteY100" fmla="*/ 6114957 h 6693946"/>
              <a:gd name="connsiteX101" fmla="*/ 423462 w 1569618"/>
              <a:gd name="connsiteY101" fmla="*/ 6095570 h 6693946"/>
              <a:gd name="connsiteX102" fmla="*/ 421089 w 1569618"/>
              <a:gd name="connsiteY102" fmla="*/ 6065609 h 6693946"/>
              <a:gd name="connsiteX103" fmla="*/ 402486 w 1569618"/>
              <a:gd name="connsiteY103" fmla="*/ 6061934 h 6693946"/>
              <a:gd name="connsiteX104" fmla="*/ 385551 w 1569618"/>
              <a:gd name="connsiteY104" fmla="*/ 6056497 h 6693946"/>
              <a:gd name="connsiteX105" fmla="*/ 379634 w 1569618"/>
              <a:gd name="connsiteY105" fmla="*/ 6045172 h 6693946"/>
              <a:gd name="connsiteX106" fmla="*/ 372120 w 1569618"/>
              <a:gd name="connsiteY106" fmla="*/ 5964063 h 6693946"/>
              <a:gd name="connsiteX107" fmla="*/ 365970 w 1569618"/>
              <a:gd name="connsiteY107" fmla="*/ 5935114 h 6693946"/>
              <a:gd name="connsiteX108" fmla="*/ 358118 w 1569618"/>
              <a:gd name="connsiteY108" fmla="*/ 5885916 h 6693946"/>
              <a:gd name="connsiteX109" fmla="*/ 358102 w 1569618"/>
              <a:gd name="connsiteY109" fmla="*/ 5850968 h 6693946"/>
              <a:gd name="connsiteX110" fmla="*/ 354574 w 1569618"/>
              <a:gd name="connsiteY110" fmla="*/ 5823632 h 6693946"/>
              <a:gd name="connsiteX111" fmla="*/ 350809 w 1569618"/>
              <a:gd name="connsiteY111" fmla="*/ 5793145 h 6693946"/>
              <a:gd name="connsiteX112" fmla="*/ 349988 w 1569618"/>
              <a:gd name="connsiteY112" fmla="*/ 5762172 h 6693946"/>
              <a:gd name="connsiteX113" fmla="*/ 344787 w 1569618"/>
              <a:gd name="connsiteY113" fmla="*/ 5755835 h 6693946"/>
              <a:gd name="connsiteX114" fmla="*/ 346591 w 1569618"/>
              <a:gd name="connsiteY114" fmla="*/ 5753660 h 6693946"/>
              <a:gd name="connsiteX115" fmla="*/ 350824 w 1569618"/>
              <a:gd name="connsiteY115" fmla="*/ 5741810 h 6693946"/>
              <a:gd name="connsiteX116" fmla="*/ 341067 w 1569618"/>
              <a:gd name="connsiteY116" fmla="*/ 5724974 h 6693946"/>
              <a:gd name="connsiteX117" fmla="*/ 340775 w 1569618"/>
              <a:gd name="connsiteY117" fmla="*/ 5748185 h 6693946"/>
              <a:gd name="connsiteX118" fmla="*/ 337434 w 1569618"/>
              <a:gd name="connsiteY118" fmla="*/ 5754147 h 6693946"/>
              <a:gd name="connsiteX119" fmla="*/ 340790 w 1569618"/>
              <a:gd name="connsiteY119" fmla="*/ 5759697 h 6693946"/>
              <a:gd name="connsiteX120" fmla="*/ 342050 w 1569618"/>
              <a:gd name="connsiteY120" fmla="*/ 5758534 h 6693946"/>
              <a:gd name="connsiteX121" fmla="*/ 340730 w 1569618"/>
              <a:gd name="connsiteY121" fmla="*/ 5787558 h 6693946"/>
              <a:gd name="connsiteX122" fmla="*/ 337478 w 1569618"/>
              <a:gd name="connsiteY122" fmla="*/ 5792921 h 6693946"/>
              <a:gd name="connsiteX123" fmla="*/ 344086 w 1569618"/>
              <a:gd name="connsiteY123" fmla="*/ 5832069 h 6693946"/>
              <a:gd name="connsiteX124" fmla="*/ 346999 w 1569618"/>
              <a:gd name="connsiteY124" fmla="*/ 5869305 h 6693946"/>
              <a:gd name="connsiteX125" fmla="*/ 345023 w 1569618"/>
              <a:gd name="connsiteY125" fmla="*/ 5889704 h 6693946"/>
              <a:gd name="connsiteX126" fmla="*/ 350956 w 1569618"/>
              <a:gd name="connsiteY126" fmla="*/ 5907365 h 6693946"/>
              <a:gd name="connsiteX127" fmla="*/ 351147 w 1569618"/>
              <a:gd name="connsiteY127" fmla="*/ 5963313 h 6693946"/>
              <a:gd name="connsiteX128" fmla="*/ 348334 w 1569618"/>
              <a:gd name="connsiteY128" fmla="*/ 5969088 h 6693946"/>
              <a:gd name="connsiteX129" fmla="*/ 341157 w 1569618"/>
              <a:gd name="connsiteY129" fmla="*/ 5962675 h 6693946"/>
              <a:gd name="connsiteX130" fmla="*/ 337553 w 1569618"/>
              <a:gd name="connsiteY130" fmla="*/ 5946851 h 6693946"/>
              <a:gd name="connsiteX131" fmla="*/ 320987 w 1569618"/>
              <a:gd name="connsiteY131" fmla="*/ 5852055 h 6693946"/>
              <a:gd name="connsiteX132" fmla="*/ 316446 w 1569618"/>
              <a:gd name="connsiteY132" fmla="*/ 5840018 h 6693946"/>
              <a:gd name="connsiteX133" fmla="*/ 309047 w 1569618"/>
              <a:gd name="connsiteY133" fmla="*/ 5755497 h 6693946"/>
              <a:gd name="connsiteX134" fmla="*/ 303029 w 1569618"/>
              <a:gd name="connsiteY134" fmla="*/ 5745672 h 6693946"/>
              <a:gd name="connsiteX135" fmla="*/ 295409 w 1569618"/>
              <a:gd name="connsiteY135" fmla="*/ 5754072 h 6693946"/>
              <a:gd name="connsiteX136" fmla="*/ 296332 w 1569618"/>
              <a:gd name="connsiteY136" fmla="*/ 5787258 h 6693946"/>
              <a:gd name="connsiteX137" fmla="*/ 295615 w 1569618"/>
              <a:gd name="connsiteY137" fmla="*/ 5825132 h 6693946"/>
              <a:gd name="connsiteX138" fmla="*/ 303130 w 1569618"/>
              <a:gd name="connsiteY138" fmla="*/ 5860755 h 6693946"/>
              <a:gd name="connsiteX139" fmla="*/ 299658 w 1569618"/>
              <a:gd name="connsiteY139" fmla="*/ 5887979 h 6693946"/>
              <a:gd name="connsiteX140" fmla="*/ 297783 w 1569618"/>
              <a:gd name="connsiteY140" fmla="*/ 5916252 h 6693946"/>
              <a:gd name="connsiteX141" fmla="*/ 302339 w 1569618"/>
              <a:gd name="connsiteY141" fmla="*/ 5943589 h 6693946"/>
              <a:gd name="connsiteX142" fmla="*/ 306059 w 1569618"/>
              <a:gd name="connsiteY142" fmla="*/ 5956039 h 6693946"/>
              <a:gd name="connsiteX143" fmla="*/ 307116 w 1569618"/>
              <a:gd name="connsiteY143" fmla="*/ 5967738 h 6693946"/>
              <a:gd name="connsiteX144" fmla="*/ 292465 w 1569618"/>
              <a:gd name="connsiteY144" fmla="*/ 5982625 h 6693946"/>
              <a:gd name="connsiteX145" fmla="*/ 288498 w 1569618"/>
              <a:gd name="connsiteY145" fmla="*/ 5979325 h 6693946"/>
              <a:gd name="connsiteX146" fmla="*/ 292042 w 1569618"/>
              <a:gd name="connsiteY146" fmla="*/ 5949439 h 6693946"/>
              <a:gd name="connsiteX147" fmla="*/ 286462 w 1569618"/>
              <a:gd name="connsiteY147" fmla="*/ 5937139 h 6693946"/>
              <a:gd name="connsiteX148" fmla="*/ 275122 w 1569618"/>
              <a:gd name="connsiteY148" fmla="*/ 5937927 h 6693946"/>
              <a:gd name="connsiteX149" fmla="*/ 269936 w 1569618"/>
              <a:gd name="connsiteY149" fmla="*/ 5947826 h 6693946"/>
              <a:gd name="connsiteX150" fmla="*/ 267214 w 1569618"/>
              <a:gd name="connsiteY150" fmla="*/ 5938452 h 6693946"/>
              <a:gd name="connsiteX151" fmla="*/ 260521 w 1569618"/>
              <a:gd name="connsiteY151" fmla="*/ 5923790 h 6693946"/>
              <a:gd name="connsiteX152" fmla="*/ 228103 w 1569618"/>
              <a:gd name="connsiteY152" fmla="*/ 5835668 h 6693946"/>
              <a:gd name="connsiteX153" fmla="*/ 218845 w 1569618"/>
              <a:gd name="connsiteY153" fmla="*/ 5811782 h 6693946"/>
              <a:gd name="connsiteX154" fmla="*/ 200917 w 1569618"/>
              <a:gd name="connsiteY154" fmla="*/ 5766259 h 6693946"/>
              <a:gd name="connsiteX155" fmla="*/ 197328 w 1569618"/>
              <a:gd name="connsiteY155" fmla="*/ 5753960 h 6693946"/>
              <a:gd name="connsiteX156" fmla="*/ 192116 w 1569618"/>
              <a:gd name="connsiteY156" fmla="*/ 5713949 h 6693946"/>
              <a:gd name="connsiteX157" fmla="*/ 184204 w 1569618"/>
              <a:gd name="connsiteY157" fmla="*/ 5679375 h 6693946"/>
              <a:gd name="connsiteX158" fmla="*/ 176149 w 1569618"/>
              <a:gd name="connsiteY158" fmla="*/ 5640227 h 6693946"/>
              <a:gd name="connsiteX159" fmla="*/ 173483 w 1569618"/>
              <a:gd name="connsiteY159" fmla="*/ 5634377 h 6693946"/>
              <a:gd name="connsiteX160" fmla="*/ 169482 w 1569618"/>
              <a:gd name="connsiteY160" fmla="*/ 5641764 h 6693946"/>
              <a:gd name="connsiteX161" fmla="*/ 179839 w 1569618"/>
              <a:gd name="connsiteY161" fmla="*/ 5703937 h 6693946"/>
              <a:gd name="connsiteX162" fmla="*/ 183195 w 1569618"/>
              <a:gd name="connsiteY162" fmla="*/ 5712974 h 6693946"/>
              <a:gd name="connsiteX163" fmla="*/ 190196 w 1569618"/>
              <a:gd name="connsiteY163" fmla="*/ 5790521 h 6693946"/>
              <a:gd name="connsiteX164" fmla="*/ 197137 w 1569618"/>
              <a:gd name="connsiteY164" fmla="*/ 5843581 h 6693946"/>
              <a:gd name="connsiteX165" fmla="*/ 191820 w 1569618"/>
              <a:gd name="connsiteY165" fmla="*/ 5850668 h 6693946"/>
              <a:gd name="connsiteX166" fmla="*/ 183634 w 1569618"/>
              <a:gd name="connsiteY166" fmla="*/ 5843094 h 6693946"/>
              <a:gd name="connsiteX167" fmla="*/ 162305 w 1569618"/>
              <a:gd name="connsiteY167" fmla="*/ 5753885 h 6693946"/>
              <a:gd name="connsiteX168" fmla="*/ 145828 w 1569618"/>
              <a:gd name="connsiteY168" fmla="*/ 5719011 h 6693946"/>
              <a:gd name="connsiteX169" fmla="*/ 141448 w 1569618"/>
              <a:gd name="connsiteY169" fmla="*/ 5703674 h 6693946"/>
              <a:gd name="connsiteX170" fmla="*/ 125189 w 1569618"/>
              <a:gd name="connsiteY170" fmla="*/ 5674913 h 6693946"/>
              <a:gd name="connsiteX171" fmla="*/ 113823 w 1569618"/>
              <a:gd name="connsiteY171" fmla="*/ 5649377 h 6693946"/>
              <a:gd name="connsiteX172" fmla="*/ 113471 w 1569618"/>
              <a:gd name="connsiteY172" fmla="*/ 5575955 h 6693946"/>
              <a:gd name="connsiteX173" fmla="*/ 105664 w 1569618"/>
              <a:gd name="connsiteY173" fmla="*/ 5508833 h 6693946"/>
              <a:gd name="connsiteX174" fmla="*/ 99308 w 1569618"/>
              <a:gd name="connsiteY174" fmla="*/ 5277355 h 6693946"/>
              <a:gd name="connsiteX175" fmla="*/ 92933 w 1569618"/>
              <a:gd name="connsiteY175" fmla="*/ 5164785 h 6693946"/>
              <a:gd name="connsiteX176" fmla="*/ 91485 w 1569618"/>
              <a:gd name="connsiteY176" fmla="*/ 5139436 h 6693946"/>
              <a:gd name="connsiteX177" fmla="*/ 85493 w 1569618"/>
              <a:gd name="connsiteY177" fmla="*/ 5110488 h 6693946"/>
              <a:gd name="connsiteX178" fmla="*/ 85317 w 1569618"/>
              <a:gd name="connsiteY178" fmla="*/ 5082513 h 6693946"/>
              <a:gd name="connsiteX179" fmla="*/ 85317 w 1569618"/>
              <a:gd name="connsiteY179" fmla="*/ 5051015 h 6693946"/>
              <a:gd name="connsiteX180" fmla="*/ 84923 w 1569618"/>
              <a:gd name="connsiteY180" fmla="*/ 5019666 h 6693946"/>
              <a:gd name="connsiteX181" fmla="*/ 77288 w 1569618"/>
              <a:gd name="connsiteY181" fmla="*/ 4886172 h 6693946"/>
              <a:gd name="connsiteX182" fmla="*/ 71517 w 1569618"/>
              <a:gd name="connsiteY182" fmla="*/ 4145729 h 6693946"/>
              <a:gd name="connsiteX183" fmla="*/ 63770 w 1569618"/>
              <a:gd name="connsiteY183" fmla="*/ 4071594 h 6693946"/>
              <a:gd name="connsiteX184" fmla="*/ 63991 w 1569618"/>
              <a:gd name="connsiteY184" fmla="*/ 3998173 h 6693946"/>
              <a:gd name="connsiteX185" fmla="*/ 58100 w 1569618"/>
              <a:gd name="connsiteY185" fmla="*/ 3973386 h 6693946"/>
              <a:gd name="connsiteX186" fmla="*/ 57077 w 1569618"/>
              <a:gd name="connsiteY186" fmla="*/ 3919389 h 6693946"/>
              <a:gd name="connsiteX187" fmla="*/ 57309 w 1569618"/>
              <a:gd name="connsiteY187" fmla="*/ 3863403 h 6693946"/>
              <a:gd name="connsiteX188" fmla="*/ 57883 w 1569618"/>
              <a:gd name="connsiteY188" fmla="*/ 3804006 h 6693946"/>
              <a:gd name="connsiteX189" fmla="*/ 55258 w 1569618"/>
              <a:gd name="connsiteY189" fmla="*/ 3772095 h 6693946"/>
              <a:gd name="connsiteX190" fmla="*/ 50601 w 1569618"/>
              <a:gd name="connsiteY190" fmla="*/ 3735646 h 6693946"/>
              <a:gd name="connsiteX191" fmla="*/ 50308 w 1569618"/>
              <a:gd name="connsiteY191" fmla="*/ 3700660 h 6693946"/>
              <a:gd name="connsiteX192" fmla="*/ 49708 w 1569618"/>
              <a:gd name="connsiteY192" fmla="*/ 3662374 h 6693946"/>
              <a:gd name="connsiteX193" fmla="*/ 43367 w 1569618"/>
              <a:gd name="connsiteY193" fmla="*/ 3553142 h 6693946"/>
              <a:gd name="connsiteX194" fmla="*/ 36569 w 1569618"/>
              <a:gd name="connsiteY194" fmla="*/ 3444059 h 6693946"/>
              <a:gd name="connsiteX195" fmla="*/ 35545 w 1569618"/>
              <a:gd name="connsiteY195" fmla="*/ 3335651 h 6693946"/>
              <a:gd name="connsiteX196" fmla="*/ 30093 w 1569618"/>
              <a:gd name="connsiteY196" fmla="*/ 3291650 h 6693946"/>
              <a:gd name="connsiteX197" fmla="*/ 29317 w 1569618"/>
              <a:gd name="connsiteY197" fmla="*/ 3242842 h 6693946"/>
              <a:gd name="connsiteX198" fmla="*/ 29317 w 1569618"/>
              <a:gd name="connsiteY198" fmla="*/ 3190360 h 6693946"/>
              <a:gd name="connsiteX199" fmla="*/ 29129 w 1569618"/>
              <a:gd name="connsiteY199" fmla="*/ 3141376 h 6693946"/>
              <a:gd name="connsiteX200" fmla="*/ 22683 w 1569618"/>
              <a:gd name="connsiteY200" fmla="*/ 3084558 h 6693946"/>
              <a:gd name="connsiteX201" fmla="*/ 28923 w 1569618"/>
              <a:gd name="connsiteY201" fmla="*/ 3066863 h 6693946"/>
              <a:gd name="connsiteX202" fmla="*/ 22301 w 1569618"/>
              <a:gd name="connsiteY202" fmla="*/ 3048597 h 6693946"/>
              <a:gd name="connsiteX203" fmla="*/ 15154 w 1569618"/>
              <a:gd name="connsiteY203" fmla="*/ 2328452 h 6693946"/>
              <a:gd name="connsiteX204" fmla="*/ 15067 w 1569618"/>
              <a:gd name="connsiteY204" fmla="*/ 2212998 h 6693946"/>
              <a:gd name="connsiteX205" fmla="*/ 9544 w 1569618"/>
              <a:gd name="connsiteY205" fmla="*/ 2180172 h 6693946"/>
              <a:gd name="connsiteX206" fmla="*/ 12371 w 1569618"/>
              <a:gd name="connsiteY206" fmla="*/ 2168589 h 6693946"/>
              <a:gd name="connsiteX207" fmla="*/ 14992 w 1569618"/>
              <a:gd name="connsiteY207" fmla="*/ 2155959 h 6693946"/>
              <a:gd name="connsiteX208" fmla="*/ 8738 w 1569618"/>
              <a:gd name="connsiteY208" fmla="*/ 2067737 h 6693946"/>
              <a:gd name="connsiteX209" fmla="*/ 7976 w 1569618"/>
              <a:gd name="connsiteY209" fmla="*/ 1372187 h 6693946"/>
              <a:gd name="connsiteX210" fmla="*/ 1913 w 1569618"/>
              <a:gd name="connsiteY210" fmla="*/ 1329048 h 6693946"/>
              <a:gd name="connsiteX211" fmla="*/ 7976 w 1569618"/>
              <a:gd name="connsiteY211" fmla="*/ 1311454 h 6693946"/>
              <a:gd name="connsiteX212" fmla="*/ 5224 w 1569618"/>
              <a:gd name="connsiteY212" fmla="*/ 1298465 h 6693946"/>
              <a:gd name="connsiteX213" fmla="*/ 1883 w 1569618"/>
              <a:gd name="connsiteY213" fmla="*/ 1239521 h 6693946"/>
              <a:gd name="connsiteX214" fmla="*/ 1107 w 1569618"/>
              <a:gd name="connsiteY214" fmla="*/ 1229370 h 6693946"/>
              <a:gd name="connsiteX215" fmla="*/ 4182 w 1569618"/>
              <a:gd name="connsiteY215" fmla="*/ 1205743 h 6693946"/>
              <a:gd name="connsiteX216" fmla="*/ 1399 w 1569618"/>
              <a:gd name="connsiteY216" fmla="*/ 1175553 h 6693946"/>
              <a:gd name="connsiteX217" fmla="*/ 1545 w 1569618"/>
              <a:gd name="connsiteY217" fmla="*/ 1147590 h 6693946"/>
              <a:gd name="connsiteX218" fmla="*/ 6499 w 1569618"/>
              <a:gd name="connsiteY218" fmla="*/ 1128755 h 6693946"/>
              <a:gd name="connsiteX219" fmla="*/ 7785 w 1569618"/>
              <a:gd name="connsiteY219" fmla="*/ 1108978 h 6693946"/>
              <a:gd name="connsiteX220" fmla="*/ 4155 w 1569618"/>
              <a:gd name="connsiteY220" fmla="*/ 1061872 h 6693946"/>
              <a:gd name="connsiteX221" fmla="*/ 3743 w 1569618"/>
              <a:gd name="connsiteY221" fmla="*/ 1051808 h 6693946"/>
              <a:gd name="connsiteX222" fmla="*/ 4448 w 1569618"/>
              <a:gd name="connsiteY222" fmla="*/ 1040690 h 6693946"/>
              <a:gd name="connsiteX223" fmla="*/ 15360 w 1569618"/>
              <a:gd name="connsiteY223" fmla="*/ 1047781 h 6693946"/>
              <a:gd name="connsiteX224" fmla="*/ 16166 w 1569618"/>
              <a:gd name="connsiteY224" fmla="*/ 1050945 h 6693946"/>
              <a:gd name="connsiteX225" fmla="*/ 22155 w 1569618"/>
              <a:gd name="connsiteY225" fmla="*/ 1048219 h 6693946"/>
              <a:gd name="connsiteX226" fmla="*/ 24749 w 1569618"/>
              <a:gd name="connsiteY226" fmla="*/ 1019042 h 6693946"/>
              <a:gd name="connsiteX227" fmla="*/ 15682 w 1569618"/>
              <a:gd name="connsiteY227" fmla="*/ 1025237 h 6693946"/>
              <a:gd name="connsiteX228" fmla="*/ 8299 w 1569618"/>
              <a:gd name="connsiteY228" fmla="*/ 1029016 h 6693946"/>
              <a:gd name="connsiteX229" fmla="*/ 1662 w 1569618"/>
              <a:gd name="connsiteY229" fmla="*/ 1021445 h 6693946"/>
              <a:gd name="connsiteX230" fmla="*/ 7230 w 1569618"/>
              <a:gd name="connsiteY230" fmla="*/ 985233 h 6693946"/>
              <a:gd name="connsiteX231" fmla="*/ 7114 w 1569618"/>
              <a:gd name="connsiteY231" fmla="*/ 952306 h 6693946"/>
              <a:gd name="connsiteX232" fmla="*/ 3803 w 1569618"/>
              <a:gd name="connsiteY232" fmla="*/ 935960 h 6693946"/>
              <a:gd name="connsiteX233" fmla="*/ 8344 w 1569618"/>
              <a:gd name="connsiteY233" fmla="*/ 920462 h 6693946"/>
              <a:gd name="connsiteX234" fmla="*/ 10905 w 1569618"/>
              <a:gd name="connsiteY234" fmla="*/ 914530 h 6693946"/>
              <a:gd name="connsiteX235" fmla="*/ 15108 w 1569618"/>
              <a:gd name="connsiteY235" fmla="*/ 921370 h 6693946"/>
              <a:gd name="connsiteX236" fmla="*/ 15566 w 1569618"/>
              <a:gd name="connsiteY236" fmla="*/ 952835 h 6693946"/>
              <a:gd name="connsiteX237" fmla="*/ 20793 w 1569618"/>
              <a:gd name="connsiteY237" fmla="*/ 960627 h 6693946"/>
              <a:gd name="connsiteX238" fmla="*/ 28207 w 1569618"/>
              <a:gd name="connsiteY238" fmla="*/ 953213 h 6693946"/>
              <a:gd name="connsiteX239" fmla="*/ 29069 w 1569618"/>
              <a:gd name="connsiteY239" fmla="*/ 928138 h 6693946"/>
              <a:gd name="connsiteX240" fmla="*/ 28747 w 1569618"/>
              <a:gd name="connsiteY240" fmla="*/ 905579 h 6693946"/>
              <a:gd name="connsiteX241" fmla="*/ 29317 w 1569618"/>
              <a:gd name="connsiteY241" fmla="*/ 881295 h 6693946"/>
              <a:gd name="connsiteX242" fmla="*/ 29568 w 1569618"/>
              <a:gd name="connsiteY242" fmla="*/ 853333 h 6693946"/>
              <a:gd name="connsiteX243" fmla="*/ 25556 w 1569618"/>
              <a:gd name="connsiteY243" fmla="*/ 828959 h 6693946"/>
              <a:gd name="connsiteX244" fmla="*/ 26756 w 1569618"/>
              <a:gd name="connsiteY244" fmla="*/ 822044 h 6693946"/>
              <a:gd name="connsiteX245" fmla="*/ 29785 w 1569618"/>
              <a:gd name="connsiteY245" fmla="*/ 800614 h 6693946"/>
              <a:gd name="connsiteX246" fmla="*/ 30138 w 1569618"/>
              <a:gd name="connsiteY246" fmla="*/ 773296 h 6693946"/>
              <a:gd name="connsiteX247" fmla="*/ 29845 w 1569618"/>
              <a:gd name="connsiteY247" fmla="*/ 751427 h 6693946"/>
              <a:gd name="connsiteX248" fmla="*/ 33580 w 1569618"/>
              <a:gd name="connsiteY248" fmla="*/ 729820 h 6693946"/>
              <a:gd name="connsiteX249" fmla="*/ 36216 w 1569618"/>
              <a:gd name="connsiteY249" fmla="*/ 710250 h 6693946"/>
              <a:gd name="connsiteX250" fmla="*/ 36951 w 1569618"/>
              <a:gd name="connsiteY250" fmla="*/ 678965 h 6693946"/>
              <a:gd name="connsiteX251" fmla="*/ 35410 w 1569618"/>
              <a:gd name="connsiteY251" fmla="*/ 648936 h 6693946"/>
              <a:gd name="connsiteX252" fmla="*/ 36321 w 1569618"/>
              <a:gd name="connsiteY252" fmla="*/ 618087 h 6693946"/>
              <a:gd name="connsiteX253" fmla="*/ 36321 w 1569618"/>
              <a:gd name="connsiteY253" fmla="*/ 558603 h 6693946"/>
              <a:gd name="connsiteX254" fmla="*/ 35601 w 1569618"/>
              <a:gd name="connsiteY254" fmla="*/ 527344 h 6693946"/>
              <a:gd name="connsiteX255" fmla="*/ 36846 w 1569618"/>
              <a:gd name="connsiteY255" fmla="*/ 504714 h 6693946"/>
              <a:gd name="connsiteX256" fmla="*/ 40540 w 1569618"/>
              <a:gd name="connsiteY256" fmla="*/ 481232 h 6693946"/>
              <a:gd name="connsiteX257" fmla="*/ 40097 w 1569618"/>
              <a:gd name="connsiteY257" fmla="*/ 458970 h 6693946"/>
              <a:gd name="connsiteX258" fmla="*/ 43307 w 1569618"/>
              <a:gd name="connsiteY258" fmla="*/ 365471 h 6693946"/>
              <a:gd name="connsiteX259" fmla="*/ 47410 w 1569618"/>
              <a:gd name="connsiteY259" fmla="*/ 344731 h 6693946"/>
              <a:gd name="connsiteX260" fmla="*/ 50237 w 1569618"/>
              <a:gd name="connsiteY260" fmla="*/ 318189 h 6693946"/>
              <a:gd name="connsiteX261" fmla="*/ 50308 w 1569618"/>
              <a:gd name="connsiteY261" fmla="*/ 290197 h 6693946"/>
              <a:gd name="connsiteX262" fmla="*/ 50762 w 1569618"/>
              <a:gd name="connsiteY262" fmla="*/ 262291 h 6693946"/>
              <a:gd name="connsiteX263" fmla="*/ 60564 w 1569618"/>
              <a:gd name="connsiteY263" fmla="*/ 248964 h 6693946"/>
              <a:gd name="connsiteX264" fmla="*/ 70756 w 1569618"/>
              <a:gd name="connsiteY264" fmla="*/ 261646 h 6693946"/>
              <a:gd name="connsiteX265" fmla="*/ 66965 w 1569618"/>
              <a:gd name="connsiteY265" fmla="*/ 275051 h 6693946"/>
              <a:gd name="connsiteX266" fmla="*/ 74799 w 1569618"/>
              <a:gd name="connsiteY266" fmla="*/ 284220 h 6693946"/>
              <a:gd name="connsiteX267" fmla="*/ 72076 w 1569618"/>
              <a:gd name="connsiteY267" fmla="*/ 287909 h 6693946"/>
              <a:gd name="connsiteX268" fmla="*/ 76265 w 1569618"/>
              <a:gd name="connsiteY268" fmla="*/ 286916 h 6693946"/>
              <a:gd name="connsiteX269" fmla="*/ 78301 w 1569618"/>
              <a:gd name="connsiteY269" fmla="*/ 286826 h 6693946"/>
              <a:gd name="connsiteX270" fmla="*/ 77364 w 1569618"/>
              <a:gd name="connsiteY270" fmla="*/ 285888 h 6693946"/>
              <a:gd name="connsiteX271" fmla="*/ 86693 w 1569618"/>
              <a:gd name="connsiteY271" fmla="*/ 278801 h 6693946"/>
              <a:gd name="connsiteX272" fmla="*/ 99041 w 1569618"/>
              <a:gd name="connsiteY272" fmla="*/ 282697 h 6693946"/>
              <a:gd name="connsiteX273" fmla="*/ 99116 w 1569618"/>
              <a:gd name="connsiteY273" fmla="*/ 313956 h 6693946"/>
              <a:gd name="connsiteX274" fmla="*/ 95261 w 1569618"/>
              <a:gd name="connsiteY274" fmla="*/ 318159 h 6693946"/>
              <a:gd name="connsiteX275" fmla="*/ 92918 w 1569618"/>
              <a:gd name="connsiteY275" fmla="*/ 315685 h 6693946"/>
              <a:gd name="connsiteX276" fmla="*/ 92202 w 1569618"/>
              <a:gd name="connsiteY276" fmla="*/ 305504 h 6693946"/>
              <a:gd name="connsiteX277" fmla="*/ 87983 w 1569618"/>
              <a:gd name="connsiteY277" fmla="*/ 291513 h 6693946"/>
              <a:gd name="connsiteX278" fmla="*/ 76835 w 1569618"/>
              <a:gd name="connsiteY278" fmla="*/ 297899 h 6693946"/>
              <a:gd name="connsiteX279" fmla="*/ 71532 w 1569618"/>
              <a:gd name="connsiteY279" fmla="*/ 308346 h 6693946"/>
              <a:gd name="connsiteX280" fmla="*/ 69586 w 1569618"/>
              <a:gd name="connsiteY280" fmla="*/ 327110 h 6693946"/>
              <a:gd name="connsiteX281" fmla="*/ 68180 w 1569618"/>
              <a:gd name="connsiteY281" fmla="*/ 325700 h 6693946"/>
              <a:gd name="connsiteX282" fmla="*/ 65075 w 1569618"/>
              <a:gd name="connsiteY282" fmla="*/ 329908 h 6693946"/>
              <a:gd name="connsiteX283" fmla="*/ 69279 w 1569618"/>
              <a:gd name="connsiteY283" fmla="*/ 328910 h 6693946"/>
              <a:gd name="connsiteX284" fmla="*/ 71300 w 1569618"/>
              <a:gd name="connsiteY284" fmla="*/ 328824 h 6693946"/>
              <a:gd name="connsiteX285" fmla="*/ 70726 w 1569618"/>
              <a:gd name="connsiteY285" fmla="*/ 328235 h 6693946"/>
              <a:gd name="connsiteX286" fmla="*/ 77277 w 1569618"/>
              <a:gd name="connsiteY286" fmla="*/ 328164 h 6693946"/>
              <a:gd name="connsiteX287" fmla="*/ 71986 w 1569618"/>
              <a:gd name="connsiteY287" fmla="*/ 392965 h 6693946"/>
              <a:gd name="connsiteX288" fmla="*/ 78841 w 1569618"/>
              <a:gd name="connsiteY288" fmla="*/ 413720 h 6693946"/>
              <a:gd name="connsiteX289" fmla="*/ 88744 w 1569618"/>
              <a:gd name="connsiteY289" fmla="*/ 410000 h 6693946"/>
              <a:gd name="connsiteX290" fmla="*/ 97927 w 1569618"/>
              <a:gd name="connsiteY290" fmla="*/ 412269 h 6693946"/>
              <a:gd name="connsiteX291" fmla="*/ 103189 w 1569618"/>
              <a:gd name="connsiteY291" fmla="*/ 464137 h 6693946"/>
              <a:gd name="connsiteX292" fmla="*/ 100594 w 1569618"/>
              <a:gd name="connsiteY292" fmla="*/ 498459 h 6693946"/>
              <a:gd name="connsiteX293" fmla="*/ 106657 w 1569618"/>
              <a:gd name="connsiteY293" fmla="*/ 500495 h 6693946"/>
              <a:gd name="connsiteX294" fmla="*/ 112256 w 1569618"/>
              <a:gd name="connsiteY294" fmla="*/ 497900 h 6693946"/>
              <a:gd name="connsiteX295" fmla="*/ 113264 w 1569618"/>
              <a:gd name="connsiteY295" fmla="*/ 484307 h 6693946"/>
              <a:gd name="connsiteX296" fmla="*/ 113557 w 1569618"/>
              <a:gd name="connsiteY296" fmla="*/ 400480 h 6693946"/>
              <a:gd name="connsiteX297" fmla="*/ 119635 w 1569618"/>
              <a:gd name="connsiteY297" fmla="*/ 347089 h 6693946"/>
              <a:gd name="connsiteX298" fmla="*/ 119594 w 1569618"/>
              <a:gd name="connsiteY298" fmla="*/ 320076 h 6693946"/>
              <a:gd name="connsiteX299" fmla="*/ 123768 w 1569618"/>
              <a:gd name="connsiteY299" fmla="*/ 270833 h 6693946"/>
              <a:gd name="connsiteX300" fmla="*/ 125905 w 1569618"/>
              <a:gd name="connsiteY300" fmla="*/ 263670 h 6693946"/>
              <a:gd name="connsiteX301" fmla="*/ 125789 w 1569618"/>
              <a:gd name="connsiteY301" fmla="*/ 259069 h 6693946"/>
              <a:gd name="connsiteX302" fmla="*/ 121761 w 1569618"/>
              <a:gd name="connsiteY302" fmla="*/ 253677 h 6693946"/>
              <a:gd name="connsiteX303" fmla="*/ 119418 w 1569618"/>
              <a:gd name="connsiteY303" fmla="*/ 231636 h 6693946"/>
              <a:gd name="connsiteX304" fmla="*/ 117292 w 1569618"/>
              <a:gd name="connsiteY304" fmla="*/ 205195 h 6693946"/>
              <a:gd name="connsiteX305" fmla="*/ 120412 w 1569618"/>
              <a:gd name="connsiteY305" fmla="*/ 175081 h 6693946"/>
              <a:gd name="connsiteX306" fmla="*/ 122931 w 1569618"/>
              <a:gd name="connsiteY306" fmla="*/ 132074 h 6693946"/>
              <a:gd name="connsiteX307" fmla="*/ 121323 w 1569618"/>
              <a:gd name="connsiteY307" fmla="*/ 43117 h 6693946"/>
              <a:gd name="connsiteX308" fmla="*/ 121101 w 1569618"/>
              <a:gd name="connsiteY308" fmla="*/ 43043 h 6693946"/>
              <a:gd name="connsiteX309" fmla="*/ 121323 w 1569618"/>
              <a:gd name="connsiteY309" fmla="*/ 42794 h 6693946"/>
              <a:gd name="connsiteX310" fmla="*/ 120854 w 1569618"/>
              <a:gd name="connsiteY310" fmla="*/ 418 h 6693946"/>
              <a:gd name="connsiteX311" fmla="*/ 132921 w 1569618"/>
              <a:gd name="connsiteY311" fmla="*/ 24675 h 6693946"/>
              <a:gd name="connsiteX312" fmla="*/ 133363 w 1569618"/>
              <a:gd name="connsiteY312" fmla="*/ 24748 h 6693946"/>
              <a:gd name="connsiteX313" fmla="*/ 133097 w 1569618"/>
              <a:gd name="connsiteY313" fmla="*/ 39074 h 6693946"/>
              <a:gd name="connsiteX314" fmla="*/ 134065 w 1569618"/>
              <a:gd name="connsiteY314" fmla="*/ 42253 h 6693946"/>
              <a:gd name="connsiteX315" fmla="*/ 141448 w 1569618"/>
              <a:gd name="connsiteY315" fmla="*/ 158146 h 6693946"/>
              <a:gd name="connsiteX316" fmla="*/ 144039 w 1569618"/>
              <a:gd name="connsiteY316" fmla="*/ 163977 h 6693946"/>
              <a:gd name="connsiteX317" fmla="*/ 148097 w 1569618"/>
              <a:gd name="connsiteY317" fmla="*/ 156755 h 6693946"/>
              <a:gd name="connsiteX318" fmla="*/ 148040 w 1569618"/>
              <a:gd name="connsiteY318" fmla="*/ 114862 h 6693946"/>
              <a:gd name="connsiteX319" fmla="*/ 156211 w 1569618"/>
              <a:gd name="connsiteY319" fmla="*/ 97110 h 6693946"/>
              <a:gd name="connsiteX320" fmla="*/ 169512 w 1569618"/>
              <a:gd name="connsiteY320" fmla="*/ 100740 h 6693946"/>
              <a:gd name="connsiteX321" fmla="*/ 177364 w 1569618"/>
              <a:gd name="connsiteY321" fmla="*/ 108783 h 6693946"/>
              <a:gd name="connsiteX322" fmla="*/ 181054 w 1569618"/>
              <a:gd name="connsiteY322" fmla="*/ 114464 h 6693946"/>
              <a:gd name="connsiteX323" fmla="*/ 175722 w 1569618"/>
              <a:gd name="connsiteY323" fmla="*/ 133787 h 6693946"/>
              <a:gd name="connsiteX324" fmla="*/ 179940 w 1569618"/>
              <a:gd name="connsiteY324" fmla="*/ 158232 h 6693946"/>
              <a:gd name="connsiteX325" fmla="*/ 178654 w 1569618"/>
              <a:gd name="connsiteY325" fmla="*/ 164472 h 6693946"/>
              <a:gd name="connsiteX326" fmla="*/ 146604 w 1569618"/>
              <a:gd name="connsiteY326" fmla="*/ 172223 h 6693946"/>
              <a:gd name="connsiteX327" fmla="*/ 136746 w 1569618"/>
              <a:gd name="connsiteY327" fmla="*/ 180499 h 6693946"/>
              <a:gd name="connsiteX328" fmla="*/ 141257 w 1569618"/>
              <a:gd name="connsiteY328" fmla="*/ 190549 h 6693946"/>
              <a:gd name="connsiteX329" fmla="*/ 144684 w 1569618"/>
              <a:gd name="connsiteY329" fmla="*/ 199616 h 6693946"/>
              <a:gd name="connsiteX330" fmla="*/ 148082 w 1569618"/>
              <a:gd name="connsiteY330" fmla="*/ 190867 h 6693946"/>
              <a:gd name="connsiteX331" fmla="*/ 159155 w 1569618"/>
              <a:gd name="connsiteY331" fmla="*/ 178815 h 6693946"/>
              <a:gd name="connsiteX332" fmla="*/ 176633 w 1569618"/>
              <a:gd name="connsiteY332" fmla="*/ 188100 h 6693946"/>
              <a:gd name="connsiteX333" fmla="*/ 183165 w 1569618"/>
              <a:gd name="connsiteY333" fmla="*/ 202484 h 6693946"/>
              <a:gd name="connsiteX334" fmla="*/ 190282 w 1569618"/>
              <a:gd name="connsiteY334" fmla="*/ 227725 h 6693946"/>
              <a:gd name="connsiteX335" fmla="*/ 183296 w 1569618"/>
              <a:gd name="connsiteY335" fmla="*/ 227751 h 6693946"/>
              <a:gd name="connsiteX336" fmla="*/ 170847 w 1569618"/>
              <a:gd name="connsiteY336" fmla="*/ 246575 h 6693946"/>
              <a:gd name="connsiteX337" fmla="*/ 180660 w 1569618"/>
              <a:gd name="connsiteY337" fmla="*/ 256520 h 6693946"/>
              <a:gd name="connsiteX338" fmla="*/ 183544 w 1569618"/>
              <a:gd name="connsiteY338" fmla="*/ 274462 h 6693946"/>
              <a:gd name="connsiteX339" fmla="*/ 186562 w 1569618"/>
              <a:gd name="connsiteY339" fmla="*/ 283121 h 6693946"/>
              <a:gd name="connsiteX340" fmla="*/ 196552 w 1569618"/>
              <a:gd name="connsiteY340" fmla="*/ 327841 h 6693946"/>
              <a:gd name="connsiteX341" fmla="*/ 180776 w 1569618"/>
              <a:gd name="connsiteY341" fmla="*/ 334006 h 6693946"/>
              <a:gd name="connsiteX342" fmla="*/ 176498 w 1569618"/>
              <a:gd name="connsiteY342" fmla="*/ 336687 h 6693946"/>
              <a:gd name="connsiteX343" fmla="*/ 176689 w 1569618"/>
              <a:gd name="connsiteY343" fmla="*/ 343471 h 6693946"/>
              <a:gd name="connsiteX344" fmla="*/ 179078 w 1569618"/>
              <a:gd name="connsiteY344" fmla="*/ 345931 h 6693946"/>
              <a:gd name="connsiteX345" fmla="*/ 195952 w 1569618"/>
              <a:gd name="connsiteY345" fmla="*/ 355860 h 6693946"/>
              <a:gd name="connsiteX346" fmla="*/ 197767 w 1569618"/>
              <a:gd name="connsiteY346" fmla="*/ 381085 h 6693946"/>
              <a:gd name="connsiteX347" fmla="*/ 198236 w 1569618"/>
              <a:gd name="connsiteY347" fmla="*/ 411714 h 6693946"/>
              <a:gd name="connsiteX348" fmla="*/ 197096 w 1569618"/>
              <a:gd name="connsiteY348" fmla="*/ 434727 h 6693946"/>
              <a:gd name="connsiteX349" fmla="*/ 197958 w 1569618"/>
              <a:gd name="connsiteY349" fmla="*/ 448215 h 6693946"/>
              <a:gd name="connsiteX350" fmla="*/ 199132 w 1569618"/>
              <a:gd name="connsiteY350" fmla="*/ 475330 h 6693946"/>
              <a:gd name="connsiteX351" fmla="*/ 197741 w 1569618"/>
              <a:gd name="connsiteY351" fmla="*/ 489729 h 6693946"/>
              <a:gd name="connsiteX352" fmla="*/ 197681 w 1569618"/>
              <a:gd name="connsiteY352" fmla="*/ 518570 h 6693946"/>
              <a:gd name="connsiteX353" fmla="*/ 198517 w 1569618"/>
              <a:gd name="connsiteY353" fmla="*/ 530933 h 6693946"/>
              <a:gd name="connsiteX354" fmla="*/ 206572 w 1569618"/>
              <a:gd name="connsiteY354" fmla="*/ 596585 h 6693946"/>
              <a:gd name="connsiteX355" fmla="*/ 207273 w 1569618"/>
              <a:gd name="connsiteY355" fmla="*/ 614104 h 6693946"/>
              <a:gd name="connsiteX356" fmla="*/ 206954 w 1569618"/>
              <a:gd name="connsiteY356" fmla="*/ 632632 h 6693946"/>
              <a:gd name="connsiteX357" fmla="*/ 210850 w 1569618"/>
              <a:gd name="connsiteY357" fmla="*/ 648115 h 6693946"/>
              <a:gd name="connsiteX358" fmla="*/ 211668 w 1569618"/>
              <a:gd name="connsiteY358" fmla="*/ 701989 h 6693946"/>
              <a:gd name="connsiteX359" fmla="*/ 211289 w 1569618"/>
              <a:gd name="connsiteY359" fmla="*/ 764930 h 6693946"/>
              <a:gd name="connsiteX360" fmla="*/ 211506 w 1569618"/>
              <a:gd name="connsiteY360" fmla="*/ 824403 h 6693946"/>
              <a:gd name="connsiteX361" fmla="*/ 217060 w 1569618"/>
              <a:gd name="connsiteY361" fmla="*/ 853801 h 6693946"/>
              <a:gd name="connsiteX362" fmla="*/ 216194 w 1569618"/>
              <a:gd name="connsiteY362" fmla="*/ 869472 h 6693946"/>
              <a:gd name="connsiteX363" fmla="*/ 215447 w 1569618"/>
              <a:gd name="connsiteY363" fmla="*/ 893906 h 6693946"/>
              <a:gd name="connsiteX364" fmla="*/ 218290 w 1569618"/>
              <a:gd name="connsiteY364" fmla="*/ 913664 h 6693946"/>
              <a:gd name="connsiteX365" fmla="*/ 218290 w 1569618"/>
              <a:gd name="connsiteY365" fmla="*/ 1110797 h 6693946"/>
              <a:gd name="connsiteX366" fmla="*/ 221601 w 1569618"/>
              <a:gd name="connsiteY366" fmla="*/ 1116421 h 6693946"/>
              <a:gd name="connsiteX367" fmla="*/ 225115 w 1569618"/>
              <a:gd name="connsiteY367" fmla="*/ 1111292 h 6693946"/>
              <a:gd name="connsiteX368" fmla="*/ 225276 w 1569618"/>
              <a:gd name="connsiteY368" fmla="*/ 1090304 h 6693946"/>
              <a:gd name="connsiteX369" fmla="*/ 226011 w 1569618"/>
              <a:gd name="connsiteY369" fmla="*/ 820930 h 6693946"/>
              <a:gd name="connsiteX370" fmla="*/ 224252 w 1569618"/>
              <a:gd name="connsiteY370" fmla="*/ 780852 h 6693946"/>
              <a:gd name="connsiteX371" fmla="*/ 225276 w 1569618"/>
              <a:gd name="connsiteY371" fmla="*/ 735753 h 6693946"/>
              <a:gd name="connsiteX372" fmla="*/ 225276 w 1569618"/>
              <a:gd name="connsiteY372" fmla="*/ 693773 h 6693946"/>
              <a:gd name="connsiteX373" fmla="*/ 225276 w 1569618"/>
              <a:gd name="connsiteY373" fmla="*/ 648291 h 6693946"/>
              <a:gd name="connsiteX374" fmla="*/ 225452 w 1569618"/>
              <a:gd name="connsiteY374" fmla="*/ 602810 h 6693946"/>
              <a:gd name="connsiteX375" fmla="*/ 232251 w 1569618"/>
              <a:gd name="connsiteY375" fmla="*/ 574202 h 6693946"/>
              <a:gd name="connsiteX376" fmla="*/ 229671 w 1569618"/>
              <a:gd name="connsiteY376" fmla="*/ 547353 h 6693946"/>
              <a:gd name="connsiteX377" fmla="*/ 225598 w 1569618"/>
              <a:gd name="connsiteY377" fmla="*/ 519946 h 6693946"/>
              <a:gd name="connsiteX378" fmla="*/ 232850 w 1569618"/>
              <a:gd name="connsiteY378" fmla="*/ 400435 h 6693946"/>
              <a:gd name="connsiteX379" fmla="*/ 246282 w 1569618"/>
              <a:gd name="connsiteY379" fmla="*/ 374699 h 6693946"/>
              <a:gd name="connsiteX380" fmla="*/ 253283 w 1569618"/>
              <a:gd name="connsiteY380" fmla="*/ 374699 h 6693946"/>
              <a:gd name="connsiteX381" fmla="*/ 251086 w 1569618"/>
              <a:gd name="connsiteY381" fmla="*/ 387224 h 6693946"/>
              <a:gd name="connsiteX382" fmla="*/ 262396 w 1569618"/>
              <a:gd name="connsiteY382" fmla="*/ 436763 h 6693946"/>
              <a:gd name="connsiteX383" fmla="*/ 253283 w 1569618"/>
              <a:gd name="connsiteY383" fmla="*/ 430685 h 6693946"/>
              <a:gd name="connsiteX384" fmla="*/ 246999 w 1569618"/>
              <a:gd name="connsiteY384" fmla="*/ 441038 h 6693946"/>
              <a:gd name="connsiteX385" fmla="*/ 258616 w 1569618"/>
              <a:gd name="connsiteY385" fmla="*/ 449404 h 6693946"/>
              <a:gd name="connsiteX386" fmla="*/ 262396 w 1569618"/>
              <a:gd name="connsiteY386" fmla="*/ 436763 h 6693946"/>
              <a:gd name="connsiteX387" fmla="*/ 255657 w 1569618"/>
              <a:gd name="connsiteY387" fmla="*/ 418423 h 6693946"/>
              <a:gd name="connsiteX388" fmla="*/ 262290 w 1569618"/>
              <a:gd name="connsiteY388" fmla="*/ 400787 h 6693946"/>
              <a:gd name="connsiteX389" fmla="*/ 261031 w 1569618"/>
              <a:gd name="connsiteY389" fmla="*/ 391926 h 6693946"/>
              <a:gd name="connsiteX390" fmla="*/ 253283 w 1569618"/>
              <a:gd name="connsiteY390" fmla="*/ 374699 h 6693946"/>
              <a:gd name="connsiteX391" fmla="*/ 268429 w 1569618"/>
              <a:gd name="connsiteY391" fmla="*/ 356636 h 6693946"/>
              <a:gd name="connsiteX392" fmla="*/ 268650 w 1569618"/>
              <a:gd name="connsiteY392" fmla="*/ 344333 h 6693946"/>
              <a:gd name="connsiteX393" fmla="*/ 266509 w 1569618"/>
              <a:gd name="connsiteY393" fmla="*/ 329203 h 6693946"/>
              <a:gd name="connsiteX394" fmla="*/ 264664 w 1569618"/>
              <a:gd name="connsiteY394" fmla="*/ 316854 h 6693946"/>
              <a:gd name="connsiteX395" fmla="*/ 267315 w 1569618"/>
              <a:gd name="connsiteY395" fmla="*/ 289083 h 6693946"/>
              <a:gd name="connsiteX396" fmla="*/ 274451 w 1569618"/>
              <a:gd name="connsiteY396" fmla="*/ 283957 h 6693946"/>
              <a:gd name="connsiteX397" fmla="*/ 292848 w 1569618"/>
              <a:gd name="connsiteY397" fmla="*/ 309955 h 6693946"/>
              <a:gd name="connsiteX398" fmla="*/ 293065 w 1569618"/>
              <a:gd name="connsiteY398" fmla="*/ 320049 h 6693946"/>
              <a:gd name="connsiteX399" fmla="*/ 298296 w 1569618"/>
              <a:gd name="connsiteY399" fmla="*/ 332892 h 6693946"/>
              <a:gd name="connsiteX400" fmla="*/ 322862 w 1569618"/>
              <a:gd name="connsiteY400" fmla="*/ 353048 h 6693946"/>
              <a:gd name="connsiteX401" fmla="*/ 343703 w 1569618"/>
              <a:gd name="connsiteY401" fmla="*/ 381700 h 6693946"/>
              <a:gd name="connsiteX402" fmla="*/ 344232 w 1569618"/>
              <a:gd name="connsiteY402" fmla="*/ 395616 h 6693946"/>
              <a:gd name="connsiteX403" fmla="*/ 338461 w 1569618"/>
              <a:gd name="connsiteY403" fmla="*/ 398222 h 6693946"/>
              <a:gd name="connsiteX404" fmla="*/ 311492 w 1569618"/>
              <a:gd name="connsiteY404" fmla="*/ 401635 h 6693946"/>
              <a:gd name="connsiteX405" fmla="*/ 308316 w 1569618"/>
              <a:gd name="connsiteY405" fmla="*/ 384235 h 6693946"/>
              <a:gd name="connsiteX406" fmla="*/ 302470 w 1569618"/>
              <a:gd name="connsiteY406" fmla="*/ 381937 h 6693946"/>
              <a:gd name="connsiteX407" fmla="*/ 295544 w 1569618"/>
              <a:gd name="connsiteY407" fmla="*/ 387179 h 6693946"/>
              <a:gd name="connsiteX408" fmla="*/ 307056 w 1569618"/>
              <a:gd name="connsiteY408" fmla="*/ 416548 h 6693946"/>
              <a:gd name="connsiteX409" fmla="*/ 315932 w 1569618"/>
              <a:gd name="connsiteY409" fmla="*/ 419859 h 6693946"/>
              <a:gd name="connsiteX410" fmla="*/ 307757 w 1569618"/>
              <a:gd name="connsiteY410" fmla="*/ 423755 h 6693946"/>
              <a:gd name="connsiteX411" fmla="*/ 299924 w 1569618"/>
              <a:gd name="connsiteY411" fmla="*/ 429848 h 6693946"/>
              <a:gd name="connsiteX412" fmla="*/ 298221 w 1569618"/>
              <a:gd name="connsiteY412" fmla="*/ 437127 h 6693946"/>
              <a:gd name="connsiteX413" fmla="*/ 304919 w 1569618"/>
              <a:gd name="connsiteY413" fmla="*/ 437509 h 6693946"/>
              <a:gd name="connsiteX414" fmla="*/ 310176 w 1569618"/>
              <a:gd name="connsiteY414" fmla="*/ 433508 h 6693946"/>
              <a:gd name="connsiteX415" fmla="*/ 322070 w 1569618"/>
              <a:gd name="connsiteY415" fmla="*/ 432983 h 6693946"/>
              <a:gd name="connsiteX416" fmla="*/ 317076 w 1569618"/>
              <a:gd name="connsiteY416" fmla="*/ 440393 h 6693946"/>
              <a:gd name="connsiteX417" fmla="*/ 324193 w 1569618"/>
              <a:gd name="connsiteY417" fmla="*/ 444495 h 6693946"/>
              <a:gd name="connsiteX418" fmla="*/ 348364 w 1569618"/>
              <a:gd name="connsiteY418" fmla="*/ 445493 h 6693946"/>
              <a:gd name="connsiteX419" fmla="*/ 349125 w 1569618"/>
              <a:gd name="connsiteY419" fmla="*/ 450034 h 6693946"/>
              <a:gd name="connsiteX420" fmla="*/ 337302 w 1569618"/>
              <a:gd name="connsiteY420" fmla="*/ 455160 h 6693946"/>
              <a:gd name="connsiteX421" fmla="*/ 341420 w 1569618"/>
              <a:gd name="connsiteY421" fmla="*/ 465033 h 6693946"/>
              <a:gd name="connsiteX422" fmla="*/ 338637 w 1569618"/>
              <a:gd name="connsiteY422" fmla="*/ 477074 h 6693946"/>
              <a:gd name="connsiteX423" fmla="*/ 339515 w 1569618"/>
              <a:gd name="connsiteY423" fmla="*/ 491927 h 6693946"/>
              <a:gd name="connsiteX424" fmla="*/ 353415 w 1569618"/>
              <a:gd name="connsiteY424" fmla="*/ 499850 h 6693946"/>
              <a:gd name="connsiteX425" fmla="*/ 358118 w 1569618"/>
              <a:gd name="connsiteY425" fmla="*/ 511655 h 6693946"/>
              <a:gd name="connsiteX426" fmla="*/ 365265 w 1569618"/>
              <a:gd name="connsiteY426" fmla="*/ 578582 h 6693946"/>
              <a:gd name="connsiteX427" fmla="*/ 365471 w 1569618"/>
              <a:gd name="connsiteY427" fmla="*/ 604231 h 6693946"/>
              <a:gd name="connsiteX428" fmla="*/ 364826 w 1569618"/>
              <a:gd name="connsiteY428" fmla="*/ 635546 h 6693946"/>
              <a:gd name="connsiteX429" fmla="*/ 365265 w 1569618"/>
              <a:gd name="connsiteY429" fmla="*/ 682231 h 6693946"/>
              <a:gd name="connsiteX430" fmla="*/ 372134 w 1569618"/>
              <a:gd name="connsiteY430" fmla="*/ 731710 h 6693946"/>
              <a:gd name="connsiteX431" fmla="*/ 372577 w 1569618"/>
              <a:gd name="connsiteY431" fmla="*/ 784062 h 6693946"/>
              <a:gd name="connsiteX432" fmla="*/ 379563 w 1569618"/>
              <a:gd name="connsiteY432" fmla="*/ 808976 h 6693946"/>
              <a:gd name="connsiteX433" fmla="*/ 377189 w 1569618"/>
              <a:gd name="connsiteY433" fmla="*/ 832401 h 6693946"/>
              <a:gd name="connsiteX434" fmla="*/ 379578 w 1569618"/>
              <a:gd name="connsiteY434" fmla="*/ 859160 h 6693946"/>
              <a:gd name="connsiteX435" fmla="*/ 386343 w 1569618"/>
              <a:gd name="connsiteY435" fmla="*/ 864230 h 6693946"/>
              <a:gd name="connsiteX436" fmla="*/ 392950 w 1569618"/>
              <a:gd name="connsiteY436" fmla="*/ 858984 h 6693946"/>
              <a:gd name="connsiteX437" fmla="*/ 393433 w 1569618"/>
              <a:gd name="connsiteY437" fmla="*/ 827579 h 6693946"/>
              <a:gd name="connsiteX438" fmla="*/ 397183 w 1569618"/>
              <a:gd name="connsiteY438" fmla="*/ 823053 h 6693946"/>
              <a:gd name="connsiteX439" fmla="*/ 402118 w 1569618"/>
              <a:gd name="connsiteY439" fmla="*/ 827991 h 6693946"/>
              <a:gd name="connsiteX440" fmla="*/ 406794 w 1569618"/>
              <a:gd name="connsiteY440" fmla="*/ 832896 h 6693946"/>
              <a:gd name="connsiteX441" fmla="*/ 402909 w 1569618"/>
              <a:gd name="connsiteY441" fmla="*/ 856775 h 6693946"/>
              <a:gd name="connsiteX442" fmla="*/ 414613 w 1569618"/>
              <a:gd name="connsiteY442" fmla="*/ 872374 h 6693946"/>
              <a:gd name="connsiteX443" fmla="*/ 422671 w 1569618"/>
              <a:gd name="connsiteY443" fmla="*/ 896820 h 6693946"/>
              <a:gd name="connsiteX444" fmla="*/ 435090 w 1569618"/>
              <a:gd name="connsiteY444" fmla="*/ 899324 h 6693946"/>
              <a:gd name="connsiteX445" fmla="*/ 441934 w 1569618"/>
              <a:gd name="connsiteY445" fmla="*/ 894213 h 6693946"/>
              <a:gd name="connsiteX446" fmla="*/ 443119 w 1569618"/>
              <a:gd name="connsiteY446" fmla="*/ 859689 h 6693946"/>
              <a:gd name="connsiteX447" fmla="*/ 441934 w 1569618"/>
              <a:gd name="connsiteY447" fmla="*/ 830230 h 6693946"/>
              <a:gd name="connsiteX448" fmla="*/ 435252 w 1569618"/>
              <a:gd name="connsiteY448" fmla="*/ 815628 h 6693946"/>
              <a:gd name="connsiteX449" fmla="*/ 441904 w 1569618"/>
              <a:gd name="connsiteY449" fmla="*/ 810149 h 6693946"/>
              <a:gd name="connsiteX450" fmla="*/ 436148 w 1569618"/>
              <a:gd name="connsiteY450" fmla="*/ 763569 h 6693946"/>
              <a:gd name="connsiteX451" fmla="*/ 437262 w 1569618"/>
              <a:gd name="connsiteY451" fmla="*/ 754517 h 6693946"/>
              <a:gd name="connsiteX452" fmla="*/ 442256 w 1569618"/>
              <a:gd name="connsiteY452" fmla="*/ 718031 h 6693946"/>
              <a:gd name="connsiteX453" fmla="*/ 437862 w 1569618"/>
              <a:gd name="connsiteY453" fmla="*/ 686596 h 6693946"/>
              <a:gd name="connsiteX454" fmla="*/ 435312 w 1569618"/>
              <a:gd name="connsiteY454" fmla="*/ 649829 h 6693946"/>
              <a:gd name="connsiteX455" fmla="*/ 435252 w 1569618"/>
              <a:gd name="connsiteY455" fmla="*/ 611378 h 6693946"/>
              <a:gd name="connsiteX456" fmla="*/ 435252 w 1569618"/>
              <a:gd name="connsiteY456" fmla="*/ 576430 h 6693946"/>
              <a:gd name="connsiteX457" fmla="*/ 435252 w 1569618"/>
              <a:gd name="connsiteY457" fmla="*/ 537979 h 6693946"/>
              <a:gd name="connsiteX458" fmla="*/ 435252 w 1569618"/>
              <a:gd name="connsiteY458" fmla="*/ 499528 h 6693946"/>
              <a:gd name="connsiteX459" fmla="*/ 435458 w 1569618"/>
              <a:gd name="connsiteY459" fmla="*/ 492658 h 6693946"/>
              <a:gd name="connsiteX460" fmla="*/ 441949 w 1569618"/>
              <a:gd name="connsiteY460" fmla="*/ 487093 h 6693946"/>
              <a:gd name="connsiteX461" fmla="*/ 449006 w 1569618"/>
              <a:gd name="connsiteY461" fmla="*/ 491968 h 6693946"/>
              <a:gd name="connsiteX462" fmla="*/ 462937 w 1569618"/>
              <a:gd name="connsiteY462" fmla="*/ 545580 h 6693946"/>
              <a:gd name="connsiteX463" fmla="*/ 463128 w 1569618"/>
              <a:gd name="connsiteY463" fmla="*/ 573471 h 6693946"/>
              <a:gd name="connsiteX464" fmla="*/ 472503 w 1569618"/>
              <a:gd name="connsiteY464" fmla="*/ 597755 h 6693946"/>
              <a:gd name="connsiteX465" fmla="*/ 474438 w 1569618"/>
              <a:gd name="connsiteY465" fmla="*/ 604977 h 6693946"/>
              <a:gd name="connsiteX466" fmla="*/ 469882 w 1569618"/>
              <a:gd name="connsiteY466" fmla="*/ 624941 h 6693946"/>
              <a:gd name="connsiteX467" fmla="*/ 470275 w 1569618"/>
              <a:gd name="connsiteY467" fmla="*/ 642269 h 6693946"/>
              <a:gd name="connsiteX468" fmla="*/ 472195 w 1569618"/>
              <a:gd name="connsiteY468" fmla="*/ 679929 h 6693946"/>
              <a:gd name="connsiteX469" fmla="*/ 469852 w 1569618"/>
              <a:gd name="connsiteY469" fmla="*/ 709988 h 6693946"/>
              <a:gd name="connsiteX470" fmla="*/ 480325 w 1569618"/>
              <a:gd name="connsiteY470" fmla="*/ 758165 h 6693946"/>
              <a:gd name="connsiteX471" fmla="*/ 479417 w 1569618"/>
              <a:gd name="connsiteY471" fmla="*/ 775696 h 6693946"/>
              <a:gd name="connsiteX472" fmla="*/ 485466 w 1569618"/>
              <a:gd name="connsiteY472" fmla="*/ 784939 h 6693946"/>
              <a:gd name="connsiteX473" fmla="*/ 491207 w 1569618"/>
              <a:gd name="connsiteY473" fmla="*/ 778523 h 6693946"/>
              <a:gd name="connsiteX474" fmla="*/ 495823 w 1569618"/>
              <a:gd name="connsiteY474" fmla="*/ 761855 h 6693946"/>
              <a:gd name="connsiteX475" fmla="*/ 497960 w 1569618"/>
              <a:gd name="connsiteY475" fmla="*/ 748746 h 6693946"/>
              <a:gd name="connsiteX476" fmla="*/ 497874 w 1569618"/>
              <a:gd name="connsiteY476" fmla="*/ 727976 h 6693946"/>
              <a:gd name="connsiteX477" fmla="*/ 491353 w 1569618"/>
              <a:gd name="connsiteY477" fmla="*/ 643327 h 6693946"/>
              <a:gd name="connsiteX478" fmla="*/ 490989 w 1569618"/>
              <a:gd name="connsiteY478" fmla="*/ 611892 h 6693946"/>
              <a:gd name="connsiteX479" fmla="*/ 484997 w 1569618"/>
              <a:gd name="connsiteY479" fmla="*/ 588819 h 6693946"/>
              <a:gd name="connsiteX480" fmla="*/ 490989 w 1569618"/>
              <a:gd name="connsiteY480" fmla="*/ 567434 h 6693946"/>
              <a:gd name="connsiteX481" fmla="*/ 483621 w 1569618"/>
              <a:gd name="connsiteY481" fmla="*/ 549682 h 6693946"/>
              <a:gd name="connsiteX482" fmla="*/ 486490 w 1569618"/>
              <a:gd name="connsiteY482" fmla="*/ 526099 h 6693946"/>
              <a:gd name="connsiteX483" fmla="*/ 484296 w 1569618"/>
              <a:gd name="connsiteY483" fmla="*/ 499352 h 6693946"/>
              <a:gd name="connsiteX484" fmla="*/ 484251 w 1569618"/>
              <a:gd name="connsiteY484" fmla="*/ 471389 h 6693946"/>
              <a:gd name="connsiteX485" fmla="*/ 483445 w 1569618"/>
              <a:gd name="connsiteY485" fmla="*/ 444026 h 6693946"/>
              <a:gd name="connsiteX486" fmla="*/ 484483 w 1569618"/>
              <a:gd name="connsiteY486" fmla="*/ 417733 h 6693946"/>
              <a:gd name="connsiteX487" fmla="*/ 484135 w 1569618"/>
              <a:gd name="connsiteY487" fmla="*/ 389800 h 6693946"/>
              <a:gd name="connsiteX488" fmla="*/ 477936 w 1569618"/>
              <a:gd name="connsiteY488" fmla="*/ 339867 h 6693946"/>
              <a:gd name="connsiteX489" fmla="*/ 484251 w 1569618"/>
              <a:gd name="connsiteY489" fmla="*/ 311713 h 6693946"/>
              <a:gd name="connsiteX490" fmla="*/ 498883 w 1569618"/>
              <a:gd name="connsiteY490" fmla="*/ 318482 h 6693946"/>
              <a:gd name="connsiteX491" fmla="*/ 501316 w 1569618"/>
              <a:gd name="connsiteY491" fmla="*/ 326728 h 6693946"/>
              <a:gd name="connsiteX492" fmla="*/ 493565 w 1569618"/>
              <a:gd name="connsiteY492" fmla="*/ 354968 h 6693946"/>
              <a:gd name="connsiteX493" fmla="*/ 494004 w 1569618"/>
              <a:gd name="connsiteY493" fmla="*/ 359715 h 6693946"/>
              <a:gd name="connsiteX494" fmla="*/ 510878 w 1569618"/>
              <a:gd name="connsiteY494" fmla="*/ 391574 h 6693946"/>
              <a:gd name="connsiteX495" fmla="*/ 504699 w 1569618"/>
              <a:gd name="connsiteY495" fmla="*/ 403056 h 6693946"/>
              <a:gd name="connsiteX496" fmla="*/ 500480 w 1569618"/>
              <a:gd name="connsiteY496" fmla="*/ 421880 h 6693946"/>
              <a:gd name="connsiteX497" fmla="*/ 512551 w 1569618"/>
              <a:gd name="connsiteY497" fmla="*/ 453195 h 6693946"/>
              <a:gd name="connsiteX498" fmla="*/ 518146 w 1569618"/>
              <a:gd name="connsiteY498" fmla="*/ 489347 h 6693946"/>
              <a:gd name="connsiteX499" fmla="*/ 519184 w 1569618"/>
              <a:gd name="connsiteY499" fmla="*/ 495793 h 6693946"/>
              <a:gd name="connsiteX500" fmla="*/ 526845 w 1569618"/>
              <a:gd name="connsiteY500" fmla="*/ 590885 h 6693946"/>
              <a:gd name="connsiteX501" fmla="*/ 533216 w 1569618"/>
              <a:gd name="connsiteY501" fmla="*/ 629910 h 6693946"/>
              <a:gd name="connsiteX502" fmla="*/ 537334 w 1569618"/>
              <a:gd name="connsiteY502" fmla="*/ 670292 h 6693946"/>
              <a:gd name="connsiteX503" fmla="*/ 533306 w 1569618"/>
              <a:gd name="connsiteY503" fmla="*/ 690563 h 6693946"/>
              <a:gd name="connsiteX504" fmla="*/ 541522 w 1569618"/>
              <a:gd name="connsiteY504" fmla="*/ 778175 h 6693946"/>
              <a:gd name="connsiteX505" fmla="*/ 547237 w 1569618"/>
              <a:gd name="connsiteY505" fmla="*/ 780649 h 6693946"/>
              <a:gd name="connsiteX506" fmla="*/ 542812 w 1569618"/>
              <a:gd name="connsiteY506" fmla="*/ 788689 h 6693946"/>
              <a:gd name="connsiteX507" fmla="*/ 547192 w 1569618"/>
              <a:gd name="connsiteY507" fmla="*/ 825749 h 6693946"/>
              <a:gd name="connsiteX508" fmla="*/ 547237 w 1569618"/>
              <a:gd name="connsiteY508" fmla="*/ 825839 h 6693946"/>
              <a:gd name="connsiteX509" fmla="*/ 547383 w 1569618"/>
              <a:gd name="connsiteY509" fmla="*/ 846227 h 6693946"/>
              <a:gd name="connsiteX510" fmla="*/ 551294 w 1569618"/>
              <a:gd name="connsiteY510" fmla="*/ 857082 h 6693946"/>
              <a:gd name="connsiteX511" fmla="*/ 554107 w 1569618"/>
              <a:gd name="connsiteY511" fmla="*/ 848102 h 6693946"/>
              <a:gd name="connsiteX512" fmla="*/ 554077 w 1569618"/>
              <a:gd name="connsiteY512" fmla="*/ 820900 h 6693946"/>
              <a:gd name="connsiteX513" fmla="*/ 550634 w 1569618"/>
              <a:gd name="connsiteY513" fmla="*/ 815643 h 6693946"/>
              <a:gd name="connsiteX514" fmla="*/ 547777 w 1569618"/>
              <a:gd name="connsiteY514" fmla="*/ 818163 h 6693946"/>
              <a:gd name="connsiteX515" fmla="*/ 553184 w 1569618"/>
              <a:gd name="connsiteY515" fmla="*/ 783079 h 6693946"/>
              <a:gd name="connsiteX516" fmla="*/ 547237 w 1569618"/>
              <a:gd name="connsiteY516" fmla="*/ 780634 h 6693946"/>
              <a:gd name="connsiteX517" fmla="*/ 551602 w 1569618"/>
              <a:gd name="connsiteY517" fmla="*/ 718511 h 6693946"/>
              <a:gd name="connsiteX518" fmla="*/ 547968 w 1569618"/>
              <a:gd name="connsiteY518" fmla="*/ 696541 h 6693946"/>
              <a:gd name="connsiteX519" fmla="*/ 547222 w 1569618"/>
              <a:gd name="connsiteY519" fmla="*/ 666966 h 6693946"/>
              <a:gd name="connsiteX520" fmla="*/ 541668 w 1569618"/>
              <a:gd name="connsiteY520" fmla="*/ 652420 h 6693946"/>
              <a:gd name="connsiteX521" fmla="*/ 549813 w 1569618"/>
              <a:gd name="connsiteY521" fmla="*/ 593919 h 6693946"/>
              <a:gd name="connsiteX522" fmla="*/ 547237 w 1569618"/>
              <a:gd name="connsiteY522" fmla="*/ 570674 h 6693946"/>
              <a:gd name="connsiteX523" fmla="*/ 558164 w 1569618"/>
              <a:gd name="connsiteY523" fmla="*/ 563451 h 6693946"/>
              <a:gd name="connsiteX524" fmla="*/ 568401 w 1569618"/>
              <a:gd name="connsiteY524" fmla="*/ 563144 h 6693946"/>
              <a:gd name="connsiteX525" fmla="*/ 582699 w 1569618"/>
              <a:gd name="connsiteY525" fmla="*/ 599221 h 6693946"/>
              <a:gd name="connsiteX526" fmla="*/ 589933 w 1569618"/>
              <a:gd name="connsiteY526" fmla="*/ 609342 h 6693946"/>
              <a:gd name="connsiteX527" fmla="*/ 603102 w 1569618"/>
              <a:gd name="connsiteY527" fmla="*/ 631432 h 6693946"/>
              <a:gd name="connsiteX528" fmla="*/ 599911 w 1569618"/>
              <a:gd name="connsiteY528" fmla="*/ 640484 h 6693946"/>
              <a:gd name="connsiteX529" fmla="*/ 596349 w 1569618"/>
              <a:gd name="connsiteY529" fmla="*/ 631916 h 6693946"/>
              <a:gd name="connsiteX530" fmla="*/ 596026 w 1569618"/>
              <a:gd name="connsiteY530" fmla="*/ 625132 h 6693946"/>
              <a:gd name="connsiteX531" fmla="*/ 589100 w 1569618"/>
              <a:gd name="connsiteY531" fmla="*/ 620063 h 6693946"/>
              <a:gd name="connsiteX532" fmla="*/ 582523 w 1569618"/>
              <a:gd name="connsiteY532" fmla="*/ 625309 h 6693946"/>
              <a:gd name="connsiteX533" fmla="*/ 593112 w 1569618"/>
              <a:gd name="connsiteY533" fmla="*/ 669501 h 6693946"/>
              <a:gd name="connsiteX534" fmla="*/ 593551 w 1569618"/>
              <a:gd name="connsiteY534" fmla="*/ 709826 h 6693946"/>
              <a:gd name="connsiteX535" fmla="*/ 581938 w 1569618"/>
              <a:gd name="connsiteY535" fmla="*/ 770056 h 6693946"/>
              <a:gd name="connsiteX536" fmla="*/ 579973 w 1569618"/>
              <a:gd name="connsiteY536" fmla="*/ 779446 h 6693946"/>
              <a:gd name="connsiteX537" fmla="*/ 591999 w 1569618"/>
              <a:gd name="connsiteY537" fmla="*/ 801581 h 6693946"/>
              <a:gd name="connsiteX538" fmla="*/ 601257 w 1569618"/>
              <a:gd name="connsiteY538" fmla="*/ 803674 h 6693946"/>
              <a:gd name="connsiteX539" fmla="*/ 609094 w 1569618"/>
              <a:gd name="connsiteY539" fmla="*/ 827271 h 6693946"/>
              <a:gd name="connsiteX540" fmla="*/ 589247 w 1569618"/>
              <a:gd name="connsiteY540" fmla="*/ 829630 h 6693946"/>
              <a:gd name="connsiteX541" fmla="*/ 580678 w 1569618"/>
              <a:gd name="connsiteY541" fmla="*/ 815643 h 6693946"/>
              <a:gd name="connsiteX542" fmla="*/ 582246 w 1569618"/>
              <a:gd name="connsiteY542" fmla="*/ 815643 h 6693946"/>
              <a:gd name="connsiteX543" fmla="*/ 580119 w 1569618"/>
              <a:gd name="connsiteY543" fmla="*/ 810341 h 6693946"/>
              <a:gd name="connsiteX544" fmla="*/ 575886 w 1569618"/>
              <a:gd name="connsiteY544" fmla="*/ 811496 h 6693946"/>
              <a:gd name="connsiteX545" fmla="*/ 580678 w 1569618"/>
              <a:gd name="connsiteY545" fmla="*/ 815643 h 6693946"/>
              <a:gd name="connsiteX546" fmla="*/ 589247 w 1569618"/>
              <a:gd name="connsiteY546" fmla="*/ 829630 h 6693946"/>
              <a:gd name="connsiteX547" fmla="*/ 589247 w 1569618"/>
              <a:gd name="connsiteY547" fmla="*/ 840103 h 6693946"/>
              <a:gd name="connsiteX548" fmla="*/ 596510 w 1569618"/>
              <a:gd name="connsiteY548" fmla="*/ 839605 h 6693946"/>
              <a:gd name="connsiteX549" fmla="*/ 610073 w 1569618"/>
              <a:gd name="connsiteY549" fmla="*/ 844704 h 6693946"/>
              <a:gd name="connsiteX550" fmla="*/ 610369 w 1569618"/>
              <a:gd name="connsiteY550" fmla="*/ 910971 h 6693946"/>
              <a:gd name="connsiteX551" fmla="*/ 600406 w 1569618"/>
              <a:gd name="connsiteY551" fmla="*/ 920623 h 6693946"/>
              <a:gd name="connsiteX552" fmla="*/ 599750 w 1569618"/>
              <a:gd name="connsiteY552" fmla="*/ 927287 h 6693946"/>
              <a:gd name="connsiteX553" fmla="*/ 617209 w 1569618"/>
              <a:gd name="connsiteY553" fmla="*/ 965007 h 6693946"/>
              <a:gd name="connsiteX554" fmla="*/ 617561 w 1569618"/>
              <a:gd name="connsiteY554" fmla="*/ 1041732 h 6693946"/>
              <a:gd name="connsiteX555" fmla="*/ 624870 w 1569618"/>
              <a:gd name="connsiteY555" fmla="*/ 1046344 h 6693946"/>
              <a:gd name="connsiteX556" fmla="*/ 627285 w 1569618"/>
              <a:gd name="connsiteY556" fmla="*/ 1038507 h 6693946"/>
              <a:gd name="connsiteX557" fmla="*/ 628222 w 1569618"/>
              <a:gd name="connsiteY557" fmla="*/ 1026834 h 6693946"/>
              <a:gd name="connsiteX558" fmla="*/ 630202 w 1569618"/>
              <a:gd name="connsiteY558" fmla="*/ 1014107 h 6693946"/>
              <a:gd name="connsiteX559" fmla="*/ 630435 w 1569618"/>
              <a:gd name="connsiteY559" fmla="*/ 938919 h 6693946"/>
              <a:gd name="connsiteX560" fmla="*/ 624619 w 1569618"/>
              <a:gd name="connsiteY560" fmla="*/ 853505 h 6693946"/>
              <a:gd name="connsiteX561" fmla="*/ 623917 w 1569618"/>
              <a:gd name="connsiteY561" fmla="*/ 836458 h 6693946"/>
              <a:gd name="connsiteX562" fmla="*/ 624240 w 1569618"/>
              <a:gd name="connsiteY562" fmla="*/ 796789 h 6693946"/>
              <a:gd name="connsiteX563" fmla="*/ 624240 w 1569618"/>
              <a:gd name="connsiteY563" fmla="*/ 751457 h 6693946"/>
              <a:gd name="connsiteX564" fmla="*/ 624619 w 1569618"/>
              <a:gd name="connsiteY564" fmla="*/ 706151 h 6693946"/>
              <a:gd name="connsiteX565" fmla="*/ 623242 w 1569618"/>
              <a:gd name="connsiteY565" fmla="*/ 666219 h 6693946"/>
              <a:gd name="connsiteX566" fmla="*/ 624285 w 1569618"/>
              <a:gd name="connsiteY566" fmla="*/ 621221 h 6693946"/>
              <a:gd name="connsiteX567" fmla="*/ 631226 w 1569618"/>
              <a:gd name="connsiteY567" fmla="*/ 592730 h 6693946"/>
              <a:gd name="connsiteX568" fmla="*/ 631226 w 1569618"/>
              <a:gd name="connsiteY568" fmla="*/ 556668 h 6693946"/>
              <a:gd name="connsiteX569" fmla="*/ 645216 w 1569618"/>
              <a:gd name="connsiteY569" fmla="*/ 604786 h 6693946"/>
              <a:gd name="connsiteX570" fmla="*/ 645595 w 1569618"/>
              <a:gd name="connsiteY570" fmla="*/ 660711 h 6693946"/>
              <a:gd name="connsiteX571" fmla="*/ 653346 w 1569618"/>
              <a:gd name="connsiteY571" fmla="*/ 668664 h 6693946"/>
              <a:gd name="connsiteX572" fmla="*/ 658851 w 1569618"/>
              <a:gd name="connsiteY572" fmla="*/ 658559 h 6693946"/>
              <a:gd name="connsiteX573" fmla="*/ 652128 w 1569618"/>
              <a:gd name="connsiteY573" fmla="*/ 629966 h 6693946"/>
              <a:gd name="connsiteX574" fmla="*/ 658341 w 1569618"/>
              <a:gd name="connsiteY574" fmla="*/ 605007 h 6693946"/>
              <a:gd name="connsiteX575" fmla="*/ 651689 w 1569618"/>
              <a:gd name="connsiteY575" fmla="*/ 579812 h 6693946"/>
              <a:gd name="connsiteX576" fmla="*/ 659466 w 1569618"/>
              <a:gd name="connsiteY576" fmla="*/ 547792 h 6693946"/>
              <a:gd name="connsiteX577" fmla="*/ 666718 w 1569618"/>
              <a:gd name="connsiteY577" fmla="*/ 543090 h 6693946"/>
              <a:gd name="connsiteX578" fmla="*/ 672913 w 1569618"/>
              <a:gd name="connsiteY578" fmla="*/ 548744 h 6693946"/>
              <a:gd name="connsiteX579" fmla="*/ 670862 w 1569618"/>
              <a:gd name="connsiteY579" fmla="*/ 575695 h 6693946"/>
              <a:gd name="connsiteX580" fmla="*/ 677720 w 1569618"/>
              <a:gd name="connsiteY580" fmla="*/ 600627 h 6693946"/>
              <a:gd name="connsiteX581" fmla="*/ 677544 w 1569618"/>
              <a:gd name="connsiteY581" fmla="*/ 617985 h 6693946"/>
              <a:gd name="connsiteX582" fmla="*/ 673044 w 1569618"/>
              <a:gd name="connsiteY582" fmla="*/ 631695 h 6693946"/>
              <a:gd name="connsiteX583" fmla="*/ 678538 w 1569618"/>
              <a:gd name="connsiteY583" fmla="*/ 645010 h 6693946"/>
              <a:gd name="connsiteX584" fmla="*/ 680690 w 1569618"/>
              <a:gd name="connsiteY584" fmla="*/ 676355 h 6693946"/>
              <a:gd name="connsiteX585" fmla="*/ 693188 w 1569618"/>
              <a:gd name="connsiteY585" fmla="*/ 692116 h 6693946"/>
              <a:gd name="connsiteX586" fmla="*/ 680851 w 1569618"/>
              <a:gd name="connsiteY586" fmla="*/ 699529 h 6693946"/>
              <a:gd name="connsiteX587" fmla="*/ 688366 w 1569618"/>
              <a:gd name="connsiteY587" fmla="*/ 703688 h 6693946"/>
              <a:gd name="connsiteX588" fmla="*/ 688793 w 1569618"/>
              <a:gd name="connsiteY588" fmla="*/ 717180 h 6693946"/>
              <a:gd name="connsiteX589" fmla="*/ 685231 w 1569618"/>
              <a:gd name="connsiteY589" fmla="*/ 726453 h 6693946"/>
              <a:gd name="connsiteX590" fmla="*/ 697140 w 1569618"/>
              <a:gd name="connsiteY590" fmla="*/ 738655 h 6693946"/>
              <a:gd name="connsiteX591" fmla="*/ 699589 w 1569618"/>
              <a:gd name="connsiteY591" fmla="*/ 757168 h 6693946"/>
              <a:gd name="connsiteX592" fmla="*/ 687166 w 1569618"/>
              <a:gd name="connsiteY592" fmla="*/ 759452 h 6693946"/>
              <a:gd name="connsiteX593" fmla="*/ 685115 w 1569618"/>
              <a:gd name="connsiteY593" fmla="*/ 754341 h 6693946"/>
              <a:gd name="connsiteX594" fmla="*/ 680866 w 1569618"/>
              <a:gd name="connsiteY594" fmla="*/ 755499 h 6693946"/>
              <a:gd name="connsiteX595" fmla="*/ 685674 w 1569618"/>
              <a:gd name="connsiteY595" fmla="*/ 759643 h 6693946"/>
              <a:gd name="connsiteX596" fmla="*/ 680971 w 1569618"/>
              <a:gd name="connsiteY596" fmla="*/ 787519 h 6693946"/>
              <a:gd name="connsiteX597" fmla="*/ 697538 w 1569618"/>
              <a:gd name="connsiteY597" fmla="*/ 828445 h 6693946"/>
              <a:gd name="connsiteX598" fmla="*/ 701449 w 1569618"/>
              <a:gd name="connsiteY598" fmla="*/ 862557 h 6693946"/>
              <a:gd name="connsiteX599" fmla="*/ 701228 w 1569618"/>
              <a:gd name="connsiteY599" fmla="*/ 884209 h 6693946"/>
              <a:gd name="connsiteX600" fmla="*/ 694227 w 1569618"/>
              <a:gd name="connsiteY600" fmla="*/ 913623 h 6693946"/>
              <a:gd name="connsiteX601" fmla="*/ 708244 w 1569618"/>
              <a:gd name="connsiteY601" fmla="*/ 967245 h 6693946"/>
              <a:gd name="connsiteX602" fmla="*/ 715219 w 1569618"/>
              <a:gd name="connsiteY602" fmla="*/ 1034247 h 6693946"/>
              <a:gd name="connsiteX603" fmla="*/ 712170 w 1569618"/>
              <a:gd name="connsiteY603" fmla="*/ 1097072 h 6693946"/>
              <a:gd name="connsiteX604" fmla="*/ 718102 w 1569618"/>
              <a:gd name="connsiteY604" fmla="*/ 1143825 h 6693946"/>
              <a:gd name="connsiteX605" fmla="*/ 722234 w 1569618"/>
              <a:gd name="connsiteY605" fmla="*/ 1152555 h 6693946"/>
              <a:gd name="connsiteX606" fmla="*/ 720446 w 1569618"/>
              <a:gd name="connsiteY606" fmla="*/ 1182996 h 6693946"/>
              <a:gd name="connsiteX607" fmla="*/ 722366 w 1569618"/>
              <a:gd name="connsiteY607" fmla="*/ 1213156 h 6693946"/>
              <a:gd name="connsiteX608" fmla="*/ 728620 w 1569618"/>
              <a:gd name="connsiteY608" fmla="*/ 1245483 h 6693946"/>
              <a:gd name="connsiteX609" fmla="*/ 725984 w 1569618"/>
              <a:gd name="connsiteY609" fmla="*/ 1279232 h 6693946"/>
              <a:gd name="connsiteX610" fmla="*/ 726202 w 1569618"/>
              <a:gd name="connsiteY610" fmla="*/ 1305991 h 6693946"/>
              <a:gd name="connsiteX611" fmla="*/ 729104 w 1569618"/>
              <a:gd name="connsiteY611" fmla="*/ 1343182 h 6693946"/>
              <a:gd name="connsiteX612" fmla="*/ 729221 w 1569618"/>
              <a:gd name="connsiteY612" fmla="*/ 1381632 h 6693946"/>
              <a:gd name="connsiteX613" fmla="*/ 728812 w 1569618"/>
              <a:gd name="connsiteY613" fmla="*/ 1420012 h 6693946"/>
              <a:gd name="connsiteX614" fmla="*/ 729221 w 1569618"/>
              <a:gd name="connsiteY614" fmla="*/ 1452718 h 6693946"/>
              <a:gd name="connsiteX615" fmla="*/ 734961 w 1569618"/>
              <a:gd name="connsiteY615" fmla="*/ 1482162 h 6693946"/>
              <a:gd name="connsiteX616" fmla="*/ 743661 w 1569618"/>
              <a:gd name="connsiteY616" fmla="*/ 1394434 h 6693946"/>
              <a:gd name="connsiteX617" fmla="*/ 743222 w 1569618"/>
              <a:gd name="connsiteY617" fmla="*/ 1279112 h 6693946"/>
              <a:gd name="connsiteX618" fmla="*/ 743822 w 1569618"/>
              <a:gd name="connsiteY618" fmla="*/ 1247842 h 6693946"/>
              <a:gd name="connsiteX619" fmla="*/ 740601 w 1569618"/>
              <a:gd name="connsiteY619" fmla="*/ 1220963 h 6693946"/>
              <a:gd name="connsiteX620" fmla="*/ 736911 w 1569618"/>
              <a:gd name="connsiteY620" fmla="*/ 1193481 h 6693946"/>
              <a:gd name="connsiteX621" fmla="*/ 746241 w 1569618"/>
              <a:gd name="connsiteY621" fmla="*/ 1159147 h 6693946"/>
              <a:gd name="connsiteX622" fmla="*/ 749875 w 1569618"/>
              <a:gd name="connsiteY622" fmla="*/ 1150477 h 6693946"/>
              <a:gd name="connsiteX623" fmla="*/ 738813 w 1569618"/>
              <a:gd name="connsiteY623" fmla="*/ 1132928 h 6693946"/>
              <a:gd name="connsiteX624" fmla="*/ 740732 w 1569618"/>
              <a:gd name="connsiteY624" fmla="*/ 1111265 h 6693946"/>
              <a:gd name="connsiteX625" fmla="*/ 736866 w 1569618"/>
              <a:gd name="connsiteY625" fmla="*/ 1081604 h 6693946"/>
              <a:gd name="connsiteX626" fmla="*/ 744160 w 1569618"/>
              <a:gd name="connsiteY626" fmla="*/ 1044413 h 6693946"/>
              <a:gd name="connsiteX627" fmla="*/ 743222 w 1569618"/>
              <a:gd name="connsiteY627" fmla="*/ 1002842 h 6693946"/>
              <a:gd name="connsiteX628" fmla="*/ 743489 w 1569618"/>
              <a:gd name="connsiteY628" fmla="*/ 974895 h 6693946"/>
              <a:gd name="connsiteX629" fmla="*/ 749185 w 1569618"/>
              <a:gd name="connsiteY629" fmla="*/ 972476 h 6693946"/>
              <a:gd name="connsiteX630" fmla="*/ 764214 w 1569618"/>
              <a:gd name="connsiteY630" fmla="*/ 990610 h 6693946"/>
              <a:gd name="connsiteX631" fmla="*/ 758413 w 1569618"/>
              <a:gd name="connsiteY631" fmla="*/ 992924 h 6693946"/>
              <a:gd name="connsiteX632" fmla="*/ 764214 w 1569618"/>
              <a:gd name="connsiteY632" fmla="*/ 997611 h 6693946"/>
              <a:gd name="connsiteX633" fmla="*/ 757213 w 1569618"/>
              <a:gd name="connsiteY633" fmla="*/ 1022102 h 6693946"/>
              <a:gd name="connsiteX634" fmla="*/ 762455 w 1569618"/>
              <a:gd name="connsiteY634" fmla="*/ 1047972 h 6693946"/>
              <a:gd name="connsiteX635" fmla="*/ 761094 w 1569618"/>
              <a:gd name="connsiteY635" fmla="*/ 1046607 h 6693946"/>
              <a:gd name="connsiteX636" fmla="*/ 757989 w 1569618"/>
              <a:gd name="connsiteY636" fmla="*/ 1050814 h 6693946"/>
              <a:gd name="connsiteX637" fmla="*/ 762178 w 1569618"/>
              <a:gd name="connsiteY637" fmla="*/ 1049817 h 6693946"/>
              <a:gd name="connsiteX638" fmla="*/ 764214 w 1569618"/>
              <a:gd name="connsiteY638" fmla="*/ 1049730 h 6693946"/>
              <a:gd name="connsiteX639" fmla="*/ 763539 w 1569618"/>
              <a:gd name="connsiteY639" fmla="*/ 1049055 h 6693946"/>
              <a:gd name="connsiteX640" fmla="*/ 778070 w 1569618"/>
              <a:gd name="connsiteY640" fmla="*/ 1030393 h 6693946"/>
              <a:gd name="connsiteX641" fmla="*/ 774102 w 1569618"/>
              <a:gd name="connsiteY641" fmla="*/ 997686 h 6693946"/>
              <a:gd name="connsiteX642" fmla="*/ 764214 w 1569618"/>
              <a:gd name="connsiteY642" fmla="*/ 997611 h 6693946"/>
              <a:gd name="connsiteX643" fmla="*/ 764214 w 1569618"/>
              <a:gd name="connsiteY643" fmla="*/ 990610 h 6693946"/>
              <a:gd name="connsiteX644" fmla="*/ 777500 w 1569618"/>
              <a:gd name="connsiteY644" fmla="*/ 977310 h 6693946"/>
              <a:gd name="connsiteX645" fmla="*/ 774249 w 1569618"/>
              <a:gd name="connsiteY645" fmla="*/ 957286 h 6693946"/>
              <a:gd name="connsiteX646" fmla="*/ 775433 w 1569618"/>
              <a:gd name="connsiteY646" fmla="*/ 935492 h 6693946"/>
              <a:gd name="connsiteX647" fmla="*/ 772404 w 1569618"/>
              <a:gd name="connsiteY647" fmla="*/ 895706 h 6693946"/>
              <a:gd name="connsiteX648" fmla="*/ 779461 w 1569618"/>
              <a:gd name="connsiteY648" fmla="*/ 846152 h 6693946"/>
              <a:gd name="connsiteX649" fmla="*/ 786612 w 1569618"/>
              <a:gd name="connsiteY649" fmla="*/ 845364 h 6693946"/>
              <a:gd name="connsiteX650" fmla="*/ 785220 w 1569618"/>
              <a:gd name="connsiteY650" fmla="*/ 846755 h 6693946"/>
              <a:gd name="connsiteX651" fmla="*/ 789424 w 1569618"/>
              <a:gd name="connsiteY651" fmla="*/ 849860 h 6693946"/>
              <a:gd name="connsiteX652" fmla="*/ 788427 w 1569618"/>
              <a:gd name="connsiteY652" fmla="*/ 845672 h 6693946"/>
              <a:gd name="connsiteX653" fmla="*/ 788340 w 1569618"/>
              <a:gd name="connsiteY653" fmla="*/ 843636 h 6693946"/>
              <a:gd name="connsiteX654" fmla="*/ 787560 w 1569618"/>
              <a:gd name="connsiteY654" fmla="*/ 844412 h 6693946"/>
              <a:gd name="connsiteX655" fmla="*/ 778699 w 1569618"/>
              <a:gd name="connsiteY655" fmla="*/ 819055 h 6693946"/>
              <a:gd name="connsiteX656" fmla="*/ 792675 w 1569618"/>
              <a:gd name="connsiteY656" fmla="*/ 804671 h 6693946"/>
              <a:gd name="connsiteX657" fmla="*/ 806632 w 1569618"/>
              <a:gd name="connsiteY657" fmla="*/ 761210 h 6693946"/>
              <a:gd name="connsiteX658" fmla="*/ 794914 w 1569618"/>
              <a:gd name="connsiteY658" fmla="*/ 759572 h 6693946"/>
              <a:gd name="connsiteX659" fmla="*/ 784561 w 1569618"/>
              <a:gd name="connsiteY659" fmla="*/ 759774 h 6693946"/>
              <a:gd name="connsiteX660" fmla="*/ 778816 w 1569618"/>
              <a:gd name="connsiteY660" fmla="*/ 762545 h 6693946"/>
              <a:gd name="connsiteX661" fmla="*/ 786345 w 1569618"/>
              <a:gd name="connsiteY661" fmla="*/ 766513 h 6693946"/>
              <a:gd name="connsiteX662" fmla="*/ 796335 w 1569618"/>
              <a:gd name="connsiteY662" fmla="*/ 767596 h 6693946"/>
              <a:gd name="connsiteX663" fmla="*/ 799147 w 1569618"/>
              <a:gd name="connsiteY663" fmla="*/ 773120 h 6693946"/>
              <a:gd name="connsiteX664" fmla="*/ 784414 w 1569618"/>
              <a:gd name="connsiteY664" fmla="*/ 781103 h 6693946"/>
              <a:gd name="connsiteX665" fmla="*/ 782434 w 1569618"/>
              <a:gd name="connsiteY665" fmla="*/ 794535 h 6693946"/>
              <a:gd name="connsiteX666" fmla="*/ 776900 w 1569618"/>
              <a:gd name="connsiteY666" fmla="*/ 785367 h 6693946"/>
              <a:gd name="connsiteX667" fmla="*/ 776986 w 1569618"/>
              <a:gd name="connsiteY667" fmla="*/ 782993 h 6693946"/>
              <a:gd name="connsiteX668" fmla="*/ 767143 w 1569618"/>
              <a:gd name="connsiteY668" fmla="*/ 761578 h 6693946"/>
              <a:gd name="connsiteX669" fmla="*/ 785220 w 1569618"/>
              <a:gd name="connsiteY669" fmla="*/ 745656 h 6693946"/>
              <a:gd name="connsiteX670" fmla="*/ 801082 w 1569618"/>
              <a:gd name="connsiteY670" fmla="*/ 744014 h 6693946"/>
              <a:gd name="connsiteX671" fmla="*/ 812977 w 1569618"/>
              <a:gd name="connsiteY671" fmla="*/ 727916 h 6693946"/>
              <a:gd name="connsiteX672" fmla="*/ 807719 w 1569618"/>
              <a:gd name="connsiteY672" fmla="*/ 691662 h 6693946"/>
              <a:gd name="connsiteX673" fmla="*/ 806445 w 1569618"/>
              <a:gd name="connsiteY673" fmla="*/ 672710 h 6693946"/>
              <a:gd name="connsiteX674" fmla="*/ 806092 w 1569618"/>
              <a:gd name="connsiteY674" fmla="*/ 653639 h 6693946"/>
              <a:gd name="connsiteX675" fmla="*/ 807292 w 1569618"/>
              <a:gd name="connsiteY675" fmla="*/ 636719 h 6693946"/>
              <a:gd name="connsiteX676" fmla="*/ 809887 w 1569618"/>
              <a:gd name="connsiteY676" fmla="*/ 591500 h 6693946"/>
              <a:gd name="connsiteX677" fmla="*/ 812756 w 1569618"/>
              <a:gd name="connsiteY677" fmla="*/ 581717 h 6693946"/>
              <a:gd name="connsiteX678" fmla="*/ 817634 w 1569618"/>
              <a:gd name="connsiteY678" fmla="*/ 571596 h 6693946"/>
              <a:gd name="connsiteX679" fmla="*/ 824886 w 1569618"/>
              <a:gd name="connsiteY679" fmla="*/ 579126 h 6693946"/>
              <a:gd name="connsiteX680" fmla="*/ 827230 w 1569618"/>
              <a:gd name="connsiteY680" fmla="*/ 588616 h 6693946"/>
              <a:gd name="connsiteX681" fmla="*/ 829997 w 1569618"/>
              <a:gd name="connsiteY681" fmla="*/ 597961 h 6693946"/>
              <a:gd name="connsiteX682" fmla="*/ 834100 w 1569618"/>
              <a:gd name="connsiteY682" fmla="*/ 587105 h 6693946"/>
              <a:gd name="connsiteX683" fmla="*/ 840939 w 1569618"/>
              <a:gd name="connsiteY683" fmla="*/ 539839 h 6693946"/>
              <a:gd name="connsiteX684" fmla="*/ 841509 w 1569618"/>
              <a:gd name="connsiteY684" fmla="*/ 483899 h 6693946"/>
              <a:gd name="connsiteX685" fmla="*/ 848117 w 1569618"/>
              <a:gd name="connsiteY685" fmla="*/ 451792 h 6693946"/>
              <a:gd name="connsiteX686" fmla="*/ 854649 w 1569618"/>
              <a:gd name="connsiteY686" fmla="*/ 419169 h 6693946"/>
              <a:gd name="connsiteX687" fmla="*/ 855425 w 1569618"/>
              <a:gd name="connsiteY687" fmla="*/ 398766 h 6693946"/>
              <a:gd name="connsiteX688" fmla="*/ 862118 w 1569618"/>
              <a:gd name="connsiteY688" fmla="*/ 373631 h 6693946"/>
              <a:gd name="connsiteX689" fmla="*/ 870484 w 1569618"/>
              <a:gd name="connsiteY689" fmla="*/ 372210 h 6693946"/>
              <a:gd name="connsiteX690" fmla="*/ 883549 w 1569618"/>
              <a:gd name="connsiteY690" fmla="*/ 365486 h 6693946"/>
              <a:gd name="connsiteX691" fmla="*/ 890947 w 1569618"/>
              <a:gd name="connsiteY691" fmla="*/ 361106 h 6693946"/>
              <a:gd name="connsiteX692" fmla="*/ 896894 w 1569618"/>
              <a:gd name="connsiteY692" fmla="*/ 367024 h 6693946"/>
              <a:gd name="connsiteX693" fmla="*/ 904570 w 1569618"/>
              <a:gd name="connsiteY693" fmla="*/ 406221 h 6693946"/>
              <a:gd name="connsiteX694" fmla="*/ 909198 w 1569618"/>
              <a:gd name="connsiteY694" fmla="*/ 418029 h 6693946"/>
              <a:gd name="connsiteX695" fmla="*/ 914162 w 1569618"/>
              <a:gd name="connsiteY695" fmla="*/ 422787 h 6693946"/>
              <a:gd name="connsiteX696" fmla="*/ 918017 w 1569618"/>
              <a:gd name="connsiteY696" fmla="*/ 419083 h 6693946"/>
              <a:gd name="connsiteX697" fmla="*/ 919903 w 1569618"/>
              <a:gd name="connsiteY697" fmla="*/ 392159 h 6693946"/>
              <a:gd name="connsiteX698" fmla="*/ 933688 w 1569618"/>
              <a:gd name="connsiteY698" fmla="*/ 373364 h 6693946"/>
              <a:gd name="connsiteX699" fmla="*/ 939211 w 1569618"/>
              <a:gd name="connsiteY699" fmla="*/ 344438 h 6693946"/>
              <a:gd name="connsiteX700" fmla="*/ 945275 w 1569618"/>
              <a:gd name="connsiteY700" fmla="*/ 322217 h 6693946"/>
              <a:gd name="connsiteX701" fmla="*/ 956363 w 1569618"/>
              <a:gd name="connsiteY701" fmla="*/ 299571 h 6693946"/>
              <a:gd name="connsiteX702" fmla="*/ 976796 w 1569618"/>
              <a:gd name="connsiteY702" fmla="*/ 304611 h 6693946"/>
              <a:gd name="connsiteX703" fmla="*/ 1005374 w 1569618"/>
              <a:gd name="connsiteY703" fmla="*/ 311537 h 6693946"/>
              <a:gd name="connsiteX704" fmla="*/ 1016406 w 1569618"/>
              <a:gd name="connsiteY704" fmla="*/ 349051 h 6693946"/>
              <a:gd name="connsiteX705" fmla="*/ 1018029 w 1569618"/>
              <a:gd name="connsiteY705" fmla="*/ 365764 h 6693946"/>
              <a:gd name="connsiteX706" fmla="*/ 1037116 w 1569618"/>
              <a:gd name="connsiteY706" fmla="*/ 371126 h 6693946"/>
              <a:gd name="connsiteX707" fmla="*/ 1044661 w 1569618"/>
              <a:gd name="connsiteY707" fmla="*/ 363904 h 6693946"/>
              <a:gd name="connsiteX708" fmla="*/ 1071378 w 1569618"/>
              <a:gd name="connsiteY708" fmla="*/ 349418 h 6693946"/>
              <a:gd name="connsiteX709" fmla="*/ 1092794 w 1569618"/>
              <a:gd name="connsiteY709" fmla="*/ 389316 h 6693946"/>
              <a:gd name="connsiteX710" fmla="*/ 1102431 w 1569618"/>
              <a:gd name="connsiteY710" fmla="*/ 462719 h 6693946"/>
              <a:gd name="connsiteX711" fmla="*/ 1120449 w 1569618"/>
              <a:gd name="connsiteY711" fmla="*/ 532046 h 6693946"/>
              <a:gd name="connsiteX712" fmla="*/ 1121592 w 1569618"/>
              <a:gd name="connsiteY712" fmla="*/ 549007 h 6693946"/>
              <a:gd name="connsiteX713" fmla="*/ 1133176 w 1569618"/>
              <a:gd name="connsiteY713" fmla="*/ 562161 h 6693946"/>
              <a:gd name="connsiteX714" fmla="*/ 1129853 w 1569618"/>
              <a:gd name="connsiteY714" fmla="*/ 547631 h 6693946"/>
              <a:gd name="connsiteX715" fmla="*/ 1128226 w 1569618"/>
              <a:gd name="connsiteY715" fmla="*/ 541406 h 6693946"/>
              <a:gd name="connsiteX716" fmla="*/ 1121386 w 1569618"/>
              <a:gd name="connsiteY716" fmla="*/ 453285 h 6693946"/>
              <a:gd name="connsiteX717" fmla="*/ 1121341 w 1569618"/>
              <a:gd name="connsiteY717" fmla="*/ 435867 h 6693946"/>
              <a:gd name="connsiteX718" fmla="*/ 1124930 w 1569618"/>
              <a:gd name="connsiteY718" fmla="*/ 430962 h 6693946"/>
              <a:gd name="connsiteX719" fmla="*/ 1128196 w 1569618"/>
              <a:gd name="connsiteY719" fmla="*/ 436602 h 6693946"/>
              <a:gd name="connsiteX720" fmla="*/ 1134863 w 1569618"/>
              <a:gd name="connsiteY720" fmla="*/ 479181 h 6693946"/>
              <a:gd name="connsiteX721" fmla="*/ 1144868 w 1569618"/>
              <a:gd name="connsiteY721" fmla="*/ 499190 h 6693946"/>
              <a:gd name="connsiteX722" fmla="*/ 1162957 w 1569618"/>
              <a:gd name="connsiteY722" fmla="*/ 530142 h 6693946"/>
              <a:gd name="connsiteX723" fmla="*/ 1159721 w 1569618"/>
              <a:gd name="connsiteY723" fmla="*/ 535504 h 6693946"/>
              <a:gd name="connsiteX724" fmla="*/ 1152367 w 1569618"/>
              <a:gd name="connsiteY724" fmla="*/ 542373 h 6693946"/>
              <a:gd name="connsiteX725" fmla="*/ 1149289 w 1569618"/>
              <a:gd name="connsiteY725" fmla="*/ 536674 h 6693946"/>
              <a:gd name="connsiteX726" fmla="*/ 1149101 w 1569618"/>
              <a:gd name="connsiteY726" fmla="*/ 529718 h 6693946"/>
              <a:gd name="connsiteX727" fmla="*/ 1144939 w 1569618"/>
              <a:gd name="connsiteY727" fmla="*/ 508389 h 6693946"/>
              <a:gd name="connsiteX728" fmla="*/ 1142348 w 1569618"/>
              <a:gd name="connsiteY728" fmla="*/ 528237 h 6693946"/>
              <a:gd name="connsiteX729" fmla="*/ 1157831 w 1569618"/>
              <a:gd name="connsiteY729" fmla="*/ 550166 h 6693946"/>
              <a:gd name="connsiteX730" fmla="*/ 1162987 w 1569618"/>
              <a:gd name="connsiteY730" fmla="*/ 560346 h 6693946"/>
              <a:gd name="connsiteX731" fmla="*/ 1171158 w 1569618"/>
              <a:gd name="connsiteY731" fmla="*/ 616579 h 6693946"/>
              <a:gd name="connsiteX732" fmla="*/ 1183037 w 1569618"/>
              <a:gd name="connsiteY732" fmla="*/ 624296 h 6693946"/>
              <a:gd name="connsiteX733" fmla="*/ 1187417 w 1569618"/>
              <a:gd name="connsiteY733" fmla="*/ 611524 h 6693946"/>
              <a:gd name="connsiteX734" fmla="*/ 1186877 w 1569618"/>
              <a:gd name="connsiteY734" fmla="*/ 593128 h 6693946"/>
              <a:gd name="connsiteX735" fmla="*/ 1197542 w 1569618"/>
              <a:gd name="connsiteY735" fmla="*/ 609739 h 6693946"/>
              <a:gd name="connsiteX736" fmla="*/ 1199240 w 1569618"/>
              <a:gd name="connsiteY736" fmla="*/ 657081 h 6693946"/>
              <a:gd name="connsiteX737" fmla="*/ 1221987 w 1569618"/>
              <a:gd name="connsiteY737" fmla="*/ 702679 h 6693946"/>
              <a:gd name="connsiteX738" fmla="*/ 1228256 w 1569618"/>
              <a:gd name="connsiteY738" fmla="*/ 703395 h 6693946"/>
              <a:gd name="connsiteX739" fmla="*/ 1229940 w 1569618"/>
              <a:gd name="connsiteY739" fmla="*/ 697141 h 6693946"/>
              <a:gd name="connsiteX740" fmla="*/ 1226322 w 1569618"/>
              <a:gd name="connsiteY740" fmla="*/ 611262 h 6693946"/>
              <a:gd name="connsiteX741" fmla="*/ 1229618 w 1569618"/>
              <a:gd name="connsiteY741" fmla="*/ 605708 h 6693946"/>
              <a:gd name="connsiteX742" fmla="*/ 1233105 w 1569618"/>
              <a:gd name="connsiteY742" fmla="*/ 611172 h 6693946"/>
              <a:gd name="connsiteX743" fmla="*/ 1240489 w 1569618"/>
              <a:gd name="connsiteY743" fmla="*/ 643282 h 6693946"/>
              <a:gd name="connsiteX744" fmla="*/ 1251884 w 1569618"/>
              <a:gd name="connsiteY744" fmla="*/ 677499 h 6693946"/>
              <a:gd name="connsiteX745" fmla="*/ 1269857 w 1569618"/>
              <a:gd name="connsiteY745" fmla="*/ 705064 h 6693946"/>
              <a:gd name="connsiteX746" fmla="*/ 1268144 w 1569618"/>
              <a:gd name="connsiteY746" fmla="*/ 706781 h 6693946"/>
              <a:gd name="connsiteX747" fmla="*/ 1272362 w 1569618"/>
              <a:gd name="connsiteY747" fmla="*/ 709886 h 6693946"/>
              <a:gd name="connsiteX748" fmla="*/ 1271365 w 1569618"/>
              <a:gd name="connsiteY748" fmla="*/ 705694 h 6693946"/>
              <a:gd name="connsiteX749" fmla="*/ 1271762 w 1569618"/>
              <a:gd name="connsiteY749" fmla="*/ 704277 h 6693946"/>
              <a:gd name="connsiteX750" fmla="*/ 1267161 w 1569618"/>
              <a:gd name="connsiteY750" fmla="*/ 629805 h 6693946"/>
              <a:gd name="connsiteX751" fmla="*/ 1266764 w 1569618"/>
              <a:gd name="connsiteY751" fmla="*/ 617048 h 6693946"/>
              <a:gd name="connsiteX752" fmla="*/ 1276858 w 1569618"/>
              <a:gd name="connsiteY752" fmla="*/ 617880 h 6693946"/>
              <a:gd name="connsiteX753" fmla="*/ 1282029 w 1569618"/>
              <a:gd name="connsiteY753" fmla="*/ 609679 h 6693946"/>
              <a:gd name="connsiteX754" fmla="*/ 1284182 w 1569618"/>
              <a:gd name="connsiteY754" fmla="*/ 600129 h 6693946"/>
              <a:gd name="connsiteX755" fmla="*/ 1293849 w 1569618"/>
              <a:gd name="connsiteY755" fmla="*/ 607174 h 6693946"/>
              <a:gd name="connsiteX756" fmla="*/ 1316393 w 1569618"/>
              <a:gd name="connsiteY756" fmla="*/ 674173 h 6693946"/>
              <a:gd name="connsiteX757" fmla="*/ 1333222 w 1569618"/>
              <a:gd name="connsiteY757" fmla="*/ 716096 h 6693946"/>
              <a:gd name="connsiteX758" fmla="*/ 1333485 w 1569618"/>
              <a:gd name="connsiteY758" fmla="*/ 733203 h 6693946"/>
              <a:gd name="connsiteX759" fmla="*/ 1337073 w 1569618"/>
              <a:gd name="connsiteY759" fmla="*/ 738404 h 6693946"/>
              <a:gd name="connsiteX760" fmla="*/ 1352132 w 1569618"/>
              <a:gd name="connsiteY760" fmla="*/ 757592 h 6693946"/>
              <a:gd name="connsiteX761" fmla="*/ 1345116 w 1569618"/>
              <a:gd name="connsiteY761" fmla="*/ 766250 h 6693946"/>
              <a:gd name="connsiteX762" fmla="*/ 1341997 w 1569618"/>
              <a:gd name="connsiteY762" fmla="*/ 773911 h 6693946"/>
              <a:gd name="connsiteX763" fmla="*/ 1347708 w 1569618"/>
              <a:gd name="connsiteY763" fmla="*/ 802751 h 6693946"/>
              <a:gd name="connsiteX764" fmla="*/ 1347606 w 1569618"/>
              <a:gd name="connsiteY764" fmla="*/ 807397 h 6693946"/>
              <a:gd name="connsiteX765" fmla="*/ 1366134 w 1569618"/>
              <a:gd name="connsiteY765" fmla="*/ 841071 h 6693946"/>
              <a:gd name="connsiteX766" fmla="*/ 1373210 w 1569618"/>
              <a:gd name="connsiteY766" fmla="*/ 904289 h 6693946"/>
              <a:gd name="connsiteX767" fmla="*/ 1380346 w 1569618"/>
              <a:gd name="connsiteY767" fmla="*/ 950108 h 6693946"/>
              <a:gd name="connsiteX768" fmla="*/ 1386218 w 1569618"/>
              <a:gd name="connsiteY768" fmla="*/ 957946 h 6693946"/>
              <a:gd name="connsiteX769" fmla="*/ 1400472 w 1569618"/>
              <a:gd name="connsiteY769" fmla="*/ 965460 h 6693946"/>
              <a:gd name="connsiteX770" fmla="*/ 1387977 w 1569618"/>
              <a:gd name="connsiteY770" fmla="*/ 972960 h 6693946"/>
              <a:gd name="connsiteX771" fmla="*/ 1394127 w 1569618"/>
              <a:gd name="connsiteY771" fmla="*/ 1004612 h 6693946"/>
              <a:gd name="connsiteX772" fmla="*/ 1388416 w 1569618"/>
              <a:gd name="connsiteY772" fmla="*/ 1007016 h 6693946"/>
              <a:gd name="connsiteX773" fmla="*/ 1394288 w 1569618"/>
              <a:gd name="connsiteY773" fmla="*/ 1024667 h 6693946"/>
              <a:gd name="connsiteX774" fmla="*/ 1390819 w 1569618"/>
              <a:gd name="connsiteY774" fmla="*/ 1041511 h 6693946"/>
              <a:gd name="connsiteX775" fmla="*/ 1394333 w 1569618"/>
              <a:gd name="connsiteY775" fmla="*/ 1078308 h 6693946"/>
              <a:gd name="connsiteX776" fmla="*/ 1412422 w 1569618"/>
              <a:gd name="connsiteY776" fmla="*/ 1104834 h 6693946"/>
              <a:gd name="connsiteX777" fmla="*/ 1413828 w 1569618"/>
              <a:gd name="connsiteY777" fmla="*/ 1184095 h 6693946"/>
              <a:gd name="connsiteX778" fmla="*/ 1411807 w 1569618"/>
              <a:gd name="connsiteY778" fmla="*/ 1194171 h 6693946"/>
              <a:gd name="connsiteX779" fmla="*/ 1422033 w 1569618"/>
              <a:gd name="connsiteY779" fmla="*/ 1245746 h 6693946"/>
              <a:gd name="connsiteX780" fmla="*/ 1428667 w 1569618"/>
              <a:gd name="connsiteY780" fmla="*/ 1278073 h 6693946"/>
              <a:gd name="connsiteX781" fmla="*/ 1434044 w 1569618"/>
              <a:gd name="connsiteY781" fmla="*/ 1307382 h 6693946"/>
              <a:gd name="connsiteX782" fmla="*/ 1429679 w 1569618"/>
              <a:gd name="connsiteY782" fmla="*/ 1324170 h 6693946"/>
              <a:gd name="connsiteX783" fmla="*/ 1442128 w 1569618"/>
              <a:gd name="connsiteY783" fmla="*/ 1413581 h 6693946"/>
              <a:gd name="connsiteX784" fmla="*/ 1443096 w 1569618"/>
              <a:gd name="connsiteY784" fmla="*/ 1430602 h 6693946"/>
              <a:gd name="connsiteX785" fmla="*/ 1443317 w 1569618"/>
              <a:gd name="connsiteY785" fmla="*/ 1462051 h 6693946"/>
              <a:gd name="connsiteX786" fmla="*/ 1448781 w 1569618"/>
              <a:gd name="connsiteY786" fmla="*/ 1892825 h 6693946"/>
              <a:gd name="connsiteX787" fmla="*/ 1455898 w 1569618"/>
              <a:gd name="connsiteY787" fmla="*/ 1959767 h 6693946"/>
              <a:gd name="connsiteX788" fmla="*/ 1456573 w 1569618"/>
              <a:gd name="connsiteY788" fmla="*/ 2018711 h 6693946"/>
              <a:gd name="connsiteX789" fmla="*/ 1464526 w 1569618"/>
              <a:gd name="connsiteY789" fmla="*/ 2068322 h 6693946"/>
              <a:gd name="connsiteX790" fmla="*/ 1470605 w 1569618"/>
              <a:gd name="connsiteY790" fmla="*/ 2118300 h 6693946"/>
              <a:gd name="connsiteX791" fmla="*/ 1471119 w 1569618"/>
              <a:gd name="connsiteY791" fmla="*/ 2138883 h 6693946"/>
              <a:gd name="connsiteX792" fmla="*/ 1478119 w 1569618"/>
              <a:gd name="connsiteY792" fmla="*/ 2384291 h 6693946"/>
              <a:gd name="connsiteX793" fmla="*/ 1486264 w 1569618"/>
              <a:gd name="connsiteY793" fmla="*/ 2496595 h 6693946"/>
              <a:gd name="connsiteX794" fmla="*/ 1493175 w 1569618"/>
              <a:gd name="connsiteY794" fmla="*/ 2999763 h 6693946"/>
              <a:gd name="connsiteX795" fmla="*/ 1498039 w 1569618"/>
              <a:gd name="connsiteY795" fmla="*/ 3150971 h 6693946"/>
              <a:gd name="connsiteX796" fmla="*/ 1499737 w 1569618"/>
              <a:gd name="connsiteY796" fmla="*/ 3179871 h 6693946"/>
              <a:gd name="connsiteX797" fmla="*/ 1500705 w 1569618"/>
              <a:gd name="connsiteY797" fmla="*/ 3208550 h 6693946"/>
              <a:gd name="connsiteX798" fmla="*/ 1505876 w 1569618"/>
              <a:gd name="connsiteY798" fmla="*/ 3237908 h 6693946"/>
              <a:gd name="connsiteX799" fmla="*/ 1506112 w 1569618"/>
              <a:gd name="connsiteY799" fmla="*/ 3272856 h 6693946"/>
              <a:gd name="connsiteX800" fmla="*/ 1506506 w 1569618"/>
              <a:gd name="connsiteY800" fmla="*/ 3307733 h 6693946"/>
              <a:gd name="connsiteX801" fmla="*/ 1512730 w 1569618"/>
              <a:gd name="connsiteY801" fmla="*/ 3469295 h 6693946"/>
              <a:gd name="connsiteX802" fmla="*/ 1520628 w 1569618"/>
              <a:gd name="connsiteY802" fmla="*/ 3522393 h 6693946"/>
              <a:gd name="connsiteX803" fmla="*/ 1520991 w 1569618"/>
              <a:gd name="connsiteY803" fmla="*/ 3578041 h 6693946"/>
              <a:gd name="connsiteX804" fmla="*/ 1526324 w 1569618"/>
              <a:gd name="connsiteY804" fmla="*/ 3683786 h 6693946"/>
              <a:gd name="connsiteX805" fmla="*/ 1534251 w 1569618"/>
              <a:gd name="connsiteY805" fmla="*/ 3813831 h 6693946"/>
              <a:gd name="connsiteX806" fmla="*/ 1534907 w 1569618"/>
              <a:gd name="connsiteY806" fmla="*/ 3946687 h 6693946"/>
              <a:gd name="connsiteX807" fmla="*/ 1540299 w 1569618"/>
              <a:gd name="connsiteY807" fmla="*/ 3990636 h 6693946"/>
              <a:gd name="connsiteX808" fmla="*/ 1541106 w 1569618"/>
              <a:gd name="connsiteY808" fmla="*/ 4042908 h 6693946"/>
              <a:gd name="connsiteX809" fmla="*/ 1541559 w 1569618"/>
              <a:gd name="connsiteY809" fmla="*/ 4095293 h 6693946"/>
              <a:gd name="connsiteX810" fmla="*/ 1548253 w 1569618"/>
              <a:gd name="connsiteY810" fmla="*/ 4888009 h 6693946"/>
              <a:gd name="connsiteX811" fmla="*/ 1551620 w 1569618"/>
              <a:gd name="connsiteY811" fmla="*/ 4911671 h 6693946"/>
              <a:gd name="connsiteX812" fmla="*/ 1550934 w 1569618"/>
              <a:gd name="connsiteY812" fmla="*/ 4933570 h 6693946"/>
              <a:gd name="connsiteX813" fmla="*/ 1554669 w 1569618"/>
              <a:gd name="connsiteY813" fmla="*/ 4954194 h 6693946"/>
              <a:gd name="connsiteX814" fmla="*/ 1555107 w 1569618"/>
              <a:gd name="connsiteY814" fmla="*/ 4983143 h 6693946"/>
              <a:gd name="connsiteX815" fmla="*/ 1555707 w 1569618"/>
              <a:gd name="connsiteY815" fmla="*/ 5022891 h 6693946"/>
              <a:gd name="connsiteX816" fmla="*/ 1555107 w 1569618"/>
              <a:gd name="connsiteY816" fmla="*/ 5071751 h 6693946"/>
              <a:gd name="connsiteX817" fmla="*/ 1555107 w 1569618"/>
              <a:gd name="connsiteY817" fmla="*/ 5117237 h 6693946"/>
              <a:gd name="connsiteX818" fmla="*/ 1555430 w 1569618"/>
              <a:gd name="connsiteY818" fmla="*/ 5162685 h 6693946"/>
              <a:gd name="connsiteX819" fmla="*/ 1561670 w 1569618"/>
              <a:gd name="connsiteY819" fmla="*/ 5184284 h 6693946"/>
              <a:gd name="connsiteX820" fmla="*/ 1557567 w 1569618"/>
              <a:gd name="connsiteY820" fmla="*/ 5204421 h 6693946"/>
              <a:gd name="connsiteX821" fmla="*/ 1554185 w 1569618"/>
              <a:gd name="connsiteY821" fmla="*/ 5224745 h 6693946"/>
              <a:gd name="connsiteX822" fmla="*/ 1559090 w 1569618"/>
              <a:gd name="connsiteY822" fmla="*/ 5263256 h 6693946"/>
              <a:gd name="connsiteX823" fmla="*/ 1555798 w 1569618"/>
              <a:gd name="connsiteY823" fmla="*/ 5290629 h 6693946"/>
              <a:gd name="connsiteX824" fmla="*/ 1555107 w 1569618"/>
              <a:gd name="connsiteY824" fmla="*/ 5320253 h 6693946"/>
              <a:gd name="connsiteX825" fmla="*/ 1561801 w 1569618"/>
              <a:gd name="connsiteY825" fmla="*/ 5383813 h 6693946"/>
              <a:gd name="connsiteX826" fmla="*/ 1561126 w 1569618"/>
              <a:gd name="connsiteY826" fmla="*/ 5446548 h 6693946"/>
              <a:gd name="connsiteX827" fmla="*/ 1562828 w 1569618"/>
              <a:gd name="connsiteY827" fmla="*/ 5493458 h 6693946"/>
              <a:gd name="connsiteX828" fmla="*/ 1569286 w 1569618"/>
              <a:gd name="connsiteY828" fmla="*/ 5518545 h 6693946"/>
              <a:gd name="connsiteX829" fmla="*/ 1566110 w 1569618"/>
              <a:gd name="connsiteY829" fmla="*/ 5548731 h 6693946"/>
              <a:gd name="connsiteX830" fmla="*/ 1558257 w 1569618"/>
              <a:gd name="connsiteY830" fmla="*/ 5578130 h 6693946"/>
              <a:gd name="connsiteX831" fmla="*/ 1559881 w 1569618"/>
              <a:gd name="connsiteY831" fmla="*/ 5584654 h 6693946"/>
              <a:gd name="connsiteX832" fmla="*/ 1566019 w 1569618"/>
              <a:gd name="connsiteY832" fmla="*/ 5605316 h 6693946"/>
              <a:gd name="connsiteX833" fmla="*/ 1562108 w 1569618"/>
              <a:gd name="connsiteY833" fmla="*/ 5639852 h 6693946"/>
              <a:gd name="connsiteX834" fmla="*/ 1562213 w 1569618"/>
              <a:gd name="connsiteY834" fmla="*/ 5683050 h 6693946"/>
              <a:gd name="connsiteX835" fmla="*/ 1553278 w 1569618"/>
              <a:gd name="connsiteY835" fmla="*/ 5742785 h 6693946"/>
              <a:gd name="connsiteX836" fmla="*/ 1558595 w 1569618"/>
              <a:gd name="connsiteY836" fmla="*/ 5759922 h 6693946"/>
              <a:gd name="connsiteX837" fmla="*/ 1560500 w 1569618"/>
              <a:gd name="connsiteY837" fmla="*/ 5764534 h 6693946"/>
              <a:gd name="connsiteX838" fmla="*/ 1548031 w 1569618"/>
              <a:gd name="connsiteY838" fmla="*/ 5836381 h 6693946"/>
              <a:gd name="connsiteX839" fmla="*/ 1545834 w 1569618"/>
              <a:gd name="connsiteY839" fmla="*/ 5842456 h 6693946"/>
              <a:gd name="connsiteX840" fmla="*/ 1540914 w 1569618"/>
              <a:gd name="connsiteY840" fmla="*/ 5839943 h 6693946"/>
              <a:gd name="connsiteX841" fmla="*/ 1527366 w 1569618"/>
              <a:gd name="connsiteY841" fmla="*/ 5810770 h 6693946"/>
              <a:gd name="connsiteX842" fmla="*/ 1525255 w 1569618"/>
              <a:gd name="connsiteY842" fmla="*/ 5777396 h 6693946"/>
              <a:gd name="connsiteX843" fmla="*/ 1515397 w 1569618"/>
              <a:gd name="connsiteY843" fmla="*/ 5744435 h 6693946"/>
              <a:gd name="connsiteX844" fmla="*/ 1513582 w 1569618"/>
              <a:gd name="connsiteY844" fmla="*/ 5735098 h 6693946"/>
              <a:gd name="connsiteX845" fmla="*/ 1514081 w 1569618"/>
              <a:gd name="connsiteY845" fmla="*/ 5670413 h 6693946"/>
              <a:gd name="connsiteX846" fmla="*/ 1512997 w 1569618"/>
              <a:gd name="connsiteY846" fmla="*/ 5618253 h 6693946"/>
              <a:gd name="connsiteX847" fmla="*/ 1504545 w 1569618"/>
              <a:gd name="connsiteY847" fmla="*/ 5605729 h 6693946"/>
              <a:gd name="connsiteX848" fmla="*/ 1506112 w 1569618"/>
              <a:gd name="connsiteY848" fmla="*/ 5605729 h 6693946"/>
              <a:gd name="connsiteX849" fmla="*/ 1504001 w 1569618"/>
              <a:gd name="connsiteY849" fmla="*/ 5600404 h 6693946"/>
              <a:gd name="connsiteX850" fmla="*/ 1499752 w 1569618"/>
              <a:gd name="connsiteY850" fmla="*/ 5601566 h 6693946"/>
              <a:gd name="connsiteX851" fmla="*/ 1504545 w 1569618"/>
              <a:gd name="connsiteY851" fmla="*/ 5605729 h 6693946"/>
              <a:gd name="connsiteX852" fmla="*/ 1503780 w 1569618"/>
              <a:gd name="connsiteY852" fmla="*/ 5629015 h 6693946"/>
              <a:gd name="connsiteX853" fmla="*/ 1504676 w 1569618"/>
              <a:gd name="connsiteY853" fmla="*/ 5645664 h 6693946"/>
              <a:gd name="connsiteX854" fmla="*/ 1499329 w 1569618"/>
              <a:gd name="connsiteY854" fmla="*/ 5671163 h 6693946"/>
              <a:gd name="connsiteX855" fmla="*/ 1505216 w 1569618"/>
              <a:gd name="connsiteY855" fmla="*/ 5710312 h 6693946"/>
              <a:gd name="connsiteX856" fmla="*/ 1499107 w 1569618"/>
              <a:gd name="connsiteY856" fmla="*/ 5776534 h 6693946"/>
              <a:gd name="connsiteX857" fmla="*/ 1484652 w 1569618"/>
              <a:gd name="connsiteY857" fmla="*/ 5801432 h 6693946"/>
              <a:gd name="connsiteX858" fmla="*/ 1499021 w 1569618"/>
              <a:gd name="connsiteY858" fmla="*/ 5826669 h 6693946"/>
              <a:gd name="connsiteX859" fmla="*/ 1499107 w 1569618"/>
              <a:gd name="connsiteY859" fmla="*/ 5836681 h 6693946"/>
              <a:gd name="connsiteX860" fmla="*/ 1486587 w 1569618"/>
              <a:gd name="connsiteY860" fmla="*/ 5848606 h 6693946"/>
              <a:gd name="connsiteX861" fmla="*/ 1489954 w 1569618"/>
              <a:gd name="connsiteY861" fmla="*/ 5855955 h 6693946"/>
              <a:gd name="connsiteX862" fmla="*/ 1482822 w 1569618"/>
              <a:gd name="connsiteY862" fmla="*/ 5869755 h 6693946"/>
              <a:gd name="connsiteX863" fmla="*/ 1478176 w 1569618"/>
              <a:gd name="connsiteY863" fmla="*/ 5857343 h 6693946"/>
              <a:gd name="connsiteX864" fmla="*/ 1470414 w 1569618"/>
              <a:gd name="connsiteY864" fmla="*/ 5832594 h 6693946"/>
              <a:gd name="connsiteX865" fmla="*/ 1464320 w 1569618"/>
              <a:gd name="connsiteY865" fmla="*/ 5817670 h 6693946"/>
              <a:gd name="connsiteX866" fmla="*/ 1474632 w 1569618"/>
              <a:gd name="connsiteY866" fmla="*/ 5808670 h 6693946"/>
              <a:gd name="connsiteX867" fmla="*/ 1469244 w 1569618"/>
              <a:gd name="connsiteY867" fmla="*/ 5782308 h 6693946"/>
              <a:gd name="connsiteX868" fmla="*/ 1464099 w 1569618"/>
              <a:gd name="connsiteY868" fmla="*/ 5787408 h 6693946"/>
              <a:gd name="connsiteX869" fmla="*/ 1455328 w 1569618"/>
              <a:gd name="connsiteY869" fmla="*/ 5794683 h 6693946"/>
              <a:gd name="connsiteX870" fmla="*/ 1450389 w 1569618"/>
              <a:gd name="connsiteY870" fmla="*/ 5787371 h 6693946"/>
              <a:gd name="connsiteX871" fmla="*/ 1446407 w 1569618"/>
              <a:gd name="connsiteY871" fmla="*/ 5745185 h 6693946"/>
              <a:gd name="connsiteX872" fmla="*/ 1443419 w 1569618"/>
              <a:gd name="connsiteY872" fmla="*/ 5696962 h 6693946"/>
              <a:gd name="connsiteX873" fmla="*/ 1435975 w 1569618"/>
              <a:gd name="connsiteY873" fmla="*/ 5591404 h 6693946"/>
              <a:gd name="connsiteX874" fmla="*/ 1433444 w 1569618"/>
              <a:gd name="connsiteY874" fmla="*/ 5585554 h 6693946"/>
              <a:gd name="connsiteX875" fmla="*/ 1429342 w 1569618"/>
              <a:gd name="connsiteY875" fmla="*/ 5592604 h 6693946"/>
              <a:gd name="connsiteX876" fmla="*/ 1418793 w 1569618"/>
              <a:gd name="connsiteY876" fmla="*/ 5640827 h 6693946"/>
              <a:gd name="connsiteX877" fmla="*/ 1419206 w 1569618"/>
              <a:gd name="connsiteY877" fmla="*/ 5647952 h 6693946"/>
              <a:gd name="connsiteX878" fmla="*/ 1423848 w 1569618"/>
              <a:gd name="connsiteY878" fmla="*/ 5690625 h 6693946"/>
              <a:gd name="connsiteX879" fmla="*/ 1422119 w 1569618"/>
              <a:gd name="connsiteY879" fmla="*/ 5715711 h 6693946"/>
              <a:gd name="connsiteX880" fmla="*/ 1429120 w 1569618"/>
              <a:gd name="connsiteY880" fmla="*/ 5754785 h 6693946"/>
              <a:gd name="connsiteX881" fmla="*/ 1427553 w 1569618"/>
              <a:gd name="connsiteY881" fmla="*/ 5791421 h 6693946"/>
              <a:gd name="connsiteX882" fmla="*/ 1428742 w 1569618"/>
              <a:gd name="connsiteY882" fmla="*/ 5853893 h 6693946"/>
              <a:gd name="connsiteX883" fmla="*/ 1420335 w 1569618"/>
              <a:gd name="connsiteY883" fmla="*/ 5857418 h 6693946"/>
              <a:gd name="connsiteX884" fmla="*/ 1415340 w 1569618"/>
              <a:gd name="connsiteY884" fmla="*/ 5853968 h 6693946"/>
              <a:gd name="connsiteX885" fmla="*/ 1414871 w 1569618"/>
              <a:gd name="connsiteY885" fmla="*/ 5835181 h 6693946"/>
              <a:gd name="connsiteX886" fmla="*/ 1408057 w 1569618"/>
              <a:gd name="connsiteY886" fmla="*/ 5729698 h 6693946"/>
              <a:gd name="connsiteX887" fmla="*/ 1399913 w 1569618"/>
              <a:gd name="connsiteY887" fmla="*/ 5680800 h 6693946"/>
              <a:gd name="connsiteX888" fmla="*/ 1401132 w 1569618"/>
              <a:gd name="connsiteY888" fmla="*/ 5654439 h 6693946"/>
              <a:gd name="connsiteX889" fmla="*/ 1393688 w 1569618"/>
              <a:gd name="connsiteY889" fmla="*/ 5629353 h 6693946"/>
              <a:gd name="connsiteX890" fmla="*/ 1387831 w 1569618"/>
              <a:gd name="connsiteY890" fmla="*/ 5593242 h 6693946"/>
              <a:gd name="connsiteX891" fmla="*/ 1392297 w 1569618"/>
              <a:gd name="connsiteY891" fmla="*/ 5572805 h 6693946"/>
              <a:gd name="connsiteX892" fmla="*/ 1387040 w 1569618"/>
              <a:gd name="connsiteY892" fmla="*/ 5554168 h 6693946"/>
              <a:gd name="connsiteX893" fmla="*/ 1380211 w 1569618"/>
              <a:gd name="connsiteY893" fmla="*/ 5539544 h 6693946"/>
              <a:gd name="connsiteX894" fmla="*/ 1375363 w 1569618"/>
              <a:gd name="connsiteY894" fmla="*/ 5537106 h 6693946"/>
              <a:gd name="connsiteX895" fmla="*/ 1373240 w 1569618"/>
              <a:gd name="connsiteY895" fmla="*/ 5539506 h 6693946"/>
              <a:gd name="connsiteX896" fmla="*/ 1375922 w 1569618"/>
              <a:gd name="connsiteY896" fmla="*/ 5583867 h 6693946"/>
              <a:gd name="connsiteX897" fmla="*/ 1379934 w 1569618"/>
              <a:gd name="connsiteY897" fmla="*/ 5606591 h 6693946"/>
              <a:gd name="connsiteX898" fmla="*/ 1381092 w 1569618"/>
              <a:gd name="connsiteY898" fmla="*/ 5658751 h 6693946"/>
              <a:gd name="connsiteX899" fmla="*/ 1380035 w 1569618"/>
              <a:gd name="connsiteY899" fmla="*/ 5705699 h 6693946"/>
              <a:gd name="connsiteX900" fmla="*/ 1386188 w 1569618"/>
              <a:gd name="connsiteY900" fmla="*/ 5734836 h 6693946"/>
              <a:gd name="connsiteX901" fmla="*/ 1386950 w 1569618"/>
              <a:gd name="connsiteY901" fmla="*/ 5756360 h 6693946"/>
              <a:gd name="connsiteX902" fmla="*/ 1385341 w 1569618"/>
              <a:gd name="connsiteY902" fmla="*/ 5776121 h 6693946"/>
              <a:gd name="connsiteX903" fmla="*/ 1378573 w 1569618"/>
              <a:gd name="connsiteY903" fmla="*/ 5785308 h 6693946"/>
              <a:gd name="connsiteX904" fmla="*/ 1373387 w 1569618"/>
              <a:gd name="connsiteY904" fmla="*/ 5778146 h 6693946"/>
              <a:gd name="connsiteX905" fmla="*/ 1365756 w 1569618"/>
              <a:gd name="connsiteY905" fmla="*/ 5742673 h 6693946"/>
              <a:gd name="connsiteX906" fmla="*/ 1353992 w 1569618"/>
              <a:gd name="connsiteY906" fmla="*/ 5733336 h 6693946"/>
              <a:gd name="connsiteX907" fmla="*/ 1353216 w 1569618"/>
              <a:gd name="connsiteY907" fmla="*/ 5749460 h 6693946"/>
              <a:gd name="connsiteX908" fmla="*/ 1352132 w 1569618"/>
              <a:gd name="connsiteY908" fmla="*/ 5773684 h 6693946"/>
              <a:gd name="connsiteX909" fmla="*/ 1341952 w 1569618"/>
              <a:gd name="connsiteY909" fmla="*/ 5753660 h 6693946"/>
              <a:gd name="connsiteX910" fmla="*/ 1317225 w 1569618"/>
              <a:gd name="connsiteY910" fmla="*/ 5686763 h 6693946"/>
              <a:gd name="connsiteX911" fmla="*/ 1309887 w 1569618"/>
              <a:gd name="connsiteY911" fmla="*/ 5612778 h 6693946"/>
              <a:gd name="connsiteX912" fmla="*/ 1302683 w 1569618"/>
              <a:gd name="connsiteY912" fmla="*/ 5594854 h 6693946"/>
              <a:gd name="connsiteX913" fmla="*/ 1300351 w 1569618"/>
              <a:gd name="connsiteY913" fmla="*/ 5592454 h 6693946"/>
              <a:gd name="connsiteX914" fmla="*/ 1296323 w 1569618"/>
              <a:gd name="connsiteY914" fmla="*/ 5596391 h 6693946"/>
              <a:gd name="connsiteX915" fmla="*/ 1296121 w 1569618"/>
              <a:gd name="connsiteY915" fmla="*/ 5631340 h 6693946"/>
              <a:gd name="connsiteX916" fmla="*/ 1289030 w 1569618"/>
              <a:gd name="connsiteY916" fmla="*/ 5699512 h 6693946"/>
              <a:gd name="connsiteX917" fmla="*/ 1291621 w 1569618"/>
              <a:gd name="connsiteY917" fmla="*/ 5719574 h 6693946"/>
              <a:gd name="connsiteX918" fmla="*/ 1294171 w 1569618"/>
              <a:gd name="connsiteY918" fmla="*/ 5740835 h 6693946"/>
              <a:gd name="connsiteX919" fmla="*/ 1296046 w 1569618"/>
              <a:gd name="connsiteY919" fmla="*/ 5753847 h 6693946"/>
              <a:gd name="connsiteX920" fmla="*/ 1303324 w 1569618"/>
              <a:gd name="connsiteY920" fmla="*/ 6072696 h 6693946"/>
              <a:gd name="connsiteX921" fmla="*/ 1300310 w 1569618"/>
              <a:gd name="connsiteY921" fmla="*/ 6345047 h 6693946"/>
              <a:gd name="connsiteX922" fmla="*/ 1307502 w 1569618"/>
              <a:gd name="connsiteY922" fmla="*/ 6471566 h 6693946"/>
              <a:gd name="connsiteX923" fmla="*/ 1307457 w 1569618"/>
              <a:gd name="connsiteY923" fmla="*/ 6597448 h 6693946"/>
              <a:gd name="connsiteX924" fmla="*/ 1300235 w 1569618"/>
              <a:gd name="connsiteY924" fmla="*/ 6643534 h 6693946"/>
              <a:gd name="connsiteX925" fmla="*/ 1286717 w 1569618"/>
              <a:gd name="connsiteY925" fmla="*/ 6648109 h 6693946"/>
              <a:gd name="connsiteX926" fmla="*/ 1263850 w 1569618"/>
              <a:gd name="connsiteY926" fmla="*/ 6648671 h 6693946"/>
              <a:gd name="connsiteX927" fmla="*/ 1215938 w 1569618"/>
              <a:gd name="connsiteY927" fmla="*/ 6676157 h 6693946"/>
              <a:gd name="connsiteX928" fmla="*/ 1200264 w 1569618"/>
              <a:gd name="connsiteY928" fmla="*/ 6679082 h 6693946"/>
              <a:gd name="connsiteX929" fmla="*/ 1177120 w 1569618"/>
              <a:gd name="connsiteY929" fmla="*/ 6686282 h 6693946"/>
              <a:gd name="connsiteX930" fmla="*/ 1163028 w 1569618"/>
              <a:gd name="connsiteY930" fmla="*/ 6693294 h 6693946"/>
              <a:gd name="connsiteX931" fmla="*/ 1149112 w 1569618"/>
              <a:gd name="connsiteY931" fmla="*/ 6693482 h 6693946"/>
              <a:gd name="connsiteX932" fmla="*/ 1111280 w 1569618"/>
              <a:gd name="connsiteY932" fmla="*/ 6683357 h 6693946"/>
              <a:gd name="connsiteX933" fmla="*/ 1355635 w 1569618"/>
              <a:gd name="connsiteY933" fmla="*/ 5717699 h 6693946"/>
              <a:gd name="connsiteX934" fmla="*/ 1353437 w 1569618"/>
              <a:gd name="connsiteY934" fmla="*/ 5722386 h 6693946"/>
              <a:gd name="connsiteX935" fmla="*/ 1355635 w 1569618"/>
              <a:gd name="connsiteY935" fmla="*/ 5724711 h 6693946"/>
              <a:gd name="connsiteX936" fmla="*/ 1358125 w 1569618"/>
              <a:gd name="connsiteY936" fmla="*/ 5720174 h 6693946"/>
              <a:gd name="connsiteX937" fmla="*/ 1355635 w 1569618"/>
              <a:gd name="connsiteY937" fmla="*/ 5717699 h 6693946"/>
              <a:gd name="connsiteX938" fmla="*/ 1460615 w 1569618"/>
              <a:gd name="connsiteY938" fmla="*/ 5766672 h 6693946"/>
              <a:gd name="connsiteX939" fmla="*/ 1458125 w 1569618"/>
              <a:gd name="connsiteY939" fmla="*/ 5771171 h 6693946"/>
              <a:gd name="connsiteX940" fmla="*/ 1460615 w 1569618"/>
              <a:gd name="connsiteY940" fmla="*/ 5773684 h 6693946"/>
              <a:gd name="connsiteX941" fmla="*/ 1462813 w 1569618"/>
              <a:gd name="connsiteY941" fmla="*/ 5768959 h 6693946"/>
              <a:gd name="connsiteX942" fmla="*/ 1460615 w 1569618"/>
              <a:gd name="connsiteY942" fmla="*/ 5766672 h 6693946"/>
              <a:gd name="connsiteX943" fmla="*/ 1507826 w 1569618"/>
              <a:gd name="connsiteY943" fmla="*/ 5584954 h 6693946"/>
              <a:gd name="connsiteX944" fmla="*/ 1499107 w 1569618"/>
              <a:gd name="connsiteY944" fmla="*/ 5588217 h 6693946"/>
              <a:gd name="connsiteX945" fmla="*/ 1505246 w 1569618"/>
              <a:gd name="connsiteY945" fmla="*/ 5592267 h 6693946"/>
              <a:gd name="connsiteX946" fmla="*/ 1513113 w 1569618"/>
              <a:gd name="connsiteY946" fmla="*/ 5588217 h 6693946"/>
              <a:gd name="connsiteX947" fmla="*/ 1507826 w 1569618"/>
              <a:gd name="connsiteY947" fmla="*/ 5584954 h 6693946"/>
              <a:gd name="connsiteX948" fmla="*/ 1509611 w 1569618"/>
              <a:gd name="connsiteY948" fmla="*/ 5549706 h 6693946"/>
              <a:gd name="connsiteX949" fmla="*/ 1507413 w 1569618"/>
              <a:gd name="connsiteY949" fmla="*/ 5551994 h 6693946"/>
              <a:gd name="connsiteX950" fmla="*/ 1509611 w 1569618"/>
              <a:gd name="connsiteY950" fmla="*/ 5556718 h 6693946"/>
              <a:gd name="connsiteX951" fmla="*/ 1512101 w 1569618"/>
              <a:gd name="connsiteY951" fmla="*/ 5554206 h 6693946"/>
              <a:gd name="connsiteX952" fmla="*/ 1509611 w 1569618"/>
              <a:gd name="connsiteY952" fmla="*/ 5549706 h 6693946"/>
              <a:gd name="connsiteX953" fmla="*/ 1039550 w 1569618"/>
              <a:gd name="connsiteY953" fmla="*/ 520444 h 6693946"/>
              <a:gd name="connsiteX954" fmla="*/ 1043959 w 1569618"/>
              <a:gd name="connsiteY954" fmla="*/ 517632 h 6693946"/>
              <a:gd name="connsiteX955" fmla="*/ 1044207 w 1569618"/>
              <a:gd name="connsiteY955" fmla="*/ 507219 h 6693946"/>
              <a:gd name="connsiteX956" fmla="*/ 1037675 w 1569618"/>
              <a:gd name="connsiteY956" fmla="*/ 450735 h 6693946"/>
              <a:gd name="connsiteX957" fmla="*/ 1038023 w 1569618"/>
              <a:gd name="connsiteY957" fmla="*/ 419960 h 6693946"/>
              <a:gd name="connsiteX958" fmla="*/ 1035593 w 1569618"/>
              <a:gd name="connsiteY958" fmla="*/ 393040 h 6693946"/>
              <a:gd name="connsiteX959" fmla="*/ 1028578 w 1569618"/>
              <a:gd name="connsiteY959" fmla="*/ 383575 h 6693946"/>
              <a:gd name="connsiteX960" fmla="*/ 1023422 w 1569618"/>
              <a:gd name="connsiteY960" fmla="*/ 391514 h 6693946"/>
              <a:gd name="connsiteX961" fmla="*/ 1023174 w 1569618"/>
              <a:gd name="connsiteY961" fmla="*/ 419360 h 6693946"/>
              <a:gd name="connsiteX962" fmla="*/ 1022469 w 1569618"/>
              <a:gd name="connsiteY962" fmla="*/ 419405 h 6693946"/>
              <a:gd name="connsiteX963" fmla="*/ 1025896 w 1569618"/>
              <a:gd name="connsiteY963" fmla="*/ 456450 h 6693946"/>
              <a:gd name="connsiteX964" fmla="*/ 1030377 w 1569618"/>
              <a:gd name="connsiteY964" fmla="*/ 493067 h 6693946"/>
              <a:gd name="connsiteX965" fmla="*/ 1037292 w 1569618"/>
              <a:gd name="connsiteY965" fmla="*/ 518146 h 6693946"/>
              <a:gd name="connsiteX966" fmla="*/ 1039550 w 1569618"/>
              <a:gd name="connsiteY966" fmla="*/ 520444 h 6693946"/>
              <a:gd name="connsiteX967" fmla="*/ 871684 w 1569618"/>
              <a:gd name="connsiteY967" fmla="*/ 534653 h 6693946"/>
              <a:gd name="connsiteX968" fmla="*/ 876195 w 1569618"/>
              <a:gd name="connsiteY968" fmla="*/ 532163 h 6693946"/>
              <a:gd name="connsiteX969" fmla="*/ 873897 w 1569618"/>
              <a:gd name="connsiteY969" fmla="*/ 529980 h 6693946"/>
              <a:gd name="connsiteX970" fmla="*/ 869194 w 1569618"/>
              <a:gd name="connsiteY970" fmla="*/ 532163 h 6693946"/>
              <a:gd name="connsiteX971" fmla="*/ 871684 w 1569618"/>
              <a:gd name="connsiteY971" fmla="*/ 534653 h 6693946"/>
              <a:gd name="connsiteX972" fmla="*/ 1040675 w 1569618"/>
              <a:gd name="connsiteY972" fmla="*/ 535665 h 6693946"/>
              <a:gd name="connsiteX973" fmla="*/ 1042861 w 1569618"/>
              <a:gd name="connsiteY973" fmla="*/ 533363 h 6693946"/>
              <a:gd name="connsiteX974" fmla="*/ 1040675 w 1569618"/>
              <a:gd name="connsiteY974" fmla="*/ 528664 h 6693946"/>
              <a:gd name="connsiteX975" fmla="*/ 1038492 w 1569618"/>
              <a:gd name="connsiteY975" fmla="*/ 530978 h 6693946"/>
              <a:gd name="connsiteX976" fmla="*/ 1040675 w 1569618"/>
              <a:gd name="connsiteY976" fmla="*/ 535665 h 6693946"/>
              <a:gd name="connsiteX977" fmla="*/ 1048954 w 1569618"/>
              <a:gd name="connsiteY977" fmla="*/ 569384 h 6693946"/>
              <a:gd name="connsiteX978" fmla="*/ 1050987 w 1569618"/>
              <a:gd name="connsiteY978" fmla="*/ 563598 h 6693946"/>
              <a:gd name="connsiteX979" fmla="*/ 1044031 w 1569618"/>
              <a:gd name="connsiteY979" fmla="*/ 546240 h 6693946"/>
              <a:gd name="connsiteX980" fmla="*/ 1039403 w 1569618"/>
              <a:gd name="connsiteY980" fmla="*/ 543941 h 6693946"/>
              <a:gd name="connsiteX981" fmla="*/ 1036178 w 1569618"/>
              <a:gd name="connsiteY981" fmla="*/ 552378 h 6693946"/>
              <a:gd name="connsiteX982" fmla="*/ 1044293 w 1569618"/>
              <a:gd name="connsiteY982" fmla="*/ 567085 h 6693946"/>
              <a:gd name="connsiteX983" fmla="*/ 1048954 w 1569618"/>
              <a:gd name="connsiteY983" fmla="*/ 569384 h 6693946"/>
              <a:gd name="connsiteX984" fmla="*/ 1129178 w 1569618"/>
              <a:gd name="connsiteY984" fmla="*/ 580149 h 6693946"/>
              <a:gd name="connsiteX985" fmla="*/ 1131668 w 1569618"/>
              <a:gd name="connsiteY985" fmla="*/ 584660 h 6693946"/>
              <a:gd name="connsiteX986" fmla="*/ 1133850 w 1569618"/>
              <a:gd name="connsiteY986" fmla="*/ 582362 h 6693946"/>
              <a:gd name="connsiteX987" fmla="*/ 1131668 w 1569618"/>
              <a:gd name="connsiteY987" fmla="*/ 577659 h 6693946"/>
              <a:gd name="connsiteX988" fmla="*/ 1129178 w 1569618"/>
              <a:gd name="connsiteY988" fmla="*/ 580149 h 6693946"/>
              <a:gd name="connsiteX989" fmla="*/ 1047679 w 1569618"/>
              <a:gd name="connsiteY989" fmla="*/ 591661 h 6693946"/>
              <a:gd name="connsiteX990" fmla="*/ 1049862 w 1569618"/>
              <a:gd name="connsiteY990" fmla="*/ 586959 h 6693946"/>
              <a:gd name="connsiteX991" fmla="*/ 1047679 w 1569618"/>
              <a:gd name="connsiteY991" fmla="*/ 584660 h 6693946"/>
              <a:gd name="connsiteX992" fmla="*/ 1045189 w 1569618"/>
              <a:gd name="connsiteY992" fmla="*/ 589172 h 6693946"/>
              <a:gd name="connsiteX993" fmla="*/ 1047679 w 1569618"/>
              <a:gd name="connsiteY993" fmla="*/ 591661 h 6693946"/>
              <a:gd name="connsiteX994" fmla="*/ 1173884 w 1569618"/>
              <a:gd name="connsiteY994" fmla="*/ 633877 h 6693946"/>
              <a:gd name="connsiteX995" fmla="*/ 1170426 w 1569618"/>
              <a:gd name="connsiteY995" fmla="*/ 639224 h 6693946"/>
              <a:gd name="connsiteX996" fmla="*/ 1180401 w 1569618"/>
              <a:gd name="connsiteY996" fmla="*/ 640424 h 6693946"/>
              <a:gd name="connsiteX997" fmla="*/ 1183052 w 1569618"/>
              <a:gd name="connsiteY997" fmla="*/ 636044 h 6693946"/>
              <a:gd name="connsiteX998" fmla="*/ 1173884 w 1569618"/>
              <a:gd name="connsiteY998" fmla="*/ 633877 h 6693946"/>
              <a:gd name="connsiteX999" fmla="*/ 878614 w 1569618"/>
              <a:gd name="connsiteY999" fmla="*/ 627739 h 6693946"/>
              <a:gd name="connsiteX1000" fmla="*/ 876447 w 1569618"/>
              <a:gd name="connsiteY1000" fmla="*/ 636937 h 6693946"/>
              <a:gd name="connsiteX1001" fmla="*/ 880781 w 1569618"/>
              <a:gd name="connsiteY1001" fmla="*/ 646563 h 6693946"/>
              <a:gd name="connsiteX1002" fmla="*/ 884591 w 1569618"/>
              <a:gd name="connsiteY1002" fmla="*/ 635958 h 6693946"/>
              <a:gd name="connsiteX1003" fmla="*/ 878614 w 1569618"/>
              <a:gd name="connsiteY1003" fmla="*/ 627739 h 6693946"/>
              <a:gd name="connsiteX1004" fmla="*/ 831726 w 1569618"/>
              <a:gd name="connsiteY1004" fmla="*/ 681616 h 6693946"/>
              <a:gd name="connsiteX1005" fmla="*/ 834745 w 1569618"/>
              <a:gd name="connsiteY1005" fmla="*/ 655307 h 6693946"/>
              <a:gd name="connsiteX1006" fmla="*/ 834595 w 1569618"/>
              <a:gd name="connsiteY1006" fmla="*/ 626115 h 6693946"/>
              <a:gd name="connsiteX1007" fmla="*/ 831726 w 1569618"/>
              <a:gd name="connsiteY1007" fmla="*/ 606676 h 6693946"/>
              <a:gd name="connsiteX1008" fmla="*/ 827406 w 1569618"/>
              <a:gd name="connsiteY1008" fmla="*/ 626936 h 6693946"/>
              <a:gd name="connsiteX1009" fmla="*/ 827200 w 1569618"/>
              <a:gd name="connsiteY1009" fmla="*/ 644144 h 6693946"/>
              <a:gd name="connsiteX1010" fmla="*/ 827331 w 1569618"/>
              <a:gd name="connsiteY1010" fmla="*/ 654471 h 6693946"/>
              <a:gd name="connsiteX1011" fmla="*/ 831726 w 1569618"/>
              <a:gd name="connsiteY1011" fmla="*/ 681616 h 6693946"/>
              <a:gd name="connsiteX1012" fmla="*/ 810896 w 1569618"/>
              <a:gd name="connsiteY1012" fmla="*/ 898417 h 6693946"/>
              <a:gd name="connsiteX1013" fmla="*/ 814413 w 1569618"/>
              <a:gd name="connsiteY1013" fmla="*/ 862793 h 6693946"/>
              <a:gd name="connsiteX1014" fmla="*/ 808522 w 1569618"/>
              <a:gd name="connsiteY1014" fmla="*/ 823814 h 6693946"/>
              <a:gd name="connsiteX1015" fmla="*/ 806546 w 1569618"/>
              <a:gd name="connsiteY1015" fmla="*/ 864522 h 6693946"/>
              <a:gd name="connsiteX1016" fmla="*/ 810896 w 1569618"/>
              <a:gd name="connsiteY1016" fmla="*/ 898417 h 6693946"/>
              <a:gd name="connsiteX1017" fmla="*/ 808451 w 1569618"/>
              <a:gd name="connsiteY1017" fmla="*/ 933350 h 6693946"/>
              <a:gd name="connsiteX1018" fmla="*/ 813007 w 1569618"/>
              <a:gd name="connsiteY1018" fmla="*/ 930906 h 6693946"/>
              <a:gd name="connsiteX1019" fmla="*/ 813209 w 1569618"/>
              <a:gd name="connsiteY1019" fmla="*/ 924111 h 6693946"/>
              <a:gd name="connsiteX1020" fmla="*/ 812992 w 1569618"/>
              <a:gd name="connsiteY1020" fmla="*/ 910398 h 6693946"/>
              <a:gd name="connsiteX1021" fmla="*/ 808537 w 1569618"/>
              <a:gd name="connsiteY1021" fmla="*/ 907777 h 6693946"/>
              <a:gd name="connsiteX1022" fmla="*/ 808451 w 1569618"/>
              <a:gd name="connsiteY1022" fmla="*/ 933350 h 6693946"/>
              <a:gd name="connsiteX1023" fmla="*/ 813708 w 1569618"/>
              <a:gd name="connsiteY1023" fmla="*/ 999003 h 6693946"/>
              <a:gd name="connsiteX1024" fmla="*/ 819978 w 1569618"/>
              <a:gd name="connsiteY1024" fmla="*/ 990640 h 6693946"/>
              <a:gd name="connsiteX1025" fmla="*/ 818032 w 1569618"/>
              <a:gd name="connsiteY1025" fmla="*/ 984926 h 6693946"/>
              <a:gd name="connsiteX1026" fmla="*/ 806283 w 1569618"/>
              <a:gd name="connsiteY1026" fmla="*/ 994169 h 6693946"/>
              <a:gd name="connsiteX1027" fmla="*/ 813708 w 1569618"/>
              <a:gd name="connsiteY1027" fmla="*/ 999003 h 6693946"/>
              <a:gd name="connsiteX1028" fmla="*/ 815512 w 1569618"/>
              <a:gd name="connsiteY1028" fmla="*/ 1045276 h 6693946"/>
              <a:gd name="connsiteX1029" fmla="*/ 820214 w 1569618"/>
              <a:gd name="connsiteY1029" fmla="*/ 1043093 h 6693946"/>
              <a:gd name="connsiteX1030" fmla="*/ 817720 w 1569618"/>
              <a:gd name="connsiteY1030" fmla="*/ 1040603 h 6693946"/>
              <a:gd name="connsiteX1031" fmla="*/ 813209 w 1569618"/>
              <a:gd name="connsiteY1031" fmla="*/ 1043093 h 6693946"/>
              <a:gd name="connsiteX1032" fmla="*/ 815512 w 1569618"/>
              <a:gd name="connsiteY1032" fmla="*/ 1045276 h 6693946"/>
              <a:gd name="connsiteX1033" fmla="*/ 774717 w 1569618"/>
              <a:gd name="connsiteY1033" fmla="*/ 1102592 h 6693946"/>
              <a:gd name="connsiteX1034" fmla="*/ 777207 w 1569618"/>
              <a:gd name="connsiteY1034" fmla="*/ 1100087 h 6693946"/>
              <a:gd name="connsiteX1035" fmla="*/ 774717 w 1569618"/>
              <a:gd name="connsiteY1035" fmla="*/ 1095591 h 6693946"/>
              <a:gd name="connsiteX1036" fmla="*/ 772520 w 1569618"/>
              <a:gd name="connsiteY1036" fmla="*/ 1097890 h 6693946"/>
              <a:gd name="connsiteX1037" fmla="*/ 774717 w 1569618"/>
              <a:gd name="connsiteY1037" fmla="*/ 1102592 h 6693946"/>
              <a:gd name="connsiteX1038" fmla="*/ 824901 w 1569618"/>
              <a:gd name="connsiteY1038" fmla="*/ 1241265 h 6693946"/>
              <a:gd name="connsiteX1039" fmla="*/ 827200 w 1569618"/>
              <a:gd name="connsiteY1039" fmla="*/ 1239067 h 6693946"/>
              <a:gd name="connsiteX1040" fmla="*/ 822704 w 1569618"/>
              <a:gd name="connsiteY1040" fmla="*/ 1236577 h 6693946"/>
              <a:gd name="connsiteX1041" fmla="*/ 820214 w 1569618"/>
              <a:gd name="connsiteY1041" fmla="*/ 1239067 h 6693946"/>
              <a:gd name="connsiteX1042" fmla="*/ 824901 w 1569618"/>
              <a:gd name="connsiteY1042" fmla="*/ 1241265 h 6693946"/>
              <a:gd name="connsiteX1043" fmla="*/ 653301 w 1569618"/>
              <a:gd name="connsiteY1043" fmla="*/ 724387 h 6693946"/>
              <a:gd name="connsiteX1044" fmla="*/ 655131 w 1569618"/>
              <a:gd name="connsiteY1044" fmla="*/ 716610 h 6693946"/>
              <a:gd name="connsiteX1045" fmla="*/ 656477 w 1569618"/>
              <a:gd name="connsiteY1045" fmla="*/ 709751 h 6693946"/>
              <a:gd name="connsiteX1046" fmla="*/ 649844 w 1569618"/>
              <a:gd name="connsiteY1046" fmla="*/ 697756 h 6693946"/>
              <a:gd name="connsiteX1047" fmla="*/ 645288 w 1569618"/>
              <a:gd name="connsiteY1047" fmla="*/ 707115 h 6693946"/>
              <a:gd name="connsiteX1048" fmla="*/ 645228 w 1569618"/>
              <a:gd name="connsiteY1048" fmla="*/ 710456 h 6693946"/>
              <a:gd name="connsiteX1049" fmla="*/ 645550 w 1569618"/>
              <a:gd name="connsiteY1049" fmla="*/ 720401 h 6693946"/>
              <a:gd name="connsiteX1050" fmla="*/ 653301 w 1569618"/>
              <a:gd name="connsiteY1050" fmla="*/ 724387 h 6693946"/>
              <a:gd name="connsiteX1051" fmla="*/ 648730 w 1569618"/>
              <a:gd name="connsiteY1051" fmla="*/ 773634 h 6693946"/>
              <a:gd name="connsiteX1052" fmla="*/ 651220 w 1569618"/>
              <a:gd name="connsiteY1052" fmla="*/ 771144 h 6693946"/>
              <a:gd name="connsiteX1053" fmla="*/ 648730 w 1569618"/>
              <a:gd name="connsiteY1053" fmla="*/ 766629 h 6693946"/>
              <a:gd name="connsiteX1054" fmla="*/ 646548 w 1569618"/>
              <a:gd name="connsiteY1054" fmla="*/ 768931 h 6693946"/>
              <a:gd name="connsiteX1055" fmla="*/ 648730 w 1569618"/>
              <a:gd name="connsiteY1055" fmla="*/ 773634 h 6693946"/>
              <a:gd name="connsiteX1056" fmla="*/ 650459 w 1569618"/>
              <a:gd name="connsiteY1056" fmla="*/ 808230 h 6693946"/>
              <a:gd name="connsiteX1057" fmla="*/ 658896 w 1569618"/>
              <a:gd name="connsiteY1057" fmla="*/ 801304 h 6693946"/>
              <a:gd name="connsiteX1058" fmla="*/ 653856 w 1569618"/>
              <a:gd name="connsiteY1058" fmla="*/ 795049 h 6693946"/>
              <a:gd name="connsiteX1059" fmla="*/ 641523 w 1569618"/>
              <a:gd name="connsiteY1059" fmla="*/ 800130 h 6693946"/>
              <a:gd name="connsiteX1060" fmla="*/ 650459 w 1569618"/>
              <a:gd name="connsiteY1060" fmla="*/ 808230 h 6693946"/>
              <a:gd name="connsiteX1061" fmla="*/ 690537 w 1569618"/>
              <a:gd name="connsiteY1061" fmla="*/ 910105 h 6693946"/>
              <a:gd name="connsiteX1062" fmla="*/ 685674 w 1569618"/>
              <a:gd name="connsiteY1062" fmla="*/ 906618 h 6693946"/>
              <a:gd name="connsiteX1063" fmla="*/ 687226 w 1569618"/>
              <a:gd name="connsiteY1063" fmla="*/ 906618 h 6693946"/>
              <a:gd name="connsiteX1064" fmla="*/ 685115 w 1569618"/>
              <a:gd name="connsiteY1064" fmla="*/ 901301 h 6693946"/>
              <a:gd name="connsiteX1065" fmla="*/ 680866 w 1569618"/>
              <a:gd name="connsiteY1065" fmla="*/ 902474 h 6693946"/>
              <a:gd name="connsiteX1066" fmla="*/ 685674 w 1569618"/>
              <a:gd name="connsiteY1066" fmla="*/ 906618 h 6693946"/>
              <a:gd name="connsiteX1067" fmla="*/ 690537 w 1569618"/>
              <a:gd name="connsiteY1067" fmla="*/ 910105 h 6693946"/>
              <a:gd name="connsiteX1068" fmla="*/ 589479 w 1569618"/>
              <a:gd name="connsiteY1068" fmla="*/ 859336 h 6693946"/>
              <a:gd name="connsiteX1069" fmla="*/ 592730 w 1569618"/>
              <a:gd name="connsiteY1069" fmla="*/ 864623 h 6693946"/>
              <a:gd name="connsiteX1070" fmla="*/ 596791 w 1569618"/>
              <a:gd name="connsiteY1070" fmla="*/ 856760 h 6693946"/>
              <a:gd name="connsiteX1071" fmla="*/ 592730 w 1569618"/>
              <a:gd name="connsiteY1071" fmla="*/ 850621 h 6693946"/>
              <a:gd name="connsiteX1072" fmla="*/ 589479 w 1569618"/>
              <a:gd name="connsiteY1072" fmla="*/ 859336 h 6693946"/>
              <a:gd name="connsiteX1073" fmla="*/ 493097 w 1569618"/>
              <a:gd name="connsiteY1073" fmla="*/ 877572 h 6693946"/>
              <a:gd name="connsiteX1074" fmla="*/ 498005 w 1569618"/>
              <a:gd name="connsiteY1074" fmla="*/ 875157 h 6693946"/>
              <a:gd name="connsiteX1075" fmla="*/ 498062 w 1569618"/>
              <a:gd name="connsiteY1075" fmla="*/ 805653 h 6693946"/>
              <a:gd name="connsiteX1076" fmla="*/ 493697 w 1569618"/>
              <a:gd name="connsiteY1076" fmla="*/ 800599 h 6693946"/>
              <a:gd name="connsiteX1077" fmla="*/ 488792 w 1569618"/>
              <a:gd name="connsiteY1077" fmla="*/ 795664 h 6693946"/>
              <a:gd name="connsiteX1078" fmla="*/ 484307 w 1569618"/>
              <a:gd name="connsiteY1078" fmla="*/ 802166 h 6693946"/>
              <a:gd name="connsiteX1079" fmla="*/ 483036 w 1569618"/>
              <a:gd name="connsiteY1079" fmla="*/ 820840 h 6693946"/>
              <a:gd name="connsiteX1080" fmla="*/ 485406 w 1569618"/>
              <a:gd name="connsiteY1080" fmla="*/ 867713 h 6693946"/>
              <a:gd name="connsiteX1081" fmla="*/ 493097 w 1569618"/>
              <a:gd name="connsiteY1081" fmla="*/ 877572 h 6693946"/>
              <a:gd name="connsiteX1082" fmla="*/ 552817 w 1569618"/>
              <a:gd name="connsiteY1082" fmla="*/ 878348 h 6693946"/>
              <a:gd name="connsiteX1083" fmla="*/ 554017 w 1569618"/>
              <a:gd name="connsiteY1083" fmla="*/ 868373 h 6693946"/>
              <a:gd name="connsiteX1084" fmla="*/ 549637 w 1569618"/>
              <a:gd name="connsiteY1084" fmla="*/ 865737 h 6693946"/>
              <a:gd name="connsiteX1085" fmla="*/ 547484 w 1569618"/>
              <a:gd name="connsiteY1085" fmla="*/ 874894 h 6693946"/>
              <a:gd name="connsiteX1086" fmla="*/ 552817 w 1569618"/>
              <a:gd name="connsiteY1086" fmla="*/ 878348 h 6693946"/>
              <a:gd name="connsiteX1087" fmla="*/ 304581 w 1569618"/>
              <a:gd name="connsiteY1087" fmla="*/ 359378 h 6693946"/>
              <a:gd name="connsiteX1088" fmla="*/ 309283 w 1569618"/>
              <a:gd name="connsiteY1088" fmla="*/ 357180 h 6693946"/>
              <a:gd name="connsiteX1089" fmla="*/ 306981 w 1569618"/>
              <a:gd name="connsiteY1089" fmla="*/ 354998 h 6693946"/>
              <a:gd name="connsiteX1090" fmla="*/ 302279 w 1569618"/>
              <a:gd name="connsiteY1090" fmla="*/ 357180 h 6693946"/>
              <a:gd name="connsiteX1091" fmla="*/ 304581 w 1569618"/>
              <a:gd name="connsiteY1091" fmla="*/ 359378 h 6693946"/>
              <a:gd name="connsiteX1092" fmla="*/ 298780 w 1569618"/>
              <a:gd name="connsiteY1092" fmla="*/ 374684 h 6693946"/>
              <a:gd name="connsiteX1093" fmla="*/ 300963 w 1569618"/>
              <a:gd name="connsiteY1093" fmla="*/ 372386 h 6693946"/>
              <a:gd name="connsiteX1094" fmla="*/ 298780 w 1569618"/>
              <a:gd name="connsiteY1094" fmla="*/ 367683 h 6693946"/>
              <a:gd name="connsiteX1095" fmla="*/ 296290 w 1569618"/>
              <a:gd name="connsiteY1095" fmla="*/ 370188 h 6693946"/>
              <a:gd name="connsiteX1096" fmla="*/ 298780 w 1569618"/>
              <a:gd name="connsiteY1096" fmla="*/ 374684 h 6693946"/>
              <a:gd name="connsiteX1097" fmla="*/ 298780 w 1569618"/>
              <a:gd name="connsiteY1097" fmla="*/ 458673 h 6693946"/>
              <a:gd name="connsiteX1098" fmla="*/ 300963 w 1569618"/>
              <a:gd name="connsiteY1098" fmla="*/ 453975 h 6693946"/>
              <a:gd name="connsiteX1099" fmla="*/ 298780 w 1569618"/>
              <a:gd name="connsiteY1099" fmla="*/ 451672 h 6693946"/>
              <a:gd name="connsiteX1100" fmla="*/ 296290 w 1569618"/>
              <a:gd name="connsiteY1100" fmla="*/ 456183 h 6693946"/>
              <a:gd name="connsiteX1101" fmla="*/ 298780 w 1569618"/>
              <a:gd name="connsiteY1101" fmla="*/ 458673 h 6693946"/>
              <a:gd name="connsiteX1102" fmla="*/ 308815 w 1569618"/>
              <a:gd name="connsiteY1102" fmla="*/ 480396 h 6693946"/>
              <a:gd name="connsiteX1103" fmla="*/ 313678 w 1569618"/>
              <a:gd name="connsiteY1103" fmla="*/ 478596 h 6693946"/>
              <a:gd name="connsiteX1104" fmla="*/ 313896 w 1569618"/>
              <a:gd name="connsiteY1104" fmla="*/ 474040 h 6693946"/>
              <a:gd name="connsiteX1105" fmla="*/ 303921 w 1569618"/>
              <a:gd name="connsiteY1105" fmla="*/ 465866 h 6693946"/>
              <a:gd name="connsiteX1106" fmla="*/ 297753 w 1569618"/>
              <a:gd name="connsiteY1106" fmla="*/ 466702 h 6693946"/>
              <a:gd name="connsiteX1107" fmla="*/ 300055 w 1569618"/>
              <a:gd name="connsiteY1107" fmla="*/ 473661 h 6693946"/>
              <a:gd name="connsiteX1108" fmla="*/ 308815 w 1569618"/>
              <a:gd name="connsiteY1108" fmla="*/ 480396 h 6693946"/>
              <a:gd name="connsiteX1109" fmla="*/ 263404 w 1569618"/>
              <a:gd name="connsiteY1109" fmla="*/ 486666 h 6693946"/>
              <a:gd name="connsiteX1110" fmla="*/ 261897 w 1569618"/>
              <a:gd name="connsiteY1110" fmla="*/ 488177 h 6693946"/>
              <a:gd name="connsiteX1111" fmla="*/ 266715 w 1569618"/>
              <a:gd name="connsiteY1111" fmla="*/ 490738 h 6693946"/>
              <a:gd name="connsiteX1112" fmla="*/ 263404 w 1569618"/>
              <a:gd name="connsiteY1112" fmla="*/ 486666 h 6693946"/>
              <a:gd name="connsiteX1113" fmla="*/ 259231 w 1569618"/>
              <a:gd name="connsiteY1113" fmla="*/ 486666 h 6693946"/>
              <a:gd name="connsiteX1114" fmla="*/ 260284 w 1569618"/>
              <a:gd name="connsiteY1114" fmla="*/ 486666 h 6693946"/>
              <a:gd name="connsiteX1115" fmla="*/ 258177 w 1569618"/>
              <a:gd name="connsiteY1115" fmla="*/ 481364 h 6693946"/>
              <a:gd name="connsiteX1116" fmla="*/ 253928 w 1569618"/>
              <a:gd name="connsiteY1116" fmla="*/ 482522 h 6693946"/>
              <a:gd name="connsiteX1117" fmla="*/ 259231 w 1569618"/>
              <a:gd name="connsiteY1117" fmla="*/ 486666 h 6693946"/>
              <a:gd name="connsiteX1118" fmla="*/ 264503 w 1569618"/>
              <a:gd name="connsiteY1118" fmla="*/ 492906 h 6693946"/>
              <a:gd name="connsiteX1119" fmla="*/ 261031 w 1569618"/>
              <a:gd name="connsiteY1119" fmla="*/ 489040 h 6693946"/>
              <a:gd name="connsiteX1120" fmla="*/ 260284 w 1569618"/>
              <a:gd name="connsiteY1120" fmla="*/ 489786 h 6693946"/>
              <a:gd name="connsiteX1121" fmla="*/ 264503 w 1569618"/>
              <a:gd name="connsiteY1121" fmla="*/ 492906 h 6693946"/>
              <a:gd name="connsiteX1122" fmla="*/ 302601 w 1569618"/>
              <a:gd name="connsiteY1122" fmla="*/ 526800 h 6693946"/>
              <a:gd name="connsiteX1123" fmla="*/ 307964 w 1569618"/>
              <a:gd name="connsiteY1123" fmla="*/ 526260 h 6693946"/>
              <a:gd name="connsiteX1124" fmla="*/ 307964 w 1569618"/>
              <a:gd name="connsiteY1124" fmla="*/ 517077 h 6693946"/>
              <a:gd name="connsiteX1125" fmla="*/ 303599 w 1569618"/>
              <a:gd name="connsiteY1125" fmla="*/ 517103 h 6693946"/>
              <a:gd name="connsiteX1126" fmla="*/ 302601 w 1569618"/>
              <a:gd name="connsiteY1126" fmla="*/ 526800 h 6693946"/>
              <a:gd name="connsiteX1127" fmla="*/ 389770 w 1569618"/>
              <a:gd name="connsiteY1127" fmla="*/ 878614 h 6693946"/>
              <a:gd name="connsiteX1128" fmla="*/ 391952 w 1569618"/>
              <a:gd name="connsiteY1128" fmla="*/ 876312 h 6693946"/>
              <a:gd name="connsiteX1129" fmla="*/ 389770 w 1569618"/>
              <a:gd name="connsiteY1129" fmla="*/ 871613 h 6693946"/>
              <a:gd name="connsiteX1130" fmla="*/ 387576 w 1569618"/>
              <a:gd name="connsiteY1130" fmla="*/ 873912 h 6693946"/>
              <a:gd name="connsiteX1131" fmla="*/ 389770 w 1569618"/>
              <a:gd name="connsiteY1131" fmla="*/ 878614 h 6693946"/>
              <a:gd name="connsiteX1132" fmla="*/ 387149 w 1569618"/>
              <a:gd name="connsiteY1132" fmla="*/ 900982 h 6693946"/>
              <a:gd name="connsiteX1133" fmla="*/ 393040 w 1569618"/>
              <a:gd name="connsiteY1133" fmla="*/ 892383 h 6693946"/>
              <a:gd name="connsiteX1134" fmla="*/ 390884 w 1569618"/>
              <a:gd name="connsiteY1134" fmla="*/ 886744 h 6693946"/>
              <a:gd name="connsiteX1135" fmla="*/ 379533 w 1569618"/>
              <a:gd name="connsiteY1135" fmla="*/ 896381 h 6693946"/>
              <a:gd name="connsiteX1136" fmla="*/ 387149 w 1569618"/>
              <a:gd name="connsiteY1136" fmla="*/ 900982 h 6693946"/>
              <a:gd name="connsiteX1137" fmla="*/ 549551 w 1569618"/>
              <a:gd name="connsiteY1137" fmla="*/ 905302 h 6693946"/>
              <a:gd name="connsiteX1138" fmla="*/ 554238 w 1569618"/>
              <a:gd name="connsiteY1138" fmla="*/ 903119 h 6693946"/>
              <a:gd name="connsiteX1139" fmla="*/ 551939 w 1569618"/>
              <a:gd name="connsiteY1139" fmla="*/ 900922 h 6693946"/>
              <a:gd name="connsiteX1140" fmla="*/ 547252 w 1569618"/>
              <a:gd name="connsiteY1140" fmla="*/ 903119 h 6693946"/>
              <a:gd name="connsiteX1141" fmla="*/ 549551 w 1569618"/>
              <a:gd name="connsiteY1141" fmla="*/ 905302 h 6693946"/>
              <a:gd name="connsiteX1142" fmla="*/ 382330 w 1569618"/>
              <a:gd name="connsiteY1142" fmla="*/ 938653 h 6693946"/>
              <a:gd name="connsiteX1143" fmla="*/ 389612 w 1569618"/>
              <a:gd name="connsiteY1143" fmla="*/ 935345 h 6693946"/>
              <a:gd name="connsiteX1144" fmla="*/ 393051 w 1569618"/>
              <a:gd name="connsiteY1144" fmla="*/ 919071 h 6693946"/>
              <a:gd name="connsiteX1145" fmla="*/ 389860 w 1569618"/>
              <a:gd name="connsiteY1145" fmla="*/ 913709 h 6693946"/>
              <a:gd name="connsiteX1146" fmla="*/ 379593 w 1569618"/>
              <a:gd name="connsiteY1146" fmla="*/ 929631 h 6693946"/>
              <a:gd name="connsiteX1147" fmla="*/ 382330 w 1569618"/>
              <a:gd name="connsiteY1147" fmla="*/ 938653 h 6693946"/>
              <a:gd name="connsiteX1148" fmla="*/ 144800 w 1569618"/>
              <a:gd name="connsiteY1148" fmla="*/ 227709 h 6693946"/>
              <a:gd name="connsiteX1149" fmla="*/ 141549 w 1569618"/>
              <a:gd name="connsiteY1149" fmla="*/ 236495 h 6693946"/>
              <a:gd name="connsiteX1150" fmla="*/ 144800 w 1569618"/>
              <a:gd name="connsiteY1150" fmla="*/ 248712 h 6693946"/>
              <a:gd name="connsiteX1151" fmla="*/ 149488 w 1569618"/>
              <a:gd name="connsiteY1151" fmla="*/ 239529 h 6693946"/>
              <a:gd name="connsiteX1152" fmla="*/ 144800 w 1569618"/>
              <a:gd name="connsiteY1152" fmla="*/ 227709 h 6693946"/>
              <a:gd name="connsiteX1153" fmla="*/ 109807 w 1569618"/>
              <a:gd name="connsiteY1153" fmla="*/ 514673 h 6693946"/>
              <a:gd name="connsiteX1154" fmla="*/ 111989 w 1569618"/>
              <a:gd name="connsiteY1154" fmla="*/ 509971 h 6693946"/>
              <a:gd name="connsiteX1155" fmla="*/ 109807 w 1569618"/>
              <a:gd name="connsiteY1155" fmla="*/ 507672 h 6693946"/>
              <a:gd name="connsiteX1156" fmla="*/ 107317 w 1569618"/>
              <a:gd name="connsiteY1156" fmla="*/ 512184 h 6693946"/>
              <a:gd name="connsiteX1157" fmla="*/ 109807 w 1569618"/>
              <a:gd name="connsiteY1157" fmla="*/ 514673 h 6693946"/>
              <a:gd name="connsiteX1158" fmla="*/ 109807 w 1569618"/>
              <a:gd name="connsiteY1158" fmla="*/ 542666 h 6693946"/>
              <a:gd name="connsiteX1159" fmla="*/ 113864 w 1569618"/>
              <a:gd name="connsiteY1159" fmla="*/ 536528 h 6693946"/>
              <a:gd name="connsiteX1160" fmla="*/ 109807 w 1569618"/>
              <a:gd name="connsiteY1160" fmla="*/ 528664 h 6693946"/>
              <a:gd name="connsiteX1161" fmla="*/ 106541 w 1569618"/>
              <a:gd name="connsiteY1161" fmla="*/ 533951 h 6693946"/>
              <a:gd name="connsiteX1162" fmla="*/ 109807 w 1569618"/>
              <a:gd name="connsiteY1162" fmla="*/ 542666 h 6693946"/>
              <a:gd name="connsiteX1163" fmla="*/ 103113 w 1569618"/>
              <a:gd name="connsiteY1163" fmla="*/ 640353 h 6693946"/>
              <a:gd name="connsiteX1164" fmla="*/ 112372 w 1569618"/>
              <a:gd name="connsiteY1164" fmla="*/ 630375 h 6693946"/>
              <a:gd name="connsiteX1165" fmla="*/ 106308 w 1569618"/>
              <a:gd name="connsiteY1165" fmla="*/ 619654 h 6693946"/>
              <a:gd name="connsiteX1166" fmla="*/ 111611 w 1569618"/>
              <a:gd name="connsiteY1166" fmla="*/ 617547 h 6693946"/>
              <a:gd name="connsiteX1167" fmla="*/ 110452 w 1569618"/>
              <a:gd name="connsiteY1167" fmla="*/ 613298 h 6693946"/>
              <a:gd name="connsiteX1168" fmla="*/ 106308 w 1569618"/>
              <a:gd name="connsiteY1168" fmla="*/ 617164 h 6693946"/>
              <a:gd name="connsiteX1169" fmla="*/ 106308 w 1569618"/>
              <a:gd name="connsiteY1169" fmla="*/ 619654 h 6693946"/>
              <a:gd name="connsiteX1170" fmla="*/ 104475 w 1569618"/>
              <a:gd name="connsiteY1170" fmla="*/ 619084 h 6693946"/>
              <a:gd name="connsiteX1171" fmla="*/ 97035 w 1569618"/>
              <a:gd name="connsiteY1171" fmla="*/ 627067 h 6693946"/>
              <a:gd name="connsiteX1172" fmla="*/ 103113 w 1569618"/>
              <a:gd name="connsiteY1172" fmla="*/ 640353 h 6693946"/>
              <a:gd name="connsiteX1173" fmla="*/ 106631 w 1569618"/>
              <a:gd name="connsiteY1173" fmla="*/ 657651 h 6693946"/>
              <a:gd name="connsiteX1174" fmla="*/ 109560 w 1569618"/>
              <a:gd name="connsiteY1174" fmla="*/ 661648 h 6693946"/>
              <a:gd name="connsiteX1175" fmla="*/ 113073 w 1569618"/>
              <a:gd name="connsiteY1175" fmla="*/ 656830 h 6693946"/>
              <a:gd name="connsiteX1176" fmla="*/ 110407 w 1569618"/>
              <a:gd name="connsiteY1176" fmla="*/ 648246 h 6693946"/>
              <a:gd name="connsiteX1177" fmla="*/ 106631 w 1569618"/>
              <a:gd name="connsiteY1177" fmla="*/ 657651 h 6693946"/>
              <a:gd name="connsiteX1178" fmla="*/ 102427 w 1569618"/>
              <a:gd name="connsiteY1178" fmla="*/ 663876 h 6693946"/>
              <a:gd name="connsiteX1179" fmla="*/ 99641 w 1569618"/>
              <a:gd name="connsiteY1179" fmla="*/ 666587 h 6693946"/>
              <a:gd name="connsiteX1180" fmla="*/ 102427 w 1569618"/>
              <a:gd name="connsiteY1180" fmla="*/ 663876 h 6693946"/>
              <a:gd name="connsiteX1181" fmla="*/ 102075 w 1569618"/>
              <a:gd name="connsiteY1181" fmla="*/ 678481 h 6693946"/>
              <a:gd name="connsiteX1182" fmla="*/ 106203 w 1569618"/>
              <a:gd name="connsiteY1182" fmla="*/ 668139 h 6693946"/>
              <a:gd name="connsiteX1183" fmla="*/ 106308 w 1569618"/>
              <a:gd name="connsiteY1183" fmla="*/ 661648 h 6693946"/>
              <a:gd name="connsiteX1184" fmla="*/ 105532 w 1569618"/>
              <a:gd name="connsiteY1184" fmla="*/ 662117 h 6693946"/>
              <a:gd name="connsiteX1185" fmla="*/ 102075 w 1569618"/>
              <a:gd name="connsiteY1185" fmla="*/ 678481 h 6693946"/>
              <a:gd name="connsiteX1186" fmla="*/ 102600 w 1569618"/>
              <a:gd name="connsiteY1186" fmla="*/ 710426 h 6693946"/>
              <a:gd name="connsiteX1187" fmla="*/ 111435 w 1569618"/>
              <a:gd name="connsiteY1187" fmla="*/ 701520 h 6693946"/>
              <a:gd name="connsiteX1188" fmla="*/ 102705 w 1569618"/>
              <a:gd name="connsiteY1188" fmla="*/ 689757 h 6693946"/>
              <a:gd name="connsiteX1189" fmla="*/ 98179 w 1569618"/>
              <a:gd name="connsiteY1189" fmla="*/ 698723 h 6693946"/>
              <a:gd name="connsiteX1190" fmla="*/ 102600 w 1569618"/>
              <a:gd name="connsiteY1190" fmla="*/ 710426 h 6693946"/>
              <a:gd name="connsiteX1191" fmla="*/ 104066 w 1569618"/>
              <a:gd name="connsiteY1191" fmla="*/ 744381 h 6693946"/>
              <a:gd name="connsiteX1192" fmla="*/ 103980 w 1569618"/>
              <a:gd name="connsiteY1192" fmla="*/ 718807 h 6693946"/>
              <a:gd name="connsiteX1193" fmla="*/ 99525 w 1569618"/>
              <a:gd name="connsiteY1193" fmla="*/ 721443 h 6693946"/>
              <a:gd name="connsiteX1194" fmla="*/ 99308 w 1569618"/>
              <a:gd name="connsiteY1194" fmla="*/ 731710 h 6693946"/>
              <a:gd name="connsiteX1195" fmla="*/ 99525 w 1569618"/>
              <a:gd name="connsiteY1195" fmla="*/ 741962 h 6693946"/>
              <a:gd name="connsiteX1196" fmla="*/ 104066 w 1569618"/>
              <a:gd name="connsiteY1196" fmla="*/ 744381 h 6693946"/>
              <a:gd name="connsiteX1197" fmla="*/ 102806 w 1569618"/>
              <a:gd name="connsiteY1197" fmla="*/ 780634 h 6693946"/>
              <a:gd name="connsiteX1198" fmla="*/ 106057 w 1569618"/>
              <a:gd name="connsiteY1198" fmla="*/ 775347 h 6693946"/>
              <a:gd name="connsiteX1199" fmla="*/ 102806 w 1569618"/>
              <a:gd name="connsiteY1199" fmla="*/ 766629 h 6693946"/>
              <a:gd name="connsiteX1200" fmla="*/ 98749 w 1569618"/>
              <a:gd name="connsiteY1200" fmla="*/ 772767 h 6693946"/>
              <a:gd name="connsiteX1201" fmla="*/ 102806 w 1569618"/>
              <a:gd name="connsiteY1201" fmla="*/ 780634 h 6693946"/>
              <a:gd name="connsiteX1202" fmla="*/ 17805 w 1569618"/>
              <a:gd name="connsiteY1202" fmla="*/ 975596 h 6693946"/>
              <a:gd name="connsiteX1203" fmla="*/ 22316 w 1569618"/>
              <a:gd name="connsiteY1203" fmla="*/ 973106 h 6693946"/>
              <a:gd name="connsiteX1204" fmla="*/ 20017 w 1569618"/>
              <a:gd name="connsiteY1204" fmla="*/ 970909 h 6693946"/>
              <a:gd name="connsiteX1205" fmla="*/ 15315 w 1569618"/>
              <a:gd name="connsiteY1205" fmla="*/ 973106 h 6693946"/>
              <a:gd name="connsiteX1206" fmla="*/ 17805 w 1569618"/>
              <a:gd name="connsiteY1206" fmla="*/ 975596 h 6693946"/>
              <a:gd name="connsiteX1207" fmla="*/ 11918 w 1569618"/>
              <a:gd name="connsiteY1207" fmla="*/ 1001451 h 6693946"/>
              <a:gd name="connsiteX1208" fmla="*/ 23490 w 1569618"/>
              <a:gd name="connsiteY1208" fmla="*/ 992778 h 6693946"/>
              <a:gd name="connsiteX1209" fmla="*/ 27926 w 1569618"/>
              <a:gd name="connsiteY1209" fmla="*/ 985717 h 6693946"/>
              <a:gd name="connsiteX1210" fmla="*/ 19080 w 1569618"/>
              <a:gd name="connsiteY1210" fmla="*/ 983973 h 6693946"/>
              <a:gd name="connsiteX1211" fmla="*/ 11918 w 1569618"/>
              <a:gd name="connsiteY1211" fmla="*/ 1001451 h 6693946"/>
              <a:gd name="connsiteX1212" fmla="*/ 20253 w 1569618"/>
              <a:gd name="connsiteY1212" fmla="*/ 1150140 h 6693946"/>
              <a:gd name="connsiteX1213" fmla="*/ 24997 w 1569618"/>
              <a:gd name="connsiteY1213" fmla="*/ 1145160 h 6693946"/>
              <a:gd name="connsiteX1214" fmla="*/ 26051 w 1569618"/>
              <a:gd name="connsiteY1214" fmla="*/ 1130352 h 6693946"/>
              <a:gd name="connsiteX1215" fmla="*/ 28878 w 1569618"/>
              <a:gd name="connsiteY1215" fmla="*/ 1079245 h 6693946"/>
              <a:gd name="connsiteX1216" fmla="*/ 20238 w 1569618"/>
              <a:gd name="connsiteY1216" fmla="*/ 1069020 h 6693946"/>
              <a:gd name="connsiteX1217" fmla="*/ 15551 w 1569618"/>
              <a:gd name="connsiteY1217" fmla="*/ 1078132 h 6693946"/>
              <a:gd name="connsiteX1218" fmla="*/ 15315 w 1569618"/>
              <a:gd name="connsiteY1218" fmla="*/ 1109593 h 6693946"/>
              <a:gd name="connsiteX1219" fmla="*/ 15536 w 1569618"/>
              <a:gd name="connsiteY1219" fmla="*/ 1144560 h 6693946"/>
              <a:gd name="connsiteX1220" fmla="*/ 20253 w 1569618"/>
              <a:gd name="connsiteY1220" fmla="*/ 1150140 h 6693946"/>
              <a:gd name="connsiteX1221" fmla="*/ 223138 w 1569618"/>
              <a:gd name="connsiteY1221" fmla="*/ 1150226 h 6693946"/>
              <a:gd name="connsiteX1222" fmla="*/ 222861 w 1569618"/>
              <a:gd name="connsiteY1222" fmla="*/ 1124652 h 6693946"/>
              <a:gd name="connsiteX1223" fmla="*/ 218481 w 1569618"/>
              <a:gd name="connsiteY1223" fmla="*/ 1127551 h 6693946"/>
              <a:gd name="connsiteX1224" fmla="*/ 218290 w 1569618"/>
              <a:gd name="connsiteY1224" fmla="*/ 1134349 h 6693946"/>
              <a:gd name="connsiteX1225" fmla="*/ 218511 w 1569618"/>
              <a:gd name="connsiteY1225" fmla="*/ 1148059 h 6693946"/>
              <a:gd name="connsiteX1226" fmla="*/ 223138 w 1569618"/>
              <a:gd name="connsiteY1226" fmla="*/ 1150226 h 6693946"/>
              <a:gd name="connsiteX1227" fmla="*/ 227680 w 1569618"/>
              <a:gd name="connsiteY1227" fmla="*/ 1229678 h 6693946"/>
              <a:gd name="connsiteX1228" fmla="*/ 225527 w 1569618"/>
              <a:gd name="connsiteY1228" fmla="*/ 1238846 h 6693946"/>
              <a:gd name="connsiteX1229" fmla="*/ 230859 w 1569618"/>
              <a:gd name="connsiteY1229" fmla="*/ 1242303 h 6693946"/>
              <a:gd name="connsiteX1230" fmla="*/ 232059 w 1569618"/>
              <a:gd name="connsiteY1230" fmla="*/ 1232314 h 6693946"/>
              <a:gd name="connsiteX1231" fmla="*/ 227680 w 1569618"/>
              <a:gd name="connsiteY1231" fmla="*/ 1229678 h 6693946"/>
              <a:gd name="connsiteX1232" fmla="*/ 219610 w 1569618"/>
              <a:gd name="connsiteY1232" fmla="*/ 1168012 h 6693946"/>
              <a:gd name="connsiteX1233" fmla="*/ 218612 w 1569618"/>
              <a:gd name="connsiteY1233" fmla="*/ 1177705 h 6693946"/>
              <a:gd name="connsiteX1234" fmla="*/ 223975 w 1569618"/>
              <a:gd name="connsiteY1234" fmla="*/ 1177165 h 6693946"/>
              <a:gd name="connsiteX1235" fmla="*/ 223975 w 1569618"/>
              <a:gd name="connsiteY1235" fmla="*/ 1167982 h 6693946"/>
              <a:gd name="connsiteX1236" fmla="*/ 219610 w 1569618"/>
              <a:gd name="connsiteY1236" fmla="*/ 1168012 h 6693946"/>
              <a:gd name="connsiteX1237" fmla="*/ 23621 w 1569618"/>
              <a:gd name="connsiteY1237" fmla="*/ 1186438 h 6693946"/>
              <a:gd name="connsiteX1238" fmla="*/ 28848 w 1569618"/>
              <a:gd name="connsiteY1238" fmla="*/ 1183465 h 6693946"/>
              <a:gd name="connsiteX1239" fmla="*/ 17719 w 1569618"/>
              <a:gd name="connsiteY1239" fmla="*/ 1166677 h 6693946"/>
              <a:gd name="connsiteX1240" fmla="*/ 15461 w 1569618"/>
              <a:gd name="connsiteY1240" fmla="*/ 1172463 h 6693946"/>
              <a:gd name="connsiteX1241" fmla="*/ 23621 w 1569618"/>
              <a:gd name="connsiteY1241" fmla="*/ 1186438 h 6693946"/>
              <a:gd name="connsiteX1242" fmla="*/ 218522 w 1569618"/>
              <a:gd name="connsiteY1242" fmla="*/ 1200616 h 6693946"/>
              <a:gd name="connsiteX1243" fmla="*/ 221440 w 1569618"/>
              <a:gd name="connsiteY1243" fmla="*/ 1206987 h 6693946"/>
              <a:gd name="connsiteX1244" fmla="*/ 232176 w 1569618"/>
              <a:gd name="connsiteY1244" fmla="*/ 1196968 h 6693946"/>
              <a:gd name="connsiteX1245" fmla="*/ 222715 w 1569618"/>
              <a:gd name="connsiteY1245" fmla="*/ 1187492 h 6693946"/>
              <a:gd name="connsiteX1246" fmla="*/ 218522 w 1569618"/>
              <a:gd name="connsiteY1246" fmla="*/ 1200616 h 6693946"/>
              <a:gd name="connsiteX1247" fmla="*/ 11918 w 1569618"/>
              <a:gd name="connsiteY1247" fmla="*/ 1218428 h 6693946"/>
              <a:gd name="connsiteX1248" fmla="*/ 23490 w 1569618"/>
              <a:gd name="connsiteY1248" fmla="*/ 1209740 h 6693946"/>
              <a:gd name="connsiteX1249" fmla="*/ 27926 w 1569618"/>
              <a:gd name="connsiteY1249" fmla="*/ 1202698 h 6693946"/>
              <a:gd name="connsiteX1250" fmla="*/ 19080 w 1569618"/>
              <a:gd name="connsiteY1250" fmla="*/ 1200954 h 6693946"/>
              <a:gd name="connsiteX1251" fmla="*/ 11918 w 1569618"/>
              <a:gd name="connsiteY1251" fmla="*/ 1218428 h 6693946"/>
              <a:gd name="connsiteX1252" fmla="*/ 25803 w 1569618"/>
              <a:gd name="connsiteY1252" fmla="*/ 1249421 h 6693946"/>
              <a:gd name="connsiteX1253" fmla="*/ 28233 w 1569618"/>
              <a:gd name="connsiteY1253" fmla="*/ 1223978 h 6693946"/>
              <a:gd name="connsiteX1254" fmla="*/ 23591 w 1569618"/>
              <a:gd name="connsiteY1254" fmla="*/ 1224053 h 6693946"/>
              <a:gd name="connsiteX1255" fmla="*/ 16897 w 1569618"/>
              <a:gd name="connsiteY1255" fmla="*/ 1247459 h 6693946"/>
              <a:gd name="connsiteX1256" fmla="*/ 22215 w 1569618"/>
              <a:gd name="connsiteY1256" fmla="*/ 1249451 h 6693946"/>
              <a:gd name="connsiteX1257" fmla="*/ 25803 w 1569618"/>
              <a:gd name="connsiteY1257" fmla="*/ 1249421 h 6693946"/>
              <a:gd name="connsiteX1258" fmla="*/ 27281 w 1569618"/>
              <a:gd name="connsiteY1258" fmla="*/ 1303955 h 6693946"/>
              <a:gd name="connsiteX1259" fmla="*/ 29230 w 1569618"/>
              <a:gd name="connsiteY1259" fmla="*/ 1301540 h 6693946"/>
              <a:gd name="connsiteX1260" fmla="*/ 29317 w 1569618"/>
              <a:gd name="connsiteY1260" fmla="*/ 1278778 h 6693946"/>
              <a:gd name="connsiteX1261" fmla="*/ 27149 w 1569618"/>
              <a:gd name="connsiteY1261" fmla="*/ 1264889 h 6693946"/>
              <a:gd name="connsiteX1262" fmla="*/ 22316 w 1569618"/>
              <a:gd name="connsiteY1262" fmla="*/ 1267060 h 6693946"/>
              <a:gd name="connsiteX1263" fmla="*/ 19972 w 1569618"/>
              <a:gd name="connsiteY1263" fmla="*/ 1293117 h 6693946"/>
              <a:gd name="connsiteX1264" fmla="*/ 22608 w 1569618"/>
              <a:gd name="connsiteY1264" fmla="*/ 1302095 h 6693946"/>
              <a:gd name="connsiteX1265" fmla="*/ 27281 w 1569618"/>
              <a:gd name="connsiteY1265" fmla="*/ 1303955 h 6693946"/>
              <a:gd name="connsiteX1266" fmla="*/ 227710 w 1569618"/>
              <a:gd name="connsiteY1266" fmla="*/ 1304468 h 6693946"/>
              <a:gd name="connsiteX1267" fmla="*/ 232029 w 1569618"/>
              <a:gd name="connsiteY1267" fmla="*/ 1298289 h 6693946"/>
              <a:gd name="connsiteX1268" fmla="*/ 229877 w 1569618"/>
              <a:gd name="connsiteY1268" fmla="*/ 1285648 h 6693946"/>
              <a:gd name="connsiteX1269" fmla="*/ 223431 w 1569618"/>
              <a:gd name="connsiteY1269" fmla="*/ 1288108 h 6693946"/>
              <a:gd name="connsiteX1270" fmla="*/ 227710 w 1569618"/>
              <a:gd name="connsiteY1270" fmla="*/ 1304468 h 6693946"/>
              <a:gd name="connsiteX1271" fmla="*/ 230139 w 1569618"/>
              <a:gd name="connsiteY1271" fmla="*/ 1339199 h 6693946"/>
              <a:gd name="connsiteX1272" fmla="*/ 229862 w 1569618"/>
              <a:gd name="connsiteY1272" fmla="*/ 1313625 h 6693946"/>
              <a:gd name="connsiteX1273" fmla="*/ 225482 w 1569618"/>
              <a:gd name="connsiteY1273" fmla="*/ 1316524 h 6693946"/>
              <a:gd name="connsiteX1274" fmla="*/ 225291 w 1569618"/>
              <a:gd name="connsiteY1274" fmla="*/ 1323319 h 6693946"/>
              <a:gd name="connsiteX1275" fmla="*/ 225512 w 1569618"/>
              <a:gd name="connsiteY1275" fmla="*/ 1337032 h 6693946"/>
              <a:gd name="connsiteX1276" fmla="*/ 230139 w 1569618"/>
              <a:gd name="connsiteY1276" fmla="*/ 1339199 h 6693946"/>
              <a:gd name="connsiteX1277" fmla="*/ 227781 w 1569618"/>
              <a:gd name="connsiteY1277" fmla="*/ 1367541 h 6693946"/>
              <a:gd name="connsiteX1278" fmla="*/ 232292 w 1569618"/>
              <a:gd name="connsiteY1278" fmla="*/ 1365051 h 6693946"/>
              <a:gd name="connsiteX1279" fmla="*/ 229993 w 1569618"/>
              <a:gd name="connsiteY1279" fmla="*/ 1362853 h 6693946"/>
              <a:gd name="connsiteX1280" fmla="*/ 225291 w 1569618"/>
              <a:gd name="connsiteY1280" fmla="*/ 1365051 h 6693946"/>
              <a:gd name="connsiteX1281" fmla="*/ 227781 w 1569618"/>
              <a:gd name="connsiteY1281" fmla="*/ 1367541 h 6693946"/>
              <a:gd name="connsiteX1282" fmla="*/ 227589 w 1569618"/>
              <a:gd name="connsiteY1282" fmla="*/ 1381239 h 6693946"/>
              <a:gd name="connsiteX1283" fmla="*/ 232292 w 1569618"/>
              <a:gd name="connsiteY1283" fmla="*/ 1379056 h 6693946"/>
              <a:gd name="connsiteX1284" fmla="*/ 229993 w 1569618"/>
              <a:gd name="connsiteY1284" fmla="*/ 1376859 h 6693946"/>
              <a:gd name="connsiteX1285" fmla="*/ 225291 w 1569618"/>
              <a:gd name="connsiteY1285" fmla="*/ 1379056 h 6693946"/>
              <a:gd name="connsiteX1286" fmla="*/ 227589 w 1569618"/>
              <a:gd name="connsiteY1286" fmla="*/ 1381239 h 6693946"/>
              <a:gd name="connsiteX1287" fmla="*/ 227694 w 1569618"/>
              <a:gd name="connsiteY1287" fmla="*/ 1444427 h 6693946"/>
              <a:gd name="connsiteX1288" fmla="*/ 231913 w 1569618"/>
              <a:gd name="connsiteY1288" fmla="*/ 1417331 h 6693946"/>
              <a:gd name="connsiteX1289" fmla="*/ 229892 w 1569618"/>
              <a:gd name="connsiteY1289" fmla="*/ 1390643 h 6693946"/>
              <a:gd name="connsiteX1290" fmla="*/ 224620 w 1569618"/>
              <a:gd name="connsiteY1290" fmla="*/ 1419423 h 6693946"/>
              <a:gd name="connsiteX1291" fmla="*/ 227694 w 1569618"/>
              <a:gd name="connsiteY1291" fmla="*/ 1444427 h 6693946"/>
              <a:gd name="connsiteX1292" fmla="*/ 226727 w 1569618"/>
              <a:gd name="connsiteY1292" fmla="*/ 1466270 h 6693946"/>
              <a:gd name="connsiteX1293" fmla="*/ 232059 w 1569618"/>
              <a:gd name="connsiteY1293" fmla="*/ 1462813 h 6693946"/>
              <a:gd name="connsiteX1294" fmla="*/ 229907 w 1569618"/>
              <a:gd name="connsiteY1294" fmla="*/ 1453641 h 6693946"/>
              <a:gd name="connsiteX1295" fmla="*/ 225527 w 1569618"/>
              <a:gd name="connsiteY1295" fmla="*/ 1456292 h 6693946"/>
              <a:gd name="connsiteX1296" fmla="*/ 226727 w 1569618"/>
              <a:gd name="connsiteY1296" fmla="*/ 1466270 h 6693946"/>
              <a:gd name="connsiteX1297" fmla="*/ 237860 w 1569618"/>
              <a:gd name="connsiteY1297" fmla="*/ 1972922 h 6693946"/>
              <a:gd name="connsiteX1298" fmla="*/ 239060 w 1569618"/>
              <a:gd name="connsiteY1298" fmla="*/ 1962947 h 6693946"/>
              <a:gd name="connsiteX1299" fmla="*/ 234680 w 1569618"/>
              <a:gd name="connsiteY1299" fmla="*/ 1960296 h 6693946"/>
              <a:gd name="connsiteX1300" fmla="*/ 232528 w 1569618"/>
              <a:gd name="connsiteY1300" fmla="*/ 1969465 h 6693946"/>
              <a:gd name="connsiteX1301" fmla="*/ 237860 w 1569618"/>
              <a:gd name="connsiteY1301" fmla="*/ 1972922 h 6693946"/>
              <a:gd name="connsiteX1302" fmla="*/ 233713 w 1569618"/>
              <a:gd name="connsiteY1302" fmla="*/ 2021902 h 6693946"/>
              <a:gd name="connsiteX1303" fmla="*/ 239045 w 1569618"/>
              <a:gd name="connsiteY1303" fmla="*/ 2018460 h 6693946"/>
              <a:gd name="connsiteX1304" fmla="*/ 236893 w 1569618"/>
              <a:gd name="connsiteY1304" fmla="*/ 2009292 h 6693946"/>
              <a:gd name="connsiteX1305" fmla="*/ 232528 w 1569618"/>
              <a:gd name="connsiteY1305" fmla="*/ 2011943 h 6693946"/>
              <a:gd name="connsiteX1306" fmla="*/ 233713 w 1569618"/>
              <a:gd name="connsiteY1306" fmla="*/ 2021902 h 6693946"/>
              <a:gd name="connsiteX1307" fmla="*/ 236979 w 1569618"/>
              <a:gd name="connsiteY1307" fmla="*/ 2153852 h 6693946"/>
              <a:gd name="connsiteX1308" fmla="*/ 239296 w 1569618"/>
              <a:gd name="connsiteY1308" fmla="*/ 2151655 h 6693946"/>
              <a:gd name="connsiteX1309" fmla="*/ 234782 w 1569618"/>
              <a:gd name="connsiteY1309" fmla="*/ 2149165 h 6693946"/>
              <a:gd name="connsiteX1310" fmla="*/ 232292 w 1569618"/>
              <a:gd name="connsiteY1310" fmla="*/ 2151655 h 6693946"/>
              <a:gd name="connsiteX1311" fmla="*/ 236979 w 1569618"/>
              <a:gd name="connsiteY1311" fmla="*/ 2153852 h 6693946"/>
              <a:gd name="connsiteX1312" fmla="*/ 32819 w 1569618"/>
              <a:gd name="connsiteY1312" fmla="*/ 2183161 h 6693946"/>
              <a:gd name="connsiteX1313" fmla="*/ 35001 w 1569618"/>
              <a:gd name="connsiteY1313" fmla="*/ 2180862 h 6693946"/>
              <a:gd name="connsiteX1314" fmla="*/ 32819 w 1569618"/>
              <a:gd name="connsiteY1314" fmla="*/ 2176160 h 6693946"/>
              <a:gd name="connsiteX1315" fmla="*/ 30637 w 1569618"/>
              <a:gd name="connsiteY1315" fmla="*/ 2178458 h 6693946"/>
              <a:gd name="connsiteX1316" fmla="*/ 32819 w 1569618"/>
              <a:gd name="connsiteY1316" fmla="*/ 2183161 h 6693946"/>
              <a:gd name="connsiteX1317" fmla="*/ 66804 w 1569618"/>
              <a:gd name="connsiteY1317" fmla="*/ 3650637 h 6693946"/>
              <a:gd name="connsiteX1318" fmla="*/ 71315 w 1569618"/>
              <a:gd name="connsiteY1318" fmla="*/ 3648162 h 6693946"/>
              <a:gd name="connsiteX1319" fmla="*/ 69012 w 1569618"/>
              <a:gd name="connsiteY1319" fmla="*/ 3645988 h 6693946"/>
              <a:gd name="connsiteX1320" fmla="*/ 64314 w 1569618"/>
              <a:gd name="connsiteY1320" fmla="*/ 3648162 h 6693946"/>
              <a:gd name="connsiteX1321" fmla="*/ 66804 w 1569618"/>
              <a:gd name="connsiteY1321" fmla="*/ 3650637 h 6693946"/>
              <a:gd name="connsiteX1322" fmla="*/ 68986 w 1569618"/>
              <a:gd name="connsiteY1322" fmla="*/ 3692486 h 6693946"/>
              <a:gd name="connsiteX1323" fmla="*/ 69072 w 1569618"/>
              <a:gd name="connsiteY1323" fmla="*/ 3666912 h 6693946"/>
              <a:gd name="connsiteX1324" fmla="*/ 64516 w 1569618"/>
              <a:gd name="connsiteY1324" fmla="*/ 3669387 h 6693946"/>
              <a:gd name="connsiteX1325" fmla="*/ 64314 w 1569618"/>
              <a:gd name="connsiteY1325" fmla="*/ 3676174 h 6693946"/>
              <a:gd name="connsiteX1326" fmla="*/ 64516 w 1569618"/>
              <a:gd name="connsiteY1326" fmla="*/ 3689861 h 6693946"/>
              <a:gd name="connsiteX1327" fmla="*/ 68986 w 1569618"/>
              <a:gd name="connsiteY1327" fmla="*/ 3692486 h 6693946"/>
              <a:gd name="connsiteX1328" fmla="*/ 67711 w 1569618"/>
              <a:gd name="connsiteY1328" fmla="*/ 3728559 h 6693946"/>
              <a:gd name="connsiteX1329" fmla="*/ 76527 w 1569618"/>
              <a:gd name="connsiteY1329" fmla="*/ 3719447 h 6693946"/>
              <a:gd name="connsiteX1330" fmla="*/ 67591 w 1569618"/>
              <a:gd name="connsiteY1330" fmla="*/ 3707898 h 6693946"/>
              <a:gd name="connsiteX1331" fmla="*/ 63170 w 1569618"/>
              <a:gd name="connsiteY1331" fmla="*/ 3716972 h 6693946"/>
              <a:gd name="connsiteX1332" fmla="*/ 67711 w 1569618"/>
              <a:gd name="connsiteY1332" fmla="*/ 3728559 h 6693946"/>
              <a:gd name="connsiteX1333" fmla="*/ 74435 w 1569618"/>
              <a:gd name="connsiteY1333" fmla="*/ 3770632 h 6693946"/>
              <a:gd name="connsiteX1334" fmla="*/ 72924 w 1569618"/>
              <a:gd name="connsiteY1334" fmla="*/ 3772170 h 6693946"/>
              <a:gd name="connsiteX1335" fmla="*/ 77746 w 1569618"/>
              <a:gd name="connsiteY1335" fmla="*/ 3774720 h 6693946"/>
              <a:gd name="connsiteX1336" fmla="*/ 74435 w 1569618"/>
              <a:gd name="connsiteY1336" fmla="*/ 3770632 h 6693946"/>
              <a:gd name="connsiteX1337" fmla="*/ 70257 w 1569618"/>
              <a:gd name="connsiteY1337" fmla="*/ 3770632 h 6693946"/>
              <a:gd name="connsiteX1338" fmla="*/ 71315 w 1569618"/>
              <a:gd name="connsiteY1338" fmla="*/ 3770632 h 6693946"/>
              <a:gd name="connsiteX1339" fmla="*/ 69189 w 1569618"/>
              <a:gd name="connsiteY1339" fmla="*/ 3765345 h 6693946"/>
              <a:gd name="connsiteX1340" fmla="*/ 64955 w 1569618"/>
              <a:gd name="connsiteY1340" fmla="*/ 3766508 h 6693946"/>
              <a:gd name="connsiteX1341" fmla="*/ 70257 w 1569618"/>
              <a:gd name="connsiteY1341" fmla="*/ 3770632 h 6693946"/>
              <a:gd name="connsiteX1342" fmla="*/ 75519 w 1569618"/>
              <a:gd name="connsiteY1342" fmla="*/ 3776895 h 6693946"/>
              <a:gd name="connsiteX1343" fmla="*/ 72061 w 1569618"/>
              <a:gd name="connsiteY1343" fmla="*/ 3773032 h 6693946"/>
              <a:gd name="connsiteX1344" fmla="*/ 71315 w 1569618"/>
              <a:gd name="connsiteY1344" fmla="*/ 3773782 h 6693946"/>
              <a:gd name="connsiteX1345" fmla="*/ 75519 w 1569618"/>
              <a:gd name="connsiteY1345" fmla="*/ 3776895 h 6693946"/>
              <a:gd name="connsiteX1346" fmla="*/ 74813 w 1569618"/>
              <a:gd name="connsiteY1346" fmla="*/ 3791669 h 6693946"/>
              <a:gd name="connsiteX1347" fmla="*/ 76996 w 1569618"/>
              <a:gd name="connsiteY1347" fmla="*/ 3789344 h 6693946"/>
              <a:gd name="connsiteX1348" fmla="*/ 74813 w 1569618"/>
              <a:gd name="connsiteY1348" fmla="*/ 3784657 h 6693946"/>
              <a:gd name="connsiteX1349" fmla="*/ 72324 w 1569618"/>
              <a:gd name="connsiteY1349" fmla="*/ 3787132 h 6693946"/>
              <a:gd name="connsiteX1350" fmla="*/ 74813 w 1569618"/>
              <a:gd name="connsiteY1350" fmla="*/ 3791669 h 6693946"/>
              <a:gd name="connsiteX1351" fmla="*/ 73644 w 1569618"/>
              <a:gd name="connsiteY1351" fmla="*/ 3867490 h 6693946"/>
              <a:gd name="connsiteX1352" fmla="*/ 77978 w 1569618"/>
              <a:gd name="connsiteY1352" fmla="*/ 3833517 h 6693946"/>
              <a:gd name="connsiteX1353" fmla="*/ 75972 w 1569618"/>
              <a:gd name="connsiteY1353" fmla="*/ 3799806 h 6693946"/>
              <a:gd name="connsiteX1354" fmla="*/ 70333 w 1569618"/>
              <a:gd name="connsiteY1354" fmla="*/ 3834267 h 6693946"/>
              <a:gd name="connsiteX1355" fmla="*/ 73644 w 1569618"/>
              <a:gd name="connsiteY1355" fmla="*/ 3867490 h 6693946"/>
              <a:gd name="connsiteX1356" fmla="*/ 74813 w 1569618"/>
              <a:gd name="connsiteY1356" fmla="*/ 3896627 h 6693946"/>
              <a:gd name="connsiteX1357" fmla="*/ 76996 w 1569618"/>
              <a:gd name="connsiteY1357" fmla="*/ 3894339 h 6693946"/>
              <a:gd name="connsiteX1358" fmla="*/ 74813 w 1569618"/>
              <a:gd name="connsiteY1358" fmla="*/ 3889652 h 6693946"/>
              <a:gd name="connsiteX1359" fmla="*/ 72324 w 1569618"/>
              <a:gd name="connsiteY1359" fmla="*/ 3892127 h 6693946"/>
              <a:gd name="connsiteX1360" fmla="*/ 74813 w 1569618"/>
              <a:gd name="connsiteY1360" fmla="*/ 3896627 h 6693946"/>
              <a:gd name="connsiteX1361" fmla="*/ 82812 w 1569618"/>
              <a:gd name="connsiteY1361" fmla="*/ 3930638 h 6693946"/>
              <a:gd name="connsiteX1362" fmla="*/ 85317 w 1569618"/>
              <a:gd name="connsiteY1362" fmla="*/ 3928126 h 6693946"/>
              <a:gd name="connsiteX1363" fmla="*/ 80614 w 1569618"/>
              <a:gd name="connsiteY1363" fmla="*/ 3925951 h 6693946"/>
              <a:gd name="connsiteX1364" fmla="*/ 78316 w 1569618"/>
              <a:gd name="connsiteY1364" fmla="*/ 3928126 h 6693946"/>
              <a:gd name="connsiteX1365" fmla="*/ 82812 w 1569618"/>
              <a:gd name="connsiteY1365" fmla="*/ 3930638 h 6693946"/>
              <a:gd name="connsiteX1366" fmla="*/ 83033 w 1569618"/>
              <a:gd name="connsiteY1366" fmla="*/ 3986286 h 6693946"/>
              <a:gd name="connsiteX1367" fmla="*/ 85201 w 1569618"/>
              <a:gd name="connsiteY1367" fmla="*/ 3983923 h 6693946"/>
              <a:gd name="connsiteX1368" fmla="*/ 85317 w 1569618"/>
              <a:gd name="connsiteY1368" fmla="*/ 3967874 h 6693946"/>
              <a:gd name="connsiteX1369" fmla="*/ 80614 w 1569618"/>
              <a:gd name="connsiteY1369" fmla="*/ 3946800 h 6693946"/>
              <a:gd name="connsiteX1370" fmla="*/ 78376 w 1569618"/>
              <a:gd name="connsiteY1370" fmla="*/ 3970049 h 6693946"/>
              <a:gd name="connsiteX1371" fmla="*/ 78522 w 1569618"/>
              <a:gd name="connsiteY1371" fmla="*/ 3983811 h 6693946"/>
              <a:gd name="connsiteX1372" fmla="*/ 83033 w 1569618"/>
              <a:gd name="connsiteY1372" fmla="*/ 3986286 h 6693946"/>
              <a:gd name="connsiteX1373" fmla="*/ 83881 w 1569618"/>
              <a:gd name="connsiteY1373" fmla="*/ 4015347 h 6693946"/>
              <a:gd name="connsiteX1374" fmla="*/ 85084 w 1569618"/>
              <a:gd name="connsiteY1374" fmla="*/ 4005372 h 6693946"/>
              <a:gd name="connsiteX1375" fmla="*/ 80705 w 1569618"/>
              <a:gd name="connsiteY1375" fmla="*/ 4002710 h 6693946"/>
              <a:gd name="connsiteX1376" fmla="*/ 78548 w 1569618"/>
              <a:gd name="connsiteY1376" fmla="*/ 4011897 h 6693946"/>
              <a:gd name="connsiteX1377" fmla="*/ 83881 w 1569618"/>
              <a:gd name="connsiteY1377" fmla="*/ 4015347 h 6693946"/>
              <a:gd name="connsiteX1378" fmla="*/ 82887 w 1569618"/>
              <a:gd name="connsiteY1378" fmla="*/ 4049545 h 6693946"/>
              <a:gd name="connsiteX1379" fmla="*/ 85231 w 1569618"/>
              <a:gd name="connsiteY1379" fmla="*/ 4036796 h 6693946"/>
              <a:gd name="connsiteX1380" fmla="*/ 85095 w 1569618"/>
              <a:gd name="connsiteY1380" fmla="*/ 4026559 h 6693946"/>
              <a:gd name="connsiteX1381" fmla="*/ 80689 w 1569618"/>
              <a:gd name="connsiteY1381" fmla="*/ 4023859 h 6693946"/>
              <a:gd name="connsiteX1382" fmla="*/ 78417 w 1569618"/>
              <a:gd name="connsiteY1382" fmla="*/ 4026146 h 6693946"/>
              <a:gd name="connsiteX1383" fmla="*/ 78316 w 1569618"/>
              <a:gd name="connsiteY1383" fmla="*/ 4039871 h 6693946"/>
              <a:gd name="connsiteX1384" fmla="*/ 82887 w 1569618"/>
              <a:gd name="connsiteY1384" fmla="*/ 4049545 h 6693946"/>
              <a:gd name="connsiteX1385" fmla="*/ 89652 w 1569618"/>
              <a:gd name="connsiteY1385" fmla="*/ 4084756 h 6693946"/>
              <a:gd name="connsiteX1386" fmla="*/ 87762 w 1569618"/>
              <a:gd name="connsiteY1386" fmla="*/ 4077519 h 6693946"/>
              <a:gd name="connsiteX1387" fmla="*/ 85125 w 1569618"/>
              <a:gd name="connsiteY1387" fmla="*/ 4061507 h 6693946"/>
              <a:gd name="connsiteX1388" fmla="*/ 80675 w 1569618"/>
              <a:gd name="connsiteY1388" fmla="*/ 4058845 h 6693946"/>
              <a:gd name="connsiteX1389" fmla="*/ 78417 w 1569618"/>
              <a:gd name="connsiteY1389" fmla="*/ 4061132 h 6693946"/>
              <a:gd name="connsiteX1390" fmla="*/ 78316 w 1569618"/>
              <a:gd name="connsiteY1390" fmla="*/ 4071369 h 6693946"/>
              <a:gd name="connsiteX1391" fmla="*/ 78462 w 1569618"/>
              <a:gd name="connsiteY1391" fmla="*/ 4078119 h 6693946"/>
              <a:gd name="connsiteX1392" fmla="*/ 83341 w 1569618"/>
              <a:gd name="connsiteY1392" fmla="*/ 4085394 h 6693946"/>
              <a:gd name="connsiteX1393" fmla="*/ 89652 w 1569618"/>
              <a:gd name="connsiteY1393" fmla="*/ 4084756 h 6693946"/>
              <a:gd name="connsiteX1394" fmla="*/ 87706 w 1569618"/>
              <a:gd name="connsiteY1394" fmla="*/ 4126492 h 6693946"/>
              <a:gd name="connsiteX1395" fmla="*/ 92070 w 1569618"/>
              <a:gd name="connsiteY1395" fmla="*/ 4120417 h 6693946"/>
              <a:gd name="connsiteX1396" fmla="*/ 89918 w 1569618"/>
              <a:gd name="connsiteY1396" fmla="*/ 4114718 h 6693946"/>
              <a:gd name="connsiteX1397" fmla="*/ 83866 w 1569618"/>
              <a:gd name="connsiteY1397" fmla="*/ 4117305 h 6693946"/>
              <a:gd name="connsiteX1398" fmla="*/ 87706 w 1569618"/>
              <a:gd name="connsiteY1398" fmla="*/ 4126492 h 6693946"/>
              <a:gd name="connsiteX1399" fmla="*/ 88804 w 1569618"/>
              <a:gd name="connsiteY1399" fmla="*/ 4162603 h 6693946"/>
              <a:gd name="connsiteX1400" fmla="*/ 92156 w 1569618"/>
              <a:gd name="connsiteY1400" fmla="*/ 4153716 h 6693946"/>
              <a:gd name="connsiteX1401" fmla="*/ 92142 w 1569618"/>
              <a:gd name="connsiteY1401" fmla="*/ 4140029 h 6693946"/>
              <a:gd name="connsiteX1402" fmla="*/ 88804 w 1569618"/>
              <a:gd name="connsiteY1402" fmla="*/ 4134592 h 6693946"/>
              <a:gd name="connsiteX1403" fmla="*/ 85448 w 1569618"/>
              <a:gd name="connsiteY1403" fmla="*/ 4140066 h 6693946"/>
              <a:gd name="connsiteX1404" fmla="*/ 85317 w 1569618"/>
              <a:gd name="connsiteY1404" fmla="*/ 4146891 h 6693946"/>
              <a:gd name="connsiteX1405" fmla="*/ 85418 w 1569618"/>
              <a:gd name="connsiteY1405" fmla="*/ 4153716 h 6693946"/>
              <a:gd name="connsiteX1406" fmla="*/ 88804 w 1569618"/>
              <a:gd name="connsiteY1406" fmla="*/ 4162603 h 6693946"/>
              <a:gd name="connsiteX1407" fmla="*/ 88804 w 1569618"/>
              <a:gd name="connsiteY1407" fmla="*/ 4183602 h 6693946"/>
              <a:gd name="connsiteX1408" fmla="*/ 92070 w 1569618"/>
              <a:gd name="connsiteY1408" fmla="*/ 4178315 h 6693946"/>
              <a:gd name="connsiteX1409" fmla="*/ 88804 w 1569618"/>
              <a:gd name="connsiteY1409" fmla="*/ 4169578 h 6693946"/>
              <a:gd name="connsiteX1410" fmla="*/ 84747 w 1569618"/>
              <a:gd name="connsiteY1410" fmla="*/ 4175728 h 6693946"/>
              <a:gd name="connsiteX1411" fmla="*/ 88804 w 1569618"/>
              <a:gd name="connsiteY1411" fmla="*/ 4183602 h 6693946"/>
              <a:gd name="connsiteX1412" fmla="*/ 95805 w 1569618"/>
              <a:gd name="connsiteY1412" fmla="*/ 4856811 h 6693946"/>
              <a:gd name="connsiteX1413" fmla="*/ 98295 w 1569618"/>
              <a:gd name="connsiteY1413" fmla="*/ 4854336 h 6693946"/>
              <a:gd name="connsiteX1414" fmla="*/ 95805 w 1569618"/>
              <a:gd name="connsiteY1414" fmla="*/ 4849799 h 6693946"/>
              <a:gd name="connsiteX1415" fmla="*/ 93623 w 1569618"/>
              <a:gd name="connsiteY1415" fmla="*/ 4852124 h 6693946"/>
              <a:gd name="connsiteX1416" fmla="*/ 95805 w 1569618"/>
              <a:gd name="connsiteY1416" fmla="*/ 4856811 h 6693946"/>
              <a:gd name="connsiteX1417" fmla="*/ 94605 w 1569618"/>
              <a:gd name="connsiteY1417" fmla="*/ 4897609 h 6693946"/>
              <a:gd name="connsiteX1418" fmla="*/ 100669 w 1569618"/>
              <a:gd name="connsiteY1418" fmla="*/ 4889809 h 6693946"/>
              <a:gd name="connsiteX1419" fmla="*/ 97020 w 1569618"/>
              <a:gd name="connsiteY1419" fmla="*/ 4879010 h 6693946"/>
              <a:gd name="connsiteX1420" fmla="*/ 92554 w 1569618"/>
              <a:gd name="connsiteY1420" fmla="*/ 4888347 h 6693946"/>
              <a:gd name="connsiteX1421" fmla="*/ 94605 w 1569618"/>
              <a:gd name="connsiteY1421" fmla="*/ 4897609 h 6693946"/>
              <a:gd name="connsiteX1422" fmla="*/ 94691 w 1569618"/>
              <a:gd name="connsiteY1422" fmla="*/ 4932670 h 6693946"/>
              <a:gd name="connsiteX1423" fmla="*/ 99071 w 1569618"/>
              <a:gd name="connsiteY1423" fmla="*/ 4926595 h 6693946"/>
              <a:gd name="connsiteX1424" fmla="*/ 96919 w 1569618"/>
              <a:gd name="connsiteY1424" fmla="*/ 4920895 h 6693946"/>
              <a:gd name="connsiteX1425" fmla="*/ 90870 w 1569618"/>
              <a:gd name="connsiteY1425" fmla="*/ 4923520 h 6693946"/>
              <a:gd name="connsiteX1426" fmla="*/ 94691 w 1569618"/>
              <a:gd name="connsiteY1426" fmla="*/ 4932670 h 6693946"/>
              <a:gd name="connsiteX1427" fmla="*/ 326773 w 1569618"/>
              <a:gd name="connsiteY1427" fmla="*/ 4968781 h 6693946"/>
              <a:gd name="connsiteX1428" fmla="*/ 329263 w 1569618"/>
              <a:gd name="connsiteY1428" fmla="*/ 4964281 h 6693946"/>
              <a:gd name="connsiteX1429" fmla="*/ 326773 w 1569618"/>
              <a:gd name="connsiteY1429" fmla="*/ 4961806 h 6693946"/>
              <a:gd name="connsiteX1430" fmla="*/ 324590 w 1569618"/>
              <a:gd name="connsiteY1430" fmla="*/ 4966494 h 6693946"/>
              <a:gd name="connsiteX1431" fmla="*/ 326773 w 1569618"/>
              <a:gd name="connsiteY1431" fmla="*/ 4968781 h 6693946"/>
              <a:gd name="connsiteX1432" fmla="*/ 323507 w 1569618"/>
              <a:gd name="connsiteY1432" fmla="*/ 5007554 h 6693946"/>
              <a:gd name="connsiteX1433" fmla="*/ 324707 w 1569618"/>
              <a:gd name="connsiteY1433" fmla="*/ 5017529 h 6693946"/>
              <a:gd name="connsiteX1434" fmla="*/ 330039 w 1569618"/>
              <a:gd name="connsiteY1434" fmla="*/ 5014079 h 6693946"/>
              <a:gd name="connsiteX1435" fmla="*/ 327886 w 1569618"/>
              <a:gd name="connsiteY1435" fmla="*/ 5004892 h 6693946"/>
              <a:gd name="connsiteX1436" fmla="*/ 323507 w 1569618"/>
              <a:gd name="connsiteY1436" fmla="*/ 5007554 h 6693946"/>
              <a:gd name="connsiteX1437" fmla="*/ 103920 w 1569618"/>
              <a:gd name="connsiteY1437" fmla="*/ 5044565 h 6693946"/>
              <a:gd name="connsiteX1438" fmla="*/ 106188 w 1569618"/>
              <a:gd name="connsiteY1438" fmla="*/ 5042278 h 6693946"/>
              <a:gd name="connsiteX1439" fmla="*/ 106308 w 1569618"/>
              <a:gd name="connsiteY1439" fmla="*/ 5024016 h 6693946"/>
              <a:gd name="connsiteX1440" fmla="*/ 101737 w 1569618"/>
              <a:gd name="connsiteY1440" fmla="*/ 5011829 h 6693946"/>
              <a:gd name="connsiteX1441" fmla="*/ 99394 w 1569618"/>
              <a:gd name="connsiteY1441" fmla="*/ 5028066 h 6693946"/>
              <a:gd name="connsiteX1442" fmla="*/ 99510 w 1569618"/>
              <a:gd name="connsiteY1442" fmla="*/ 5041828 h 6693946"/>
              <a:gd name="connsiteX1443" fmla="*/ 103920 w 1569618"/>
              <a:gd name="connsiteY1443" fmla="*/ 5044565 h 6693946"/>
              <a:gd name="connsiteX1444" fmla="*/ 325569 w 1569618"/>
              <a:gd name="connsiteY1444" fmla="*/ 5051465 h 6693946"/>
              <a:gd name="connsiteX1445" fmla="*/ 330271 w 1569618"/>
              <a:gd name="connsiteY1445" fmla="*/ 5049290 h 6693946"/>
              <a:gd name="connsiteX1446" fmla="*/ 327973 w 1569618"/>
              <a:gd name="connsiteY1446" fmla="*/ 5047078 h 6693946"/>
              <a:gd name="connsiteX1447" fmla="*/ 323270 w 1569618"/>
              <a:gd name="connsiteY1447" fmla="*/ 5049290 h 6693946"/>
              <a:gd name="connsiteX1448" fmla="*/ 325569 w 1569618"/>
              <a:gd name="connsiteY1448" fmla="*/ 5051465 h 6693946"/>
              <a:gd name="connsiteX1449" fmla="*/ 122039 w 1569618"/>
              <a:gd name="connsiteY1449" fmla="*/ 5367314 h 6693946"/>
              <a:gd name="connsiteX1450" fmla="*/ 126974 w 1569618"/>
              <a:gd name="connsiteY1450" fmla="*/ 5360451 h 6693946"/>
              <a:gd name="connsiteX1451" fmla="*/ 120618 w 1569618"/>
              <a:gd name="connsiteY1451" fmla="*/ 5338777 h 6693946"/>
              <a:gd name="connsiteX1452" fmla="*/ 120310 w 1569618"/>
              <a:gd name="connsiteY1452" fmla="*/ 5300379 h 6693946"/>
              <a:gd name="connsiteX1453" fmla="*/ 119564 w 1569618"/>
              <a:gd name="connsiteY1453" fmla="*/ 5265655 h 6693946"/>
              <a:gd name="connsiteX1454" fmla="*/ 120194 w 1569618"/>
              <a:gd name="connsiteY1454" fmla="*/ 5232770 h 6693946"/>
              <a:gd name="connsiteX1455" fmla="*/ 113602 w 1569618"/>
              <a:gd name="connsiteY1455" fmla="*/ 5190209 h 6693946"/>
              <a:gd name="connsiteX1456" fmla="*/ 113047 w 1569618"/>
              <a:gd name="connsiteY1456" fmla="*/ 5123837 h 6693946"/>
              <a:gd name="connsiteX1457" fmla="*/ 106132 w 1569618"/>
              <a:gd name="connsiteY1457" fmla="*/ 5060315 h 6693946"/>
              <a:gd name="connsiteX1458" fmla="*/ 101737 w 1569618"/>
              <a:gd name="connsiteY1458" fmla="*/ 5053865 h 6693946"/>
              <a:gd name="connsiteX1459" fmla="*/ 99424 w 1569618"/>
              <a:gd name="connsiteY1459" fmla="*/ 5059827 h 6693946"/>
              <a:gd name="connsiteX1460" fmla="*/ 99308 w 1569618"/>
              <a:gd name="connsiteY1460" fmla="*/ 5098301 h 6693946"/>
              <a:gd name="connsiteX1461" fmla="*/ 100316 w 1569618"/>
              <a:gd name="connsiteY1461" fmla="*/ 5132236 h 6693946"/>
              <a:gd name="connsiteX1462" fmla="*/ 102514 w 1569618"/>
              <a:gd name="connsiteY1462" fmla="*/ 5164560 h 6693946"/>
              <a:gd name="connsiteX1463" fmla="*/ 107917 w 1569618"/>
              <a:gd name="connsiteY1463" fmla="*/ 5222270 h 6693946"/>
              <a:gd name="connsiteX1464" fmla="*/ 105573 w 1569618"/>
              <a:gd name="connsiteY1464" fmla="*/ 5222458 h 6693946"/>
              <a:gd name="connsiteX1465" fmla="*/ 113294 w 1569618"/>
              <a:gd name="connsiteY1465" fmla="*/ 5360527 h 6693946"/>
              <a:gd name="connsiteX1466" fmla="*/ 113381 w 1569618"/>
              <a:gd name="connsiteY1466" fmla="*/ 5363901 h 6693946"/>
              <a:gd name="connsiteX1467" fmla="*/ 122039 w 1569618"/>
              <a:gd name="connsiteY1467" fmla="*/ 5367314 h 6693946"/>
              <a:gd name="connsiteX1468" fmla="*/ 122624 w 1569618"/>
              <a:gd name="connsiteY1468" fmla="*/ 5485509 h 6693946"/>
              <a:gd name="connsiteX1469" fmla="*/ 128234 w 1569618"/>
              <a:gd name="connsiteY1469" fmla="*/ 5437098 h 6693946"/>
              <a:gd name="connsiteX1470" fmla="*/ 124983 w 1569618"/>
              <a:gd name="connsiteY1470" fmla="*/ 5389925 h 6693946"/>
              <a:gd name="connsiteX1471" fmla="*/ 120618 w 1569618"/>
              <a:gd name="connsiteY1471" fmla="*/ 5437811 h 6693946"/>
              <a:gd name="connsiteX1472" fmla="*/ 122624 w 1569618"/>
              <a:gd name="connsiteY1472" fmla="*/ 5485509 h 6693946"/>
              <a:gd name="connsiteX1473" fmla="*/ 1424609 w 1569618"/>
              <a:gd name="connsiteY1473" fmla="*/ 5515732 h 6693946"/>
              <a:gd name="connsiteX1474" fmla="*/ 1422119 w 1569618"/>
              <a:gd name="connsiteY1474" fmla="*/ 5518207 h 6693946"/>
              <a:gd name="connsiteX1475" fmla="*/ 1426822 w 1569618"/>
              <a:gd name="connsiteY1475" fmla="*/ 5520420 h 6693946"/>
              <a:gd name="connsiteX1476" fmla="*/ 1429120 w 1569618"/>
              <a:gd name="connsiteY1476" fmla="*/ 5518207 h 6693946"/>
              <a:gd name="connsiteX1477" fmla="*/ 1424609 w 1569618"/>
              <a:gd name="connsiteY1477" fmla="*/ 5515732 h 6693946"/>
              <a:gd name="connsiteX1478" fmla="*/ 1501496 w 1569618"/>
              <a:gd name="connsiteY1478" fmla="*/ 5494808 h 6693946"/>
              <a:gd name="connsiteX1479" fmla="*/ 1499344 w 1569618"/>
              <a:gd name="connsiteY1479" fmla="*/ 5500545 h 6693946"/>
              <a:gd name="connsiteX1480" fmla="*/ 1503723 w 1569618"/>
              <a:gd name="connsiteY1480" fmla="*/ 5506620 h 6693946"/>
              <a:gd name="connsiteX1481" fmla="*/ 1507544 w 1569618"/>
              <a:gd name="connsiteY1481" fmla="*/ 5497433 h 6693946"/>
              <a:gd name="connsiteX1482" fmla="*/ 1501496 w 1569618"/>
              <a:gd name="connsiteY1482" fmla="*/ 5494808 h 6693946"/>
              <a:gd name="connsiteX1483" fmla="*/ 123798 w 1569618"/>
              <a:gd name="connsiteY1483" fmla="*/ 5500696 h 6693946"/>
              <a:gd name="connsiteX1484" fmla="*/ 126288 w 1569618"/>
              <a:gd name="connsiteY1484" fmla="*/ 5496196 h 6693946"/>
              <a:gd name="connsiteX1485" fmla="*/ 123798 w 1569618"/>
              <a:gd name="connsiteY1485" fmla="*/ 5493721 h 6693946"/>
              <a:gd name="connsiteX1486" fmla="*/ 121615 w 1569618"/>
              <a:gd name="connsiteY1486" fmla="*/ 5498408 h 6693946"/>
              <a:gd name="connsiteX1487" fmla="*/ 123798 w 1569618"/>
              <a:gd name="connsiteY1487" fmla="*/ 5500696 h 6693946"/>
              <a:gd name="connsiteX1488" fmla="*/ 1377706 w 1569618"/>
              <a:gd name="connsiteY1488" fmla="*/ 5520644 h 6693946"/>
              <a:gd name="connsiteX1489" fmla="*/ 1380050 w 1569618"/>
              <a:gd name="connsiteY1489" fmla="*/ 5507895 h 6693946"/>
              <a:gd name="connsiteX1490" fmla="*/ 1379919 w 1569618"/>
              <a:gd name="connsiteY1490" fmla="*/ 5497658 h 6693946"/>
              <a:gd name="connsiteX1491" fmla="*/ 1375509 w 1569618"/>
              <a:gd name="connsiteY1491" fmla="*/ 5494958 h 6693946"/>
              <a:gd name="connsiteX1492" fmla="*/ 1373240 w 1569618"/>
              <a:gd name="connsiteY1492" fmla="*/ 5497246 h 6693946"/>
              <a:gd name="connsiteX1493" fmla="*/ 1373124 w 1569618"/>
              <a:gd name="connsiteY1493" fmla="*/ 5510970 h 6693946"/>
              <a:gd name="connsiteX1494" fmla="*/ 1377706 w 1569618"/>
              <a:gd name="connsiteY1494" fmla="*/ 5520644 h 6693946"/>
              <a:gd name="connsiteX1495" fmla="*/ 1501597 w 1569618"/>
              <a:gd name="connsiteY1495" fmla="*/ 5536731 h 6693946"/>
              <a:gd name="connsiteX1496" fmla="*/ 1499107 w 1569618"/>
              <a:gd name="connsiteY1496" fmla="*/ 5539206 h 6693946"/>
              <a:gd name="connsiteX1497" fmla="*/ 1503810 w 1569618"/>
              <a:gd name="connsiteY1497" fmla="*/ 5541419 h 6693946"/>
              <a:gd name="connsiteX1498" fmla="*/ 1506112 w 1569618"/>
              <a:gd name="connsiteY1498" fmla="*/ 5539206 h 6693946"/>
              <a:gd name="connsiteX1499" fmla="*/ 1501597 w 1569618"/>
              <a:gd name="connsiteY1499" fmla="*/ 5536731 h 6693946"/>
              <a:gd name="connsiteX1500" fmla="*/ 129715 w 1569618"/>
              <a:gd name="connsiteY1500" fmla="*/ 5555631 h 6693946"/>
              <a:gd name="connsiteX1501" fmla="*/ 134050 w 1569618"/>
              <a:gd name="connsiteY1501" fmla="*/ 5549443 h 6693946"/>
              <a:gd name="connsiteX1502" fmla="*/ 131882 w 1569618"/>
              <a:gd name="connsiteY1502" fmla="*/ 5536807 h 6693946"/>
              <a:gd name="connsiteX1503" fmla="*/ 125436 w 1569618"/>
              <a:gd name="connsiteY1503" fmla="*/ 5539244 h 6693946"/>
              <a:gd name="connsiteX1504" fmla="*/ 129715 w 1569618"/>
              <a:gd name="connsiteY1504" fmla="*/ 5555631 h 6693946"/>
              <a:gd name="connsiteX1505" fmla="*/ 131897 w 1569618"/>
              <a:gd name="connsiteY1505" fmla="*/ 5618591 h 6693946"/>
              <a:gd name="connsiteX1506" fmla="*/ 135486 w 1569618"/>
              <a:gd name="connsiteY1506" fmla="*/ 5594254 h 6693946"/>
              <a:gd name="connsiteX1507" fmla="*/ 129700 w 1569618"/>
              <a:gd name="connsiteY1507" fmla="*/ 5564818 h 6693946"/>
              <a:gd name="connsiteX1508" fmla="*/ 127619 w 1569618"/>
              <a:gd name="connsiteY1508" fmla="*/ 5594967 h 6693946"/>
              <a:gd name="connsiteX1509" fmla="*/ 131897 w 1569618"/>
              <a:gd name="connsiteY1509" fmla="*/ 5618591 h 6693946"/>
              <a:gd name="connsiteX1510" fmla="*/ 131998 w 1569618"/>
              <a:gd name="connsiteY1510" fmla="*/ 5656014 h 6693946"/>
              <a:gd name="connsiteX1511" fmla="*/ 127296 w 1569618"/>
              <a:gd name="connsiteY1511" fmla="*/ 5658189 h 6693946"/>
              <a:gd name="connsiteX1512" fmla="*/ 129599 w 1569618"/>
              <a:gd name="connsiteY1512" fmla="*/ 5660401 h 6693946"/>
              <a:gd name="connsiteX1513" fmla="*/ 134301 w 1569618"/>
              <a:gd name="connsiteY1513" fmla="*/ 5658189 h 6693946"/>
              <a:gd name="connsiteX1514" fmla="*/ 131998 w 1569618"/>
              <a:gd name="connsiteY1514" fmla="*/ 5656014 h 6693946"/>
              <a:gd name="connsiteX1515" fmla="*/ 129700 w 1569618"/>
              <a:gd name="connsiteY1515" fmla="*/ 5634827 h 6693946"/>
              <a:gd name="connsiteX1516" fmla="*/ 127548 w 1569618"/>
              <a:gd name="connsiteY1516" fmla="*/ 5643977 h 6693946"/>
              <a:gd name="connsiteX1517" fmla="*/ 132880 w 1569618"/>
              <a:gd name="connsiteY1517" fmla="*/ 5647427 h 6693946"/>
              <a:gd name="connsiteX1518" fmla="*/ 134080 w 1569618"/>
              <a:gd name="connsiteY1518" fmla="*/ 5637452 h 6693946"/>
              <a:gd name="connsiteX1519" fmla="*/ 129700 w 1569618"/>
              <a:gd name="connsiteY1519" fmla="*/ 5634827 h 6693946"/>
              <a:gd name="connsiteX1520" fmla="*/ 340775 w 1569618"/>
              <a:gd name="connsiteY1520" fmla="*/ 5668688 h 6693946"/>
              <a:gd name="connsiteX1521" fmla="*/ 342957 w 1569618"/>
              <a:gd name="connsiteY1521" fmla="*/ 5666401 h 6693946"/>
              <a:gd name="connsiteX1522" fmla="*/ 340775 w 1569618"/>
              <a:gd name="connsiteY1522" fmla="*/ 5661676 h 6693946"/>
              <a:gd name="connsiteX1523" fmla="*/ 338285 w 1569618"/>
              <a:gd name="connsiteY1523" fmla="*/ 5664188 h 6693946"/>
              <a:gd name="connsiteX1524" fmla="*/ 340775 w 1569618"/>
              <a:gd name="connsiteY1524" fmla="*/ 5668688 h 6693946"/>
              <a:gd name="connsiteX1525" fmla="*/ 298780 w 1569618"/>
              <a:gd name="connsiteY1525" fmla="*/ 5731686 h 6693946"/>
              <a:gd name="connsiteX1526" fmla="*/ 296290 w 1569618"/>
              <a:gd name="connsiteY1526" fmla="*/ 5734161 h 6693946"/>
              <a:gd name="connsiteX1527" fmla="*/ 298780 w 1569618"/>
              <a:gd name="connsiteY1527" fmla="*/ 5738698 h 6693946"/>
              <a:gd name="connsiteX1528" fmla="*/ 300963 w 1569618"/>
              <a:gd name="connsiteY1528" fmla="*/ 5736373 h 6693946"/>
              <a:gd name="connsiteX1529" fmla="*/ 298780 w 1569618"/>
              <a:gd name="connsiteY1529" fmla="*/ 5731686 h 6693946"/>
              <a:gd name="connsiteX1530" fmla="*/ 494754 w 1569618"/>
              <a:gd name="connsiteY1530" fmla="*/ 5780696 h 6693946"/>
              <a:gd name="connsiteX1531" fmla="*/ 496937 w 1569618"/>
              <a:gd name="connsiteY1531" fmla="*/ 5775971 h 6693946"/>
              <a:gd name="connsiteX1532" fmla="*/ 494754 w 1569618"/>
              <a:gd name="connsiteY1532" fmla="*/ 5773684 h 6693946"/>
              <a:gd name="connsiteX1533" fmla="*/ 492261 w 1569618"/>
              <a:gd name="connsiteY1533" fmla="*/ 5778184 h 6693946"/>
              <a:gd name="connsiteX1534" fmla="*/ 494754 w 1569618"/>
              <a:gd name="connsiteY1534" fmla="*/ 5780696 h 6693946"/>
              <a:gd name="connsiteX1535" fmla="*/ 491574 w 1569618"/>
              <a:gd name="connsiteY1535" fmla="*/ 5806795 h 6693946"/>
              <a:gd name="connsiteX1536" fmla="*/ 496937 w 1569618"/>
              <a:gd name="connsiteY1536" fmla="*/ 5806270 h 6693946"/>
              <a:gd name="connsiteX1537" fmla="*/ 496937 w 1569618"/>
              <a:gd name="connsiteY1537" fmla="*/ 5797083 h 6693946"/>
              <a:gd name="connsiteX1538" fmla="*/ 492572 w 1569618"/>
              <a:gd name="connsiteY1538" fmla="*/ 5797120 h 6693946"/>
              <a:gd name="connsiteX1539" fmla="*/ 491574 w 1569618"/>
              <a:gd name="connsiteY1539" fmla="*/ 5806795 h 6693946"/>
              <a:gd name="connsiteX1540" fmla="*/ 495954 w 1569618"/>
              <a:gd name="connsiteY1540" fmla="*/ 5828356 h 6693946"/>
              <a:gd name="connsiteX1541" fmla="*/ 498253 w 1569618"/>
              <a:gd name="connsiteY1541" fmla="*/ 5826182 h 6693946"/>
              <a:gd name="connsiteX1542" fmla="*/ 493742 w 1569618"/>
              <a:gd name="connsiteY1542" fmla="*/ 5823669 h 6693946"/>
              <a:gd name="connsiteX1543" fmla="*/ 491252 w 1569618"/>
              <a:gd name="connsiteY1543" fmla="*/ 5826182 h 6693946"/>
              <a:gd name="connsiteX1544" fmla="*/ 495954 w 1569618"/>
              <a:gd name="connsiteY1544" fmla="*/ 5828356 h 6693946"/>
              <a:gd name="connsiteX1545" fmla="*/ 465910 w 1569618"/>
              <a:gd name="connsiteY1545" fmla="*/ 5907516 h 6693946"/>
              <a:gd name="connsiteX1546" fmla="*/ 459277 w 1569618"/>
              <a:gd name="connsiteY1546" fmla="*/ 5919778 h 6693946"/>
              <a:gd name="connsiteX1547" fmla="*/ 462746 w 1569618"/>
              <a:gd name="connsiteY1547" fmla="*/ 5934965 h 6693946"/>
              <a:gd name="connsiteX1548" fmla="*/ 462791 w 1569618"/>
              <a:gd name="connsiteY1548" fmla="*/ 5967925 h 6693946"/>
              <a:gd name="connsiteX1549" fmla="*/ 459892 w 1569618"/>
              <a:gd name="connsiteY1549" fmla="*/ 5983412 h 6693946"/>
              <a:gd name="connsiteX1550" fmla="*/ 456611 w 1569618"/>
              <a:gd name="connsiteY1550" fmla="*/ 5992075 h 6693946"/>
              <a:gd name="connsiteX1551" fmla="*/ 467185 w 1569618"/>
              <a:gd name="connsiteY1551" fmla="*/ 6004224 h 6693946"/>
              <a:gd name="connsiteX1552" fmla="*/ 473586 w 1569618"/>
              <a:gd name="connsiteY1552" fmla="*/ 5989112 h 6693946"/>
              <a:gd name="connsiteX1553" fmla="*/ 469191 w 1569618"/>
              <a:gd name="connsiteY1553" fmla="*/ 5949101 h 6693946"/>
              <a:gd name="connsiteX1554" fmla="*/ 470260 w 1569618"/>
              <a:gd name="connsiteY1554" fmla="*/ 5948989 h 6693946"/>
              <a:gd name="connsiteX1555" fmla="*/ 470058 w 1569618"/>
              <a:gd name="connsiteY1555" fmla="*/ 5914415 h 6693946"/>
              <a:gd name="connsiteX1556" fmla="*/ 465910 w 1569618"/>
              <a:gd name="connsiteY1556" fmla="*/ 5907516 h 6693946"/>
              <a:gd name="connsiteX1557" fmla="*/ 466863 w 1569618"/>
              <a:gd name="connsiteY1557" fmla="*/ 5878792 h 6693946"/>
              <a:gd name="connsiteX1558" fmla="*/ 458032 w 1569618"/>
              <a:gd name="connsiteY1558" fmla="*/ 5887904 h 6693946"/>
              <a:gd name="connsiteX1559" fmla="*/ 466964 w 1569618"/>
              <a:gd name="connsiteY1559" fmla="*/ 5899453 h 6693946"/>
              <a:gd name="connsiteX1560" fmla="*/ 471404 w 1569618"/>
              <a:gd name="connsiteY1560" fmla="*/ 5890379 h 6693946"/>
              <a:gd name="connsiteX1561" fmla="*/ 466863 w 1569618"/>
              <a:gd name="connsiteY1561" fmla="*/ 5878792 h 6693946"/>
              <a:gd name="connsiteX1562" fmla="*/ 467947 w 1569618"/>
              <a:gd name="connsiteY1562" fmla="*/ 5865967 h 6693946"/>
              <a:gd name="connsiteX1563" fmla="*/ 463259 w 1569618"/>
              <a:gd name="connsiteY1563" fmla="*/ 5868180 h 6693946"/>
              <a:gd name="connsiteX1564" fmla="*/ 465749 w 1569618"/>
              <a:gd name="connsiteY1564" fmla="*/ 5870655 h 6693946"/>
              <a:gd name="connsiteX1565" fmla="*/ 470260 w 1569618"/>
              <a:gd name="connsiteY1565" fmla="*/ 5868180 h 6693946"/>
              <a:gd name="connsiteX1566" fmla="*/ 467947 w 1569618"/>
              <a:gd name="connsiteY1566" fmla="*/ 5865967 h 6693946"/>
              <a:gd name="connsiteX1567" fmla="*/ 1003806 w 1569618"/>
              <a:gd name="connsiteY1567" fmla="*/ 6629209 h 6693946"/>
              <a:gd name="connsiteX1568" fmla="*/ 1006108 w 1569618"/>
              <a:gd name="connsiteY1568" fmla="*/ 6627035 h 6693946"/>
              <a:gd name="connsiteX1569" fmla="*/ 1001597 w 1569618"/>
              <a:gd name="connsiteY1569" fmla="*/ 6624522 h 6693946"/>
              <a:gd name="connsiteX1570" fmla="*/ 999108 w 1569618"/>
              <a:gd name="connsiteY1570" fmla="*/ 6627035 h 6693946"/>
              <a:gd name="connsiteX1571" fmla="*/ 1003806 w 1569618"/>
              <a:gd name="connsiteY1571" fmla="*/ 6629209 h 6693946"/>
              <a:gd name="connsiteX1572" fmla="*/ 736968 w 1569618"/>
              <a:gd name="connsiteY1572" fmla="*/ 894843 h 6693946"/>
              <a:gd name="connsiteX1573" fmla="*/ 734669 w 1569618"/>
              <a:gd name="connsiteY1573" fmla="*/ 934509 h 6693946"/>
              <a:gd name="connsiteX1574" fmla="*/ 743444 w 1569618"/>
              <a:gd name="connsiteY1574" fmla="*/ 955527 h 6693946"/>
              <a:gd name="connsiteX1575" fmla="*/ 751881 w 1569618"/>
              <a:gd name="connsiteY1575" fmla="*/ 962149 h 6693946"/>
              <a:gd name="connsiteX1576" fmla="*/ 761447 w 1569618"/>
              <a:gd name="connsiteY1576" fmla="*/ 948965 h 6693946"/>
              <a:gd name="connsiteX1577" fmla="*/ 758897 w 1569618"/>
              <a:gd name="connsiteY1577" fmla="*/ 917121 h 6693946"/>
              <a:gd name="connsiteX1578" fmla="*/ 750092 w 1569618"/>
              <a:gd name="connsiteY1578" fmla="*/ 877017 h 6693946"/>
              <a:gd name="connsiteX1579" fmla="*/ 744160 w 1569618"/>
              <a:gd name="connsiteY1579" fmla="*/ 874189 h 6693946"/>
              <a:gd name="connsiteX1580" fmla="*/ 736968 w 1569618"/>
              <a:gd name="connsiteY1580" fmla="*/ 894843 h 6693946"/>
              <a:gd name="connsiteX1581" fmla="*/ 18888 w 1569618"/>
              <a:gd name="connsiteY1581" fmla="*/ 879068 h 6693946"/>
              <a:gd name="connsiteX1582" fmla="*/ 18581 w 1569618"/>
              <a:gd name="connsiteY1582" fmla="*/ 773589 h 6693946"/>
              <a:gd name="connsiteX1583" fmla="*/ 15229 w 1569618"/>
              <a:gd name="connsiteY1583" fmla="*/ 760524 h 6693946"/>
              <a:gd name="connsiteX1584" fmla="*/ 10980 w 1569618"/>
              <a:gd name="connsiteY1584" fmla="*/ 753478 h 6693946"/>
              <a:gd name="connsiteX1585" fmla="*/ 8430 w 1569618"/>
              <a:gd name="connsiteY1585" fmla="*/ 759380 h 6693946"/>
              <a:gd name="connsiteX1586" fmla="*/ 8314 w 1569618"/>
              <a:gd name="connsiteY1586" fmla="*/ 829337 h 6693946"/>
              <a:gd name="connsiteX1587" fmla="*/ 8415 w 1569618"/>
              <a:gd name="connsiteY1587" fmla="*/ 899309 h 6693946"/>
              <a:gd name="connsiteX1588" fmla="*/ 10583 w 1569618"/>
              <a:gd name="connsiteY1588" fmla="*/ 905373 h 6693946"/>
              <a:gd name="connsiteX1589" fmla="*/ 15168 w 1569618"/>
              <a:gd name="connsiteY1589" fmla="*/ 899279 h 6693946"/>
              <a:gd name="connsiteX1590" fmla="*/ 18888 w 1569618"/>
              <a:gd name="connsiteY1590" fmla="*/ 879068 h 6693946"/>
              <a:gd name="connsiteX1591" fmla="*/ 818617 w 1569618"/>
              <a:gd name="connsiteY1591" fmla="*/ 563406 h 6693946"/>
              <a:gd name="connsiteX1592" fmla="*/ 826817 w 1569618"/>
              <a:gd name="connsiteY1592" fmla="*/ 559701 h 6693946"/>
              <a:gd name="connsiteX1593" fmla="*/ 823949 w 1569618"/>
              <a:gd name="connsiteY1593" fmla="*/ 529643 h 6693946"/>
              <a:gd name="connsiteX1594" fmla="*/ 825839 w 1569618"/>
              <a:gd name="connsiteY1594" fmla="*/ 503585 h 6693946"/>
              <a:gd name="connsiteX1595" fmla="*/ 827140 w 1569618"/>
              <a:gd name="connsiteY1595" fmla="*/ 487618 h 6693946"/>
              <a:gd name="connsiteX1596" fmla="*/ 825411 w 1569618"/>
              <a:gd name="connsiteY1596" fmla="*/ 481379 h 6693946"/>
              <a:gd name="connsiteX1597" fmla="*/ 818219 w 1569618"/>
              <a:gd name="connsiteY1597" fmla="*/ 485496 h 6693946"/>
              <a:gd name="connsiteX1598" fmla="*/ 813431 w 1569618"/>
              <a:gd name="connsiteY1598" fmla="*/ 497345 h 6693946"/>
              <a:gd name="connsiteX1599" fmla="*/ 813209 w 1569618"/>
              <a:gd name="connsiteY1599" fmla="*/ 525222 h 6693946"/>
              <a:gd name="connsiteX1600" fmla="*/ 813446 w 1569618"/>
              <a:gd name="connsiteY1600" fmla="*/ 560080 h 6693946"/>
              <a:gd name="connsiteX1601" fmla="*/ 818617 w 1569618"/>
              <a:gd name="connsiteY1601" fmla="*/ 563406 h 6693946"/>
              <a:gd name="connsiteX1602" fmla="*/ 431239 w 1569618"/>
              <a:gd name="connsiteY1602" fmla="*/ 436482 h 6693946"/>
              <a:gd name="connsiteX1603" fmla="*/ 428472 w 1569618"/>
              <a:gd name="connsiteY1603" fmla="*/ 450971 h 6693946"/>
              <a:gd name="connsiteX1604" fmla="*/ 436497 w 1569618"/>
              <a:gd name="connsiteY1604" fmla="*/ 470144 h 6693946"/>
              <a:gd name="connsiteX1605" fmla="*/ 441053 w 1569618"/>
              <a:gd name="connsiteY1605" fmla="*/ 470129 h 6693946"/>
              <a:gd name="connsiteX1606" fmla="*/ 455130 w 1569618"/>
              <a:gd name="connsiteY1606" fmla="*/ 448436 h 6693946"/>
              <a:gd name="connsiteX1607" fmla="*/ 449344 w 1569618"/>
              <a:gd name="connsiteY1607" fmla="*/ 430992 h 6693946"/>
              <a:gd name="connsiteX1608" fmla="*/ 433452 w 1569618"/>
              <a:gd name="connsiteY1608" fmla="*/ 417324 h 6693946"/>
              <a:gd name="connsiteX1609" fmla="*/ 431239 w 1569618"/>
              <a:gd name="connsiteY1609" fmla="*/ 436482 h 6693946"/>
              <a:gd name="connsiteX1610" fmla="*/ 673018 w 1569618"/>
              <a:gd name="connsiteY1610" fmla="*/ 504301 h 6693946"/>
              <a:gd name="connsiteX1611" fmla="*/ 660771 w 1569618"/>
              <a:gd name="connsiteY1611" fmla="*/ 500949 h 6693946"/>
              <a:gd name="connsiteX1612" fmla="*/ 640777 w 1569618"/>
              <a:gd name="connsiteY1612" fmla="*/ 505415 h 6693946"/>
              <a:gd name="connsiteX1613" fmla="*/ 625762 w 1569618"/>
              <a:gd name="connsiteY1613" fmla="*/ 510192 h 6693946"/>
              <a:gd name="connsiteX1614" fmla="*/ 625515 w 1569618"/>
              <a:gd name="connsiteY1614" fmla="*/ 518847 h 6693946"/>
              <a:gd name="connsiteX1615" fmla="*/ 638080 w 1569618"/>
              <a:gd name="connsiteY1615" fmla="*/ 521397 h 6693946"/>
              <a:gd name="connsiteX1616" fmla="*/ 646356 w 1569618"/>
              <a:gd name="connsiteY1616" fmla="*/ 517295 h 6693946"/>
              <a:gd name="connsiteX1617" fmla="*/ 659642 w 1569618"/>
              <a:gd name="connsiteY1617" fmla="*/ 525192 h 6693946"/>
              <a:gd name="connsiteX1618" fmla="*/ 660771 w 1569618"/>
              <a:gd name="connsiteY1618" fmla="*/ 535459 h 6693946"/>
              <a:gd name="connsiteX1619" fmla="*/ 673018 w 1569618"/>
              <a:gd name="connsiteY1619" fmla="*/ 504301 h 6693946"/>
              <a:gd name="connsiteX1620" fmla="*/ 228924 w 1569618"/>
              <a:gd name="connsiteY1620" fmla="*/ 359993 h 6693946"/>
              <a:gd name="connsiteX1621" fmla="*/ 242533 w 1569618"/>
              <a:gd name="connsiteY1621" fmla="*/ 374054 h 6693946"/>
              <a:gd name="connsiteX1622" fmla="*/ 246282 w 1569618"/>
              <a:gd name="connsiteY1622" fmla="*/ 361867 h 6693946"/>
              <a:gd name="connsiteX1623" fmla="*/ 246399 w 1569618"/>
              <a:gd name="connsiteY1623" fmla="*/ 346928 h 6693946"/>
              <a:gd name="connsiteX1624" fmla="*/ 236671 w 1569618"/>
              <a:gd name="connsiteY1624" fmla="*/ 326582 h 6693946"/>
              <a:gd name="connsiteX1625" fmla="*/ 225760 w 1569618"/>
              <a:gd name="connsiteY1625" fmla="*/ 344539 h 6693946"/>
              <a:gd name="connsiteX1626" fmla="*/ 228924 w 1569618"/>
              <a:gd name="connsiteY1626" fmla="*/ 359993 h 6693946"/>
              <a:gd name="connsiteX1627" fmla="*/ 288206 w 1569618"/>
              <a:gd name="connsiteY1627" fmla="*/ 245622 h 6693946"/>
              <a:gd name="connsiteX1628" fmla="*/ 267285 w 1569618"/>
              <a:gd name="connsiteY1628" fmla="*/ 234710 h 6693946"/>
              <a:gd name="connsiteX1629" fmla="*/ 268358 w 1569618"/>
              <a:gd name="connsiteY1629" fmla="*/ 260708 h 6693946"/>
              <a:gd name="connsiteX1630" fmla="*/ 288277 w 1569618"/>
              <a:gd name="connsiteY1630" fmla="*/ 269704 h 6693946"/>
              <a:gd name="connsiteX1631" fmla="*/ 288206 w 1569618"/>
              <a:gd name="connsiteY1631" fmla="*/ 245622 h 6693946"/>
              <a:gd name="connsiteX1632" fmla="*/ 69672 w 1569618"/>
              <a:gd name="connsiteY1632" fmla="*/ 236570 h 6693946"/>
              <a:gd name="connsiteX1633" fmla="*/ 64486 w 1569618"/>
              <a:gd name="connsiteY1633" fmla="*/ 205855 h 6693946"/>
              <a:gd name="connsiteX1634" fmla="*/ 59083 w 1569618"/>
              <a:gd name="connsiteY1634" fmla="*/ 195206 h 6693946"/>
              <a:gd name="connsiteX1635" fmla="*/ 50601 w 1569618"/>
              <a:gd name="connsiteY1635" fmla="*/ 208563 h 6693946"/>
              <a:gd name="connsiteX1636" fmla="*/ 50308 w 1569618"/>
              <a:gd name="connsiteY1636" fmla="*/ 222464 h 6693946"/>
              <a:gd name="connsiteX1637" fmla="*/ 50469 w 1569618"/>
              <a:gd name="connsiteY1637" fmla="*/ 236409 h 6693946"/>
              <a:gd name="connsiteX1638" fmla="*/ 64606 w 1569618"/>
              <a:gd name="connsiteY1638" fmla="*/ 241419 h 6693946"/>
              <a:gd name="connsiteX1639" fmla="*/ 69672 w 1569618"/>
              <a:gd name="connsiteY1639" fmla="*/ 236570 h 6693946"/>
              <a:gd name="connsiteX1640" fmla="*/ 428457 w 1569618"/>
              <a:gd name="connsiteY1640" fmla="*/ 315861 h 6693946"/>
              <a:gd name="connsiteX1641" fmla="*/ 428266 w 1569618"/>
              <a:gd name="connsiteY1641" fmla="*/ 333991 h 6693946"/>
              <a:gd name="connsiteX1642" fmla="*/ 432923 w 1569618"/>
              <a:gd name="connsiteY1642" fmla="*/ 362527 h 6693946"/>
              <a:gd name="connsiteX1643" fmla="*/ 431693 w 1569618"/>
              <a:gd name="connsiteY1643" fmla="*/ 373908 h 6693946"/>
              <a:gd name="connsiteX1644" fmla="*/ 447791 w 1569618"/>
              <a:gd name="connsiteY1644" fmla="*/ 364927 h 6693946"/>
              <a:gd name="connsiteX1645" fmla="*/ 445256 w 1569618"/>
              <a:gd name="connsiteY1645" fmla="*/ 353607 h 6693946"/>
              <a:gd name="connsiteX1646" fmla="*/ 441668 w 1569618"/>
              <a:gd name="connsiteY1646" fmla="*/ 328835 h 6693946"/>
              <a:gd name="connsiteX1647" fmla="*/ 435090 w 1569618"/>
              <a:gd name="connsiteY1647" fmla="*/ 315111 h 6693946"/>
              <a:gd name="connsiteX1648" fmla="*/ 432762 w 1569618"/>
              <a:gd name="connsiteY1648" fmla="*/ 312782 h 6693946"/>
              <a:gd name="connsiteX1649" fmla="*/ 428457 w 1569618"/>
              <a:gd name="connsiteY1649" fmla="*/ 315861 h 6693946"/>
              <a:gd name="connsiteX1650" fmla="*/ 624401 w 1569618"/>
              <a:gd name="connsiteY1650" fmla="*/ 421951 h 6693946"/>
              <a:gd name="connsiteX1651" fmla="*/ 624240 w 1569618"/>
              <a:gd name="connsiteY1651" fmla="*/ 442928 h 6693946"/>
              <a:gd name="connsiteX1652" fmla="*/ 624401 w 1569618"/>
              <a:gd name="connsiteY1652" fmla="*/ 467392 h 6693946"/>
              <a:gd name="connsiteX1653" fmla="*/ 627915 w 1569618"/>
              <a:gd name="connsiteY1653" fmla="*/ 472488 h 6693946"/>
              <a:gd name="connsiteX1654" fmla="*/ 641800 w 1569618"/>
              <a:gd name="connsiteY1654" fmla="*/ 452730 h 6693946"/>
              <a:gd name="connsiteX1655" fmla="*/ 631181 w 1569618"/>
              <a:gd name="connsiteY1655" fmla="*/ 422525 h 6693946"/>
              <a:gd name="connsiteX1656" fmla="*/ 627930 w 1569618"/>
              <a:gd name="connsiteY1656" fmla="*/ 416885 h 6693946"/>
              <a:gd name="connsiteX1657" fmla="*/ 624401 w 1569618"/>
              <a:gd name="connsiteY1657" fmla="*/ 421951 h 6693946"/>
              <a:gd name="connsiteX1658" fmla="*/ 652233 w 1569618"/>
              <a:gd name="connsiteY1658" fmla="*/ 442725 h 6693946"/>
              <a:gd name="connsiteX1659" fmla="*/ 652540 w 1569618"/>
              <a:gd name="connsiteY1659" fmla="*/ 460080 h 6693946"/>
              <a:gd name="connsiteX1660" fmla="*/ 659305 w 1569618"/>
              <a:gd name="connsiteY1660" fmla="*/ 465502 h 6693946"/>
              <a:gd name="connsiteX1661" fmla="*/ 673265 w 1569618"/>
              <a:gd name="connsiteY1661" fmla="*/ 447675 h 6693946"/>
              <a:gd name="connsiteX1662" fmla="*/ 659601 w 1569618"/>
              <a:gd name="connsiteY1662" fmla="*/ 430857 h 6693946"/>
              <a:gd name="connsiteX1663" fmla="*/ 653841 w 1569618"/>
              <a:gd name="connsiteY1663" fmla="*/ 432908 h 6693946"/>
              <a:gd name="connsiteX1664" fmla="*/ 652233 w 1569618"/>
              <a:gd name="connsiteY1664" fmla="*/ 442725 h 6693946"/>
              <a:gd name="connsiteX1665" fmla="*/ 477366 w 1569618"/>
              <a:gd name="connsiteY1665" fmla="*/ 210277 h 6693946"/>
              <a:gd name="connsiteX1666" fmla="*/ 471449 w 1569618"/>
              <a:gd name="connsiteY1666" fmla="*/ 232146 h 6693946"/>
              <a:gd name="connsiteX1667" fmla="*/ 482916 w 1569618"/>
              <a:gd name="connsiteY1667" fmla="*/ 250557 h 6693946"/>
              <a:gd name="connsiteX1668" fmla="*/ 490078 w 1569618"/>
              <a:gd name="connsiteY1668" fmla="*/ 253370 h 6693946"/>
              <a:gd name="connsiteX1669" fmla="*/ 494064 w 1569618"/>
              <a:gd name="connsiteY1669" fmla="*/ 234388 h 6693946"/>
              <a:gd name="connsiteX1670" fmla="*/ 484045 w 1569618"/>
              <a:gd name="connsiteY1670" fmla="*/ 210584 h 6693946"/>
              <a:gd name="connsiteX1671" fmla="*/ 479987 w 1569618"/>
              <a:gd name="connsiteY1671" fmla="*/ 207787 h 6693946"/>
              <a:gd name="connsiteX1672" fmla="*/ 477366 w 1569618"/>
              <a:gd name="connsiteY1672" fmla="*/ 210277 h 6693946"/>
              <a:gd name="connsiteX1673" fmla="*/ 148655 w 1569618"/>
              <a:gd name="connsiteY1673" fmla="*/ 19270 h 6693946"/>
              <a:gd name="connsiteX1674" fmla="*/ 161765 w 1569618"/>
              <a:gd name="connsiteY1674" fmla="*/ 24294 h 6693946"/>
              <a:gd name="connsiteX1675" fmla="*/ 180544 w 1569618"/>
              <a:gd name="connsiteY1675" fmla="*/ 11624 h 6693946"/>
              <a:gd name="connsiteX1676" fmla="*/ 155188 w 1569618"/>
              <a:gd name="connsiteY1676" fmla="*/ 4110 h 6693946"/>
              <a:gd name="connsiteX1677" fmla="*/ 148655 w 1569618"/>
              <a:gd name="connsiteY1677" fmla="*/ 19270 h 6693946"/>
              <a:gd name="connsiteX1678" fmla="*/ 137623 w 1569618"/>
              <a:gd name="connsiteY1678" fmla="*/ 24734 h 6693946"/>
              <a:gd name="connsiteX1679" fmla="*/ 141171 w 1569618"/>
              <a:gd name="connsiteY1679" fmla="*/ 17600 h 6693946"/>
              <a:gd name="connsiteX1680" fmla="*/ 134462 w 1569618"/>
              <a:gd name="connsiteY1680" fmla="*/ 8 h 6693946"/>
              <a:gd name="connsiteX1681" fmla="*/ 133363 w 1569618"/>
              <a:gd name="connsiteY1681" fmla="*/ 24734 h 6693946"/>
              <a:gd name="connsiteX1682" fmla="*/ 137623 w 1569618"/>
              <a:gd name="connsiteY1682" fmla="*/ 24734 h 6693946"/>
              <a:gd name="connsiteX1683" fmla="*/ 309208 w 1569618"/>
              <a:gd name="connsiteY1683" fmla="*/ 294310 h 6693946"/>
              <a:gd name="connsiteX1684" fmla="*/ 309355 w 1569618"/>
              <a:gd name="connsiteY1684" fmla="*/ 297576 h 6693946"/>
              <a:gd name="connsiteX1685" fmla="*/ 318054 w 1569618"/>
              <a:gd name="connsiteY1685" fmla="*/ 304274 h 6693946"/>
              <a:gd name="connsiteX1686" fmla="*/ 317469 w 1569618"/>
              <a:gd name="connsiteY1686" fmla="*/ 293009 h 6693946"/>
              <a:gd name="connsiteX1687" fmla="*/ 319389 w 1569618"/>
              <a:gd name="connsiteY1687" fmla="*/ 291059 h 6693946"/>
              <a:gd name="connsiteX1688" fmla="*/ 314893 w 1569618"/>
              <a:gd name="connsiteY1688" fmla="*/ 271826 h 6693946"/>
              <a:gd name="connsiteX1689" fmla="*/ 309985 w 1569618"/>
              <a:gd name="connsiteY1689" fmla="*/ 272486 h 6693946"/>
              <a:gd name="connsiteX1690" fmla="*/ 309208 w 1569618"/>
              <a:gd name="connsiteY1690" fmla="*/ 294310 h 6693946"/>
              <a:gd name="connsiteX1691" fmla="*/ 776971 w 1569618"/>
              <a:gd name="connsiteY1691" fmla="*/ 722291 h 6693946"/>
              <a:gd name="connsiteX1692" fmla="*/ 795750 w 1569618"/>
              <a:gd name="connsiteY1692" fmla="*/ 703617 h 6693946"/>
              <a:gd name="connsiteX1693" fmla="*/ 797741 w 1569618"/>
              <a:gd name="connsiteY1693" fmla="*/ 698798 h 6693946"/>
              <a:gd name="connsiteX1694" fmla="*/ 795383 w 1569618"/>
              <a:gd name="connsiteY1694" fmla="*/ 696717 h 6693946"/>
              <a:gd name="connsiteX1695" fmla="*/ 771316 w 1569618"/>
              <a:gd name="connsiteY1695" fmla="*/ 719246 h 6693946"/>
              <a:gd name="connsiteX1696" fmla="*/ 774773 w 1569618"/>
              <a:gd name="connsiteY1696" fmla="*/ 724766 h 6693946"/>
              <a:gd name="connsiteX1697" fmla="*/ 776971 w 1569618"/>
              <a:gd name="connsiteY1697" fmla="*/ 722291 h 6693946"/>
              <a:gd name="connsiteX1698" fmla="*/ 561168 w 1569618"/>
              <a:gd name="connsiteY1698" fmla="*/ 332967 h 6693946"/>
              <a:gd name="connsiteX1699" fmla="*/ 559072 w 1569618"/>
              <a:gd name="connsiteY1699" fmla="*/ 327020 h 6693946"/>
              <a:gd name="connsiteX1700" fmla="*/ 554309 w 1569618"/>
              <a:gd name="connsiteY1700" fmla="*/ 332645 h 6693946"/>
              <a:gd name="connsiteX1701" fmla="*/ 547601 w 1569618"/>
              <a:gd name="connsiteY1701" fmla="*/ 346868 h 6693946"/>
              <a:gd name="connsiteX1702" fmla="*/ 552686 w 1569618"/>
              <a:gd name="connsiteY1702" fmla="*/ 353299 h 6693946"/>
              <a:gd name="connsiteX1703" fmla="*/ 560901 w 1569618"/>
              <a:gd name="connsiteY1703" fmla="*/ 349827 h 6693946"/>
              <a:gd name="connsiteX1704" fmla="*/ 561239 w 1569618"/>
              <a:gd name="connsiteY1704" fmla="*/ 339777 h 6693946"/>
              <a:gd name="connsiteX1705" fmla="*/ 561168 w 1569618"/>
              <a:gd name="connsiteY1705" fmla="*/ 332967 h 6693946"/>
              <a:gd name="connsiteX1706" fmla="*/ 97020 w 1569618"/>
              <a:gd name="connsiteY1706" fmla="*/ 354720 h 6693946"/>
              <a:gd name="connsiteX1707" fmla="*/ 104932 w 1569618"/>
              <a:gd name="connsiteY1707" fmla="*/ 351379 h 6693946"/>
              <a:gd name="connsiteX1708" fmla="*/ 98074 w 1569618"/>
              <a:gd name="connsiteY1708" fmla="*/ 328205 h 6693946"/>
              <a:gd name="connsiteX1709" fmla="*/ 93683 w 1569618"/>
              <a:gd name="connsiteY1709" fmla="*/ 328089 h 6693946"/>
              <a:gd name="connsiteX1710" fmla="*/ 87147 w 1569618"/>
              <a:gd name="connsiteY1710" fmla="*/ 344292 h 6693946"/>
              <a:gd name="connsiteX1711" fmla="*/ 97020 w 1569618"/>
              <a:gd name="connsiteY1711" fmla="*/ 354720 h 6693946"/>
              <a:gd name="connsiteX1712" fmla="*/ 64209 w 1569618"/>
              <a:gd name="connsiteY1712" fmla="*/ 94268 h 6693946"/>
              <a:gd name="connsiteX1713" fmla="*/ 61528 w 1569618"/>
              <a:gd name="connsiteY1713" fmla="*/ 88437 h 6693946"/>
              <a:gd name="connsiteX1714" fmla="*/ 57414 w 1569618"/>
              <a:gd name="connsiteY1714" fmla="*/ 92273 h 6693946"/>
              <a:gd name="connsiteX1715" fmla="*/ 50545 w 1569618"/>
              <a:gd name="connsiteY1715" fmla="*/ 110291 h 6693946"/>
              <a:gd name="connsiteX1716" fmla="*/ 54088 w 1569618"/>
              <a:gd name="connsiteY1716" fmla="*/ 116137 h 6693946"/>
              <a:gd name="connsiteX1717" fmla="*/ 57354 w 1569618"/>
              <a:gd name="connsiteY1717" fmla="*/ 112297 h 6693946"/>
              <a:gd name="connsiteX1718" fmla="*/ 64209 w 1569618"/>
              <a:gd name="connsiteY1718" fmla="*/ 94268 h 6693946"/>
              <a:gd name="connsiteX1719" fmla="*/ 264578 w 1569618"/>
              <a:gd name="connsiteY1719" fmla="*/ 178024 h 6693946"/>
              <a:gd name="connsiteX1720" fmla="*/ 270788 w 1569618"/>
              <a:gd name="connsiteY1720" fmla="*/ 199526 h 6693946"/>
              <a:gd name="connsiteX1721" fmla="*/ 274129 w 1569618"/>
              <a:gd name="connsiteY1721" fmla="*/ 196200 h 6693946"/>
              <a:gd name="connsiteX1722" fmla="*/ 274290 w 1569618"/>
              <a:gd name="connsiteY1722" fmla="*/ 185786 h 6693946"/>
              <a:gd name="connsiteX1723" fmla="*/ 274114 w 1569618"/>
              <a:gd name="connsiteY1723" fmla="*/ 178887 h 6693946"/>
              <a:gd name="connsiteX1724" fmla="*/ 269441 w 1569618"/>
              <a:gd name="connsiteY1724" fmla="*/ 173056 h 6693946"/>
              <a:gd name="connsiteX1725" fmla="*/ 264578 w 1569618"/>
              <a:gd name="connsiteY1725" fmla="*/ 178024 h 6693946"/>
              <a:gd name="connsiteX1726" fmla="*/ 748952 w 1569618"/>
              <a:gd name="connsiteY1726" fmla="*/ 764124 h 6693946"/>
              <a:gd name="connsiteX1727" fmla="*/ 756159 w 1569618"/>
              <a:gd name="connsiteY1727" fmla="*/ 749905 h 6693946"/>
              <a:gd name="connsiteX1728" fmla="*/ 753081 w 1569618"/>
              <a:gd name="connsiteY1728" fmla="*/ 745844 h 6693946"/>
              <a:gd name="connsiteX1729" fmla="*/ 737718 w 1569618"/>
              <a:gd name="connsiteY1729" fmla="*/ 754839 h 6693946"/>
              <a:gd name="connsiteX1730" fmla="*/ 743459 w 1569618"/>
              <a:gd name="connsiteY1730" fmla="*/ 766468 h 6693946"/>
              <a:gd name="connsiteX1731" fmla="*/ 748952 w 1569618"/>
              <a:gd name="connsiteY1731" fmla="*/ 764124 h 6693946"/>
              <a:gd name="connsiteX1732" fmla="*/ 57309 w 1569618"/>
              <a:gd name="connsiteY1732" fmla="*/ 122729 h 6693946"/>
              <a:gd name="connsiteX1733" fmla="*/ 57309 w 1569618"/>
              <a:gd name="connsiteY1733" fmla="*/ 143717 h 6693946"/>
              <a:gd name="connsiteX1734" fmla="*/ 57309 w 1569618"/>
              <a:gd name="connsiteY1734" fmla="*/ 122729 h 6693946"/>
              <a:gd name="connsiteX1735" fmla="*/ 624532 w 1569618"/>
              <a:gd name="connsiteY1735" fmla="*/ 269336 h 6693946"/>
              <a:gd name="connsiteX1736" fmla="*/ 634904 w 1569618"/>
              <a:gd name="connsiteY1736" fmla="*/ 263802 h 6693946"/>
              <a:gd name="connsiteX1737" fmla="*/ 624049 w 1569618"/>
              <a:gd name="connsiteY1737" fmla="*/ 256111 h 6693946"/>
              <a:gd name="connsiteX1738" fmla="*/ 617239 w 1569618"/>
              <a:gd name="connsiteY1738" fmla="*/ 261076 h 6693946"/>
              <a:gd name="connsiteX1739" fmla="*/ 624532 w 1569618"/>
              <a:gd name="connsiteY1739" fmla="*/ 269336 h 6693946"/>
              <a:gd name="connsiteX1740" fmla="*/ 72353 w 1569618"/>
              <a:gd name="connsiteY1740" fmla="*/ 174743 h 6693946"/>
              <a:gd name="connsiteX1741" fmla="*/ 64314 w 1569618"/>
              <a:gd name="connsiteY1741" fmla="*/ 171916 h 6693946"/>
              <a:gd name="connsiteX1742" fmla="*/ 51655 w 1569618"/>
              <a:gd name="connsiteY1742" fmla="*/ 183559 h 6693946"/>
              <a:gd name="connsiteX1743" fmla="*/ 57339 w 1569618"/>
              <a:gd name="connsiteY1743" fmla="*/ 185509 h 6693946"/>
              <a:gd name="connsiteX1744" fmla="*/ 72353 w 1569618"/>
              <a:gd name="connsiteY1744" fmla="*/ 174743 h 6693946"/>
              <a:gd name="connsiteX1745" fmla="*/ 556627 w 1569618"/>
              <a:gd name="connsiteY1745" fmla="*/ 536790 h 6693946"/>
              <a:gd name="connsiteX1746" fmla="*/ 554455 w 1569618"/>
              <a:gd name="connsiteY1746" fmla="*/ 542358 h 6693946"/>
              <a:gd name="connsiteX1747" fmla="*/ 562731 w 1569618"/>
              <a:gd name="connsiteY1747" fmla="*/ 549419 h 6693946"/>
              <a:gd name="connsiteX1748" fmla="*/ 568694 w 1569618"/>
              <a:gd name="connsiteY1748" fmla="*/ 546003 h 6693946"/>
              <a:gd name="connsiteX1749" fmla="*/ 556627 w 1569618"/>
              <a:gd name="connsiteY1749" fmla="*/ 536790 h 6693946"/>
              <a:gd name="connsiteX1750" fmla="*/ 282168 w 1569618"/>
              <a:gd name="connsiteY1750" fmla="*/ 220356 h 6693946"/>
              <a:gd name="connsiteX1751" fmla="*/ 291235 w 1569618"/>
              <a:gd name="connsiteY1751" fmla="*/ 211773 h 6693946"/>
              <a:gd name="connsiteX1752" fmla="*/ 281553 w 1569618"/>
              <a:gd name="connsiteY1752" fmla="*/ 206995 h 6693946"/>
              <a:gd name="connsiteX1753" fmla="*/ 274507 w 1569618"/>
              <a:gd name="connsiteY1753" fmla="*/ 216985 h 6693946"/>
              <a:gd name="connsiteX1754" fmla="*/ 282168 w 1569618"/>
              <a:gd name="connsiteY1754" fmla="*/ 220356 h 6693946"/>
              <a:gd name="connsiteX1755" fmla="*/ 627300 w 1569618"/>
              <a:gd name="connsiteY1755" fmla="*/ 557489 h 6693946"/>
              <a:gd name="connsiteX1756" fmla="*/ 635459 w 1569618"/>
              <a:gd name="connsiteY1756" fmla="*/ 548568 h 6693946"/>
              <a:gd name="connsiteX1757" fmla="*/ 633483 w 1569618"/>
              <a:gd name="connsiteY1757" fmla="*/ 542666 h 6693946"/>
              <a:gd name="connsiteX1758" fmla="*/ 624577 w 1569618"/>
              <a:gd name="connsiteY1758" fmla="*/ 548774 h 6693946"/>
              <a:gd name="connsiteX1759" fmla="*/ 627300 w 1569618"/>
              <a:gd name="connsiteY1759" fmla="*/ 557489 h 6693946"/>
              <a:gd name="connsiteX1760" fmla="*/ 1348926 w 1569618"/>
              <a:gd name="connsiteY1760" fmla="*/ 5773871 h 6693946"/>
              <a:gd name="connsiteX1761" fmla="*/ 1338730 w 1569618"/>
              <a:gd name="connsiteY1761" fmla="*/ 5777771 h 6693946"/>
              <a:gd name="connsiteX1762" fmla="*/ 1344955 w 1569618"/>
              <a:gd name="connsiteY1762" fmla="*/ 5781184 h 6693946"/>
              <a:gd name="connsiteX1763" fmla="*/ 1352132 w 1569618"/>
              <a:gd name="connsiteY1763" fmla="*/ 5776946 h 6693946"/>
              <a:gd name="connsiteX1764" fmla="*/ 1348926 w 1569618"/>
              <a:gd name="connsiteY1764" fmla="*/ 5773871 h 6693946"/>
              <a:gd name="connsiteX1765" fmla="*/ 1532387 w 1569618"/>
              <a:gd name="connsiteY1765" fmla="*/ 5857418 h 6693946"/>
              <a:gd name="connsiteX1766" fmla="*/ 1541106 w 1569618"/>
              <a:gd name="connsiteY1766" fmla="*/ 5854155 h 6693946"/>
              <a:gd name="connsiteX1767" fmla="*/ 1534967 w 1569618"/>
              <a:gd name="connsiteY1767" fmla="*/ 5850106 h 6693946"/>
              <a:gd name="connsiteX1768" fmla="*/ 1527100 w 1569618"/>
              <a:gd name="connsiteY1768" fmla="*/ 5854155 h 6693946"/>
              <a:gd name="connsiteX1769" fmla="*/ 1532387 w 1569618"/>
              <a:gd name="connsiteY1769" fmla="*/ 5857418 h 6693946"/>
              <a:gd name="connsiteX1770" fmla="*/ 624472 w 1569618"/>
              <a:gd name="connsiteY1770" fmla="*/ 241520 h 6693946"/>
              <a:gd name="connsiteX1771" fmla="*/ 628837 w 1569618"/>
              <a:gd name="connsiteY1771" fmla="*/ 247599 h 6693946"/>
              <a:gd name="connsiteX1772" fmla="*/ 632733 w 1569618"/>
              <a:gd name="connsiteY1772" fmla="*/ 238269 h 6693946"/>
              <a:gd name="connsiteX1773" fmla="*/ 626584 w 1569618"/>
              <a:gd name="connsiteY1773" fmla="*/ 236102 h 6693946"/>
              <a:gd name="connsiteX1774" fmla="*/ 624472 w 1569618"/>
              <a:gd name="connsiteY1774" fmla="*/ 241520 h 6693946"/>
              <a:gd name="connsiteX1775" fmla="*/ 1499299 w 1569618"/>
              <a:gd name="connsiteY1775" fmla="*/ 5839868 h 6693946"/>
              <a:gd name="connsiteX1776" fmla="*/ 1503210 w 1569618"/>
              <a:gd name="connsiteY1776" fmla="*/ 5850068 h 6693946"/>
              <a:gd name="connsiteX1777" fmla="*/ 1506622 w 1569618"/>
              <a:gd name="connsiteY1777" fmla="*/ 5843843 h 6693946"/>
              <a:gd name="connsiteX1778" fmla="*/ 1502377 w 1569618"/>
              <a:gd name="connsiteY1778" fmla="*/ 5836643 h 6693946"/>
              <a:gd name="connsiteX1779" fmla="*/ 1499299 w 1569618"/>
              <a:gd name="connsiteY1779" fmla="*/ 5839868 h 6693946"/>
              <a:gd name="connsiteX1780" fmla="*/ 624457 w 1569618"/>
              <a:gd name="connsiteY1780" fmla="*/ 484967 h 6693946"/>
              <a:gd name="connsiteX1781" fmla="*/ 627097 w 1569618"/>
              <a:gd name="connsiteY1781" fmla="*/ 494649 h 6693946"/>
              <a:gd name="connsiteX1782" fmla="*/ 630993 w 1569618"/>
              <a:gd name="connsiteY1782" fmla="*/ 488380 h 6693946"/>
              <a:gd name="connsiteX1783" fmla="*/ 627738 w 1569618"/>
              <a:gd name="connsiteY1783" fmla="*/ 479680 h 6693946"/>
              <a:gd name="connsiteX1784" fmla="*/ 624457 w 1569618"/>
              <a:gd name="connsiteY1784" fmla="*/ 484967 h 6693946"/>
              <a:gd name="connsiteX1785" fmla="*/ 1423439 w 1569618"/>
              <a:gd name="connsiteY1785" fmla="*/ 5874104 h 6693946"/>
              <a:gd name="connsiteX1786" fmla="*/ 1422442 w 1569618"/>
              <a:gd name="connsiteY1786" fmla="*/ 5883817 h 6693946"/>
              <a:gd name="connsiteX1787" fmla="*/ 1427804 w 1569618"/>
              <a:gd name="connsiteY1787" fmla="*/ 5883254 h 6693946"/>
              <a:gd name="connsiteX1788" fmla="*/ 1427804 w 1569618"/>
              <a:gd name="connsiteY1788" fmla="*/ 5874067 h 6693946"/>
              <a:gd name="connsiteX1789" fmla="*/ 1423439 w 1569618"/>
              <a:gd name="connsiteY1789" fmla="*/ 5874104 h 6693946"/>
              <a:gd name="connsiteX1790" fmla="*/ 1379889 w 1569618"/>
              <a:gd name="connsiteY1790" fmla="*/ 5801507 h 6693946"/>
              <a:gd name="connsiteX1791" fmla="*/ 1377736 w 1569618"/>
              <a:gd name="connsiteY1791" fmla="*/ 5795808 h 6693946"/>
              <a:gd name="connsiteX1792" fmla="*/ 1371688 w 1569618"/>
              <a:gd name="connsiteY1792" fmla="*/ 5798358 h 6693946"/>
              <a:gd name="connsiteX1793" fmla="*/ 1375524 w 1569618"/>
              <a:gd name="connsiteY1793" fmla="*/ 5807582 h 6693946"/>
              <a:gd name="connsiteX1794" fmla="*/ 1379889 w 1569618"/>
              <a:gd name="connsiteY1794" fmla="*/ 5801507 h 6693946"/>
              <a:gd name="connsiteX1795" fmla="*/ 567126 w 1569618"/>
              <a:gd name="connsiteY1795" fmla="*/ 384074 h 6693946"/>
              <a:gd name="connsiteX1796" fmla="*/ 561430 w 1569618"/>
              <a:gd name="connsiteY1796" fmla="*/ 381922 h 6693946"/>
              <a:gd name="connsiteX1797" fmla="*/ 555352 w 1569618"/>
              <a:gd name="connsiteY1797" fmla="*/ 386301 h 6693946"/>
              <a:gd name="connsiteX1798" fmla="*/ 564550 w 1569618"/>
              <a:gd name="connsiteY1798" fmla="*/ 390123 h 6693946"/>
              <a:gd name="connsiteX1799" fmla="*/ 567126 w 1569618"/>
              <a:gd name="connsiteY1799" fmla="*/ 384074 h 6693946"/>
              <a:gd name="connsiteX1800" fmla="*/ 741786 w 1569618"/>
              <a:gd name="connsiteY1800" fmla="*/ 794359 h 6693946"/>
              <a:gd name="connsiteX1801" fmla="*/ 742990 w 1569618"/>
              <a:gd name="connsiteY1801" fmla="*/ 784384 h 6693946"/>
              <a:gd name="connsiteX1802" fmla="*/ 738610 w 1569618"/>
              <a:gd name="connsiteY1802" fmla="*/ 781748 h 6693946"/>
              <a:gd name="connsiteX1803" fmla="*/ 736458 w 1569618"/>
              <a:gd name="connsiteY1803" fmla="*/ 790902 h 6693946"/>
              <a:gd name="connsiteX1804" fmla="*/ 741786 w 1569618"/>
              <a:gd name="connsiteY1804" fmla="*/ 794359 h 6693946"/>
              <a:gd name="connsiteX1805" fmla="*/ 655982 w 1569618"/>
              <a:gd name="connsiteY1805" fmla="*/ 423447 h 6693946"/>
              <a:gd name="connsiteX1806" fmla="*/ 665957 w 1569618"/>
              <a:gd name="connsiteY1806" fmla="*/ 422247 h 6693946"/>
              <a:gd name="connsiteX1807" fmla="*/ 662500 w 1569618"/>
              <a:gd name="connsiteY1807" fmla="*/ 416915 h 6693946"/>
              <a:gd name="connsiteX1808" fmla="*/ 653346 w 1569618"/>
              <a:gd name="connsiteY1808" fmla="*/ 419068 h 6693946"/>
              <a:gd name="connsiteX1809" fmla="*/ 655982 w 1569618"/>
              <a:gd name="connsiteY1809" fmla="*/ 423447 h 6693946"/>
              <a:gd name="connsiteX1810" fmla="*/ 165162 w 1569618"/>
              <a:gd name="connsiteY1810" fmla="*/ 81698 h 6693946"/>
              <a:gd name="connsiteX1811" fmla="*/ 169058 w 1569618"/>
              <a:gd name="connsiteY1811" fmla="*/ 75444 h 6693946"/>
              <a:gd name="connsiteX1812" fmla="*/ 165792 w 1569618"/>
              <a:gd name="connsiteY1812" fmla="*/ 66729 h 6693946"/>
              <a:gd name="connsiteX1813" fmla="*/ 162526 w 1569618"/>
              <a:gd name="connsiteY1813" fmla="*/ 72032 h 6693946"/>
              <a:gd name="connsiteX1814" fmla="*/ 165162 w 1569618"/>
              <a:gd name="connsiteY1814" fmla="*/ 81698 h 6693946"/>
              <a:gd name="connsiteX1815" fmla="*/ 239045 w 1569618"/>
              <a:gd name="connsiteY1815" fmla="*/ 237977 h 6693946"/>
              <a:gd name="connsiteX1816" fmla="*/ 236893 w 1569618"/>
              <a:gd name="connsiteY1816" fmla="*/ 228823 h 6693946"/>
              <a:gd name="connsiteX1817" fmla="*/ 232528 w 1569618"/>
              <a:gd name="connsiteY1817" fmla="*/ 231459 h 6693946"/>
              <a:gd name="connsiteX1818" fmla="*/ 233713 w 1569618"/>
              <a:gd name="connsiteY1818" fmla="*/ 241434 h 6693946"/>
              <a:gd name="connsiteX1819" fmla="*/ 239045 w 1569618"/>
              <a:gd name="connsiteY1819" fmla="*/ 237977 h 6693946"/>
              <a:gd name="connsiteX1820" fmla="*/ 266423 w 1569618"/>
              <a:gd name="connsiteY1820" fmla="*/ 158277 h 6693946"/>
              <a:gd name="connsiteX1821" fmla="*/ 274290 w 1569618"/>
              <a:gd name="connsiteY1821" fmla="*/ 154220 h 6693946"/>
              <a:gd name="connsiteX1822" fmla="*/ 268999 w 1569618"/>
              <a:gd name="connsiteY1822" fmla="*/ 150969 h 6693946"/>
              <a:gd name="connsiteX1823" fmla="*/ 260284 w 1569618"/>
              <a:gd name="connsiteY1823" fmla="*/ 154220 h 6693946"/>
              <a:gd name="connsiteX1824" fmla="*/ 266423 w 1569618"/>
              <a:gd name="connsiteY1824" fmla="*/ 158277 h 6693946"/>
              <a:gd name="connsiteX1825" fmla="*/ 316869 w 1569618"/>
              <a:gd name="connsiteY1825" fmla="*/ 315801 h 6693946"/>
              <a:gd name="connsiteX1826" fmla="*/ 323094 w 1569618"/>
              <a:gd name="connsiteY1826" fmla="*/ 319213 h 6693946"/>
              <a:gd name="connsiteX1827" fmla="*/ 330271 w 1569618"/>
              <a:gd name="connsiteY1827" fmla="*/ 314950 h 6693946"/>
              <a:gd name="connsiteX1828" fmla="*/ 327065 w 1569618"/>
              <a:gd name="connsiteY1828" fmla="*/ 311890 h 6693946"/>
              <a:gd name="connsiteX1829" fmla="*/ 316869 w 1569618"/>
              <a:gd name="connsiteY1829" fmla="*/ 315801 h 6693946"/>
              <a:gd name="connsiteX1830" fmla="*/ 328895 w 1569618"/>
              <a:gd name="connsiteY1830" fmla="*/ 305387 h 6693946"/>
              <a:gd name="connsiteX1831" fmla="*/ 333537 w 1569618"/>
              <a:gd name="connsiteY1831" fmla="*/ 311698 h 6693946"/>
              <a:gd name="connsiteX1832" fmla="*/ 337040 w 1569618"/>
              <a:gd name="connsiteY1832" fmla="*/ 306880 h 6693946"/>
              <a:gd name="connsiteX1833" fmla="*/ 334374 w 1569618"/>
              <a:gd name="connsiteY1833" fmla="*/ 298296 h 6693946"/>
              <a:gd name="connsiteX1834" fmla="*/ 328895 w 1569618"/>
              <a:gd name="connsiteY1834" fmla="*/ 305387 h 6693946"/>
              <a:gd name="connsiteX1835" fmla="*/ 440835 w 1569618"/>
              <a:gd name="connsiteY1835" fmla="*/ 402415 h 6693946"/>
              <a:gd name="connsiteX1836" fmla="*/ 442020 w 1569618"/>
              <a:gd name="connsiteY1836" fmla="*/ 392436 h 6693946"/>
              <a:gd name="connsiteX1837" fmla="*/ 437655 w 1569618"/>
              <a:gd name="connsiteY1837" fmla="*/ 389800 h 6693946"/>
              <a:gd name="connsiteX1838" fmla="*/ 435503 w 1569618"/>
              <a:gd name="connsiteY1838" fmla="*/ 398957 h 6693946"/>
              <a:gd name="connsiteX1839" fmla="*/ 440835 w 1569618"/>
              <a:gd name="connsiteY1839" fmla="*/ 402415 h 6693946"/>
              <a:gd name="connsiteX1840" fmla="*/ 437655 w 1569618"/>
              <a:gd name="connsiteY1840" fmla="*/ 291805 h 6693946"/>
              <a:gd name="connsiteX1841" fmla="*/ 435503 w 1569618"/>
              <a:gd name="connsiteY1841" fmla="*/ 300978 h 6693946"/>
              <a:gd name="connsiteX1842" fmla="*/ 440835 w 1569618"/>
              <a:gd name="connsiteY1842" fmla="*/ 304435 h 6693946"/>
              <a:gd name="connsiteX1843" fmla="*/ 442035 w 1569618"/>
              <a:gd name="connsiteY1843" fmla="*/ 294457 h 6693946"/>
              <a:gd name="connsiteX1844" fmla="*/ 437655 w 1569618"/>
              <a:gd name="connsiteY1844" fmla="*/ 291805 h 6693946"/>
              <a:gd name="connsiteX1845" fmla="*/ 477250 w 1569618"/>
              <a:gd name="connsiteY1845" fmla="*/ 302984 h 6693946"/>
              <a:gd name="connsiteX1846" fmla="*/ 484251 w 1569618"/>
              <a:gd name="connsiteY1846" fmla="*/ 311698 h 6693946"/>
              <a:gd name="connsiteX1847" fmla="*/ 484251 w 1569618"/>
              <a:gd name="connsiteY1847" fmla="*/ 297696 h 6693946"/>
              <a:gd name="connsiteX1848" fmla="*/ 477250 w 1569618"/>
              <a:gd name="connsiteY1848" fmla="*/ 302984 h 6693946"/>
              <a:gd name="connsiteX1849" fmla="*/ 559450 w 1569618"/>
              <a:gd name="connsiteY1849" fmla="*/ 509371 h 6693946"/>
              <a:gd name="connsiteX1850" fmla="*/ 555044 w 1569618"/>
              <a:gd name="connsiteY1850" fmla="*/ 510571 h 6693946"/>
              <a:gd name="connsiteX1851" fmla="*/ 556259 w 1569618"/>
              <a:gd name="connsiteY1851" fmla="*/ 524442 h 6693946"/>
              <a:gd name="connsiteX1852" fmla="*/ 561078 w 1569618"/>
              <a:gd name="connsiteY1852" fmla="*/ 518408 h 6693946"/>
              <a:gd name="connsiteX1853" fmla="*/ 559450 w 1569618"/>
              <a:gd name="connsiteY1853" fmla="*/ 509371 h 6693946"/>
              <a:gd name="connsiteX1854" fmla="*/ 556638 w 1569618"/>
              <a:gd name="connsiteY1854" fmla="*/ 431794 h 6693946"/>
              <a:gd name="connsiteX1855" fmla="*/ 554485 w 1569618"/>
              <a:gd name="connsiteY1855" fmla="*/ 437494 h 6693946"/>
              <a:gd name="connsiteX1856" fmla="*/ 558850 w 1569618"/>
              <a:gd name="connsiteY1856" fmla="*/ 443573 h 6693946"/>
              <a:gd name="connsiteX1857" fmla="*/ 562690 w 1569618"/>
              <a:gd name="connsiteY1857" fmla="*/ 434374 h 6693946"/>
              <a:gd name="connsiteX1858" fmla="*/ 556638 w 1569618"/>
              <a:gd name="connsiteY1858" fmla="*/ 431794 h 6693946"/>
              <a:gd name="connsiteX1859" fmla="*/ 1537603 w 1569618"/>
              <a:gd name="connsiteY1859" fmla="*/ 5878642 h 6693946"/>
              <a:gd name="connsiteX1860" fmla="*/ 1539801 w 1569618"/>
              <a:gd name="connsiteY1860" fmla="*/ 5873955 h 6693946"/>
              <a:gd name="connsiteX1861" fmla="*/ 1537603 w 1569618"/>
              <a:gd name="connsiteY1861" fmla="*/ 5871667 h 6693946"/>
              <a:gd name="connsiteX1862" fmla="*/ 1535113 w 1569618"/>
              <a:gd name="connsiteY1862" fmla="*/ 5876167 h 6693946"/>
              <a:gd name="connsiteX1863" fmla="*/ 1537603 w 1569618"/>
              <a:gd name="connsiteY1863" fmla="*/ 5878642 h 6693946"/>
              <a:gd name="connsiteX1864" fmla="*/ 1398345 w 1569618"/>
              <a:gd name="connsiteY1864" fmla="*/ 1010826 h 6693946"/>
              <a:gd name="connsiteX1865" fmla="*/ 1400558 w 1569618"/>
              <a:gd name="connsiteY1865" fmla="*/ 1008670 h 6693946"/>
              <a:gd name="connsiteX1866" fmla="*/ 1397247 w 1569618"/>
              <a:gd name="connsiteY1866" fmla="*/ 1004597 h 6693946"/>
              <a:gd name="connsiteX1867" fmla="*/ 1394127 w 1569618"/>
              <a:gd name="connsiteY1867" fmla="*/ 1007717 h 6693946"/>
              <a:gd name="connsiteX1868" fmla="*/ 1398345 w 1569618"/>
              <a:gd name="connsiteY1868" fmla="*/ 1010826 h 6693946"/>
              <a:gd name="connsiteX1869" fmla="*/ 1384827 w 1569618"/>
              <a:gd name="connsiteY1869" fmla="*/ 5816957 h 6693946"/>
              <a:gd name="connsiteX1870" fmla="*/ 1380125 w 1569618"/>
              <a:gd name="connsiteY1870" fmla="*/ 5819170 h 6693946"/>
              <a:gd name="connsiteX1871" fmla="*/ 1382615 w 1569618"/>
              <a:gd name="connsiteY1871" fmla="*/ 5821644 h 6693946"/>
              <a:gd name="connsiteX1872" fmla="*/ 1387126 w 1569618"/>
              <a:gd name="connsiteY1872" fmla="*/ 5819170 h 6693946"/>
              <a:gd name="connsiteX1873" fmla="*/ 1384827 w 1569618"/>
              <a:gd name="connsiteY1873" fmla="*/ 5816957 h 6693946"/>
              <a:gd name="connsiteX1874" fmla="*/ 1354622 w 1569618"/>
              <a:gd name="connsiteY1874" fmla="*/ 5807657 h 6693946"/>
              <a:gd name="connsiteX1875" fmla="*/ 1359133 w 1569618"/>
              <a:gd name="connsiteY1875" fmla="*/ 5805182 h 6693946"/>
              <a:gd name="connsiteX1876" fmla="*/ 1356835 w 1569618"/>
              <a:gd name="connsiteY1876" fmla="*/ 5802970 h 6693946"/>
              <a:gd name="connsiteX1877" fmla="*/ 1352132 w 1569618"/>
              <a:gd name="connsiteY1877" fmla="*/ 5805182 h 6693946"/>
              <a:gd name="connsiteX1878" fmla="*/ 1354622 w 1569618"/>
              <a:gd name="connsiteY1878" fmla="*/ 5807657 h 6693946"/>
              <a:gd name="connsiteX1879" fmla="*/ 1340621 w 1569618"/>
              <a:gd name="connsiteY1879" fmla="*/ 5788683 h 6693946"/>
              <a:gd name="connsiteX1880" fmla="*/ 1338131 w 1569618"/>
              <a:gd name="connsiteY1880" fmla="*/ 5791195 h 6693946"/>
              <a:gd name="connsiteX1881" fmla="*/ 1342833 w 1569618"/>
              <a:gd name="connsiteY1881" fmla="*/ 5793371 h 6693946"/>
              <a:gd name="connsiteX1882" fmla="*/ 1345132 w 1569618"/>
              <a:gd name="connsiteY1882" fmla="*/ 5791195 h 6693946"/>
              <a:gd name="connsiteX1883" fmla="*/ 1340621 w 1569618"/>
              <a:gd name="connsiteY1883" fmla="*/ 5788683 h 6693946"/>
              <a:gd name="connsiteX1884" fmla="*/ 792207 w 1569618"/>
              <a:gd name="connsiteY1884" fmla="*/ 595164 h 6693946"/>
              <a:gd name="connsiteX1885" fmla="*/ 789908 w 1569618"/>
              <a:gd name="connsiteY1885" fmla="*/ 592966 h 6693946"/>
              <a:gd name="connsiteX1886" fmla="*/ 785220 w 1569618"/>
              <a:gd name="connsiteY1886" fmla="*/ 595164 h 6693946"/>
              <a:gd name="connsiteX1887" fmla="*/ 787710 w 1569618"/>
              <a:gd name="connsiteY1887" fmla="*/ 597639 h 6693946"/>
              <a:gd name="connsiteX1888" fmla="*/ 792207 w 1569618"/>
              <a:gd name="connsiteY1888" fmla="*/ 595164 h 6693946"/>
              <a:gd name="connsiteX1889" fmla="*/ 778861 w 1569618"/>
              <a:gd name="connsiteY1889" fmla="*/ 741494 h 6693946"/>
              <a:gd name="connsiteX1890" fmla="*/ 782097 w 1569618"/>
              <a:gd name="connsiteY1890" fmla="*/ 745641 h 6693946"/>
              <a:gd name="connsiteX1891" fmla="*/ 785220 w 1569618"/>
              <a:gd name="connsiteY1891" fmla="*/ 745641 h 6693946"/>
              <a:gd name="connsiteX1892" fmla="*/ 783094 w 1569618"/>
              <a:gd name="connsiteY1892" fmla="*/ 740339 h 6693946"/>
              <a:gd name="connsiteX1893" fmla="*/ 778861 w 1569618"/>
              <a:gd name="connsiteY1893" fmla="*/ 741494 h 6693946"/>
              <a:gd name="connsiteX1894" fmla="*/ 781718 w 1569618"/>
              <a:gd name="connsiteY1894" fmla="*/ 808627 h 6693946"/>
              <a:gd name="connsiteX1895" fmla="*/ 784208 w 1569618"/>
              <a:gd name="connsiteY1895" fmla="*/ 804116 h 6693946"/>
              <a:gd name="connsiteX1896" fmla="*/ 781718 w 1569618"/>
              <a:gd name="connsiteY1896" fmla="*/ 801622 h 6693946"/>
              <a:gd name="connsiteX1897" fmla="*/ 779521 w 1569618"/>
              <a:gd name="connsiteY1897" fmla="*/ 806325 h 6693946"/>
              <a:gd name="connsiteX1898" fmla="*/ 781718 w 1569618"/>
              <a:gd name="connsiteY1898" fmla="*/ 808627 h 6693946"/>
              <a:gd name="connsiteX1899" fmla="*/ 774717 w 1569618"/>
              <a:gd name="connsiteY1899" fmla="*/ 689641 h 6693946"/>
              <a:gd name="connsiteX1900" fmla="*/ 777207 w 1569618"/>
              <a:gd name="connsiteY1900" fmla="*/ 685130 h 6693946"/>
              <a:gd name="connsiteX1901" fmla="*/ 774717 w 1569618"/>
              <a:gd name="connsiteY1901" fmla="*/ 682640 h 6693946"/>
              <a:gd name="connsiteX1902" fmla="*/ 772520 w 1569618"/>
              <a:gd name="connsiteY1902" fmla="*/ 687342 h 6693946"/>
              <a:gd name="connsiteX1903" fmla="*/ 774717 w 1569618"/>
              <a:gd name="connsiteY1903" fmla="*/ 689641 h 6693946"/>
              <a:gd name="connsiteX1904" fmla="*/ 737526 w 1569618"/>
              <a:gd name="connsiteY1904" fmla="*/ 726933 h 6693946"/>
              <a:gd name="connsiteX1905" fmla="*/ 739724 w 1569618"/>
              <a:gd name="connsiteY1905" fmla="*/ 731635 h 6693946"/>
              <a:gd name="connsiteX1906" fmla="*/ 742214 w 1569618"/>
              <a:gd name="connsiteY1906" fmla="*/ 729146 h 6693946"/>
              <a:gd name="connsiteX1907" fmla="*/ 739724 w 1569618"/>
              <a:gd name="connsiteY1907" fmla="*/ 724634 h 6693946"/>
              <a:gd name="connsiteX1908" fmla="*/ 737526 w 1569618"/>
              <a:gd name="connsiteY1908" fmla="*/ 726933 h 6693946"/>
              <a:gd name="connsiteX1909" fmla="*/ 739150 w 1569618"/>
              <a:gd name="connsiteY1909" fmla="*/ 773060 h 6693946"/>
              <a:gd name="connsiteX1910" fmla="*/ 743222 w 1569618"/>
              <a:gd name="connsiteY1910" fmla="*/ 769749 h 6693946"/>
              <a:gd name="connsiteX1911" fmla="*/ 740102 w 1569618"/>
              <a:gd name="connsiteY1911" fmla="*/ 766629 h 6693946"/>
              <a:gd name="connsiteX1912" fmla="*/ 736982 w 1569618"/>
              <a:gd name="connsiteY1912" fmla="*/ 770847 h 6693946"/>
              <a:gd name="connsiteX1913" fmla="*/ 739150 w 1569618"/>
              <a:gd name="connsiteY1913" fmla="*/ 773060 h 6693946"/>
              <a:gd name="connsiteX1914" fmla="*/ 660538 w 1569618"/>
              <a:gd name="connsiteY1914" fmla="*/ 230008 h 6693946"/>
              <a:gd name="connsiteX1915" fmla="*/ 662732 w 1569618"/>
              <a:gd name="connsiteY1915" fmla="*/ 234710 h 6693946"/>
              <a:gd name="connsiteX1916" fmla="*/ 664914 w 1569618"/>
              <a:gd name="connsiteY1916" fmla="*/ 232412 h 6693946"/>
              <a:gd name="connsiteX1917" fmla="*/ 662732 w 1569618"/>
              <a:gd name="connsiteY1917" fmla="*/ 227709 h 6693946"/>
              <a:gd name="connsiteX1918" fmla="*/ 660538 w 1569618"/>
              <a:gd name="connsiteY1918" fmla="*/ 230008 h 6693946"/>
              <a:gd name="connsiteX1919" fmla="*/ 665664 w 1569618"/>
              <a:gd name="connsiteY1919" fmla="*/ 469750 h 6693946"/>
              <a:gd name="connsiteX1920" fmla="*/ 662353 w 1569618"/>
              <a:gd name="connsiteY1920" fmla="*/ 465678 h 6693946"/>
              <a:gd name="connsiteX1921" fmla="*/ 659234 w 1569618"/>
              <a:gd name="connsiteY1921" fmla="*/ 468798 h 6693946"/>
              <a:gd name="connsiteX1922" fmla="*/ 663437 w 1569618"/>
              <a:gd name="connsiteY1922" fmla="*/ 471903 h 6693946"/>
              <a:gd name="connsiteX1923" fmla="*/ 665664 w 1569618"/>
              <a:gd name="connsiteY1923" fmla="*/ 469750 h 6693946"/>
              <a:gd name="connsiteX1924" fmla="*/ 654531 w 1569618"/>
              <a:gd name="connsiteY1924" fmla="*/ 261398 h 6693946"/>
              <a:gd name="connsiteX1925" fmla="*/ 659234 w 1569618"/>
              <a:gd name="connsiteY1925" fmla="*/ 259201 h 6693946"/>
              <a:gd name="connsiteX1926" fmla="*/ 656935 w 1569618"/>
              <a:gd name="connsiteY1926" fmla="*/ 257018 h 6693946"/>
              <a:gd name="connsiteX1927" fmla="*/ 652233 w 1569618"/>
              <a:gd name="connsiteY1927" fmla="*/ 259201 h 6693946"/>
              <a:gd name="connsiteX1928" fmla="*/ 654531 w 1569618"/>
              <a:gd name="connsiteY1928" fmla="*/ 261398 h 6693946"/>
              <a:gd name="connsiteX1929" fmla="*/ 625541 w 1569618"/>
              <a:gd name="connsiteY1929" fmla="*/ 341990 h 6693946"/>
              <a:gd name="connsiteX1930" fmla="*/ 627727 w 1569618"/>
              <a:gd name="connsiteY1930" fmla="*/ 346692 h 6693946"/>
              <a:gd name="connsiteX1931" fmla="*/ 629921 w 1569618"/>
              <a:gd name="connsiteY1931" fmla="*/ 344393 h 6693946"/>
              <a:gd name="connsiteX1932" fmla="*/ 627727 w 1569618"/>
              <a:gd name="connsiteY1932" fmla="*/ 339691 h 6693946"/>
              <a:gd name="connsiteX1933" fmla="*/ 625541 w 1569618"/>
              <a:gd name="connsiteY1933" fmla="*/ 341990 h 6693946"/>
              <a:gd name="connsiteX1934" fmla="*/ 626538 w 1569618"/>
              <a:gd name="connsiteY1934" fmla="*/ 401372 h 6693946"/>
              <a:gd name="connsiteX1935" fmla="*/ 631226 w 1569618"/>
              <a:gd name="connsiteY1935" fmla="*/ 399175 h 6693946"/>
              <a:gd name="connsiteX1936" fmla="*/ 628927 w 1569618"/>
              <a:gd name="connsiteY1936" fmla="*/ 396992 h 6693946"/>
              <a:gd name="connsiteX1937" fmla="*/ 624240 w 1569618"/>
              <a:gd name="connsiteY1937" fmla="*/ 399175 h 6693946"/>
              <a:gd name="connsiteX1938" fmla="*/ 626538 w 1569618"/>
              <a:gd name="connsiteY1938" fmla="*/ 401372 h 6693946"/>
              <a:gd name="connsiteX1939" fmla="*/ 626538 w 1569618"/>
              <a:gd name="connsiteY1939" fmla="*/ 529980 h 6693946"/>
              <a:gd name="connsiteX1940" fmla="*/ 624240 w 1569618"/>
              <a:gd name="connsiteY1940" fmla="*/ 532163 h 6693946"/>
              <a:gd name="connsiteX1941" fmla="*/ 628736 w 1569618"/>
              <a:gd name="connsiteY1941" fmla="*/ 534653 h 6693946"/>
              <a:gd name="connsiteX1942" fmla="*/ 631241 w 1569618"/>
              <a:gd name="connsiteY1942" fmla="*/ 532163 h 6693946"/>
              <a:gd name="connsiteX1943" fmla="*/ 626538 w 1569618"/>
              <a:gd name="connsiteY1943" fmla="*/ 529980 h 6693946"/>
              <a:gd name="connsiteX1944" fmla="*/ 618540 w 1569618"/>
              <a:gd name="connsiteY1944" fmla="*/ 216006 h 6693946"/>
              <a:gd name="connsiteX1945" fmla="*/ 620737 w 1569618"/>
              <a:gd name="connsiteY1945" fmla="*/ 220705 h 6693946"/>
              <a:gd name="connsiteX1946" fmla="*/ 623227 w 1569618"/>
              <a:gd name="connsiteY1946" fmla="*/ 218215 h 6693946"/>
              <a:gd name="connsiteX1947" fmla="*/ 620737 w 1569618"/>
              <a:gd name="connsiteY1947" fmla="*/ 213719 h 6693946"/>
              <a:gd name="connsiteX1948" fmla="*/ 618540 w 1569618"/>
              <a:gd name="connsiteY1948" fmla="*/ 216006 h 6693946"/>
              <a:gd name="connsiteX1949" fmla="*/ 601932 w 1569618"/>
              <a:gd name="connsiteY1949" fmla="*/ 726933 h 6693946"/>
              <a:gd name="connsiteX1950" fmla="*/ 599735 w 1569618"/>
              <a:gd name="connsiteY1950" fmla="*/ 724634 h 6693946"/>
              <a:gd name="connsiteX1951" fmla="*/ 597245 w 1569618"/>
              <a:gd name="connsiteY1951" fmla="*/ 729146 h 6693946"/>
              <a:gd name="connsiteX1952" fmla="*/ 599735 w 1569618"/>
              <a:gd name="connsiteY1952" fmla="*/ 731635 h 6693946"/>
              <a:gd name="connsiteX1953" fmla="*/ 601932 w 1569618"/>
              <a:gd name="connsiteY1953" fmla="*/ 726933 h 6693946"/>
              <a:gd name="connsiteX1954" fmla="*/ 600380 w 1569618"/>
              <a:gd name="connsiteY1954" fmla="*/ 739281 h 6693946"/>
              <a:gd name="connsiteX1955" fmla="*/ 596232 w 1569618"/>
              <a:gd name="connsiteY1955" fmla="*/ 742521 h 6693946"/>
              <a:gd name="connsiteX1956" fmla="*/ 596232 w 1569618"/>
              <a:gd name="connsiteY1956" fmla="*/ 745641 h 6693946"/>
              <a:gd name="connsiteX1957" fmla="*/ 601535 w 1569618"/>
              <a:gd name="connsiteY1957" fmla="*/ 743515 h 6693946"/>
              <a:gd name="connsiteX1958" fmla="*/ 600380 w 1569618"/>
              <a:gd name="connsiteY1958" fmla="*/ 739281 h 6693946"/>
              <a:gd name="connsiteX1959" fmla="*/ 598531 w 1569618"/>
              <a:gd name="connsiteY1959" fmla="*/ 786316 h 6693946"/>
              <a:gd name="connsiteX1960" fmla="*/ 603233 w 1569618"/>
              <a:gd name="connsiteY1960" fmla="*/ 784133 h 6693946"/>
              <a:gd name="connsiteX1961" fmla="*/ 600743 w 1569618"/>
              <a:gd name="connsiteY1961" fmla="*/ 781643 h 6693946"/>
              <a:gd name="connsiteX1962" fmla="*/ 596232 w 1569618"/>
              <a:gd name="connsiteY1962" fmla="*/ 784133 h 6693946"/>
              <a:gd name="connsiteX1963" fmla="*/ 598531 w 1569618"/>
              <a:gd name="connsiteY1963" fmla="*/ 786316 h 6693946"/>
              <a:gd name="connsiteX1964" fmla="*/ 592160 w 1569618"/>
              <a:gd name="connsiteY1964" fmla="*/ 752072 h 6693946"/>
              <a:gd name="connsiteX1965" fmla="*/ 596232 w 1569618"/>
              <a:gd name="connsiteY1965" fmla="*/ 748761 h 6693946"/>
              <a:gd name="connsiteX1966" fmla="*/ 593112 w 1569618"/>
              <a:gd name="connsiteY1966" fmla="*/ 745641 h 6693946"/>
              <a:gd name="connsiteX1967" fmla="*/ 590008 w 1569618"/>
              <a:gd name="connsiteY1967" fmla="*/ 749845 h 6693946"/>
              <a:gd name="connsiteX1968" fmla="*/ 592160 w 1569618"/>
              <a:gd name="connsiteY1968" fmla="*/ 752072 h 6693946"/>
              <a:gd name="connsiteX1969" fmla="*/ 591736 w 1569618"/>
              <a:gd name="connsiteY1969" fmla="*/ 772621 h 6693946"/>
              <a:gd name="connsiteX1970" fmla="*/ 596232 w 1569618"/>
              <a:gd name="connsiteY1970" fmla="*/ 770131 h 6693946"/>
              <a:gd name="connsiteX1971" fmla="*/ 593934 w 1569618"/>
              <a:gd name="connsiteY1971" fmla="*/ 767949 h 6693946"/>
              <a:gd name="connsiteX1972" fmla="*/ 589247 w 1569618"/>
              <a:gd name="connsiteY1972" fmla="*/ 770131 h 6693946"/>
              <a:gd name="connsiteX1973" fmla="*/ 591736 w 1569618"/>
              <a:gd name="connsiteY1973" fmla="*/ 772621 h 6693946"/>
              <a:gd name="connsiteX1974" fmla="*/ 565457 w 1569618"/>
              <a:gd name="connsiteY1974" fmla="*/ 527899 h 6693946"/>
              <a:gd name="connsiteX1975" fmla="*/ 567670 w 1569618"/>
              <a:gd name="connsiteY1975" fmla="*/ 525732 h 6693946"/>
              <a:gd name="connsiteX1976" fmla="*/ 564359 w 1569618"/>
              <a:gd name="connsiteY1976" fmla="*/ 521674 h 6693946"/>
              <a:gd name="connsiteX1977" fmla="*/ 561239 w 1569618"/>
              <a:gd name="connsiteY1977" fmla="*/ 524779 h 6693946"/>
              <a:gd name="connsiteX1978" fmla="*/ 565457 w 1569618"/>
              <a:gd name="connsiteY1978" fmla="*/ 527899 h 6693946"/>
              <a:gd name="connsiteX1979" fmla="*/ 15315 w 1569618"/>
              <a:gd name="connsiteY1979" fmla="*/ 742139 h 6693946"/>
              <a:gd name="connsiteX1980" fmla="*/ 10819 w 1569618"/>
              <a:gd name="connsiteY1980" fmla="*/ 739649 h 6693946"/>
              <a:gd name="connsiteX1981" fmla="*/ 8314 w 1569618"/>
              <a:gd name="connsiteY1981" fmla="*/ 742139 h 6693946"/>
              <a:gd name="connsiteX1982" fmla="*/ 13016 w 1569618"/>
              <a:gd name="connsiteY1982" fmla="*/ 744321 h 6693946"/>
              <a:gd name="connsiteX1983" fmla="*/ 15315 w 1569618"/>
              <a:gd name="connsiteY1983" fmla="*/ 742139 h 6693946"/>
              <a:gd name="connsiteX1984" fmla="*/ 20017 w 1569618"/>
              <a:gd name="connsiteY1984" fmla="*/ 585965 h 6693946"/>
              <a:gd name="connsiteX1985" fmla="*/ 15315 w 1569618"/>
              <a:gd name="connsiteY1985" fmla="*/ 588163 h 6693946"/>
              <a:gd name="connsiteX1986" fmla="*/ 17805 w 1569618"/>
              <a:gd name="connsiteY1986" fmla="*/ 590653 h 6693946"/>
              <a:gd name="connsiteX1987" fmla="*/ 22316 w 1569618"/>
              <a:gd name="connsiteY1987" fmla="*/ 588163 h 6693946"/>
              <a:gd name="connsiteX1988" fmla="*/ 20017 w 1569618"/>
              <a:gd name="connsiteY1988" fmla="*/ 585965 h 6693946"/>
              <a:gd name="connsiteX1989" fmla="*/ 53811 w 1569618"/>
              <a:gd name="connsiteY1989" fmla="*/ 157723 h 6693946"/>
              <a:gd name="connsiteX1990" fmla="*/ 51321 w 1569618"/>
              <a:gd name="connsiteY1990" fmla="*/ 162219 h 6693946"/>
              <a:gd name="connsiteX1991" fmla="*/ 53811 w 1569618"/>
              <a:gd name="connsiteY1991" fmla="*/ 164723 h 6693946"/>
              <a:gd name="connsiteX1992" fmla="*/ 56008 w 1569618"/>
              <a:gd name="connsiteY1992" fmla="*/ 160021 h 6693946"/>
              <a:gd name="connsiteX1993" fmla="*/ 53811 w 1569618"/>
              <a:gd name="connsiteY1993" fmla="*/ 157723 h 6693946"/>
              <a:gd name="connsiteX1994" fmla="*/ 63740 w 1569618"/>
              <a:gd name="connsiteY1994" fmla="*/ 147789 h 6693946"/>
              <a:gd name="connsiteX1995" fmla="*/ 60429 w 1569618"/>
              <a:gd name="connsiteY1995" fmla="*/ 143717 h 6693946"/>
              <a:gd name="connsiteX1996" fmla="*/ 57309 w 1569618"/>
              <a:gd name="connsiteY1996" fmla="*/ 146837 h 6693946"/>
              <a:gd name="connsiteX1997" fmla="*/ 61528 w 1569618"/>
              <a:gd name="connsiteY1997" fmla="*/ 149942 h 6693946"/>
              <a:gd name="connsiteX1998" fmla="*/ 63740 w 1569618"/>
              <a:gd name="connsiteY1998" fmla="*/ 147789 h 6693946"/>
              <a:gd name="connsiteX1999" fmla="*/ 57309 w 1569618"/>
              <a:gd name="connsiteY1999" fmla="*/ 115724 h 6693946"/>
              <a:gd name="connsiteX2000" fmla="*/ 57309 w 1569618"/>
              <a:gd name="connsiteY2000" fmla="*/ 122729 h 6693946"/>
              <a:gd name="connsiteX2001" fmla="*/ 63110 w 1569618"/>
              <a:gd name="connsiteY2001" fmla="*/ 120412 h 6693946"/>
              <a:gd name="connsiteX2002" fmla="*/ 57309 w 1569618"/>
              <a:gd name="connsiteY2002" fmla="*/ 115724 h 6693946"/>
              <a:gd name="connsiteX2003" fmla="*/ 60812 w 1569618"/>
              <a:gd name="connsiteY2003" fmla="*/ 73731 h 6693946"/>
              <a:gd name="connsiteX2004" fmla="*/ 58322 w 1569618"/>
              <a:gd name="connsiteY2004" fmla="*/ 78241 h 6693946"/>
              <a:gd name="connsiteX2005" fmla="*/ 60812 w 1569618"/>
              <a:gd name="connsiteY2005" fmla="*/ 80731 h 6693946"/>
              <a:gd name="connsiteX2006" fmla="*/ 63009 w 1569618"/>
              <a:gd name="connsiteY2006" fmla="*/ 76030 h 6693946"/>
              <a:gd name="connsiteX2007" fmla="*/ 60812 w 1569618"/>
              <a:gd name="connsiteY2007" fmla="*/ 73731 h 6693946"/>
              <a:gd name="connsiteX2008" fmla="*/ 74813 w 1569618"/>
              <a:gd name="connsiteY2008" fmla="*/ 157723 h 6693946"/>
              <a:gd name="connsiteX2009" fmla="*/ 72324 w 1569618"/>
              <a:gd name="connsiteY2009" fmla="*/ 162219 h 6693946"/>
              <a:gd name="connsiteX2010" fmla="*/ 74813 w 1569618"/>
              <a:gd name="connsiteY2010" fmla="*/ 164723 h 6693946"/>
              <a:gd name="connsiteX2011" fmla="*/ 76996 w 1569618"/>
              <a:gd name="connsiteY2011" fmla="*/ 160021 h 6693946"/>
              <a:gd name="connsiteX2012" fmla="*/ 74813 w 1569618"/>
              <a:gd name="connsiteY2012" fmla="*/ 157723 h 6693946"/>
              <a:gd name="connsiteX2013" fmla="*/ 91002 w 1569618"/>
              <a:gd name="connsiteY2013" fmla="*/ 393389 h 6693946"/>
              <a:gd name="connsiteX2014" fmla="*/ 88804 w 1569618"/>
              <a:gd name="connsiteY2014" fmla="*/ 388686 h 6693946"/>
              <a:gd name="connsiteX2015" fmla="*/ 86314 w 1569618"/>
              <a:gd name="connsiteY2015" fmla="*/ 391176 h 6693946"/>
              <a:gd name="connsiteX2016" fmla="*/ 88804 w 1569618"/>
              <a:gd name="connsiteY2016" fmla="*/ 395691 h 6693946"/>
              <a:gd name="connsiteX2017" fmla="*/ 91002 w 1569618"/>
              <a:gd name="connsiteY2017" fmla="*/ 393389 h 6693946"/>
              <a:gd name="connsiteX2018" fmla="*/ 157602 w 1569618"/>
              <a:gd name="connsiteY2018" fmla="*/ 37419 h 6693946"/>
              <a:gd name="connsiteX2019" fmla="*/ 162305 w 1569618"/>
              <a:gd name="connsiteY2019" fmla="*/ 35236 h 6693946"/>
              <a:gd name="connsiteX2020" fmla="*/ 159991 w 1569618"/>
              <a:gd name="connsiteY2020" fmla="*/ 33053 h 6693946"/>
              <a:gd name="connsiteX2021" fmla="*/ 155304 w 1569618"/>
              <a:gd name="connsiteY2021" fmla="*/ 35236 h 6693946"/>
              <a:gd name="connsiteX2022" fmla="*/ 157602 w 1569618"/>
              <a:gd name="connsiteY2022" fmla="*/ 37419 h 6693946"/>
              <a:gd name="connsiteX2023" fmla="*/ 184073 w 1569618"/>
              <a:gd name="connsiteY2023" fmla="*/ 238914 h 6693946"/>
              <a:gd name="connsiteX2024" fmla="*/ 186225 w 1569618"/>
              <a:gd name="connsiteY2024" fmla="*/ 241126 h 6693946"/>
              <a:gd name="connsiteX2025" fmla="*/ 190297 w 1569618"/>
              <a:gd name="connsiteY2025" fmla="*/ 237830 h 6693946"/>
              <a:gd name="connsiteX2026" fmla="*/ 187177 w 1569618"/>
              <a:gd name="connsiteY2026" fmla="*/ 234710 h 6693946"/>
              <a:gd name="connsiteX2027" fmla="*/ 184073 w 1569618"/>
              <a:gd name="connsiteY2027" fmla="*/ 238914 h 6693946"/>
              <a:gd name="connsiteX2028" fmla="*/ 196098 w 1569618"/>
              <a:gd name="connsiteY2028" fmla="*/ 232412 h 6693946"/>
              <a:gd name="connsiteX2029" fmla="*/ 190297 w 1569618"/>
              <a:gd name="connsiteY2029" fmla="*/ 227709 h 6693946"/>
              <a:gd name="connsiteX2030" fmla="*/ 190297 w 1569618"/>
              <a:gd name="connsiteY2030" fmla="*/ 234710 h 6693946"/>
              <a:gd name="connsiteX2031" fmla="*/ 196098 w 1569618"/>
              <a:gd name="connsiteY2031" fmla="*/ 232412 h 6693946"/>
              <a:gd name="connsiteX2032" fmla="*/ 237976 w 1569618"/>
              <a:gd name="connsiteY2032" fmla="*/ 267405 h 6693946"/>
              <a:gd name="connsiteX2033" fmla="*/ 235794 w 1569618"/>
              <a:gd name="connsiteY2033" fmla="*/ 262703 h 6693946"/>
              <a:gd name="connsiteX2034" fmla="*/ 233304 w 1569618"/>
              <a:gd name="connsiteY2034" fmla="*/ 265193 h 6693946"/>
              <a:gd name="connsiteX2035" fmla="*/ 235794 w 1569618"/>
              <a:gd name="connsiteY2035" fmla="*/ 269704 h 6693946"/>
              <a:gd name="connsiteX2036" fmla="*/ 237976 w 1569618"/>
              <a:gd name="connsiteY2036" fmla="*/ 267405 h 6693946"/>
              <a:gd name="connsiteX2037" fmla="*/ 235794 w 1569618"/>
              <a:gd name="connsiteY2037" fmla="*/ 248697 h 6693946"/>
              <a:gd name="connsiteX2038" fmla="*/ 233597 w 1569618"/>
              <a:gd name="connsiteY2038" fmla="*/ 251000 h 6693946"/>
              <a:gd name="connsiteX2039" fmla="*/ 235794 w 1569618"/>
              <a:gd name="connsiteY2039" fmla="*/ 255702 h 6693946"/>
              <a:gd name="connsiteX2040" fmla="*/ 237976 w 1569618"/>
              <a:gd name="connsiteY2040" fmla="*/ 253400 h 6693946"/>
              <a:gd name="connsiteX2041" fmla="*/ 235794 w 1569618"/>
              <a:gd name="connsiteY2041" fmla="*/ 248697 h 6693946"/>
              <a:gd name="connsiteX2042" fmla="*/ 235794 w 1569618"/>
              <a:gd name="connsiteY2042" fmla="*/ 178710 h 6693946"/>
              <a:gd name="connsiteX2043" fmla="*/ 233597 w 1569618"/>
              <a:gd name="connsiteY2043" fmla="*/ 181013 h 6693946"/>
              <a:gd name="connsiteX2044" fmla="*/ 235794 w 1569618"/>
              <a:gd name="connsiteY2044" fmla="*/ 185711 h 6693946"/>
              <a:gd name="connsiteX2045" fmla="*/ 237976 w 1569618"/>
              <a:gd name="connsiteY2045" fmla="*/ 183413 h 6693946"/>
              <a:gd name="connsiteX2046" fmla="*/ 235794 w 1569618"/>
              <a:gd name="connsiteY2046" fmla="*/ 178710 h 6693946"/>
              <a:gd name="connsiteX2047" fmla="*/ 260929 w 1569618"/>
              <a:gd name="connsiteY2047" fmla="*/ 230563 h 6693946"/>
              <a:gd name="connsiteX2048" fmla="*/ 264165 w 1569618"/>
              <a:gd name="connsiteY2048" fmla="*/ 234710 h 6693946"/>
              <a:gd name="connsiteX2049" fmla="*/ 267285 w 1569618"/>
              <a:gd name="connsiteY2049" fmla="*/ 234710 h 6693946"/>
              <a:gd name="connsiteX2050" fmla="*/ 265163 w 1569618"/>
              <a:gd name="connsiteY2050" fmla="*/ 229408 h 6693946"/>
              <a:gd name="connsiteX2051" fmla="*/ 260929 w 1569618"/>
              <a:gd name="connsiteY2051" fmla="*/ 230563 h 6693946"/>
              <a:gd name="connsiteX2052" fmla="*/ 271988 w 1569618"/>
              <a:gd name="connsiteY2052" fmla="*/ 5963951 h 6693946"/>
              <a:gd name="connsiteX2053" fmla="*/ 267285 w 1569618"/>
              <a:gd name="connsiteY2053" fmla="*/ 5966163 h 6693946"/>
              <a:gd name="connsiteX2054" fmla="*/ 269775 w 1569618"/>
              <a:gd name="connsiteY2054" fmla="*/ 5968638 h 6693946"/>
              <a:gd name="connsiteX2055" fmla="*/ 274290 w 1569618"/>
              <a:gd name="connsiteY2055" fmla="*/ 5966163 h 6693946"/>
              <a:gd name="connsiteX2056" fmla="*/ 271988 w 1569618"/>
              <a:gd name="connsiteY2056" fmla="*/ 5963951 h 6693946"/>
              <a:gd name="connsiteX2057" fmla="*/ 292495 w 1569618"/>
              <a:gd name="connsiteY2057" fmla="*/ 275929 h 6693946"/>
              <a:gd name="connsiteX2058" fmla="*/ 294708 w 1569618"/>
              <a:gd name="connsiteY2058" fmla="*/ 273776 h 6693946"/>
              <a:gd name="connsiteX2059" fmla="*/ 291397 w 1569618"/>
              <a:gd name="connsiteY2059" fmla="*/ 269704 h 6693946"/>
              <a:gd name="connsiteX2060" fmla="*/ 288277 w 1569618"/>
              <a:gd name="connsiteY2060" fmla="*/ 272824 h 6693946"/>
              <a:gd name="connsiteX2061" fmla="*/ 292495 w 1569618"/>
              <a:gd name="connsiteY2061" fmla="*/ 275929 h 6693946"/>
              <a:gd name="connsiteX2062" fmla="*/ 313971 w 1569618"/>
              <a:gd name="connsiteY2062" fmla="*/ 229011 h 6693946"/>
              <a:gd name="connsiteX2063" fmla="*/ 309283 w 1569618"/>
              <a:gd name="connsiteY2063" fmla="*/ 231208 h 6693946"/>
              <a:gd name="connsiteX2064" fmla="*/ 311773 w 1569618"/>
              <a:gd name="connsiteY2064" fmla="*/ 233698 h 6693946"/>
              <a:gd name="connsiteX2065" fmla="*/ 316284 w 1569618"/>
              <a:gd name="connsiteY2065" fmla="*/ 231208 h 6693946"/>
              <a:gd name="connsiteX2066" fmla="*/ 313971 w 1569618"/>
              <a:gd name="connsiteY2066" fmla="*/ 229011 h 6693946"/>
              <a:gd name="connsiteX2067" fmla="*/ 346576 w 1569618"/>
              <a:gd name="connsiteY2067" fmla="*/ 415378 h 6693946"/>
              <a:gd name="connsiteX2068" fmla="*/ 351278 w 1569618"/>
              <a:gd name="connsiteY2068" fmla="*/ 413180 h 6693946"/>
              <a:gd name="connsiteX2069" fmla="*/ 348979 w 1569618"/>
              <a:gd name="connsiteY2069" fmla="*/ 410998 h 6693946"/>
              <a:gd name="connsiteX2070" fmla="*/ 344277 w 1569618"/>
              <a:gd name="connsiteY2070" fmla="*/ 413180 h 6693946"/>
              <a:gd name="connsiteX2071" fmla="*/ 346576 w 1569618"/>
              <a:gd name="connsiteY2071" fmla="*/ 415378 h 6693946"/>
              <a:gd name="connsiteX2072" fmla="*/ 411774 w 1569618"/>
              <a:gd name="connsiteY2072" fmla="*/ 800614 h 6693946"/>
              <a:gd name="connsiteX2073" fmla="*/ 414264 w 1569618"/>
              <a:gd name="connsiteY2073" fmla="*/ 798124 h 6693946"/>
              <a:gd name="connsiteX2074" fmla="*/ 409562 w 1569618"/>
              <a:gd name="connsiteY2074" fmla="*/ 795941 h 6693946"/>
              <a:gd name="connsiteX2075" fmla="*/ 407263 w 1569618"/>
              <a:gd name="connsiteY2075" fmla="*/ 798124 h 6693946"/>
              <a:gd name="connsiteX2076" fmla="*/ 411774 w 1569618"/>
              <a:gd name="connsiteY2076" fmla="*/ 800614 h 6693946"/>
              <a:gd name="connsiteX2077" fmla="*/ 423564 w 1569618"/>
              <a:gd name="connsiteY2077" fmla="*/ 870308 h 6693946"/>
              <a:gd name="connsiteX2078" fmla="*/ 428266 w 1569618"/>
              <a:gd name="connsiteY2078" fmla="*/ 868126 h 6693946"/>
              <a:gd name="connsiteX2079" fmla="*/ 425967 w 1569618"/>
              <a:gd name="connsiteY2079" fmla="*/ 865928 h 6693946"/>
              <a:gd name="connsiteX2080" fmla="*/ 421265 w 1569618"/>
              <a:gd name="connsiteY2080" fmla="*/ 868111 h 6693946"/>
              <a:gd name="connsiteX2081" fmla="*/ 423564 w 1569618"/>
              <a:gd name="connsiteY2081" fmla="*/ 870308 h 6693946"/>
              <a:gd name="connsiteX2082" fmla="*/ 428266 w 1569618"/>
              <a:gd name="connsiteY2082" fmla="*/ 227709 h 6693946"/>
              <a:gd name="connsiteX2083" fmla="*/ 422450 w 1569618"/>
              <a:gd name="connsiteY2083" fmla="*/ 230008 h 6693946"/>
              <a:gd name="connsiteX2084" fmla="*/ 428266 w 1569618"/>
              <a:gd name="connsiteY2084" fmla="*/ 234710 h 6693946"/>
              <a:gd name="connsiteX2085" fmla="*/ 428266 w 1569618"/>
              <a:gd name="connsiteY2085" fmla="*/ 227709 h 6693946"/>
              <a:gd name="connsiteX2086" fmla="*/ 428911 w 1569618"/>
              <a:gd name="connsiteY2086" fmla="*/ 811481 h 6693946"/>
              <a:gd name="connsiteX2087" fmla="*/ 432132 w 1569618"/>
              <a:gd name="connsiteY2087" fmla="*/ 815628 h 6693946"/>
              <a:gd name="connsiteX2088" fmla="*/ 435267 w 1569618"/>
              <a:gd name="connsiteY2088" fmla="*/ 815628 h 6693946"/>
              <a:gd name="connsiteX2089" fmla="*/ 433144 w 1569618"/>
              <a:gd name="connsiteY2089" fmla="*/ 810326 h 6693946"/>
              <a:gd name="connsiteX2090" fmla="*/ 428911 w 1569618"/>
              <a:gd name="connsiteY2090" fmla="*/ 811481 h 6693946"/>
              <a:gd name="connsiteX2091" fmla="*/ 432469 w 1569618"/>
              <a:gd name="connsiteY2091" fmla="*/ 240935 h 6693946"/>
              <a:gd name="connsiteX2092" fmla="*/ 434682 w 1569618"/>
              <a:gd name="connsiteY2092" fmla="*/ 238783 h 6693946"/>
              <a:gd name="connsiteX2093" fmla="*/ 431386 w 1569618"/>
              <a:gd name="connsiteY2093" fmla="*/ 234710 h 6693946"/>
              <a:gd name="connsiteX2094" fmla="*/ 428266 w 1569618"/>
              <a:gd name="connsiteY2094" fmla="*/ 237830 h 6693946"/>
              <a:gd name="connsiteX2095" fmla="*/ 432469 w 1569618"/>
              <a:gd name="connsiteY2095" fmla="*/ 240935 h 6693946"/>
              <a:gd name="connsiteX2096" fmla="*/ 432413 w 1569618"/>
              <a:gd name="connsiteY2096" fmla="*/ 221350 h 6693946"/>
              <a:gd name="connsiteX2097" fmla="*/ 428266 w 1569618"/>
              <a:gd name="connsiteY2097" fmla="*/ 224590 h 6693946"/>
              <a:gd name="connsiteX2098" fmla="*/ 428266 w 1569618"/>
              <a:gd name="connsiteY2098" fmla="*/ 227709 h 6693946"/>
              <a:gd name="connsiteX2099" fmla="*/ 433568 w 1569618"/>
              <a:gd name="connsiteY2099" fmla="*/ 225583 h 6693946"/>
              <a:gd name="connsiteX2100" fmla="*/ 432413 w 1569618"/>
              <a:gd name="connsiteY2100" fmla="*/ 221350 h 6693946"/>
              <a:gd name="connsiteX2101" fmla="*/ 477250 w 1569618"/>
              <a:gd name="connsiteY2101" fmla="*/ 189214 h 6693946"/>
              <a:gd name="connsiteX2102" fmla="*/ 481761 w 1569618"/>
              <a:gd name="connsiteY2102" fmla="*/ 191704 h 6693946"/>
              <a:gd name="connsiteX2103" fmla="*/ 484251 w 1569618"/>
              <a:gd name="connsiteY2103" fmla="*/ 189214 h 6693946"/>
              <a:gd name="connsiteX2104" fmla="*/ 479564 w 1569618"/>
              <a:gd name="connsiteY2104" fmla="*/ 187031 h 6693946"/>
              <a:gd name="connsiteX2105" fmla="*/ 477250 w 1569618"/>
              <a:gd name="connsiteY2105" fmla="*/ 189214 h 6693946"/>
              <a:gd name="connsiteX2106" fmla="*/ 488395 w 1569618"/>
              <a:gd name="connsiteY2106" fmla="*/ 291352 h 6693946"/>
              <a:gd name="connsiteX2107" fmla="*/ 484251 w 1569618"/>
              <a:gd name="connsiteY2107" fmla="*/ 294577 h 6693946"/>
              <a:gd name="connsiteX2108" fmla="*/ 484251 w 1569618"/>
              <a:gd name="connsiteY2108" fmla="*/ 297696 h 6693946"/>
              <a:gd name="connsiteX2109" fmla="*/ 489553 w 1569618"/>
              <a:gd name="connsiteY2109" fmla="*/ 295585 h 6693946"/>
              <a:gd name="connsiteX2110" fmla="*/ 488395 w 1569618"/>
              <a:gd name="connsiteY2110" fmla="*/ 291352 h 6693946"/>
              <a:gd name="connsiteX2111" fmla="*/ 540892 w 1569618"/>
              <a:gd name="connsiteY2111" fmla="*/ 566511 h 6693946"/>
              <a:gd name="connsiteX2112" fmla="*/ 544132 w 1569618"/>
              <a:gd name="connsiteY2112" fmla="*/ 570659 h 6693946"/>
              <a:gd name="connsiteX2113" fmla="*/ 547252 w 1569618"/>
              <a:gd name="connsiteY2113" fmla="*/ 570659 h 6693946"/>
              <a:gd name="connsiteX2114" fmla="*/ 545126 w 1569618"/>
              <a:gd name="connsiteY2114" fmla="*/ 565356 h 6693946"/>
              <a:gd name="connsiteX2115" fmla="*/ 540892 w 1569618"/>
              <a:gd name="connsiteY2115" fmla="*/ 566511 h 6693946"/>
              <a:gd name="connsiteX2116" fmla="*/ 550750 w 1569618"/>
              <a:gd name="connsiteY2116" fmla="*/ 311698 h 6693946"/>
              <a:gd name="connsiteX2117" fmla="*/ 553240 w 1569618"/>
              <a:gd name="connsiteY2117" fmla="*/ 309209 h 6693946"/>
              <a:gd name="connsiteX2118" fmla="*/ 550750 w 1569618"/>
              <a:gd name="connsiteY2118" fmla="*/ 304697 h 6693946"/>
              <a:gd name="connsiteX2119" fmla="*/ 548553 w 1569618"/>
              <a:gd name="connsiteY2119" fmla="*/ 306996 h 6693946"/>
              <a:gd name="connsiteX2120" fmla="*/ 550750 w 1569618"/>
              <a:gd name="connsiteY2120" fmla="*/ 311698 h 6693946"/>
              <a:gd name="connsiteX2121" fmla="*/ 549551 w 1569618"/>
              <a:gd name="connsiteY2121" fmla="*/ 289391 h 6693946"/>
              <a:gd name="connsiteX2122" fmla="*/ 554238 w 1569618"/>
              <a:gd name="connsiteY2122" fmla="*/ 287208 h 6693946"/>
              <a:gd name="connsiteX2123" fmla="*/ 551748 w 1569618"/>
              <a:gd name="connsiteY2123" fmla="*/ 284703 h 6693946"/>
              <a:gd name="connsiteX2124" fmla="*/ 547252 w 1569618"/>
              <a:gd name="connsiteY2124" fmla="*/ 287208 h 6693946"/>
              <a:gd name="connsiteX2125" fmla="*/ 549551 w 1569618"/>
              <a:gd name="connsiteY2125" fmla="*/ 289391 h 6693946"/>
              <a:gd name="connsiteX0" fmla="*/ 76280 w 1569618"/>
              <a:gd name="connsiteY0" fmla="*/ 286916 h 6693946"/>
              <a:gd name="connsiteX1" fmla="*/ 74813 w 1569618"/>
              <a:gd name="connsiteY1" fmla="*/ 284220 h 6693946"/>
              <a:gd name="connsiteX2" fmla="*/ 75196 w 1569618"/>
              <a:gd name="connsiteY2" fmla="*/ 283706 h 6693946"/>
              <a:gd name="connsiteX3" fmla="*/ 77378 w 1569618"/>
              <a:gd name="connsiteY3" fmla="*/ 285888 h 6693946"/>
              <a:gd name="connsiteX4" fmla="*/ 76280 w 1569618"/>
              <a:gd name="connsiteY4" fmla="*/ 286916 h 6693946"/>
              <a:gd name="connsiteX5" fmla="*/ 687226 w 1569618"/>
              <a:gd name="connsiteY5" fmla="*/ 759628 h 6693946"/>
              <a:gd name="connsiteX6" fmla="*/ 687166 w 1569618"/>
              <a:gd name="connsiteY6" fmla="*/ 759437 h 6693946"/>
              <a:gd name="connsiteX7" fmla="*/ 685674 w 1569618"/>
              <a:gd name="connsiteY7" fmla="*/ 759628 h 6693946"/>
              <a:gd name="connsiteX8" fmla="*/ 687226 w 1569618"/>
              <a:gd name="connsiteY8" fmla="*/ 759628 h 6693946"/>
              <a:gd name="connsiteX9" fmla="*/ 1271762 w 1569618"/>
              <a:gd name="connsiteY9" fmla="*/ 704262 h 6693946"/>
              <a:gd name="connsiteX10" fmla="*/ 1271263 w 1569618"/>
              <a:gd name="connsiteY10" fmla="*/ 703647 h 6693946"/>
              <a:gd name="connsiteX11" fmla="*/ 1269857 w 1569618"/>
              <a:gd name="connsiteY11" fmla="*/ 705053 h 6693946"/>
              <a:gd name="connsiteX12" fmla="*/ 1271365 w 1569618"/>
              <a:gd name="connsiteY12" fmla="*/ 705683 h 6693946"/>
              <a:gd name="connsiteX13" fmla="*/ 1271762 w 1569618"/>
              <a:gd name="connsiteY13" fmla="*/ 704262 h 6693946"/>
              <a:gd name="connsiteX14" fmla="*/ 787560 w 1569618"/>
              <a:gd name="connsiteY14" fmla="*/ 844397 h 6693946"/>
              <a:gd name="connsiteX15" fmla="*/ 786612 w 1569618"/>
              <a:gd name="connsiteY15" fmla="*/ 845349 h 6693946"/>
              <a:gd name="connsiteX16" fmla="*/ 788427 w 1569618"/>
              <a:gd name="connsiteY16" fmla="*/ 845657 h 6693946"/>
              <a:gd name="connsiteX17" fmla="*/ 787560 w 1569618"/>
              <a:gd name="connsiteY17" fmla="*/ 844397 h 6693946"/>
              <a:gd name="connsiteX18" fmla="*/ 342050 w 1569618"/>
              <a:gd name="connsiteY18" fmla="*/ 5758534 h 6693946"/>
              <a:gd name="connsiteX19" fmla="*/ 344787 w 1569618"/>
              <a:gd name="connsiteY19" fmla="*/ 5755835 h 6693946"/>
              <a:gd name="connsiteX20" fmla="*/ 340775 w 1569618"/>
              <a:gd name="connsiteY20" fmla="*/ 5748147 h 6693946"/>
              <a:gd name="connsiteX21" fmla="*/ 342050 w 1569618"/>
              <a:gd name="connsiteY21" fmla="*/ 5758534 h 6693946"/>
              <a:gd name="connsiteX22" fmla="*/ 547192 w 1569618"/>
              <a:gd name="connsiteY22" fmla="*/ 825734 h 6693946"/>
              <a:gd name="connsiteX23" fmla="*/ 547252 w 1569618"/>
              <a:gd name="connsiteY23" fmla="*/ 825839 h 6693946"/>
              <a:gd name="connsiteX24" fmla="*/ 547792 w 1569618"/>
              <a:gd name="connsiteY24" fmla="*/ 818148 h 6693946"/>
              <a:gd name="connsiteX25" fmla="*/ 547398 w 1569618"/>
              <a:gd name="connsiteY25" fmla="*/ 819040 h 6693946"/>
              <a:gd name="connsiteX26" fmla="*/ 547192 w 1569618"/>
              <a:gd name="connsiteY26" fmla="*/ 825734 h 6693946"/>
              <a:gd name="connsiteX27" fmla="*/ 70726 w 1569618"/>
              <a:gd name="connsiteY27" fmla="*/ 328235 h 6693946"/>
              <a:gd name="connsiteX28" fmla="*/ 69601 w 1569618"/>
              <a:gd name="connsiteY28" fmla="*/ 327095 h 6693946"/>
              <a:gd name="connsiteX29" fmla="*/ 69279 w 1569618"/>
              <a:gd name="connsiteY29" fmla="*/ 328910 h 6693946"/>
              <a:gd name="connsiteX30" fmla="*/ 70726 w 1569618"/>
              <a:gd name="connsiteY30" fmla="*/ 328235 h 6693946"/>
              <a:gd name="connsiteX31" fmla="*/ 762178 w 1569618"/>
              <a:gd name="connsiteY31" fmla="*/ 1049802 h 6693946"/>
              <a:gd name="connsiteX32" fmla="*/ 763539 w 1569618"/>
              <a:gd name="connsiteY32" fmla="*/ 1049040 h 6693946"/>
              <a:gd name="connsiteX33" fmla="*/ 762455 w 1569618"/>
              <a:gd name="connsiteY33" fmla="*/ 1047957 h 6693946"/>
              <a:gd name="connsiteX34" fmla="*/ 762178 w 1569618"/>
              <a:gd name="connsiteY34" fmla="*/ 1049802 h 6693946"/>
              <a:gd name="connsiteX35" fmla="*/ 1111280 w 1569618"/>
              <a:gd name="connsiteY35" fmla="*/ 6683357 h 6693946"/>
              <a:gd name="connsiteX36" fmla="*/ 1089584 w 1569618"/>
              <a:gd name="connsiteY36" fmla="*/ 6650096 h 6693946"/>
              <a:gd name="connsiteX37" fmla="*/ 1077412 w 1569618"/>
              <a:gd name="connsiteY37" fmla="*/ 6647134 h 6693946"/>
              <a:gd name="connsiteX38" fmla="*/ 1028679 w 1569618"/>
              <a:gd name="connsiteY38" fmla="*/ 6664796 h 6693946"/>
              <a:gd name="connsiteX39" fmla="*/ 1006607 w 1569618"/>
              <a:gd name="connsiteY39" fmla="*/ 6647134 h 6693946"/>
              <a:gd name="connsiteX40" fmla="*/ 995504 w 1569618"/>
              <a:gd name="connsiteY40" fmla="*/ 6643909 h 6693946"/>
              <a:gd name="connsiteX41" fmla="*/ 957154 w 1569618"/>
              <a:gd name="connsiteY41" fmla="*/ 6613348 h 6693946"/>
              <a:gd name="connsiteX42" fmla="*/ 956877 w 1569618"/>
              <a:gd name="connsiteY42" fmla="*/ 6595911 h 6693946"/>
              <a:gd name="connsiteX43" fmla="*/ 951837 w 1569618"/>
              <a:gd name="connsiteY43" fmla="*/ 6588936 h 6693946"/>
              <a:gd name="connsiteX44" fmla="*/ 943501 w 1569618"/>
              <a:gd name="connsiteY44" fmla="*/ 6592311 h 6693946"/>
              <a:gd name="connsiteX45" fmla="*/ 926454 w 1569618"/>
              <a:gd name="connsiteY45" fmla="*/ 6609973 h 6693946"/>
              <a:gd name="connsiteX46" fmla="*/ 894198 w 1569618"/>
              <a:gd name="connsiteY46" fmla="*/ 6599886 h 6693946"/>
              <a:gd name="connsiteX47" fmla="*/ 880152 w 1569618"/>
              <a:gd name="connsiteY47" fmla="*/ 6570749 h 6693946"/>
              <a:gd name="connsiteX48" fmla="*/ 874804 w 1569618"/>
              <a:gd name="connsiteY48" fmla="*/ 6559125 h 6693946"/>
              <a:gd name="connsiteX49" fmla="*/ 848672 w 1569618"/>
              <a:gd name="connsiteY49" fmla="*/ 6538763 h 6693946"/>
              <a:gd name="connsiteX50" fmla="*/ 826615 w 1569618"/>
              <a:gd name="connsiteY50" fmla="*/ 6516564 h 6693946"/>
              <a:gd name="connsiteX51" fmla="*/ 817282 w 1569618"/>
              <a:gd name="connsiteY51" fmla="*/ 6486153 h 6693946"/>
              <a:gd name="connsiteX52" fmla="*/ 807206 w 1569618"/>
              <a:gd name="connsiteY52" fmla="*/ 6476478 h 6693946"/>
              <a:gd name="connsiteX53" fmla="*/ 776648 w 1569618"/>
              <a:gd name="connsiteY53" fmla="*/ 6478878 h 6693946"/>
              <a:gd name="connsiteX54" fmla="*/ 747017 w 1569618"/>
              <a:gd name="connsiteY54" fmla="*/ 6459942 h 6693946"/>
              <a:gd name="connsiteX55" fmla="*/ 742814 w 1569618"/>
              <a:gd name="connsiteY55" fmla="*/ 6449367 h 6693946"/>
              <a:gd name="connsiteX56" fmla="*/ 735561 w 1569618"/>
              <a:gd name="connsiteY56" fmla="*/ 6456904 h 6693946"/>
              <a:gd name="connsiteX57" fmla="*/ 732764 w 1569618"/>
              <a:gd name="connsiteY57" fmla="*/ 6466129 h 6693946"/>
              <a:gd name="connsiteX58" fmla="*/ 712230 w 1569618"/>
              <a:gd name="connsiteY58" fmla="*/ 6465117 h 6693946"/>
              <a:gd name="connsiteX59" fmla="*/ 705593 w 1569618"/>
              <a:gd name="connsiteY59" fmla="*/ 6450642 h 6693946"/>
              <a:gd name="connsiteX60" fmla="*/ 679288 w 1569618"/>
              <a:gd name="connsiteY60" fmla="*/ 6405382 h 6693946"/>
              <a:gd name="connsiteX61" fmla="*/ 671945 w 1569618"/>
              <a:gd name="connsiteY61" fmla="*/ 6401370 h 6693946"/>
              <a:gd name="connsiteX62" fmla="*/ 649683 w 1569618"/>
              <a:gd name="connsiteY62" fmla="*/ 6379995 h 6693946"/>
              <a:gd name="connsiteX63" fmla="*/ 627843 w 1569618"/>
              <a:gd name="connsiteY63" fmla="*/ 6332860 h 6693946"/>
              <a:gd name="connsiteX64" fmla="*/ 611101 w 1569618"/>
              <a:gd name="connsiteY64" fmla="*/ 6322660 h 6693946"/>
              <a:gd name="connsiteX65" fmla="*/ 589171 w 1569618"/>
              <a:gd name="connsiteY65" fmla="*/ 6323073 h 6693946"/>
              <a:gd name="connsiteX66" fmla="*/ 574333 w 1569618"/>
              <a:gd name="connsiteY66" fmla="*/ 6335222 h 6693946"/>
              <a:gd name="connsiteX67" fmla="*/ 551471 w 1569618"/>
              <a:gd name="connsiteY67" fmla="*/ 6306161 h 6693946"/>
              <a:gd name="connsiteX68" fmla="*/ 543896 w 1569618"/>
              <a:gd name="connsiteY68" fmla="*/ 6284899 h 6693946"/>
              <a:gd name="connsiteX69" fmla="*/ 535897 w 1569618"/>
              <a:gd name="connsiteY69" fmla="*/ 6280999 h 6693946"/>
              <a:gd name="connsiteX70" fmla="*/ 530404 w 1569618"/>
              <a:gd name="connsiteY70" fmla="*/ 6287524 h 6693946"/>
              <a:gd name="connsiteX71" fmla="*/ 530157 w 1569618"/>
              <a:gd name="connsiteY71" fmla="*/ 6297949 h 6693946"/>
              <a:gd name="connsiteX72" fmla="*/ 510822 w 1569618"/>
              <a:gd name="connsiteY72" fmla="*/ 6315273 h 6693946"/>
              <a:gd name="connsiteX73" fmla="*/ 502603 w 1569618"/>
              <a:gd name="connsiteY73" fmla="*/ 6308148 h 6693946"/>
              <a:gd name="connsiteX74" fmla="*/ 502119 w 1569618"/>
              <a:gd name="connsiteY74" fmla="*/ 6260226 h 6693946"/>
              <a:gd name="connsiteX75" fmla="*/ 502119 w 1569618"/>
              <a:gd name="connsiteY75" fmla="*/ 6256888 h 6693946"/>
              <a:gd name="connsiteX76" fmla="*/ 502441 w 1569618"/>
              <a:gd name="connsiteY76" fmla="*/ 6082295 h 6693946"/>
              <a:gd name="connsiteX77" fmla="*/ 498489 w 1569618"/>
              <a:gd name="connsiteY77" fmla="*/ 6073558 h 6693946"/>
              <a:gd name="connsiteX78" fmla="*/ 504654 w 1569618"/>
              <a:gd name="connsiteY78" fmla="*/ 6034785 h 6693946"/>
              <a:gd name="connsiteX79" fmla="*/ 498298 w 1569618"/>
              <a:gd name="connsiteY79" fmla="*/ 5995412 h 6693946"/>
              <a:gd name="connsiteX80" fmla="*/ 498076 w 1569618"/>
              <a:gd name="connsiteY80" fmla="*/ 5848531 h 6693946"/>
              <a:gd name="connsiteX81" fmla="*/ 494285 w 1569618"/>
              <a:gd name="connsiteY81" fmla="*/ 5837131 h 6693946"/>
              <a:gd name="connsiteX82" fmla="*/ 491323 w 1569618"/>
              <a:gd name="connsiteY82" fmla="*/ 5846393 h 6693946"/>
              <a:gd name="connsiteX83" fmla="*/ 486490 w 1569618"/>
              <a:gd name="connsiteY83" fmla="*/ 5872380 h 6693946"/>
              <a:gd name="connsiteX84" fmla="*/ 488747 w 1569618"/>
              <a:gd name="connsiteY84" fmla="*/ 5892179 h 6693946"/>
              <a:gd name="connsiteX85" fmla="*/ 484251 w 1569618"/>
              <a:gd name="connsiteY85" fmla="*/ 5912315 h 6693946"/>
              <a:gd name="connsiteX86" fmla="*/ 483959 w 1569618"/>
              <a:gd name="connsiteY86" fmla="*/ 5945014 h 6693946"/>
              <a:gd name="connsiteX87" fmla="*/ 484251 w 1569618"/>
              <a:gd name="connsiteY87" fmla="*/ 5983450 h 6693946"/>
              <a:gd name="connsiteX88" fmla="*/ 484251 w 1569618"/>
              <a:gd name="connsiteY88" fmla="*/ 6018436 h 6693946"/>
              <a:gd name="connsiteX89" fmla="*/ 484251 w 1569618"/>
              <a:gd name="connsiteY89" fmla="*/ 6056909 h 6693946"/>
              <a:gd name="connsiteX90" fmla="*/ 484146 w 1569618"/>
              <a:gd name="connsiteY90" fmla="*/ 6070896 h 6693946"/>
              <a:gd name="connsiteX91" fmla="*/ 481993 w 1569618"/>
              <a:gd name="connsiteY91" fmla="*/ 6073296 h 6693946"/>
              <a:gd name="connsiteX92" fmla="*/ 477437 w 1569618"/>
              <a:gd name="connsiteY92" fmla="*/ 6070746 h 6693946"/>
              <a:gd name="connsiteX93" fmla="*/ 470159 w 1569618"/>
              <a:gd name="connsiteY93" fmla="*/ 6017761 h 6693946"/>
              <a:gd name="connsiteX94" fmla="*/ 467140 w 1569618"/>
              <a:gd name="connsiteY94" fmla="*/ 6012024 h 6693946"/>
              <a:gd name="connsiteX95" fmla="*/ 463319 w 1569618"/>
              <a:gd name="connsiteY95" fmla="*/ 6016673 h 6693946"/>
              <a:gd name="connsiteX96" fmla="*/ 458527 w 1569618"/>
              <a:gd name="connsiteY96" fmla="*/ 6058109 h 6693946"/>
              <a:gd name="connsiteX97" fmla="*/ 463113 w 1569618"/>
              <a:gd name="connsiteY97" fmla="*/ 6084283 h 6693946"/>
              <a:gd name="connsiteX98" fmla="*/ 448027 w 1569618"/>
              <a:gd name="connsiteY98" fmla="*/ 6102844 h 6693946"/>
              <a:gd name="connsiteX99" fmla="*/ 442710 w 1569618"/>
              <a:gd name="connsiteY99" fmla="*/ 6105957 h 6693946"/>
              <a:gd name="connsiteX100" fmla="*/ 430786 w 1569618"/>
              <a:gd name="connsiteY100" fmla="*/ 6114957 h 6693946"/>
              <a:gd name="connsiteX101" fmla="*/ 423462 w 1569618"/>
              <a:gd name="connsiteY101" fmla="*/ 6095570 h 6693946"/>
              <a:gd name="connsiteX102" fmla="*/ 421089 w 1569618"/>
              <a:gd name="connsiteY102" fmla="*/ 6065609 h 6693946"/>
              <a:gd name="connsiteX103" fmla="*/ 402486 w 1569618"/>
              <a:gd name="connsiteY103" fmla="*/ 6061934 h 6693946"/>
              <a:gd name="connsiteX104" fmla="*/ 385551 w 1569618"/>
              <a:gd name="connsiteY104" fmla="*/ 6056497 h 6693946"/>
              <a:gd name="connsiteX105" fmla="*/ 379634 w 1569618"/>
              <a:gd name="connsiteY105" fmla="*/ 6045172 h 6693946"/>
              <a:gd name="connsiteX106" fmla="*/ 372120 w 1569618"/>
              <a:gd name="connsiteY106" fmla="*/ 5964063 h 6693946"/>
              <a:gd name="connsiteX107" fmla="*/ 365970 w 1569618"/>
              <a:gd name="connsiteY107" fmla="*/ 5935114 h 6693946"/>
              <a:gd name="connsiteX108" fmla="*/ 358118 w 1569618"/>
              <a:gd name="connsiteY108" fmla="*/ 5885916 h 6693946"/>
              <a:gd name="connsiteX109" fmla="*/ 358102 w 1569618"/>
              <a:gd name="connsiteY109" fmla="*/ 5850968 h 6693946"/>
              <a:gd name="connsiteX110" fmla="*/ 354574 w 1569618"/>
              <a:gd name="connsiteY110" fmla="*/ 5823632 h 6693946"/>
              <a:gd name="connsiteX111" fmla="*/ 350809 w 1569618"/>
              <a:gd name="connsiteY111" fmla="*/ 5793145 h 6693946"/>
              <a:gd name="connsiteX112" fmla="*/ 349988 w 1569618"/>
              <a:gd name="connsiteY112" fmla="*/ 5762172 h 6693946"/>
              <a:gd name="connsiteX113" fmla="*/ 344787 w 1569618"/>
              <a:gd name="connsiteY113" fmla="*/ 5755835 h 6693946"/>
              <a:gd name="connsiteX114" fmla="*/ 346591 w 1569618"/>
              <a:gd name="connsiteY114" fmla="*/ 5753660 h 6693946"/>
              <a:gd name="connsiteX115" fmla="*/ 350824 w 1569618"/>
              <a:gd name="connsiteY115" fmla="*/ 5741810 h 6693946"/>
              <a:gd name="connsiteX116" fmla="*/ 341067 w 1569618"/>
              <a:gd name="connsiteY116" fmla="*/ 5724974 h 6693946"/>
              <a:gd name="connsiteX117" fmla="*/ 340775 w 1569618"/>
              <a:gd name="connsiteY117" fmla="*/ 5748185 h 6693946"/>
              <a:gd name="connsiteX118" fmla="*/ 337434 w 1569618"/>
              <a:gd name="connsiteY118" fmla="*/ 5754147 h 6693946"/>
              <a:gd name="connsiteX119" fmla="*/ 340790 w 1569618"/>
              <a:gd name="connsiteY119" fmla="*/ 5759697 h 6693946"/>
              <a:gd name="connsiteX120" fmla="*/ 342050 w 1569618"/>
              <a:gd name="connsiteY120" fmla="*/ 5758534 h 6693946"/>
              <a:gd name="connsiteX121" fmla="*/ 340730 w 1569618"/>
              <a:gd name="connsiteY121" fmla="*/ 5787558 h 6693946"/>
              <a:gd name="connsiteX122" fmla="*/ 337478 w 1569618"/>
              <a:gd name="connsiteY122" fmla="*/ 5792921 h 6693946"/>
              <a:gd name="connsiteX123" fmla="*/ 344086 w 1569618"/>
              <a:gd name="connsiteY123" fmla="*/ 5832069 h 6693946"/>
              <a:gd name="connsiteX124" fmla="*/ 346999 w 1569618"/>
              <a:gd name="connsiteY124" fmla="*/ 5869305 h 6693946"/>
              <a:gd name="connsiteX125" fmla="*/ 345023 w 1569618"/>
              <a:gd name="connsiteY125" fmla="*/ 5889704 h 6693946"/>
              <a:gd name="connsiteX126" fmla="*/ 350956 w 1569618"/>
              <a:gd name="connsiteY126" fmla="*/ 5907365 h 6693946"/>
              <a:gd name="connsiteX127" fmla="*/ 351147 w 1569618"/>
              <a:gd name="connsiteY127" fmla="*/ 5963313 h 6693946"/>
              <a:gd name="connsiteX128" fmla="*/ 348334 w 1569618"/>
              <a:gd name="connsiteY128" fmla="*/ 5969088 h 6693946"/>
              <a:gd name="connsiteX129" fmla="*/ 341157 w 1569618"/>
              <a:gd name="connsiteY129" fmla="*/ 5962675 h 6693946"/>
              <a:gd name="connsiteX130" fmla="*/ 337553 w 1569618"/>
              <a:gd name="connsiteY130" fmla="*/ 5946851 h 6693946"/>
              <a:gd name="connsiteX131" fmla="*/ 320987 w 1569618"/>
              <a:gd name="connsiteY131" fmla="*/ 5852055 h 6693946"/>
              <a:gd name="connsiteX132" fmla="*/ 316446 w 1569618"/>
              <a:gd name="connsiteY132" fmla="*/ 5840018 h 6693946"/>
              <a:gd name="connsiteX133" fmla="*/ 309047 w 1569618"/>
              <a:gd name="connsiteY133" fmla="*/ 5755497 h 6693946"/>
              <a:gd name="connsiteX134" fmla="*/ 303029 w 1569618"/>
              <a:gd name="connsiteY134" fmla="*/ 5745672 h 6693946"/>
              <a:gd name="connsiteX135" fmla="*/ 295409 w 1569618"/>
              <a:gd name="connsiteY135" fmla="*/ 5754072 h 6693946"/>
              <a:gd name="connsiteX136" fmla="*/ 296332 w 1569618"/>
              <a:gd name="connsiteY136" fmla="*/ 5787258 h 6693946"/>
              <a:gd name="connsiteX137" fmla="*/ 295615 w 1569618"/>
              <a:gd name="connsiteY137" fmla="*/ 5825132 h 6693946"/>
              <a:gd name="connsiteX138" fmla="*/ 303130 w 1569618"/>
              <a:gd name="connsiteY138" fmla="*/ 5860755 h 6693946"/>
              <a:gd name="connsiteX139" fmla="*/ 299658 w 1569618"/>
              <a:gd name="connsiteY139" fmla="*/ 5887979 h 6693946"/>
              <a:gd name="connsiteX140" fmla="*/ 297783 w 1569618"/>
              <a:gd name="connsiteY140" fmla="*/ 5916252 h 6693946"/>
              <a:gd name="connsiteX141" fmla="*/ 302339 w 1569618"/>
              <a:gd name="connsiteY141" fmla="*/ 5943589 h 6693946"/>
              <a:gd name="connsiteX142" fmla="*/ 306059 w 1569618"/>
              <a:gd name="connsiteY142" fmla="*/ 5956039 h 6693946"/>
              <a:gd name="connsiteX143" fmla="*/ 307116 w 1569618"/>
              <a:gd name="connsiteY143" fmla="*/ 5967738 h 6693946"/>
              <a:gd name="connsiteX144" fmla="*/ 292465 w 1569618"/>
              <a:gd name="connsiteY144" fmla="*/ 5982625 h 6693946"/>
              <a:gd name="connsiteX145" fmla="*/ 288498 w 1569618"/>
              <a:gd name="connsiteY145" fmla="*/ 5979325 h 6693946"/>
              <a:gd name="connsiteX146" fmla="*/ 292042 w 1569618"/>
              <a:gd name="connsiteY146" fmla="*/ 5949439 h 6693946"/>
              <a:gd name="connsiteX147" fmla="*/ 286462 w 1569618"/>
              <a:gd name="connsiteY147" fmla="*/ 5937139 h 6693946"/>
              <a:gd name="connsiteX148" fmla="*/ 275122 w 1569618"/>
              <a:gd name="connsiteY148" fmla="*/ 5937927 h 6693946"/>
              <a:gd name="connsiteX149" fmla="*/ 269936 w 1569618"/>
              <a:gd name="connsiteY149" fmla="*/ 5947826 h 6693946"/>
              <a:gd name="connsiteX150" fmla="*/ 267214 w 1569618"/>
              <a:gd name="connsiteY150" fmla="*/ 5938452 h 6693946"/>
              <a:gd name="connsiteX151" fmla="*/ 260521 w 1569618"/>
              <a:gd name="connsiteY151" fmla="*/ 5923790 h 6693946"/>
              <a:gd name="connsiteX152" fmla="*/ 228103 w 1569618"/>
              <a:gd name="connsiteY152" fmla="*/ 5835668 h 6693946"/>
              <a:gd name="connsiteX153" fmla="*/ 218845 w 1569618"/>
              <a:gd name="connsiteY153" fmla="*/ 5811782 h 6693946"/>
              <a:gd name="connsiteX154" fmla="*/ 200917 w 1569618"/>
              <a:gd name="connsiteY154" fmla="*/ 5766259 h 6693946"/>
              <a:gd name="connsiteX155" fmla="*/ 197328 w 1569618"/>
              <a:gd name="connsiteY155" fmla="*/ 5753960 h 6693946"/>
              <a:gd name="connsiteX156" fmla="*/ 192116 w 1569618"/>
              <a:gd name="connsiteY156" fmla="*/ 5713949 h 6693946"/>
              <a:gd name="connsiteX157" fmla="*/ 184204 w 1569618"/>
              <a:gd name="connsiteY157" fmla="*/ 5679375 h 6693946"/>
              <a:gd name="connsiteX158" fmla="*/ 176149 w 1569618"/>
              <a:gd name="connsiteY158" fmla="*/ 5640227 h 6693946"/>
              <a:gd name="connsiteX159" fmla="*/ 173483 w 1569618"/>
              <a:gd name="connsiteY159" fmla="*/ 5634377 h 6693946"/>
              <a:gd name="connsiteX160" fmla="*/ 169482 w 1569618"/>
              <a:gd name="connsiteY160" fmla="*/ 5641764 h 6693946"/>
              <a:gd name="connsiteX161" fmla="*/ 179839 w 1569618"/>
              <a:gd name="connsiteY161" fmla="*/ 5703937 h 6693946"/>
              <a:gd name="connsiteX162" fmla="*/ 183195 w 1569618"/>
              <a:gd name="connsiteY162" fmla="*/ 5712974 h 6693946"/>
              <a:gd name="connsiteX163" fmla="*/ 190196 w 1569618"/>
              <a:gd name="connsiteY163" fmla="*/ 5790521 h 6693946"/>
              <a:gd name="connsiteX164" fmla="*/ 197137 w 1569618"/>
              <a:gd name="connsiteY164" fmla="*/ 5843581 h 6693946"/>
              <a:gd name="connsiteX165" fmla="*/ 191820 w 1569618"/>
              <a:gd name="connsiteY165" fmla="*/ 5850668 h 6693946"/>
              <a:gd name="connsiteX166" fmla="*/ 183634 w 1569618"/>
              <a:gd name="connsiteY166" fmla="*/ 5843094 h 6693946"/>
              <a:gd name="connsiteX167" fmla="*/ 162305 w 1569618"/>
              <a:gd name="connsiteY167" fmla="*/ 5753885 h 6693946"/>
              <a:gd name="connsiteX168" fmla="*/ 145828 w 1569618"/>
              <a:gd name="connsiteY168" fmla="*/ 5719011 h 6693946"/>
              <a:gd name="connsiteX169" fmla="*/ 141448 w 1569618"/>
              <a:gd name="connsiteY169" fmla="*/ 5703674 h 6693946"/>
              <a:gd name="connsiteX170" fmla="*/ 125189 w 1569618"/>
              <a:gd name="connsiteY170" fmla="*/ 5674913 h 6693946"/>
              <a:gd name="connsiteX171" fmla="*/ 113823 w 1569618"/>
              <a:gd name="connsiteY171" fmla="*/ 5649377 h 6693946"/>
              <a:gd name="connsiteX172" fmla="*/ 113471 w 1569618"/>
              <a:gd name="connsiteY172" fmla="*/ 5575955 h 6693946"/>
              <a:gd name="connsiteX173" fmla="*/ 105664 w 1569618"/>
              <a:gd name="connsiteY173" fmla="*/ 5508833 h 6693946"/>
              <a:gd name="connsiteX174" fmla="*/ 99308 w 1569618"/>
              <a:gd name="connsiteY174" fmla="*/ 5277355 h 6693946"/>
              <a:gd name="connsiteX175" fmla="*/ 92933 w 1569618"/>
              <a:gd name="connsiteY175" fmla="*/ 5164785 h 6693946"/>
              <a:gd name="connsiteX176" fmla="*/ 91485 w 1569618"/>
              <a:gd name="connsiteY176" fmla="*/ 5139436 h 6693946"/>
              <a:gd name="connsiteX177" fmla="*/ 85493 w 1569618"/>
              <a:gd name="connsiteY177" fmla="*/ 5110488 h 6693946"/>
              <a:gd name="connsiteX178" fmla="*/ 85317 w 1569618"/>
              <a:gd name="connsiteY178" fmla="*/ 5082513 h 6693946"/>
              <a:gd name="connsiteX179" fmla="*/ 85317 w 1569618"/>
              <a:gd name="connsiteY179" fmla="*/ 5051015 h 6693946"/>
              <a:gd name="connsiteX180" fmla="*/ 84923 w 1569618"/>
              <a:gd name="connsiteY180" fmla="*/ 5019666 h 6693946"/>
              <a:gd name="connsiteX181" fmla="*/ 77288 w 1569618"/>
              <a:gd name="connsiteY181" fmla="*/ 4886172 h 6693946"/>
              <a:gd name="connsiteX182" fmla="*/ 71517 w 1569618"/>
              <a:gd name="connsiteY182" fmla="*/ 4145729 h 6693946"/>
              <a:gd name="connsiteX183" fmla="*/ 63770 w 1569618"/>
              <a:gd name="connsiteY183" fmla="*/ 4071594 h 6693946"/>
              <a:gd name="connsiteX184" fmla="*/ 63991 w 1569618"/>
              <a:gd name="connsiteY184" fmla="*/ 3998173 h 6693946"/>
              <a:gd name="connsiteX185" fmla="*/ 58100 w 1569618"/>
              <a:gd name="connsiteY185" fmla="*/ 3973386 h 6693946"/>
              <a:gd name="connsiteX186" fmla="*/ 57077 w 1569618"/>
              <a:gd name="connsiteY186" fmla="*/ 3919389 h 6693946"/>
              <a:gd name="connsiteX187" fmla="*/ 57309 w 1569618"/>
              <a:gd name="connsiteY187" fmla="*/ 3863403 h 6693946"/>
              <a:gd name="connsiteX188" fmla="*/ 57883 w 1569618"/>
              <a:gd name="connsiteY188" fmla="*/ 3804006 h 6693946"/>
              <a:gd name="connsiteX189" fmla="*/ 55258 w 1569618"/>
              <a:gd name="connsiteY189" fmla="*/ 3772095 h 6693946"/>
              <a:gd name="connsiteX190" fmla="*/ 50601 w 1569618"/>
              <a:gd name="connsiteY190" fmla="*/ 3735646 h 6693946"/>
              <a:gd name="connsiteX191" fmla="*/ 50308 w 1569618"/>
              <a:gd name="connsiteY191" fmla="*/ 3700660 h 6693946"/>
              <a:gd name="connsiteX192" fmla="*/ 49708 w 1569618"/>
              <a:gd name="connsiteY192" fmla="*/ 3662374 h 6693946"/>
              <a:gd name="connsiteX193" fmla="*/ 43367 w 1569618"/>
              <a:gd name="connsiteY193" fmla="*/ 3553142 h 6693946"/>
              <a:gd name="connsiteX194" fmla="*/ 36569 w 1569618"/>
              <a:gd name="connsiteY194" fmla="*/ 3444059 h 6693946"/>
              <a:gd name="connsiteX195" fmla="*/ 35545 w 1569618"/>
              <a:gd name="connsiteY195" fmla="*/ 3335651 h 6693946"/>
              <a:gd name="connsiteX196" fmla="*/ 30093 w 1569618"/>
              <a:gd name="connsiteY196" fmla="*/ 3291650 h 6693946"/>
              <a:gd name="connsiteX197" fmla="*/ 29317 w 1569618"/>
              <a:gd name="connsiteY197" fmla="*/ 3242842 h 6693946"/>
              <a:gd name="connsiteX198" fmla="*/ 29317 w 1569618"/>
              <a:gd name="connsiteY198" fmla="*/ 3190360 h 6693946"/>
              <a:gd name="connsiteX199" fmla="*/ 29129 w 1569618"/>
              <a:gd name="connsiteY199" fmla="*/ 3141376 h 6693946"/>
              <a:gd name="connsiteX200" fmla="*/ 22683 w 1569618"/>
              <a:gd name="connsiteY200" fmla="*/ 3084558 h 6693946"/>
              <a:gd name="connsiteX201" fmla="*/ 28923 w 1569618"/>
              <a:gd name="connsiteY201" fmla="*/ 3066863 h 6693946"/>
              <a:gd name="connsiteX202" fmla="*/ 22301 w 1569618"/>
              <a:gd name="connsiteY202" fmla="*/ 3048597 h 6693946"/>
              <a:gd name="connsiteX203" fmla="*/ 15154 w 1569618"/>
              <a:gd name="connsiteY203" fmla="*/ 2328452 h 6693946"/>
              <a:gd name="connsiteX204" fmla="*/ 15067 w 1569618"/>
              <a:gd name="connsiteY204" fmla="*/ 2212998 h 6693946"/>
              <a:gd name="connsiteX205" fmla="*/ 9544 w 1569618"/>
              <a:gd name="connsiteY205" fmla="*/ 2180172 h 6693946"/>
              <a:gd name="connsiteX206" fmla="*/ 12371 w 1569618"/>
              <a:gd name="connsiteY206" fmla="*/ 2168589 h 6693946"/>
              <a:gd name="connsiteX207" fmla="*/ 14992 w 1569618"/>
              <a:gd name="connsiteY207" fmla="*/ 2155959 h 6693946"/>
              <a:gd name="connsiteX208" fmla="*/ 8738 w 1569618"/>
              <a:gd name="connsiteY208" fmla="*/ 2067737 h 6693946"/>
              <a:gd name="connsiteX209" fmla="*/ 7976 w 1569618"/>
              <a:gd name="connsiteY209" fmla="*/ 1372187 h 6693946"/>
              <a:gd name="connsiteX210" fmla="*/ 1913 w 1569618"/>
              <a:gd name="connsiteY210" fmla="*/ 1329048 h 6693946"/>
              <a:gd name="connsiteX211" fmla="*/ 7976 w 1569618"/>
              <a:gd name="connsiteY211" fmla="*/ 1311454 h 6693946"/>
              <a:gd name="connsiteX212" fmla="*/ 5224 w 1569618"/>
              <a:gd name="connsiteY212" fmla="*/ 1298465 h 6693946"/>
              <a:gd name="connsiteX213" fmla="*/ 1883 w 1569618"/>
              <a:gd name="connsiteY213" fmla="*/ 1239521 h 6693946"/>
              <a:gd name="connsiteX214" fmla="*/ 1107 w 1569618"/>
              <a:gd name="connsiteY214" fmla="*/ 1229370 h 6693946"/>
              <a:gd name="connsiteX215" fmla="*/ 4182 w 1569618"/>
              <a:gd name="connsiteY215" fmla="*/ 1205743 h 6693946"/>
              <a:gd name="connsiteX216" fmla="*/ 1399 w 1569618"/>
              <a:gd name="connsiteY216" fmla="*/ 1175553 h 6693946"/>
              <a:gd name="connsiteX217" fmla="*/ 1545 w 1569618"/>
              <a:gd name="connsiteY217" fmla="*/ 1147590 h 6693946"/>
              <a:gd name="connsiteX218" fmla="*/ 6499 w 1569618"/>
              <a:gd name="connsiteY218" fmla="*/ 1128755 h 6693946"/>
              <a:gd name="connsiteX219" fmla="*/ 7785 w 1569618"/>
              <a:gd name="connsiteY219" fmla="*/ 1108978 h 6693946"/>
              <a:gd name="connsiteX220" fmla="*/ 4155 w 1569618"/>
              <a:gd name="connsiteY220" fmla="*/ 1061872 h 6693946"/>
              <a:gd name="connsiteX221" fmla="*/ 3743 w 1569618"/>
              <a:gd name="connsiteY221" fmla="*/ 1051808 h 6693946"/>
              <a:gd name="connsiteX222" fmla="*/ 4448 w 1569618"/>
              <a:gd name="connsiteY222" fmla="*/ 1040690 h 6693946"/>
              <a:gd name="connsiteX223" fmla="*/ 15360 w 1569618"/>
              <a:gd name="connsiteY223" fmla="*/ 1047781 h 6693946"/>
              <a:gd name="connsiteX224" fmla="*/ 16166 w 1569618"/>
              <a:gd name="connsiteY224" fmla="*/ 1050945 h 6693946"/>
              <a:gd name="connsiteX225" fmla="*/ 22155 w 1569618"/>
              <a:gd name="connsiteY225" fmla="*/ 1048219 h 6693946"/>
              <a:gd name="connsiteX226" fmla="*/ 24749 w 1569618"/>
              <a:gd name="connsiteY226" fmla="*/ 1019042 h 6693946"/>
              <a:gd name="connsiteX227" fmla="*/ 15682 w 1569618"/>
              <a:gd name="connsiteY227" fmla="*/ 1025237 h 6693946"/>
              <a:gd name="connsiteX228" fmla="*/ 8299 w 1569618"/>
              <a:gd name="connsiteY228" fmla="*/ 1029016 h 6693946"/>
              <a:gd name="connsiteX229" fmla="*/ 1662 w 1569618"/>
              <a:gd name="connsiteY229" fmla="*/ 1021445 h 6693946"/>
              <a:gd name="connsiteX230" fmla="*/ 7230 w 1569618"/>
              <a:gd name="connsiteY230" fmla="*/ 985233 h 6693946"/>
              <a:gd name="connsiteX231" fmla="*/ 7114 w 1569618"/>
              <a:gd name="connsiteY231" fmla="*/ 952306 h 6693946"/>
              <a:gd name="connsiteX232" fmla="*/ 3803 w 1569618"/>
              <a:gd name="connsiteY232" fmla="*/ 935960 h 6693946"/>
              <a:gd name="connsiteX233" fmla="*/ 8344 w 1569618"/>
              <a:gd name="connsiteY233" fmla="*/ 920462 h 6693946"/>
              <a:gd name="connsiteX234" fmla="*/ 10905 w 1569618"/>
              <a:gd name="connsiteY234" fmla="*/ 914530 h 6693946"/>
              <a:gd name="connsiteX235" fmla="*/ 15108 w 1569618"/>
              <a:gd name="connsiteY235" fmla="*/ 921370 h 6693946"/>
              <a:gd name="connsiteX236" fmla="*/ 15566 w 1569618"/>
              <a:gd name="connsiteY236" fmla="*/ 952835 h 6693946"/>
              <a:gd name="connsiteX237" fmla="*/ 20793 w 1569618"/>
              <a:gd name="connsiteY237" fmla="*/ 960627 h 6693946"/>
              <a:gd name="connsiteX238" fmla="*/ 28207 w 1569618"/>
              <a:gd name="connsiteY238" fmla="*/ 953213 h 6693946"/>
              <a:gd name="connsiteX239" fmla="*/ 29069 w 1569618"/>
              <a:gd name="connsiteY239" fmla="*/ 928138 h 6693946"/>
              <a:gd name="connsiteX240" fmla="*/ 28747 w 1569618"/>
              <a:gd name="connsiteY240" fmla="*/ 905579 h 6693946"/>
              <a:gd name="connsiteX241" fmla="*/ 29317 w 1569618"/>
              <a:gd name="connsiteY241" fmla="*/ 881295 h 6693946"/>
              <a:gd name="connsiteX242" fmla="*/ 29568 w 1569618"/>
              <a:gd name="connsiteY242" fmla="*/ 853333 h 6693946"/>
              <a:gd name="connsiteX243" fmla="*/ 25556 w 1569618"/>
              <a:gd name="connsiteY243" fmla="*/ 828959 h 6693946"/>
              <a:gd name="connsiteX244" fmla="*/ 26756 w 1569618"/>
              <a:gd name="connsiteY244" fmla="*/ 822044 h 6693946"/>
              <a:gd name="connsiteX245" fmla="*/ 29785 w 1569618"/>
              <a:gd name="connsiteY245" fmla="*/ 800614 h 6693946"/>
              <a:gd name="connsiteX246" fmla="*/ 30138 w 1569618"/>
              <a:gd name="connsiteY246" fmla="*/ 773296 h 6693946"/>
              <a:gd name="connsiteX247" fmla="*/ 29845 w 1569618"/>
              <a:gd name="connsiteY247" fmla="*/ 751427 h 6693946"/>
              <a:gd name="connsiteX248" fmla="*/ 33580 w 1569618"/>
              <a:gd name="connsiteY248" fmla="*/ 729820 h 6693946"/>
              <a:gd name="connsiteX249" fmla="*/ 36216 w 1569618"/>
              <a:gd name="connsiteY249" fmla="*/ 710250 h 6693946"/>
              <a:gd name="connsiteX250" fmla="*/ 36951 w 1569618"/>
              <a:gd name="connsiteY250" fmla="*/ 678965 h 6693946"/>
              <a:gd name="connsiteX251" fmla="*/ 35410 w 1569618"/>
              <a:gd name="connsiteY251" fmla="*/ 648936 h 6693946"/>
              <a:gd name="connsiteX252" fmla="*/ 36321 w 1569618"/>
              <a:gd name="connsiteY252" fmla="*/ 618087 h 6693946"/>
              <a:gd name="connsiteX253" fmla="*/ 36321 w 1569618"/>
              <a:gd name="connsiteY253" fmla="*/ 558603 h 6693946"/>
              <a:gd name="connsiteX254" fmla="*/ 35601 w 1569618"/>
              <a:gd name="connsiteY254" fmla="*/ 527344 h 6693946"/>
              <a:gd name="connsiteX255" fmla="*/ 36846 w 1569618"/>
              <a:gd name="connsiteY255" fmla="*/ 504714 h 6693946"/>
              <a:gd name="connsiteX256" fmla="*/ 40540 w 1569618"/>
              <a:gd name="connsiteY256" fmla="*/ 481232 h 6693946"/>
              <a:gd name="connsiteX257" fmla="*/ 40097 w 1569618"/>
              <a:gd name="connsiteY257" fmla="*/ 458970 h 6693946"/>
              <a:gd name="connsiteX258" fmla="*/ 43307 w 1569618"/>
              <a:gd name="connsiteY258" fmla="*/ 365471 h 6693946"/>
              <a:gd name="connsiteX259" fmla="*/ 47410 w 1569618"/>
              <a:gd name="connsiteY259" fmla="*/ 344731 h 6693946"/>
              <a:gd name="connsiteX260" fmla="*/ 50237 w 1569618"/>
              <a:gd name="connsiteY260" fmla="*/ 318189 h 6693946"/>
              <a:gd name="connsiteX261" fmla="*/ 50308 w 1569618"/>
              <a:gd name="connsiteY261" fmla="*/ 290197 h 6693946"/>
              <a:gd name="connsiteX262" fmla="*/ 50762 w 1569618"/>
              <a:gd name="connsiteY262" fmla="*/ 262291 h 6693946"/>
              <a:gd name="connsiteX263" fmla="*/ 60564 w 1569618"/>
              <a:gd name="connsiteY263" fmla="*/ 248964 h 6693946"/>
              <a:gd name="connsiteX264" fmla="*/ 70756 w 1569618"/>
              <a:gd name="connsiteY264" fmla="*/ 261646 h 6693946"/>
              <a:gd name="connsiteX265" fmla="*/ 66965 w 1569618"/>
              <a:gd name="connsiteY265" fmla="*/ 275051 h 6693946"/>
              <a:gd name="connsiteX266" fmla="*/ 74799 w 1569618"/>
              <a:gd name="connsiteY266" fmla="*/ 284220 h 6693946"/>
              <a:gd name="connsiteX267" fmla="*/ 72076 w 1569618"/>
              <a:gd name="connsiteY267" fmla="*/ 287909 h 6693946"/>
              <a:gd name="connsiteX268" fmla="*/ 76265 w 1569618"/>
              <a:gd name="connsiteY268" fmla="*/ 286916 h 6693946"/>
              <a:gd name="connsiteX269" fmla="*/ 78301 w 1569618"/>
              <a:gd name="connsiteY269" fmla="*/ 286826 h 6693946"/>
              <a:gd name="connsiteX270" fmla="*/ 77364 w 1569618"/>
              <a:gd name="connsiteY270" fmla="*/ 285888 h 6693946"/>
              <a:gd name="connsiteX271" fmla="*/ 86693 w 1569618"/>
              <a:gd name="connsiteY271" fmla="*/ 278801 h 6693946"/>
              <a:gd name="connsiteX272" fmla="*/ 99041 w 1569618"/>
              <a:gd name="connsiteY272" fmla="*/ 282697 h 6693946"/>
              <a:gd name="connsiteX273" fmla="*/ 99116 w 1569618"/>
              <a:gd name="connsiteY273" fmla="*/ 313956 h 6693946"/>
              <a:gd name="connsiteX274" fmla="*/ 95261 w 1569618"/>
              <a:gd name="connsiteY274" fmla="*/ 318159 h 6693946"/>
              <a:gd name="connsiteX275" fmla="*/ 92918 w 1569618"/>
              <a:gd name="connsiteY275" fmla="*/ 315685 h 6693946"/>
              <a:gd name="connsiteX276" fmla="*/ 92202 w 1569618"/>
              <a:gd name="connsiteY276" fmla="*/ 305504 h 6693946"/>
              <a:gd name="connsiteX277" fmla="*/ 87983 w 1569618"/>
              <a:gd name="connsiteY277" fmla="*/ 291513 h 6693946"/>
              <a:gd name="connsiteX278" fmla="*/ 76835 w 1569618"/>
              <a:gd name="connsiteY278" fmla="*/ 297899 h 6693946"/>
              <a:gd name="connsiteX279" fmla="*/ 71532 w 1569618"/>
              <a:gd name="connsiteY279" fmla="*/ 308346 h 6693946"/>
              <a:gd name="connsiteX280" fmla="*/ 69586 w 1569618"/>
              <a:gd name="connsiteY280" fmla="*/ 327110 h 6693946"/>
              <a:gd name="connsiteX281" fmla="*/ 68180 w 1569618"/>
              <a:gd name="connsiteY281" fmla="*/ 325700 h 6693946"/>
              <a:gd name="connsiteX282" fmla="*/ 65075 w 1569618"/>
              <a:gd name="connsiteY282" fmla="*/ 329908 h 6693946"/>
              <a:gd name="connsiteX283" fmla="*/ 69279 w 1569618"/>
              <a:gd name="connsiteY283" fmla="*/ 328910 h 6693946"/>
              <a:gd name="connsiteX284" fmla="*/ 71300 w 1569618"/>
              <a:gd name="connsiteY284" fmla="*/ 328824 h 6693946"/>
              <a:gd name="connsiteX285" fmla="*/ 70726 w 1569618"/>
              <a:gd name="connsiteY285" fmla="*/ 328235 h 6693946"/>
              <a:gd name="connsiteX286" fmla="*/ 77277 w 1569618"/>
              <a:gd name="connsiteY286" fmla="*/ 328164 h 6693946"/>
              <a:gd name="connsiteX287" fmla="*/ 71986 w 1569618"/>
              <a:gd name="connsiteY287" fmla="*/ 392965 h 6693946"/>
              <a:gd name="connsiteX288" fmla="*/ 78841 w 1569618"/>
              <a:gd name="connsiteY288" fmla="*/ 413720 h 6693946"/>
              <a:gd name="connsiteX289" fmla="*/ 88744 w 1569618"/>
              <a:gd name="connsiteY289" fmla="*/ 410000 h 6693946"/>
              <a:gd name="connsiteX290" fmla="*/ 97927 w 1569618"/>
              <a:gd name="connsiteY290" fmla="*/ 412269 h 6693946"/>
              <a:gd name="connsiteX291" fmla="*/ 103189 w 1569618"/>
              <a:gd name="connsiteY291" fmla="*/ 464137 h 6693946"/>
              <a:gd name="connsiteX292" fmla="*/ 100594 w 1569618"/>
              <a:gd name="connsiteY292" fmla="*/ 498459 h 6693946"/>
              <a:gd name="connsiteX293" fmla="*/ 106657 w 1569618"/>
              <a:gd name="connsiteY293" fmla="*/ 500495 h 6693946"/>
              <a:gd name="connsiteX294" fmla="*/ 112256 w 1569618"/>
              <a:gd name="connsiteY294" fmla="*/ 497900 h 6693946"/>
              <a:gd name="connsiteX295" fmla="*/ 113264 w 1569618"/>
              <a:gd name="connsiteY295" fmla="*/ 484307 h 6693946"/>
              <a:gd name="connsiteX296" fmla="*/ 113557 w 1569618"/>
              <a:gd name="connsiteY296" fmla="*/ 400480 h 6693946"/>
              <a:gd name="connsiteX297" fmla="*/ 119635 w 1569618"/>
              <a:gd name="connsiteY297" fmla="*/ 347089 h 6693946"/>
              <a:gd name="connsiteX298" fmla="*/ 119594 w 1569618"/>
              <a:gd name="connsiteY298" fmla="*/ 320076 h 6693946"/>
              <a:gd name="connsiteX299" fmla="*/ 123768 w 1569618"/>
              <a:gd name="connsiteY299" fmla="*/ 270833 h 6693946"/>
              <a:gd name="connsiteX300" fmla="*/ 125905 w 1569618"/>
              <a:gd name="connsiteY300" fmla="*/ 263670 h 6693946"/>
              <a:gd name="connsiteX301" fmla="*/ 125789 w 1569618"/>
              <a:gd name="connsiteY301" fmla="*/ 259069 h 6693946"/>
              <a:gd name="connsiteX302" fmla="*/ 121761 w 1569618"/>
              <a:gd name="connsiteY302" fmla="*/ 253677 h 6693946"/>
              <a:gd name="connsiteX303" fmla="*/ 119418 w 1569618"/>
              <a:gd name="connsiteY303" fmla="*/ 231636 h 6693946"/>
              <a:gd name="connsiteX304" fmla="*/ 117292 w 1569618"/>
              <a:gd name="connsiteY304" fmla="*/ 205195 h 6693946"/>
              <a:gd name="connsiteX305" fmla="*/ 120412 w 1569618"/>
              <a:gd name="connsiteY305" fmla="*/ 175081 h 6693946"/>
              <a:gd name="connsiteX306" fmla="*/ 122931 w 1569618"/>
              <a:gd name="connsiteY306" fmla="*/ 132074 h 6693946"/>
              <a:gd name="connsiteX307" fmla="*/ 121323 w 1569618"/>
              <a:gd name="connsiteY307" fmla="*/ 43117 h 6693946"/>
              <a:gd name="connsiteX308" fmla="*/ 121101 w 1569618"/>
              <a:gd name="connsiteY308" fmla="*/ 43043 h 6693946"/>
              <a:gd name="connsiteX309" fmla="*/ 121323 w 1569618"/>
              <a:gd name="connsiteY309" fmla="*/ 42794 h 6693946"/>
              <a:gd name="connsiteX310" fmla="*/ 120854 w 1569618"/>
              <a:gd name="connsiteY310" fmla="*/ 418 h 6693946"/>
              <a:gd name="connsiteX311" fmla="*/ 132921 w 1569618"/>
              <a:gd name="connsiteY311" fmla="*/ 24675 h 6693946"/>
              <a:gd name="connsiteX312" fmla="*/ 133363 w 1569618"/>
              <a:gd name="connsiteY312" fmla="*/ 24748 h 6693946"/>
              <a:gd name="connsiteX313" fmla="*/ 133097 w 1569618"/>
              <a:gd name="connsiteY313" fmla="*/ 39074 h 6693946"/>
              <a:gd name="connsiteX314" fmla="*/ 134065 w 1569618"/>
              <a:gd name="connsiteY314" fmla="*/ 42253 h 6693946"/>
              <a:gd name="connsiteX315" fmla="*/ 141448 w 1569618"/>
              <a:gd name="connsiteY315" fmla="*/ 158146 h 6693946"/>
              <a:gd name="connsiteX316" fmla="*/ 144039 w 1569618"/>
              <a:gd name="connsiteY316" fmla="*/ 163977 h 6693946"/>
              <a:gd name="connsiteX317" fmla="*/ 148097 w 1569618"/>
              <a:gd name="connsiteY317" fmla="*/ 156755 h 6693946"/>
              <a:gd name="connsiteX318" fmla="*/ 148040 w 1569618"/>
              <a:gd name="connsiteY318" fmla="*/ 114862 h 6693946"/>
              <a:gd name="connsiteX319" fmla="*/ 156211 w 1569618"/>
              <a:gd name="connsiteY319" fmla="*/ 97110 h 6693946"/>
              <a:gd name="connsiteX320" fmla="*/ 169512 w 1569618"/>
              <a:gd name="connsiteY320" fmla="*/ 100740 h 6693946"/>
              <a:gd name="connsiteX321" fmla="*/ 177364 w 1569618"/>
              <a:gd name="connsiteY321" fmla="*/ 108783 h 6693946"/>
              <a:gd name="connsiteX322" fmla="*/ 181054 w 1569618"/>
              <a:gd name="connsiteY322" fmla="*/ 114464 h 6693946"/>
              <a:gd name="connsiteX323" fmla="*/ 175722 w 1569618"/>
              <a:gd name="connsiteY323" fmla="*/ 133787 h 6693946"/>
              <a:gd name="connsiteX324" fmla="*/ 179940 w 1569618"/>
              <a:gd name="connsiteY324" fmla="*/ 158232 h 6693946"/>
              <a:gd name="connsiteX325" fmla="*/ 178654 w 1569618"/>
              <a:gd name="connsiteY325" fmla="*/ 164472 h 6693946"/>
              <a:gd name="connsiteX326" fmla="*/ 146604 w 1569618"/>
              <a:gd name="connsiteY326" fmla="*/ 172223 h 6693946"/>
              <a:gd name="connsiteX327" fmla="*/ 136746 w 1569618"/>
              <a:gd name="connsiteY327" fmla="*/ 180499 h 6693946"/>
              <a:gd name="connsiteX328" fmla="*/ 141257 w 1569618"/>
              <a:gd name="connsiteY328" fmla="*/ 190549 h 6693946"/>
              <a:gd name="connsiteX329" fmla="*/ 144684 w 1569618"/>
              <a:gd name="connsiteY329" fmla="*/ 199616 h 6693946"/>
              <a:gd name="connsiteX330" fmla="*/ 148082 w 1569618"/>
              <a:gd name="connsiteY330" fmla="*/ 190867 h 6693946"/>
              <a:gd name="connsiteX331" fmla="*/ 159155 w 1569618"/>
              <a:gd name="connsiteY331" fmla="*/ 178815 h 6693946"/>
              <a:gd name="connsiteX332" fmla="*/ 176633 w 1569618"/>
              <a:gd name="connsiteY332" fmla="*/ 188100 h 6693946"/>
              <a:gd name="connsiteX333" fmla="*/ 183165 w 1569618"/>
              <a:gd name="connsiteY333" fmla="*/ 202484 h 6693946"/>
              <a:gd name="connsiteX334" fmla="*/ 190282 w 1569618"/>
              <a:gd name="connsiteY334" fmla="*/ 227725 h 6693946"/>
              <a:gd name="connsiteX335" fmla="*/ 183296 w 1569618"/>
              <a:gd name="connsiteY335" fmla="*/ 227751 h 6693946"/>
              <a:gd name="connsiteX336" fmla="*/ 170847 w 1569618"/>
              <a:gd name="connsiteY336" fmla="*/ 246575 h 6693946"/>
              <a:gd name="connsiteX337" fmla="*/ 180660 w 1569618"/>
              <a:gd name="connsiteY337" fmla="*/ 256520 h 6693946"/>
              <a:gd name="connsiteX338" fmla="*/ 183544 w 1569618"/>
              <a:gd name="connsiteY338" fmla="*/ 274462 h 6693946"/>
              <a:gd name="connsiteX339" fmla="*/ 186562 w 1569618"/>
              <a:gd name="connsiteY339" fmla="*/ 283121 h 6693946"/>
              <a:gd name="connsiteX340" fmla="*/ 196552 w 1569618"/>
              <a:gd name="connsiteY340" fmla="*/ 327841 h 6693946"/>
              <a:gd name="connsiteX341" fmla="*/ 180776 w 1569618"/>
              <a:gd name="connsiteY341" fmla="*/ 334006 h 6693946"/>
              <a:gd name="connsiteX342" fmla="*/ 176498 w 1569618"/>
              <a:gd name="connsiteY342" fmla="*/ 336687 h 6693946"/>
              <a:gd name="connsiteX343" fmla="*/ 176689 w 1569618"/>
              <a:gd name="connsiteY343" fmla="*/ 343471 h 6693946"/>
              <a:gd name="connsiteX344" fmla="*/ 179078 w 1569618"/>
              <a:gd name="connsiteY344" fmla="*/ 345931 h 6693946"/>
              <a:gd name="connsiteX345" fmla="*/ 195952 w 1569618"/>
              <a:gd name="connsiteY345" fmla="*/ 355860 h 6693946"/>
              <a:gd name="connsiteX346" fmla="*/ 197767 w 1569618"/>
              <a:gd name="connsiteY346" fmla="*/ 381085 h 6693946"/>
              <a:gd name="connsiteX347" fmla="*/ 198236 w 1569618"/>
              <a:gd name="connsiteY347" fmla="*/ 411714 h 6693946"/>
              <a:gd name="connsiteX348" fmla="*/ 197096 w 1569618"/>
              <a:gd name="connsiteY348" fmla="*/ 434727 h 6693946"/>
              <a:gd name="connsiteX349" fmla="*/ 197958 w 1569618"/>
              <a:gd name="connsiteY349" fmla="*/ 448215 h 6693946"/>
              <a:gd name="connsiteX350" fmla="*/ 199132 w 1569618"/>
              <a:gd name="connsiteY350" fmla="*/ 475330 h 6693946"/>
              <a:gd name="connsiteX351" fmla="*/ 197741 w 1569618"/>
              <a:gd name="connsiteY351" fmla="*/ 489729 h 6693946"/>
              <a:gd name="connsiteX352" fmla="*/ 197681 w 1569618"/>
              <a:gd name="connsiteY352" fmla="*/ 518570 h 6693946"/>
              <a:gd name="connsiteX353" fmla="*/ 198517 w 1569618"/>
              <a:gd name="connsiteY353" fmla="*/ 530933 h 6693946"/>
              <a:gd name="connsiteX354" fmla="*/ 206572 w 1569618"/>
              <a:gd name="connsiteY354" fmla="*/ 596585 h 6693946"/>
              <a:gd name="connsiteX355" fmla="*/ 207273 w 1569618"/>
              <a:gd name="connsiteY355" fmla="*/ 614104 h 6693946"/>
              <a:gd name="connsiteX356" fmla="*/ 206954 w 1569618"/>
              <a:gd name="connsiteY356" fmla="*/ 632632 h 6693946"/>
              <a:gd name="connsiteX357" fmla="*/ 210850 w 1569618"/>
              <a:gd name="connsiteY357" fmla="*/ 648115 h 6693946"/>
              <a:gd name="connsiteX358" fmla="*/ 211668 w 1569618"/>
              <a:gd name="connsiteY358" fmla="*/ 701989 h 6693946"/>
              <a:gd name="connsiteX359" fmla="*/ 211289 w 1569618"/>
              <a:gd name="connsiteY359" fmla="*/ 764930 h 6693946"/>
              <a:gd name="connsiteX360" fmla="*/ 211506 w 1569618"/>
              <a:gd name="connsiteY360" fmla="*/ 824403 h 6693946"/>
              <a:gd name="connsiteX361" fmla="*/ 217060 w 1569618"/>
              <a:gd name="connsiteY361" fmla="*/ 853801 h 6693946"/>
              <a:gd name="connsiteX362" fmla="*/ 216194 w 1569618"/>
              <a:gd name="connsiteY362" fmla="*/ 869472 h 6693946"/>
              <a:gd name="connsiteX363" fmla="*/ 215447 w 1569618"/>
              <a:gd name="connsiteY363" fmla="*/ 893906 h 6693946"/>
              <a:gd name="connsiteX364" fmla="*/ 218290 w 1569618"/>
              <a:gd name="connsiteY364" fmla="*/ 913664 h 6693946"/>
              <a:gd name="connsiteX365" fmla="*/ 218290 w 1569618"/>
              <a:gd name="connsiteY365" fmla="*/ 1110797 h 6693946"/>
              <a:gd name="connsiteX366" fmla="*/ 221601 w 1569618"/>
              <a:gd name="connsiteY366" fmla="*/ 1116421 h 6693946"/>
              <a:gd name="connsiteX367" fmla="*/ 225115 w 1569618"/>
              <a:gd name="connsiteY367" fmla="*/ 1111292 h 6693946"/>
              <a:gd name="connsiteX368" fmla="*/ 225276 w 1569618"/>
              <a:gd name="connsiteY368" fmla="*/ 1090304 h 6693946"/>
              <a:gd name="connsiteX369" fmla="*/ 226011 w 1569618"/>
              <a:gd name="connsiteY369" fmla="*/ 820930 h 6693946"/>
              <a:gd name="connsiteX370" fmla="*/ 224252 w 1569618"/>
              <a:gd name="connsiteY370" fmla="*/ 780852 h 6693946"/>
              <a:gd name="connsiteX371" fmla="*/ 225276 w 1569618"/>
              <a:gd name="connsiteY371" fmla="*/ 735753 h 6693946"/>
              <a:gd name="connsiteX372" fmla="*/ 225276 w 1569618"/>
              <a:gd name="connsiteY372" fmla="*/ 693773 h 6693946"/>
              <a:gd name="connsiteX373" fmla="*/ 225276 w 1569618"/>
              <a:gd name="connsiteY373" fmla="*/ 648291 h 6693946"/>
              <a:gd name="connsiteX374" fmla="*/ 225452 w 1569618"/>
              <a:gd name="connsiteY374" fmla="*/ 602810 h 6693946"/>
              <a:gd name="connsiteX375" fmla="*/ 232251 w 1569618"/>
              <a:gd name="connsiteY375" fmla="*/ 574202 h 6693946"/>
              <a:gd name="connsiteX376" fmla="*/ 229671 w 1569618"/>
              <a:gd name="connsiteY376" fmla="*/ 547353 h 6693946"/>
              <a:gd name="connsiteX377" fmla="*/ 225598 w 1569618"/>
              <a:gd name="connsiteY377" fmla="*/ 519946 h 6693946"/>
              <a:gd name="connsiteX378" fmla="*/ 232850 w 1569618"/>
              <a:gd name="connsiteY378" fmla="*/ 400435 h 6693946"/>
              <a:gd name="connsiteX379" fmla="*/ 246282 w 1569618"/>
              <a:gd name="connsiteY379" fmla="*/ 374699 h 6693946"/>
              <a:gd name="connsiteX380" fmla="*/ 253283 w 1569618"/>
              <a:gd name="connsiteY380" fmla="*/ 374699 h 6693946"/>
              <a:gd name="connsiteX381" fmla="*/ 251086 w 1569618"/>
              <a:gd name="connsiteY381" fmla="*/ 387224 h 6693946"/>
              <a:gd name="connsiteX382" fmla="*/ 262396 w 1569618"/>
              <a:gd name="connsiteY382" fmla="*/ 436763 h 6693946"/>
              <a:gd name="connsiteX383" fmla="*/ 253283 w 1569618"/>
              <a:gd name="connsiteY383" fmla="*/ 430685 h 6693946"/>
              <a:gd name="connsiteX384" fmla="*/ 246999 w 1569618"/>
              <a:gd name="connsiteY384" fmla="*/ 441038 h 6693946"/>
              <a:gd name="connsiteX385" fmla="*/ 258616 w 1569618"/>
              <a:gd name="connsiteY385" fmla="*/ 449404 h 6693946"/>
              <a:gd name="connsiteX386" fmla="*/ 262396 w 1569618"/>
              <a:gd name="connsiteY386" fmla="*/ 436763 h 6693946"/>
              <a:gd name="connsiteX387" fmla="*/ 255657 w 1569618"/>
              <a:gd name="connsiteY387" fmla="*/ 418423 h 6693946"/>
              <a:gd name="connsiteX388" fmla="*/ 262290 w 1569618"/>
              <a:gd name="connsiteY388" fmla="*/ 400787 h 6693946"/>
              <a:gd name="connsiteX389" fmla="*/ 261031 w 1569618"/>
              <a:gd name="connsiteY389" fmla="*/ 391926 h 6693946"/>
              <a:gd name="connsiteX390" fmla="*/ 253283 w 1569618"/>
              <a:gd name="connsiteY390" fmla="*/ 374699 h 6693946"/>
              <a:gd name="connsiteX391" fmla="*/ 268429 w 1569618"/>
              <a:gd name="connsiteY391" fmla="*/ 356636 h 6693946"/>
              <a:gd name="connsiteX392" fmla="*/ 268650 w 1569618"/>
              <a:gd name="connsiteY392" fmla="*/ 344333 h 6693946"/>
              <a:gd name="connsiteX393" fmla="*/ 266509 w 1569618"/>
              <a:gd name="connsiteY393" fmla="*/ 329203 h 6693946"/>
              <a:gd name="connsiteX394" fmla="*/ 264664 w 1569618"/>
              <a:gd name="connsiteY394" fmla="*/ 316854 h 6693946"/>
              <a:gd name="connsiteX395" fmla="*/ 267315 w 1569618"/>
              <a:gd name="connsiteY395" fmla="*/ 289083 h 6693946"/>
              <a:gd name="connsiteX396" fmla="*/ 274451 w 1569618"/>
              <a:gd name="connsiteY396" fmla="*/ 283957 h 6693946"/>
              <a:gd name="connsiteX397" fmla="*/ 292848 w 1569618"/>
              <a:gd name="connsiteY397" fmla="*/ 309955 h 6693946"/>
              <a:gd name="connsiteX398" fmla="*/ 293065 w 1569618"/>
              <a:gd name="connsiteY398" fmla="*/ 320049 h 6693946"/>
              <a:gd name="connsiteX399" fmla="*/ 298296 w 1569618"/>
              <a:gd name="connsiteY399" fmla="*/ 332892 h 6693946"/>
              <a:gd name="connsiteX400" fmla="*/ 322862 w 1569618"/>
              <a:gd name="connsiteY400" fmla="*/ 353048 h 6693946"/>
              <a:gd name="connsiteX401" fmla="*/ 343703 w 1569618"/>
              <a:gd name="connsiteY401" fmla="*/ 381700 h 6693946"/>
              <a:gd name="connsiteX402" fmla="*/ 344232 w 1569618"/>
              <a:gd name="connsiteY402" fmla="*/ 395616 h 6693946"/>
              <a:gd name="connsiteX403" fmla="*/ 338461 w 1569618"/>
              <a:gd name="connsiteY403" fmla="*/ 398222 h 6693946"/>
              <a:gd name="connsiteX404" fmla="*/ 311492 w 1569618"/>
              <a:gd name="connsiteY404" fmla="*/ 401635 h 6693946"/>
              <a:gd name="connsiteX405" fmla="*/ 308316 w 1569618"/>
              <a:gd name="connsiteY405" fmla="*/ 384235 h 6693946"/>
              <a:gd name="connsiteX406" fmla="*/ 302470 w 1569618"/>
              <a:gd name="connsiteY406" fmla="*/ 381937 h 6693946"/>
              <a:gd name="connsiteX407" fmla="*/ 295544 w 1569618"/>
              <a:gd name="connsiteY407" fmla="*/ 387179 h 6693946"/>
              <a:gd name="connsiteX408" fmla="*/ 307056 w 1569618"/>
              <a:gd name="connsiteY408" fmla="*/ 416548 h 6693946"/>
              <a:gd name="connsiteX409" fmla="*/ 315932 w 1569618"/>
              <a:gd name="connsiteY409" fmla="*/ 419859 h 6693946"/>
              <a:gd name="connsiteX410" fmla="*/ 307757 w 1569618"/>
              <a:gd name="connsiteY410" fmla="*/ 423755 h 6693946"/>
              <a:gd name="connsiteX411" fmla="*/ 299924 w 1569618"/>
              <a:gd name="connsiteY411" fmla="*/ 429848 h 6693946"/>
              <a:gd name="connsiteX412" fmla="*/ 298221 w 1569618"/>
              <a:gd name="connsiteY412" fmla="*/ 437127 h 6693946"/>
              <a:gd name="connsiteX413" fmla="*/ 304919 w 1569618"/>
              <a:gd name="connsiteY413" fmla="*/ 437509 h 6693946"/>
              <a:gd name="connsiteX414" fmla="*/ 310176 w 1569618"/>
              <a:gd name="connsiteY414" fmla="*/ 433508 h 6693946"/>
              <a:gd name="connsiteX415" fmla="*/ 322070 w 1569618"/>
              <a:gd name="connsiteY415" fmla="*/ 432983 h 6693946"/>
              <a:gd name="connsiteX416" fmla="*/ 317076 w 1569618"/>
              <a:gd name="connsiteY416" fmla="*/ 440393 h 6693946"/>
              <a:gd name="connsiteX417" fmla="*/ 324193 w 1569618"/>
              <a:gd name="connsiteY417" fmla="*/ 444495 h 6693946"/>
              <a:gd name="connsiteX418" fmla="*/ 348364 w 1569618"/>
              <a:gd name="connsiteY418" fmla="*/ 445493 h 6693946"/>
              <a:gd name="connsiteX419" fmla="*/ 349125 w 1569618"/>
              <a:gd name="connsiteY419" fmla="*/ 450034 h 6693946"/>
              <a:gd name="connsiteX420" fmla="*/ 337302 w 1569618"/>
              <a:gd name="connsiteY420" fmla="*/ 455160 h 6693946"/>
              <a:gd name="connsiteX421" fmla="*/ 341420 w 1569618"/>
              <a:gd name="connsiteY421" fmla="*/ 465033 h 6693946"/>
              <a:gd name="connsiteX422" fmla="*/ 338637 w 1569618"/>
              <a:gd name="connsiteY422" fmla="*/ 477074 h 6693946"/>
              <a:gd name="connsiteX423" fmla="*/ 339515 w 1569618"/>
              <a:gd name="connsiteY423" fmla="*/ 491927 h 6693946"/>
              <a:gd name="connsiteX424" fmla="*/ 353415 w 1569618"/>
              <a:gd name="connsiteY424" fmla="*/ 499850 h 6693946"/>
              <a:gd name="connsiteX425" fmla="*/ 358118 w 1569618"/>
              <a:gd name="connsiteY425" fmla="*/ 511655 h 6693946"/>
              <a:gd name="connsiteX426" fmla="*/ 365265 w 1569618"/>
              <a:gd name="connsiteY426" fmla="*/ 578582 h 6693946"/>
              <a:gd name="connsiteX427" fmla="*/ 365471 w 1569618"/>
              <a:gd name="connsiteY427" fmla="*/ 604231 h 6693946"/>
              <a:gd name="connsiteX428" fmla="*/ 364826 w 1569618"/>
              <a:gd name="connsiteY428" fmla="*/ 635546 h 6693946"/>
              <a:gd name="connsiteX429" fmla="*/ 365265 w 1569618"/>
              <a:gd name="connsiteY429" fmla="*/ 682231 h 6693946"/>
              <a:gd name="connsiteX430" fmla="*/ 372134 w 1569618"/>
              <a:gd name="connsiteY430" fmla="*/ 731710 h 6693946"/>
              <a:gd name="connsiteX431" fmla="*/ 372577 w 1569618"/>
              <a:gd name="connsiteY431" fmla="*/ 784062 h 6693946"/>
              <a:gd name="connsiteX432" fmla="*/ 379563 w 1569618"/>
              <a:gd name="connsiteY432" fmla="*/ 808976 h 6693946"/>
              <a:gd name="connsiteX433" fmla="*/ 377189 w 1569618"/>
              <a:gd name="connsiteY433" fmla="*/ 832401 h 6693946"/>
              <a:gd name="connsiteX434" fmla="*/ 379578 w 1569618"/>
              <a:gd name="connsiteY434" fmla="*/ 859160 h 6693946"/>
              <a:gd name="connsiteX435" fmla="*/ 386343 w 1569618"/>
              <a:gd name="connsiteY435" fmla="*/ 864230 h 6693946"/>
              <a:gd name="connsiteX436" fmla="*/ 392950 w 1569618"/>
              <a:gd name="connsiteY436" fmla="*/ 858984 h 6693946"/>
              <a:gd name="connsiteX437" fmla="*/ 393433 w 1569618"/>
              <a:gd name="connsiteY437" fmla="*/ 827579 h 6693946"/>
              <a:gd name="connsiteX438" fmla="*/ 397183 w 1569618"/>
              <a:gd name="connsiteY438" fmla="*/ 823053 h 6693946"/>
              <a:gd name="connsiteX439" fmla="*/ 402118 w 1569618"/>
              <a:gd name="connsiteY439" fmla="*/ 827991 h 6693946"/>
              <a:gd name="connsiteX440" fmla="*/ 406794 w 1569618"/>
              <a:gd name="connsiteY440" fmla="*/ 832896 h 6693946"/>
              <a:gd name="connsiteX441" fmla="*/ 402909 w 1569618"/>
              <a:gd name="connsiteY441" fmla="*/ 856775 h 6693946"/>
              <a:gd name="connsiteX442" fmla="*/ 414613 w 1569618"/>
              <a:gd name="connsiteY442" fmla="*/ 872374 h 6693946"/>
              <a:gd name="connsiteX443" fmla="*/ 422671 w 1569618"/>
              <a:gd name="connsiteY443" fmla="*/ 896820 h 6693946"/>
              <a:gd name="connsiteX444" fmla="*/ 435090 w 1569618"/>
              <a:gd name="connsiteY444" fmla="*/ 899324 h 6693946"/>
              <a:gd name="connsiteX445" fmla="*/ 441934 w 1569618"/>
              <a:gd name="connsiteY445" fmla="*/ 894213 h 6693946"/>
              <a:gd name="connsiteX446" fmla="*/ 443119 w 1569618"/>
              <a:gd name="connsiteY446" fmla="*/ 859689 h 6693946"/>
              <a:gd name="connsiteX447" fmla="*/ 441934 w 1569618"/>
              <a:gd name="connsiteY447" fmla="*/ 830230 h 6693946"/>
              <a:gd name="connsiteX448" fmla="*/ 435252 w 1569618"/>
              <a:gd name="connsiteY448" fmla="*/ 815628 h 6693946"/>
              <a:gd name="connsiteX449" fmla="*/ 441904 w 1569618"/>
              <a:gd name="connsiteY449" fmla="*/ 810149 h 6693946"/>
              <a:gd name="connsiteX450" fmla="*/ 436148 w 1569618"/>
              <a:gd name="connsiteY450" fmla="*/ 763569 h 6693946"/>
              <a:gd name="connsiteX451" fmla="*/ 437262 w 1569618"/>
              <a:gd name="connsiteY451" fmla="*/ 754517 h 6693946"/>
              <a:gd name="connsiteX452" fmla="*/ 442256 w 1569618"/>
              <a:gd name="connsiteY452" fmla="*/ 718031 h 6693946"/>
              <a:gd name="connsiteX453" fmla="*/ 437862 w 1569618"/>
              <a:gd name="connsiteY453" fmla="*/ 686596 h 6693946"/>
              <a:gd name="connsiteX454" fmla="*/ 435312 w 1569618"/>
              <a:gd name="connsiteY454" fmla="*/ 649829 h 6693946"/>
              <a:gd name="connsiteX455" fmla="*/ 435252 w 1569618"/>
              <a:gd name="connsiteY455" fmla="*/ 611378 h 6693946"/>
              <a:gd name="connsiteX456" fmla="*/ 435252 w 1569618"/>
              <a:gd name="connsiteY456" fmla="*/ 576430 h 6693946"/>
              <a:gd name="connsiteX457" fmla="*/ 435252 w 1569618"/>
              <a:gd name="connsiteY457" fmla="*/ 537979 h 6693946"/>
              <a:gd name="connsiteX458" fmla="*/ 435252 w 1569618"/>
              <a:gd name="connsiteY458" fmla="*/ 499528 h 6693946"/>
              <a:gd name="connsiteX459" fmla="*/ 435458 w 1569618"/>
              <a:gd name="connsiteY459" fmla="*/ 492658 h 6693946"/>
              <a:gd name="connsiteX460" fmla="*/ 441949 w 1569618"/>
              <a:gd name="connsiteY460" fmla="*/ 487093 h 6693946"/>
              <a:gd name="connsiteX461" fmla="*/ 449006 w 1569618"/>
              <a:gd name="connsiteY461" fmla="*/ 491968 h 6693946"/>
              <a:gd name="connsiteX462" fmla="*/ 462937 w 1569618"/>
              <a:gd name="connsiteY462" fmla="*/ 545580 h 6693946"/>
              <a:gd name="connsiteX463" fmla="*/ 463128 w 1569618"/>
              <a:gd name="connsiteY463" fmla="*/ 573471 h 6693946"/>
              <a:gd name="connsiteX464" fmla="*/ 472503 w 1569618"/>
              <a:gd name="connsiteY464" fmla="*/ 597755 h 6693946"/>
              <a:gd name="connsiteX465" fmla="*/ 474438 w 1569618"/>
              <a:gd name="connsiteY465" fmla="*/ 604977 h 6693946"/>
              <a:gd name="connsiteX466" fmla="*/ 469882 w 1569618"/>
              <a:gd name="connsiteY466" fmla="*/ 624941 h 6693946"/>
              <a:gd name="connsiteX467" fmla="*/ 470275 w 1569618"/>
              <a:gd name="connsiteY467" fmla="*/ 642269 h 6693946"/>
              <a:gd name="connsiteX468" fmla="*/ 472195 w 1569618"/>
              <a:gd name="connsiteY468" fmla="*/ 679929 h 6693946"/>
              <a:gd name="connsiteX469" fmla="*/ 469852 w 1569618"/>
              <a:gd name="connsiteY469" fmla="*/ 709988 h 6693946"/>
              <a:gd name="connsiteX470" fmla="*/ 480325 w 1569618"/>
              <a:gd name="connsiteY470" fmla="*/ 758165 h 6693946"/>
              <a:gd name="connsiteX471" fmla="*/ 479417 w 1569618"/>
              <a:gd name="connsiteY471" fmla="*/ 775696 h 6693946"/>
              <a:gd name="connsiteX472" fmla="*/ 485466 w 1569618"/>
              <a:gd name="connsiteY472" fmla="*/ 784939 h 6693946"/>
              <a:gd name="connsiteX473" fmla="*/ 491207 w 1569618"/>
              <a:gd name="connsiteY473" fmla="*/ 778523 h 6693946"/>
              <a:gd name="connsiteX474" fmla="*/ 495823 w 1569618"/>
              <a:gd name="connsiteY474" fmla="*/ 761855 h 6693946"/>
              <a:gd name="connsiteX475" fmla="*/ 497960 w 1569618"/>
              <a:gd name="connsiteY475" fmla="*/ 748746 h 6693946"/>
              <a:gd name="connsiteX476" fmla="*/ 497874 w 1569618"/>
              <a:gd name="connsiteY476" fmla="*/ 727976 h 6693946"/>
              <a:gd name="connsiteX477" fmla="*/ 491353 w 1569618"/>
              <a:gd name="connsiteY477" fmla="*/ 643327 h 6693946"/>
              <a:gd name="connsiteX478" fmla="*/ 490989 w 1569618"/>
              <a:gd name="connsiteY478" fmla="*/ 611892 h 6693946"/>
              <a:gd name="connsiteX479" fmla="*/ 484997 w 1569618"/>
              <a:gd name="connsiteY479" fmla="*/ 588819 h 6693946"/>
              <a:gd name="connsiteX480" fmla="*/ 490989 w 1569618"/>
              <a:gd name="connsiteY480" fmla="*/ 567434 h 6693946"/>
              <a:gd name="connsiteX481" fmla="*/ 483621 w 1569618"/>
              <a:gd name="connsiteY481" fmla="*/ 549682 h 6693946"/>
              <a:gd name="connsiteX482" fmla="*/ 486490 w 1569618"/>
              <a:gd name="connsiteY482" fmla="*/ 526099 h 6693946"/>
              <a:gd name="connsiteX483" fmla="*/ 484296 w 1569618"/>
              <a:gd name="connsiteY483" fmla="*/ 499352 h 6693946"/>
              <a:gd name="connsiteX484" fmla="*/ 484251 w 1569618"/>
              <a:gd name="connsiteY484" fmla="*/ 471389 h 6693946"/>
              <a:gd name="connsiteX485" fmla="*/ 483445 w 1569618"/>
              <a:gd name="connsiteY485" fmla="*/ 444026 h 6693946"/>
              <a:gd name="connsiteX486" fmla="*/ 484483 w 1569618"/>
              <a:gd name="connsiteY486" fmla="*/ 417733 h 6693946"/>
              <a:gd name="connsiteX487" fmla="*/ 484135 w 1569618"/>
              <a:gd name="connsiteY487" fmla="*/ 389800 h 6693946"/>
              <a:gd name="connsiteX488" fmla="*/ 477936 w 1569618"/>
              <a:gd name="connsiteY488" fmla="*/ 339867 h 6693946"/>
              <a:gd name="connsiteX489" fmla="*/ 484251 w 1569618"/>
              <a:gd name="connsiteY489" fmla="*/ 311713 h 6693946"/>
              <a:gd name="connsiteX490" fmla="*/ 498883 w 1569618"/>
              <a:gd name="connsiteY490" fmla="*/ 318482 h 6693946"/>
              <a:gd name="connsiteX491" fmla="*/ 501316 w 1569618"/>
              <a:gd name="connsiteY491" fmla="*/ 326728 h 6693946"/>
              <a:gd name="connsiteX492" fmla="*/ 493565 w 1569618"/>
              <a:gd name="connsiteY492" fmla="*/ 354968 h 6693946"/>
              <a:gd name="connsiteX493" fmla="*/ 494004 w 1569618"/>
              <a:gd name="connsiteY493" fmla="*/ 359715 h 6693946"/>
              <a:gd name="connsiteX494" fmla="*/ 510878 w 1569618"/>
              <a:gd name="connsiteY494" fmla="*/ 391574 h 6693946"/>
              <a:gd name="connsiteX495" fmla="*/ 504699 w 1569618"/>
              <a:gd name="connsiteY495" fmla="*/ 403056 h 6693946"/>
              <a:gd name="connsiteX496" fmla="*/ 500480 w 1569618"/>
              <a:gd name="connsiteY496" fmla="*/ 421880 h 6693946"/>
              <a:gd name="connsiteX497" fmla="*/ 512551 w 1569618"/>
              <a:gd name="connsiteY497" fmla="*/ 453195 h 6693946"/>
              <a:gd name="connsiteX498" fmla="*/ 518146 w 1569618"/>
              <a:gd name="connsiteY498" fmla="*/ 489347 h 6693946"/>
              <a:gd name="connsiteX499" fmla="*/ 519184 w 1569618"/>
              <a:gd name="connsiteY499" fmla="*/ 495793 h 6693946"/>
              <a:gd name="connsiteX500" fmla="*/ 526845 w 1569618"/>
              <a:gd name="connsiteY500" fmla="*/ 590885 h 6693946"/>
              <a:gd name="connsiteX501" fmla="*/ 533216 w 1569618"/>
              <a:gd name="connsiteY501" fmla="*/ 629910 h 6693946"/>
              <a:gd name="connsiteX502" fmla="*/ 537334 w 1569618"/>
              <a:gd name="connsiteY502" fmla="*/ 670292 h 6693946"/>
              <a:gd name="connsiteX503" fmla="*/ 533306 w 1569618"/>
              <a:gd name="connsiteY503" fmla="*/ 690563 h 6693946"/>
              <a:gd name="connsiteX504" fmla="*/ 541522 w 1569618"/>
              <a:gd name="connsiteY504" fmla="*/ 778175 h 6693946"/>
              <a:gd name="connsiteX505" fmla="*/ 547237 w 1569618"/>
              <a:gd name="connsiteY505" fmla="*/ 780649 h 6693946"/>
              <a:gd name="connsiteX506" fmla="*/ 542812 w 1569618"/>
              <a:gd name="connsiteY506" fmla="*/ 788689 h 6693946"/>
              <a:gd name="connsiteX507" fmla="*/ 547192 w 1569618"/>
              <a:gd name="connsiteY507" fmla="*/ 825749 h 6693946"/>
              <a:gd name="connsiteX508" fmla="*/ 547237 w 1569618"/>
              <a:gd name="connsiteY508" fmla="*/ 825839 h 6693946"/>
              <a:gd name="connsiteX509" fmla="*/ 547383 w 1569618"/>
              <a:gd name="connsiteY509" fmla="*/ 846227 h 6693946"/>
              <a:gd name="connsiteX510" fmla="*/ 551294 w 1569618"/>
              <a:gd name="connsiteY510" fmla="*/ 857082 h 6693946"/>
              <a:gd name="connsiteX511" fmla="*/ 554107 w 1569618"/>
              <a:gd name="connsiteY511" fmla="*/ 848102 h 6693946"/>
              <a:gd name="connsiteX512" fmla="*/ 554077 w 1569618"/>
              <a:gd name="connsiteY512" fmla="*/ 820900 h 6693946"/>
              <a:gd name="connsiteX513" fmla="*/ 550634 w 1569618"/>
              <a:gd name="connsiteY513" fmla="*/ 815643 h 6693946"/>
              <a:gd name="connsiteX514" fmla="*/ 547777 w 1569618"/>
              <a:gd name="connsiteY514" fmla="*/ 818163 h 6693946"/>
              <a:gd name="connsiteX515" fmla="*/ 553184 w 1569618"/>
              <a:gd name="connsiteY515" fmla="*/ 783079 h 6693946"/>
              <a:gd name="connsiteX516" fmla="*/ 547237 w 1569618"/>
              <a:gd name="connsiteY516" fmla="*/ 780634 h 6693946"/>
              <a:gd name="connsiteX517" fmla="*/ 551602 w 1569618"/>
              <a:gd name="connsiteY517" fmla="*/ 718511 h 6693946"/>
              <a:gd name="connsiteX518" fmla="*/ 547968 w 1569618"/>
              <a:gd name="connsiteY518" fmla="*/ 696541 h 6693946"/>
              <a:gd name="connsiteX519" fmla="*/ 547222 w 1569618"/>
              <a:gd name="connsiteY519" fmla="*/ 666966 h 6693946"/>
              <a:gd name="connsiteX520" fmla="*/ 541668 w 1569618"/>
              <a:gd name="connsiteY520" fmla="*/ 652420 h 6693946"/>
              <a:gd name="connsiteX521" fmla="*/ 549813 w 1569618"/>
              <a:gd name="connsiteY521" fmla="*/ 593919 h 6693946"/>
              <a:gd name="connsiteX522" fmla="*/ 547237 w 1569618"/>
              <a:gd name="connsiteY522" fmla="*/ 570674 h 6693946"/>
              <a:gd name="connsiteX523" fmla="*/ 558164 w 1569618"/>
              <a:gd name="connsiteY523" fmla="*/ 563451 h 6693946"/>
              <a:gd name="connsiteX524" fmla="*/ 568401 w 1569618"/>
              <a:gd name="connsiteY524" fmla="*/ 563144 h 6693946"/>
              <a:gd name="connsiteX525" fmla="*/ 582699 w 1569618"/>
              <a:gd name="connsiteY525" fmla="*/ 599221 h 6693946"/>
              <a:gd name="connsiteX526" fmla="*/ 589933 w 1569618"/>
              <a:gd name="connsiteY526" fmla="*/ 609342 h 6693946"/>
              <a:gd name="connsiteX527" fmla="*/ 603102 w 1569618"/>
              <a:gd name="connsiteY527" fmla="*/ 631432 h 6693946"/>
              <a:gd name="connsiteX528" fmla="*/ 599911 w 1569618"/>
              <a:gd name="connsiteY528" fmla="*/ 640484 h 6693946"/>
              <a:gd name="connsiteX529" fmla="*/ 596349 w 1569618"/>
              <a:gd name="connsiteY529" fmla="*/ 631916 h 6693946"/>
              <a:gd name="connsiteX530" fmla="*/ 596026 w 1569618"/>
              <a:gd name="connsiteY530" fmla="*/ 625132 h 6693946"/>
              <a:gd name="connsiteX531" fmla="*/ 589100 w 1569618"/>
              <a:gd name="connsiteY531" fmla="*/ 620063 h 6693946"/>
              <a:gd name="connsiteX532" fmla="*/ 582523 w 1569618"/>
              <a:gd name="connsiteY532" fmla="*/ 625309 h 6693946"/>
              <a:gd name="connsiteX533" fmla="*/ 593112 w 1569618"/>
              <a:gd name="connsiteY533" fmla="*/ 669501 h 6693946"/>
              <a:gd name="connsiteX534" fmla="*/ 593551 w 1569618"/>
              <a:gd name="connsiteY534" fmla="*/ 709826 h 6693946"/>
              <a:gd name="connsiteX535" fmla="*/ 581938 w 1569618"/>
              <a:gd name="connsiteY535" fmla="*/ 770056 h 6693946"/>
              <a:gd name="connsiteX536" fmla="*/ 579973 w 1569618"/>
              <a:gd name="connsiteY536" fmla="*/ 779446 h 6693946"/>
              <a:gd name="connsiteX537" fmla="*/ 591999 w 1569618"/>
              <a:gd name="connsiteY537" fmla="*/ 801581 h 6693946"/>
              <a:gd name="connsiteX538" fmla="*/ 601257 w 1569618"/>
              <a:gd name="connsiteY538" fmla="*/ 803674 h 6693946"/>
              <a:gd name="connsiteX539" fmla="*/ 609094 w 1569618"/>
              <a:gd name="connsiteY539" fmla="*/ 827271 h 6693946"/>
              <a:gd name="connsiteX540" fmla="*/ 589247 w 1569618"/>
              <a:gd name="connsiteY540" fmla="*/ 829630 h 6693946"/>
              <a:gd name="connsiteX541" fmla="*/ 580678 w 1569618"/>
              <a:gd name="connsiteY541" fmla="*/ 815643 h 6693946"/>
              <a:gd name="connsiteX542" fmla="*/ 582246 w 1569618"/>
              <a:gd name="connsiteY542" fmla="*/ 815643 h 6693946"/>
              <a:gd name="connsiteX543" fmla="*/ 580119 w 1569618"/>
              <a:gd name="connsiteY543" fmla="*/ 810341 h 6693946"/>
              <a:gd name="connsiteX544" fmla="*/ 575886 w 1569618"/>
              <a:gd name="connsiteY544" fmla="*/ 811496 h 6693946"/>
              <a:gd name="connsiteX545" fmla="*/ 580678 w 1569618"/>
              <a:gd name="connsiteY545" fmla="*/ 815643 h 6693946"/>
              <a:gd name="connsiteX546" fmla="*/ 589247 w 1569618"/>
              <a:gd name="connsiteY546" fmla="*/ 829630 h 6693946"/>
              <a:gd name="connsiteX547" fmla="*/ 589247 w 1569618"/>
              <a:gd name="connsiteY547" fmla="*/ 840103 h 6693946"/>
              <a:gd name="connsiteX548" fmla="*/ 596510 w 1569618"/>
              <a:gd name="connsiteY548" fmla="*/ 839605 h 6693946"/>
              <a:gd name="connsiteX549" fmla="*/ 610073 w 1569618"/>
              <a:gd name="connsiteY549" fmla="*/ 844704 h 6693946"/>
              <a:gd name="connsiteX550" fmla="*/ 610369 w 1569618"/>
              <a:gd name="connsiteY550" fmla="*/ 910971 h 6693946"/>
              <a:gd name="connsiteX551" fmla="*/ 600406 w 1569618"/>
              <a:gd name="connsiteY551" fmla="*/ 920623 h 6693946"/>
              <a:gd name="connsiteX552" fmla="*/ 599750 w 1569618"/>
              <a:gd name="connsiteY552" fmla="*/ 927287 h 6693946"/>
              <a:gd name="connsiteX553" fmla="*/ 617209 w 1569618"/>
              <a:gd name="connsiteY553" fmla="*/ 965007 h 6693946"/>
              <a:gd name="connsiteX554" fmla="*/ 617561 w 1569618"/>
              <a:gd name="connsiteY554" fmla="*/ 1041732 h 6693946"/>
              <a:gd name="connsiteX555" fmla="*/ 624870 w 1569618"/>
              <a:gd name="connsiteY555" fmla="*/ 1046344 h 6693946"/>
              <a:gd name="connsiteX556" fmla="*/ 627285 w 1569618"/>
              <a:gd name="connsiteY556" fmla="*/ 1038507 h 6693946"/>
              <a:gd name="connsiteX557" fmla="*/ 628222 w 1569618"/>
              <a:gd name="connsiteY557" fmla="*/ 1026834 h 6693946"/>
              <a:gd name="connsiteX558" fmla="*/ 630202 w 1569618"/>
              <a:gd name="connsiteY558" fmla="*/ 1014107 h 6693946"/>
              <a:gd name="connsiteX559" fmla="*/ 630435 w 1569618"/>
              <a:gd name="connsiteY559" fmla="*/ 938919 h 6693946"/>
              <a:gd name="connsiteX560" fmla="*/ 624619 w 1569618"/>
              <a:gd name="connsiteY560" fmla="*/ 853505 h 6693946"/>
              <a:gd name="connsiteX561" fmla="*/ 623917 w 1569618"/>
              <a:gd name="connsiteY561" fmla="*/ 836458 h 6693946"/>
              <a:gd name="connsiteX562" fmla="*/ 624240 w 1569618"/>
              <a:gd name="connsiteY562" fmla="*/ 796789 h 6693946"/>
              <a:gd name="connsiteX563" fmla="*/ 624240 w 1569618"/>
              <a:gd name="connsiteY563" fmla="*/ 751457 h 6693946"/>
              <a:gd name="connsiteX564" fmla="*/ 624619 w 1569618"/>
              <a:gd name="connsiteY564" fmla="*/ 706151 h 6693946"/>
              <a:gd name="connsiteX565" fmla="*/ 623242 w 1569618"/>
              <a:gd name="connsiteY565" fmla="*/ 666219 h 6693946"/>
              <a:gd name="connsiteX566" fmla="*/ 624285 w 1569618"/>
              <a:gd name="connsiteY566" fmla="*/ 621221 h 6693946"/>
              <a:gd name="connsiteX567" fmla="*/ 631226 w 1569618"/>
              <a:gd name="connsiteY567" fmla="*/ 592730 h 6693946"/>
              <a:gd name="connsiteX568" fmla="*/ 631226 w 1569618"/>
              <a:gd name="connsiteY568" fmla="*/ 556668 h 6693946"/>
              <a:gd name="connsiteX569" fmla="*/ 645216 w 1569618"/>
              <a:gd name="connsiteY569" fmla="*/ 604786 h 6693946"/>
              <a:gd name="connsiteX570" fmla="*/ 645595 w 1569618"/>
              <a:gd name="connsiteY570" fmla="*/ 660711 h 6693946"/>
              <a:gd name="connsiteX571" fmla="*/ 653346 w 1569618"/>
              <a:gd name="connsiteY571" fmla="*/ 668664 h 6693946"/>
              <a:gd name="connsiteX572" fmla="*/ 658851 w 1569618"/>
              <a:gd name="connsiteY572" fmla="*/ 658559 h 6693946"/>
              <a:gd name="connsiteX573" fmla="*/ 652128 w 1569618"/>
              <a:gd name="connsiteY573" fmla="*/ 629966 h 6693946"/>
              <a:gd name="connsiteX574" fmla="*/ 658341 w 1569618"/>
              <a:gd name="connsiteY574" fmla="*/ 605007 h 6693946"/>
              <a:gd name="connsiteX575" fmla="*/ 651689 w 1569618"/>
              <a:gd name="connsiteY575" fmla="*/ 579812 h 6693946"/>
              <a:gd name="connsiteX576" fmla="*/ 659466 w 1569618"/>
              <a:gd name="connsiteY576" fmla="*/ 547792 h 6693946"/>
              <a:gd name="connsiteX577" fmla="*/ 666718 w 1569618"/>
              <a:gd name="connsiteY577" fmla="*/ 543090 h 6693946"/>
              <a:gd name="connsiteX578" fmla="*/ 672913 w 1569618"/>
              <a:gd name="connsiteY578" fmla="*/ 548744 h 6693946"/>
              <a:gd name="connsiteX579" fmla="*/ 670862 w 1569618"/>
              <a:gd name="connsiteY579" fmla="*/ 575695 h 6693946"/>
              <a:gd name="connsiteX580" fmla="*/ 677720 w 1569618"/>
              <a:gd name="connsiteY580" fmla="*/ 600627 h 6693946"/>
              <a:gd name="connsiteX581" fmla="*/ 677544 w 1569618"/>
              <a:gd name="connsiteY581" fmla="*/ 617985 h 6693946"/>
              <a:gd name="connsiteX582" fmla="*/ 673044 w 1569618"/>
              <a:gd name="connsiteY582" fmla="*/ 631695 h 6693946"/>
              <a:gd name="connsiteX583" fmla="*/ 678538 w 1569618"/>
              <a:gd name="connsiteY583" fmla="*/ 645010 h 6693946"/>
              <a:gd name="connsiteX584" fmla="*/ 680690 w 1569618"/>
              <a:gd name="connsiteY584" fmla="*/ 676355 h 6693946"/>
              <a:gd name="connsiteX585" fmla="*/ 693188 w 1569618"/>
              <a:gd name="connsiteY585" fmla="*/ 692116 h 6693946"/>
              <a:gd name="connsiteX586" fmla="*/ 680851 w 1569618"/>
              <a:gd name="connsiteY586" fmla="*/ 699529 h 6693946"/>
              <a:gd name="connsiteX587" fmla="*/ 688366 w 1569618"/>
              <a:gd name="connsiteY587" fmla="*/ 703688 h 6693946"/>
              <a:gd name="connsiteX588" fmla="*/ 688793 w 1569618"/>
              <a:gd name="connsiteY588" fmla="*/ 717180 h 6693946"/>
              <a:gd name="connsiteX589" fmla="*/ 685231 w 1569618"/>
              <a:gd name="connsiteY589" fmla="*/ 726453 h 6693946"/>
              <a:gd name="connsiteX590" fmla="*/ 697140 w 1569618"/>
              <a:gd name="connsiteY590" fmla="*/ 738655 h 6693946"/>
              <a:gd name="connsiteX591" fmla="*/ 699589 w 1569618"/>
              <a:gd name="connsiteY591" fmla="*/ 757168 h 6693946"/>
              <a:gd name="connsiteX592" fmla="*/ 687166 w 1569618"/>
              <a:gd name="connsiteY592" fmla="*/ 759452 h 6693946"/>
              <a:gd name="connsiteX593" fmla="*/ 685115 w 1569618"/>
              <a:gd name="connsiteY593" fmla="*/ 754341 h 6693946"/>
              <a:gd name="connsiteX594" fmla="*/ 680866 w 1569618"/>
              <a:gd name="connsiteY594" fmla="*/ 755499 h 6693946"/>
              <a:gd name="connsiteX595" fmla="*/ 685674 w 1569618"/>
              <a:gd name="connsiteY595" fmla="*/ 759643 h 6693946"/>
              <a:gd name="connsiteX596" fmla="*/ 680971 w 1569618"/>
              <a:gd name="connsiteY596" fmla="*/ 787519 h 6693946"/>
              <a:gd name="connsiteX597" fmla="*/ 697538 w 1569618"/>
              <a:gd name="connsiteY597" fmla="*/ 828445 h 6693946"/>
              <a:gd name="connsiteX598" fmla="*/ 701449 w 1569618"/>
              <a:gd name="connsiteY598" fmla="*/ 862557 h 6693946"/>
              <a:gd name="connsiteX599" fmla="*/ 701228 w 1569618"/>
              <a:gd name="connsiteY599" fmla="*/ 884209 h 6693946"/>
              <a:gd name="connsiteX600" fmla="*/ 694227 w 1569618"/>
              <a:gd name="connsiteY600" fmla="*/ 913623 h 6693946"/>
              <a:gd name="connsiteX601" fmla="*/ 708244 w 1569618"/>
              <a:gd name="connsiteY601" fmla="*/ 967245 h 6693946"/>
              <a:gd name="connsiteX602" fmla="*/ 715219 w 1569618"/>
              <a:gd name="connsiteY602" fmla="*/ 1034247 h 6693946"/>
              <a:gd name="connsiteX603" fmla="*/ 712170 w 1569618"/>
              <a:gd name="connsiteY603" fmla="*/ 1097072 h 6693946"/>
              <a:gd name="connsiteX604" fmla="*/ 718102 w 1569618"/>
              <a:gd name="connsiteY604" fmla="*/ 1143825 h 6693946"/>
              <a:gd name="connsiteX605" fmla="*/ 722234 w 1569618"/>
              <a:gd name="connsiteY605" fmla="*/ 1152555 h 6693946"/>
              <a:gd name="connsiteX606" fmla="*/ 720446 w 1569618"/>
              <a:gd name="connsiteY606" fmla="*/ 1182996 h 6693946"/>
              <a:gd name="connsiteX607" fmla="*/ 722366 w 1569618"/>
              <a:gd name="connsiteY607" fmla="*/ 1213156 h 6693946"/>
              <a:gd name="connsiteX608" fmla="*/ 728620 w 1569618"/>
              <a:gd name="connsiteY608" fmla="*/ 1245483 h 6693946"/>
              <a:gd name="connsiteX609" fmla="*/ 725984 w 1569618"/>
              <a:gd name="connsiteY609" fmla="*/ 1279232 h 6693946"/>
              <a:gd name="connsiteX610" fmla="*/ 726202 w 1569618"/>
              <a:gd name="connsiteY610" fmla="*/ 1305991 h 6693946"/>
              <a:gd name="connsiteX611" fmla="*/ 729104 w 1569618"/>
              <a:gd name="connsiteY611" fmla="*/ 1343182 h 6693946"/>
              <a:gd name="connsiteX612" fmla="*/ 729221 w 1569618"/>
              <a:gd name="connsiteY612" fmla="*/ 1381632 h 6693946"/>
              <a:gd name="connsiteX613" fmla="*/ 728812 w 1569618"/>
              <a:gd name="connsiteY613" fmla="*/ 1420012 h 6693946"/>
              <a:gd name="connsiteX614" fmla="*/ 729221 w 1569618"/>
              <a:gd name="connsiteY614" fmla="*/ 1452718 h 6693946"/>
              <a:gd name="connsiteX615" fmla="*/ 743661 w 1569618"/>
              <a:gd name="connsiteY615" fmla="*/ 1394434 h 6693946"/>
              <a:gd name="connsiteX616" fmla="*/ 743222 w 1569618"/>
              <a:gd name="connsiteY616" fmla="*/ 1279112 h 6693946"/>
              <a:gd name="connsiteX617" fmla="*/ 743822 w 1569618"/>
              <a:gd name="connsiteY617" fmla="*/ 1247842 h 6693946"/>
              <a:gd name="connsiteX618" fmla="*/ 740601 w 1569618"/>
              <a:gd name="connsiteY618" fmla="*/ 1220963 h 6693946"/>
              <a:gd name="connsiteX619" fmla="*/ 736911 w 1569618"/>
              <a:gd name="connsiteY619" fmla="*/ 1193481 h 6693946"/>
              <a:gd name="connsiteX620" fmla="*/ 746241 w 1569618"/>
              <a:gd name="connsiteY620" fmla="*/ 1159147 h 6693946"/>
              <a:gd name="connsiteX621" fmla="*/ 749875 w 1569618"/>
              <a:gd name="connsiteY621" fmla="*/ 1150477 h 6693946"/>
              <a:gd name="connsiteX622" fmla="*/ 738813 w 1569618"/>
              <a:gd name="connsiteY622" fmla="*/ 1132928 h 6693946"/>
              <a:gd name="connsiteX623" fmla="*/ 740732 w 1569618"/>
              <a:gd name="connsiteY623" fmla="*/ 1111265 h 6693946"/>
              <a:gd name="connsiteX624" fmla="*/ 736866 w 1569618"/>
              <a:gd name="connsiteY624" fmla="*/ 1081604 h 6693946"/>
              <a:gd name="connsiteX625" fmla="*/ 744160 w 1569618"/>
              <a:gd name="connsiteY625" fmla="*/ 1044413 h 6693946"/>
              <a:gd name="connsiteX626" fmla="*/ 743222 w 1569618"/>
              <a:gd name="connsiteY626" fmla="*/ 1002842 h 6693946"/>
              <a:gd name="connsiteX627" fmla="*/ 743489 w 1569618"/>
              <a:gd name="connsiteY627" fmla="*/ 974895 h 6693946"/>
              <a:gd name="connsiteX628" fmla="*/ 749185 w 1569618"/>
              <a:gd name="connsiteY628" fmla="*/ 972476 h 6693946"/>
              <a:gd name="connsiteX629" fmla="*/ 764214 w 1569618"/>
              <a:gd name="connsiteY629" fmla="*/ 990610 h 6693946"/>
              <a:gd name="connsiteX630" fmla="*/ 758413 w 1569618"/>
              <a:gd name="connsiteY630" fmla="*/ 992924 h 6693946"/>
              <a:gd name="connsiteX631" fmla="*/ 764214 w 1569618"/>
              <a:gd name="connsiteY631" fmla="*/ 997611 h 6693946"/>
              <a:gd name="connsiteX632" fmla="*/ 757213 w 1569618"/>
              <a:gd name="connsiteY632" fmla="*/ 1022102 h 6693946"/>
              <a:gd name="connsiteX633" fmla="*/ 762455 w 1569618"/>
              <a:gd name="connsiteY633" fmla="*/ 1047972 h 6693946"/>
              <a:gd name="connsiteX634" fmla="*/ 761094 w 1569618"/>
              <a:gd name="connsiteY634" fmla="*/ 1046607 h 6693946"/>
              <a:gd name="connsiteX635" fmla="*/ 757989 w 1569618"/>
              <a:gd name="connsiteY635" fmla="*/ 1050814 h 6693946"/>
              <a:gd name="connsiteX636" fmla="*/ 762178 w 1569618"/>
              <a:gd name="connsiteY636" fmla="*/ 1049817 h 6693946"/>
              <a:gd name="connsiteX637" fmla="*/ 764214 w 1569618"/>
              <a:gd name="connsiteY637" fmla="*/ 1049730 h 6693946"/>
              <a:gd name="connsiteX638" fmla="*/ 763539 w 1569618"/>
              <a:gd name="connsiteY638" fmla="*/ 1049055 h 6693946"/>
              <a:gd name="connsiteX639" fmla="*/ 778070 w 1569618"/>
              <a:gd name="connsiteY639" fmla="*/ 1030393 h 6693946"/>
              <a:gd name="connsiteX640" fmla="*/ 774102 w 1569618"/>
              <a:gd name="connsiteY640" fmla="*/ 997686 h 6693946"/>
              <a:gd name="connsiteX641" fmla="*/ 764214 w 1569618"/>
              <a:gd name="connsiteY641" fmla="*/ 997611 h 6693946"/>
              <a:gd name="connsiteX642" fmla="*/ 764214 w 1569618"/>
              <a:gd name="connsiteY642" fmla="*/ 990610 h 6693946"/>
              <a:gd name="connsiteX643" fmla="*/ 777500 w 1569618"/>
              <a:gd name="connsiteY643" fmla="*/ 977310 h 6693946"/>
              <a:gd name="connsiteX644" fmla="*/ 774249 w 1569618"/>
              <a:gd name="connsiteY644" fmla="*/ 957286 h 6693946"/>
              <a:gd name="connsiteX645" fmla="*/ 775433 w 1569618"/>
              <a:gd name="connsiteY645" fmla="*/ 935492 h 6693946"/>
              <a:gd name="connsiteX646" fmla="*/ 772404 w 1569618"/>
              <a:gd name="connsiteY646" fmla="*/ 895706 h 6693946"/>
              <a:gd name="connsiteX647" fmla="*/ 779461 w 1569618"/>
              <a:gd name="connsiteY647" fmla="*/ 846152 h 6693946"/>
              <a:gd name="connsiteX648" fmla="*/ 786612 w 1569618"/>
              <a:gd name="connsiteY648" fmla="*/ 845364 h 6693946"/>
              <a:gd name="connsiteX649" fmla="*/ 785220 w 1569618"/>
              <a:gd name="connsiteY649" fmla="*/ 846755 h 6693946"/>
              <a:gd name="connsiteX650" fmla="*/ 789424 w 1569618"/>
              <a:gd name="connsiteY650" fmla="*/ 849860 h 6693946"/>
              <a:gd name="connsiteX651" fmla="*/ 788427 w 1569618"/>
              <a:gd name="connsiteY651" fmla="*/ 845672 h 6693946"/>
              <a:gd name="connsiteX652" fmla="*/ 788340 w 1569618"/>
              <a:gd name="connsiteY652" fmla="*/ 843636 h 6693946"/>
              <a:gd name="connsiteX653" fmla="*/ 787560 w 1569618"/>
              <a:gd name="connsiteY653" fmla="*/ 844412 h 6693946"/>
              <a:gd name="connsiteX654" fmla="*/ 778699 w 1569618"/>
              <a:gd name="connsiteY654" fmla="*/ 819055 h 6693946"/>
              <a:gd name="connsiteX655" fmla="*/ 792675 w 1569618"/>
              <a:gd name="connsiteY655" fmla="*/ 804671 h 6693946"/>
              <a:gd name="connsiteX656" fmla="*/ 806632 w 1569618"/>
              <a:gd name="connsiteY656" fmla="*/ 761210 h 6693946"/>
              <a:gd name="connsiteX657" fmla="*/ 794914 w 1569618"/>
              <a:gd name="connsiteY657" fmla="*/ 759572 h 6693946"/>
              <a:gd name="connsiteX658" fmla="*/ 784561 w 1569618"/>
              <a:gd name="connsiteY658" fmla="*/ 759774 h 6693946"/>
              <a:gd name="connsiteX659" fmla="*/ 778816 w 1569618"/>
              <a:gd name="connsiteY659" fmla="*/ 762545 h 6693946"/>
              <a:gd name="connsiteX660" fmla="*/ 786345 w 1569618"/>
              <a:gd name="connsiteY660" fmla="*/ 766513 h 6693946"/>
              <a:gd name="connsiteX661" fmla="*/ 796335 w 1569618"/>
              <a:gd name="connsiteY661" fmla="*/ 767596 h 6693946"/>
              <a:gd name="connsiteX662" fmla="*/ 799147 w 1569618"/>
              <a:gd name="connsiteY662" fmla="*/ 773120 h 6693946"/>
              <a:gd name="connsiteX663" fmla="*/ 784414 w 1569618"/>
              <a:gd name="connsiteY663" fmla="*/ 781103 h 6693946"/>
              <a:gd name="connsiteX664" fmla="*/ 782434 w 1569618"/>
              <a:gd name="connsiteY664" fmla="*/ 794535 h 6693946"/>
              <a:gd name="connsiteX665" fmla="*/ 776900 w 1569618"/>
              <a:gd name="connsiteY665" fmla="*/ 785367 h 6693946"/>
              <a:gd name="connsiteX666" fmla="*/ 776986 w 1569618"/>
              <a:gd name="connsiteY666" fmla="*/ 782993 h 6693946"/>
              <a:gd name="connsiteX667" fmla="*/ 767143 w 1569618"/>
              <a:gd name="connsiteY667" fmla="*/ 761578 h 6693946"/>
              <a:gd name="connsiteX668" fmla="*/ 785220 w 1569618"/>
              <a:gd name="connsiteY668" fmla="*/ 745656 h 6693946"/>
              <a:gd name="connsiteX669" fmla="*/ 801082 w 1569618"/>
              <a:gd name="connsiteY669" fmla="*/ 744014 h 6693946"/>
              <a:gd name="connsiteX670" fmla="*/ 812977 w 1569618"/>
              <a:gd name="connsiteY670" fmla="*/ 727916 h 6693946"/>
              <a:gd name="connsiteX671" fmla="*/ 807719 w 1569618"/>
              <a:gd name="connsiteY671" fmla="*/ 691662 h 6693946"/>
              <a:gd name="connsiteX672" fmla="*/ 806445 w 1569618"/>
              <a:gd name="connsiteY672" fmla="*/ 672710 h 6693946"/>
              <a:gd name="connsiteX673" fmla="*/ 806092 w 1569618"/>
              <a:gd name="connsiteY673" fmla="*/ 653639 h 6693946"/>
              <a:gd name="connsiteX674" fmla="*/ 807292 w 1569618"/>
              <a:gd name="connsiteY674" fmla="*/ 636719 h 6693946"/>
              <a:gd name="connsiteX675" fmla="*/ 809887 w 1569618"/>
              <a:gd name="connsiteY675" fmla="*/ 591500 h 6693946"/>
              <a:gd name="connsiteX676" fmla="*/ 812756 w 1569618"/>
              <a:gd name="connsiteY676" fmla="*/ 581717 h 6693946"/>
              <a:gd name="connsiteX677" fmla="*/ 817634 w 1569618"/>
              <a:gd name="connsiteY677" fmla="*/ 571596 h 6693946"/>
              <a:gd name="connsiteX678" fmla="*/ 824886 w 1569618"/>
              <a:gd name="connsiteY678" fmla="*/ 579126 h 6693946"/>
              <a:gd name="connsiteX679" fmla="*/ 827230 w 1569618"/>
              <a:gd name="connsiteY679" fmla="*/ 588616 h 6693946"/>
              <a:gd name="connsiteX680" fmla="*/ 829997 w 1569618"/>
              <a:gd name="connsiteY680" fmla="*/ 597961 h 6693946"/>
              <a:gd name="connsiteX681" fmla="*/ 834100 w 1569618"/>
              <a:gd name="connsiteY681" fmla="*/ 587105 h 6693946"/>
              <a:gd name="connsiteX682" fmla="*/ 840939 w 1569618"/>
              <a:gd name="connsiteY682" fmla="*/ 539839 h 6693946"/>
              <a:gd name="connsiteX683" fmla="*/ 841509 w 1569618"/>
              <a:gd name="connsiteY683" fmla="*/ 483899 h 6693946"/>
              <a:gd name="connsiteX684" fmla="*/ 848117 w 1569618"/>
              <a:gd name="connsiteY684" fmla="*/ 451792 h 6693946"/>
              <a:gd name="connsiteX685" fmla="*/ 854649 w 1569618"/>
              <a:gd name="connsiteY685" fmla="*/ 419169 h 6693946"/>
              <a:gd name="connsiteX686" fmla="*/ 855425 w 1569618"/>
              <a:gd name="connsiteY686" fmla="*/ 398766 h 6693946"/>
              <a:gd name="connsiteX687" fmla="*/ 862118 w 1569618"/>
              <a:gd name="connsiteY687" fmla="*/ 373631 h 6693946"/>
              <a:gd name="connsiteX688" fmla="*/ 870484 w 1569618"/>
              <a:gd name="connsiteY688" fmla="*/ 372210 h 6693946"/>
              <a:gd name="connsiteX689" fmla="*/ 883549 w 1569618"/>
              <a:gd name="connsiteY689" fmla="*/ 365486 h 6693946"/>
              <a:gd name="connsiteX690" fmla="*/ 890947 w 1569618"/>
              <a:gd name="connsiteY690" fmla="*/ 361106 h 6693946"/>
              <a:gd name="connsiteX691" fmla="*/ 896894 w 1569618"/>
              <a:gd name="connsiteY691" fmla="*/ 367024 h 6693946"/>
              <a:gd name="connsiteX692" fmla="*/ 904570 w 1569618"/>
              <a:gd name="connsiteY692" fmla="*/ 406221 h 6693946"/>
              <a:gd name="connsiteX693" fmla="*/ 909198 w 1569618"/>
              <a:gd name="connsiteY693" fmla="*/ 418029 h 6693946"/>
              <a:gd name="connsiteX694" fmla="*/ 914162 w 1569618"/>
              <a:gd name="connsiteY694" fmla="*/ 422787 h 6693946"/>
              <a:gd name="connsiteX695" fmla="*/ 918017 w 1569618"/>
              <a:gd name="connsiteY695" fmla="*/ 419083 h 6693946"/>
              <a:gd name="connsiteX696" fmla="*/ 919903 w 1569618"/>
              <a:gd name="connsiteY696" fmla="*/ 392159 h 6693946"/>
              <a:gd name="connsiteX697" fmla="*/ 933688 w 1569618"/>
              <a:gd name="connsiteY697" fmla="*/ 373364 h 6693946"/>
              <a:gd name="connsiteX698" fmla="*/ 939211 w 1569618"/>
              <a:gd name="connsiteY698" fmla="*/ 344438 h 6693946"/>
              <a:gd name="connsiteX699" fmla="*/ 945275 w 1569618"/>
              <a:gd name="connsiteY699" fmla="*/ 322217 h 6693946"/>
              <a:gd name="connsiteX700" fmla="*/ 956363 w 1569618"/>
              <a:gd name="connsiteY700" fmla="*/ 299571 h 6693946"/>
              <a:gd name="connsiteX701" fmla="*/ 976796 w 1569618"/>
              <a:gd name="connsiteY701" fmla="*/ 304611 h 6693946"/>
              <a:gd name="connsiteX702" fmla="*/ 1005374 w 1569618"/>
              <a:gd name="connsiteY702" fmla="*/ 311537 h 6693946"/>
              <a:gd name="connsiteX703" fmla="*/ 1016406 w 1569618"/>
              <a:gd name="connsiteY703" fmla="*/ 349051 h 6693946"/>
              <a:gd name="connsiteX704" fmla="*/ 1018029 w 1569618"/>
              <a:gd name="connsiteY704" fmla="*/ 365764 h 6693946"/>
              <a:gd name="connsiteX705" fmla="*/ 1037116 w 1569618"/>
              <a:gd name="connsiteY705" fmla="*/ 371126 h 6693946"/>
              <a:gd name="connsiteX706" fmla="*/ 1044661 w 1569618"/>
              <a:gd name="connsiteY706" fmla="*/ 363904 h 6693946"/>
              <a:gd name="connsiteX707" fmla="*/ 1071378 w 1569618"/>
              <a:gd name="connsiteY707" fmla="*/ 349418 h 6693946"/>
              <a:gd name="connsiteX708" fmla="*/ 1092794 w 1569618"/>
              <a:gd name="connsiteY708" fmla="*/ 389316 h 6693946"/>
              <a:gd name="connsiteX709" fmla="*/ 1102431 w 1569618"/>
              <a:gd name="connsiteY709" fmla="*/ 462719 h 6693946"/>
              <a:gd name="connsiteX710" fmla="*/ 1120449 w 1569618"/>
              <a:gd name="connsiteY710" fmla="*/ 532046 h 6693946"/>
              <a:gd name="connsiteX711" fmla="*/ 1121592 w 1569618"/>
              <a:gd name="connsiteY711" fmla="*/ 549007 h 6693946"/>
              <a:gd name="connsiteX712" fmla="*/ 1133176 w 1569618"/>
              <a:gd name="connsiteY712" fmla="*/ 562161 h 6693946"/>
              <a:gd name="connsiteX713" fmla="*/ 1129853 w 1569618"/>
              <a:gd name="connsiteY713" fmla="*/ 547631 h 6693946"/>
              <a:gd name="connsiteX714" fmla="*/ 1128226 w 1569618"/>
              <a:gd name="connsiteY714" fmla="*/ 541406 h 6693946"/>
              <a:gd name="connsiteX715" fmla="*/ 1121386 w 1569618"/>
              <a:gd name="connsiteY715" fmla="*/ 453285 h 6693946"/>
              <a:gd name="connsiteX716" fmla="*/ 1121341 w 1569618"/>
              <a:gd name="connsiteY716" fmla="*/ 435867 h 6693946"/>
              <a:gd name="connsiteX717" fmla="*/ 1124930 w 1569618"/>
              <a:gd name="connsiteY717" fmla="*/ 430962 h 6693946"/>
              <a:gd name="connsiteX718" fmla="*/ 1128196 w 1569618"/>
              <a:gd name="connsiteY718" fmla="*/ 436602 h 6693946"/>
              <a:gd name="connsiteX719" fmla="*/ 1134863 w 1569618"/>
              <a:gd name="connsiteY719" fmla="*/ 479181 h 6693946"/>
              <a:gd name="connsiteX720" fmla="*/ 1144868 w 1569618"/>
              <a:gd name="connsiteY720" fmla="*/ 499190 h 6693946"/>
              <a:gd name="connsiteX721" fmla="*/ 1162957 w 1569618"/>
              <a:gd name="connsiteY721" fmla="*/ 530142 h 6693946"/>
              <a:gd name="connsiteX722" fmla="*/ 1159721 w 1569618"/>
              <a:gd name="connsiteY722" fmla="*/ 535504 h 6693946"/>
              <a:gd name="connsiteX723" fmla="*/ 1152367 w 1569618"/>
              <a:gd name="connsiteY723" fmla="*/ 542373 h 6693946"/>
              <a:gd name="connsiteX724" fmla="*/ 1149289 w 1569618"/>
              <a:gd name="connsiteY724" fmla="*/ 536674 h 6693946"/>
              <a:gd name="connsiteX725" fmla="*/ 1149101 w 1569618"/>
              <a:gd name="connsiteY725" fmla="*/ 529718 h 6693946"/>
              <a:gd name="connsiteX726" fmla="*/ 1144939 w 1569618"/>
              <a:gd name="connsiteY726" fmla="*/ 508389 h 6693946"/>
              <a:gd name="connsiteX727" fmla="*/ 1142348 w 1569618"/>
              <a:gd name="connsiteY727" fmla="*/ 528237 h 6693946"/>
              <a:gd name="connsiteX728" fmla="*/ 1157831 w 1569618"/>
              <a:gd name="connsiteY728" fmla="*/ 550166 h 6693946"/>
              <a:gd name="connsiteX729" fmla="*/ 1162987 w 1569618"/>
              <a:gd name="connsiteY729" fmla="*/ 560346 h 6693946"/>
              <a:gd name="connsiteX730" fmla="*/ 1171158 w 1569618"/>
              <a:gd name="connsiteY730" fmla="*/ 616579 h 6693946"/>
              <a:gd name="connsiteX731" fmla="*/ 1183037 w 1569618"/>
              <a:gd name="connsiteY731" fmla="*/ 624296 h 6693946"/>
              <a:gd name="connsiteX732" fmla="*/ 1187417 w 1569618"/>
              <a:gd name="connsiteY732" fmla="*/ 611524 h 6693946"/>
              <a:gd name="connsiteX733" fmla="*/ 1186877 w 1569618"/>
              <a:gd name="connsiteY733" fmla="*/ 593128 h 6693946"/>
              <a:gd name="connsiteX734" fmla="*/ 1197542 w 1569618"/>
              <a:gd name="connsiteY734" fmla="*/ 609739 h 6693946"/>
              <a:gd name="connsiteX735" fmla="*/ 1199240 w 1569618"/>
              <a:gd name="connsiteY735" fmla="*/ 657081 h 6693946"/>
              <a:gd name="connsiteX736" fmla="*/ 1221987 w 1569618"/>
              <a:gd name="connsiteY736" fmla="*/ 702679 h 6693946"/>
              <a:gd name="connsiteX737" fmla="*/ 1228256 w 1569618"/>
              <a:gd name="connsiteY737" fmla="*/ 703395 h 6693946"/>
              <a:gd name="connsiteX738" fmla="*/ 1229940 w 1569618"/>
              <a:gd name="connsiteY738" fmla="*/ 697141 h 6693946"/>
              <a:gd name="connsiteX739" fmla="*/ 1226322 w 1569618"/>
              <a:gd name="connsiteY739" fmla="*/ 611262 h 6693946"/>
              <a:gd name="connsiteX740" fmla="*/ 1229618 w 1569618"/>
              <a:gd name="connsiteY740" fmla="*/ 605708 h 6693946"/>
              <a:gd name="connsiteX741" fmla="*/ 1233105 w 1569618"/>
              <a:gd name="connsiteY741" fmla="*/ 611172 h 6693946"/>
              <a:gd name="connsiteX742" fmla="*/ 1240489 w 1569618"/>
              <a:gd name="connsiteY742" fmla="*/ 643282 h 6693946"/>
              <a:gd name="connsiteX743" fmla="*/ 1251884 w 1569618"/>
              <a:gd name="connsiteY743" fmla="*/ 677499 h 6693946"/>
              <a:gd name="connsiteX744" fmla="*/ 1269857 w 1569618"/>
              <a:gd name="connsiteY744" fmla="*/ 705064 h 6693946"/>
              <a:gd name="connsiteX745" fmla="*/ 1268144 w 1569618"/>
              <a:gd name="connsiteY745" fmla="*/ 706781 h 6693946"/>
              <a:gd name="connsiteX746" fmla="*/ 1272362 w 1569618"/>
              <a:gd name="connsiteY746" fmla="*/ 709886 h 6693946"/>
              <a:gd name="connsiteX747" fmla="*/ 1271365 w 1569618"/>
              <a:gd name="connsiteY747" fmla="*/ 705694 h 6693946"/>
              <a:gd name="connsiteX748" fmla="*/ 1271762 w 1569618"/>
              <a:gd name="connsiteY748" fmla="*/ 704277 h 6693946"/>
              <a:gd name="connsiteX749" fmla="*/ 1267161 w 1569618"/>
              <a:gd name="connsiteY749" fmla="*/ 629805 h 6693946"/>
              <a:gd name="connsiteX750" fmla="*/ 1266764 w 1569618"/>
              <a:gd name="connsiteY750" fmla="*/ 617048 h 6693946"/>
              <a:gd name="connsiteX751" fmla="*/ 1276858 w 1569618"/>
              <a:gd name="connsiteY751" fmla="*/ 617880 h 6693946"/>
              <a:gd name="connsiteX752" fmla="*/ 1282029 w 1569618"/>
              <a:gd name="connsiteY752" fmla="*/ 609679 h 6693946"/>
              <a:gd name="connsiteX753" fmla="*/ 1284182 w 1569618"/>
              <a:gd name="connsiteY753" fmla="*/ 600129 h 6693946"/>
              <a:gd name="connsiteX754" fmla="*/ 1293849 w 1569618"/>
              <a:gd name="connsiteY754" fmla="*/ 607174 h 6693946"/>
              <a:gd name="connsiteX755" fmla="*/ 1316393 w 1569618"/>
              <a:gd name="connsiteY755" fmla="*/ 674173 h 6693946"/>
              <a:gd name="connsiteX756" fmla="*/ 1333222 w 1569618"/>
              <a:gd name="connsiteY756" fmla="*/ 716096 h 6693946"/>
              <a:gd name="connsiteX757" fmla="*/ 1333485 w 1569618"/>
              <a:gd name="connsiteY757" fmla="*/ 733203 h 6693946"/>
              <a:gd name="connsiteX758" fmla="*/ 1337073 w 1569618"/>
              <a:gd name="connsiteY758" fmla="*/ 738404 h 6693946"/>
              <a:gd name="connsiteX759" fmla="*/ 1352132 w 1569618"/>
              <a:gd name="connsiteY759" fmla="*/ 757592 h 6693946"/>
              <a:gd name="connsiteX760" fmla="*/ 1345116 w 1569618"/>
              <a:gd name="connsiteY760" fmla="*/ 766250 h 6693946"/>
              <a:gd name="connsiteX761" fmla="*/ 1341997 w 1569618"/>
              <a:gd name="connsiteY761" fmla="*/ 773911 h 6693946"/>
              <a:gd name="connsiteX762" fmla="*/ 1347708 w 1569618"/>
              <a:gd name="connsiteY762" fmla="*/ 802751 h 6693946"/>
              <a:gd name="connsiteX763" fmla="*/ 1347606 w 1569618"/>
              <a:gd name="connsiteY763" fmla="*/ 807397 h 6693946"/>
              <a:gd name="connsiteX764" fmla="*/ 1366134 w 1569618"/>
              <a:gd name="connsiteY764" fmla="*/ 841071 h 6693946"/>
              <a:gd name="connsiteX765" fmla="*/ 1373210 w 1569618"/>
              <a:gd name="connsiteY765" fmla="*/ 904289 h 6693946"/>
              <a:gd name="connsiteX766" fmla="*/ 1380346 w 1569618"/>
              <a:gd name="connsiteY766" fmla="*/ 950108 h 6693946"/>
              <a:gd name="connsiteX767" fmla="*/ 1386218 w 1569618"/>
              <a:gd name="connsiteY767" fmla="*/ 957946 h 6693946"/>
              <a:gd name="connsiteX768" fmla="*/ 1400472 w 1569618"/>
              <a:gd name="connsiteY768" fmla="*/ 965460 h 6693946"/>
              <a:gd name="connsiteX769" fmla="*/ 1387977 w 1569618"/>
              <a:gd name="connsiteY769" fmla="*/ 972960 h 6693946"/>
              <a:gd name="connsiteX770" fmla="*/ 1394127 w 1569618"/>
              <a:gd name="connsiteY770" fmla="*/ 1004612 h 6693946"/>
              <a:gd name="connsiteX771" fmla="*/ 1388416 w 1569618"/>
              <a:gd name="connsiteY771" fmla="*/ 1007016 h 6693946"/>
              <a:gd name="connsiteX772" fmla="*/ 1394288 w 1569618"/>
              <a:gd name="connsiteY772" fmla="*/ 1024667 h 6693946"/>
              <a:gd name="connsiteX773" fmla="*/ 1390819 w 1569618"/>
              <a:gd name="connsiteY773" fmla="*/ 1041511 h 6693946"/>
              <a:gd name="connsiteX774" fmla="*/ 1394333 w 1569618"/>
              <a:gd name="connsiteY774" fmla="*/ 1078308 h 6693946"/>
              <a:gd name="connsiteX775" fmla="*/ 1412422 w 1569618"/>
              <a:gd name="connsiteY775" fmla="*/ 1104834 h 6693946"/>
              <a:gd name="connsiteX776" fmla="*/ 1413828 w 1569618"/>
              <a:gd name="connsiteY776" fmla="*/ 1184095 h 6693946"/>
              <a:gd name="connsiteX777" fmla="*/ 1411807 w 1569618"/>
              <a:gd name="connsiteY777" fmla="*/ 1194171 h 6693946"/>
              <a:gd name="connsiteX778" fmla="*/ 1422033 w 1569618"/>
              <a:gd name="connsiteY778" fmla="*/ 1245746 h 6693946"/>
              <a:gd name="connsiteX779" fmla="*/ 1428667 w 1569618"/>
              <a:gd name="connsiteY779" fmla="*/ 1278073 h 6693946"/>
              <a:gd name="connsiteX780" fmla="*/ 1434044 w 1569618"/>
              <a:gd name="connsiteY780" fmla="*/ 1307382 h 6693946"/>
              <a:gd name="connsiteX781" fmla="*/ 1429679 w 1569618"/>
              <a:gd name="connsiteY781" fmla="*/ 1324170 h 6693946"/>
              <a:gd name="connsiteX782" fmla="*/ 1442128 w 1569618"/>
              <a:gd name="connsiteY782" fmla="*/ 1413581 h 6693946"/>
              <a:gd name="connsiteX783" fmla="*/ 1443096 w 1569618"/>
              <a:gd name="connsiteY783" fmla="*/ 1430602 h 6693946"/>
              <a:gd name="connsiteX784" fmla="*/ 1443317 w 1569618"/>
              <a:gd name="connsiteY784" fmla="*/ 1462051 h 6693946"/>
              <a:gd name="connsiteX785" fmla="*/ 1448781 w 1569618"/>
              <a:gd name="connsiteY785" fmla="*/ 1892825 h 6693946"/>
              <a:gd name="connsiteX786" fmla="*/ 1455898 w 1569618"/>
              <a:gd name="connsiteY786" fmla="*/ 1959767 h 6693946"/>
              <a:gd name="connsiteX787" fmla="*/ 1456573 w 1569618"/>
              <a:gd name="connsiteY787" fmla="*/ 2018711 h 6693946"/>
              <a:gd name="connsiteX788" fmla="*/ 1464526 w 1569618"/>
              <a:gd name="connsiteY788" fmla="*/ 2068322 h 6693946"/>
              <a:gd name="connsiteX789" fmla="*/ 1470605 w 1569618"/>
              <a:gd name="connsiteY789" fmla="*/ 2118300 h 6693946"/>
              <a:gd name="connsiteX790" fmla="*/ 1471119 w 1569618"/>
              <a:gd name="connsiteY790" fmla="*/ 2138883 h 6693946"/>
              <a:gd name="connsiteX791" fmla="*/ 1478119 w 1569618"/>
              <a:gd name="connsiteY791" fmla="*/ 2384291 h 6693946"/>
              <a:gd name="connsiteX792" fmla="*/ 1486264 w 1569618"/>
              <a:gd name="connsiteY792" fmla="*/ 2496595 h 6693946"/>
              <a:gd name="connsiteX793" fmla="*/ 1493175 w 1569618"/>
              <a:gd name="connsiteY793" fmla="*/ 2999763 h 6693946"/>
              <a:gd name="connsiteX794" fmla="*/ 1498039 w 1569618"/>
              <a:gd name="connsiteY794" fmla="*/ 3150971 h 6693946"/>
              <a:gd name="connsiteX795" fmla="*/ 1499737 w 1569618"/>
              <a:gd name="connsiteY795" fmla="*/ 3179871 h 6693946"/>
              <a:gd name="connsiteX796" fmla="*/ 1500705 w 1569618"/>
              <a:gd name="connsiteY796" fmla="*/ 3208550 h 6693946"/>
              <a:gd name="connsiteX797" fmla="*/ 1505876 w 1569618"/>
              <a:gd name="connsiteY797" fmla="*/ 3237908 h 6693946"/>
              <a:gd name="connsiteX798" fmla="*/ 1506112 w 1569618"/>
              <a:gd name="connsiteY798" fmla="*/ 3272856 h 6693946"/>
              <a:gd name="connsiteX799" fmla="*/ 1506506 w 1569618"/>
              <a:gd name="connsiteY799" fmla="*/ 3307733 h 6693946"/>
              <a:gd name="connsiteX800" fmla="*/ 1512730 w 1569618"/>
              <a:gd name="connsiteY800" fmla="*/ 3469295 h 6693946"/>
              <a:gd name="connsiteX801" fmla="*/ 1520628 w 1569618"/>
              <a:gd name="connsiteY801" fmla="*/ 3522393 h 6693946"/>
              <a:gd name="connsiteX802" fmla="*/ 1520991 w 1569618"/>
              <a:gd name="connsiteY802" fmla="*/ 3578041 h 6693946"/>
              <a:gd name="connsiteX803" fmla="*/ 1526324 w 1569618"/>
              <a:gd name="connsiteY803" fmla="*/ 3683786 h 6693946"/>
              <a:gd name="connsiteX804" fmla="*/ 1534251 w 1569618"/>
              <a:gd name="connsiteY804" fmla="*/ 3813831 h 6693946"/>
              <a:gd name="connsiteX805" fmla="*/ 1534907 w 1569618"/>
              <a:gd name="connsiteY805" fmla="*/ 3946687 h 6693946"/>
              <a:gd name="connsiteX806" fmla="*/ 1540299 w 1569618"/>
              <a:gd name="connsiteY806" fmla="*/ 3990636 h 6693946"/>
              <a:gd name="connsiteX807" fmla="*/ 1541106 w 1569618"/>
              <a:gd name="connsiteY807" fmla="*/ 4042908 h 6693946"/>
              <a:gd name="connsiteX808" fmla="*/ 1541559 w 1569618"/>
              <a:gd name="connsiteY808" fmla="*/ 4095293 h 6693946"/>
              <a:gd name="connsiteX809" fmla="*/ 1548253 w 1569618"/>
              <a:gd name="connsiteY809" fmla="*/ 4888009 h 6693946"/>
              <a:gd name="connsiteX810" fmla="*/ 1551620 w 1569618"/>
              <a:gd name="connsiteY810" fmla="*/ 4911671 h 6693946"/>
              <a:gd name="connsiteX811" fmla="*/ 1550934 w 1569618"/>
              <a:gd name="connsiteY811" fmla="*/ 4933570 h 6693946"/>
              <a:gd name="connsiteX812" fmla="*/ 1554669 w 1569618"/>
              <a:gd name="connsiteY812" fmla="*/ 4954194 h 6693946"/>
              <a:gd name="connsiteX813" fmla="*/ 1555107 w 1569618"/>
              <a:gd name="connsiteY813" fmla="*/ 4983143 h 6693946"/>
              <a:gd name="connsiteX814" fmla="*/ 1555707 w 1569618"/>
              <a:gd name="connsiteY814" fmla="*/ 5022891 h 6693946"/>
              <a:gd name="connsiteX815" fmla="*/ 1555107 w 1569618"/>
              <a:gd name="connsiteY815" fmla="*/ 5071751 h 6693946"/>
              <a:gd name="connsiteX816" fmla="*/ 1555107 w 1569618"/>
              <a:gd name="connsiteY816" fmla="*/ 5117237 h 6693946"/>
              <a:gd name="connsiteX817" fmla="*/ 1555430 w 1569618"/>
              <a:gd name="connsiteY817" fmla="*/ 5162685 h 6693946"/>
              <a:gd name="connsiteX818" fmla="*/ 1561670 w 1569618"/>
              <a:gd name="connsiteY818" fmla="*/ 5184284 h 6693946"/>
              <a:gd name="connsiteX819" fmla="*/ 1557567 w 1569618"/>
              <a:gd name="connsiteY819" fmla="*/ 5204421 h 6693946"/>
              <a:gd name="connsiteX820" fmla="*/ 1554185 w 1569618"/>
              <a:gd name="connsiteY820" fmla="*/ 5224745 h 6693946"/>
              <a:gd name="connsiteX821" fmla="*/ 1559090 w 1569618"/>
              <a:gd name="connsiteY821" fmla="*/ 5263256 h 6693946"/>
              <a:gd name="connsiteX822" fmla="*/ 1555798 w 1569618"/>
              <a:gd name="connsiteY822" fmla="*/ 5290629 h 6693946"/>
              <a:gd name="connsiteX823" fmla="*/ 1555107 w 1569618"/>
              <a:gd name="connsiteY823" fmla="*/ 5320253 h 6693946"/>
              <a:gd name="connsiteX824" fmla="*/ 1561801 w 1569618"/>
              <a:gd name="connsiteY824" fmla="*/ 5383813 h 6693946"/>
              <a:gd name="connsiteX825" fmla="*/ 1561126 w 1569618"/>
              <a:gd name="connsiteY825" fmla="*/ 5446548 h 6693946"/>
              <a:gd name="connsiteX826" fmla="*/ 1562828 w 1569618"/>
              <a:gd name="connsiteY826" fmla="*/ 5493458 h 6693946"/>
              <a:gd name="connsiteX827" fmla="*/ 1569286 w 1569618"/>
              <a:gd name="connsiteY827" fmla="*/ 5518545 h 6693946"/>
              <a:gd name="connsiteX828" fmla="*/ 1566110 w 1569618"/>
              <a:gd name="connsiteY828" fmla="*/ 5548731 h 6693946"/>
              <a:gd name="connsiteX829" fmla="*/ 1558257 w 1569618"/>
              <a:gd name="connsiteY829" fmla="*/ 5578130 h 6693946"/>
              <a:gd name="connsiteX830" fmla="*/ 1559881 w 1569618"/>
              <a:gd name="connsiteY830" fmla="*/ 5584654 h 6693946"/>
              <a:gd name="connsiteX831" fmla="*/ 1566019 w 1569618"/>
              <a:gd name="connsiteY831" fmla="*/ 5605316 h 6693946"/>
              <a:gd name="connsiteX832" fmla="*/ 1562108 w 1569618"/>
              <a:gd name="connsiteY832" fmla="*/ 5639852 h 6693946"/>
              <a:gd name="connsiteX833" fmla="*/ 1562213 w 1569618"/>
              <a:gd name="connsiteY833" fmla="*/ 5683050 h 6693946"/>
              <a:gd name="connsiteX834" fmla="*/ 1553278 w 1569618"/>
              <a:gd name="connsiteY834" fmla="*/ 5742785 h 6693946"/>
              <a:gd name="connsiteX835" fmla="*/ 1558595 w 1569618"/>
              <a:gd name="connsiteY835" fmla="*/ 5759922 h 6693946"/>
              <a:gd name="connsiteX836" fmla="*/ 1560500 w 1569618"/>
              <a:gd name="connsiteY836" fmla="*/ 5764534 h 6693946"/>
              <a:gd name="connsiteX837" fmla="*/ 1548031 w 1569618"/>
              <a:gd name="connsiteY837" fmla="*/ 5836381 h 6693946"/>
              <a:gd name="connsiteX838" fmla="*/ 1545834 w 1569618"/>
              <a:gd name="connsiteY838" fmla="*/ 5842456 h 6693946"/>
              <a:gd name="connsiteX839" fmla="*/ 1540914 w 1569618"/>
              <a:gd name="connsiteY839" fmla="*/ 5839943 h 6693946"/>
              <a:gd name="connsiteX840" fmla="*/ 1527366 w 1569618"/>
              <a:gd name="connsiteY840" fmla="*/ 5810770 h 6693946"/>
              <a:gd name="connsiteX841" fmla="*/ 1525255 w 1569618"/>
              <a:gd name="connsiteY841" fmla="*/ 5777396 h 6693946"/>
              <a:gd name="connsiteX842" fmla="*/ 1515397 w 1569618"/>
              <a:gd name="connsiteY842" fmla="*/ 5744435 h 6693946"/>
              <a:gd name="connsiteX843" fmla="*/ 1513582 w 1569618"/>
              <a:gd name="connsiteY843" fmla="*/ 5735098 h 6693946"/>
              <a:gd name="connsiteX844" fmla="*/ 1514081 w 1569618"/>
              <a:gd name="connsiteY844" fmla="*/ 5670413 h 6693946"/>
              <a:gd name="connsiteX845" fmla="*/ 1512997 w 1569618"/>
              <a:gd name="connsiteY845" fmla="*/ 5618253 h 6693946"/>
              <a:gd name="connsiteX846" fmla="*/ 1504545 w 1569618"/>
              <a:gd name="connsiteY846" fmla="*/ 5605729 h 6693946"/>
              <a:gd name="connsiteX847" fmla="*/ 1506112 w 1569618"/>
              <a:gd name="connsiteY847" fmla="*/ 5605729 h 6693946"/>
              <a:gd name="connsiteX848" fmla="*/ 1504001 w 1569618"/>
              <a:gd name="connsiteY848" fmla="*/ 5600404 h 6693946"/>
              <a:gd name="connsiteX849" fmla="*/ 1499752 w 1569618"/>
              <a:gd name="connsiteY849" fmla="*/ 5601566 h 6693946"/>
              <a:gd name="connsiteX850" fmla="*/ 1504545 w 1569618"/>
              <a:gd name="connsiteY850" fmla="*/ 5605729 h 6693946"/>
              <a:gd name="connsiteX851" fmla="*/ 1503780 w 1569618"/>
              <a:gd name="connsiteY851" fmla="*/ 5629015 h 6693946"/>
              <a:gd name="connsiteX852" fmla="*/ 1504676 w 1569618"/>
              <a:gd name="connsiteY852" fmla="*/ 5645664 h 6693946"/>
              <a:gd name="connsiteX853" fmla="*/ 1499329 w 1569618"/>
              <a:gd name="connsiteY853" fmla="*/ 5671163 h 6693946"/>
              <a:gd name="connsiteX854" fmla="*/ 1505216 w 1569618"/>
              <a:gd name="connsiteY854" fmla="*/ 5710312 h 6693946"/>
              <a:gd name="connsiteX855" fmla="*/ 1499107 w 1569618"/>
              <a:gd name="connsiteY855" fmla="*/ 5776534 h 6693946"/>
              <a:gd name="connsiteX856" fmla="*/ 1484652 w 1569618"/>
              <a:gd name="connsiteY856" fmla="*/ 5801432 h 6693946"/>
              <a:gd name="connsiteX857" fmla="*/ 1499021 w 1569618"/>
              <a:gd name="connsiteY857" fmla="*/ 5826669 h 6693946"/>
              <a:gd name="connsiteX858" fmla="*/ 1499107 w 1569618"/>
              <a:gd name="connsiteY858" fmla="*/ 5836681 h 6693946"/>
              <a:gd name="connsiteX859" fmla="*/ 1486587 w 1569618"/>
              <a:gd name="connsiteY859" fmla="*/ 5848606 h 6693946"/>
              <a:gd name="connsiteX860" fmla="*/ 1489954 w 1569618"/>
              <a:gd name="connsiteY860" fmla="*/ 5855955 h 6693946"/>
              <a:gd name="connsiteX861" fmla="*/ 1482822 w 1569618"/>
              <a:gd name="connsiteY861" fmla="*/ 5869755 h 6693946"/>
              <a:gd name="connsiteX862" fmla="*/ 1478176 w 1569618"/>
              <a:gd name="connsiteY862" fmla="*/ 5857343 h 6693946"/>
              <a:gd name="connsiteX863" fmla="*/ 1470414 w 1569618"/>
              <a:gd name="connsiteY863" fmla="*/ 5832594 h 6693946"/>
              <a:gd name="connsiteX864" fmla="*/ 1464320 w 1569618"/>
              <a:gd name="connsiteY864" fmla="*/ 5817670 h 6693946"/>
              <a:gd name="connsiteX865" fmla="*/ 1474632 w 1569618"/>
              <a:gd name="connsiteY865" fmla="*/ 5808670 h 6693946"/>
              <a:gd name="connsiteX866" fmla="*/ 1469244 w 1569618"/>
              <a:gd name="connsiteY866" fmla="*/ 5782308 h 6693946"/>
              <a:gd name="connsiteX867" fmla="*/ 1464099 w 1569618"/>
              <a:gd name="connsiteY867" fmla="*/ 5787408 h 6693946"/>
              <a:gd name="connsiteX868" fmla="*/ 1455328 w 1569618"/>
              <a:gd name="connsiteY868" fmla="*/ 5794683 h 6693946"/>
              <a:gd name="connsiteX869" fmla="*/ 1450389 w 1569618"/>
              <a:gd name="connsiteY869" fmla="*/ 5787371 h 6693946"/>
              <a:gd name="connsiteX870" fmla="*/ 1446407 w 1569618"/>
              <a:gd name="connsiteY870" fmla="*/ 5745185 h 6693946"/>
              <a:gd name="connsiteX871" fmla="*/ 1443419 w 1569618"/>
              <a:gd name="connsiteY871" fmla="*/ 5696962 h 6693946"/>
              <a:gd name="connsiteX872" fmla="*/ 1435975 w 1569618"/>
              <a:gd name="connsiteY872" fmla="*/ 5591404 h 6693946"/>
              <a:gd name="connsiteX873" fmla="*/ 1433444 w 1569618"/>
              <a:gd name="connsiteY873" fmla="*/ 5585554 h 6693946"/>
              <a:gd name="connsiteX874" fmla="*/ 1429342 w 1569618"/>
              <a:gd name="connsiteY874" fmla="*/ 5592604 h 6693946"/>
              <a:gd name="connsiteX875" fmla="*/ 1418793 w 1569618"/>
              <a:gd name="connsiteY875" fmla="*/ 5640827 h 6693946"/>
              <a:gd name="connsiteX876" fmla="*/ 1419206 w 1569618"/>
              <a:gd name="connsiteY876" fmla="*/ 5647952 h 6693946"/>
              <a:gd name="connsiteX877" fmla="*/ 1423848 w 1569618"/>
              <a:gd name="connsiteY877" fmla="*/ 5690625 h 6693946"/>
              <a:gd name="connsiteX878" fmla="*/ 1422119 w 1569618"/>
              <a:gd name="connsiteY878" fmla="*/ 5715711 h 6693946"/>
              <a:gd name="connsiteX879" fmla="*/ 1429120 w 1569618"/>
              <a:gd name="connsiteY879" fmla="*/ 5754785 h 6693946"/>
              <a:gd name="connsiteX880" fmla="*/ 1427553 w 1569618"/>
              <a:gd name="connsiteY880" fmla="*/ 5791421 h 6693946"/>
              <a:gd name="connsiteX881" fmla="*/ 1428742 w 1569618"/>
              <a:gd name="connsiteY881" fmla="*/ 5853893 h 6693946"/>
              <a:gd name="connsiteX882" fmla="*/ 1420335 w 1569618"/>
              <a:gd name="connsiteY882" fmla="*/ 5857418 h 6693946"/>
              <a:gd name="connsiteX883" fmla="*/ 1415340 w 1569618"/>
              <a:gd name="connsiteY883" fmla="*/ 5853968 h 6693946"/>
              <a:gd name="connsiteX884" fmla="*/ 1414871 w 1569618"/>
              <a:gd name="connsiteY884" fmla="*/ 5835181 h 6693946"/>
              <a:gd name="connsiteX885" fmla="*/ 1408057 w 1569618"/>
              <a:gd name="connsiteY885" fmla="*/ 5729698 h 6693946"/>
              <a:gd name="connsiteX886" fmla="*/ 1399913 w 1569618"/>
              <a:gd name="connsiteY886" fmla="*/ 5680800 h 6693946"/>
              <a:gd name="connsiteX887" fmla="*/ 1401132 w 1569618"/>
              <a:gd name="connsiteY887" fmla="*/ 5654439 h 6693946"/>
              <a:gd name="connsiteX888" fmla="*/ 1393688 w 1569618"/>
              <a:gd name="connsiteY888" fmla="*/ 5629353 h 6693946"/>
              <a:gd name="connsiteX889" fmla="*/ 1387831 w 1569618"/>
              <a:gd name="connsiteY889" fmla="*/ 5593242 h 6693946"/>
              <a:gd name="connsiteX890" fmla="*/ 1392297 w 1569618"/>
              <a:gd name="connsiteY890" fmla="*/ 5572805 h 6693946"/>
              <a:gd name="connsiteX891" fmla="*/ 1387040 w 1569618"/>
              <a:gd name="connsiteY891" fmla="*/ 5554168 h 6693946"/>
              <a:gd name="connsiteX892" fmla="*/ 1380211 w 1569618"/>
              <a:gd name="connsiteY892" fmla="*/ 5539544 h 6693946"/>
              <a:gd name="connsiteX893" fmla="*/ 1375363 w 1569618"/>
              <a:gd name="connsiteY893" fmla="*/ 5537106 h 6693946"/>
              <a:gd name="connsiteX894" fmla="*/ 1373240 w 1569618"/>
              <a:gd name="connsiteY894" fmla="*/ 5539506 h 6693946"/>
              <a:gd name="connsiteX895" fmla="*/ 1375922 w 1569618"/>
              <a:gd name="connsiteY895" fmla="*/ 5583867 h 6693946"/>
              <a:gd name="connsiteX896" fmla="*/ 1379934 w 1569618"/>
              <a:gd name="connsiteY896" fmla="*/ 5606591 h 6693946"/>
              <a:gd name="connsiteX897" fmla="*/ 1381092 w 1569618"/>
              <a:gd name="connsiteY897" fmla="*/ 5658751 h 6693946"/>
              <a:gd name="connsiteX898" fmla="*/ 1380035 w 1569618"/>
              <a:gd name="connsiteY898" fmla="*/ 5705699 h 6693946"/>
              <a:gd name="connsiteX899" fmla="*/ 1386188 w 1569618"/>
              <a:gd name="connsiteY899" fmla="*/ 5734836 h 6693946"/>
              <a:gd name="connsiteX900" fmla="*/ 1386950 w 1569618"/>
              <a:gd name="connsiteY900" fmla="*/ 5756360 h 6693946"/>
              <a:gd name="connsiteX901" fmla="*/ 1385341 w 1569618"/>
              <a:gd name="connsiteY901" fmla="*/ 5776121 h 6693946"/>
              <a:gd name="connsiteX902" fmla="*/ 1378573 w 1569618"/>
              <a:gd name="connsiteY902" fmla="*/ 5785308 h 6693946"/>
              <a:gd name="connsiteX903" fmla="*/ 1373387 w 1569618"/>
              <a:gd name="connsiteY903" fmla="*/ 5778146 h 6693946"/>
              <a:gd name="connsiteX904" fmla="*/ 1365756 w 1569618"/>
              <a:gd name="connsiteY904" fmla="*/ 5742673 h 6693946"/>
              <a:gd name="connsiteX905" fmla="*/ 1353992 w 1569618"/>
              <a:gd name="connsiteY905" fmla="*/ 5733336 h 6693946"/>
              <a:gd name="connsiteX906" fmla="*/ 1353216 w 1569618"/>
              <a:gd name="connsiteY906" fmla="*/ 5749460 h 6693946"/>
              <a:gd name="connsiteX907" fmla="*/ 1352132 w 1569618"/>
              <a:gd name="connsiteY907" fmla="*/ 5773684 h 6693946"/>
              <a:gd name="connsiteX908" fmla="*/ 1341952 w 1569618"/>
              <a:gd name="connsiteY908" fmla="*/ 5753660 h 6693946"/>
              <a:gd name="connsiteX909" fmla="*/ 1317225 w 1569618"/>
              <a:gd name="connsiteY909" fmla="*/ 5686763 h 6693946"/>
              <a:gd name="connsiteX910" fmla="*/ 1309887 w 1569618"/>
              <a:gd name="connsiteY910" fmla="*/ 5612778 h 6693946"/>
              <a:gd name="connsiteX911" fmla="*/ 1302683 w 1569618"/>
              <a:gd name="connsiteY911" fmla="*/ 5594854 h 6693946"/>
              <a:gd name="connsiteX912" fmla="*/ 1300351 w 1569618"/>
              <a:gd name="connsiteY912" fmla="*/ 5592454 h 6693946"/>
              <a:gd name="connsiteX913" fmla="*/ 1296323 w 1569618"/>
              <a:gd name="connsiteY913" fmla="*/ 5596391 h 6693946"/>
              <a:gd name="connsiteX914" fmla="*/ 1296121 w 1569618"/>
              <a:gd name="connsiteY914" fmla="*/ 5631340 h 6693946"/>
              <a:gd name="connsiteX915" fmla="*/ 1289030 w 1569618"/>
              <a:gd name="connsiteY915" fmla="*/ 5699512 h 6693946"/>
              <a:gd name="connsiteX916" fmla="*/ 1291621 w 1569618"/>
              <a:gd name="connsiteY916" fmla="*/ 5719574 h 6693946"/>
              <a:gd name="connsiteX917" fmla="*/ 1294171 w 1569618"/>
              <a:gd name="connsiteY917" fmla="*/ 5740835 h 6693946"/>
              <a:gd name="connsiteX918" fmla="*/ 1296046 w 1569618"/>
              <a:gd name="connsiteY918" fmla="*/ 5753847 h 6693946"/>
              <a:gd name="connsiteX919" fmla="*/ 1303324 w 1569618"/>
              <a:gd name="connsiteY919" fmla="*/ 6072696 h 6693946"/>
              <a:gd name="connsiteX920" fmla="*/ 1300310 w 1569618"/>
              <a:gd name="connsiteY920" fmla="*/ 6345047 h 6693946"/>
              <a:gd name="connsiteX921" fmla="*/ 1307502 w 1569618"/>
              <a:gd name="connsiteY921" fmla="*/ 6471566 h 6693946"/>
              <a:gd name="connsiteX922" fmla="*/ 1307457 w 1569618"/>
              <a:gd name="connsiteY922" fmla="*/ 6597448 h 6693946"/>
              <a:gd name="connsiteX923" fmla="*/ 1300235 w 1569618"/>
              <a:gd name="connsiteY923" fmla="*/ 6643534 h 6693946"/>
              <a:gd name="connsiteX924" fmla="*/ 1286717 w 1569618"/>
              <a:gd name="connsiteY924" fmla="*/ 6648109 h 6693946"/>
              <a:gd name="connsiteX925" fmla="*/ 1263850 w 1569618"/>
              <a:gd name="connsiteY925" fmla="*/ 6648671 h 6693946"/>
              <a:gd name="connsiteX926" fmla="*/ 1215938 w 1569618"/>
              <a:gd name="connsiteY926" fmla="*/ 6676157 h 6693946"/>
              <a:gd name="connsiteX927" fmla="*/ 1200264 w 1569618"/>
              <a:gd name="connsiteY927" fmla="*/ 6679082 h 6693946"/>
              <a:gd name="connsiteX928" fmla="*/ 1177120 w 1569618"/>
              <a:gd name="connsiteY928" fmla="*/ 6686282 h 6693946"/>
              <a:gd name="connsiteX929" fmla="*/ 1163028 w 1569618"/>
              <a:gd name="connsiteY929" fmla="*/ 6693294 h 6693946"/>
              <a:gd name="connsiteX930" fmla="*/ 1149112 w 1569618"/>
              <a:gd name="connsiteY930" fmla="*/ 6693482 h 6693946"/>
              <a:gd name="connsiteX931" fmla="*/ 1111280 w 1569618"/>
              <a:gd name="connsiteY931" fmla="*/ 6683357 h 6693946"/>
              <a:gd name="connsiteX932" fmla="*/ 1355635 w 1569618"/>
              <a:gd name="connsiteY932" fmla="*/ 5717699 h 6693946"/>
              <a:gd name="connsiteX933" fmla="*/ 1353437 w 1569618"/>
              <a:gd name="connsiteY933" fmla="*/ 5722386 h 6693946"/>
              <a:gd name="connsiteX934" fmla="*/ 1355635 w 1569618"/>
              <a:gd name="connsiteY934" fmla="*/ 5724711 h 6693946"/>
              <a:gd name="connsiteX935" fmla="*/ 1358125 w 1569618"/>
              <a:gd name="connsiteY935" fmla="*/ 5720174 h 6693946"/>
              <a:gd name="connsiteX936" fmla="*/ 1355635 w 1569618"/>
              <a:gd name="connsiteY936" fmla="*/ 5717699 h 6693946"/>
              <a:gd name="connsiteX937" fmla="*/ 1460615 w 1569618"/>
              <a:gd name="connsiteY937" fmla="*/ 5766672 h 6693946"/>
              <a:gd name="connsiteX938" fmla="*/ 1458125 w 1569618"/>
              <a:gd name="connsiteY938" fmla="*/ 5771171 h 6693946"/>
              <a:gd name="connsiteX939" fmla="*/ 1460615 w 1569618"/>
              <a:gd name="connsiteY939" fmla="*/ 5773684 h 6693946"/>
              <a:gd name="connsiteX940" fmla="*/ 1462813 w 1569618"/>
              <a:gd name="connsiteY940" fmla="*/ 5768959 h 6693946"/>
              <a:gd name="connsiteX941" fmla="*/ 1460615 w 1569618"/>
              <a:gd name="connsiteY941" fmla="*/ 5766672 h 6693946"/>
              <a:gd name="connsiteX942" fmla="*/ 1507826 w 1569618"/>
              <a:gd name="connsiteY942" fmla="*/ 5584954 h 6693946"/>
              <a:gd name="connsiteX943" fmla="*/ 1499107 w 1569618"/>
              <a:gd name="connsiteY943" fmla="*/ 5588217 h 6693946"/>
              <a:gd name="connsiteX944" fmla="*/ 1505246 w 1569618"/>
              <a:gd name="connsiteY944" fmla="*/ 5592267 h 6693946"/>
              <a:gd name="connsiteX945" fmla="*/ 1513113 w 1569618"/>
              <a:gd name="connsiteY945" fmla="*/ 5588217 h 6693946"/>
              <a:gd name="connsiteX946" fmla="*/ 1507826 w 1569618"/>
              <a:gd name="connsiteY946" fmla="*/ 5584954 h 6693946"/>
              <a:gd name="connsiteX947" fmla="*/ 1509611 w 1569618"/>
              <a:gd name="connsiteY947" fmla="*/ 5549706 h 6693946"/>
              <a:gd name="connsiteX948" fmla="*/ 1507413 w 1569618"/>
              <a:gd name="connsiteY948" fmla="*/ 5551994 h 6693946"/>
              <a:gd name="connsiteX949" fmla="*/ 1509611 w 1569618"/>
              <a:gd name="connsiteY949" fmla="*/ 5556718 h 6693946"/>
              <a:gd name="connsiteX950" fmla="*/ 1512101 w 1569618"/>
              <a:gd name="connsiteY950" fmla="*/ 5554206 h 6693946"/>
              <a:gd name="connsiteX951" fmla="*/ 1509611 w 1569618"/>
              <a:gd name="connsiteY951" fmla="*/ 5549706 h 6693946"/>
              <a:gd name="connsiteX952" fmla="*/ 1039550 w 1569618"/>
              <a:gd name="connsiteY952" fmla="*/ 520444 h 6693946"/>
              <a:gd name="connsiteX953" fmla="*/ 1043959 w 1569618"/>
              <a:gd name="connsiteY953" fmla="*/ 517632 h 6693946"/>
              <a:gd name="connsiteX954" fmla="*/ 1044207 w 1569618"/>
              <a:gd name="connsiteY954" fmla="*/ 507219 h 6693946"/>
              <a:gd name="connsiteX955" fmla="*/ 1037675 w 1569618"/>
              <a:gd name="connsiteY955" fmla="*/ 450735 h 6693946"/>
              <a:gd name="connsiteX956" fmla="*/ 1038023 w 1569618"/>
              <a:gd name="connsiteY956" fmla="*/ 419960 h 6693946"/>
              <a:gd name="connsiteX957" fmla="*/ 1035593 w 1569618"/>
              <a:gd name="connsiteY957" fmla="*/ 393040 h 6693946"/>
              <a:gd name="connsiteX958" fmla="*/ 1028578 w 1569618"/>
              <a:gd name="connsiteY958" fmla="*/ 383575 h 6693946"/>
              <a:gd name="connsiteX959" fmla="*/ 1023422 w 1569618"/>
              <a:gd name="connsiteY959" fmla="*/ 391514 h 6693946"/>
              <a:gd name="connsiteX960" fmla="*/ 1023174 w 1569618"/>
              <a:gd name="connsiteY960" fmla="*/ 419360 h 6693946"/>
              <a:gd name="connsiteX961" fmla="*/ 1022469 w 1569618"/>
              <a:gd name="connsiteY961" fmla="*/ 419405 h 6693946"/>
              <a:gd name="connsiteX962" fmla="*/ 1025896 w 1569618"/>
              <a:gd name="connsiteY962" fmla="*/ 456450 h 6693946"/>
              <a:gd name="connsiteX963" fmla="*/ 1030377 w 1569618"/>
              <a:gd name="connsiteY963" fmla="*/ 493067 h 6693946"/>
              <a:gd name="connsiteX964" fmla="*/ 1037292 w 1569618"/>
              <a:gd name="connsiteY964" fmla="*/ 518146 h 6693946"/>
              <a:gd name="connsiteX965" fmla="*/ 1039550 w 1569618"/>
              <a:gd name="connsiteY965" fmla="*/ 520444 h 6693946"/>
              <a:gd name="connsiteX966" fmla="*/ 871684 w 1569618"/>
              <a:gd name="connsiteY966" fmla="*/ 534653 h 6693946"/>
              <a:gd name="connsiteX967" fmla="*/ 876195 w 1569618"/>
              <a:gd name="connsiteY967" fmla="*/ 532163 h 6693946"/>
              <a:gd name="connsiteX968" fmla="*/ 873897 w 1569618"/>
              <a:gd name="connsiteY968" fmla="*/ 529980 h 6693946"/>
              <a:gd name="connsiteX969" fmla="*/ 869194 w 1569618"/>
              <a:gd name="connsiteY969" fmla="*/ 532163 h 6693946"/>
              <a:gd name="connsiteX970" fmla="*/ 871684 w 1569618"/>
              <a:gd name="connsiteY970" fmla="*/ 534653 h 6693946"/>
              <a:gd name="connsiteX971" fmla="*/ 1040675 w 1569618"/>
              <a:gd name="connsiteY971" fmla="*/ 535665 h 6693946"/>
              <a:gd name="connsiteX972" fmla="*/ 1042861 w 1569618"/>
              <a:gd name="connsiteY972" fmla="*/ 533363 h 6693946"/>
              <a:gd name="connsiteX973" fmla="*/ 1040675 w 1569618"/>
              <a:gd name="connsiteY973" fmla="*/ 528664 h 6693946"/>
              <a:gd name="connsiteX974" fmla="*/ 1038492 w 1569618"/>
              <a:gd name="connsiteY974" fmla="*/ 530978 h 6693946"/>
              <a:gd name="connsiteX975" fmla="*/ 1040675 w 1569618"/>
              <a:gd name="connsiteY975" fmla="*/ 535665 h 6693946"/>
              <a:gd name="connsiteX976" fmla="*/ 1048954 w 1569618"/>
              <a:gd name="connsiteY976" fmla="*/ 569384 h 6693946"/>
              <a:gd name="connsiteX977" fmla="*/ 1050987 w 1569618"/>
              <a:gd name="connsiteY977" fmla="*/ 563598 h 6693946"/>
              <a:gd name="connsiteX978" fmla="*/ 1044031 w 1569618"/>
              <a:gd name="connsiteY978" fmla="*/ 546240 h 6693946"/>
              <a:gd name="connsiteX979" fmla="*/ 1039403 w 1569618"/>
              <a:gd name="connsiteY979" fmla="*/ 543941 h 6693946"/>
              <a:gd name="connsiteX980" fmla="*/ 1036178 w 1569618"/>
              <a:gd name="connsiteY980" fmla="*/ 552378 h 6693946"/>
              <a:gd name="connsiteX981" fmla="*/ 1044293 w 1569618"/>
              <a:gd name="connsiteY981" fmla="*/ 567085 h 6693946"/>
              <a:gd name="connsiteX982" fmla="*/ 1048954 w 1569618"/>
              <a:gd name="connsiteY982" fmla="*/ 569384 h 6693946"/>
              <a:gd name="connsiteX983" fmla="*/ 1129178 w 1569618"/>
              <a:gd name="connsiteY983" fmla="*/ 580149 h 6693946"/>
              <a:gd name="connsiteX984" fmla="*/ 1131668 w 1569618"/>
              <a:gd name="connsiteY984" fmla="*/ 584660 h 6693946"/>
              <a:gd name="connsiteX985" fmla="*/ 1133850 w 1569618"/>
              <a:gd name="connsiteY985" fmla="*/ 582362 h 6693946"/>
              <a:gd name="connsiteX986" fmla="*/ 1131668 w 1569618"/>
              <a:gd name="connsiteY986" fmla="*/ 577659 h 6693946"/>
              <a:gd name="connsiteX987" fmla="*/ 1129178 w 1569618"/>
              <a:gd name="connsiteY987" fmla="*/ 580149 h 6693946"/>
              <a:gd name="connsiteX988" fmla="*/ 1047679 w 1569618"/>
              <a:gd name="connsiteY988" fmla="*/ 591661 h 6693946"/>
              <a:gd name="connsiteX989" fmla="*/ 1049862 w 1569618"/>
              <a:gd name="connsiteY989" fmla="*/ 586959 h 6693946"/>
              <a:gd name="connsiteX990" fmla="*/ 1047679 w 1569618"/>
              <a:gd name="connsiteY990" fmla="*/ 584660 h 6693946"/>
              <a:gd name="connsiteX991" fmla="*/ 1045189 w 1569618"/>
              <a:gd name="connsiteY991" fmla="*/ 589172 h 6693946"/>
              <a:gd name="connsiteX992" fmla="*/ 1047679 w 1569618"/>
              <a:gd name="connsiteY992" fmla="*/ 591661 h 6693946"/>
              <a:gd name="connsiteX993" fmla="*/ 1173884 w 1569618"/>
              <a:gd name="connsiteY993" fmla="*/ 633877 h 6693946"/>
              <a:gd name="connsiteX994" fmla="*/ 1170426 w 1569618"/>
              <a:gd name="connsiteY994" fmla="*/ 639224 h 6693946"/>
              <a:gd name="connsiteX995" fmla="*/ 1180401 w 1569618"/>
              <a:gd name="connsiteY995" fmla="*/ 640424 h 6693946"/>
              <a:gd name="connsiteX996" fmla="*/ 1183052 w 1569618"/>
              <a:gd name="connsiteY996" fmla="*/ 636044 h 6693946"/>
              <a:gd name="connsiteX997" fmla="*/ 1173884 w 1569618"/>
              <a:gd name="connsiteY997" fmla="*/ 633877 h 6693946"/>
              <a:gd name="connsiteX998" fmla="*/ 878614 w 1569618"/>
              <a:gd name="connsiteY998" fmla="*/ 627739 h 6693946"/>
              <a:gd name="connsiteX999" fmla="*/ 876447 w 1569618"/>
              <a:gd name="connsiteY999" fmla="*/ 636937 h 6693946"/>
              <a:gd name="connsiteX1000" fmla="*/ 880781 w 1569618"/>
              <a:gd name="connsiteY1000" fmla="*/ 646563 h 6693946"/>
              <a:gd name="connsiteX1001" fmla="*/ 884591 w 1569618"/>
              <a:gd name="connsiteY1001" fmla="*/ 635958 h 6693946"/>
              <a:gd name="connsiteX1002" fmla="*/ 878614 w 1569618"/>
              <a:gd name="connsiteY1002" fmla="*/ 627739 h 6693946"/>
              <a:gd name="connsiteX1003" fmla="*/ 831726 w 1569618"/>
              <a:gd name="connsiteY1003" fmla="*/ 681616 h 6693946"/>
              <a:gd name="connsiteX1004" fmla="*/ 834745 w 1569618"/>
              <a:gd name="connsiteY1004" fmla="*/ 655307 h 6693946"/>
              <a:gd name="connsiteX1005" fmla="*/ 834595 w 1569618"/>
              <a:gd name="connsiteY1005" fmla="*/ 626115 h 6693946"/>
              <a:gd name="connsiteX1006" fmla="*/ 831726 w 1569618"/>
              <a:gd name="connsiteY1006" fmla="*/ 606676 h 6693946"/>
              <a:gd name="connsiteX1007" fmla="*/ 827406 w 1569618"/>
              <a:gd name="connsiteY1007" fmla="*/ 626936 h 6693946"/>
              <a:gd name="connsiteX1008" fmla="*/ 827200 w 1569618"/>
              <a:gd name="connsiteY1008" fmla="*/ 644144 h 6693946"/>
              <a:gd name="connsiteX1009" fmla="*/ 827331 w 1569618"/>
              <a:gd name="connsiteY1009" fmla="*/ 654471 h 6693946"/>
              <a:gd name="connsiteX1010" fmla="*/ 831726 w 1569618"/>
              <a:gd name="connsiteY1010" fmla="*/ 681616 h 6693946"/>
              <a:gd name="connsiteX1011" fmla="*/ 810896 w 1569618"/>
              <a:gd name="connsiteY1011" fmla="*/ 898417 h 6693946"/>
              <a:gd name="connsiteX1012" fmla="*/ 814413 w 1569618"/>
              <a:gd name="connsiteY1012" fmla="*/ 862793 h 6693946"/>
              <a:gd name="connsiteX1013" fmla="*/ 808522 w 1569618"/>
              <a:gd name="connsiteY1013" fmla="*/ 823814 h 6693946"/>
              <a:gd name="connsiteX1014" fmla="*/ 806546 w 1569618"/>
              <a:gd name="connsiteY1014" fmla="*/ 864522 h 6693946"/>
              <a:gd name="connsiteX1015" fmla="*/ 810896 w 1569618"/>
              <a:gd name="connsiteY1015" fmla="*/ 898417 h 6693946"/>
              <a:gd name="connsiteX1016" fmla="*/ 808451 w 1569618"/>
              <a:gd name="connsiteY1016" fmla="*/ 933350 h 6693946"/>
              <a:gd name="connsiteX1017" fmla="*/ 813007 w 1569618"/>
              <a:gd name="connsiteY1017" fmla="*/ 930906 h 6693946"/>
              <a:gd name="connsiteX1018" fmla="*/ 813209 w 1569618"/>
              <a:gd name="connsiteY1018" fmla="*/ 924111 h 6693946"/>
              <a:gd name="connsiteX1019" fmla="*/ 812992 w 1569618"/>
              <a:gd name="connsiteY1019" fmla="*/ 910398 h 6693946"/>
              <a:gd name="connsiteX1020" fmla="*/ 808537 w 1569618"/>
              <a:gd name="connsiteY1020" fmla="*/ 907777 h 6693946"/>
              <a:gd name="connsiteX1021" fmla="*/ 808451 w 1569618"/>
              <a:gd name="connsiteY1021" fmla="*/ 933350 h 6693946"/>
              <a:gd name="connsiteX1022" fmla="*/ 813708 w 1569618"/>
              <a:gd name="connsiteY1022" fmla="*/ 999003 h 6693946"/>
              <a:gd name="connsiteX1023" fmla="*/ 819978 w 1569618"/>
              <a:gd name="connsiteY1023" fmla="*/ 990640 h 6693946"/>
              <a:gd name="connsiteX1024" fmla="*/ 818032 w 1569618"/>
              <a:gd name="connsiteY1024" fmla="*/ 984926 h 6693946"/>
              <a:gd name="connsiteX1025" fmla="*/ 806283 w 1569618"/>
              <a:gd name="connsiteY1025" fmla="*/ 994169 h 6693946"/>
              <a:gd name="connsiteX1026" fmla="*/ 813708 w 1569618"/>
              <a:gd name="connsiteY1026" fmla="*/ 999003 h 6693946"/>
              <a:gd name="connsiteX1027" fmla="*/ 815512 w 1569618"/>
              <a:gd name="connsiteY1027" fmla="*/ 1045276 h 6693946"/>
              <a:gd name="connsiteX1028" fmla="*/ 820214 w 1569618"/>
              <a:gd name="connsiteY1028" fmla="*/ 1043093 h 6693946"/>
              <a:gd name="connsiteX1029" fmla="*/ 817720 w 1569618"/>
              <a:gd name="connsiteY1029" fmla="*/ 1040603 h 6693946"/>
              <a:gd name="connsiteX1030" fmla="*/ 813209 w 1569618"/>
              <a:gd name="connsiteY1030" fmla="*/ 1043093 h 6693946"/>
              <a:gd name="connsiteX1031" fmla="*/ 815512 w 1569618"/>
              <a:gd name="connsiteY1031" fmla="*/ 1045276 h 6693946"/>
              <a:gd name="connsiteX1032" fmla="*/ 774717 w 1569618"/>
              <a:gd name="connsiteY1032" fmla="*/ 1102592 h 6693946"/>
              <a:gd name="connsiteX1033" fmla="*/ 777207 w 1569618"/>
              <a:gd name="connsiteY1033" fmla="*/ 1100087 h 6693946"/>
              <a:gd name="connsiteX1034" fmla="*/ 774717 w 1569618"/>
              <a:gd name="connsiteY1034" fmla="*/ 1095591 h 6693946"/>
              <a:gd name="connsiteX1035" fmla="*/ 772520 w 1569618"/>
              <a:gd name="connsiteY1035" fmla="*/ 1097890 h 6693946"/>
              <a:gd name="connsiteX1036" fmla="*/ 774717 w 1569618"/>
              <a:gd name="connsiteY1036" fmla="*/ 1102592 h 6693946"/>
              <a:gd name="connsiteX1037" fmla="*/ 824901 w 1569618"/>
              <a:gd name="connsiteY1037" fmla="*/ 1241265 h 6693946"/>
              <a:gd name="connsiteX1038" fmla="*/ 827200 w 1569618"/>
              <a:gd name="connsiteY1038" fmla="*/ 1239067 h 6693946"/>
              <a:gd name="connsiteX1039" fmla="*/ 822704 w 1569618"/>
              <a:gd name="connsiteY1039" fmla="*/ 1236577 h 6693946"/>
              <a:gd name="connsiteX1040" fmla="*/ 820214 w 1569618"/>
              <a:gd name="connsiteY1040" fmla="*/ 1239067 h 6693946"/>
              <a:gd name="connsiteX1041" fmla="*/ 824901 w 1569618"/>
              <a:gd name="connsiteY1041" fmla="*/ 1241265 h 6693946"/>
              <a:gd name="connsiteX1042" fmla="*/ 653301 w 1569618"/>
              <a:gd name="connsiteY1042" fmla="*/ 724387 h 6693946"/>
              <a:gd name="connsiteX1043" fmla="*/ 655131 w 1569618"/>
              <a:gd name="connsiteY1043" fmla="*/ 716610 h 6693946"/>
              <a:gd name="connsiteX1044" fmla="*/ 656477 w 1569618"/>
              <a:gd name="connsiteY1044" fmla="*/ 709751 h 6693946"/>
              <a:gd name="connsiteX1045" fmla="*/ 649844 w 1569618"/>
              <a:gd name="connsiteY1045" fmla="*/ 697756 h 6693946"/>
              <a:gd name="connsiteX1046" fmla="*/ 645288 w 1569618"/>
              <a:gd name="connsiteY1046" fmla="*/ 707115 h 6693946"/>
              <a:gd name="connsiteX1047" fmla="*/ 645228 w 1569618"/>
              <a:gd name="connsiteY1047" fmla="*/ 710456 h 6693946"/>
              <a:gd name="connsiteX1048" fmla="*/ 645550 w 1569618"/>
              <a:gd name="connsiteY1048" fmla="*/ 720401 h 6693946"/>
              <a:gd name="connsiteX1049" fmla="*/ 653301 w 1569618"/>
              <a:gd name="connsiteY1049" fmla="*/ 724387 h 6693946"/>
              <a:gd name="connsiteX1050" fmla="*/ 648730 w 1569618"/>
              <a:gd name="connsiteY1050" fmla="*/ 773634 h 6693946"/>
              <a:gd name="connsiteX1051" fmla="*/ 651220 w 1569618"/>
              <a:gd name="connsiteY1051" fmla="*/ 771144 h 6693946"/>
              <a:gd name="connsiteX1052" fmla="*/ 648730 w 1569618"/>
              <a:gd name="connsiteY1052" fmla="*/ 766629 h 6693946"/>
              <a:gd name="connsiteX1053" fmla="*/ 646548 w 1569618"/>
              <a:gd name="connsiteY1053" fmla="*/ 768931 h 6693946"/>
              <a:gd name="connsiteX1054" fmla="*/ 648730 w 1569618"/>
              <a:gd name="connsiteY1054" fmla="*/ 773634 h 6693946"/>
              <a:gd name="connsiteX1055" fmla="*/ 650459 w 1569618"/>
              <a:gd name="connsiteY1055" fmla="*/ 808230 h 6693946"/>
              <a:gd name="connsiteX1056" fmla="*/ 658896 w 1569618"/>
              <a:gd name="connsiteY1056" fmla="*/ 801304 h 6693946"/>
              <a:gd name="connsiteX1057" fmla="*/ 653856 w 1569618"/>
              <a:gd name="connsiteY1057" fmla="*/ 795049 h 6693946"/>
              <a:gd name="connsiteX1058" fmla="*/ 641523 w 1569618"/>
              <a:gd name="connsiteY1058" fmla="*/ 800130 h 6693946"/>
              <a:gd name="connsiteX1059" fmla="*/ 650459 w 1569618"/>
              <a:gd name="connsiteY1059" fmla="*/ 808230 h 6693946"/>
              <a:gd name="connsiteX1060" fmla="*/ 690537 w 1569618"/>
              <a:gd name="connsiteY1060" fmla="*/ 910105 h 6693946"/>
              <a:gd name="connsiteX1061" fmla="*/ 685674 w 1569618"/>
              <a:gd name="connsiteY1061" fmla="*/ 906618 h 6693946"/>
              <a:gd name="connsiteX1062" fmla="*/ 687226 w 1569618"/>
              <a:gd name="connsiteY1062" fmla="*/ 906618 h 6693946"/>
              <a:gd name="connsiteX1063" fmla="*/ 685115 w 1569618"/>
              <a:gd name="connsiteY1063" fmla="*/ 901301 h 6693946"/>
              <a:gd name="connsiteX1064" fmla="*/ 680866 w 1569618"/>
              <a:gd name="connsiteY1064" fmla="*/ 902474 h 6693946"/>
              <a:gd name="connsiteX1065" fmla="*/ 685674 w 1569618"/>
              <a:gd name="connsiteY1065" fmla="*/ 906618 h 6693946"/>
              <a:gd name="connsiteX1066" fmla="*/ 690537 w 1569618"/>
              <a:gd name="connsiteY1066" fmla="*/ 910105 h 6693946"/>
              <a:gd name="connsiteX1067" fmla="*/ 589479 w 1569618"/>
              <a:gd name="connsiteY1067" fmla="*/ 859336 h 6693946"/>
              <a:gd name="connsiteX1068" fmla="*/ 592730 w 1569618"/>
              <a:gd name="connsiteY1068" fmla="*/ 864623 h 6693946"/>
              <a:gd name="connsiteX1069" fmla="*/ 596791 w 1569618"/>
              <a:gd name="connsiteY1069" fmla="*/ 856760 h 6693946"/>
              <a:gd name="connsiteX1070" fmla="*/ 592730 w 1569618"/>
              <a:gd name="connsiteY1070" fmla="*/ 850621 h 6693946"/>
              <a:gd name="connsiteX1071" fmla="*/ 589479 w 1569618"/>
              <a:gd name="connsiteY1071" fmla="*/ 859336 h 6693946"/>
              <a:gd name="connsiteX1072" fmla="*/ 493097 w 1569618"/>
              <a:gd name="connsiteY1072" fmla="*/ 877572 h 6693946"/>
              <a:gd name="connsiteX1073" fmla="*/ 498005 w 1569618"/>
              <a:gd name="connsiteY1073" fmla="*/ 875157 h 6693946"/>
              <a:gd name="connsiteX1074" fmla="*/ 498062 w 1569618"/>
              <a:gd name="connsiteY1074" fmla="*/ 805653 h 6693946"/>
              <a:gd name="connsiteX1075" fmla="*/ 493697 w 1569618"/>
              <a:gd name="connsiteY1075" fmla="*/ 800599 h 6693946"/>
              <a:gd name="connsiteX1076" fmla="*/ 488792 w 1569618"/>
              <a:gd name="connsiteY1076" fmla="*/ 795664 h 6693946"/>
              <a:gd name="connsiteX1077" fmla="*/ 484307 w 1569618"/>
              <a:gd name="connsiteY1077" fmla="*/ 802166 h 6693946"/>
              <a:gd name="connsiteX1078" fmla="*/ 483036 w 1569618"/>
              <a:gd name="connsiteY1078" fmla="*/ 820840 h 6693946"/>
              <a:gd name="connsiteX1079" fmla="*/ 485406 w 1569618"/>
              <a:gd name="connsiteY1079" fmla="*/ 867713 h 6693946"/>
              <a:gd name="connsiteX1080" fmla="*/ 493097 w 1569618"/>
              <a:gd name="connsiteY1080" fmla="*/ 877572 h 6693946"/>
              <a:gd name="connsiteX1081" fmla="*/ 552817 w 1569618"/>
              <a:gd name="connsiteY1081" fmla="*/ 878348 h 6693946"/>
              <a:gd name="connsiteX1082" fmla="*/ 554017 w 1569618"/>
              <a:gd name="connsiteY1082" fmla="*/ 868373 h 6693946"/>
              <a:gd name="connsiteX1083" fmla="*/ 549637 w 1569618"/>
              <a:gd name="connsiteY1083" fmla="*/ 865737 h 6693946"/>
              <a:gd name="connsiteX1084" fmla="*/ 547484 w 1569618"/>
              <a:gd name="connsiteY1084" fmla="*/ 874894 h 6693946"/>
              <a:gd name="connsiteX1085" fmla="*/ 552817 w 1569618"/>
              <a:gd name="connsiteY1085" fmla="*/ 878348 h 6693946"/>
              <a:gd name="connsiteX1086" fmla="*/ 304581 w 1569618"/>
              <a:gd name="connsiteY1086" fmla="*/ 359378 h 6693946"/>
              <a:gd name="connsiteX1087" fmla="*/ 309283 w 1569618"/>
              <a:gd name="connsiteY1087" fmla="*/ 357180 h 6693946"/>
              <a:gd name="connsiteX1088" fmla="*/ 306981 w 1569618"/>
              <a:gd name="connsiteY1088" fmla="*/ 354998 h 6693946"/>
              <a:gd name="connsiteX1089" fmla="*/ 302279 w 1569618"/>
              <a:gd name="connsiteY1089" fmla="*/ 357180 h 6693946"/>
              <a:gd name="connsiteX1090" fmla="*/ 304581 w 1569618"/>
              <a:gd name="connsiteY1090" fmla="*/ 359378 h 6693946"/>
              <a:gd name="connsiteX1091" fmla="*/ 298780 w 1569618"/>
              <a:gd name="connsiteY1091" fmla="*/ 374684 h 6693946"/>
              <a:gd name="connsiteX1092" fmla="*/ 300963 w 1569618"/>
              <a:gd name="connsiteY1092" fmla="*/ 372386 h 6693946"/>
              <a:gd name="connsiteX1093" fmla="*/ 298780 w 1569618"/>
              <a:gd name="connsiteY1093" fmla="*/ 367683 h 6693946"/>
              <a:gd name="connsiteX1094" fmla="*/ 296290 w 1569618"/>
              <a:gd name="connsiteY1094" fmla="*/ 370188 h 6693946"/>
              <a:gd name="connsiteX1095" fmla="*/ 298780 w 1569618"/>
              <a:gd name="connsiteY1095" fmla="*/ 374684 h 6693946"/>
              <a:gd name="connsiteX1096" fmla="*/ 298780 w 1569618"/>
              <a:gd name="connsiteY1096" fmla="*/ 458673 h 6693946"/>
              <a:gd name="connsiteX1097" fmla="*/ 300963 w 1569618"/>
              <a:gd name="connsiteY1097" fmla="*/ 453975 h 6693946"/>
              <a:gd name="connsiteX1098" fmla="*/ 298780 w 1569618"/>
              <a:gd name="connsiteY1098" fmla="*/ 451672 h 6693946"/>
              <a:gd name="connsiteX1099" fmla="*/ 296290 w 1569618"/>
              <a:gd name="connsiteY1099" fmla="*/ 456183 h 6693946"/>
              <a:gd name="connsiteX1100" fmla="*/ 298780 w 1569618"/>
              <a:gd name="connsiteY1100" fmla="*/ 458673 h 6693946"/>
              <a:gd name="connsiteX1101" fmla="*/ 308815 w 1569618"/>
              <a:gd name="connsiteY1101" fmla="*/ 480396 h 6693946"/>
              <a:gd name="connsiteX1102" fmla="*/ 313678 w 1569618"/>
              <a:gd name="connsiteY1102" fmla="*/ 478596 h 6693946"/>
              <a:gd name="connsiteX1103" fmla="*/ 313896 w 1569618"/>
              <a:gd name="connsiteY1103" fmla="*/ 474040 h 6693946"/>
              <a:gd name="connsiteX1104" fmla="*/ 303921 w 1569618"/>
              <a:gd name="connsiteY1104" fmla="*/ 465866 h 6693946"/>
              <a:gd name="connsiteX1105" fmla="*/ 297753 w 1569618"/>
              <a:gd name="connsiteY1105" fmla="*/ 466702 h 6693946"/>
              <a:gd name="connsiteX1106" fmla="*/ 300055 w 1569618"/>
              <a:gd name="connsiteY1106" fmla="*/ 473661 h 6693946"/>
              <a:gd name="connsiteX1107" fmla="*/ 308815 w 1569618"/>
              <a:gd name="connsiteY1107" fmla="*/ 480396 h 6693946"/>
              <a:gd name="connsiteX1108" fmla="*/ 263404 w 1569618"/>
              <a:gd name="connsiteY1108" fmla="*/ 486666 h 6693946"/>
              <a:gd name="connsiteX1109" fmla="*/ 261897 w 1569618"/>
              <a:gd name="connsiteY1109" fmla="*/ 488177 h 6693946"/>
              <a:gd name="connsiteX1110" fmla="*/ 266715 w 1569618"/>
              <a:gd name="connsiteY1110" fmla="*/ 490738 h 6693946"/>
              <a:gd name="connsiteX1111" fmla="*/ 263404 w 1569618"/>
              <a:gd name="connsiteY1111" fmla="*/ 486666 h 6693946"/>
              <a:gd name="connsiteX1112" fmla="*/ 259231 w 1569618"/>
              <a:gd name="connsiteY1112" fmla="*/ 486666 h 6693946"/>
              <a:gd name="connsiteX1113" fmla="*/ 260284 w 1569618"/>
              <a:gd name="connsiteY1113" fmla="*/ 486666 h 6693946"/>
              <a:gd name="connsiteX1114" fmla="*/ 258177 w 1569618"/>
              <a:gd name="connsiteY1114" fmla="*/ 481364 h 6693946"/>
              <a:gd name="connsiteX1115" fmla="*/ 253928 w 1569618"/>
              <a:gd name="connsiteY1115" fmla="*/ 482522 h 6693946"/>
              <a:gd name="connsiteX1116" fmla="*/ 259231 w 1569618"/>
              <a:gd name="connsiteY1116" fmla="*/ 486666 h 6693946"/>
              <a:gd name="connsiteX1117" fmla="*/ 264503 w 1569618"/>
              <a:gd name="connsiteY1117" fmla="*/ 492906 h 6693946"/>
              <a:gd name="connsiteX1118" fmla="*/ 261031 w 1569618"/>
              <a:gd name="connsiteY1118" fmla="*/ 489040 h 6693946"/>
              <a:gd name="connsiteX1119" fmla="*/ 260284 w 1569618"/>
              <a:gd name="connsiteY1119" fmla="*/ 489786 h 6693946"/>
              <a:gd name="connsiteX1120" fmla="*/ 264503 w 1569618"/>
              <a:gd name="connsiteY1120" fmla="*/ 492906 h 6693946"/>
              <a:gd name="connsiteX1121" fmla="*/ 302601 w 1569618"/>
              <a:gd name="connsiteY1121" fmla="*/ 526800 h 6693946"/>
              <a:gd name="connsiteX1122" fmla="*/ 307964 w 1569618"/>
              <a:gd name="connsiteY1122" fmla="*/ 526260 h 6693946"/>
              <a:gd name="connsiteX1123" fmla="*/ 307964 w 1569618"/>
              <a:gd name="connsiteY1123" fmla="*/ 517077 h 6693946"/>
              <a:gd name="connsiteX1124" fmla="*/ 303599 w 1569618"/>
              <a:gd name="connsiteY1124" fmla="*/ 517103 h 6693946"/>
              <a:gd name="connsiteX1125" fmla="*/ 302601 w 1569618"/>
              <a:gd name="connsiteY1125" fmla="*/ 526800 h 6693946"/>
              <a:gd name="connsiteX1126" fmla="*/ 389770 w 1569618"/>
              <a:gd name="connsiteY1126" fmla="*/ 878614 h 6693946"/>
              <a:gd name="connsiteX1127" fmla="*/ 391952 w 1569618"/>
              <a:gd name="connsiteY1127" fmla="*/ 876312 h 6693946"/>
              <a:gd name="connsiteX1128" fmla="*/ 389770 w 1569618"/>
              <a:gd name="connsiteY1128" fmla="*/ 871613 h 6693946"/>
              <a:gd name="connsiteX1129" fmla="*/ 387576 w 1569618"/>
              <a:gd name="connsiteY1129" fmla="*/ 873912 h 6693946"/>
              <a:gd name="connsiteX1130" fmla="*/ 389770 w 1569618"/>
              <a:gd name="connsiteY1130" fmla="*/ 878614 h 6693946"/>
              <a:gd name="connsiteX1131" fmla="*/ 387149 w 1569618"/>
              <a:gd name="connsiteY1131" fmla="*/ 900982 h 6693946"/>
              <a:gd name="connsiteX1132" fmla="*/ 393040 w 1569618"/>
              <a:gd name="connsiteY1132" fmla="*/ 892383 h 6693946"/>
              <a:gd name="connsiteX1133" fmla="*/ 390884 w 1569618"/>
              <a:gd name="connsiteY1133" fmla="*/ 886744 h 6693946"/>
              <a:gd name="connsiteX1134" fmla="*/ 379533 w 1569618"/>
              <a:gd name="connsiteY1134" fmla="*/ 896381 h 6693946"/>
              <a:gd name="connsiteX1135" fmla="*/ 387149 w 1569618"/>
              <a:gd name="connsiteY1135" fmla="*/ 900982 h 6693946"/>
              <a:gd name="connsiteX1136" fmla="*/ 549551 w 1569618"/>
              <a:gd name="connsiteY1136" fmla="*/ 905302 h 6693946"/>
              <a:gd name="connsiteX1137" fmla="*/ 554238 w 1569618"/>
              <a:gd name="connsiteY1137" fmla="*/ 903119 h 6693946"/>
              <a:gd name="connsiteX1138" fmla="*/ 551939 w 1569618"/>
              <a:gd name="connsiteY1138" fmla="*/ 900922 h 6693946"/>
              <a:gd name="connsiteX1139" fmla="*/ 547252 w 1569618"/>
              <a:gd name="connsiteY1139" fmla="*/ 903119 h 6693946"/>
              <a:gd name="connsiteX1140" fmla="*/ 549551 w 1569618"/>
              <a:gd name="connsiteY1140" fmla="*/ 905302 h 6693946"/>
              <a:gd name="connsiteX1141" fmla="*/ 382330 w 1569618"/>
              <a:gd name="connsiteY1141" fmla="*/ 938653 h 6693946"/>
              <a:gd name="connsiteX1142" fmla="*/ 389612 w 1569618"/>
              <a:gd name="connsiteY1142" fmla="*/ 935345 h 6693946"/>
              <a:gd name="connsiteX1143" fmla="*/ 393051 w 1569618"/>
              <a:gd name="connsiteY1143" fmla="*/ 919071 h 6693946"/>
              <a:gd name="connsiteX1144" fmla="*/ 389860 w 1569618"/>
              <a:gd name="connsiteY1144" fmla="*/ 913709 h 6693946"/>
              <a:gd name="connsiteX1145" fmla="*/ 379593 w 1569618"/>
              <a:gd name="connsiteY1145" fmla="*/ 929631 h 6693946"/>
              <a:gd name="connsiteX1146" fmla="*/ 382330 w 1569618"/>
              <a:gd name="connsiteY1146" fmla="*/ 938653 h 6693946"/>
              <a:gd name="connsiteX1147" fmla="*/ 144800 w 1569618"/>
              <a:gd name="connsiteY1147" fmla="*/ 227709 h 6693946"/>
              <a:gd name="connsiteX1148" fmla="*/ 141549 w 1569618"/>
              <a:gd name="connsiteY1148" fmla="*/ 236495 h 6693946"/>
              <a:gd name="connsiteX1149" fmla="*/ 144800 w 1569618"/>
              <a:gd name="connsiteY1149" fmla="*/ 248712 h 6693946"/>
              <a:gd name="connsiteX1150" fmla="*/ 149488 w 1569618"/>
              <a:gd name="connsiteY1150" fmla="*/ 239529 h 6693946"/>
              <a:gd name="connsiteX1151" fmla="*/ 144800 w 1569618"/>
              <a:gd name="connsiteY1151" fmla="*/ 227709 h 6693946"/>
              <a:gd name="connsiteX1152" fmla="*/ 109807 w 1569618"/>
              <a:gd name="connsiteY1152" fmla="*/ 514673 h 6693946"/>
              <a:gd name="connsiteX1153" fmla="*/ 111989 w 1569618"/>
              <a:gd name="connsiteY1153" fmla="*/ 509971 h 6693946"/>
              <a:gd name="connsiteX1154" fmla="*/ 109807 w 1569618"/>
              <a:gd name="connsiteY1154" fmla="*/ 507672 h 6693946"/>
              <a:gd name="connsiteX1155" fmla="*/ 107317 w 1569618"/>
              <a:gd name="connsiteY1155" fmla="*/ 512184 h 6693946"/>
              <a:gd name="connsiteX1156" fmla="*/ 109807 w 1569618"/>
              <a:gd name="connsiteY1156" fmla="*/ 514673 h 6693946"/>
              <a:gd name="connsiteX1157" fmla="*/ 109807 w 1569618"/>
              <a:gd name="connsiteY1157" fmla="*/ 542666 h 6693946"/>
              <a:gd name="connsiteX1158" fmla="*/ 113864 w 1569618"/>
              <a:gd name="connsiteY1158" fmla="*/ 536528 h 6693946"/>
              <a:gd name="connsiteX1159" fmla="*/ 109807 w 1569618"/>
              <a:gd name="connsiteY1159" fmla="*/ 528664 h 6693946"/>
              <a:gd name="connsiteX1160" fmla="*/ 106541 w 1569618"/>
              <a:gd name="connsiteY1160" fmla="*/ 533951 h 6693946"/>
              <a:gd name="connsiteX1161" fmla="*/ 109807 w 1569618"/>
              <a:gd name="connsiteY1161" fmla="*/ 542666 h 6693946"/>
              <a:gd name="connsiteX1162" fmla="*/ 103113 w 1569618"/>
              <a:gd name="connsiteY1162" fmla="*/ 640353 h 6693946"/>
              <a:gd name="connsiteX1163" fmla="*/ 112372 w 1569618"/>
              <a:gd name="connsiteY1163" fmla="*/ 630375 h 6693946"/>
              <a:gd name="connsiteX1164" fmla="*/ 106308 w 1569618"/>
              <a:gd name="connsiteY1164" fmla="*/ 619654 h 6693946"/>
              <a:gd name="connsiteX1165" fmla="*/ 111611 w 1569618"/>
              <a:gd name="connsiteY1165" fmla="*/ 617547 h 6693946"/>
              <a:gd name="connsiteX1166" fmla="*/ 110452 w 1569618"/>
              <a:gd name="connsiteY1166" fmla="*/ 613298 h 6693946"/>
              <a:gd name="connsiteX1167" fmla="*/ 106308 w 1569618"/>
              <a:gd name="connsiteY1167" fmla="*/ 617164 h 6693946"/>
              <a:gd name="connsiteX1168" fmla="*/ 106308 w 1569618"/>
              <a:gd name="connsiteY1168" fmla="*/ 619654 h 6693946"/>
              <a:gd name="connsiteX1169" fmla="*/ 104475 w 1569618"/>
              <a:gd name="connsiteY1169" fmla="*/ 619084 h 6693946"/>
              <a:gd name="connsiteX1170" fmla="*/ 97035 w 1569618"/>
              <a:gd name="connsiteY1170" fmla="*/ 627067 h 6693946"/>
              <a:gd name="connsiteX1171" fmla="*/ 103113 w 1569618"/>
              <a:gd name="connsiteY1171" fmla="*/ 640353 h 6693946"/>
              <a:gd name="connsiteX1172" fmla="*/ 106631 w 1569618"/>
              <a:gd name="connsiteY1172" fmla="*/ 657651 h 6693946"/>
              <a:gd name="connsiteX1173" fmla="*/ 109560 w 1569618"/>
              <a:gd name="connsiteY1173" fmla="*/ 661648 h 6693946"/>
              <a:gd name="connsiteX1174" fmla="*/ 113073 w 1569618"/>
              <a:gd name="connsiteY1174" fmla="*/ 656830 h 6693946"/>
              <a:gd name="connsiteX1175" fmla="*/ 110407 w 1569618"/>
              <a:gd name="connsiteY1175" fmla="*/ 648246 h 6693946"/>
              <a:gd name="connsiteX1176" fmla="*/ 106631 w 1569618"/>
              <a:gd name="connsiteY1176" fmla="*/ 657651 h 6693946"/>
              <a:gd name="connsiteX1177" fmla="*/ 102427 w 1569618"/>
              <a:gd name="connsiteY1177" fmla="*/ 663876 h 6693946"/>
              <a:gd name="connsiteX1178" fmla="*/ 99641 w 1569618"/>
              <a:gd name="connsiteY1178" fmla="*/ 666587 h 6693946"/>
              <a:gd name="connsiteX1179" fmla="*/ 102427 w 1569618"/>
              <a:gd name="connsiteY1179" fmla="*/ 663876 h 6693946"/>
              <a:gd name="connsiteX1180" fmla="*/ 102075 w 1569618"/>
              <a:gd name="connsiteY1180" fmla="*/ 678481 h 6693946"/>
              <a:gd name="connsiteX1181" fmla="*/ 106203 w 1569618"/>
              <a:gd name="connsiteY1181" fmla="*/ 668139 h 6693946"/>
              <a:gd name="connsiteX1182" fmla="*/ 106308 w 1569618"/>
              <a:gd name="connsiteY1182" fmla="*/ 661648 h 6693946"/>
              <a:gd name="connsiteX1183" fmla="*/ 105532 w 1569618"/>
              <a:gd name="connsiteY1183" fmla="*/ 662117 h 6693946"/>
              <a:gd name="connsiteX1184" fmla="*/ 102075 w 1569618"/>
              <a:gd name="connsiteY1184" fmla="*/ 678481 h 6693946"/>
              <a:gd name="connsiteX1185" fmla="*/ 102600 w 1569618"/>
              <a:gd name="connsiteY1185" fmla="*/ 710426 h 6693946"/>
              <a:gd name="connsiteX1186" fmla="*/ 111435 w 1569618"/>
              <a:gd name="connsiteY1186" fmla="*/ 701520 h 6693946"/>
              <a:gd name="connsiteX1187" fmla="*/ 102705 w 1569618"/>
              <a:gd name="connsiteY1187" fmla="*/ 689757 h 6693946"/>
              <a:gd name="connsiteX1188" fmla="*/ 98179 w 1569618"/>
              <a:gd name="connsiteY1188" fmla="*/ 698723 h 6693946"/>
              <a:gd name="connsiteX1189" fmla="*/ 102600 w 1569618"/>
              <a:gd name="connsiteY1189" fmla="*/ 710426 h 6693946"/>
              <a:gd name="connsiteX1190" fmla="*/ 104066 w 1569618"/>
              <a:gd name="connsiteY1190" fmla="*/ 744381 h 6693946"/>
              <a:gd name="connsiteX1191" fmla="*/ 103980 w 1569618"/>
              <a:gd name="connsiteY1191" fmla="*/ 718807 h 6693946"/>
              <a:gd name="connsiteX1192" fmla="*/ 99525 w 1569618"/>
              <a:gd name="connsiteY1192" fmla="*/ 721443 h 6693946"/>
              <a:gd name="connsiteX1193" fmla="*/ 99308 w 1569618"/>
              <a:gd name="connsiteY1193" fmla="*/ 731710 h 6693946"/>
              <a:gd name="connsiteX1194" fmla="*/ 99525 w 1569618"/>
              <a:gd name="connsiteY1194" fmla="*/ 741962 h 6693946"/>
              <a:gd name="connsiteX1195" fmla="*/ 104066 w 1569618"/>
              <a:gd name="connsiteY1195" fmla="*/ 744381 h 6693946"/>
              <a:gd name="connsiteX1196" fmla="*/ 102806 w 1569618"/>
              <a:gd name="connsiteY1196" fmla="*/ 780634 h 6693946"/>
              <a:gd name="connsiteX1197" fmla="*/ 106057 w 1569618"/>
              <a:gd name="connsiteY1197" fmla="*/ 775347 h 6693946"/>
              <a:gd name="connsiteX1198" fmla="*/ 102806 w 1569618"/>
              <a:gd name="connsiteY1198" fmla="*/ 766629 h 6693946"/>
              <a:gd name="connsiteX1199" fmla="*/ 98749 w 1569618"/>
              <a:gd name="connsiteY1199" fmla="*/ 772767 h 6693946"/>
              <a:gd name="connsiteX1200" fmla="*/ 102806 w 1569618"/>
              <a:gd name="connsiteY1200" fmla="*/ 780634 h 6693946"/>
              <a:gd name="connsiteX1201" fmla="*/ 17805 w 1569618"/>
              <a:gd name="connsiteY1201" fmla="*/ 975596 h 6693946"/>
              <a:gd name="connsiteX1202" fmla="*/ 22316 w 1569618"/>
              <a:gd name="connsiteY1202" fmla="*/ 973106 h 6693946"/>
              <a:gd name="connsiteX1203" fmla="*/ 20017 w 1569618"/>
              <a:gd name="connsiteY1203" fmla="*/ 970909 h 6693946"/>
              <a:gd name="connsiteX1204" fmla="*/ 15315 w 1569618"/>
              <a:gd name="connsiteY1204" fmla="*/ 973106 h 6693946"/>
              <a:gd name="connsiteX1205" fmla="*/ 17805 w 1569618"/>
              <a:gd name="connsiteY1205" fmla="*/ 975596 h 6693946"/>
              <a:gd name="connsiteX1206" fmla="*/ 11918 w 1569618"/>
              <a:gd name="connsiteY1206" fmla="*/ 1001451 h 6693946"/>
              <a:gd name="connsiteX1207" fmla="*/ 23490 w 1569618"/>
              <a:gd name="connsiteY1207" fmla="*/ 992778 h 6693946"/>
              <a:gd name="connsiteX1208" fmla="*/ 27926 w 1569618"/>
              <a:gd name="connsiteY1208" fmla="*/ 985717 h 6693946"/>
              <a:gd name="connsiteX1209" fmla="*/ 19080 w 1569618"/>
              <a:gd name="connsiteY1209" fmla="*/ 983973 h 6693946"/>
              <a:gd name="connsiteX1210" fmla="*/ 11918 w 1569618"/>
              <a:gd name="connsiteY1210" fmla="*/ 1001451 h 6693946"/>
              <a:gd name="connsiteX1211" fmla="*/ 20253 w 1569618"/>
              <a:gd name="connsiteY1211" fmla="*/ 1150140 h 6693946"/>
              <a:gd name="connsiteX1212" fmla="*/ 24997 w 1569618"/>
              <a:gd name="connsiteY1212" fmla="*/ 1145160 h 6693946"/>
              <a:gd name="connsiteX1213" fmla="*/ 26051 w 1569618"/>
              <a:gd name="connsiteY1213" fmla="*/ 1130352 h 6693946"/>
              <a:gd name="connsiteX1214" fmla="*/ 28878 w 1569618"/>
              <a:gd name="connsiteY1214" fmla="*/ 1079245 h 6693946"/>
              <a:gd name="connsiteX1215" fmla="*/ 20238 w 1569618"/>
              <a:gd name="connsiteY1215" fmla="*/ 1069020 h 6693946"/>
              <a:gd name="connsiteX1216" fmla="*/ 15551 w 1569618"/>
              <a:gd name="connsiteY1216" fmla="*/ 1078132 h 6693946"/>
              <a:gd name="connsiteX1217" fmla="*/ 15315 w 1569618"/>
              <a:gd name="connsiteY1217" fmla="*/ 1109593 h 6693946"/>
              <a:gd name="connsiteX1218" fmla="*/ 15536 w 1569618"/>
              <a:gd name="connsiteY1218" fmla="*/ 1144560 h 6693946"/>
              <a:gd name="connsiteX1219" fmla="*/ 20253 w 1569618"/>
              <a:gd name="connsiteY1219" fmla="*/ 1150140 h 6693946"/>
              <a:gd name="connsiteX1220" fmla="*/ 223138 w 1569618"/>
              <a:gd name="connsiteY1220" fmla="*/ 1150226 h 6693946"/>
              <a:gd name="connsiteX1221" fmla="*/ 222861 w 1569618"/>
              <a:gd name="connsiteY1221" fmla="*/ 1124652 h 6693946"/>
              <a:gd name="connsiteX1222" fmla="*/ 218481 w 1569618"/>
              <a:gd name="connsiteY1222" fmla="*/ 1127551 h 6693946"/>
              <a:gd name="connsiteX1223" fmla="*/ 218290 w 1569618"/>
              <a:gd name="connsiteY1223" fmla="*/ 1134349 h 6693946"/>
              <a:gd name="connsiteX1224" fmla="*/ 218511 w 1569618"/>
              <a:gd name="connsiteY1224" fmla="*/ 1148059 h 6693946"/>
              <a:gd name="connsiteX1225" fmla="*/ 223138 w 1569618"/>
              <a:gd name="connsiteY1225" fmla="*/ 1150226 h 6693946"/>
              <a:gd name="connsiteX1226" fmla="*/ 227680 w 1569618"/>
              <a:gd name="connsiteY1226" fmla="*/ 1229678 h 6693946"/>
              <a:gd name="connsiteX1227" fmla="*/ 225527 w 1569618"/>
              <a:gd name="connsiteY1227" fmla="*/ 1238846 h 6693946"/>
              <a:gd name="connsiteX1228" fmla="*/ 230859 w 1569618"/>
              <a:gd name="connsiteY1228" fmla="*/ 1242303 h 6693946"/>
              <a:gd name="connsiteX1229" fmla="*/ 232059 w 1569618"/>
              <a:gd name="connsiteY1229" fmla="*/ 1232314 h 6693946"/>
              <a:gd name="connsiteX1230" fmla="*/ 227680 w 1569618"/>
              <a:gd name="connsiteY1230" fmla="*/ 1229678 h 6693946"/>
              <a:gd name="connsiteX1231" fmla="*/ 219610 w 1569618"/>
              <a:gd name="connsiteY1231" fmla="*/ 1168012 h 6693946"/>
              <a:gd name="connsiteX1232" fmla="*/ 218612 w 1569618"/>
              <a:gd name="connsiteY1232" fmla="*/ 1177705 h 6693946"/>
              <a:gd name="connsiteX1233" fmla="*/ 223975 w 1569618"/>
              <a:gd name="connsiteY1233" fmla="*/ 1177165 h 6693946"/>
              <a:gd name="connsiteX1234" fmla="*/ 223975 w 1569618"/>
              <a:gd name="connsiteY1234" fmla="*/ 1167982 h 6693946"/>
              <a:gd name="connsiteX1235" fmla="*/ 219610 w 1569618"/>
              <a:gd name="connsiteY1235" fmla="*/ 1168012 h 6693946"/>
              <a:gd name="connsiteX1236" fmla="*/ 23621 w 1569618"/>
              <a:gd name="connsiteY1236" fmla="*/ 1186438 h 6693946"/>
              <a:gd name="connsiteX1237" fmla="*/ 28848 w 1569618"/>
              <a:gd name="connsiteY1237" fmla="*/ 1183465 h 6693946"/>
              <a:gd name="connsiteX1238" fmla="*/ 17719 w 1569618"/>
              <a:gd name="connsiteY1238" fmla="*/ 1166677 h 6693946"/>
              <a:gd name="connsiteX1239" fmla="*/ 15461 w 1569618"/>
              <a:gd name="connsiteY1239" fmla="*/ 1172463 h 6693946"/>
              <a:gd name="connsiteX1240" fmla="*/ 23621 w 1569618"/>
              <a:gd name="connsiteY1240" fmla="*/ 1186438 h 6693946"/>
              <a:gd name="connsiteX1241" fmla="*/ 218522 w 1569618"/>
              <a:gd name="connsiteY1241" fmla="*/ 1200616 h 6693946"/>
              <a:gd name="connsiteX1242" fmla="*/ 221440 w 1569618"/>
              <a:gd name="connsiteY1242" fmla="*/ 1206987 h 6693946"/>
              <a:gd name="connsiteX1243" fmla="*/ 232176 w 1569618"/>
              <a:gd name="connsiteY1243" fmla="*/ 1196968 h 6693946"/>
              <a:gd name="connsiteX1244" fmla="*/ 222715 w 1569618"/>
              <a:gd name="connsiteY1244" fmla="*/ 1187492 h 6693946"/>
              <a:gd name="connsiteX1245" fmla="*/ 218522 w 1569618"/>
              <a:gd name="connsiteY1245" fmla="*/ 1200616 h 6693946"/>
              <a:gd name="connsiteX1246" fmla="*/ 11918 w 1569618"/>
              <a:gd name="connsiteY1246" fmla="*/ 1218428 h 6693946"/>
              <a:gd name="connsiteX1247" fmla="*/ 23490 w 1569618"/>
              <a:gd name="connsiteY1247" fmla="*/ 1209740 h 6693946"/>
              <a:gd name="connsiteX1248" fmla="*/ 27926 w 1569618"/>
              <a:gd name="connsiteY1248" fmla="*/ 1202698 h 6693946"/>
              <a:gd name="connsiteX1249" fmla="*/ 19080 w 1569618"/>
              <a:gd name="connsiteY1249" fmla="*/ 1200954 h 6693946"/>
              <a:gd name="connsiteX1250" fmla="*/ 11918 w 1569618"/>
              <a:gd name="connsiteY1250" fmla="*/ 1218428 h 6693946"/>
              <a:gd name="connsiteX1251" fmla="*/ 25803 w 1569618"/>
              <a:gd name="connsiteY1251" fmla="*/ 1249421 h 6693946"/>
              <a:gd name="connsiteX1252" fmla="*/ 28233 w 1569618"/>
              <a:gd name="connsiteY1252" fmla="*/ 1223978 h 6693946"/>
              <a:gd name="connsiteX1253" fmla="*/ 23591 w 1569618"/>
              <a:gd name="connsiteY1253" fmla="*/ 1224053 h 6693946"/>
              <a:gd name="connsiteX1254" fmla="*/ 16897 w 1569618"/>
              <a:gd name="connsiteY1254" fmla="*/ 1247459 h 6693946"/>
              <a:gd name="connsiteX1255" fmla="*/ 22215 w 1569618"/>
              <a:gd name="connsiteY1255" fmla="*/ 1249451 h 6693946"/>
              <a:gd name="connsiteX1256" fmla="*/ 25803 w 1569618"/>
              <a:gd name="connsiteY1256" fmla="*/ 1249421 h 6693946"/>
              <a:gd name="connsiteX1257" fmla="*/ 27281 w 1569618"/>
              <a:gd name="connsiteY1257" fmla="*/ 1303955 h 6693946"/>
              <a:gd name="connsiteX1258" fmla="*/ 29230 w 1569618"/>
              <a:gd name="connsiteY1258" fmla="*/ 1301540 h 6693946"/>
              <a:gd name="connsiteX1259" fmla="*/ 29317 w 1569618"/>
              <a:gd name="connsiteY1259" fmla="*/ 1278778 h 6693946"/>
              <a:gd name="connsiteX1260" fmla="*/ 27149 w 1569618"/>
              <a:gd name="connsiteY1260" fmla="*/ 1264889 h 6693946"/>
              <a:gd name="connsiteX1261" fmla="*/ 22316 w 1569618"/>
              <a:gd name="connsiteY1261" fmla="*/ 1267060 h 6693946"/>
              <a:gd name="connsiteX1262" fmla="*/ 19972 w 1569618"/>
              <a:gd name="connsiteY1262" fmla="*/ 1293117 h 6693946"/>
              <a:gd name="connsiteX1263" fmla="*/ 22608 w 1569618"/>
              <a:gd name="connsiteY1263" fmla="*/ 1302095 h 6693946"/>
              <a:gd name="connsiteX1264" fmla="*/ 27281 w 1569618"/>
              <a:gd name="connsiteY1264" fmla="*/ 1303955 h 6693946"/>
              <a:gd name="connsiteX1265" fmla="*/ 227710 w 1569618"/>
              <a:gd name="connsiteY1265" fmla="*/ 1304468 h 6693946"/>
              <a:gd name="connsiteX1266" fmla="*/ 232029 w 1569618"/>
              <a:gd name="connsiteY1266" fmla="*/ 1298289 h 6693946"/>
              <a:gd name="connsiteX1267" fmla="*/ 229877 w 1569618"/>
              <a:gd name="connsiteY1267" fmla="*/ 1285648 h 6693946"/>
              <a:gd name="connsiteX1268" fmla="*/ 223431 w 1569618"/>
              <a:gd name="connsiteY1268" fmla="*/ 1288108 h 6693946"/>
              <a:gd name="connsiteX1269" fmla="*/ 227710 w 1569618"/>
              <a:gd name="connsiteY1269" fmla="*/ 1304468 h 6693946"/>
              <a:gd name="connsiteX1270" fmla="*/ 230139 w 1569618"/>
              <a:gd name="connsiteY1270" fmla="*/ 1339199 h 6693946"/>
              <a:gd name="connsiteX1271" fmla="*/ 229862 w 1569618"/>
              <a:gd name="connsiteY1271" fmla="*/ 1313625 h 6693946"/>
              <a:gd name="connsiteX1272" fmla="*/ 225482 w 1569618"/>
              <a:gd name="connsiteY1272" fmla="*/ 1316524 h 6693946"/>
              <a:gd name="connsiteX1273" fmla="*/ 225291 w 1569618"/>
              <a:gd name="connsiteY1273" fmla="*/ 1323319 h 6693946"/>
              <a:gd name="connsiteX1274" fmla="*/ 225512 w 1569618"/>
              <a:gd name="connsiteY1274" fmla="*/ 1337032 h 6693946"/>
              <a:gd name="connsiteX1275" fmla="*/ 230139 w 1569618"/>
              <a:gd name="connsiteY1275" fmla="*/ 1339199 h 6693946"/>
              <a:gd name="connsiteX1276" fmla="*/ 227781 w 1569618"/>
              <a:gd name="connsiteY1276" fmla="*/ 1367541 h 6693946"/>
              <a:gd name="connsiteX1277" fmla="*/ 232292 w 1569618"/>
              <a:gd name="connsiteY1277" fmla="*/ 1365051 h 6693946"/>
              <a:gd name="connsiteX1278" fmla="*/ 229993 w 1569618"/>
              <a:gd name="connsiteY1278" fmla="*/ 1362853 h 6693946"/>
              <a:gd name="connsiteX1279" fmla="*/ 225291 w 1569618"/>
              <a:gd name="connsiteY1279" fmla="*/ 1365051 h 6693946"/>
              <a:gd name="connsiteX1280" fmla="*/ 227781 w 1569618"/>
              <a:gd name="connsiteY1280" fmla="*/ 1367541 h 6693946"/>
              <a:gd name="connsiteX1281" fmla="*/ 227589 w 1569618"/>
              <a:gd name="connsiteY1281" fmla="*/ 1381239 h 6693946"/>
              <a:gd name="connsiteX1282" fmla="*/ 232292 w 1569618"/>
              <a:gd name="connsiteY1282" fmla="*/ 1379056 h 6693946"/>
              <a:gd name="connsiteX1283" fmla="*/ 229993 w 1569618"/>
              <a:gd name="connsiteY1283" fmla="*/ 1376859 h 6693946"/>
              <a:gd name="connsiteX1284" fmla="*/ 225291 w 1569618"/>
              <a:gd name="connsiteY1284" fmla="*/ 1379056 h 6693946"/>
              <a:gd name="connsiteX1285" fmla="*/ 227589 w 1569618"/>
              <a:gd name="connsiteY1285" fmla="*/ 1381239 h 6693946"/>
              <a:gd name="connsiteX1286" fmla="*/ 227694 w 1569618"/>
              <a:gd name="connsiteY1286" fmla="*/ 1444427 h 6693946"/>
              <a:gd name="connsiteX1287" fmla="*/ 231913 w 1569618"/>
              <a:gd name="connsiteY1287" fmla="*/ 1417331 h 6693946"/>
              <a:gd name="connsiteX1288" fmla="*/ 229892 w 1569618"/>
              <a:gd name="connsiteY1288" fmla="*/ 1390643 h 6693946"/>
              <a:gd name="connsiteX1289" fmla="*/ 224620 w 1569618"/>
              <a:gd name="connsiteY1289" fmla="*/ 1419423 h 6693946"/>
              <a:gd name="connsiteX1290" fmla="*/ 227694 w 1569618"/>
              <a:gd name="connsiteY1290" fmla="*/ 1444427 h 6693946"/>
              <a:gd name="connsiteX1291" fmla="*/ 226727 w 1569618"/>
              <a:gd name="connsiteY1291" fmla="*/ 1466270 h 6693946"/>
              <a:gd name="connsiteX1292" fmla="*/ 232059 w 1569618"/>
              <a:gd name="connsiteY1292" fmla="*/ 1462813 h 6693946"/>
              <a:gd name="connsiteX1293" fmla="*/ 229907 w 1569618"/>
              <a:gd name="connsiteY1293" fmla="*/ 1453641 h 6693946"/>
              <a:gd name="connsiteX1294" fmla="*/ 225527 w 1569618"/>
              <a:gd name="connsiteY1294" fmla="*/ 1456292 h 6693946"/>
              <a:gd name="connsiteX1295" fmla="*/ 226727 w 1569618"/>
              <a:gd name="connsiteY1295" fmla="*/ 1466270 h 6693946"/>
              <a:gd name="connsiteX1296" fmla="*/ 237860 w 1569618"/>
              <a:gd name="connsiteY1296" fmla="*/ 1972922 h 6693946"/>
              <a:gd name="connsiteX1297" fmla="*/ 239060 w 1569618"/>
              <a:gd name="connsiteY1297" fmla="*/ 1962947 h 6693946"/>
              <a:gd name="connsiteX1298" fmla="*/ 234680 w 1569618"/>
              <a:gd name="connsiteY1298" fmla="*/ 1960296 h 6693946"/>
              <a:gd name="connsiteX1299" fmla="*/ 232528 w 1569618"/>
              <a:gd name="connsiteY1299" fmla="*/ 1969465 h 6693946"/>
              <a:gd name="connsiteX1300" fmla="*/ 237860 w 1569618"/>
              <a:gd name="connsiteY1300" fmla="*/ 1972922 h 6693946"/>
              <a:gd name="connsiteX1301" fmla="*/ 233713 w 1569618"/>
              <a:gd name="connsiteY1301" fmla="*/ 2021902 h 6693946"/>
              <a:gd name="connsiteX1302" fmla="*/ 239045 w 1569618"/>
              <a:gd name="connsiteY1302" fmla="*/ 2018460 h 6693946"/>
              <a:gd name="connsiteX1303" fmla="*/ 236893 w 1569618"/>
              <a:gd name="connsiteY1303" fmla="*/ 2009292 h 6693946"/>
              <a:gd name="connsiteX1304" fmla="*/ 232528 w 1569618"/>
              <a:gd name="connsiteY1304" fmla="*/ 2011943 h 6693946"/>
              <a:gd name="connsiteX1305" fmla="*/ 233713 w 1569618"/>
              <a:gd name="connsiteY1305" fmla="*/ 2021902 h 6693946"/>
              <a:gd name="connsiteX1306" fmla="*/ 236979 w 1569618"/>
              <a:gd name="connsiteY1306" fmla="*/ 2153852 h 6693946"/>
              <a:gd name="connsiteX1307" fmla="*/ 239296 w 1569618"/>
              <a:gd name="connsiteY1307" fmla="*/ 2151655 h 6693946"/>
              <a:gd name="connsiteX1308" fmla="*/ 234782 w 1569618"/>
              <a:gd name="connsiteY1308" fmla="*/ 2149165 h 6693946"/>
              <a:gd name="connsiteX1309" fmla="*/ 232292 w 1569618"/>
              <a:gd name="connsiteY1309" fmla="*/ 2151655 h 6693946"/>
              <a:gd name="connsiteX1310" fmla="*/ 236979 w 1569618"/>
              <a:gd name="connsiteY1310" fmla="*/ 2153852 h 6693946"/>
              <a:gd name="connsiteX1311" fmla="*/ 32819 w 1569618"/>
              <a:gd name="connsiteY1311" fmla="*/ 2183161 h 6693946"/>
              <a:gd name="connsiteX1312" fmla="*/ 35001 w 1569618"/>
              <a:gd name="connsiteY1312" fmla="*/ 2180862 h 6693946"/>
              <a:gd name="connsiteX1313" fmla="*/ 32819 w 1569618"/>
              <a:gd name="connsiteY1313" fmla="*/ 2176160 h 6693946"/>
              <a:gd name="connsiteX1314" fmla="*/ 30637 w 1569618"/>
              <a:gd name="connsiteY1314" fmla="*/ 2178458 h 6693946"/>
              <a:gd name="connsiteX1315" fmla="*/ 32819 w 1569618"/>
              <a:gd name="connsiteY1315" fmla="*/ 2183161 h 6693946"/>
              <a:gd name="connsiteX1316" fmla="*/ 66804 w 1569618"/>
              <a:gd name="connsiteY1316" fmla="*/ 3650637 h 6693946"/>
              <a:gd name="connsiteX1317" fmla="*/ 71315 w 1569618"/>
              <a:gd name="connsiteY1317" fmla="*/ 3648162 h 6693946"/>
              <a:gd name="connsiteX1318" fmla="*/ 69012 w 1569618"/>
              <a:gd name="connsiteY1318" fmla="*/ 3645988 h 6693946"/>
              <a:gd name="connsiteX1319" fmla="*/ 64314 w 1569618"/>
              <a:gd name="connsiteY1319" fmla="*/ 3648162 h 6693946"/>
              <a:gd name="connsiteX1320" fmla="*/ 66804 w 1569618"/>
              <a:gd name="connsiteY1320" fmla="*/ 3650637 h 6693946"/>
              <a:gd name="connsiteX1321" fmla="*/ 68986 w 1569618"/>
              <a:gd name="connsiteY1321" fmla="*/ 3692486 h 6693946"/>
              <a:gd name="connsiteX1322" fmla="*/ 69072 w 1569618"/>
              <a:gd name="connsiteY1322" fmla="*/ 3666912 h 6693946"/>
              <a:gd name="connsiteX1323" fmla="*/ 64516 w 1569618"/>
              <a:gd name="connsiteY1323" fmla="*/ 3669387 h 6693946"/>
              <a:gd name="connsiteX1324" fmla="*/ 64314 w 1569618"/>
              <a:gd name="connsiteY1324" fmla="*/ 3676174 h 6693946"/>
              <a:gd name="connsiteX1325" fmla="*/ 64516 w 1569618"/>
              <a:gd name="connsiteY1325" fmla="*/ 3689861 h 6693946"/>
              <a:gd name="connsiteX1326" fmla="*/ 68986 w 1569618"/>
              <a:gd name="connsiteY1326" fmla="*/ 3692486 h 6693946"/>
              <a:gd name="connsiteX1327" fmla="*/ 67711 w 1569618"/>
              <a:gd name="connsiteY1327" fmla="*/ 3728559 h 6693946"/>
              <a:gd name="connsiteX1328" fmla="*/ 76527 w 1569618"/>
              <a:gd name="connsiteY1328" fmla="*/ 3719447 h 6693946"/>
              <a:gd name="connsiteX1329" fmla="*/ 67591 w 1569618"/>
              <a:gd name="connsiteY1329" fmla="*/ 3707898 h 6693946"/>
              <a:gd name="connsiteX1330" fmla="*/ 63170 w 1569618"/>
              <a:gd name="connsiteY1330" fmla="*/ 3716972 h 6693946"/>
              <a:gd name="connsiteX1331" fmla="*/ 67711 w 1569618"/>
              <a:gd name="connsiteY1331" fmla="*/ 3728559 h 6693946"/>
              <a:gd name="connsiteX1332" fmla="*/ 74435 w 1569618"/>
              <a:gd name="connsiteY1332" fmla="*/ 3770632 h 6693946"/>
              <a:gd name="connsiteX1333" fmla="*/ 72924 w 1569618"/>
              <a:gd name="connsiteY1333" fmla="*/ 3772170 h 6693946"/>
              <a:gd name="connsiteX1334" fmla="*/ 77746 w 1569618"/>
              <a:gd name="connsiteY1334" fmla="*/ 3774720 h 6693946"/>
              <a:gd name="connsiteX1335" fmla="*/ 74435 w 1569618"/>
              <a:gd name="connsiteY1335" fmla="*/ 3770632 h 6693946"/>
              <a:gd name="connsiteX1336" fmla="*/ 70257 w 1569618"/>
              <a:gd name="connsiteY1336" fmla="*/ 3770632 h 6693946"/>
              <a:gd name="connsiteX1337" fmla="*/ 71315 w 1569618"/>
              <a:gd name="connsiteY1337" fmla="*/ 3770632 h 6693946"/>
              <a:gd name="connsiteX1338" fmla="*/ 69189 w 1569618"/>
              <a:gd name="connsiteY1338" fmla="*/ 3765345 h 6693946"/>
              <a:gd name="connsiteX1339" fmla="*/ 64955 w 1569618"/>
              <a:gd name="connsiteY1339" fmla="*/ 3766508 h 6693946"/>
              <a:gd name="connsiteX1340" fmla="*/ 70257 w 1569618"/>
              <a:gd name="connsiteY1340" fmla="*/ 3770632 h 6693946"/>
              <a:gd name="connsiteX1341" fmla="*/ 75519 w 1569618"/>
              <a:gd name="connsiteY1341" fmla="*/ 3776895 h 6693946"/>
              <a:gd name="connsiteX1342" fmla="*/ 72061 w 1569618"/>
              <a:gd name="connsiteY1342" fmla="*/ 3773032 h 6693946"/>
              <a:gd name="connsiteX1343" fmla="*/ 71315 w 1569618"/>
              <a:gd name="connsiteY1343" fmla="*/ 3773782 h 6693946"/>
              <a:gd name="connsiteX1344" fmla="*/ 75519 w 1569618"/>
              <a:gd name="connsiteY1344" fmla="*/ 3776895 h 6693946"/>
              <a:gd name="connsiteX1345" fmla="*/ 74813 w 1569618"/>
              <a:gd name="connsiteY1345" fmla="*/ 3791669 h 6693946"/>
              <a:gd name="connsiteX1346" fmla="*/ 76996 w 1569618"/>
              <a:gd name="connsiteY1346" fmla="*/ 3789344 h 6693946"/>
              <a:gd name="connsiteX1347" fmla="*/ 74813 w 1569618"/>
              <a:gd name="connsiteY1347" fmla="*/ 3784657 h 6693946"/>
              <a:gd name="connsiteX1348" fmla="*/ 72324 w 1569618"/>
              <a:gd name="connsiteY1348" fmla="*/ 3787132 h 6693946"/>
              <a:gd name="connsiteX1349" fmla="*/ 74813 w 1569618"/>
              <a:gd name="connsiteY1349" fmla="*/ 3791669 h 6693946"/>
              <a:gd name="connsiteX1350" fmla="*/ 73644 w 1569618"/>
              <a:gd name="connsiteY1350" fmla="*/ 3867490 h 6693946"/>
              <a:gd name="connsiteX1351" fmla="*/ 77978 w 1569618"/>
              <a:gd name="connsiteY1351" fmla="*/ 3833517 h 6693946"/>
              <a:gd name="connsiteX1352" fmla="*/ 75972 w 1569618"/>
              <a:gd name="connsiteY1352" fmla="*/ 3799806 h 6693946"/>
              <a:gd name="connsiteX1353" fmla="*/ 70333 w 1569618"/>
              <a:gd name="connsiteY1353" fmla="*/ 3834267 h 6693946"/>
              <a:gd name="connsiteX1354" fmla="*/ 73644 w 1569618"/>
              <a:gd name="connsiteY1354" fmla="*/ 3867490 h 6693946"/>
              <a:gd name="connsiteX1355" fmla="*/ 74813 w 1569618"/>
              <a:gd name="connsiteY1355" fmla="*/ 3896627 h 6693946"/>
              <a:gd name="connsiteX1356" fmla="*/ 76996 w 1569618"/>
              <a:gd name="connsiteY1356" fmla="*/ 3894339 h 6693946"/>
              <a:gd name="connsiteX1357" fmla="*/ 74813 w 1569618"/>
              <a:gd name="connsiteY1357" fmla="*/ 3889652 h 6693946"/>
              <a:gd name="connsiteX1358" fmla="*/ 72324 w 1569618"/>
              <a:gd name="connsiteY1358" fmla="*/ 3892127 h 6693946"/>
              <a:gd name="connsiteX1359" fmla="*/ 74813 w 1569618"/>
              <a:gd name="connsiteY1359" fmla="*/ 3896627 h 6693946"/>
              <a:gd name="connsiteX1360" fmla="*/ 82812 w 1569618"/>
              <a:gd name="connsiteY1360" fmla="*/ 3930638 h 6693946"/>
              <a:gd name="connsiteX1361" fmla="*/ 85317 w 1569618"/>
              <a:gd name="connsiteY1361" fmla="*/ 3928126 h 6693946"/>
              <a:gd name="connsiteX1362" fmla="*/ 80614 w 1569618"/>
              <a:gd name="connsiteY1362" fmla="*/ 3925951 h 6693946"/>
              <a:gd name="connsiteX1363" fmla="*/ 78316 w 1569618"/>
              <a:gd name="connsiteY1363" fmla="*/ 3928126 h 6693946"/>
              <a:gd name="connsiteX1364" fmla="*/ 82812 w 1569618"/>
              <a:gd name="connsiteY1364" fmla="*/ 3930638 h 6693946"/>
              <a:gd name="connsiteX1365" fmla="*/ 83033 w 1569618"/>
              <a:gd name="connsiteY1365" fmla="*/ 3986286 h 6693946"/>
              <a:gd name="connsiteX1366" fmla="*/ 85201 w 1569618"/>
              <a:gd name="connsiteY1366" fmla="*/ 3983923 h 6693946"/>
              <a:gd name="connsiteX1367" fmla="*/ 85317 w 1569618"/>
              <a:gd name="connsiteY1367" fmla="*/ 3967874 h 6693946"/>
              <a:gd name="connsiteX1368" fmla="*/ 80614 w 1569618"/>
              <a:gd name="connsiteY1368" fmla="*/ 3946800 h 6693946"/>
              <a:gd name="connsiteX1369" fmla="*/ 78376 w 1569618"/>
              <a:gd name="connsiteY1369" fmla="*/ 3970049 h 6693946"/>
              <a:gd name="connsiteX1370" fmla="*/ 78522 w 1569618"/>
              <a:gd name="connsiteY1370" fmla="*/ 3983811 h 6693946"/>
              <a:gd name="connsiteX1371" fmla="*/ 83033 w 1569618"/>
              <a:gd name="connsiteY1371" fmla="*/ 3986286 h 6693946"/>
              <a:gd name="connsiteX1372" fmla="*/ 83881 w 1569618"/>
              <a:gd name="connsiteY1372" fmla="*/ 4015347 h 6693946"/>
              <a:gd name="connsiteX1373" fmla="*/ 85084 w 1569618"/>
              <a:gd name="connsiteY1373" fmla="*/ 4005372 h 6693946"/>
              <a:gd name="connsiteX1374" fmla="*/ 80705 w 1569618"/>
              <a:gd name="connsiteY1374" fmla="*/ 4002710 h 6693946"/>
              <a:gd name="connsiteX1375" fmla="*/ 78548 w 1569618"/>
              <a:gd name="connsiteY1375" fmla="*/ 4011897 h 6693946"/>
              <a:gd name="connsiteX1376" fmla="*/ 83881 w 1569618"/>
              <a:gd name="connsiteY1376" fmla="*/ 4015347 h 6693946"/>
              <a:gd name="connsiteX1377" fmla="*/ 82887 w 1569618"/>
              <a:gd name="connsiteY1377" fmla="*/ 4049545 h 6693946"/>
              <a:gd name="connsiteX1378" fmla="*/ 85231 w 1569618"/>
              <a:gd name="connsiteY1378" fmla="*/ 4036796 h 6693946"/>
              <a:gd name="connsiteX1379" fmla="*/ 85095 w 1569618"/>
              <a:gd name="connsiteY1379" fmla="*/ 4026559 h 6693946"/>
              <a:gd name="connsiteX1380" fmla="*/ 80689 w 1569618"/>
              <a:gd name="connsiteY1380" fmla="*/ 4023859 h 6693946"/>
              <a:gd name="connsiteX1381" fmla="*/ 78417 w 1569618"/>
              <a:gd name="connsiteY1381" fmla="*/ 4026146 h 6693946"/>
              <a:gd name="connsiteX1382" fmla="*/ 78316 w 1569618"/>
              <a:gd name="connsiteY1382" fmla="*/ 4039871 h 6693946"/>
              <a:gd name="connsiteX1383" fmla="*/ 82887 w 1569618"/>
              <a:gd name="connsiteY1383" fmla="*/ 4049545 h 6693946"/>
              <a:gd name="connsiteX1384" fmla="*/ 89652 w 1569618"/>
              <a:gd name="connsiteY1384" fmla="*/ 4084756 h 6693946"/>
              <a:gd name="connsiteX1385" fmla="*/ 87762 w 1569618"/>
              <a:gd name="connsiteY1385" fmla="*/ 4077519 h 6693946"/>
              <a:gd name="connsiteX1386" fmla="*/ 85125 w 1569618"/>
              <a:gd name="connsiteY1386" fmla="*/ 4061507 h 6693946"/>
              <a:gd name="connsiteX1387" fmla="*/ 80675 w 1569618"/>
              <a:gd name="connsiteY1387" fmla="*/ 4058845 h 6693946"/>
              <a:gd name="connsiteX1388" fmla="*/ 78417 w 1569618"/>
              <a:gd name="connsiteY1388" fmla="*/ 4061132 h 6693946"/>
              <a:gd name="connsiteX1389" fmla="*/ 78316 w 1569618"/>
              <a:gd name="connsiteY1389" fmla="*/ 4071369 h 6693946"/>
              <a:gd name="connsiteX1390" fmla="*/ 78462 w 1569618"/>
              <a:gd name="connsiteY1390" fmla="*/ 4078119 h 6693946"/>
              <a:gd name="connsiteX1391" fmla="*/ 83341 w 1569618"/>
              <a:gd name="connsiteY1391" fmla="*/ 4085394 h 6693946"/>
              <a:gd name="connsiteX1392" fmla="*/ 89652 w 1569618"/>
              <a:gd name="connsiteY1392" fmla="*/ 4084756 h 6693946"/>
              <a:gd name="connsiteX1393" fmla="*/ 87706 w 1569618"/>
              <a:gd name="connsiteY1393" fmla="*/ 4126492 h 6693946"/>
              <a:gd name="connsiteX1394" fmla="*/ 92070 w 1569618"/>
              <a:gd name="connsiteY1394" fmla="*/ 4120417 h 6693946"/>
              <a:gd name="connsiteX1395" fmla="*/ 89918 w 1569618"/>
              <a:gd name="connsiteY1395" fmla="*/ 4114718 h 6693946"/>
              <a:gd name="connsiteX1396" fmla="*/ 83866 w 1569618"/>
              <a:gd name="connsiteY1396" fmla="*/ 4117305 h 6693946"/>
              <a:gd name="connsiteX1397" fmla="*/ 87706 w 1569618"/>
              <a:gd name="connsiteY1397" fmla="*/ 4126492 h 6693946"/>
              <a:gd name="connsiteX1398" fmla="*/ 88804 w 1569618"/>
              <a:gd name="connsiteY1398" fmla="*/ 4162603 h 6693946"/>
              <a:gd name="connsiteX1399" fmla="*/ 92156 w 1569618"/>
              <a:gd name="connsiteY1399" fmla="*/ 4153716 h 6693946"/>
              <a:gd name="connsiteX1400" fmla="*/ 92142 w 1569618"/>
              <a:gd name="connsiteY1400" fmla="*/ 4140029 h 6693946"/>
              <a:gd name="connsiteX1401" fmla="*/ 88804 w 1569618"/>
              <a:gd name="connsiteY1401" fmla="*/ 4134592 h 6693946"/>
              <a:gd name="connsiteX1402" fmla="*/ 85448 w 1569618"/>
              <a:gd name="connsiteY1402" fmla="*/ 4140066 h 6693946"/>
              <a:gd name="connsiteX1403" fmla="*/ 85317 w 1569618"/>
              <a:gd name="connsiteY1403" fmla="*/ 4146891 h 6693946"/>
              <a:gd name="connsiteX1404" fmla="*/ 85418 w 1569618"/>
              <a:gd name="connsiteY1404" fmla="*/ 4153716 h 6693946"/>
              <a:gd name="connsiteX1405" fmla="*/ 88804 w 1569618"/>
              <a:gd name="connsiteY1405" fmla="*/ 4162603 h 6693946"/>
              <a:gd name="connsiteX1406" fmla="*/ 88804 w 1569618"/>
              <a:gd name="connsiteY1406" fmla="*/ 4183602 h 6693946"/>
              <a:gd name="connsiteX1407" fmla="*/ 92070 w 1569618"/>
              <a:gd name="connsiteY1407" fmla="*/ 4178315 h 6693946"/>
              <a:gd name="connsiteX1408" fmla="*/ 88804 w 1569618"/>
              <a:gd name="connsiteY1408" fmla="*/ 4169578 h 6693946"/>
              <a:gd name="connsiteX1409" fmla="*/ 84747 w 1569618"/>
              <a:gd name="connsiteY1409" fmla="*/ 4175728 h 6693946"/>
              <a:gd name="connsiteX1410" fmla="*/ 88804 w 1569618"/>
              <a:gd name="connsiteY1410" fmla="*/ 4183602 h 6693946"/>
              <a:gd name="connsiteX1411" fmla="*/ 95805 w 1569618"/>
              <a:gd name="connsiteY1411" fmla="*/ 4856811 h 6693946"/>
              <a:gd name="connsiteX1412" fmla="*/ 98295 w 1569618"/>
              <a:gd name="connsiteY1412" fmla="*/ 4854336 h 6693946"/>
              <a:gd name="connsiteX1413" fmla="*/ 95805 w 1569618"/>
              <a:gd name="connsiteY1413" fmla="*/ 4849799 h 6693946"/>
              <a:gd name="connsiteX1414" fmla="*/ 93623 w 1569618"/>
              <a:gd name="connsiteY1414" fmla="*/ 4852124 h 6693946"/>
              <a:gd name="connsiteX1415" fmla="*/ 95805 w 1569618"/>
              <a:gd name="connsiteY1415" fmla="*/ 4856811 h 6693946"/>
              <a:gd name="connsiteX1416" fmla="*/ 94605 w 1569618"/>
              <a:gd name="connsiteY1416" fmla="*/ 4897609 h 6693946"/>
              <a:gd name="connsiteX1417" fmla="*/ 100669 w 1569618"/>
              <a:gd name="connsiteY1417" fmla="*/ 4889809 h 6693946"/>
              <a:gd name="connsiteX1418" fmla="*/ 97020 w 1569618"/>
              <a:gd name="connsiteY1418" fmla="*/ 4879010 h 6693946"/>
              <a:gd name="connsiteX1419" fmla="*/ 92554 w 1569618"/>
              <a:gd name="connsiteY1419" fmla="*/ 4888347 h 6693946"/>
              <a:gd name="connsiteX1420" fmla="*/ 94605 w 1569618"/>
              <a:gd name="connsiteY1420" fmla="*/ 4897609 h 6693946"/>
              <a:gd name="connsiteX1421" fmla="*/ 94691 w 1569618"/>
              <a:gd name="connsiteY1421" fmla="*/ 4932670 h 6693946"/>
              <a:gd name="connsiteX1422" fmla="*/ 99071 w 1569618"/>
              <a:gd name="connsiteY1422" fmla="*/ 4926595 h 6693946"/>
              <a:gd name="connsiteX1423" fmla="*/ 96919 w 1569618"/>
              <a:gd name="connsiteY1423" fmla="*/ 4920895 h 6693946"/>
              <a:gd name="connsiteX1424" fmla="*/ 90870 w 1569618"/>
              <a:gd name="connsiteY1424" fmla="*/ 4923520 h 6693946"/>
              <a:gd name="connsiteX1425" fmla="*/ 94691 w 1569618"/>
              <a:gd name="connsiteY1425" fmla="*/ 4932670 h 6693946"/>
              <a:gd name="connsiteX1426" fmla="*/ 326773 w 1569618"/>
              <a:gd name="connsiteY1426" fmla="*/ 4968781 h 6693946"/>
              <a:gd name="connsiteX1427" fmla="*/ 329263 w 1569618"/>
              <a:gd name="connsiteY1427" fmla="*/ 4964281 h 6693946"/>
              <a:gd name="connsiteX1428" fmla="*/ 326773 w 1569618"/>
              <a:gd name="connsiteY1428" fmla="*/ 4961806 h 6693946"/>
              <a:gd name="connsiteX1429" fmla="*/ 324590 w 1569618"/>
              <a:gd name="connsiteY1429" fmla="*/ 4966494 h 6693946"/>
              <a:gd name="connsiteX1430" fmla="*/ 326773 w 1569618"/>
              <a:gd name="connsiteY1430" fmla="*/ 4968781 h 6693946"/>
              <a:gd name="connsiteX1431" fmla="*/ 323507 w 1569618"/>
              <a:gd name="connsiteY1431" fmla="*/ 5007554 h 6693946"/>
              <a:gd name="connsiteX1432" fmla="*/ 324707 w 1569618"/>
              <a:gd name="connsiteY1432" fmla="*/ 5017529 h 6693946"/>
              <a:gd name="connsiteX1433" fmla="*/ 330039 w 1569618"/>
              <a:gd name="connsiteY1433" fmla="*/ 5014079 h 6693946"/>
              <a:gd name="connsiteX1434" fmla="*/ 327886 w 1569618"/>
              <a:gd name="connsiteY1434" fmla="*/ 5004892 h 6693946"/>
              <a:gd name="connsiteX1435" fmla="*/ 323507 w 1569618"/>
              <a:gd name="connsiteY1435" fmla="*/ 5007554 h 6693946"/>
              <a:gd name="connsiteX1436" fmla="*/ 103920 w 1569618"/>
              <a:gd name="connsiteY1436" fmla="*/ 5044565 h 6693946"/>
              <a:gd name="connsiteX1437" fmla="*/ 106188 w 1569618"/>
              <a:gd name="connsiteY1437" fmla="*/ 5042278 h 6693946"/>
              <a:gd name="connsiteX1438" fmla="*/ 106308 w 1569618"/>
              <a:gd name="connsiteY1438" fmla="*/ 5024016 h 6693946"/>
              <a:gd name="connsiteX1439" fmla="*/ 101737 w 1569618"/>
              <a:gd name="connsiteY1439" fmla="*/ 5011829 h 6693946"/>
              <a:gd name="connsiteX1440" fmla="*/ 99394 w 1569618"/>
              <a:gd name="connsiteY1440" fmla="*/ 5028066 h 6693946"/>
              <a:gd name="connsiteX1441" fmla="*/ 99510 w 1569618"/>
              <a:gd name="connsiteY1441" fmla="*/ 5041828 h 6693946"/>
              <a:gd name="connsiteX1442" fmla="*/ 103920 w 1569618"/>
              <a:gd name="connsiteY1442" fmla="*/ 5044565 h 6693946"/>
              <a:gd name="connsiteX1443" fmla="*/ 325569 w 1569618"/>
              <a:gd name="connsiteY1443" fmla="*/ 5051465 h 6693946"/>
              <a:gd name="connsiteX1444" fmla="*/ 330271 w 1569618"/>
              <a:gd name="connsiteY1444" fmla="*/ 5049290 h 6693946"/>
              <a:gd name="connsiteX1445" fmla="*/ 327973 w 1569618"/>
              <a:gd name="connsiteY1445" fmla="*/ 5047078 h 6693946"/>
              <a:gd name="connsiteX1446" fmla="*/ 323270 w 1569618"/>
              <a:gd name="connsiteY1446" fmla="*/ 5049290 h 6693946"/>
              <a:gd name="connsiteX1447" fmla="*/ 325569 w 1569618"/>
              <a:gd name="connsiteY1447" fmla="*/ 5051465 h 6693946"/>
              <a:gd name="connsiteX1448" fmla="*/ 122039 w 1569618"/>
              <a:gd name="connsiteY1448" fmla="*/ 5367314 h 6693946"/>
              <a:gd name="connsiteX1449" fmla="*/ 126974 w 1569618"/>
              <a:gd name="connsiteY1449" fmla="*/ 5360451 h 6693946"/>
              <a:gd name="connsiteX1450" fmla="*/ 120618 w 1569618"/>
              <a:gd name="connsiteY1450" fmla="*/ 5338777 h 6693946"/>
              <a:gd name="connsiteX1451" fmla="*/ 120310 w 1569618"/>
              <a:gd name="connsiteY1451" fmla="*/ 5300379 h 6693946"/>
              <a:gd name="connsiteX1452" fmla="*/ 119564 w 1569618"/>
              <a:gd name="connsiteY1452" fmla="*/ 5265655 h 6693946"/>
              <a:gd name="connsiteX1453" fmla="*/ 120194 w 1569618"/>
              <a:gd name="connsiteY1453" fmla="*/ 5232770 h 6693946"/>
              <a:gd name="connsiteX1454" fmla="*/ 113602 w 1569618"/>
              <a:gd name="connsiteY1454" fmla="*/ 5190209 h 6693946"/>
              <a:gd name="connsiteX1455" fmla="*/ 113047 w 1569618"/>
              <a:gd name="connsiteY1455" fmla="*/ 5123837 h 6693946"/>
              <a:gd name="connsiteX1456" fmla="*/ 106132 w 1569618"/>
              <a:gd name="connsiteY1456" fmla="*/ 5060315 h 6693946"/>
              <a:gd name="connsiteX1457" fmla="*/ 101737 w 1569618"/>
              <a:gd name="connsiteY1457" fmla="*/ 5053865 h 6693946"/>
              <a:gd name="connsiteX1458" fmla="*/ 99424 w 1569618"/>
              <a:gd name="connsiteY1458" fmla="*/ 5059827 h 6693946"/>
              <a:gd name="connsiteX1459" fmla="*/ 99308 w 1569618"/>
              <a:gd name="connsiteY1459" fmla="*/ 5098301 h 6693946"/>
              <a:gd name="connsiteX1460" fmla="*/ 100316 w 1569618"/>
              <a:gd name="connsiteY1460" fmla="*/ 5132236 h 6693946"/>
              <a:gd name="connsiteX1461" fmla="*/ 102514 w 1569618"/>
              <a:gd name="connsiteY1461" fmla="*/ 5164560 h 6693946"/>
              <a:gd name="connsiteX1462" fmla="*/ 107917 w 1569618"/>
              <a:gd name="connsiteY1462" fmla="*/ 5222270 h 6693946"/>
              <a:gd name="connsiteX1463" fmla="*/ 105573 w 1569618"/>
              <a:gd name="connsiteY1463" fmla="*/ 5222458 h 6693946"/>
              <a:gd name="connsiteX1464" fmla="*/ 113294 w 1569618"/>
              <a:gd name="connsiteY1464" fmla="*/ 5360527 h 6693946"/>
              <a:gd name="connsiteX1465" fmla="*/ 113381 w 1569618"/>
              <a:gd name="connsiteY1465" fmla="*/ 5363901 h 6693946"/>
              <a:gd name="connsiteX1466" fmla="*/ 122039 w 1569618"/>
              <a:gd name="connsiteY1466" fmla="*/ 5367314 h 6693946"/>
              <a:gd name="connsiteX1467" fmla="*/ 122624 w 1569618"/>
              <a:gd name="connsiteY1467" fmla="*/ 5485509 h 6693946"/>
              <a:gd name="connsiteX1468" fmla="*/ 128234 w 1569618"/>
              <a:gd name="connsiteY1468" fmla="*/ 5437098 h 6693946"/>
              <a:gd name="connsiteX1469" fmla="*/ 124983 w 1569618"/>
              <a:gd name="connsiteY1469" fmla="*/ 5389925 h 6693946"/>
              <a:gd name="connsiteX1470" fmla="*/ 120618 w 1569618"/>
              <a:gd name="connsiteY1470" fmla="*/ 5437811 h 6693946"/>
              <a:gd name="connsiteX1471" fmla="*/ 122624 w 1569618"/>
              <a:gd name="connsiteY1471" fmla="*/ 5485509 h 6693946"/>
              <a:gd name="connsiteX1472" fmla="*/ 1424609 w 1569618"/>
              <a:gd name="connsiteY1472" fmla="*/ 5515732 h 6693946"/>
              <a:gd name="connsiteX1473" fmla="*/ 1422119 w 1569618"/>
              <a:gd name="connsiteY1473" fmla="*/ 5518207 h 6693946"/>
              <a:gd name="connsiteX1474" fmla="*/ 1426822 w 1569618"/>
              <a:gd name="connsiteY1474" fmla="*/ 5520420 h 6693946"/>
              <a:gd name="connsiteX1475" fmla="*/ 1429120 w 1569618"/>
              <a:gd name="connsiteY1475" fmla="*/ 5518207 h 6693946"/>
              <a:gd name="connsiteX1476" fmla="*/ 1424609 w 1569618"/>
              <a:gd name="connsiteY1476" fmla="*/ 5515732 h 6693946"/>
              <a:gd name="connsiteX1477" fmla="*/ 1501496 w 1569618"/>
              <a:gd name="connsiteY1477" fmla="*/ 5494808 h 6693946"/>
              <a:gd name="connsiteX1478" fmla="*/ 1499344 w 1569618"/>
              <a:gd name="connsiteY1478" fmla="*/ 5500545 h 6693946"/>
              <a:gd name="connsiteX1479" fmla="*/ 1503723 w 1569618"/>
              <a:gd name="connsiteY1479" fmla="*/ 5506620 h 6693946"/>
              <a:gd name="connsiteX1480" fmla="*/ 1507544 w 1569618"/>
              <a:gd name="connsiteY1480" fmla="*/ 5497433 h 6693946"/>
              <a:gd name="connsiteX1481" fmla="*/ 1501496 w 1569618"/>
              <a:gd name="connsiteY1481" fmla="*/ 5494808 h 6693946"/>
              <a:gd name="connsiteX1482" fmla="*/ 123798 w 1569618"/>
              <a:gd name="connsiteY1482" fmla="*/ 5500696 h 6693946"/>
              <a:gd name="connsiteX1483" fmla="*/ 126288 w 1569618"/>
              <a:gd name="connsiteY1483" fmla="*/ 5496196 h 6693946"/>
              <a:gd name="connsiteX1484" fmla="*/ 123798 w 1569618"/>
              <a:gd name="connsiteY1484" fmla="*/ 5493721 h 6693946"/>
              <a:gd name="connsiteX1485" fmla="*/ 121615 w 1569618"/>
              <a:gd name="connsiteY1485" fmla="*/ 5498408 h 6693946"/>
              <a:gd name="connsiteX1486" fmla="*/ 123798 w 1569618"/>
              <a:gd name="connsiteY1486" fmla="*/ 5500696 h 6693946"/>
              <a:gd name="connsiteX1487" fmla="*/ 1377706 w 1569618"/>
              <a:gd name="connsiteY1487" fmla="*/ 5520644 h 6693946"/>
              <a:gd name="connsiteX1488" fmla="*/ 1380050 w 1569618"/>
              <a:gd name="connsiteY1488" fmla="*/ 5507895 h 6693946"/>
              <a:gd name="connsiteX1489" fmla="*/ 1379919 w 1569618"/>
              <a:gd name="connsiteY1489" fmla="*/ 5497658 h 6693946"/>
              <a:gd name="connsiteX1490" fmla="*/ 1375509 w 1569618"/>
              <a:gd name="connsiteY1490" fmla="*/ 5494958 h 6693946"/>
              <a:gd name="connsiteX1491" fmla="*/ 1373240 w 1569618"/>
              <a:gd name="connsiteY1491" fmla="*/ 5497246 h 6693946"/>
              <a:gd name="connsiteX1492" fmla="*/ 1373124 w 1569618"/>
              <a:gd name="connsiteY1492" fmla="*/ 5510970 h 6693946"/>
              <a:gd name="connsiteX1493" fmla="*/ 1377706 w 1569618"/>
              <a:gd name="connsiteY1493" fmla="*/ 5520644 h 6693946"/>
              <a:gd name="connsiteX1494" fmla="*/ 1501597 w 1569618"/>
              <a:gd name="connsiteY1494" fmla="*/ 5536731 h 6693946"/>
              <a:gd name="connsiteX1495" fmla="*/ 1499107 w 1569618"/>
              <a:gd name="connsiteY1495" fmla="*/ 5539206 h 6693946"/>
              <a:gd name="connsiteX1496" fmla="*/ 1503810 w 1569618"/>
              <a:gd name="connsiteY1496" fmla="*/ 5541419 h 6693946"/>
              <a:gd name="connsiteX1497" fmla="*/ 1506112 w 1569618"/>
              <a:gd name="connsiteY1497" fmla="*/ 5539206 h 6693946"/>
              <a:gd name="connsiteX1498" fmla="*/ 1501597 w 1569618"/>
              <a:gd name="connsiteY1498" fmla="*/ 5536731 h 6693946"/>
              <a:gd name="connsiteX1499" fmla="*/ 129715 w 1569618"/>
              <a:gd name="connsiteY1499" fmla="*/ 5555631 h 6693946"/>
              <a:gd name="connsiteX1500" fmla="*/ 134050 w 1569618"/>
              <a:gd name="connsiteY1500" fmla="*/ 5549443 h 6693946"/>
              <a:gd name="connsiteX1501" fmla="*/ 131882 w 1569618"/>
              <a:gd name="connsiteY1501" fmla="*/ 5536807 h 6693946"/>
              <a:gd name="connsiteX1502" fmla="*/ 125436 w 1569618"/>
              <a:gd name="connsiteY1502" fmla="*/ 5539244 h 6693946"/>
              <a:gd name="connsiteX1503" fmla="*/ 129715 w 1569618"/>
              <a:gd name="connsiteY1503" fmla="*/ 5555631 h 6693946"/>
              <a:gd name="connsiteX1504" fmla="*/ 131897 w 1569618"/>
              <a:gd name="connsiteY1504" fmla="*/ 5618591 h 6693946"/>
              <a:gd name="connsiteX1505" fmla="*/ 135486 w 1569618"/>
              <a:gd name="connsiteY1505" fmla="*/ 5594254 h 6693946"/>
              <a:gd name="connsiteX1506" fmla="*/ 129700 w 1569618"/>
              <a:gd name="connsiteY1506" fmla="*/ 5564818 h 6693946"/>
              <a:gd name="connsiteX1507" fmla="*/ 127619 w 1569618"/>
              <a:gd name="connsiteY1507" fmla="*/ 5594967 h 6693946"/>
              <a:gd name="connsiteX1508" fmla="*/ 131897 w 1569618"/>
              <a:gd name="connsiteY1508" fmla="*/ 5618591 h 6693946"/>
              <a:gd name="connsiteX1509" fmla="*/ 131998 w 1569618"/>
              <a:gd name="connsiteY1509" fmla="*/ 5656014 h 6693946"/>
              <a:gd name="connsiteX1510" fmla="*/ 127296 w 1569618"/>
              <a:gd name="connsiteY1510" fmla="*/ 5658189 h 6693946"/>
              <a:gd name="connsiteX1511" fmla="*/ 129599 w 1569618"/>
              <a:gd name="connsiteY1511" fmla="*/ 5660401 h 6693946"/>
              <a:gd name="connsiteX1512" fmla="*/ 134301 w 1569618"/>
              <a:gd name="connsiteY1512" fmla="*/ 5658189 h 6693946"/>
              <a:gd name="connsiteX1513" fmla="*/ 131998 w 1569618"/>
              <a:gd name="connsiteY1513" fmla="*/ 5656014 h 6693946"/>
              <a:gd name="connsiteX1514" fmla="*/ 129700 w 1569618"/>
              <a:gd name="connsiteY1514" fmla="*/ 5634827 h 6693946"/>
              <a:gd name="connsiteX1515" fmla="*/ 127548 w 1569618"/>
              <a:gd name="connsiteY1515" fmla="*/ 5643977 h 6693946"/>
              <a:gd name="connsiteX1516" fmla="*/ 132880 w 1569618"/>
              <a:gd name="connsiteY1516" fmla="*/ 5647427 h 6693946"/>
              <a:gd name="connsiteX1517" fmla="*/ 134080 w 1569618"/>
              <a:gd name="connsiteY1517" fmla="*/ 5637452 h 6693946"/>
              <a:gd name="connsiteX1518" fmla="*/ 129700 w 1569618"/>
              <a:gd name="connsiteY1518" fmla="*/ 5634827 h 6693946"/>
              <a:gd name="connsiteX1519" fmla="*/ 340775 w 1569618"/>
              <a:gd name="connsiteY1519" fmla="*/ 5668688 h 6693946"/>
              <a:gd name="connsiteX1520" fmla="*/ 342957 w 1569618"/>
              <a:gd name="connsiteY1520" fmla="*/ 5666401 h 6693946"/>
              <a:gd name="connsiteX1521" fmla="*/ 340775 w 1569618"/>
              <a:gd name="connsiteY1521" fmla="*/ 5661676 h 6693946"/>
              <a:gd name="connsiteX1522" fmla="*/ 338285 w 1569618"/>
              <a:gd name="connsiteY1522" fmla="*/ 5664188 h 6693946"/>
              <a:gd name="connsiteX1523" fmla="*/ 340775 w 1569618"/>
              <a:gd name="connsiteY1523" fmla="*/ 5668688 h 6693946"/>
              <a:gd name="connsiteX1524" fmla="*/ 298780 w 1569618"/>
              <a:gd name="connsiteY1524" fmla="*/ 5731686 h 6693946"/>
              <a:gd name="connsiteX1525" fmla="*/ 296290 w 1569618"/>
              <a:gd name="connsiteY1525" fmla="*/ 5734161 h 6693946"/>
              <a:gd name="connsiteX1526" fmla="*/ 298780 w 1569618"/>
              <a:gd name="connsiteY1526" fmla="*/ 5738698 h 6693946"/>
              <a:gd name="connsiteX1527" fmla="*/ 300963 w 1569618"/>
              <a:gd name="connsiteY1527" fmla="*/ 5736373 h 6693946"/>
              <a:gd name="connsiteX1528" fmla="*/ 298780 w 1569618"/>
              <a:gd name="connsiteY1528" fmla="*/ 5731686 h 6693946"/>
              <a:gd name="connsiteX1529" fmla="*/ 494754 w 1569618"/>
              <a:gd name="connsiteY1529" fmla="*/ 5780696 h 6693946"/>
              <a:gd name="connsiteX1530" fmla="*/ 496937 w 1569618"/>
              <a:gd name="connsiteY1530" fmla="*/ 5775971 h 6693946"/>
              <a:gd name="connsiteX1531" fmla="*/ 494754 w 1569618"/>
              <a:gd name="connsiteY1531" fmla="*/ 5773684 h 6693946"/>
              <a:gd name="connsiteX1532" fmla="*/ 492261 w 1569618"/>
              <a:gd name="connsiteY1532" fmla="*/ 5778184 h 6693946"/>
              <a:gd name="connsiteX1533" fmla="*/ 494754 w 1569618"/>
              <a:gd name="connsiteY1533" fmla="*/ 5780696 h 6693946"/>
              <a:gd name="connsiteX1534" fmla="*/ 491574 w 1569618"/>
              <a:gd name="connsiteY1534" fmla="*/ 5806795 h 6693946"/>
              <a:gd name="connsiteX1535" fmla="*/ 496937 w 1569618"/>
              <a:gd name="connsiteY1535" fmla="*/ 5806270 h 6693946"/>
              <a:gd name="connsiteX1536" fmla="*/ 496937 w 1569618"/>
              <a:gd name="connsiteY1536" fmla="*/ 5797083 h 6693946"/>
              <a:gd name="connsiteX1537" fmla="*/ 492572 w 1569618"/>
              <a:gd name="connsiteY1537" fmla="*/ 5797120 h 6693946"/>
              <a:gd name="connsiteX1538" fmla="*/ 491574 w 1569618"/>
              <a:gd name="connsiteY1538" fmla="*/ 5806795 h 6693946"/>
              <a:gd name="connsiteX1539" fmla="*/ 495954 w 1569618"/>
              <a:gd name="connsiteY1539" fmla="*/ 5828356 h 6693946"/>
              <a:gd name="connsiteX1540" fmla="*/ 498253 w 1569618"/>
              <a:gd name="connsiteY1540" fmla="*/ 5826182 h 6693946"/>
              <a:gd name="connsiteX1541" fmla="*/ 493742 w 1569618"/>
              <a:gd name="connsiteY1541" fmla="*/ 5823669 h 6693946"/>
              <a:gd name="connsiteX1542" fmla="*/ 491252 w 1569618"/>
              <a:gd name="connsiteY1542" fmla="*/ 5826182 h 6693946"/>
              <a:gd name="connsiteX1543" fmla="*/ 495954 w 1569618"/>
              <a:gd name="connsiteY1543" fmla="*/ 5828356 h 6693946"/>
              <a:gd name="connsiteX1544" fmla="*/ 465910 w 1569618"/>
              <a:gd name="connsiteY1544" fmla="*/ 5907516 h 6693946"/>
              <a:gd name="connsiteX1545" fmla="*/ 459277 w 1569618"/>
              <a:gd name="connsiteY1545" fmla="*/ 5919778 h 6693946"/>
              <a:gd name="connsiteX1546" fmla="*/ 462746 w 1569618"/>
              <a:gd name="connsiteY1546" fmla="*/ 5934965 h 6693946"/>
              <a:gd name="connsiteX1547" fmla="*/ 462791 w 1569618"/>
              <a:gd name="connsiteY1547" fmla="*/ 5967925 h 6693946"/>
              <a:gd name="connsiteX1548" fmla="*/ 459892 w 1569618"/>
              <a:gd name="connsiteY1548" fmla="*/ 5983412 h 6693946"/>
              <a:gd name="connsiteX1549" fmla="*/ 456611 w 1569618"/>
              <a:gd name="connsiteY1549" fmla="*/ 5992075 h 6693946"/>
              <a:gd name="connsiteX1550" fmla="*/ 467185 w 1569618"/>
              <a:gd name="connsiteY1550" fmla="*/ 6004224 h 6693946"/>
              <a:gd name="connsiteX1551" fmla="*/ 473586 w 1569618"/>
              <a:gd name="connsiteY1551" fmla="*/ 5989112 h 6693946"/>
              <a:gd name="connsiteX1552" fmla="*/ 469191 w 1569618"/>
              <a:gd name="connsiteY1552" fmla="*/ 5949101 h 6693946"/>
              <a:gd name="connsiteX1553" fmla="*/ 470260 w 1569618"/>
              <a:gd name="connsiteY1553" fmla="*/ 5948989 h 6693946"/>
              <a:gd name="connsiteX1554" fmla="*/ 470058 w 1569618"/>
              <a:gd name="connsiteY1554" fmla="*/ 5914415 h 6693946"/>
              <a:gd name="connsiteX1555" fmla="*/ 465910 w 1569618"/>
              <a:gd name="connsiteY1555" fmla="*/ 5907516 h 6693946"/>
              <a:gd name="connsiteX1556" fmla="*/ 466863 w 1569618"/>
              <a:gd name="connsiteY1556" fmla="*/ 5878792 h 6693946"/>
              <a:gd name="connsiteX1557" fmla="*/ 458032 w 1569618"/>
              <a:gd name="connsiteY1557" fmla="*/ 5887904 h 6693946"/>
              <a:gd name="connsiteX1558" fmla="*/ 466964 w 1569618"/>
              <a:gd name="connsiteY1558" fmla="*/ 5899453 h 6693946"/>
              <a:gd name="connsiteX1559" fmla="*/ 471404 w 1569618"/>
              <a:gd name="connsiteY1559" fmla="*/ 5890379 h 6693946"/>
              <a:gd name="connsiteX1560" fmla="*/ 466863 w 1569618"/>
              <a:gd name="connsiteY1560" fmla="*/ 5878792 h 6693946"/>
              <a:gd name="connsiteX1561" fmla="*/ 467947 w 1569618"/>
              <a:gd name="connsiteY1561" fmla="*/ 5865967 h 6693946"/>
              <a:gd name="connsiteX1562" fmla="*/ 463259 w 1569618"/>
              <a:gd name="connsiteY1562" fmla="*/ 5868180 h 6693946"/>
              <a:gd name="connsiteX1563" fmla="*/ 465749 w 1569618"/>
              <a:gd name="connsiteY1563" fmla="*/ 5870655 h 6693946"/>
              <a:gd name="connsiteX1564" fmla="*/ 470260 w 1569618"/>
              <a:gd name="connsiteY1564" fmla="*/ 5868180 h 6693946"/>
              <a:gd name="connsiteX1565" fmla="*/ 467947 w 1569618"/>
              <a:gd name="connsiteY1565" fmla="*/ 5865967 h 6693946"/>
              <a:gd name="connsiteX1566" fmla="*/ 1003806 w 1569618"/>
              <a:gd name="connsiteY1566" fmla="*/ 6629209 h 6693946"/>
              <a:gd name="connsiteX1567" fmla="*/ 1006108 w 1569618"/>
              <a:gd name="connsiteY1567" fmla="*/ 6627035 h 6693946"/>
              <a:gd name="connsiteX1568" fmla="*/ 1001597 w 1569618"/>
              <a:gd name="connsiteY1568" fmla="*/ 6624522 h 6693946"/>
              <a:gd name="connsiteX1569" fmla="*/ 999108 w 1569618"/>
              <a:gd name="connsiteY1569" fmla="*/ 6627035 h 6693946"/>
              <a:gd name="connsiteX1570" fmla="*/ 1003806 w 1569618"/>
              <a:gd name="connsiteY1570" fmla="*/ 6629209 h 6693946"/>
              <a:gd name="connsiteX1571" fmla="*/ 736968 w 1569618"/>
              <a:gd name="connsiteY1571" fmla="*/ 894843 h 6693946"/>
              <a:gd name="connsiteX1572" fmla="*/ 734669 w 1569618"/>
              <a:gd name="connsiteY1572" fmla="*/ 934509 h 6693946"/>
              <a:gd name="connsiteX1573" fmla="*/ 743444 w 1569618"/>
              <a:gd name="connsiteY1573" fmla="*/ 955527 h 6693946"/>
              <a:gd name="connsiteX1574" fmla="*/ 751881 w 1569618"/>
              <a:gd name="connsiteY1574" fmla="*/ 962149 h 6693946"/>
              <a:gd name="connsiteX1575" fmla="*/ 761447 w 1569618"/>
              <a:gd name="connsiteY1575" fmla="*/ 948965 h 6693946"/>
              <a:gd name="connsiteX1576" fmla="*/ 758897 w 1569618"/>
              <a:gd name="connsiteY1576" fmla="*/ 917121 h 6693946"/>
              <a:gd name="connsiteX1577" fmla="*/ 750092 w 1569618"/>
              <a:gd name="connsiteY1577" fmla="*/ 877017 h 6693946"/>
              <a:gd name="connsiteX1578" fmla="*/ 744160 w 1569618"/>
              <a:gd name="connsiteY1578" fmla="*/ 874189 h 6693946"/>
              <a:gd name="connsiteX1579" fmla="*/ 736968 w 1569618"/>
              <a:gd name="connsiteY1579" fmla="*/ 894843 h 6693946"/>
              <a:gd name="connsiteX1580" fmla="*/ 18888 w 1569618"/>
              <a:gd name="connsiteY1580" fmla="*/ 879068 h 6693946"/>
              <a:gd name="connsiteX1581" fmla="*/ 18581 w 1569618"/>
              <a:gd name="connsiteY1581" fmla="*/ 773589 h 6693946"/>
              <a:gd name="connsiteX1582" fmla="*/ 15229 w 1569618"/>
              <a:gd name="connsiteY1582" fmla="*/ 760524 h 6693946"/>
              <a:gd name="connsiteX1583" fmla="*/ 10980 w 1569618"/>
              <a:gd name="connsiteY1583" fmla="*/ 753478 h 6693946"/>
              <a:gd name="connsiteX1584" fmla="*/ 8430 w 1569618"/>
              <a:gd name="connsiteY1584" fmla="*/ 759380 h 6693946"/>
              <a:gd name="connsiteX1585" fmla="*/ 8314 w 1569618"/>
              <a:gd name="connsiteY1585" fmla="*/ 829337 h 6693946"/>
              <a:gd name="connsiteX1586" fmla="*/ 8415 w 1569618"/>
              <a:gd name="connsiteY1586" fmla="*/ 899309 h 6693946"/>
              <a:gd name="connsiteX1587" fmla="*/ 10583 w 1569618"/>
              <a:gd name="connsiteY1587" fmla="*/ 905373 h 6693946"/>
              <a:gd name="connsiteX1588" fmla="*/ 15168 w 1569618"/>
              <a:gd name="connsiteY1588" fmla="*/ 899279 h 6693946"/>
              <a:gd name="connsiteX1589" fmla="*/ 18888 w 1569618"/>
              <a:gd name="connsiteY1589" fmla="*/ 879068 h 6693946"/>
              <a:gd name="connsiteX1590" fmla="*/ 818617 w 1569618"/>
              <a:gd name="connsiteY1590" fmla="*/ 563406 h 6693946"/>
              <a:gd name="connsiteX1591" fmla="*/ 826817 w 1569618"/>
              <a:gd name="connsiteY1591" fmla="*/ 559701 h 6693946"/>
              <a:gd name="connsiteX1592" fmla="*/ 823949 w 1569618"/>
              <a:gd name="connsiteY1592" fmla="*/ 529643 h 6693946"/>
              <a:gd name="connsiteX1593" fmla="*/ 825839 w 1569618"/>
              <a:gd name="connsiteY1593" fmla="*/ 503585 h 6693946"/>
              <a:gd name="connsiteX1594" fmla="*/ 827140 w 1569618"/>
              <a:gd name="connsiteY1594" fmla="*/ 487618 h 6693946"/>
              <a:gd name="connsiteX1595" fmla="*/ 825411 w 1569618"/>
              <a:gd name="connsiteY1595" fmla="*/ 481379 h 6693946"/>
              <a:gd name="connsiteX1596" fmla="*/ 818219 w 1569618"/>
              <a:gd name="connsiteY1596" fmla="*/ 485496 h 6693946"/>
              <a:gd name="connsiteX1597" fmla="*/ 813431 w 1569618"/>
              <a:gd name="connsiteY1597" fmla="*/ 497345 h 6693946"/>
              <a:gd name="connsiteX1598" fmla="*/ 813209 w 1569618"/>
              <a:gd name="connsiteY1598" fmla="*/ 525222 h 6693946"/>
              <a:gd name="connsiteX1599" fmla="*/ 813446 w 1569618"/>
              <a:gd name="connsiteY1599" fmla="*/ 560080 h 6693946"/>
              <a:gd name="connsiteX1600" fmla="*/ 818617 w 1569618"/>
              <a:gd name="connsiteY1600" fmla="*/ 563406 h 6693946"/>
              <a:gd name="connsiteX1601" fmla="*/ 431239 w 1569618"/>
              <a:gd name="connsiteY1601" fmla="*/ 436482 h 6693946"/>
              <a:gd name="connsiteX1602" fmla="*/ 428472 w 1569618"/>
              <a:gd name="connsiteY1602" fmla="*/ 450971 h 6693946"/>
              <a:gd name="connsiteX1603" fmla="*/ 436497 w 1569618"/>
              <a:gd name="connsiteY1603" fmla="*/ 470144 h 6693946"/>
              <a:gd name="connsiteX1604" fmla="*/ 441053 w 1569618"/>
              <a:gd name="connsiteY1604" fmla="*/ 470129 h 6693946"/>
              <a:gd name="connsiteX1605" fmla="*/ 455130 w 1569618"/>
              <a:gd name="connsiteY1605" fmla="*/ 448436 h 6693946"/>
              <a:gd name="connsiteX1606" fmla="*/ 449344 w 1569618"/>
              <a:gd name="connsiteY1606" fmla="*/ 430992 h 6693946"/>
              <a:gd name="connsiteX1607" fmla="*/ 433452 w 1569618"/>
              <a:gd name="connsiteY1607" fmla="*/ 417324 h 6693946"/>
              <a:gd name="connsiteX1608" fmla="*/ 431239 w 1569618"/>
              <a:gd name="connsiteY1608" fmla="*/ 436482 h 6693946"/>
              <a:gd name="connsiteX1609" fmla="*/ 673018 w 1569618"/>
              <a:gd name="connsiteY1609" fmla="*/ 504301 h 6693946"/>
              <a:gd name="connsiteX1610" fmla="*/ 660771 w 1569618"/>
              <a:gd name="connsiteY1610" fmla="*/ 500949 h 6693946"/>
              <a:gd name="connsiteX1611" fmla="*/ 640777 w 1569618"/>
              <a:gd name="connsiteY1611" fmla="*/ 505415 h 6693946"/>
              <a:gd name="connsiteX1612" fmla="*/ 625762 w 1569618"/>
              <a:gd name="connsiteY1612" fmla="*/ 510192 h 6693946"/>
              <a:gd name="connsiteX1613" fmla="*/ 625515 w 1569618"/>
              <a:gd name="connsiteY1613" fmla="*/ 518847 h 6693946"/>
              <a:gd name="connsiteX1614" fmla="*/ 638080 w 1569618"/>
              <a:gd name="connsiteY1614" fmla="*/ 521397 h 6693946"/>
              <a:gd name="connsiteX1615" fmla="*/ 646356 w 1569618"/>
              <a:gd name="connsiteY1615" fmla="*/ 517295 h 6693946"/>
              <a:gd name="connsiteX1616" fmla="*/ 659642 w 1569618"/>
              <a:gd name="connsiteY1616" fmla="*/ 525192 h 6693946"/>
              <a:gd name="connsiteX1617" fmla="*/ 660771 w 1569618"/>
              <a:gd name="connsiteY1617" fmla="*/ 535459 h 6693946"/>
              <a:gd name="connsiteX1618" fmla="*/ 673018 w 1569618"/>
              <a:gd name="connsiteY1618" fmla="*/ 504301 h 6693946"/>
              <a:gd name="connsiteX1619" fmla="*/ 228924 w 1569618"/>
              <a:gd name="connsiteY1619" fmla="*/ 359993 h 6693946"/>
              <a:gd name="connsiteX1620" fmla="*/ 242533 w 1569618"/>
              <a:gd name="connsiteY1620" fmla="*/ 374054 h 6693946"/>
              <a:gd name="connsiteX1621" fmla="*/ 246282 w 1569618"/>
              <a:gd name="connsiteY1621" fmla="*/ 361867 h 6693946"/>
              <a:gd name="connsiteX1622" fmla="*/ 246399 w 1569618"/>
              <a:gd name="connsiteY1622" fmla="*/ 346928 h 6693946"/>
              <a:gd name="connsiteX1623" fmla="*/ 236671 w 1569618"/>
              <a:gd name="connsiteY1623" fmla="*/ 326582 h 6693946"/>
              <a:gd name="connsiteX1624" fmla="*/ 225760 w 1569618"/>
              <a:gd name="connsiteY1624" fmla="*/ 344539 h 6693946"/>
              <a:gd name="connsiteX1625" fmla="*/ 228924 w 1569618"/>
              <a:gd name="connsiteY1625" fmla="*/ 359993 h 6693946"/>
              <a:gd name="connsiteX1626" fmla="*/ 288206 w 1569618"/>
              <a:gd name="connsiteY1626" fmla="*/ 245622 h 6693946"/>
              <a:gd name="connsiteX1627" fmla="*/ 267285 w 1569618"/>
              <a:gd name="connsiteY1627" fmla="*/ 234710 h 6693946"/>
              <a:gd name="connsiteX1628" fmla="*/ 268358 w 1569618"/>
              <a:gd name="connsiteY1628" fmla="*/ 260708 h 6693946"/>
              <a:gd name="connsiteX1629" fmla="*/ 288277 w 1569618"/>
              <a:gd name="connsiteY1629" fmla="*/ 269704 h 6693946"/>
              <a:gd name="connsiteX1630" fmla="*/ 288206 w 1569618"/>
              <a:gd name="connsiteY1630" fmla="*/ 245622 h 6693946"/>
              <a:gd name="connsiteX1631" fmla="*/ 69672 w 1569618"/>
              <a:gd name="connsiteY1631" fmla="*/ 236570 h 6693946"/>
              <a:gd name="connsiteX1632" fmla="*/ 64486 w 1569618"/>
              <a:gd name="connsiteY1632" fmla="*/ 205855 h 6693946"/>
              <a:gd name="connsiteX1633" fmla="*/ 59083 w 1569618"/>
              <a:gd name="connsiteY1633" fmla="*/ 195206 h 6693946"/>
              <a:gd name="connsiteX1634" fmla="*/ 50601 w 1569618"/>
              <a:gd name="connsiteY1634" fmla="*/ 208563 h 6693946"/>
              <a:gd name="connsiteX1635" fmla="*/ 50308 w 1569618"/>
              <a:gd name="connsiteY1635" fmla="*/ 222464 h 6693946"/>
              <a:gd name="connsiteX1636" fmla="*/ 50469 w 1569618"/>
              <a:gd name="connsiteY1636" fmla="*/ 236409 h 6693946"/>
              <a:gd name="connsiteX1637" fmla="*/ 64606 w 1569618"/>
              <a:gd name="connsiteY1637" fmla="*/ 241419 h 6693946"/>
              <a:gd name="connsiteX1638" fmla="*/ 69672 w 1569618"/>
              <a:gd name="connsiteY1638" fmla="*/ 236570 h 6693946"/>
              <a:gd name="connsiteX1639" fmla="*/ 428457 w 1569618"/>
              <a:gd name="connsiteY1639" fmla="*/ 315861 h 6693946"/>
              <a:gd name="connsiteX1640" fmla="*/ 428266 w 1569618"/>
              <a:gd name="connsiteY1640" fmla="*/ 333991 h 6693946"/>
              <a:gd name="connsiteX1641" fmla="*/ 432923 w 1569618"/>
              <a:gd name="connsiteY1641" fmla="*/ 362527 h 6693946"/>
              <a:gd name="connsiteX1642" fmla="*/ 431693 w 1569618"/>
              <a:gd name="connsiteY1642" fmla="*/ 373908 h 6693946"/>
              <a:gd name="connsiteX1643" fmla="*/ 447791 w 1569618"/>
              <a:gd name="connsiteY1643" fmla="*/ 364927 h 6693946"/>
              <a:gd name="connsiteX1644" fmla="*/ 445256 w 1569618"/>
              <a:gd name="connsiteY1644" fmla="*/ 353607 h 6693946"/>
              <a:gd name="connsiteX1645" fmla="*/ 441668 w 1569618"/>
              <a:gd name="connsiteY1645" fmla="*/ 328835 h 6693946"/>
              <a:gd name="connsiteX1646" fmla="*/ 435090 w 1569618"/>
              <a:gd name="connsiteY1646" fmla="*/ 315111 h 6693946"/>
              <a:gd name="connsiteX1647" fmla="*/ 432762 w 1569618"/>
              <a:gd name="connsiteY1647" fmla="*/ 312782 h 6693946"/>
              <a:gd name="connsiteX1648" fmla="*/ 428457 w 1569618"/>
              <a:gd name="connsiteY1648" fmla="*/ 315861 h 6693946"/>
              <a:gd name="connsiteX1649" fmla="*/ 624401 w 1569618"/>
              <a:gd name="connsiteY1649" fmla="*/ 421951 h 6693946"/>
              <a:gd name="connsiteX1650" fmla="*/ 624240 w 1569618"/>
              <a:gd name="connsiteY1650" fmla="*/ 442928 h 6693946"/>
              <a:gd name="connsiteX1651" fmla="*/ 624401 w 1569618"/>
              <a:gd name="connsiteY1651" fmla="*/ 467392 h 6693946"/>
              <a:gd name="connsiteX1652" fmla="*/ 627915 w 1569618"/>
              <a:gd name="connsiteY1652" fmla="*/ 472488 h 6693946"/>
              <a:gd name="connsiteX1653" fmla="*/ 641800 w 1569618"/>
              <a:gd name="connsiteY1653" fmla="*/ 452730 h 6693946"/>
              <a:gd name="connsiteX1654" fmla="*/ 631181 w 1569618"/>
              <a:gd name="connsiteY1654" fmla="*/ 422525 h 6693946"/>
              <a:gd name="connsiteX1655" fmla="*/ 627930 w 1569618"/>
              <a:gd name="connsiteY1655" fmla="*/ 416885 h 6693946"/>
              <a:gd name="connsiteX1656" fmla="*/ 624401 w 1569618"/>
              <a:gd name="connsiteY1656" fmla="*/ 421951 h 6693946"/>
              <a:gd name="connsiteX1657" fmla="*/ 652233 w 1569618"/>
              <a:gd name="connsiteY1657" fmla="*/ 442725 h 6693946"/>
              <a:gd name="connsiteX1658" fmla="*/ 652540 w 1569618"/>
              <a:gd name="connsiteY1658" fmla="*/ 460080 h 6693946"/>
              <a:gd name="connsiteX1659" fmla="*/ 659305 w 1569618"/>
              <a:gd name="connsiteY1659" fmla="*/ 465502 h 6693946"/>
              <a:gd name="connsiteX1660" fmla="*/ 673265 w 1569618"/>
              <a:gd name="connsiteY1660" fmla="*/ 447675 h 6693946"/>
              <a:gd name="connsiteX1661" fmla="*/ 659601 w 1569618"/>
              <a:gd name="connsiteY1661" fmla="*/ 430857 h 6693946"/>
              <a:gd name="connsiteX1662" fmla="*/ 653841 w 1569618"/>
              <a:gd name="connsiteY1662" fmla="*/ 432908 h 6693946"/>
              <a:gd name="connsiteX1663" fmla="*/ 652233 w 1569618"/>
              <a:gd name="connsiteY1663" fmla="*/ 442725 h 6693946"/>
              <a:gd name="connsiteX1664" fmla="*/ 477366 w 1569618"/>
              <a:gd name="connsiteY1664" fmla="*/ 210277 h 6693946"/>
              <a:gd name="connsiteX1665" fmla="*/ 471449 w 1569618"/>
              <a:gd name="connsiteY1665" fmla="*/ 232146 h 6693946"/>
              <a:gd name="connsiteX1666" fmla="*/ 482916 w 1569618"/>
              <a:gd name="connsiteY1666" fmla="*/ 250557 h 6693946"/>
              <a:gd name="connsiteX1667" fmla="*/ 490078 w 1569618"/>
              <a:gd name="connsiteY1667" fmla="*/ 253370 h 6693946"/>
              <a:gd name="connsiteX1668" fmla="*/ 494064 w 1569618"/>
              <a:gd name="connsiteY1668" fmla="*/ 234388 h 6693946"/>
              <a:gd name="connsiteX1669" fmla="*/ 484045 w 1569618"/>
              <a:gd name="connsiteY1669" fmla="*/ 210584 h 6693946"/>
              <a:gd name="connsiteX1670" fmla="*/ 479987 w 1569618"/>
              <a:gd name="connsiteY1670" fmla="*/ 207787 h 6693946"/>
              <a:gd name="connsiteX1671" fmla="*/ 477366 w 1569618"/>
              <a:gd name="connsiteY1671" fmla="*/ 210277 h 6693946"/>
              <a:gd name="connsiteX1672" fmla="*/ 148655 w 1569618"/>
              <a:gd name="connsiteY1672" fmla="*/ 19270 h 6693946"/>
              <a:gd name="connsiteX1673" fmla="*/ 161765 w 1569618"/>
              <a:gd name="connsiteY1673" fmla="*/ 24294 h 6693946"/>
              <a:gd name="connsiteX1674" fmla="*/ 180544 w 1569618"/>
              <a:gd name="connsiteY1674" fmla="*/ 11624 h 6693946"/>
              <a:gd name="connsiteX1675" fmla="*/ 155188 w 1569618"/>
              <a:gd name="connsiteY1675" fmla="*/ 4110 h 6693946"/>
              <a:gd name="connsiteX1676" fmla="*/ 148655 w 1569618"/>
              <a:gd name="connsiteY1676" fmla="*/ 19270 h 6693946"/>
              <a:gd name="connsiteX1677" fmla="*/ 137623 w 1569618"/>
              <a:gd name="connsiteY1677" fmla="*/ 24734 h 6693946"/>
              <a:gd name="connsiteX1678" fmla="*/ 141171 w 1569618"/>
              <a:gd name="connsiteY1678" fmla="*/ 17600 h 6693946"/>
              <a:gd name="connsiteX1679" fmla="*/ 134462 w 1569618"/>
              <a:gd name="connsiteY1679" fmla="*/ 8 h 6693946"/>
              <a:gd name="connsiteX1680" fmla="*/ 133363 w 1569618"/>
              <a:gd name="connsiteY1680" fmla="*/ 24734 h 6693946"/>
              <a:gd name="connsiteX1681" fmla="*/ 137623 w 1569618"/>
              <a:gd name="connsiteY1681" fmla="*/ 24734 h 6693946"/>
              <a:gd name="connsiteX1682" fmla="*/ 309208 w 1569618"/>
              <a:gd name="connsiteY1682" fmla="*/ 294310 h 6693946"/>
              <a:gd name="connsiteX1683" fmla="*/ 309355 w 1569618"/>
              <a:gd name="connsiteY1683" fmla="*/ 297576 h 6693946"/>
              <a:gd name="connsiteX1684" fmla="*/ 318054 w 1569618"/>
              <a:gd name="connsiteY1684" fmla="*/ 304274 h 6693946"/>
              <a:gd name="connsiteX1685" fmla="*/ 317469 w 1569618"/>
              <a:gd name="connsiteY1685" fmla="*/ 293009 h 6693946"/>
              <a:gd name="connsiteX1686" fmla="*/ 319389 w 1569618"/>
              <a:gd name="connsiteY1686" fmla="*/ 291059 h 6693946"/>
              <a:gd name="connsiteX1687" fmla="*/ 314893 w 1569618"/>
              <a:gd name="connsiteY1687" fmla="*/ 271826 h 6693946"/>
              <a:gd name="connsiteX1688" fmla="*/ 309985 w 1569618"/>
              <a:gd name="connsiteY1688" fmla="*/ 272486 h 6693946"/>
              <a:gd name="connsiteX1689" fmla="*/ 309208 w 1569618"/>
              <a:gd name="connsiteY1689" fmla="*/ 294310 h 6693946"/>
              <a:gd name="connsiteX1690" fmla="*/ 776971 w 1569618"/>
              <a:gd name="connsiteY1690" fmla="*/ 722291 h 6693946"/>
              <a:gd name="connsiteX1691" fmla="*/ 795750 w 1569618"/>
              <a:gd name="connsiteY1691" fmla="*/ 703617 h 6693946"/>
              <a:gd name="connsiteX1692" fmla="*/ 797741 w 1569618"/>
              <a:gd name="connsiteY1692" fmla="*/ 698798 h 6693946"/>
              <a:gd name="connsiteX1693" fmla="*/ 795383 w 1569618"/>
              <a:gd name="connsiteY1693" fmla="*/ 696717 h 6693946"/>
              <a:gd name="connsiteX1694" fmla="*/ 771316 w 1569618"/>
              <a:gd name="connsiteY1694" fmla="*/ 719246 h 6693946"/>
              <a:gd name="connsiteX1695" fmla="*/ 774773 w 1569618"/>
              <a:gd name="connsiteY1695" fmla="*/ 724766 h 6693946"/>
              <a:gd name="connsiteX1696" fmla="*/ 776971 w 1569618"/>
              <a:gd name="connsiteY1696" fmla="*/ 722291 h 6693946"/>
              <a:gd name="connsiteX1697" fmla="*/ 561168 w 1569618"/>
              <a:gd name="connsiteY1697" fmla="*/ 332967 h 6693946"/>
              <a:gd name="connsiteX1698" fmla="*/ 559072 w 1569618"/>
              <a:gd name="connsiteY1698" fmla="*/ 327020 h 6693946"/>
              <a:gd name="connsiteX1699" fmla="*/ 554309 w 1569618"/>
              <a:gd name="connsiteY1699" fmla="*/ 332645 h 6693946"/>
              <a:gd name="connsiteX1700" fmla="*/ 547601 w 1569618"/>
              <a:gd name="connsiteY1700" fmla="*/ 346868 h 6693946"/>
              <a:gd name="connsiteX1701" fmla="*/ 552686 w 1569618"/>
              <a:gd name="connsiteY1701" fmla="*/ 353299 h 6693946"/>
              <a:gd name="connsiteX1702" fmla="*/ 560901 w 1569618"/>
              <a:gd name="connsiteY1702" fmla="*/ 349827 h 6693946"/>
              <a:gd name="connsiteX1703" fmla="*/ 561239 w 1569618"/>
              <a:gd name="connsiteY1703" fmla="*/ 339777 h 6693946"/>
              <a:gd name="connsiteX1704" fmla="*/ 561168 w 1569618"/>
              <a:gd name="connsiteY1704" fmla="*/ 332967 h 6693946"/>
              <a:gd name="connsiteX1705" fmla="*/ 97020 w 1569618"/>
              <a:gd name="connsiteY1705" fmla="*/ 354720 h 6693946"/>
              <a:gd name="connsiteX1706" fmla="*/ 104932 w 1569618"/>
              <a:gd name="connsiteY1706" fmla="*/ 351379 h 6693946"/>
              <a:gd name="connsiteX1707" fmla="*/ 98074 w 1569618"/>
              <a:gd name="connsiteY1707" fmla="*/ 328205 h 6693946"/>
              <a:gd name="connsiteX1708" fmla="*/ 93683 w 1569618"/>
              <a:gd name="connsiteY1708" fmla="*/ 328089 h 6693946"/>
              <a:gd name="connsiteX1709" fmla="*/ 87147 w 1569618"/>
              <a:gd name="connsiteY1709" fmla="*/ 344292 h 6693946"/>
              <a:gd name="connsiteX1710" fmla="*/ 97020 w 1569618"/>
              <a:gd name="connsiteY1710" fmla="*/ 354720 h 6693946"/>
              <a:gd name="connsiteX1711" fmla="*/ 64209 w 1569618"/>
              <a:gd name="connsiteY1711" fmla="*/ 94268 h 6693946"/>
              <a:gd name="connsiteX1712" fmla="*/ 61528 w 1569618"/>
              <a:gd name="connsiteY1712" fmla="*/ 88437 h 6693946"/>
              <a:gd name="connsiteX1713" fmla="*/ 57414 w 1569618"/>
              <a:gd name="connsiteY1713" fmla="*/ 92273 h 6693946"/>
              <a:gd name="connsiteX1714" fmla="*/ 50545 w 1569618"/>
              <a:gd name="connsiteY1714" fmla="*/ 110291 h 6693946"/>
              <a:gd name="connsiteX1715" fmla="*/ 54088 w 1569618"/>
              <a:gd name="connsiteY1715" fmla="*/ 116137 h 6693946"/>
              <a:gd name="connsiteX1716" fmla="*/ 57354 w 1569618"/>
              <a:gd name="connsiteY1716" fmla="*/ 112297 h 6693946"/>
              <a:gd name="connsiteX1717" fmla="*/ 64209 w 1569618"/>
              <a:gd name="connsiteY1717" fmla="*/ 94268 h 6693946"/>
              <a:gd name="connsiteX1718" fmla="*/ 264578 w 1569618"/>
              <a:gd name="connsiteY1718" fmla="*/ 178024 h 6693946"/>
              <a:gd name="connsiteX1719" fmla="*/ 270788 w 1569618"/>
              <a:gd name="connsiteY1719" fmla="*/ 199526 h 6693946"/>
              <a:gd name="connsiteX1720" fmla="*/ 274129 w 1569618"/>
              <a:gd name="connsiteY1720" fmla="*/ 196200 h 6693946"/>
              <a:gd name="connsiteX1721" fmla="*/ 274290 w 1569618"/>
              <a:gd name="connsiteY1721" fmla="*/ 185786 h 6693946"/>
              <a:gd name="connsiteX1722" fmla="*/ 274114 w 1569618"/>
              <a:gd name="connsiteY1722" fmla="*/ 178887 h 6693946"/>
              <a:gd name="connsiteX1723" fmla="*/ 269441 w 1569618"/>
              <a:gd name="connsiteY1723" fmla="*/ 173056 h 6693946"/>
              <a:gd name="connsiteX1724" fmla="*/ 264578 w 1569618"/>
              <a:gd name="connsiteY1724" fmla="*/ 178024 h 6693946"/>
              <a:gd name="connsiteX1725" fmla="*/ 748952 w 1569618"/>
              <a:gd name="connsiteY1725" fmla="*/ 764124 h 6693946"/>
              <a:gd name="connsiteX1726" fmla="*/ 756159 w 1569618"/>
              <a:gd name="connsiteY1726" fmla="*/ 749905 h 6693946"/>
              <a:gd name="connsiteX1727" fmla="*/ 753081 w 1569618"/>
              <a:gd name="connsiteY1727" fmla="*/ 745844 h 6693946"/>
              <a:gd name="connsiteX1728" fmla="*/ 737718 w 1569618"/>
              <a:gd name="connsiteY1728" fmla="*/ 754839 h 6693946"/>
              <a:gd name="connsiteX1729" fmla="*/ 743459 w 1569618"/>
              <a:gd name="connsiteY1729" fmla="*/ 766468 h 6693946"/>
              <a:gd name="connsiteX1730" fmla="*/ 748952 w 1569618"/>
              <a:gd name="connsiteY1730" fmla="*/ 764124 h 6693946"/>
              <a:gd name="connsiteX1731" fmla="*/ 57309 w 1569618"/>
              <a:gd name="connsiteY1731" fmla="*/ 122729 h 6693946"/>
              <a:gd name="connsiteX1732" fmla="*/ 57309 w 1569618"/>
              <a:gd name="connsiteY1732" fmla="*/ 143717 h 6693946"/>
              <a:gd name="connsiteX1733" fmla="*/ 57309 w 1569618"/>
              <a:gd name="connsiteY1733" fmla="*/ 122729 h 6693946"/>
              <a:gd name="connsiteX1734" fmla="*/ 624532 w 1569618"/>
              <a:gd name="connsiteY1734" fmla="*/ 269336 h 6693946"/>
              <a:gd name="connsiteX1735" fmla="*/ 634904 w 1569618"/>
              <a:gd name="connsiteY1735" fmla="*/ 263802 h 6693946"/>
              <a:gd name="connsiteX1736" fmla="*/ 624049 w 1569618"/>
              <a:gd name="connsiteY1736" fmla="*/ 256111 h 6693946"/>
              <a:gd name="connsiteX1737" fmla="*/ 617239 w 1569618"/>
              <a:gd name="connsiteY1737" fmla="*/ 261076 h 6693946"/>
              <a:gd name="connsiteX1738" fmla="*/ 624532 w 1569618"/>
              <a:gd name="connsiteY1738" fmla="*/ 269336 h 6693946"/>
              <a:gd name="connsiteX1739" fmla="*/ 72353 w 1569618"/>
              <a:gd name="connsiteY1739" fmla="*/ 174743 h 6693946"/>
              <a:gd name="connsiteX1740" fmla="*/ 64314 w 1569618"/>
              <a:gd name="connsiteY1740" fmla="*/ 171916 h 6693946"/>
              <a:gd name="connsiteX1741" fmla="*/ 51655 w 1569618"/>
              <a:gd name="connsiteY1741" fmla="*/ 183559 h 6693946"/>
              <a:gd name="connsiteX1742" fmla="*/ 57339 w 1569618"/>
              <a:gd name="connsiteY1742" fmla="*/ 185509 h 6693946"/>
              <a:gd name="connsiteX1743" fmla="*/ 72353 w 1569618"/>
              <a:gd name="connsiteY1743" fmla="*/ 174743 h 6693946"/>
              <a:gd name="connsiteX1744" fmla="*/ 556627 w 1569618"/>
              <a:gd name="connsiteY1744" fmla="*/ 536790 h 6693946"/>
              <a:gd name="connsiteX1745" fmla="*/ 554455 w 1569618"/>
              <a:gd name="connsiteY1745" fmla="*/ 542358 h 6693946"/>
              <a:gd name="connsiteX1746" fmla="*/ 562731 w 1569618"/>
              <a:gd name="connsiteY1746" fmla="*/ 549419 h 6693946"/>
              <a:gd name="connsiteX1747" fmla="*/ 568694 w 1569618"/>
              <a:gd name="connsiteY1747" fmla="*/ 546003 h 6693946"/>
              <a:gd name="connsiteX1748" fmla="*/ 556627 w 1569618"/>
              <a:gd name="connsiteY1748" fmla="*/ 536790 h 6693946"/>
              <a:gd name="connsiteX1749" fmla="*/ 282168 w 1569618"/>
              <a:gd name="connsiteY1749" fmla="*/ 220356 h 6693946"/>
              <a:gd name="connsiteX1750" fmla="*/ 291235 w 1569618"/>
              <a:gd name="connsiteY1750" fmla="*/ 211773 h 6693946"/>
              <a:gd name="connsiteX1751" fmla="*/ 281553 w 1569618"/>
              <a:gd name="connsiteY1751" fmla="*/ 206995 h 6693946"/>
              <a:gd name="connsiteX1752" fmla="*/ 274507 w 1569618"/>
              <a:gd name="connsiteY1752" fmla="*/ 216985 h 6693946"/>
              <a:gd name="connsiteX1753" fmla="*/ 282168 w 1569618"/>
              <a:gd name="connsiteY1753" fmla="*/ 220356 h 6693946"/>
              <a:gd name="connsiteX1754" fmla="*/ 627300 w 1569618"/>
              <a:gd name="connsiteY1754" fmla="*/ 557489 h 6693946"/>
              <a:gd name="connsiteX1755" fmla="*/ 635459 w 1569618"/>
              <a:gd name="connsiteY1755" fmla="*/ 548568 h 6693946"/>
              <a:gd name="connsiteX1756" fmla="*/ 633483 w 1569618"/>
              <a:gd name="connsiteY1756" fmla="*/ 542666 h 6693946"/>
              <a:gd name="connsiteX1757" fmla="*/ 624577 w 1569618"/>
              <a:gd name="connsiteY1757" fmla="*/ 548774 h 6693946"/>
              <a:gd name="connsiteX1758" fmla="*/ 627300 w 1569618"/>
              <a:gd name="connsiteY1758" fmla="*/ 557489 h 6693946"/>
              <a:gd name="connsiteX1759" fmla="*/ 1348926 w 1569618"/>
              <a:gd name="connsiteY1759" fmla="*/ 5773871 h 6693946"/>
              <a:gd name="connsiteX1760" fmla="*/ 1338730 w 1569618"/>
              <a:gd name="connsiteY1760" fmla="*/ 5777771 h 6693946"/>
              <a:gd name="connsiteX1761" fmla="*/ 1344955 w 1569618"/>
              <a:gd name="connsiteY1761" fmla="*/ 5781184 h 6693946"/>
              <a:gd name="connsiteX1762" fmla="*/ 1352132 w 1569618"/>
              <a:gd name="connsiteY1762" fmla="*/ 5776946 h 6693946"/>
              <a:gd name="connsiteX1763" fmla="*/ 1348926 w 1569618"/>
              <a:gd name="connsiteY1763" fmla="*/ 5773871 h 6693946"/>
              <a:gd name="connsiteX1764" fmla="*/ 1532387 w 1569618"/>
              <a:gd name="connsiteY1764" fmla="*/ 5857418 h 6693946"/>
              <a:gd name="connsiteX1765" fmla="*/ 1541106 w 1569618"/>
              <a:gd name="connsiteY1765" fmla="*/ 5854155 h 6693946"/>
              <a:gd name="connsiteX1766" fmla="*/ 1534967 w 1569618"/>
              <a:gd name="connsiteY1766" fmla="*/ 5850106 h 6693946"/>
              <a:gd name="connsiteX1767" fmla="*/ 1527100 w 1569618"/>
              <a:gd name="connsiteY1767" fmla="*/ 5854155 h 6693946"/>
              <a:gd name="connsiteX1768" fmla="*/ 1532387 w 1569618"/>
              <a:gd name="connsiteY1768" fmla="*/ 5857418 h 6693946"/>
              <a:gd name="connsiteX1769" fmla="*/ 624472 w 1569618"/>
              <a:gd name="connsiteY1769" fmla="*/ 241520 h 6693946"/>
              <a:gd name="connsiteX1770" fmla="*/ 628837 w 1569618"/>
              <a:gd name="connsiteY1770" fmla="*/ 247599 h 6693946"/>
              <a:gd name="connsiteX1771" fmla="*/ 632733 w 1569618"/>
              <a:gd name="connsiteY1771" fmla="*/ 238269 h 6693946"/>
              <a:gd name="connsiteX1772" fmla="*/ 626584 w 1569618"/>
              <a:gd name="connsiteY1772" fmla="*/ 236102 h 6693946"/>
              <a:gd name="connsiteX1773" fmla="*/ 624472 w 1569618"/>
              <a:gd name="connsiteY1773" fmla="*/ 241520 h 6693946"/>
              <a:gd name="connsiteX1774" fmla="*/ 1499299 w 1569618"/>
              <a:gd name="connsiteY1774" fmla="*/ 5839868 h 6693946"/>
              <a:gd name="connsiteX1775" fmla="*/ 1503210 w 1569618"/>
              <a:gd name="connsiteY1775" fmla="*/ 5850068 h 6693946"/>
              <a:gd name="connsiteX1776" fmla="*/ 1506622 w 1569618"/>
              <a:gd name="connsiteY1776" fmla="*/ 5843843 h 6693946"/>
              <a:gd name="connsiteX1777" fmla="*/ 1502377 w 1569618"/>
              <a:gd name="connsiteY1777" fmla="*/ 5836643 h 6693946"/>
              <a:gd name="connsiteX1778" fmla="*/ 1499299 w 1569618"/>
              <a:gd name="connsiteY1778" fmla="*/ 5839868 h 6693946"/>
              <a:gd name="connsiteX1779" fmla="*/ 624457 w 1569618"/>
              <a:gd name="connsiteY1779" fmla="*/ 484967 h 6693946"/>
              <a:gd name="connsiteX1780" fmla="*/ 627097 w 1569618"/>
              <a:gd name="connsiteY1780" fmla="*/ 494649 h 6693946"/>
              <a:gd name="connsiteX1781" fmla="*/ 630993 w 1569618"/>
              <a:gd name="connsiteY1781" fmla="*/ 488380 h 6693946"/>
              <a:gd name="connsiteX1782" fmla="*/ 627738 w 1569618"/>
              <a:gd name="connsiteY1782" fmla="*/ 479680 h 6693946"/>
              <a:gd name="connsiteX1783" fmla="*/ 624457 w 1569618"/>
              <a:gd name="connsiteY1783" fmla="*/ 484967 h 6693946"/>
              <a:gd name="connsiteX1784" fmla="*/ 1423439 w 1569618"/>
              <a:gd name="connsiteY1784" fmla="*/ 5874104 h 6693946"/>
              <a:gd name="connsiteX1785" fmla="*/ 1422442 w 1569618"/>
              <a:gd name="connsiteY1785" fmla="*/ 5883817 h 6693946"/>
              <a:gd name="connsiteX1786" fmla="*/ 1427804 w 1569618"/>
              <a:gd name="connsiteY1786" fmla="*/ 5883254 h 6693946"/>
              <a:gd name="connsiteX1787" fmla="*/ 1427804 w 1569618"/>
              <a:gd name="connsiteY1787" fmla="*/ 5874067 h 6693946"/>
              <a:gd name="connsiteX1788" fmla="*/ 1423439 w 1569618"/>
              <a:gd name="connsiteY1788" fmla="*/ 5874104 h 6693946"/>
              <a:gd name="connsiteX1789" fmla="*/ 1379889 w 1569618"/>
              <a:gd name="connsiteY1789" fmla="*/ 5801507 h 6693946"/>
              <a:gd name="connsiteX1790" fmla="*/ 1377736 w 1569618"/>
              <a:gd name="connsiteY1790" fmla="*/ 5795808 h 6693946"/>
              <a:gd name="connsiteX1791" fmla="*/ 1371688 w 1569618"/>
              <a:gd name="connsiteY1791" fmla="*/ 5798358 h 6693946"/>
              <a:gd name="connsiteX1792" fmla="*/ 1375524 w 1569618"/>
              <a:gd name="connsiteY1792" fmla="*/ 5807582 h 6693946"/>
              <a:gd name="connsiteX1793" fmla="*/ 1379889 w 1569618"/>
              <a:gd name="connsiteY1793" fmla="*/ 5801507 h 6693946"/>
              <a:gd name="connsiteX1794" fmla="*/ 567126 w 1569618"/>
              <a:gd name="connsiteY1794" fmla="*/ 384074 h 6693946"/>
              <a:gd name="connsiteX1795" fmla="*/ 561430 w 1569618"/>
              <a:gd name="connsiteY1795" fmla="*/ 381922 h 6693946"/>
              <a:gd name="connsiteX1796" fmla="*/ 555352 w 1569618"/>
              <a:gd name="connsiteY1796" fmla="*/ 386301 h 6693946"/>
              <a:gd name="connsiteX1797" fmla="*/ 564550 w 1569618"/>
              <a:gd name="connsiteY1797" fmla="*/ 390123 h 6693946"/>
              <a:gd name="connsiteX1798" fmla="*/ 567126 w 1569618"/>
              <a:gd name="connsiteY1798" fmla="*/ 384074 h 6693946"/>
              <a:gd name="connsiteX1799" fmla="*/ 741786 w 1569618"/>
              <a:gd name="connsiteY1799" fmla="*/ 794359 h 6693946"/>
              <a:gd name="connsiteX1800" fmla="*/ 742990 w 1569618"/>
              <a:gd name="connsiteY1800" fmla="*/ 784384 h 6693946"/>
              <a:gd name="connsiteX1801" fmla="*/ 738610 w 1569618"/>
              <a:gd name="connsiteY1801" fmla="*/ 781748 h 6693946"/>
              <a:gd name="connsiteX1802" fmla="*/ 736458 w 1569618"/>
              <a:gd name="connsiteY1802" fmla="*/ 790902 h 6693946"/>
              <a:gd name="connsiteX1803" fmla="*/ 741786 w 1569618"/>
              <a:gd name="connsiteY1803" fmla="*/ 794359 h 6693946"/>
              <a:gd name="connsiteX1804" fmla="*/ 655982 w 1569618"/>
              <a:gd name="connsiteY1804" fmla="*/ 423447 h 6693946"/>
              <a:gd name="connsiteX1805" fmla="*/ 665957 w 1569618"/>
              <a:gd name="connsiteY1805" fmla="*/ 422247 h 6693946"/>
              <a:gd name="connsiteX1806" fmla="*/ 662500 w 1569618"/>
              <a:gd name="connsiteY1806" fmla="*/ 416915 h 6693946"/>
              <a:gd name="connsiteX1807" fmla="*/ 653346 w 1569618"/>
              <a:gd name="connsiteY1807" fmla="*/ 419068 h 6693946"/>
              <a:gd name="connsiteX1808" fmla="*/ 655982 w 1569618"/>
              <a:gd name="connsiteY1808" fmla="*/ 423447 h 6693946"/>
              <a:gd name="connsiteX1809" fmla="*/ 165162 w 1569618"/>
              <a:gd name="connsiteY1809" fmla="*/ 81698 h 6693946"/>
              <a:gd name="connsiteX1810" fmla="*/ 169058 w 1569618"/>
              <a:gd name="connsiteY1810" fmla="*/ 75444 h 6693946"/>
              <a:gd name="connsiteX1811" fmla="*/ 165792 w 1569618"/>
              <a:gd name="connsiteY1811" fmla="*/ 66729 h 6693946"/>
              <a:gd name="connsiteX1812" fmla="*/ 162526 w 1569618"/>
              <a:gd name="connsiteY1812" fmla="*/ 72032 h 6693946"/>
              <a:gd name="connsiteX1813" fmla="*/ 165162 w 1569618"/>
              <a:gd name="connsiteY1813" fmla="*/ 81698 h 6693946"/>
              <a:gd name="connsiteX1814" fmla="*/ 239045 w 1569618"/>
              <a:gd name="connsiteY1814" fmla="*/ 237977 h 6693946"/>
              <a:gd name="connsiteX1815" fmla="*/ 236893 w 1569618"/>
              <a:gd name="connsiteY1815" fmla="*/ 228823 h 6693946"/>
              <a:gd name="connsiteX1816" fmla="*/ 232528 w 1569618"/>
              <a:gd name="connsiteY1816" fmla="*/ 231459 h 6693946"/>
              <a:gd name="connsiteX1817" fmla="*/ 233713 w 1569618"/>
              <a:gd name="connsiteY1817" fmla="*/ 241434 h 6693946"/>
              <a:gd name="connsiteX1818" fmla="*/ 239045 w 1569618"/>
              <a:gd name="connsiteY1818" fmla="*/ 237977 h 6693946"/>
              <a:gd name="connsiteX1819" fmla="*/ 266423 w 1569618"/>
              <a:gd name="connsiteY1819" fmla="*/ 158277 h 6693946"/>
              <a:gd name="connsiteX1820" fmla="*/ 274290 w 1569618"/>
              <a:gd name="connsiteY1820" fmla="*/ 154220 h 6693946"/>
              <a:gd name="connsiteX1821" fmla="*/ 268999 w 1569618"/>
              <a:gd name="connsiteY1821" fmla="*/ 150969 h 6693946"/>
              <a:gd name="connsiteX1822" fmla="*/ 260284 w 1569618"/>
              <a:gd name="connsiteY1822" fmla="*/ 154220 h 6693946"/>
              <a:gd name="connsiteX1823" fmla="*/ 266423 w 1569618"/>
              <a:gd name="connsiteY1823" fmla="*/ 158277 h 6693946"/>
              <a:gd name="connsiteX1824" fmla="*/ 316869 w 1569618"/>
              <a:gd name="connsiteY1824" fmla="*/ 315801 h 6693946"/>
              <a:gd name="connsiteX1825" fmla="*/ 323094 w 1569618"/>
              <a:gd name="connsiteY1825" fmla="*/ 319213 h 6693946"/>
              <a:gd name="connsiteX1826" fmla="*/ 330271 w 1569618"/>
              <a:gd name="connsiteY1826" fmla="*/ 314950 h 6693946"/>
              <a:gd name="connsiteX1827" fmla="*/ 327065 w 1569618"/>
              <a:gd name="connsiteY1827" fmla="*/ 311890 h 6693946"/>
              <a:gd name="connsiteX1828" fmla="*/ 316869 w 1569618"/>
              <a:gd name="connsiteY1828" fmla="*/ 315801 h 6693946"/>
              <a:gd name="connsiteX1829" fmla="*/ 328895 w 1569618"/>
              <a:gd name="connsiteY1829" fmla="*/ 305387 h 6693946"/>
              <a:gd name="connsiteX1830" fmla="*/ 333537 w 1569618"/>
              <a:gd name="connsiteY1830" fmla="*/ 311698 h 6693946"/>
              <a:gd name="connsiteX1831" fmla="*/ 337040 w 1569618"/>
              <a:gd name="connsiteY1831" fmla="*/ 306880 h 6693946"/>
              <a:gd name="connsiteX1832" fmla="*/ 334374 w 1569618"/>
              <a:gd name="connsiteY1832" fmla="*/ 298296 h 6693946"/>
              <a:gd name="connsiteX1833" fmla="*/ 328895 w 1569618"/>
              <a:gd name="connsiteY1833" fmla="*/ 305387 h 6693946"/>
              <a:gd name="connsiteX1834" fmla="*/ 440835 w 1569618"/>
              <a:gd name="connsiteY1834" fmla="*/ 402415 h 6693946"/>
              <a:gd name="connsiteX1835" fmla="*/ 442020 w 1569618"/>
              <a:gd name="connsiteY1835" fmla="*/ 392436 h 6693946"/>
              <a:gd name="connsiteX1836" fmla="*/ 437655 w 1569618"/>
              <a:gd name="connsiteY1836" fmla="*/ 389800 h 6693946"/>
              <a:gd name="connsiteX1837" fmla="*/ 435503 w 1569618"/>
              <a:gd name="connsiteY1837" fmla="*/ 398957 h 6693946"/>
              <a:gd name="connsiteX1838" fmla="*/ 440835 w 1569618"/>
              <a:gd name="connsiteY1838" fmla="*/ 402415 h 6693946"/>
              <a:gd name="connsiteX1839" fmla="*/ 437655 w 1569618"/>
              <a:gd name="connsiteY1839" fmla="*/ 291805 h 6693946"/>
              <a:gd name="connsiteX1840" fmla="*/ 435503 w 1569618"/>
              <a:gd name="connsiteY1840" fmla="*/ 300978 h 6693946"/>
              <a:gd name="connsiteX1841" fmla="*/ 440835 w 1569618"/>
              <a:gd name="connsiteY1841" fmla="*/ 304435 h 6693946"/>
              <a:gd name="connsiteX1842" fmla="*/ 442035 w 1569618"/>
              <a:gd name="connsiteY1842" fmla="*/ 294457 h 6693946"/>
              <a:gd name="connsiteX1843" fmla="*/ 437655 w 1569618"/>
              <a:gd name="connsiteY1843" fmla="*/ 291805 h 6693946"/>
              <a:gd name="connsiteX1844" fmla="*/ 477250 w 1569618"/>
              <a:gd name="connsiteY1844" fmla="*/ 302984 h 6693946"/>
              <a:gd name="connsiteX1845" fmla="*/ 484251 w 1569618"/>
              <a:gd name="connsiteY1845" fmla="*/ 311698 h 6693946"/>
              <a:gd name="connsiteX1846" fmla="*/ 484251 w 1569618"/>
              <a:gd name="connsiteY1846" fmla="*/ 297696 h 6693946"/>
              <a:gd name="connsiteX1847" fmla="*/ 477250 w 1569618"/>
              <a:gd name="connsiteY1847" fmla="*/ 302984 h 6693946"/>
              <a:gd name="connsiteX1848" fmla="*/ 559450 w 1569618"/>
              <a:gd name="connsiteY1848" fmla="*/ 509371 h 6693946"/>
              <a:gd name="connsiteX1849" fmla="*/ 555044 w 1569618"/>
              <a:gd name="connsiteY1849" fmla="*/ 510571 h 6693946"/>
              <a:gd name="connsiteX1850" fmla="*/ 556259 w 1569618"/>
              <a:gd name="connsiteY1850" fmla="*/ 524442 h 6693946"/>
              <a:gd name="connsiteX1851" fmla="*/ 561078 w 1569618"/>
              <a:gd name="connsiteY1851" fmla="*/ 518408 h 6693946"/>
              <a:gd name="connsiteX1852" fmla="*/ 559450 w 1569618"/>
              <a:gd name="connsiteY1852" fmla="*/ 509371 h 6693946"/>
              <a:gd name="connsiteX1853" fmla="*/ 556638 w 1569618"/>
              <a:gd name="connsiteY1853" fmla="*/ 431794 h 6693946"/>
              <a:gd name="connsiteX1854" fmla="*/ 554485 w 1569618"/>
              <a:gd name="connsiteY1854" fmla="*/ 437494 h 6693946"/>
              <a:gd name="connsiteX1855" fmla="*/ 558850 w 1569618"/>
              <a:gd name="connsiteY1855" fmla="*/ 443573 h 6693946"/>
              <a:gd name="connsiteX1856" fmla="*/ 562690 w 1569618"/>
              <a:gd name="connsiteY1856" fmla="*/ 434374 h 6693946"/>
              <a:gd name="connsiteX1857" fmla="*/ 556638 w 1569618"/>
              <a:gd name="connsiteY1857" fmla="*/ 431794 h 6693946"/>
              <a:gd name="connsiteX1858" fmla="*/ 1537603 w 1569618"/>
              <a:gd name="connsiteY1858" fmla="*/ 5878642 h 6693946"/>
              <a:gd name="connsiteX1859" fmla="*/ 1539801 w 1569618"/>
              <a:gd name="connsiteY1859" fmla="*/ 5873955 h 6693946"/>
              <a:gd name="connsiteX1860" fmla="*/ 1537603 w 1569618"/>
              <a:gd name="connsiteY1860" fmla="*/ 5871667 h 6693946"/>
              <a:gd name="connsiteX1861" fmla="*/ 1535113 w 1569618"/>
              <a:gd name="connsiteY1861" fmla="*/ 5876167 h 6693946"/>
              <a:gd name="connsiteX1862" fmla="*/ 1537603 w 1569618"/>
              <a:gd name="connsiteY1862" fmla="*/ 5878642 h 6693946"/>
              <a:gd name="connsiteX1863" fmla="*/ 1398345 w 1569618"/>
              <a:gd name="connsiteY1863" fmla="*/ 1010826 h 6693946"/>
              <a:gd name="connsiteX1864" fmla="*/ 1400558 w 1569618"/>
              <a:gd name="connsiteY1864" fmla="*/ 1008670 h 6693946"/>
              <a:gd name="connsiteX1865" fmla="*/ 1397247 w 1569618"/>
              <a:gd name="connsiteY1865" fmla="*/ 1004597 h 6693946"/>
              <a:gd name="connsiteX1866" fmla="*/ 1394127 w 1569618"/>
              <a:gd name="connsiteY1866" fmla="*/ 1007717 h 6693946"/>
              <a:gd name="connsiteX1867" fmla="*/ 1398345 w 1569618"/>
              <a:gd name="connsiteY1867" fmla="*/ 1010826 h 6693946"/>
              <a:gd name="connsiteX1868" fmla="*/ 1384827 w 1569618"/>
              <a:gd name="connsiteY1868" fmla="*/ 5816957 h 6693946"/>
              <a:gd name="connsiteX1869" fmla="*/ 1380125 w 1569618"/>
              <a:gd name="connsiteY1869" fmla="*/ 5819170 h 6693946"/>
              <a:gd name="connsiteX1870" fmla="*/ 1382615 w 1569618"/>
              <a:gd name="connsiteY1870" fmla="*/ 5821644 h 6693946"/>
              <a:gd name="connsiteX1871" fmla="*/ 1387126 w 1569618"/>
              <a:gd name="connsiteY1871" fmla="*/ 5819170 h 6693946"/>
              <a:gd name="connsiteX1872" fmla="*/ 1384827 w 1569618"/>
              <a:gd name="connsiteY1872" fmla="*/ 5816957 h 6693946"/>
              <a:gd name="connsiteX1873" fmla="*/ 1354622 w 1569618"/>
              <a:gd name="connsiteY1873" fmla="*/ 5807657 h 6693946"/>
              <a:gd name="connsiteX1874" fmla="*/ 1359133 w 1569618"/>
              <a:gd name="connsiteY1874" fmla="*/ 5805182 h 6693946"/>
              <a:gd name="connsiteX1875" fmla="*/ 1356835 w 1569618"/>
              <a:gd name="connsiteY1875" fmla="*/ 5802970 h 6693946"/>
              <a:gd name="connsiteX1876" fmla="*/ 1352132 w 1569618"/>
              <a:gd name="connsiteY1876" fmla="*/ 5805182 h 6693946"/>
              <a:gd name="connsiteX1877" fmla="*/ 1354622 w 1569618"/>
              <a:gd name="connsiteY1877" fmla="*/ 5807657 h 6693946"/>
              <a:gd name="connsiteX1878" fmla="*/ 1340621 w 1569618"/>
              <a:gd name="connsiteY1878" fmla="*/ 5788683 h 6693946"/>
              <a:gd name="connsiteX1879" fmla="*/ 1338131 w 1569618"/>
              <a:gd name="connsiteY1879" fmla="*/ 5791195 h 6693946"/>
              <a:gd name="connsiteX1880" fmla="*/ 1342833 w 1569618"/>
              <a:gd name="connsiteY1880" fmla="*/ 5793371 h 6693946"/>
              <a:gd name="connsiteX1881" fmla="*/ 1345132 w 1569618"/>
              <a:gd name="connsiteY1881" fmla="*/ 5791195 h 6693946"/>
              <a:gd name="connsiteX1882" fmla="*/ 1340621 w 1569618"/>
              <a:gd name="connsiteY1882" fmla="*/ 5788683 h 6693946"/>
              <a:gd name="connsiteX1883" fmla="*/ 792207 w 1569618"/>
              <a:gd name="connsiteY1883" fmla="*/ 595164 h 6693946"/>
              <a:gd name="connsiteX1884" fmla="*/ 789908 w 1569618"/>
              <a:gd name="connsiteY1884" fmla="*/ 592966 h 6693946"/>
              <a:gd name="connsiteX1885" fmla="*/ 785220 w 1569618"/>
              <a:gd name="connsiteY1885" fmla="*/ 595164 h 6693946"/>
              <a:gd name="connsiteX1886" fmla="*/ 787710 w 1569618"/>
              <a:gd name="connsiteY1886" fmla="*/ 597639 h 6693946"/>
              <a:gd name="connsiteX1887" fmla="*/ 792207 w 1569618"/>
              <a:gd name="connsiteY1887" fmla="*/ 595164 h 6693946"/>
              <a:gd name="connsiteX1888" fmla="*/ 778861 w 1569618"/>
              <a:gd name="connsiteY1888" fmla="*/ 741494 h 6693946"/>
              <a:gd name="connsiteX1889" fmla="*/ 782097 w 1569618"/>
              <a:gd name="connsiteY1889" fmla="*/ 745641 h 6693946"/>
              <a:gd name="connsiteX1890" fmla="*/ 785220 w 1569618"/>
              <a:gd name="connsiteY1890" fmla="*/ 745641 h 6693946"/>
              <a:gd name="connsiteX1891" fmla="*/ 783094 w 1569618"/>
              <a:gd name="connsiteY1891" fmla="*/ 740339 h 6693946"/>
              <a:gd name="connsiteX1892" fmla="*/ 778861 w 1569618"/>
              <a:gd name="connsiteY1892" fmla="*/ 741494 h 6693946"/>
              <a:gd name="connsiteX1893" fmla="*/ 781718 w 1569618"/>
              <a:gd name="connsiteY1893" fmla="*/ 808627 h 6693946"/>
              <a:gd name="connsiteX1894" fmla="*/ 784208 w 1569618"/>
              <a:gd name="connsiteY1894" fmla="*/ 804116 h 6693946"/>
              <a:gd name="connsiteX1895" fmla="*/ 781718 w 1569618"/>
              <a:gd name="connsiteY1895" fmla="*/ 801622 h 6693946"/>
              <a:gd name="connsiteX1896" fmla="*/ 779521 w 1569618"/>
              <a:gd name="connsiteY1896" fmla="*/ 806325 h 6693946"/>
              <a:gd name="connsiteX1897" fmla="*/ 781718 w 1569618"/>
              <a:gd name="connsiteY1897" fmla="*/ 808627 h 6693946"/>
              <a:gd name="connsiteX1898" fmla="*/ 774717 w 1569618"/>
              <a:gd name="connsiteY1898" fmla="*/ 689641 h 6693946"/>
              <a:gd name="connsiteX1899" fmla="*/ 777207 w 1569618"/>
              <a:gd name="connsiteY1899" fmla="*/ 685130 h 6693946"/>
              <a:gd name="connsiteX1900" fmla="*/ 774717 w 1569618"/>
              <a:gd name="connsiteY1900" fmla="*/ 682640 h 6693946"/>
              <a:gd name="connsiteX1901" fmla="*/ 772520 w 1569618"/>
              <a:gd name="connsiteY1901" fmla="*/ 687342 h 6693946"/>
              <a:gd name="connsiteX1902" fmla="*/ 774717 w 1569618"/>
              <a:gd name="connsiteY1902" fmla="*/ 689641 h 6693946"/>
              <a:gd name="connsiteX1903" fmla="*/ 737526 w 1569618"/>
              <a:gd name="connsiteY1903" fmla="*/ 726933 h 6693946"/>
              <a:gd name="connsiteX1904" fmla="*/ 739724 w 1569618"/>
              <a:gd name="connsiteY1904" fmla="*/ 731635 h 6693946"/>
              <a:gd name="connsiteX1905" fmla="*/ 742214 w 1569618"/>
              <a:gd name="connsiteY1905" fmla="*/ 729146 h 6693946"/>
              <a:gd name="connsiteX1906" fmla="*/ 739724 w 1569618"/>
              <a:gd name="connsiteY1906" fmla="*/ 724634 h 6693946"/>
              <a:gd name="connsiteX1907" fmla="*/ 737526 w 1569618"/>
              <a:gd name="connsiteY1907" fmla="*/ 726933 h 6693946"/>
              <a:gd name="connsiteX1908" fmla="*/ 739150 w 1569618"/>
              <a:gd name="connsiteY1908" fmla="*/ 773060 h 6693946"/>
              <a:gd name="connsiteX1909" fmla="*/ 743222 w 1569618"/>
              <a:gd name="connsiteY1909" fmla="*/ 769749 h 6693946"/>
              <a:gd name="connsiteX1910" fmla="*/ 740102 w 1569618"/>
              <a:gd name="connsiteY1910" fmla="*/ 766629 h 6693946"/>
              <a:gd name="connsiteX1911" fmla="*/ 736982 w 1569618"/>
              <a:gd name="connsiteY1911" fmla="*/ 770847 h 6693946"/>
              <a:gd name="connsiteX1912" fmla="*/ 739150 w 1569618"/>
              <a:gd name="connsiteY1912" fmla="*/ 773060 h 6693946"/>
              <a:gd name="connsiteX1913" fmla="*/ 660538 w 1569618"/>
              <a:gd name="connsiteY1913" fmla="*/ 230008 h 6693946"/>
              <a:gd name="connsiteX1914" fmla="*/ 662732 w 1569618"/>
              <a:gd name="connsiteY1914" fmla="*/ 234710 h 6693946"/>
              <a:gd name="connsiteX1915" fmla="*/ 664914 w 1569618"/>
              <a:gd name="connsiteY1915" fmla="*/ 232412 h 6693946"/>
              <a:gd name="connsiteX1916" fmla="*/ 662732 w 1569618"/>
              <a:gd name="connsiteY1916" fmla="*/ 227709 h 6693946"/>
              <a:gd name="connsiteX1917" fmla="*/ 660538 w 1569618"/>
              <a:gd name="connsiteY1917" fmla="*/ 230008 h 6693946"/>
              <a:gd name="connsiteX1918" fmla="*/ 665664 w 1569618"/>
              <a:gd name="connsiteY1918" fmla="*/ 469750 h 6693946"/>
              <a:gd name="connsiteX1919" fmla="*/ 662353 w 1569618"/>
              <a:gd name="connsiteY1919" fmla="*/ 465678 h 6693946"/>
              <a:gd name="connsiteX1920" fmla="*/ 659234 w 1569618"/>
              <a:gd name="connsiteY1920" fmla="*/ 468798 h 6693946"/>
              <a:gd name="connsiteX1921" fmla="*/ 663437 w 1569618"/>
              <a:gd name="connsiteY1921" fmla="*/ 471903 h 6693946"/>
              <a:gd name="connsiteX1922" fmla="*/ 665664 w 1569618"/>
              <a:gd name="connsiteY1922" fmla="*/ 469750 h 6693946"/>
              <a:gd name="connsiteX1923" fmla="*/ 654531 w 1569618"/>
              <a:gd name="connsiteY1923" fmla="*/ 261398 h 6693946"/>
              <a:gd name="connsiteX1924" fmla="*/ 659234 w 1569618"/>
              <a:gd name="connsiteY1924" fmla="*/ 259201 h 6693946"/>
              <a:gd name="connsiteX1925" fmla="*/ 656935 w 1569618"/>
              <a:gd name="connsiteY1925" fmla="*/ 257018 h 6693946"/>
              <a:gd name="connsiteX1926" fmla="*/ 652233 w 1569618"/>
              <a:gd name="connsiteY1926" fmla="*/ 259201 h 6693946"/>
              <a:gd name="connsiteX1927" fmla="*/ 654531 w 1569618"/>
              <a:gd name="connsiteY1927" fmla="*/ 261398 h 6693946"/>
              <a:gd name="connsiteX1928" fmla="*/ 625541 w 1569618"/>
              <a:gd name="connsiteY1928" fmla="*/ 341990 h 6693946"/>
              <a:gd name="connsiteX1929" fmla="*/ 627727 w 1569618"/>
              <a:gd name="connsiteY1929" fmla="*/ 346692 h 6693946"/>
              <a:gd name="connsiteX1930" fmla="*/ 629921 w 1569618"/>
              <a:gd name="connsiteY1930" fmla="*/ 344393 h 6693946"/>
              <a:gd name="connsiteX1931" fmla="*/ 627727 w 1569618"/>
              <a:gd name="connsiteY1931" fmla="*/ 339691 h 6693946"/>
              <a:gd name="connsiteX1932" fmla="*/ 625541 w 1569618"/>
              <a:gd name="connsiteY1932" fmla="*/ 341990 h 6693946"/>
              <a:gd name="connsiteX1933" fmla="*/ 626538 w 1569618"/>
              <a:gd name="connsiteY1933" fmla="*/ 401372 h 6693946"/>
              <a:gd name="connsiteX1934" fmla="*/ 631226 w 1569618"/>
              <a:gd name="connsiteY1934" fmla="*/ 399175 h 6693946"/>
              <a:gd name="connsiteX1935" fmla="*/ 628927 w 1569618"/>
              <a:gd name="connsiteY1935" fmla="*/ 396992 h 6693946"/>
              <a:gd name="connsiteX1936" fmla="*/ 624240 w 1569618"/>
              <a:gd name="connsiteY1936" fmla="*/ 399175 h 6693946"/>
              <a:gd name="connsiteX1937" fmla="*/ 626538 w 1569618"/>
              <a:gd name="connsiteY1937" fmla="*/ 401372 h 6693946"/>
              <a:gd name="connsiteX1938" fmla="*/ 626538 w 1569618"/>
              <a:gd name="connsiteY1938" fmla="*/ 529980 h 6693946"/>
              <a:gd name="connsiteX1939" fmla="*/ 624240 w 1569618"/>
              <a:gd name="connsiteY1939" fmla="*/ 532163 h 6693946"/>
              <a:gd name="connsiteX1940" fmla="*/ 628736 w 1569618"/>
              <a:gd name="connsiteY1940" fmla="*/ 534653 h 6693946"/>
              <a:gd name="connsiteX1941" fmla="*/ 631241 w 1569618"/>
              <a:gd name="connsiteY1941" fmla="*/ 532163 h 6693946"/>
              <a:gd name="connsiteX1942" fmla="*/ 626538 w 1569618"/>
              <a:gd name="connsiteY1942" fmla="*/ 529980 h 6693946"/>
              <a:gd name="connsiteX1943" fmla="*/ 618540 w 1569618"/>
              <a:gd name="connsiteY1943" fmla="*/ 216006 h 6693946"/>
              <a:gd name="connsiteX1944" fmla="*/ 620737 w 1569618"/>
              <a:gd name="connsiteY1944" fmla="*/ 220705 h 6693946"/>
              <a:gd name="connsiteX1945" fmla="*/ 623227 w 1569618"/>
              <a:gd name="connsiteY1945" fmla="*/ 218215 h 6693946"/>
              <a:gd name="connsiteX1946" fmla="*/ 620737 w 1569618"/>
              <a:gd name="connsiteY1946" fmla="*/ 213719 h 6693946"/>
              <a:gd name="connsiteX1947" fmla="*/ 618540 w 1569618"/>
              <a:gd name="connsiteY1947" fmla="*/ 216006 h 6693946"/>
              <a:gd name="connsiteX1948" fmla="*/ 601932 w 1569618"/>
              <a:gd name="connsiteY1948" fmla="*/ 726933 h 6693946"/>
              <a:gd name="connsiteX1949" fmla="*/ 599735 w 1569618"/>
              <a:gd name="connsiteY1949" fmla="*/ 724634 h 6693946"/>
              <a:gd name="connsiteX1950" fmla="*/ 597245 w 1569618"/>
              <a:gd name="connsiteY1950" fmla="*/ 729146 h 6693946"/>
              <a:gd name="connsiteX1951" fmla="*/ 599735 w 1569618"/>
              <a:gd name="connsiteY1951" fmla="*/ 731635 h 6693946"/>
              <a:gd name="connsiteX1952" fmla="*/ 601932 w 1569618"/>
              <a:gd name="connsiteY1952" fmla="*/ 726933 h 6693946"/>
              <a:gd name="connsiteX1953" fmla="*/ 600380 w 1569618"/>
              <a:gd name="connsiteY1953" fmla="*/ 739281 h 6693946"/>
              <a:gd name="connsiteX1954" fmla="*/ 596232 w 1569618"/>
              <a:gd name="connsiteY1954" fmla="*/ 742521 h 6693946"/>
              <a:gd name="connsiteX1955" fmla="*/ 596232 w 1569618"/>
              <a:gd name="connsiteY1955" fmla="*/ 745641 h 6693946"/>
              <a:gd name="connsiteX1956" fmla="*/ 601535 w 1569618"/>
              <a:gd name="connsiteY1956" fmla="*/ 743515 h 6693946"/>
              <a:gd name="connsiteX1957" fmla="*/ 600380 w 1569618"/>
              <a:gd name="connsiteY1957" fmla="*/ 739281 h 6693946"/>
              <a:gd name="connsiteX1958" fmla="*/ 598531 w 1569618"/>
              <a:gd name="connsiteY1958" fmla="*/ 786316 h 6693946"/>
              <a:gd name="connsiteX1959" fmla="*/ 603233 w 1569618"/>
              <a:gd name="connsiteY1959" fmla="*/ 784133 h 6693946"/>
              <a:gd name="connsiteX1960" fmla="*/ 600743 w 1569618"/>
              <a:gd name="connsiteY1960" fmla="*/ 781643 h 6693946"/>
              <a:gd name="connsiteX1961" fmla="*/ 596232 w 1569618"/>
              <a:gd name="connsiteY1961" fmla="*/ 784133 h 6693946"/>
              <a:gd name="connsiteX1962" fmla="*/ 598531 w 1569618"/>
              <a:gd name="connsiteY1962" fmla="*/ 786316 h 6693946"/>
              <a:gd name="connsiteX1963" fmla="*/ 592160 w 1569618"/>
              <a:gd name="connsiteY1963" fmla="*/ 752072 h 6693946"/>
              <a:gd name="connsiteX1964" fmla="*/ 596232 w 1569618"/>
              <a:gd name="connsiteY1964" fmla="*/ 748761 h 6693946"/>
              <a:gd name="connsiteX1965" fmla="*/ 593112 w 1569618"/>
              <a:gd name="connsiteY1965" fmla="*/ 745641 h 6693946"/>
              <a:gd name="connsiteX1966" fmla="*/ 590008 w 1569618"/>
              <a:gd name="connsiteY1966" fmla="*/ 749845 h 6693946"/>
              <a:gd name="connsiteX1967" fmla="*/ 592160 w 1569618"/>
              <a:gd name="connsiteY1967" fmla="*/ 752072 h 6693946"/>
              <a:gd name="connsiteX1968" fmla="*/ 591736 w 1569618"/>
              <a:gd name="connsiteY1968" fmla="*/ 772621 h 6693946"/>
              <a:gd name="connsiteX1969" fmla="*/ 596232 w 1569618"/>
              <a:gd name="connsiteY1969" fmla="*/ 770131 h 6693946"/>
              <a:gd name="connsiteX1970" fmla="*/ 593934 w 1569618"/>
              <a:gd name="connsiteY1970" fmla="*/ 767949 h 6693946"/>
              <a:gd name="connsiteX1971" fmla="*/ 589247 w 1569618"/>
              <a:gd name="connsiteY1971" fmla="*/ 770131 h 6693946"/>
              <a:gd name="connsiteX1972" fmla="*/ 591736 w 1569618"/>
              <a:gd name="connsiteY1972" fmla="*/ 772621 h 6693946"/>
              <a:gd name="connsiteX1973" fmla="*/ 565457 w 1569618"/>
              <a:gd name="connsiteY1973" fmla="*/ 527899 h 6693946"/>
              <a:gd name="connsiteX1974" fmla="*/ 567670 w 1569618"/>
              <a:gd name="connsiteY1974" fmla="*/ 525732 h 6693946"/>
              <a:gd name="connsiteX1975" fmla="*/ 564359 w 1569618"/>
              <a:gd name="connsiteY1975" fmla="*/ 521674 h 6693946"/>
              <a:gd name="connsiteX1976" fmla="*/ 561239 w 1569618"/>
              <a:gd name="connsiteY1976" fmla="*/ 524779 h 6693946"/>
              <a:gd name="connsiteX1977" fmla="*/ 565457 w 1569618"/>
              <a:gd name="connsiteY1977" fmla="*/ 527899 h 6693946"/>
              <a:gd name="connsiteX1978" fmla="*/ 15315 w 1569618"/>
              <a:gd name="connsiteY1978" fmla="*/ 742139 h 6693946"/>
              <a:gd name="connsiteX1979" fmla="*/ 10819 w 1569618"/>
              <a:gd name="connsiteY1979" fmla="*/ 739649 h 6693946"/>
              <a:gd name="connsiteX1980" fmla="*/ 8314 w 1569618"/>
              <a:gd name="connsiteY1980" fmla="*/ 742139 h 6693946"/>
              <a:gd name="connsiteX1981" fmla="*/ 13016 w 1569618"/>
              <a:gd name="connsiteY1981" fmla="*/ 744321 h 6693946"/>
              <a:gd name="connsiteX1982" fmla="*/ 15315 w 1569618"/>
              <a:gd name="connsiteY1982" fmla="*/ 742139 h 6693946"/>
              <a:gd name="connsiteX1983" fmla="*/ 20017 w 1569618"/>
              <a:gd name="connsiteY1983" fmla="*/ 585965 h 6693946"/>
              <a:gd name="connsiteX1984" fmla="*/ 15315 w 1569618"/>
              <a:gd name="connsiteY1984" fmla="*/ 588163 h 6693946"/>
              <a:gd name="connsiteX1985" fmla="*/ 17805 w 1569618"/>
              <a:gd name="connsiteY1985" fmla="*/ 590653 h 6693946"/>
              <a:gd name="connsiteX1986" fmla="*/ 22316 w 1569618"/>
              <a:gd name="connsiteY1986" fmla="*/ 588163 h 6693946"/>
              <a:gd name="connsiteX1987" fmla="*/ 20017 w 1569618"/>
              <a:gd name="connsiteY1987" fmla="*/ 585965 h 6693946"/>
              <a:gd name="connsiteX1988" fmla="*/ 53811 w 1569618"/>
              <a:gd name="connsiteY1988" fmla="*/ 157723 h 6693946"/>
              <a:gd name="connsiteX1989" fmla="*/ 51321 w 1569618"/>
              <a:gd name="connsiteY1989" fmla="*/ 162219 h 6693946"/>
              <a:gd name="connsiteX1990" fmla="*/ 53811 w 1569618"/>
              <a:gd name="connsiteY1990" fmla="*/ 164723 h 6693946"/>
              <a:gd name="connsiteX1991" fmla="*/ 56008 w 1569618"/>
              <a:gd name="connsiteY1991" fmla="*/ 160021 h 6693946"/>
              <a:gd name="connsiteX1992" fmla="*/ 53811 w 1569618"/>
              <a:gd name="connsiteY1992" fmla="*/ 157723 h 6693946"/>
              <a:gd name="connsiteX1993" fmla="*/ 63740 w 1569618"/>
              <a:gd name="connsiteY1993" fmla="*/ 147789 h 6693946"/>
              <a:gd name="connsiteX1994" fmla="*/ 60429 w 1569618"/>
              <a:gd name="connsiteY1994" fmla="*/ 143717 h 6693946"/>
              <a:gd name="connsiteX1995" fmla="*/ 57309 w 1569618"/>
              <a:gd name="connsiteY1995" fmla="*/ 146837 h 6693946"/>
              <a:gd name="connsiteX1996" fmla="*/ 61528 w 1569618"/>
              <a:gd name="connsiteY1996" fmla="*/ 149942 h 6693946"/>
              <a:gd name="connsiteX1997" fmla="*/ 63740 w 1569618"/>
              <a:gd name="connsiteY1997" fmla="*/ 147789 h 6693946"/>
              <a:gd name="connsiteX1998" fmla="*/ 57309 w 1569618"/>
              <a:gd name="connsiteY1998" fmla="*/ 115724 h 6693946"/>
              <a:gd name="connsiteX1999" fmla="*/ 57309 w 1569618"/>
              <a:gd name="connsiteY1999" fmla="*/ 122729 h 6693946"/>
              <a:gd name="connsiteX2000" fmla="*/ 63110 w 1569618"/>
              <a:gd name="connsiteY2000" fmla="*/ 120412 h 6693946"/>
              <a:gd name="connsiteX2001" fmla="*/ 57309 w 1569618"/>
              <a:gd name="connsiteY2001" fmla="*/ 115724 h 6693946"/>
              <a:gd name="connsiteX2002" fmla="*/ 60812 w 1569618"/>
              <a:gd name="connsiteY2002" fmla="*/ 73731 h 6693946"/>
              <a:gd name="connsiteX2003" fmla="*/ 58322 w 1569618"/>
              <a:gd name="connsiteY2003" fmla="*/ 78241 h 6693946"/>
              <a:gd name="connsiteX2004" fmla="*/ 60812 w 1569618"/>
              <a:gd name="connsiteY2004" fmla="*/ 80731 h 6693946"/>
              <a:gd name="connsiteX2005" fmla="*/ 63009 w 1569618"/>
              <a:gd name="connsiteY2005" fmla="*/ 76030 h 6693946"/>
              <a:gd name="connsiteX2006" fmla="*/ 60812 w 1569618"/>
              <a:gd name="connsiteY2006" fmla="*/ 73731 h 6693946"/>
              <a:gd name="connsiteX2007" fmla="*/ 74813 w 1569618"/>
              <a:gd name="connsiteY2007" fmla="*/ 157723 h 6693946"/>
              <a:gd name="connsiteX2008" fmla="*/ 72324 w 1569618"/>
              <a:gd name="connsiteY2008" fmla="*/ 162219 h 6693946"/>
              <a:gd name="connsiteX2009" fmla="*/ 74813 w 1569618"/>
              <a:gd name="connsiteY2009" fmla="*/ 164723 h 6693946"/>
              <a:gd name="connsiteX2010" fmla="*/ 76996 w 1569618"/>
              <a:gd name="connsiteY2010" fmla="*/ 160021 h 6693946"/>
              <a:gd name="connsiteX2011" fmla="*/ 74813 w 1569618"/>
              <a:gd name="connsiteY2011" fmla="*/ 157723 h 6693946"/>
              <a:gd name="connsiteX2012" fmla="*/ 91002 w 1569618"/>
              <a:gd name="connsiteY2012" fmla="*/ 393389 h 6693946"/>
              <a:gd name="connsiteX2013" fmla="*/ 88804 w 1569618"/>
              <a:gd name="connsiteY2013" fmla="*/ 388686 h 6693946"/>
              <a:gd name="connsiteX2014" fmla="*/ 86314 w 1569618"/>
              <a:gd name="connsiteY2014" fmla="*/ 391176 h 6693946"/>
              <a:gd name="connsiteX2015" fmla="*/ 88804 w 1569618"/>
              <a:gd name="connsiteY2015" fmla="*/ 395691 h 6693946"/>
              <a:gd name="connsiteX2016" fmla="*/ 91002 w 1569618"/>
              <a:gd name="connsiteY2016" fmla="*/ 393389 h 6693946"/>
              <a:gd name="connsiteX2017" fmla="*/ 157602 w 1569618"/>
              <a:gd name="connsiteY2017" fmla="*/ 37419 h 6693946"/>
              <a:gd name="connsiteX2018" fmla="*/ 162305 w 1569618"/>
              <a:gd name="connsiteY2018" fmla="*/ 35236 h 6693946"/>
              <a:gd name="connsiteX2019" fmla="*/ 159991 w 1569618"/>
              <a:gd name="connsiteY2019" fmla="*/ 33053 h 6693946"/>
              <a:gd name="connsiteX2020" fmla="*/ 155304 w 1569618"/>
              <a:gd name="connsiteY2020" fmla="*/ 35236 h 6693946"/>
              <a:gd name="connsiteX2021" fmla="*/ 157602 w 1569618"/>
              <a:gd name="connsiteY2021" fmla="*/ 37419 h 6693946"/>
              <a:gd name="connsiteX2022" fmla="*/ 184073 w 1569618"/>
              <a:gd name="connsiteY2022" fmla="*/ 238914 h 6693946"/>
              <a:gd name="connsiteX2023" fmla="*/ 186225 w 1569618"/>
              <a:gd name="connsiteY2023" fmla="*/ 241126 h 6693946"/>
              <a:gd name="connsiteX2024" fmla="*/ 190297 w 1569618"/>
              <a:gd name="connsiteY2024" fmla="*/ 237830 h 6693946"/>
              <a:gd name="connsiteX2025" fmla="*/ 187177 w 1569618"/>
              <a:gd name="connsiteY2025" fmla="*/ 234710 h 6693946"/>
              <a:gd name="connsiteX2026" fmla="*/ 184073 w 1569618"/>
              <a:gd name="connsiteY2026" fmla="*/ 238914 h 6693946"/>
              <a:gd name="connsiteX2027" fmla="*/ 196098 w 1569618"/>
              <a:gd name="connsiteY2027" fmla="*/ 232412 h 6693946"/>
              <a:gd name="connsiteX2028" fmla="*/ 190297 w 1569618"/>
              <a:gd name="connsiteY2028" fmla="*/ 227709 h 6693946"/>
              <a:gd name="connsiteX2029" fmla="*/ 190297 w 1569618"/>
              <a:gd name="connsiteY2029" fmla="*/ 234710 h 6693946"/>
              <a:gd name="connsiteX2030" fmla="*/ 196098 w 1569618"/>
              <a:gd name="connsiteY2030" fmla="*/ 232412 h 6693946"/>
              <a:gd name="connsiteX2031" fmla="*/ 237976 w 1569618"/>
              <a:gd name="connsiteY2031" fmla="*/ 267405 h 6693946"/>
              <a:gd name="connsiteX2032" fmla="*/ 235794 w 1569618"/>
              <a:gd name="connsiteY2032" fmla="*/ 262703 h 6693946"/>
              <a:gd name="connsiteX2033" fmla="*/ 233304 w 1569618"/>
              <a:gd name="connsiteY2033" fmla="*/ 265193 h 6693946"/>
              <a:gd name="connsiteX2034" fmla="*/ 235794 w 1569618"/>
              <a:gd name="connsiteY2034" fmla="*/ 269704 h 6693946"/>
              <a:gd name="connsiteX2035" fmla="*/ 237976 w 1569618"/>
              <a:gd name="connsiteY2035" fmla="*/ 267405 h 6693946"/>
              <a:gd name="connsiteX2036" fmla="*/ 235794 w 1569618"/>
              <a:gd name="connsiteY2036" fmla="*/ 248697 h 6693946"/>
              <a:gd name="connsiteX2037" fmla="*/ 233597 w 1569618"/>
              <a:gd name="connsiteY2037" fmla="*/ 251000 h 6693946"/>
              <a:gd name="connsiteX2038" fmla="*/ 235794 w 1569618"/>
              <a:gd name="connsiteY2038" fmla="*/ 255702 h 6693946"/>
              <a:gd name="connsiteX2039" fmla="*/ 237976 w 1569618"/>
              <a:gd name="connsiteY2039" fmla="*/ 253400 h 6693946"/>
              <a:gd name="connsiteX2040" fmla="*/ 235794 w 1569618"/>
              <a:gd name="connsiteY2040" fmla="*/ 248697 h 6693946"/>
              <a:gd name="connsiteX2041" fmla="*/ 235794 w 1569618"/>
              <a:gd name="connsiteY2041" fmla="*/ 178710 h 6693946"/>
              <a:gd name="connsiteX2042" fmla="*/ 233597 w 1569618"/>
              <a:gd name="connsiteY2042" fmla="*/ 181013 h 6693946"/>
              <a:gd name="connsiteX2043" fmla="*/ 235794 w 1569618"/>
              <a:gd name="connsiteY2043" fmla="*/ 185711 h 6693946"/>
              <a:gd name="connsiteX2044" fmla="*/ 237976 w 1569618"/>
              <a:gd name="connsiteY2044" fmla="*/ 183413 h 6693946"/>
              <a:gd name="connsiteX2045" fmla="*/ 235794 w 1569618"/>
              <a:gd name="connsiteY2045" fmla="*/ 178710 h 6693946"/>
              <a:gd name="connsiteX2046" fmla="*/ 260929 w 1569618"/>
              <a:gd name="connsiteY2046" fmla="*/ 230563 h 6693946"/>
              <a:gd name="connsiteX2047" fmla="*/ 264165 w 1569618"/>
              <a:gd name="connsiteY2047" fmla="*/ 234710 h 6693946"/>
              <a:gd name="connsiteX2048" fmla="*/ 267285 w 1569618"/>
              <a:gd name="connsiteY2048" fmla="*/ 234710 h 6693946"/>
              <a:gd name="connsiteX2049" fmla="*/ 265163 w 1569618"/>
              <a:gd name="connsiteY2049" fmla="*/ 229408 h 6693946"/>
              <a:gd name="connsiteX2050" fmla="*/ 260929 w 1569618"/>
              <a:gd name="connsiteY2050" fmla="*/ 230563 h 6693946"/>
              <a:gd name="connsiteX2051" fmla="*/ 271988 w 1569618"/>
              <a:gd name="connsiteY2051" fmla="*/ 5963951 h 6693946"/>
              <a:gd name="connsiteX2052" fmla="*/ 267285 w 1569618"/>
              <a:gd name="connsiteY2052" fmla="*/ 5966163 h 6693946"/>
              <a:gd name="connsiteX2053" fmla="*/ 269775 w 1569618"/>
              <a:gd name="connsiteY2053" fmla="*/ 5968638 h 6693946"/>
              <a:gd name="connsiteX2054" fmla="*/ 274290 w 1569618"/>
              <a:gd name="connsiteY2054" fmla="*/ 5966163 h 6693946"/>
              <a:gd name="connsiteX2055" fmla="*/ 271988 w 1569618"/>
              <a:gd name="connsiteY2055" fmla="*/ 5963951 h 6693946"/>
              <a:gd name="connsiteX2056" fmla="*/ 292495 w 1569618"/>
              <a:gd name="connsiteY2056" fmla="*/ 275929 h 6693946"/>
              <a:gd name="connsiteX2057" fmla="*/ 294708 w 1569618"/>
              <a:gd name="connsiteY2057" fmla="*/ 273776 h 6693946"/>
              <a:gd name="connsiteX2058" fmla="*/ 291397 w 1569618"/>
              <a:gd name="connsiteY2058" fmla="*/ 269704 h 6693946"/>
              <a:gd name="connsiteX2059" fmla="*/ 288277 w 1569618"/>
              <a:gd name="connsiteY2059" fmla="*/ 272824 h 6693946"/>
              <a:gd name="connsiteX2060" fmla="*/ 292495 w 1569618"/>
              <a:gd name="connsiteY2060" fmla="*/ 275929 h 6693946"/>
              <a:gd name="connsiteX2061" fmla="*/ 313971 w 1569618"/>
              <a:gd name="connsiteY2061" fmla="*/ 229011 h 6693946"/>
              <a:gd name="connsiteX2062" fmla="*/ 309283 w 1569618"/>
              <a:gd name="connsiteY2062" fmla="*/ 231208 h 6693946"/>
              <a:gd name="connsiteX2063" fmla="*/ 311773 w 1569618"/>
              <a:gd name="connsiteY2063" fmla="*/ 233698 h 6693946"/>
              <a:gd name="connsiteX2064" fmla="*/ 316284 w 1569618"/>
              <a:gd name="connsiteY2064" fmla="*/ 231208 h 6693946"/>
              <a:gd name="connsiteX2065" fmla="*/ 313971 w 1569618"/>
              <a:gd name="connsiteY2065" fmla="*/ 229011 h 6693946"/>
              <a:gd name="connsiteX2066" fmla="*/ 346576 w 1569618"/>
              <a:gd name="connsiteY2066" fmla="*/ 415378 h 6693946"/>
              <a:gd name="connsiteX2067" fmla="*/ 351278 w 1569618"/>
              <a:gd name="connsiteY2067" fmla="*/ 413180 h 6693946"/>
              <a:gd name="connsiteX2068" fmla="*/ 348979 w 1569618"/>
              <a:gd name="connsiteY2068" fmla="*/ 410998 h 6693946"/>
              <a:gd name="connsiteX2069" fmla="*/ 344277 w 1569618"/>
              <a:gd name="connsiteY2069" fmla="*/ 413180 h 6693946"/>
              <a:gd name="connsiteX2070" fmla="*/ 346576 w 1569618"/>
              <a:gd name="connsiteY2070" fmla="*/ 415378 h 6693946"/>
              <a:gd name="connsiteX2071" fmla="*/ 411774 w 1569618"/>
              <a:gd name="connsiteY2071" fmla="*/ 800614 h 6693946"/>
              <a:gd name="connsiteX2072" fmla="*/ 414264 w 1569618"/>
              <a:gd name="connsiteY2072" fmla="*/ 798124 h 6693946"/>
              <a:gd name="connsiteX2073" fmla="*/ 409562 w 1569618"/>
              <a:gd name="connsiteY2073" fmla="*/ 795941 h 6693946"/>
              <a:gd name="connsiteX2074" fmla="*/ 407263 w 1569618"/>
              <a:gd name="connsiteY2074" fmla="*/ 798124 h 6693946"/>
              <a:gd name="connsiteX2075" fmla="*/ 411774 w 1569618"/>
              <a:gd name="connsiteY2075" fmla="*/ 800614 h 6693946"/>
              <a:gd name="connsiteX2076" fmla="*/ 423564 w 1569618"/>
              <a:gd name="connsiteY2076" fmla="*/ 870308 h 6693946"/>
              <a:gd name="connsiteX2077" fmla="*/ 428266 w 1569618"/>
              <a:gd name="connsiteY2077" fmla="*/ 868126 h 6693946"/>
              <a:gd name="connsiteX2078" fmla="*/ 425967 w 1569618"/>
              <a:gd name="connsiteY2078" fmla="*/ 865928 h 6693946"/>
              <a:gd name="connsiteX2079" fmla="*/ 421265 w 1569618"/>
              <a:gd name="connsiteY2079" fmla="*/ 868111 h 6693946"/>
              <a:gd name="connsiteX2080" fmla="*/ 423564 w 1569618"/>
              <a:gd name="connsiteY2080" fmla="*/ 870308 h 6693946"/>
              <a:gd name="connsiteX2081" fmla="*/ 428266 w 1569618"/>
              <a:gd name="connsiteY2081" fmla="*/ 227709 h 6693946"/>
              <a:gd name="connsiteX2082" fmla="*/ 422450 w 1569618"/>
              <a:gd name="connsiteY2082" fmla="*/ 230008 h 6693946"/>
              <a:gd name="connsiteX2083" fmla="*/ 428266 w 1569618"/>
              <a:gd name="connsiteY2083" fmla="*/ 234710 h 6693946"/>
              <a:gd name="connsiteX2084" fmla="*/ 428266 w 1569618"/>
              <a:gd name="connsiteY2084" fmla="*/ 227709 h 6693946"/>
              <a:gd name="connsiteX2085" fmla="*/ 428911 w 1569618"/>
              <a:gd name="connsiteY2085" fmla="*/ 811481 h 6693946"/>
              <a:gd name="connsiteX2086" fmla="*/ 432132 w 1569618"/>
              <a:gd name="connsiteY2086" fmla="*/ 815628 h 6693946"/>
              <a:gd name="connsiteX2087" fmla="*/ 435267 w 1569618"/>
              <a:gd name="connsiteY2087" fmla="*/ 815628 h 6693946"/>
              <a:gd name="connsiteX2088" fmla="*/ 433144 w 1569618"/>
              <a:gd name="connsiteY2088" fmla="*/ 810326 h 6693946"/>
              <a:gd name="connsiteX2089" fmla="*/ 428911 w 1569618"/>
              <a:gd name="connsiteY2089" fmla="*/ 811481 h 6693946"/>
              <a:gd name="connsiteX2090" fmla="*/ 432469 w 1569618"/>
              <a:gd name="connsiteY2090" fmla="*/ 240935 h 6693946"/>
              <a:gd name="connsiteX2091" fmla="*/ 434682 w 1569618"/>
              <a:gd name="connsiteY2091" fmla="*/ 238783 h 6693946"/>
              <a:gd name="connsiteX2092" fmla="*/ 431386 w 1569618"/>
              <a:gd name="connsiteY2092" fmla="*/ 234710 h 6693946"/>
              <a:gd name="connsiteX2093" fmla="*/ 428266 w 1569618"/>
              <a:gd name="connsiteY2093" fmla="*/ 237830 h 6693946"/>
              <a:gd name="connsiteX2094" fmla="*/ 432469 w 1569618"/>
              <a:gd name="connsiteY2094" fmla="*/ 240935 h 6693946"/>
              <a:gd name="connsiteX2095" fmla="*/ 432413 w 1569618"/>
              <a:gd name="connsiteY2095" fmla="*/ 221350 h 6693946"/>
              <a:gd name="connsiteX2096" fmla="*/ 428266 w 1569618"/>
              <a:gd name="connsiteY2096" fmla="*/ 224590 h 6693946"/>
              <a:gd name="connsiteX2097" fmla="*/ 428266 w 1569618"/>
              <a:gd name="connsiteY2097" fmla="*/ 227709 h 6693946"/>
              <a:gd name="connsiteX2098" fmla="*/ 433568 w 1569618"/>
              <a:gd name="connsiteY2098" fmla="*/ 225583 h 6693946"/>
              <a:gd name="connsiteX2099" fmla="*/ 432413 w 1569618"/>
              <a:gd name="connsiteY2099" fmla="*/ 221350 h 6693946"/>
              <a:gd name="connsiteX2100" fmla="*/ 477250 w 1569618"/>
              <a:gd name="connsiteY2100" fmla="*/ 189214 h 6693946"/>
              <a:gd name="connsiteX2101" fmla="*/ 481761 w 1569618"/>
              <a:gd name="connsiteY2101" fmla="*/ 191704 h 6693946"/>
              <a:gd name="connsiteX2102" fmla="*/ 484251 w 1569618"/>
              <a:gd name="connsiteY2102" fmla="*/ 189214 h 6693946"/>
              <a:gd name="connsiteX2103" fmla="*/ 479564 w 1569618"/>
              <a:gd name="connsiteY2103" fmla="*/ 187031 h 6693946"/>
              <a:gd name="connsiteX2104" fmla="*/ 477250 w 1569618"/>
              <a:gd name="connsiteY2104" fmla="*/ 189214 h 6693946"/>
              <a:gd name="connsiteX2105" fmla="*/ 488395 w 1569618"/>
              <a:gd name="connsiteY2105" fmla="*/ 291352 h 6693946"/>
              <a:gd name="connsiteX2106" fmla="*/ 484251 w 1569618"/>
              <a:gd name="connsiteY2106" fmla="*/ 294577 h 6693946"/>
              <a:gd name="connsiteX2107" fmla="*/ 484251 w 1569618"/>
              <a:gd name="connsiteY2107" fmla="*/ 297696 h 6693946"/>
              <a:gd name="connsiteX2108" fmla="*/ 489553 w 1569618"/>
              <a:gd name="connsiteY2108" fmla="*/ 295585 h 6693946"/>
              <a:gd name="connsiteX2109" fmla="*/ 488395 w 1569618"/>
              <a:gd name="connsiteY2109" fmla="*/ 291352 h 6693946"/>
              <a:gd name="connsiteX2110" fmla="*/ 540892 w 1569618"/>
              <a:gd name="connsiteY2110" fmla="*/ 566511 h 6693946"/>
              <a:gd name="connsiteX2111" fmla="*/ 544132 w 1569618"/>
              <a:gd name="connsiteY2111" fmla="*/ 570659 h 6693946"/>
              <a:gd name="connsiteX2112" fmla="*/ 547252 w 1569618"/>
              <a:gd name="connsiteY2112" fmla="*/ 570659 h 6693946"/>
              <a:gd name="connsiteX2113" fmla="*/ 545126 w 1569618"/>
              <a:gd name="connsiteY2113" fmla="*/ 565356 h 6693946"/>
              <a:gd name="connsiteX2114" fmla="*/ 540892 w 1569618"/>
              <a:gd name="connsiteY2114" fmla="*/ 566511 h 6693946"/>
              <a:gd name="connsiteX2115" fmla="*/ 550750 w 1569618"/>
              <a:gd name="connsiteY2115" fmla="*/ 311698 h 6693946"/>
              <a:gd name="connsiteX2116" fmla="*/ 553240 w 1569618"/>
              <a:gd name="connsiteY2116" fmla="*/ 309209 h 6693946"/>
              <a:gd name="connsiteX2117" fmla="*/ 550750 w 1569618"/>
              <a:gd name="connsiteY2117" fmla="*/ 304697 h 6693946"/>
              <a:gd name="connsiteX2118" fmla="*/ 548553 w 1569618"/>
              <a:gd name="connsiteY2118" fmla="*/ 306996 h 6693946"/>
              <a:gd name="connsiteX2119" fmla="*/ 550750 w 1569618"/>
              <a:gd name="connsiteY2119" fmla="*/ 311698 h 6693946"/>
              <a:gd name="connsiteX2120" fmla="*/ 549551 w 1569618"/>
              <a:gd name="connsiteY2120" fmla="*/ 289391 h 6693946"/>
              <a:gd name="connsiteX2121" fmla="*/ 554238 w 1569618"/>
              <a:gd name="connsiteY2121" fmla="*/ 287208 h 6693946"/>
              <a:gd name="connsiteX2122" fmla="*/ 551748 w 1569618"/>
              <a:gd name="connsiteY2122" fmla="*/ 284703 h 6693946"/>
              <a:gd name="connsiteX2123" fmla="*/ 547252 w 1569618"/>
              <a:gd name="connsiteY2123" fmla="*/ 287208 h 6693946"/>
              <a:gd name="connsiteX2124" fmla="*/ 549551 w 1569618"/>
              <a:gd name="connsiteY2124" fmla="*/ 289391 h 6693946"/>
              <a:gd name="connsiteX0" fmla="*/ 76280 w 1569618"/>
              <a:gd name="connsiteY0" fmla="*/ 286916 h 6693946"/>
              <a:gd name="connsiteX1" fmla="*/ 74813 w 1569618"/>
              <a:gd name="connsiteY1" fmla="*/ 284220 h 6693946"/>
              <a:gd name="connsiteX2" fmla="*/ 75196 w 1569618"/>
              <a:gd name="connsiteY2" fmla="*/ 283706 h 6693946"/>
              <a:gd name="connsiteX3" fmla="*/ 77378 w 1569618"/>
              <a:gd name="connsiteY3" fmla="*/ 285888 h 6693946"/>
              <a:gd name="connsiteX4" fmla="*/ 76280 w 1569618"/>
              <a:gd name="connsiteY4" fmla="*/ 286916 h 6693946"/>
              <a:gd name="connsiteX5" fmla="*/ 687226 w 1569618"/>
              <a:gd name="connsiteY5" fmla="*/ 759628 h 6693946"/>
              <a:gd name="connsiteX6" fmla="*/ 687166 w 1569618"/>
              <a:gd name="connsiteY6" fmla="*/ 759437 h 6693946"/>
              <a:gd name="connsiteX7" fmla="*/ 685674 w 1569618"/>
              <a:gd name="connsiteY7" fmla="*/ 759628 h 6693946"/>
              <a:gd name="connsiteX8" fmla="*/ 687226 w 1569618"/>
              <a:gd name="connsiteY8" fmla="*/ 759628 h 6693946"/>
              <a:gd name="connsiteX9" fmla="*/ 1271762 w 1569618"/>
              <a:gd name="connsiteY9" fmla="*/ 704262 h 6693946"/>
              <a:gd name="connsiteX10" fmla="*/ 1271263 w 1569618"/>
              <a:gd name="connsiteY10" fmla="*/ 703647 h 6693946"/>
              <a:gd name="connsiteX11" fmla="*/ 1269857 w 1569618"/>
              <a:gd name="connsiteY11" fmla="*/ 705053 h 6693946"/>
              <a:gd name="connsiteX12" fmla="*/ 1271365 w 1569618"/>
              <a:gd name="connsiteY12" fmla="*/ 705683 h 6693946"/>
              <a:gd name="connsiteX13" fmla="*/ 1271762 w 1569618"/>
              <a:gd name="connsiteY13" fmla="*/ 704262 h 6693946"/>
              <a:gd name="connsiteX14" fmla="*/ 787560 w 1569618"/>
              <a:gd name="connsiteY14" fmla="*/ 844397 h 6693946"/>
              <a:gd name="connsiteX15" fmla="*/ 786612 w 1569618"/>
              <a:gd name="connsiteY15" fmla="*/ 845349 h 6693946"/>
              <a:gd name="connsiteX16" fmla="*/ 788427 w 1569618"/>
              <a:gd name="connsiteY16" fmla="*/ 845657 h 6693946"/>
              <a:gd name="connsiteX17" fmla="*/ 787560 w 1569618"/>
              <a:gd name="connsiteY17" fmla="*/ 844397 h 6693946"/>
              <a:gd name="connsiteX18" fmla="*/ 342050 w 1569618"/>
              <a:gd name="connsiteY18" fmla="*/ 5758534 h 6693946"/>
              <a:gd name="connsiteX19" fmla="*/ 344787 w 1569618"/>
              <a:gd name="connsiteY19" fmla="*/ 5755835 h 6693946"/>
              <a:gd name="connsiteX20" fmla="*/ 340775 w 1569618"/>
              <a:gd name="connsiteY20" fmla="*/ 5748147 h 6693946"/>
              <a:gd name="connsiteX21" fmla="*/ 342050 w 1569618"/>
              <a:gd name="connsiteY21" fmla="*/ 5758534 h 6693946"/>
              <a:gd name="connsiteX22" fmla="*/ 547192 w 1569618"/>
              <a:gd name="connsiteY22" fmla="*/ 825734 h 6693946"/>
              <a:gd name="connsiteX23" fmla="*/ 547252 w 1569618"/>
              <a:gd name="connsiteY23" fmla="*/ 825839 h 6693946"/>
              <a:gd name="connsiteX24" fmla="*/ 547792 w 1569618"/>
              <a:gd name="connsiteY24" fmla="*/ 818148 h 6693946"/>
              <a:gd name="connsiteX25" fmla="*/ 547398 w 1569618"/>
              <a:gd name="connsiteY25" fmla="*/ 819040 h 6693946"/>
              <a:gd name="connsiteX26" fmla="*/ 547192 w 1569618"/>
              <a:gd name="connsiteY26" fmla="*/ 825734 h 6693946"/>
              <a:gd name="connsiteX27" fmla="*/ 70726 w 1569618"/>
              <a:gd name="connsiteY27" fmla="*/ 328235 h 6693946"/>
              <a:gd name="connsiteX28" fmla="*/ 69601 w 1569618"/>
              <a:gd name="connsiteY28" fmla="*/ 327095 h 6693946"/>
              <a:gd name="connsiteX29" fmla="*/ 69279 w 1569618"/>
              <a:gd name="connsiteY29" fmla="*/ 328910 h 6693946"/>
              <a:gd name="connsiteX30" fmla="*/ 70726 w 1569618"/>
              <a:gd name="connsiteY30" fmla="*/ 328235 h 6693946"/>
              <a:gd name="connsiteX31" fmla="*/ 762178 w 1569618"/>
              <a:gd name="connsiteY31" fmla="*/ 1049802 h 6693946"/>
              <a:gd name="connsiteX32" fmla="*/ 763539 w 1569618"/>
              <a:gd name="connsiteY32" fmla="*/ 1049040 h 6693946"/>
              <a:gd name="connsiteX33" fmla="*/ 762455 w 1569618"/>
              <a:gd name="connsiteY33" fmla="*/ 1047957 h 6693946"/>
              <a:gd name="connsiteX34" fmla="*/ 762178 w 1569618"/>
              <a:gd name="connsiteY34" fmla="*/ 1049802 h 6693946"/>
              <a:gd name="connsiteX35" fmla="*/ 1111280 w 1569618"/>
              <a:gd name="connsiteY35" fmla="*/ 6683357 h 6693946"/>
              <a:gd name="connsiteX36" fmla="*/ 1089584 w 1569618"/>
              <a:gd name="connsiteY36" fmla="*/ 6650096 h 6693946"/>
              <a:gd name="connsiteX37" fmla="*/ 1077412 w 1569618"/>
              <a:gd name="connsiteY37" fmla="*/ 6647134 h 6693946"/>
              <a:gd name="connsiteX38" fmla="*/ 1028679 w 1569618"/>
              <a:gd name="connsiteY38" fmla="*/ 6664796 h 6693946"/>
              <a:gd name="connsiteX39" fmla="*/ 1006607 w 1569618"/>
              <a:gd name="connsiteY39" fmla="*/ 6647134 h 6693946"/>
              <a:gd name="connsiteX40" fmla="*/ 995504 w 1569618"/>
              <a:gd name="connsiteY40" fmla="*/ 6643909 h 6693946"/>
              <a:gd name="connsiteX41" fmla="*/ 957154 w 1569618"/>
              <a:gd name="connsiteY41" fmla="*/ 6613348 h 6693946"/>
              <a:gd name="connsiteX42" fmla="*/ 956877 w 1569618"/>
              <a:gd name="connsiteY42" fmla="*/ 6595911 h 6693946"/>
              <a:gd name="connsiteX43" fmla="*/ 951837 w 1569618"/>
              <a:gd name="connsiteY43" fmla="*/ 6588936 h 6693946"/>
              <a:gd name="connsiteX44" fmla="*/ 943501 w 1569618"/>
              <a:gd name="connsiteY44" fmla="*/ 6592311 h 6693946"/>
              <a:gd name="connsiteX45" fmla="*/ 926454 w 1569618"/>
              <a:gd name="connsiteY45" fmla="*/ 6609973 h 6693946"/>
              <a:gd name="connsiteX46" fmla="*/ 894198 w 1569618"/>
              <a:gd name="connsiteY46" fmla="*/ 6599886 h 6693946"/>
              <a:gd name="connsiteX47" fmla="*/ 880152 w 1569618"/>
              <a:gd name="connsiteY47" fmla="*/ 6570749 h 6693946"/>
              <a:gd name="connsiteX48" fmla="*/ 874804 w 1569618"/>
              <a:gd name="connsiteY48" fmla="*/ 6559125 h 6693946"/>
              <a:gd name="connsiteX49" fmla="*/ 848672 w 1569618"/>
              <a:gd name="connsiteY49" fmla="*/ 6538763 h 6693946"/>
              <a:gd name="connsiteX50" fmla="*/ 826615 w 1569618"/>
              <a:gd name="connsiteY50" fmla="*/ 6516564 h 6693946"/>
              <a:gd name="connsiteX51" fmla="*/ 817282 w 1569618"/>
              <a:gd name="connsiteY51" fmla="*/ 6486153 h 6693946"/>
              <a:gd name="connsiteX52" fmla="*/ 807206 w 1569618"/>
              <a:gd name="connsiteY52" fmla="*/ 6476478 h 6693946"/>
              <a:gd name="connsiteX53" fmla="*/ 776648 w 1569618"/>
              <a:gd name="connsiteY53" fmla="*/ 6478878 h 6693946"/>
              <a:gd name="connsiteX54" fmla="*/ 747017 w 1569618"/>
              <a:gd name="connsiteY54" fmla="*/ 6459942 h 6693946"/>
              <a:gd name="connsiteX55" fmla="*/ 742814 w 1569618"/>
              <a:gd name="connsiteY55" fmla="*/ 6449367 h 6693946"/>
              <a:gd name="connsiteX56" fmla="*/ 735561 w 1569618"/>
              <a:gd name="connsiteY56" fmla="*/ 6456904 h 6693946"/>
              <a:gd name="connsiteX57" fmla="*/ 732764 w 1569618"/>
              <a:gd name="connsiteY57" fmla="*/ 6466129 h 6693946"/>
              <a:gd name="connsiteX58" fmla="*/ 712230 w 1569618"/>
              <a:gd name="connsiteY58" fmla="*/ 6465117 h 6693946"/>
              <a:gd name="connsiteX59" fmla="*/ 705593 w 1569618"/>
              <a:gd name="connsiteY59" fmla="*/ 6450642 h 6693946"/>
              <a:gd name="connsiteX60" fmla="*/ 679288 w 1569618"/>
              <a:gd name="connsiteY60" fmla="*/ 6405382 h 6693946"/>
              <a:gd name="connsiteX61" fmla="*/ 671945 w 1569618"/>
              <a:gd name="connsiteY61" fmla="*/ 6401370 h 6693946"/>
              <a:gd name="connsiteX62" fmla="*/ 649683 w 1569618"/>
              <a:gd name="connsiteY62" fmla="*/ 6379995 h 6693946"/>
              <a:gd name="connsiteX63" fmla="*/ 627843 w 1569618"/>
              <a:gd name="connsiteY63" fmla="*/ 6332860 h 6693946"/>
              <a:gd name="connsiteX64" fmla="*/ 611101 w 1569618"/>
              <a:gd name="connsiteY64" fmla="*/ 6322660 h 6693946"/>
              <a:gd name="connsiteX65" fmla="*/ 589171 w 1569618"/>
              <a:gd name="connsiteY65" fmla="*/ 6323073 h 6693946"/>
              <a:gd name="connsiteX66" fmla="*/ 574333 w 1569618"/>
              <a:gd name="connsiteY66" fmla="*/ 6335222 h 6693946"/>
              <a:gd name="connsiteX67" fmla="*/ 551471 w 1569618"/>
              <a:gd name="connsiteY67" fmla="*/ 6306161 h 6693946"/>
              <a:gd name="connsiteX68" fmla="*/ 543896 w 1569618"/>
              <a:gd name="connsiteY68" fmla="*/ 6284899 h 6693946"/>
              <a:gd name="connsiteX69" fmla="*/ 535897 w 1569618"/>
              <a:gd name="connsiteY69" fmla="*/ 6280999 h 6693946"/>
              <a:gd name="connsiteX70" fmla="*/ 530404 w 1569618"/>
              <a:gd name="connsiteY70" fmla="*/ 6287524 h 6693946"/>
              <a:gd name="connsiteX71" fmla="*/ 530157 w 1569618"/>
              <a:gd name="connsiteY71" fmla="*/ 6297949 h 6693946"/>
              <a:gd name="connsiteX72" fmla="*/ 510822 w 1569618"/>
              <a:gd name="connsiteY72" fmla="*/ 6315273 h 6693946"/>
              <a:gd name="connsiteX73" fmla="*/ 502603 w 1569618"/>
              <a:gd name="connsiteY73" fmla="*/ 6308148 h 6693946"/>
              <a:gd name="connsiteX74" fmla="*/ 502119 w 1569618"/>
              <a:gd name="connsiteY74" fmla="*/ 6260226 h 6693946"/>
              <a:gd name="connsiteX75" fmla="*/ 502119 w 1569618"/>
              <a:gd name="connsiteY75" fmla="*/ 6256888 h 6693946"/>
              <a:gd name="connsiteX76" fmla="*/ 502441 w 1569618"/>
              <a:gd name="connsiteY76" fmla="*/ 6082295 h 6693946"/>
              <a:gd name="connsiteX77" fmla="*/ 498489 w 1569618"/>
              <a:gd name="connsiteY77" fmla="*/ 6073558 h 6693946"/>
              <a:gd name="connsiteX78" fmla="*/ 504654 w 1569618"/>
              <a:gd name="connsiteY78" fmla="*/ 6034785 h 6693946"/>
              <a:gd name="connsiteX79" fmla="*/ 498298 w 1569618"/>
              <a:gd name="connsiteY79" fmla="*/ 5995412 h 6693946"/>
              <a:gd name="connsiteX80" fmla="*/ 498076 w 1569618"/>
              <a:gd name="connsiteY80" fmla="*/ 5848531 h 6693946"/>
              <a:gd name="connsiteX81" fmla="*/ 494285 w 1569618"/>
              <a:gd name="connsiteY81" fmla="*/ 5837131 h 6693946"/>
              <a:gd name="connsiteX82" fmla="*/ 491323 w 1569618"/>
              <a:gd name="connsiteY82" fmla="*/ 5846393 h 6693946"/>
              <a:gd name="connsiteX83" fmla="*/ 486490 w 1569618"/>
              <a:gd name="connsiteY83" fmla="*/ 5872380 h 6693946"/>
              <a:gd name="connsiteX84" fmla="*/ 488747 w 1569618"/>
              <a:gd name="connsiteY84" fmla="*/ 5892179 h 6693946"/>
              <a:gd name="connsiteX85" fmla="*/ 484251 w 1569618"/>
              <a:gd name="connsiteY85" fmla="*/ 5912315 h 6693946"/>
              <a:gd name="connsiteX86" fmla="*/ 483959 w 1569618"/>
              <a:gd name="connsiteY86" fmla="*/ 5945014 h 6693946"/>
              <a:gd name="connsiteX87" fmla="*/ 484251 w 1569618"/>
              <a:gd name="connsiteY87" fmla="*/ 5983450 h 6693946"/>
              <a:gd name="connsiteX88" fmla="*/ 484251 w 1569618"/>
              <a:gd name="connsiteY88" fmla="*/ 6018436 h 6693946"/>
              <a:gd name="connsiteX89" fmla="*/ 484251 w 1569618"/>
              <a:gd name="connsiteY89" fmla="*/ 6056909 h 6693946"/>
              <a:gd name="connsiteX90" fmla="*/ 484146 w 1569618"/>
              <a:gd name="connsiteY90" fmla="*/ 6070896 h 6693946"/>
              <a:gd name="connsiteX91" fmla="*/ 481993 w 1569618"/>
              <a:gd name="connsiteY91" fmla="*/ 6073296 h 6693946"/>
              <a:gd name="connsiteX92" fmla="*/ 477437 w 1569618"/>
              <a:gd name="connsiteY92" fmla="*/ 6070746 h 6693946"/>
              <a:gd name="connsiteX93" fmla="*/ 470159 w 1569618"/>
              <a:gd name="connsiteY93" fmla="*/ 6017761 h 6693946"/>
              <a:gd name="connsiteX94" fmla="*/ 467140 w 1569618"/>
              <a:gd name="connsiteY94" fmla="*/ 6012024 h 6693946"/>
              <a:gd name="connsiteX95" fmla="*/ 463319 w 1569618"/>
              <a:gd name="connsiteY95" fmla="*/ 6016673 h 6693946"/>
              <a:gd name="connsiteX96" fmla="*/ 458527 w 1569618"/>
              <a:gd name="connsiteY96" fmla="*/ 6058109 h 6693946"/>
              <a:gd name="connsiteX97" fmla="*/ 463113 w 1569618"/>
              <a:gd name="connsiteY97" fmla="*/ 6084283 h 6693946"/>
              <a:gd name="connsiteX98" fmla="*/ 448027 w 1569618"/>
              <a:gd name="connsiteY98" fmla="*/ 6102844 h 6693946"/>
              <a:gd name="connsiteX99" fmla="*/ 442710 w 1569618"/>
              <a:gd name="connsiteY99" fmla="*/ 6105957 h 6693946"/>
              <a:gd name="connsiteX100" fmla="*/ 430786 w 1569618"/>
              <a:gd name="connsiteY100" fmla="*/ 6114957 h 6693946"/>
              <a:gd name="connsiteX101" fmla="*/ 423462 w 1569618"/>
              <a:gd name="connsiteY101" fmla="*/ 6095570 h 6693946"/>
              <a:gd name="connsiteX102" fmla="*/ 421089 w 1569618"/>
              <a:gd name="connsiteY102" fmla="*/ 6065609 h 6693946"/>
              <a:gd name="connsiteX103" fmla="*/ 402486 w 1569618"/>
              <a:gd name="connsiteY103" fmla="*/ 6061934 h 6693946"/>
              <a:gd name="connsiteX104" fmla="*/ 385551 w 1569618"/>
              <a:gd name="connsiteY104" fmla="*/ 6056497 h 6693946"/>
              <a:gd name="connsiteX105" fmla="*/ 379634 w 1569618"/>
              <a:gd name="connsiteY105" fmla="*/ 6045172 h 6693946"/>
              <a:gd name="connsiteX106" fmla="*/ 372120 w 1569618"/>
              <a:gd name="connsiteY106" fmla="*/ 5964063 h 6693946"/>
              <a:gd name="connsiteX107" fmla="*/ 365970 w 1569618"/>
              <a:gd name="connsiteY107" fmla="*/ 5935114 h 6693946"/>
              <a:gd name="connsiteX108" fmla="*/ 358118 w 1569618"/>
              <a:gd name="connsiteY108" fmla="*/ 5885916 h 6693946"/>
              <a:gd name="connsiteX109" fmla="*/ 358102 w 1569618"/>
              <a:gd name="connsiteY109" fmla="*/ 5850968 h 6693946"/>
              <a:gd name="connsiteX110" fmla="*/ 354574 w 1569618"/>
              <a:gd name="connsiteY110" fmla="*/ 5823632 h 6693946"/>
              <a:gd name="connsiteX111" fmla="*/ 350809 w 1569618"/>
              <a:gd name="connsiteY111" fmla="*/ 5793145 h 6693946"/>
              <a:gd name="connsiteX112" fmla="*/ 349988 w 1569618"/>
              <a:gd name="connsiteY112" fmla="*/ 5762172 h 6693946"/>
              <a:gd name="connsiteX113" fmla="*/ 344787 w 1569618"/>
              <a:gd name="connsiteY113" fmla="*/ 5755835 h 6693946"/>
              <a:gd name="connsiteX114" fmla="*/ 346591 w 1569618"/>
              <a:gd name="connsiteY114" fmla="*/ 5753660 h 6693946"/>
              <a:gd name="connsiteX115" fmla="*/ 350824 w 1569618"/>
              <a:gd name="connsiteY115" fmla="*/ 5741810 h 6693946"/>
              <a:gd name="connsiteX116" fmla="*/ 341067 w 1569618"/>
              <a:gd name="connsiteY116" fmla="*/ 5724974 h 6693946"/>
              <a:gd name="connsiteX117" fmla="*/ 340775 w 1569618"/>
              <a:gd name="connsiteY117" fmla="*/ 5748185 h 6693946"/>
              <a:gd name="connsiteX118" fmla="*/ 337434 w 1569618"/>
              <a:gd name="connsiteY118" fmla="*/ 5754147 h 6693946"/>
              <a:gd name="connsiteX119" fmla="*/ 340790 w 1569618"/>
              <a:gd name="connsiteY119" fmla="*/ 5759697 h 6693946"/>
              <a:gd name="connsiteX120" fmla="*/ 342050 w 1569618"/>
              <a:gd name="connsiteY120" fmla="*/ 5758534 h 6693946"/>
              <a:gd name="connsiteX121" fmla="*/ 340730 w 1569618"/>
              <a:gd name="connsiteY121" fmla="*/ 5787558 h 6693946"/>
              <a:gd name="connsiteX122" fmla="*/ 337478 w 1569618"/>
              <a:gd name="connsiteY122" fmla="*/ 5792921 h 6693946"/>
              <a:gd name="connsiteX123" fmla="*/ 344086 w 1569618"/>
              <a:gd name="connsiteY123" fmla="*/ 5832069 h 6693946"/>
              <a:gd name="connsiteX124" fmla="*/ 346999 w 1569618"/>
              <a:gd name="connsiteY124" fmla="*/ 5869305 h 6693946"/>
              <a:gd name="connsiteX125" fmla="*/ 345023 w 1569618"/>
              <a:gd name="connsiteY125" fmla="*/ 5889704 h 6693946"/>
              <a:gd name="connsiteX126" fmla="*/ 350956 w 1569618"/>
              <a:gd name="connsiteY126" fmla="*/ 5907365 h 6693946"/>
              <a:gd name="connsiteX127" fmla="*/ 351147 w 1569618"/>
              <a:gd name="connsiteY127" fmla="*/ 5963313 h 6693946"/>
              <a:gd name="connsiteX128" fmla="*/ 348334 w 1569618"/>
              <a:gd name="connsiteY128" fmla="*/ 5969088 h 6693946"/>
              <a:gd name="connsiteX129" fmla="*/ 341157 w 1569618"/>
              <a:gd name="connsiteY129" fmla="*/ 5962675 h 6693946"/>
              <a:gd name="connsiteX130" fmla="*/ 337553 w 1569618"/>
              <a:gd name="connsiteY130" fmla="*/ 5946851 h 6693946"/>
              <a:gd name="connsiteX131" fmla="*/ 320987 w 1569618"/>
              <a:gd name="connsiteY131" fmla="*/ 5852055 h 6693946"/>
              <a:gd name="connsiteX132" fmla="*/ 316446 w 1569618"/>
              <a:gd name="connsiteY132" fmla="*/ 5840018 h 6693946"/>
              <a:gd name="connsiteX133" fmla="*/ 309047 w 1569618"/>
              <a:gd name="connsiteY133" fmla="*/ 5755497 h 6693946"/>
              <a:gd name="connsiteX134" fmla="*/ 303029 w 1569618"/>
              <a:gd name="connsiteY134" fmla="*/ 5745672 h 6693946"/>
              <a:gd name="connsiteX135" fmla="*/ 295409 w 1569618"/>
              <a:gd name="connsiteY135" fmla="*/ 5754072 h 6693946"/>
              <a:gd name="connsiteX136" fmla="*/ 296332 w 1569618"/>
              <a:gd name="connsiteY136" fmla="*/ 5787258 h 6693946"/>
              <a:gd name="connsiteX137" fmla="*/ 295615 w 1569618"/>
              <a:gd name="connsiteY137" fmla="*/ 5825132 h 6693946"/>
              <a:gd name="connsiteX138" fmla="*/ 303130 w 1569618"/>
              <a:gd name="connsiteY138" fmla="*/ 5860755 h 6693946"/>
              <a:gd name="connsiteX139" fmla="*/ 299658 w 1569618"/>
              <a:gd name="connsiteY139" fmla="*/ 5887979 h 6693946"/>
              <a:gd name="connsiteX140" fmla="*/ 297783 w 1569618"/>
              <a:gd name="connsiteY140" fmla="*/ 5916252 h 6693946"/>
              <a:gd name="connsiteX141" fmla="*/ 302339 w 1569618"/>
              <a:gd name="connsiteY141" fmla="*/ 5943589 h 6693946"/>
              <a:gd name="connsiteX142" fmla="*/ 306059 w 1569618"/>
              <a:gd name="connsiteY142" fmla="*/ 5956039 h 6693946"/>
              <a:gd name="connsiteX143" fmla="*/ 307116 w 1569618"/>
              <a:gd name="connsiteY143" fmla="*/ 5967738 h 6693946"/>
              <a:gd name="connsiteX144" fmla="*/ 292465 w 1569618"/>
              <a:gd name="connsiteY144" fmla="*/ 5982625 h 6693946"/>
              <a:gd name="connsiteX145" fmla="*/ 288498 w 1569618"/>
              <a:gd name="connsiteY145" fmla="*/ 5979325 h 6693946"/>
              <a:gd name="connsiteX146" fmla="*/ 292042 w 1569618"/>
              <a:gd name="connsiteY146" fmla="*/ 5949439 h 6693946"/>
              <a:gd name="connsiteX147" fmla="*/ 286462 w 1569618"/>
              <a:gd name="connsiteY147" fmla="*/ 5937139 h 6693946"/>
              <a:gd name="connsiteX148" fmla="*/ 275122 w 1569618"/>
              <a:gd name="connsiteY148" fmla="*/ 5937927 h 6693946"/>
              <a:gd name="connsiteX149" fmla="*/ 269936 w 1569618"/>
              <a:gd name="connsiteY149" fmla="*/ 5947826 h 6693946"/>
              <a:gd name="connsiteX150" fmla="*/ 267214 w 1569618"/>
              <a:gd name="connsiteY150" fmla="*/ 5938452 h 6693946"/>
              <a:gd name="connsiteX151" fmla="*/ 260521 w 1569618"/>
              <a:gd name="connsiteY151" fmla="*/ 5923790 h 6693946"/>
              <a:gd name="connsiteX152" fmla="*/ 228103 w 1569618"/>
              <a:gd name="connsiteY152" fmla="*/ 5835668 h 6693946"/>
              <a:gd name="connsiteX153" fmla="*/ 218845 w 1569618"/>
              <a:gd name="connsiteY153" fmla="*/ 5811782 h 6693946"/>
              <a:gd name="connsiteX154" fmla="*/ 200917 w 1569618"/>
              <a:gd name="connsiteY154" fmla="*/ 5766259 h 6693946"/>
              <a:gd name="connsiteX155" fmla="*/ 197328 w 1569618"/>
              <a:gd name="connsiteY155" fmla="*/ 5753960 h 6693946"/>
              <a:gd name="connsiteX156" fmla="*/ 192116 w 1569618"/>
              <a:gd name="connsiteY156" fmla="*/ 5713949 h 6693946"/>
              <a:gd name="connsiteX157" fmla="*/ 184204 w 1569618"/>
              <a:gd name="connsiteY157" fmla="*/ 5679375 h 6693946"/>
              <a:gd name="connsiteX158" fmla="*/ 176149 w 1569618"/>
              <a:gd name="connsiteY158" fmla="*/ 5640227 h 6693946"/>
              <a:gd name="connsiteX159" fmla="*/ 173483 w 1569618"/>
              <a:gd name="connsiteY159" fmla="*/ 5634377 h 6693946"/>
              <a:gd name="connsiteX160" fmla="*/ 169482 w 1569618"/>
              <a:gd name="connsiteY160" fmla="*/ 5641764 h 6693946"/>
              <a:gd name="connsiteX161" fmla="*/ 179839 w 1569618"/>
              <a:gd name="connsiteY161" fmla="*/ 5703937 h 6693946"/>
              <a:gd name="connsiteX162" fmla="*/ 183195 w 1569618"/>
              <a:gd name="connsiteY162" fmla="*/ 5712974 h 6693946"/>
              <a:gd name="connsiteX163" fmla="*/ 190196 w 1569618"/>
              <a:gd name="connsiteY163" fmla="*/ 5790521 h 6693946"/>
              <a:gd name="connsiteX164" fmla="*/ 197137 w 1569618"/>
              <a:gd name="connsiteY164" fmla="*/ 5843581 h 6693946"/>
              <a:gd name="connsiteX165" fmla="*/ 191820 w 1569618"/>
              <a:gd name="connsiteY165" fmla="*/ 5850668 h 6693946"/>
              <a:gd name="connsiteX166" fmla="*/ 183634 w 1569618"/>
              <a:gd name="connsiteY166" fmla="*/ 5843094 h 6693946"/>
              <a:gd name="connsiteX167" fmla="*/ 162305 w 1569618"/>
              <a:gd name="connsiteY167" fmla="*/ 5753885 h 6693946"/>
              <a:gd name="connsiteX168" fmla="*/ 145828 w 1569618"/>
              <a:gd name="connsiteY168" fmla="*/ 5719011 h 6693946"/>
              <a:gd name="connsiteX169" fmla="*/ 141448 w 1569618"/>
              <a:gd name="connsiteY169" fmla="*/ 5703674 h 6693946"/>
              <a:gd name="connsiteX170" fmla="*/ 125189 w 1569618"/>
              <a:gd name="connsiteY170" fmla="*/ 5674913 h 6693946"/>
              <a:gd name="connsiteX171" fmla="*/ 113823 w 1569618"/>
              <a:gd name="connsiteY171" fmla="*/ 5649377 h 6693946"/>
              <a:gd name="connsiteX172" fmla="*/ 113471 w 1569618"/>
              <a:gd name="connsiteY172" fmla="*/ 5575955 h 6693946"/>
              <a:gd name="connsiteX173" fmla="*/ 105664 w 1569618"/>
              <a:gd name="connsiteY173" fmla="*/ 5508833 h 6693946"/>
              <a:gd name="connsiteX174" fmla="*/ 99308 w 1569618"/>
              <a:gd name="connsiteY174" fmla="*/ 5277355 h 6693946"/>
              <a:gd name="connsiteX175" fmla="*/ 92933 w 1569618"/>
              <a:gd name="connsiteY175" fmla="*/ 5164785 h 6693946"/>
              <a:gd name="connsiteX176" fmla="*/ 91485 w 1569618"/>
              <a:gd name="connsiteY176" fmla="*/ 5139436 h 6693946"/>
              <a:gd name="connsiteX177" fmla="*/ 85493 w 1569618"/>
              <a:gd name="connsiteY177" fmla="*/ 5110488 h 6693946"/>
              <a:gd name="connsiteX178" fmla="*/ 85317 w 1569618"/>
              <a:gd name="connsiteY178" fmla="*/ 5082513 h 6693946"/>
              <a:gd name="connsiteX179" fmla="*/ 85317 w 1569618"/>
              <a:gd name="connsiteY179" fmla="*/ 5051015 h 6693946"/>
              <a:gd name="connsiteX180" fmla="*/ 84923 w 1569618"/>
              <a:gd name="connsiteY180" fmla="*/ 5019666 h 6693946"/>
              <a:gd name="connsiteX181" fmla="*/ 77288 w 1569618"/>
              <a:gd name="connsiteY181" fmla="*/ 4886172 h 6693946"/>
              <a:gd name="connsiteX182" fmla="*/ 71517 w 1569618"/>
              <a:gd name="connsiteY182" fmla="*/ 4145729 h 6693946"/>
              <a:gd name="connsiteX183" fmla="*/ 63770 w 1569618"/>
              <a:gd name="connsiteY183" fmla="*/ 4071594 h 6693946"/>
              <a:gd name="connsiteX184" fmla="*/ 63991 w 1569618"/>
              <a:gd name="connsiteY184" fmla="*/ 3998173 h 6693946"/>
              <a:gd name="connsiteX185" fmla="*/ 58100 w 1569618"/>
              <a:gd name="connsiteY185" fmla="*/ 3973386 h 6693946"/>
              <a:gd name="connsiteX186" fmla="*/ 57077 w 1569618"/>
              <a:gd name="connsiteY186" fmla="*/ 3919389 h 6693946"/>
              <a:gd name="connsiteX187" fmla="*/ 57309 w 1569618"/>
              <a:gd name="connsiteY187" fmla="*/ 3863403 h 6693946"/>
              <a:gd name="connsiteX188" fmla="*/ 57883 w 1569618"/>
              <a:gd name="connsiteY188" fmla="*/ 3804006 h 6693946"/>
              <a:gd name="connsiteX189" fmla="*/ 55258 w 1569618"/>
              <a:gd name="connsiteY189" fmla="*/ 3772095 h 6693946"/>
              <a:gd name="connsiteX190" fmla="*/ 50601 w 1569618"/>
              <a:gd name="connsiteY190" fmla="*/ 3735646 h 6693946"/>
              <a:gd name="connsiteX191" fmla="*/ 50308 w 1569618"/>
              <a:gd name="connsiteY191" fmla="*/ 3700660 h 6693946"/>
              <a:gd name="connsiteX192" fmla="*/ 49708 w 1569618"/>
              <a:gd name="connsiteY192" fmla="*/ 3662374 h 6693946"/>
              <a:gd name="connsiteX193" fmla="*/ 43367 w 1569618"/>
              <a:gd name="connsiteY193" fmla="*/ 3553142 h 6693946"/>
              <a:gd name="connsiteX194" fmla="*/ 36569 w 1569618"/>
              <a:gd name="connsiteY194" fmla="*/ 3444059 h 6693946"/>
              <a:gd name="connsiteX195" fmla="*/ 35545 w 1569618"/>
              <a:gd name="connsiteY195" fmla="*/ 3335651 h 6693946"/>
              <a:gd name="connsiteX196" fmla="*/ 30093 w 1569618"/>
              <a:gd name="connsiteY196" fmla="*/ 3291650 h 6693946"/>
              <a:gd name="connsiteX197" fmla="*/ 29317 w 1569618"/>
              <a:gd name="connsiteY197" fmla="*/ 3242842 h 6693946"/>
              <a:gd name="connsiteX198" fmla="*/ 29317 w 1569618"/>
              <a:gd name="connsiteY198" fmla="*/ 3190360 h 6693946"/>
              <a:gd name="connsiteX199" fmla="*/ 29129 w 1569618"/>
              <a:gd name="connsiteY199" fmla="*/ 3141376 h 6693946"/>
              <a:gd name="connsiteX200" fmla="*/ 22683 w 1569618"/>
              <a:gd name="connsiteY200" fmla="*/ 3084558 h 6693946"/>
              <a:gd name="connsiteX201" fmla="*/ 28923 w 1569618"/>
              <a:gd name="connsiteY201" fmla="*/ 3066863 h 6693946"/>
              <a:gd name="connsiteX202" fmla="*/ 22301 w 1569618"/>
              <a:gd name="connsiteY202" fmla="*/ 3048597 h 6693946"/>
              <a:gd name="connsiteX203" fmla="*/ 15154 w 1569618"/>
              <a:gd name="connsiteY203" fmla="*/ 2328452 h 6693946"/>
              <a:gd name="connsiteX204" fmla="*/ 15067 w 1569618"/>
              <a:gd name="connsiteY204" fmla="*/ 2212998 h 6693946"/>
              <a:gd name="connsiteX205" fmla="*/ 9544 w 1569618"/>
              <a:gd name="connsiteY205" fmla="*/ 2180172 h 6693946"/>
              <a:gd name="connsiteX206" fmla="*/ 12371 w 1569618"/>
              <a:gd name="connsiteY206" fmla="*/ 2168589 h 6693946"/>
              <a:gd name="connsiteX207" fmla="*/ 14992 w 1569618"/>
              <a:gd name="connsiteY207" fmla="*/ 2155959 h 6693946"/>
              <a:gd name="connsiteX208" fmla="*/ 8738 w 1569618"/>
              <a:gd name="connsiteY208" fmla="*/ 2067737 h 6693946"/>
              <a:gd name="connsiteX209" fmla="*/ 7976 w 1569618"/>
              <a:gd name="connsiteY209" fmla="*/ 1372187 h 6693946"/>
              <a:gd name="connsiteX210" fmla="*/ 1913 w 1569618"/>
              <a:gd name="connsiteY210" fmla="*/ 1329048 h 6693946"/>
              <a:gd name="connsiteX211" fmla="*/ 7976 w 1569618"/>
              <a:gd name="connsiteY211" fmla="*/ 1311454 h 6693946"/>
              <a:gd name="connsiteX212" fmla="*/ 5224 w 1569618"/>
              <a:gd name="connsiteY212" fmla="*/ 1298465 h 6693946"/>
              <a:gd name="connsiteX213" fmla="*/ 1883 w 1569618"/>
              <a:gd name="connsiteY213" fmla="*/ 1239521 h 6693946"/>
              <a:gd name="connsiteX214" fmla="*/ 1107 w 1569618"/>
              <a:gd name="connsiteY214" fmla="*/ 1229370 h 6693946"/>
              <a:gd name="connsiteX215" fmla="*/ 4182 w 1569618"/>
              <a:gd name="connsiteY215" fmla="*/ 1205743 h 6693946"/>
              <a:gd name="connsiteX216" fmla="*/ 1399 w 1569618"/>
              <a:gd name="connsiteY216" fmla="*/ 1175553 h 6693946"/>
              <a:gd name="connsiteX217" fmla="*/ 1545 w 1569618"/>
              <a:gd name="connsiteY217" fmla="*/ 1147590 h 6693946"/>
              <a:gd name="connsiteX218" fmla="*/ 6499 w 1569618"/>
              <a:gd name="connsiteY218" fmla="*/ 1128755 h 6693946"/>
              <a:gd name="connsiteX219" fmla="*/ 7785 w 1569618"/>
              <a:gd name="connsiteY219" fmla="*/ 1108978 h 6693946"/>
              <a:gd name="connsiteX220" fmla="*/ 4155 w 1569618"/>
              <a:gd name="connsiteY220" fmla="*/ 1061872 h 6693946"/>
              <a:gd name="connsiteX221" fmla="*/ 3743 w 1569618"/>
              <a:gd name="connsiteY221" fmla="*/ 1051808 h 6693946"/>
              <a:gd name="connsiteX222" fmla="*/ 4448 w 1569618"/>
              <a:gd name="connsiteY222" fmla="*/ 1040690 h 6693946"/>
              <a:gd name="connsiteX223" fmla="*/ 15360 w 1569618"/>
              <a:gd name="connsiteY223" fmla="*/ 1047781 h 6693946"/>
              <a:gd name="connsiteX224" fmla="*/ 16166 w 1569618"/>
              <a:gd name="connsiteY224" fmla="*/ 1050945 h 6693946"/>
              <a:gd name="connsiteX225" fmla="*/ 22155 w 1569618"/>
              <a:gd name="connsiteY225" fmla="*/ 1048219 h 6693946"/>
              <a:gd name="connsiteX226" fmla="*/ 24749 w 1569618"/>
              <a:gd name="connsiteY226" fmla="*/ 1019042 h 6693946"/>
              <a:gd name="connsiteX227" fmla="*/ 15682 w 1569618"/>
              <a:gd name="connsiteY227" fmla="*/ 1025237 h 6693946"/>
              <a:gd name="connsiteX228" fmla="*/ 8299 w 1569618"/>
              <a:gd name="connsiteY228" fmla="*/ 1029016 h 6693946"/>
              <a:gd name="connsiteX229" fmla="*/ 1662 w 1569618"/>
              <a:gd name="connsiteY229" fmla="*/ 1021445 h 6693946"/>
              <a:gd name="connsiteX230" fmla="*/ 7230 w 1569618"/>
              <a:gd name="connsiteY230" fmla="*/ 985233 h 6693946"/>
              <a:gd name="connsiteX231" fmla="*/ 7114 w 1569618"/>
              <a:gd name="connsiteY231" fmla="*/ 952306 h 6693946"/>
              <a:gd name="connsiteX232" fmla="*/ 3803 w 1569618"/>
              <a:gd name="connsiteY232" fmla="*/ 935960 h 6693946"/>
              <a:gd name="connsiteX233" fmla="*/ 8344 w 1569618"/>
              <a:gd name="connsiteY233" fmla="*/ 920462 h 6693946"/>
              <a:gd name="connsiteX234" fmla="*/ 10905 w 1569618"/>
              <a:gd name="connsiteY234" fmla="*/ 914530 h 6693946"/>
              <a:gd name="connsiteX235" fmla="*/ 15108 w 1569618"/>
              <a:gd name="connsiteY235" fmla="*/ 921370 h 6693946"/>
              <a:gd name="connsiteX236" fmla="*/ 15566 w 1569618"/>
              <a:gd name="connsiteY236" fmla="*/ 952835 h 6693946"/>
              <a:gd name="connsiteX237" fmla="*/ 20793 w 1569618"/>
              <a:gd name="connsiteY237" fmla="*/ 960627 h 6693946"/>
              <a:gd name="connsiteX238" fmla="*/ 28207 w 1569618"/>
              <a:gd name="connsiteY238" fmla="*/ 953213 h 6693946"/>
              <a:gd name="connsiteX239" fmla="*/ 29069 w 1569618"/>
              <a:gd name="connsiteY239" fmla="*/ 928138 h 6693946"/>
              <a:gd name="connsiteX240" fmla="*/ 28747 w 1569618"/>
              <a:gd name="connsiteY240" fmla="*/ 905579 h 6693946"/>
              <a:gd name="connsiteX241" fmla="*/ 29317 w 1569618"/>
              <a:gd name="connsiteY241" fmla="*/ 881295 h 6693946"/>
              <a:gd name="connsiteX242" fmla="*/ 29568 w 1569618"/>
              <a:gd name="connsiteY242" fmla="*/ 853333 h 6693946"/>
              <a:gd name="connsiteX243" fmla="*/ 25556 w 1569618"/>
              <a:gd name="connsiteY243" fmla="*/ 828959 h 6693946"/>
              <a:gd name="connsiteX244" fmla="*/ 26756 w 1569618"/>
              <a:gd name="connsiteY244" fmla="*/ 822044 h 6693946"/>
              <a:gd name="connsiteX245" fmla="*/ 29785 w 1569618"/>
              <a:gd name="connsiteY245" fmla="*/ 800614 h 6693946"/>
              <a:gd name="connsiteX246" fmla="*/ 30138 w 1569618"/>
              <a:gd name="connsiteY246" fmla="*/ 773296 h 6693946"/>
              <a:gd name="connsiteX247" fmla="*/ 29845 w 1569618"/>
              <a:gd name="connsiteY247" fmla="*/ 751427 h 6693946"/>
              <a:gd name="connsiteX248" fmla="*/ 33580 w 1569618"/>
              <a:gd name="connsiteY248" fmla="*/ 729820 h 6693946"/>
              <a:gd name="connsiteX249" fmla="*/ 36216 w 1569618"/>
              <a:gd name="connsiteY249" fmla="*/ 710250 h 6693946"/>
              <a:gd name="connsiteX250" fmla="*/ 36951 w 1569618"/>
              <a:gd name="connsiteY250" fmla="*/ 678965 h 6693946"/>
              <a:gd name="connsiteX251" fmla="*/ 35410 w 1569618"/>
              <a:gd name="connsiteY251" fmla="*/ 648936 h 6693946"/>
              <a:gd name="connsiteX252" fmla="*/ 36321 w 1569618"/>
              <a:gd name="connsiteY252" fmla="*/ 618087 h 6693946"/>
              <a:gd name="connsiteX253" fmla="*/ 36321 w 1569618"/>
              <a:gd name="connsiteY253" fmla="*/ 558603 h 6693946"/>
              <a:gd name="connsiteX254" fmla="*/ 35601 w 1569618"/>
              <a:gd name="connsiteY254" fmla="*/ 527344 h 6693946"/>
              <a:gd name="connsiteX255" fmla="*/ 36846 w 1569618"/>
              <a:gd name="connsiteY255" fmla="*/ 504714 h 6693946"/>
              <a:gd name="connsiteX256" fmla="*/ 40540 w 1569618"/>
              <a:gd name="connsiteY256" fmla="*/ 481232 h 6693946"/>
              <a:gd name="connsiteX257" fmla="*/ 40097 w 1569618"/>
              <a:gd name="connsiteY257" fmla="*/ 458970 h 6693946"/>
              <a:gd name="connsiteX258" fmla="*/ 43307 w 1569618"/>
              <a:gd name="connsiteY258" fmla="*/ 365471 h 6693946"/>
              <a:gd name="connsiteX259" fmla="*/ 47410 w 1569618"/>
              <a:gd name="connsiteY259" fmla="*/ 344731 h 6693946"/>
              <a:gd name="connsiteX260" fmla="*/ 50237 w 1569618"/>
              <a:gd name="connsiteY260" fmla="*/ 318189 h 6693946"/>
              <a:gd name="connsiteX261" fmla="*/ 50308 w 1569618"/>
              <a:gd name="connsiteY261" fmla="*/ 290197 h 6693946"/>
              <a:gd name="connsiteX262" fmla="*/ 50762 w 1569618"/>
              <a:gd name="connsiteY262" fmla="*/ 262291 h 6693946"/>
              <a:gd name="connsiteX263" fmla="*/ 60564 w 1569618"/>
              <a:gd name="connsiteY263" fmla="*/ 248964 h 6693946"/>
              <a:gd name="connsiteX264" fmla="*/ 70756 w 1569618"/>
              <a:gd name="connsiteY264" fmla="*/ 261646 h 6693946"/>
              <a:gd name="connsiteX265" fmla="*/ 66965 w 1569618"/>
              <a:gd name="connsiteY265" fmla="*/ 275051 h 6693946"/>
              <a:gd name="connsiteX266" fmla="*/ 74799 w 1569618"/>
              <a:gd name="connsiteY266" fmla="*/ 284220 h 6693946"/>
              <a:gd name="connsiteX267" fmla="*/ 72076 w 1569618"/>
              <a:gd name="connsiteY267" fmla="*/ 287909 h 6693946"/>
              <a:gd name="connsiteX268" fmla="*/ 76265 w 1569618"/>
              <a:gd name="connsiteY268" fmla="*/ 286916 h 6693946"/>
              <a:gd name="connsiteX269" fmla="*/ 78301 w 1569618"/>
              <a:gd name="connsiteY269" fmla="*/ 286826 h 6693946"/>
              <a:gd name="connsiteX270" fmla="*/ 77364 w 1569618"/>
              <a:gd name="connsiteY270" fmla="*/ 285888 h 6693946"/>
              <a:gd name="connsiteX271" fmla="*/ 86693 w 1569618"/>
              <a:gd name="connsiteY271" fmla="*/ 278801 h 6693946"/>
              <a:gd name="connsiteX272" fmla="*/ 99041 w 1569618"/>
              <a:gd name="connsiteY272" fmla="*/ 282697 h 6693946"/>
              <a:gd name="connsiteX273" fmla="*/ 99116 w 1569618"/>
              <a:gd name="connsiteY273" fmla="*/ 313956 h 6693946"/>
              <a:gd name="connsiteX274" fmla="*/ 95261 w 1569618"/>
              <a:gd name="connsiteY274" fmla="*/ 318159 h 6693946"/>
              <a:gd name="connsiteX275" fmla="*/ 92918 w 1569618"/>
              <a:gd name="connsiteY275" fmla="*/ 315685 h 6693946"/>
              <a:gd name="connsiteX276" fmla="*/ 92202 w 1569618"/>
              <a:gd name="connsiteY276" fmla="*/ 305504 h 6693946"/>
              <a:gd name="connsiteX277" fmla="*/ 87983 w 1569618"/>
              <a:gd name="connsiteY277" fmla="*/ 291513 h 6693946"/>
              <a:gd name="connsiteX278" fmla="*/ 76835 w 1569618"/>
              <a:gd name="connsiteY278" fmla="*/ 297899 h 6693946"/>
              <a:gd name="connsiteX279" fmla="*/ 71532 w 1569618"/>
              <a:gd name="connsiteY279" fmla="*/ 308346 h 6693946"/>
              <a:gd name="connsiteX280" fmla="*/ 69586 w 1569618"/>
              <a:gd name="connsiteY280" fmla="*/ 327110 h 6693946"/>
              <a:gd name="connsiteX281" fmla="*/ 68180 w 1569618"/>
              <a:gd name="connsiteY281" fmla="*/ 325700 h 6693946"/>
              <a:gd name="connsiteX282" fmla="*/ 65075 w 1569618"/>
              <a:gd name="connsiteY282" fmla="*/ 329908 h 6693946"/>
              <a:gd name="connsiteX283" fmla="*/ 69279 w 1569618"/>
              <a:gd name="connsiteY283" fmla="*/ 328910 h 6693946"/>
              <a:gd name="connsiteX284" fmla="*/ 71300 w 1569618"/>
              <a:gd name="connsiteY284" fmla="*/ 328824 h 6693946"/>
              <a:gd name="connsiteX285" fmla="*/ 70726 w 1569618"/>
              <a:gd name="connsiteY285" fmla="*/ 328235 h 6693946"/>
              <a:gd name="connsiteX286" fmla="*/ 77277 w 1569618"/>
              <a:gd name="connsiteY286" fmla="*/ 328164 h 6693946"/>
              <a:gd name="connsiteX287" fmla="*/ 71986 w 1569618"/>
              <a:gd name="connsiteY287" fmla="*/ 392965 h 6693946"/>
              <a:gd name="connsiteX288" fmla="*/ 78841 w 1569618"/>
              <a:gd name="connsiteY288" fmla="*/ 413720 h 6693946"/>
              <a:gd name="connsiteX289" fmla="*/ 88744 w 1569618"/>
              <a:gd name="connsiteY289" fmla="*/ 410000 h 6693946"/>
              <a:gd name="connsiteX290" fmla="*/ 97927 w 1569618"/>
              <a:gd name="connsiteY290" fmla="*/ 412269 h 6693946"/>
              <a:gd name="connsiteX291" fmla="*/ 103189 w 1569618"/>
              <a:gd name="connsiteY291" fmla="*/ 464137 h 6693946"/>
              <a:gd name="connsiteX292" fmla="*/ 100594 w 1569618"/>
              <a:gd name="connsiteY292" fmla="*/ 498459 h 6693946"/>
              <a:gd name="connsiteX293" fmla="*/ 106657 w 1569618"/>
              <a:gd name="connsiteY293" fmla="*/ 500495 h 6693946"/>
              <a:gd name="connsiteX294" fmla="*/ 112256 w 1569618"/>
              <a:gd name="connsiteY294" fmla="*/ 497900 h 6693946"/>
              <a:gd name="connsiteX295" fmla="*/ 113264 w 1569618"/>
              <a:gd name="connsiteY295" fmla="*/ 484307 h 6693946"/>
              <a:gd name="connsiteX296" fmla="*/ 113557 w 1569618"/>
              <a:gd name="connsiteY296" fmla="*/ 400480 h 6693946"/>
              <a:gd name="connsiteX297" fmla="*/ 119635 w 1569618"/>
              <a:gd name="connsiteY297" fmla="*/ 347089 h 6693946"/>
              <a:gd name="connsiteX298" fmla="*/ 119594 w 1569618"/>
              <a:gd name="connsiteY298" fmla="*/ 320076 h 6693946"/>
              <a:gd name="connsiteX299" fmla="*/ 123768 w 1569618"/>
              <a:gd name="connsiteY299" fmla="*/ 270833 h 6693946"/>
              <a:gd name="connsiteX300" fmla="*/ 125905 w 1569618"/>
              <a:gd name="connsiteY300" fmla="*/ 263670 h 6693946"/>
              <a:gd name="connsiteX301" fmla="*/ 125789 w 1569618"/>
              <a:gd name="connsiteY301" fmla="*/ 259069 h 6693946"/>
              <a:gd name="connsiteX302" fmla="*/ 121761 w 1569618"/>
              <a:gd name="connsiteY302" fmla="*/ 253677 h 6693946"/>
              <a:gd name="connsiteX303" fmla="*/ 119418 w 1569618"/>
              <a:gd name="connsiteY303" fmla="*/ 231636 h 6693946"/>
              <a:gd name="connsiteX304" fmla="*/ 117292 w 1569618"/>
              <a:gd name="connsiteY304" fmla="*/ 205195 h 6693946"/>
              <a:gd name="connsiteX305" fmla="*/ 120412 w 1569618"/>
              <a:gd name="connsiteY305" fmla="*/ 175081 h 6693946"/>
              <a:gd name="connsiteX306" fmla="*/ 122931 w 1569618"/>
              <a:gd name="connsiteY306" fmla="*/ 132074 h 6693946"/>
              <a:gd name="connsiteX307" fmla="*/ 121323 w 1569618"/>
              <a:gd name="connsiteY307" fmla="*/ 43117 h 6693946"/>
              <a:gd name="connsiteX308" fmla="*/ 121101 w 1569618"/>
              <a:gd name="connsiteY308" fmla="*/ 43043 h 6693946"/>
              <a:gd name="connsiteX309" fmla="*/ 121323 w 1569618"/>
              <a:gd name="connsiteY309" fmla="*/ 42794 h 6693946"/>
              <a:gd name="connsiteX310" fmla="*/ 120854 w 1569618"/>
              <a:gd name="connsiteY310" fmla="*/ 418 h 6693946"/>
              <a:gd name="connsiteX311" fmla="*/ 132921 w 1569618"/>
              <a:gd name="connsiteY311" fmla="*/ 24675 h 6693946"/>
              <a:gd name="connsiteX312" fmla="*/ 133363 w 1569618"/>
              <a:gd name="connsiteY312" fmla="*/ 24748 h 6693946"/>
              <a:gd name="connsiteX313" fmla="*/ 133097 w 1569618"/>
              <a:gd name="connsiteY313" fmla="*/ 39074 h 6693946"/>
              <a:gd name="connsiteX314" fmla="*/ 134065 w 1569618"/>
              <a:gd name="connsiteY314" fmla="*/ 42253 h 6693946"/>
              <a:gd name="connsiteX315" fmla="*/ 141448 w 1569618"/>
              <a:gd name="connsiteY315" fmla="*/ 158146 h 6693946"/>
              <a:gd name="connsiteX316" fmla="*/ 144039 w 1569618"/>
              <a:gd name="connsiteY316" fmla="*/ 163977 h 6693946"/>
              <a:gd name="connsiteX317" fmla="*/ 148097 w 1569618"/>
              <a:gd name="connsiteY317" fmla="*/ 156755 h 6693946"/>
              <a:gd name="connsiteX318" fmla="*/ 148040 w 1569618"/>
              <a:gd name="connsiteY318" fmla="*/ 114862 h 6693946"/>
              <a:gd name="connsiteX319" fmla="*/ 156211 w 1569618"/>
              <a:gd name="connsiteY319" fmla="*/ 97110 h 6693946"/>
              <a:gd name="connsiteX320" fmla="*/ 169512 w 1569618"/>
              <a:gd name="connsiteY320" fmla="*/ 100740 h 6693946"/>
              <a:gd name="connsiteX321" fmla="*/ 177364 w 1569618"/>
              <a:gd name="connsiteY321" fmla="*/ 108783 h 6693946"/>
              <a:gd name="connsiteX322" fmla="*/ 181054 w 1569618"/>
              <a:gd name="connsiteY322" fmla="*/ 114464 h 6693946"/>
              <a:gd name="connsiteX323" fmla="*/ 175722 w 1569618"/>
              <a:gd name="connsiteY323" fmla="*/ 133787 h 6693946"/>
              <a:gd name="connsiteX324" fmla="*/ 179940 w 1569618"/>
              <a:gd name="connsiteY324" fmla="*/ 158232 h 6693946"/>
              <a:gd name="connsiteX325" fmla="*/ 178654 w 1569618"/>
              <a:gd name="connsiteY325" fmla="*/ 164472 h 6693946"/>
              <a:gd name="connsiteX326" fmla="*/ 146604 w 1569618"/>
              <a:gd name="connsiteY326" fmla="*/ 172223 h 6693946"/>
              <a:gd name="connsiteX327" fmla="*/ 136746 w 1569618"/>
              <a:gd name="connsiteY327" fmla="*/ 180499 h 6693946"/>
              <a:gd name="connsiteX328" fmla="*/ 141257 w 1569618"/>
              <a:gd name="connsiteY328" fmla="*/ 190549 h 6693946"/>
              <a:gd name="connsiteX329" fmla="*/ 144684 w 1569618"/>
              <a:gd name="connsiteY329" fmla="*/ 199616 h 6693946"/>
              <a:gd name="connsiteX330" fmla="*/ 148082 w 1569618"/>
              <a:gd name="connsiteY330" fmla="*/ 190867 h 6693946"/>
              <a:gd name="connsiteX331" fmla="*/ 159155 w 1569618"/>
              <a:gd name="connsiteY331" fmla="*/ 178815 h 6693946"/>
              <a:gd name="connsiteX332" fmla="*/ 176633 w 1569618"/>
              <a:gd name="connsiteY332" fmla="*/ 188100 h 6693946"/>
              <a:gd name="connsiteX333" fmla="*/ 183165 w 1569618"/>
              <a:gd name="connsiteY333" fmla="*/ 202484 h 6693946"/>
              <a:gd name="connsiteX334" fmla="*/ 190282 w 1569618"/>
              <a:gd name="connsiteY334" fmla="*/ 227725 h 6693946"/>
              <a:gd name="connsiteX335" fmla="*/ 183296 w 1569618"/>
              <a:gd name="connsiteY335" fmla="*/ 227751 h 6693946"/>
              <a:gd name="connsiteX336" fmla="*/ 170847 w 1569618"/>
              <a:gd name="connsiteY336" fmla="*/ 246575 h 6693946"/>
              <a:gd name="connsiteX337" fmla="*/ 180660 w 1569618"/>
              <a:gd name="connsiteY337" fmla="*/ 256520 h 6693946"/>
              <a:gd name="connsiteX338" fmla="*/ 183544 w 1569618"/>
              <a:gd name="connsiteY338" fmla="*/ 274462 h 6693946"/>
              <a:gd name="connsiteX339" fmla="*/ 186562 w 1569618"/>
              <a:gd name="connsiteY339" fmla="*/ 283121 h 6693946"/>
              <a:gd name="connsiteX340" fmla="*/ 196552 w 1569618"/>
              <a:gd name="connsiteY340" fmla="*/ 327841 h 6693946"/>
              <a:gd name="connsiteX341" fmla="*/ 180776 w 1569618"/>
              <a:gd name="connsiteY341" fmla="*/ 334006 h 6693946"/>
              <a:gd name="connsiteX342" fmla="*/ 176498 w 1569618"/>
              <a:gd name="connsiteY342" fmla="*/ 336687 h 6693946"/>
              <a:gd name="connsiteX343" fmla="*/ 176689 w 1569618"/>
              <a:gd name="connsiteY343" fmla="*/ 343471 h 6693946"/>
              <a:gd name="connsiteX344" fmla="*/ 179078 w 1569618"/>
              <a:gd name="connsiteY344" fmla="*/ 345931 h 6693946"/>
              <a:gd name="connsiteX345" fmla="*/ 195952 w 1569618"/>
              <a:gd name="connsiteY345" fmla="*/ 355860 h 6693946"/>
              <a:gd name="connsiteX346" fmla="*/ 197767 w 1569618"/>
              <a:gd name="connsiteY346" fmla="*/ 381085 h 6693946"/>
              <a:gd name="connsiteX347" fmla="*/ 198236 w 1569618"/>
              <a:gd name="connsiteY347" fmla="*/ 411714 h 6693946"/>
              <a:gd name="connsiteX348" fmla="*/ 197096 w 1569618"/>
              <a:gd name="connsiteY348" fmla="*/ 434727 h 6693946"/>
              <a:gd name="connsiteX349" fmla="*/ 197958 w 1569618"/>
              <a:gd name="connsiteY349" fmla="*/ 448215 h 6693946"/>
              <a:gd name="connsiteX350" fmla="*/ 199132 w 1569618"/>
              <a:gd name="connsiteY350" fmla="*/ 475330 h 6693946"/>
              <a:gd name="connsiteX351" fmla="*/ 197741 w 1569618"/>
              <a:gd name="connsiteY351" fmla="*/ 489729 h 6693946"/>
              <a:gd name="connsiteX352" fmla="*/ 197681 w 1569618"/>
              <a:gd name="connsiteY352" fmla="*/ 518570 h 6693946"/>
              <a:gd name="connsiteX353" fmla="*/ 198517 w 1569618"/>
              <a:gd name="connsiteY353" fmla="*/ 530933 h 6693946"/>
              <a:gd name="connsiteX354" fmla="*/ 206572 w 1569618"/>
              <a:gd name="connsiteY354" fmla="*/ 596585 h 6693946"/>
              <a:gd name="connsiteX355" fmla="*/ 207273 w 1569618"/>
              <a:gd name="connsiteY355" fmla="*/ 614104 h 6693946"/>
              <a:gd name="connsiteX356" fmla="*/ 206954 w 1569618"/>
              <a:gd name="connsiteY356" fmla="*/ 632632 h 6693946"/>
              <a:gd name="connsiteX357" fmla="*/ 210850 w 1569618"/>
              <a:gd name="connsiteY357" fmla="*/ 648115 h 6693946"/>
              <a:gd name="connsiteX358" fmla="*/ 211668 w 1569618"/>
              <a:gd name="connsiteY358" fmla="*/ 701989 h 6693946"/>
              <a:gd name="connsiteX359" fmla="*/ 211289 w 1569618"/>
              <a:gd name="connsiteY359" fmla="*/ 764930 h 6693946"/>
              <a:gd name="connsiteX360" fmla="*/ 211506 w 1569618"/>
              <a:gd name="connsiteY360" fmla="*/ 824403 h 6693946"/>
              <a:gd name="connsiteX361" fmla="*/ 217060 w 1569618"/>
              <a:gd name="connsiteY361" fmla="*/ 853801 h 6693946"/>
              <a:gd name="connsiteX362" fmla="*/ 216194 w 1569618"/>
              <a:gd name="connsiteY362" fmla="*/ 869472 h 6693946"/>
              <a:gd name="connsiteX363" fmla="*/ 215447 w 1569618"/>
              <a:gd name="connsiteY363" fmla="*/ 893906 h 6693946"/>
              <a:gd name="connsiteX364" fmla="*/ 218290 w 1569618"/>
              <a:gd name="connsiteY364" fmla="*/ 913664 h 6693946"/>
              <a:gd name="connsiteX365" fmla="*/ 218290 w 1569618"/>
              <a:gd name="connsiteY365" fmla="*/ 1110797 h 6693946"/>
              <a:gd name="connsiteX366" fmla="*/ 221601 w 1569618"/>
              <a:gd name="connsiteY366" fmla="*/ 1116421 h 6693946"/>
              <a:gd name="connsiteX367" fmla="*/ 225115 w 1569618"/>
              <a:gd name="connsiteY367" fmla="*/ 1111292 h 6693946"/>
              <a:gd name="connsiteX368" fmla="*/ 225276 w 1569618"/>
              <a:gd name="connsiteY368" fmla="*/ 1090304 h 6693946"/>
              <a:gd name="connsiteX369" fmla="*/ 226011 w 1569618"/>
              <a:gd name="connsiteY369" fmla="*/ 820930 h 6693946"/>
              <a:gd name="connsiteX370" fmla="*/ 224252 w 1569618"/>
              <a:gd name="connsiteY370" fmla="*/ 780852 h 6693946"/>
              <a:gd name="connsiteX371" fmla="*/ 225276 w 1569618"/>
              <a:gd name="connsiteY371" fmla="*/ 735753 h 6693946"/>
              <a:gd name="connsiteX372" fmla="*/ 225276 w 1569618"/>
              <a:gd name="connsiteY372" fmla="*/ 693773 h 6693946"/>
              <a:gd name="connsiteX373" fmla="*/ 225276 w 1569618"/>
              <a:gd name="connsiteY373" fmla="*/ 648291 h 6693946"/>
              <a:gd name="connsiteX374" fmla="*/ 225452 w 1569618"/>
              <a:gd name="connsiteY374" fmla="*/ 602810 h 6693946"/>
              <a:gd name="connsiteX375" fmla="*/ 232251 w 1569618"/>
              <a:gd name="connsiteY375" fmla="*/ 574202 h 6693946"/>
              <a:gd name="connsiteX376" fmla="*/ 229671 w 1569618"/>
              <a:gd name="connsiteY376" fmla="*/ 547353 h 6693946"/>
              <a:gd name="connsiteX377" fmla="*/ 225598 w 1569618"/>
              <a:gd name="connsiteY377" fmla="*/ 519946 h 6693946"/>
              <a:gd name="connsiteX378" fmla="*/ 232850 w 1569618"/>
              <a:gd name="connsiteY378" fmla="*/ 400435 h 6693946"/>
              <a:gd name="connsiteX379" fmla="*/ 246282 w 1569618"/>
              <a:gd name="connsiteY379" fmla="*/ 374699 h 6693946"/>
              <a:gd name="connsiteX380" fmla="*/ 253283 w 1569618"/>
              <a:gd name="connsiteY380" fmla="*/ 374699 h 6693946"/>
              <a:gd name="connsiteX381" fmla="*/ 251086 w 1569618"/>
              <a:gd name="connsiteY381" fmla="*/ 387224 h 6693946"/>
              <a:gd name="connsiteX382" fmla="*/ 262396 w 1569618"/>
              <a:gd name="connsiteY382" fmla="*/ 436763 h 6693946"/>
              <a:gd name="connsiteX383" fmla="*/ 253283 w 1569618"/>
              <a:gd name="connsiteY383" fmla="*/ 430685 h 6693946"/>
              <a:gd name="connsiteX384" fmla="*/ 246999 w 1569618"/>
              <a:gd name="connsiteY384" fmla="*/ 441038 h 6693946"/>
              <a:gd name="connsiteX385" fmla="*/ 258616 w 1569618"/>
              <a:gd name="connsiteY385" fmla="*/ 449404 h 6693946"/>
              <a:gd name="connsiteX386" fmla="*/ 262396 w 1569618"/>
              <a:gd name="connsiteY386" fmla="*/ 436763 h 6693946"/>
              <a:gd name="connsiteX387" fmla="*/ 255657 w 1569618"/>
              <a:gd name="connsiteY387" fmla="*/ 418423 h 6693946"/>
              <a:gd name="connsiteX388" fmla="*/ 262290 w 1569618"/>
              <a:gd name="connsiteY388" fmla="*/ 400787 h 6693946"/>
              <a:gd name="connsiteX389" fmla="*/ 261031 w 1569618"/>
              <a:gd name="connsiteY389" fmla="*/ 391926 h 6693946"/>
              <a:gd name="connsiteX390" fmla="*/ 253283 w 1569618"/>
              <a:gd name="connsiteY390" fmla="*/ 374699 h 6693946"/>
              <a:gd name="connsiteX391" fmla="*/ 268429 w 1569618"/>
              <a:gd name="connsiteY391" fmla="*/ 356636 h 6693946"/>
              <a:gd name="connsiteX392" fmla="*/ 268650 w 1569618"/>
              <a:gd name="connsiteY392" fmla="*/ 344333 h 6693946"/>
              <a:gd name="connsiteX393" fmla="*/ 266509 w 1569618"/>
              <a:gd name="connsiteY393" fmla="*/ 329203 h 6693946"/>
              <a:gd name="connsiteX394" fmla="*/ 264664 w 1569618"/>
              <a:gd name="connsiteY394" fmla="*/ 316854 h 6693946"/>
              <a:gd name="connsiteX395" fmla="*/ 267315 w 1569618"/>
              <a:gd name="connsiteY395" fmla="*/ 289083 h 6693946"/>
              <a:gd name="connsiteX396" fmla="*/ 274451 w 1569618"/>
              <a:gd name="connsiteY396" fmla="*/ 283957 h 6693946"/>
              <a:gd name="connsiteX397" fmla="*/ 292848 w 1569618"/>
              <a:gd name="connsiteY397" fmla="*/ 309955 h 6693946"/>
              <a:gd name="connsiteX398" fmla="*/ 293065 w 1569618"/>
              <a:gd name="connsiteY398" fmla="*/ 320049 h 6693946"/>
              <a:gd name="connsiteX399" fmla="*/ 298296 w 1569618"/>
              <a:gd name="connsiteY399" fmla="*/ 332892 h 6693946"/>
              <a:gd name="connsiteX400" fmla="*/ 322862 w 1569618"/>
              <a:gd name="connsiteY400" fmla="*/ 353048 h 6693946"/>
              <a:gd name="connsiteX401" fmla="*/ 343703 w 1569618"/>
              <a:gd name="connsiteY401" fmla="*/ 381700 h 6693946"/>
              <a:gd name="connsiteX402" fmla="*/ 344232 w 1569618"/>
              <a:gd name="connsiteY402" fmla="*/ 395616 h 6693946"/>
              <a:gd name="connsiteX403" fmla="*/ 338461 w 1569618"/>
              <a:gd name="connsiteY403" fmla="*/ 398222 h 6693946"/>
              <a:gd name="connsiteX404" fmla="*/ 311492 w 1569618"/>
              <a:gd name="connsiteY404" fmla="*/ 401635 h 6693946"/>
              <a:gd name="connsiteX405" fmla="*/ 308316 w 1569618"/>
              <a:gd name="connsiteY405" fmla="*/ 384235 h 6693946"/>
              <a:gd name="connsiteX406" fmla="*/ 302470 w 1569618"/>
              <a:gd name="connsiteY406" fmla="*/ 381937 h 6693946"/>
              <a:gd name="connsiteX407" fmla="*/ 295544 w 1569618"/>
              <a:gd name="connsiteY407" fmla="*/ 387179 h 6693946"/>
              <a:gd name="connsiteX408" fmla="*/ 307056 w 1569618"/>
              <a:gd name="connsiteY408" fmla="*/ 416548 h 6693946"/>
              <a:gd name="connsiteX409" fmla="*/ 315932 w 1569618"/>
              <a:gd name="connsiteY409" fmla="*/ 419859 h 6693946"/>
              <a:gd name="connsiteX410" fmla="*/ 307757 w 1569618"/>
              <a:gd name="connsiteY410" fmla="*/ 423755 h 6693946"/>
              <a:gd name="connsiteX411" fmla="*/ 299924 w 1569618"/>
              <a:gd name="connsiteY411" fmla="*/ 429848 h 6693946"/>
              <a:gd name="connsiteX412" fmla="*/ 298221 w 1569618"/>
              <a:gd name="connsiteY412" fmla="*/ 437127 h 6693946"/>
              <a:gd name="connsiteX413" fmla="*/ 304919 w 1569618"/>
              <a:gd name="connsiteY413" fmla="*/ 437509 h 6693946"/>
              <a:gd name="connsiteX414" fmla="*/ 310176 w 1569618"/>
              <a:gd name="connsiteY414" fmla="*/ 433508 h 6693946"/>
              <a:gd name="connsiteX415" fmla="*/ 322070 w 1569618"/>
              <a:gd name="connsiteY415" fmla="*/ 432983 h 6693946"/>
              <a:gd name="connsiteX416" fmla="*/ 317076 w 1569618"/>
              <a:gd name="connsiteY416" fmla="*/ 440393 h 6693946"/>
              <a:gd name="connsiteX417" fmla="*/ 324193 w 1569618"/>
              <a:gd name="connsiteY417" fmla="*/ 444495 h 6693946"/>
              <a:gd name="connsiteX418" fmla="*/ 348364 w 1569618"/>
              <a:gd name="connsiteY418" fmla="*/ 445493 h 6693946"/>
              <a:gd name="connsiteX419" fmla="*/ 349125 w 1569618"/>
              <a:gd name="connsiteY419" fmla="*/ 450034 h 6693946"/>
              <a:gd name="connsiteX420" fmla="*/ 337302 w 1569618"/>
              <a:gd name="connsiteY420" fmla="*/ 455160 h 6693946"/>
              <a:gd name="connsiteX421" fmla="*/ 341420 w 1569618"/>
              <a:gd name="connsiteY421" fmla="*/ 465033 h 6693946"/>
              <a:gd name="connsiteX422" fmla="*/ 338637 w 1569618"/>
              <a:gd name="connsiteY422" fmla="*/ 477074 h 6693946"/>
              <a:gd name="connsiteX423" fmla="*/ 339515 w 1569618"/>
              <a:gd name="connsiteY423" fmla="*/ 491927 h 6693946"/>
              <a:gd name="connsiteX424" fmla="*/ 353415 w 1569618"/>
              <a:gd name="connsiteY424" fmla="*/ 499850 h 6693946"/>
              <a:gd name="connsiteX425" fmla="*/ 358118 w 1569618"/>
              <a:gd name="connsiteY425" fmla="*/ 511655 h 6693946"/>
              <a:gd name="connsiteX426" fmla="*/ 365265 w 1569618"/>
              <a:gd name="connsiteY426" fmla="*/ 578582 h 6693946"/>
              <a:gd name="connsiteX427" fmla="*/ 365471 w 1569618"/>
              <a:gd name="connsiteY427" fmla="*/ 604231 h 6693946"/>
              <a:gd name="connsiteX428" fmla="*/ 364826 w 1569618"/>
              <a:gd name="connsiteY428" fmla="*/ 635546 h 6693946"/>
              <a:gd name="connsiteX429" fmla="*/ 365265 w 1569618"/>
              <a:gd name="connsiteY429" fmla="*/ 682231 h 6693946"/>
              <a:gd name="connsiteX430" fmla="*/ 372134 w 1569618"/>
              <a:gd name="connsiteY430" fmla="*/ 731710 h 6693946"/>
              <a:gd name="connsiteX431" fmla="*/ 372577 w 1569618"/>
              <a:gd name="connsiteY431" fmla="*/ 784062 h 6693946"/>
              <a:gd name="connsiteX432" fmla="*/ 379563 w 1569618"/>
              <a:gd name="connsiteY432" fmla="*/ 808976 h 6693946"/>
              <a:gd name="connsiteX433" fmla="*/ 377189 w 1569618"/>
              <a:gd name="connsiteY433" fmla="*/ 832401 h 6693946"/>
              <a:gd name="connsiteX434" fmla="*/ 379578 w 1569618"/>
              <a:gd name="connsiteY434" fmla="*/ 859160 h 6693946"/>
              <a:gd name="connsiteX435" fmla="*/ 386343 w 1569618"/>
              <a:gd name="connsiteY435" fmla="*/ 864230 h 6693946"/>
              <a:gd name="connsiteX436" fmla="*/ 392950 w 1569618"/>
              <a:gd name="connsiteY436" fmla="*/ 858984 h 6693946"/>
              <a:gd name="connsiteX437" fmla="*/ 393433 w 1569618"/>
              <a:gd name="connsiteY437" fmla="*/ 827579 h 6693946"/>
              <a:gd name="connsiteX438" fmla="*/ 397183 w 1569618"/>
              <a:gd name="connsiteY438" fmla="*/ 823053 h 6693946"/>
              <a:gd name="connsiteX439" fmla="*/ 402118 w 1569618"/>
              <a:gd name="connsiteY439" fmla="*/ 827991 h 6693946"/>
              <a:gd name="connsiteX440" fmla="*/ 406794 w 1569618"/>
              <a:gd name="connsiteY440" fmla="*/ 832896 h 6693946"/>
              <a:gd name="connsiteX441" fmla="*/ 402909 w 1569618"/>
              <a:gd name="connsiteY441" fmla="*/ 856775 h 6693946"/>
              <a:gd name="connsiteX442" fmla="*/ 414613 w 1569618"/>
              <a:gd name="connsiteY442" fmla="*/ 872374 h 6693946"/>
              <a:gd name="connsiteX443" fmla="*/ 422671 w 1569618"/>
              <a:gd name="connsiteY443" fmla="*/ 896820 h 6693946"/>
              <a:gd name="connsiteX444" fmla="*/ 435090 w 1569618"/>
              <a:gd name="connsiteY444" fmla="*/ 899324 h 6693946"/>
              <a:gd name="connsiteX445" fmla="*/ 441934 w 1569618"/>
              <a:gd name="connsiteY445" fmla="*/ 894213 h 6693946"/>
              <a:gd name="connsiteX446" fmla="*/ 443119 w 1569618"/>
              <a:gd name="connsiteY446" fmla="*/ 859689 h 6693946"/>
              <a:gd name="connsiteX447" fmla="*/ 441934 w 1569618"/>
              <a:gd name="connsiteY447" fmla="*/ 830230 h 6693946"/>
              <a:gd name="connsiteX448" fmla="*/ 435252 w 1569618"/>
              <a:gd name="connsiteY448" fmla="*/ 815628 h 6693946"/>
              <a:gd name="connsiteX449" fmla="*/ 441904 w 1569618"/>
              <a:gd name="connsiteY449" fmla="*/ 810149 h 6693946"/>
              <a:gd name="connsiteX450" fmla="*/ 436148 w 1569618"/>
              <a:gd name="connsiteY450" fmla="*/ 763569 h 6693946"/>
              <a:gd name="connsiteX451" fmla="*/ 437262 w 1569618"/>
              <a:gd name="connsiteY451" fmla="*/ 754517 h 6693946"/>
              <a:gd name="connsiteX452" fmla="*/ 442256 w 1569618"/>
              <a:gd name="connsiteY452" fmla="*/ 718031 h 6693946"/>
              <a:gd name="connsiteX453" fmla="*/ 437862 w 1569618"/>
              <a:gd name="connsiteY453" fmla="*/ 686596 h 6693946"/>
              <a:gd name="connsiteX454" fmla="*/ 435312 w 1569618"/>
              <a:gd name="connsiteY454" fmla="*/ 649829 h 6693946"/>
              <a:gd name="connsiteX455" fmla="*/ 435252 w 1569618"/>
              <a:gd name="connsiteY455" fmla="*/ 611378 h 6693946"/>
              <a:gd name="connsiteX456" fmla="*/ 435252 w 1569618"/>
              <a:gd name="connsiteY456" fmla="*/ 576430 h 6693946"/>
              <a:gd name="connsiteX457" fmla="*/ 435252 w 1569618"/>
              <a:gd name="connsiteY457" fmla="*/ 537979 h 6693946"/>
              <a:gd name="connsiteX458" fmla="*/ 435252 w 1569618"/>
              <a:gd name="connsiteY458" fmla="*/ 499528 h 6693946"/>
              <a:gd name="connsiteX459" fmla="*/ 435458 w 1569618"/>
              <a:gd name="connsiteY459" fmla="*/ 492658 h 6693946"/>
              <a:gd name="connsiteX460" fmla="*/ 441949 w 1569618"/>
              <a:gd name="connsiteY460" fmla="*/ 487093 h 6693946"/>
              <a:gd name="connsiteX461" fmla="*/ 449006 w 1569618"/>
              <a:gd name="connsiteY461" fmla="*/ 491968 h 6693946"/>
              <a:gd name="connsiteX462" fmla="*/ 462937 w 1569618"/>
              <a:gd name="connsiteY462" fmla="*/ 545580 h 6693946"/>
              <a:gd name="connsiteX463" fmla="*/ 463128 w 1569618"/>
              <a:gd name="connsiteY463" fmla="*/ 573471 h 6693946"/>
              <a:gd name="connsiteX464" fmla="*/ 472503 w 1569618"/>
              <a:gd name="connsiteY464" fmla="*/ 597755 h 6693946"/>
              <a:gd name="connsiteX465" fmla="*/ 474438 w 1569618"/>
              <a:gd name="connsiteY465" fmla="*/ 604977 h 6693946"/>
              <a:gd name="connsiteX466" fmla="*/ 469882 w 1569618"/>
              <a:gd name="connsiteY466" fmla="*/ 624941 h 6693946"/>
              <a:gd name="connsiteX467" fmla="*/ 470275 w 1569618"/>
              <a:gd name="connsiteY467" fmla="*/ 642269 h 6693946"/>
              <a:gd name="connsiteX468" fmla="*/ 472195 w 1569618"/>
              <a:gd name="connsiteY468" fmla="*/ 679929 h 6693946"/>
              <a:gd name="connsiteX469" fmla="*/ 469852 w 1569618"/>
              <a:gd name="connsiteY469" fmla="*/ 709988 h 6693946"/>
              <a:gd name="connsiteX470" fmla="*/ 480325 w 1569618"/>
              <a:gd name="connsiteY470" fmla="*/ 758165 h 6693946"/>
              <a:gd name="connsiteX471" fmla="*/ 479417 w 1569618"/>
              <a:gd name="connsiteY471" fmla="*/ 775696 h 6693946"/>
              <a:gd name="connsiteX472" fmla="*/ 485466 w 1569618"/>
              <a:gd name="connsiteY472" fmla="*/ 784939 h 6693946"/>
              <a:gd name="connsiteX473" fmla="*/ 491207 w 1569618"/>
              <a:gd name="connsiteY473" fmla="*/ 778523 h 6693946"/>
              <a:gd name="connsiteX474" fmla="*/ 495823 w 1569618"/>
              <a:gd name="connsiteY474" fmla="*/ 761855 h 6693946"/>
              <a:gd name="connsiteX475" fmla="*/ 497960 w 1569618"/>
              <a:gd name="connsiteY475" fmla="*/ 748746 h 6693946"/>
              <a:gd name="connsiteX476" fmla="*/ 497874 w 1569618"/>
              <a:gd name="connsiteY476" fmla="*/ 727976 h 6693946"/>
              <a:gd name="connsiteX477" fmla="*/ 491353 w 1569618"/>
              <a:gd name="connsiteY477" fmla="*/ 643327 h 6693946"/>
              <a:gd name="connsiteX478" fmla="*/ 490989 w 1569618"/>
              <a:gd name="connsiteY478" fmla="*/ 611892 h 6693946"/>
              <a:gd name="connsiteX479" fmla="*/ 484997 w 1569618"/>
              <a:gd name="connsiteY479" fmla="*/ 588819 h 6693946"/>
              <a:gd name="connsiteX480" fmla="*/ 490989 w 1569618"/>
              <a:gd name="connsiteY480" fmla="*/ 567434 h 6693946"/>
              <a:gd name="connsiteX481" fmla="*/ 483621 w 1569618"/>
              <a:gd name="connsiteY481" fmla="*/ 549682 h 6693946"/>
              <a:gd name="connsiteX482" fmla="*/ 486490 w 1569618"/>
              <a:gd name="connsiteY482" fmla="*/ 526099 h 6693946"/>
              <a:gd name="connsiteX483" fmla="*/ 484296 w 1569618"/>
              <a:gd name="connsiteY483" fmla="*/ 499352 h 6693946"/>
              <a:gd name="connsiteX484" fmla="*/ 484251 w 1569618"/>
              <a:gd name="connsiteY484" fmla="*/ 471389 h 6693946"/>
              <a:gd name="connsiteX485" fmla="*/ 483445 w 1569618"/>
              <a:gd name="connsiteY485" fmla="*/ 444026 h 6693946"/>
              <a:gd name="connsiteX486" fmla="*/ 484483 w 1569618"/>
              <a:gd name="connsiteY486" fmla="*/ 417733 h 6693946"/>
              <a:gd name="connsiteX487" fmla="*/ 484135 w 1569618"/>
              <a:gd name="connsiteY487" fmla="*/ 389800 h 6693946"/>
              <a:gd name="connsiteX488" fmla="*/ 477936 w 1569618"/>
              <a:gd name="connsiteY488" fmla="*/ 339867 h 6693946"/>
              <a:gd name="connsiteX489" fmla="*/ 484251 w 1569618"/>
              <a:gd name="connsiteY489" fmla="*/ 311713 h 6693946"/>
              <a:gd name="connsiteX490" fmla="*/ 498883 w 1569618"/>
              <a:gd name="connsiteY490" fmla="*/ 318482 h 6693946"/>
              <a:gd name="connsiteX491" fmla="*/ 501316 w 1569618"/>
              <a:gd name="connsiteY491" fmla="*/ 326728 h 6693946"/>
              <a:gd name="connsiteX492" fmla="*/ 493565 w 1569618"/>
              <a:gd name="connsiteY492" fmla="*/ 354968 h 6693946"/>
              <a:gd name="connsiteX493" fmla="*/ 494004 w 1569618"/>
              <a:gd name="connsiteY493" fmla="*/ 359715 h 6693946"/>
              <a:gd name="connsiteX494" fmla="*/ 510878 w 1569618"/>
              <a:gd name="connsiteY494" fmla="*/ 391574 h 6693946"/>
              <a:gd name="connsiteX495" fmla="*/ 504699 w 1569618"/>
              <a:gd name="connsiteY495" fmla="*/ 403056 h 6693946"/>
              <a:gd name="connsiteX496" fmla="*/ 500480 w 1569618"/>
              <a:gd name="connsiteY496" fmla="*/ 421880 h 6693946"/>
              <a:gd name="connsiteX497" fmla="*/ 512551 w 1569618"/>
              <a:gd name="connsiteY497" fmla="*/ 453195 h 6693946"/>
              <a:gd name="connsiteX498" fmla="*/ 518146 w 1569618"/>
              <a:gd name="connsiteY498" fmla="*/ 489347 h 6693946"/>
              <a:gd name="connsiteX499" fmla="*/ 519184 w 1569618"/>
              <a:gd name="connsiteY499" fmla="*/ 495793 h 6693946"/>
              <a:gd name="connsiteX500" fmla="*/ 526845 w 1569618"/>
              <a:gd name="connsiteY500" fmla="*/ 590885 h 6693946"/>
              <a:gd name="connsiteX501" fmla="*/ 533216 w 1569618"/>
              <a:gd name="connsiteY501" fmla="*/ 629910 h 6693946"/>
              <a:gd name="connsiteX502" fmla="*/ 537334 w 1569618"/>
              <a:gd name="connsiteY502" fmla="*/ 670292 h 6693946"/>
              <a:gd name="connsiteX503" fmla="*/ 533306 w 1569618"/>
              <a:gd name="connsiteY503" fmla="*/ 690563 h 6693946"/>
              <a:gd name="connsiteX504" fmla="*/ 541522 w 1569618"/>
              <a:gd name="connsiteY504" fmla="*/ 778175 h 6693946"/>
              <a:gd name="connsiteX505" fmla="*/ 547237 w 1569618"/>
              <a:gd name="connsiteY505" fmla="*/ 780649 h 6693946"/>
              <a:gd name="connsiteX506" fmla="*/ 542812 w 1569618"/>
              <a:gd name="connsiteY506" fmla="*/ 788689 h 6693946"/>
              <a:gd name="connsiteX507" fmla="*/ 547192 w 1569618"/>
              <a:gd name="connsiteY507" fmla="*/ 825749 h 6693946"/>
              <a:gd name="connsiteX508" fmla="*/ 547237 w 1569618"/>
              <a:gd name="connsiteY508" fmla="*/ 825839 h 6693946"/>
              <a:gd name="connsiteX509" fmla="*/ 547383 w 1569618"/>
              <a:gd name="connsiteY509" fmla="*/ 846227 h 6693946"/>
              <a:gd name="connsiteX510" fmla="*/ 551294 w 1569618"/>
              <a:gd name="connsiteY510" fmla="*/ 857082 h 6693946"/>
              <a:gd name="connsiteX511" fmla="*/ 554107 w 1569618"/>
              <a:gd name="connsiteY511" fmla="*/ 848102 h 6693946"/>
              <a:gd name="connsiteX512" fmla="*/ 554077 w 1569618"/>
              <a:gd name="connsiteY512" fmla="*/ 820900 h 6693946"/>
              <a:gd name="connsiteX513" fmla="*/ 550634 w 1569618"/>
              <a:gd name="connsiteY513" fmla="*/ 815643 h 6693946"/>
              <a:gd name="connsiteX514" fmla="*/ 547777 w 1569618"/>
              <a:gd name="connsiteY514" fmla="*/ 818163 h 6693946"/>
              <a:gd name="connsiteX515" fmla="*/ 553184 w 1569618"/>
              <a:gd name="connsiteY515" fmla="*/ 783079 h 6693946"/>
              <a:gd name="connsiteX516" fmla="*/ 547237 w 1569618"/>
              <a:gd name="connsiteY516" fmla="*/ 780634 h 6693946"/>
              <a:gd name="connsiteX517" fmla="*/ 551602 w 1569618"/>
              <a:gd name="connsiteY517" fmla="*/ 718511 h 6693946"/>
              <a:gd name="connsiteX518" fmla="*/ 547968 w 1569618"/>
              <a:gd name="connsiteY518" fmla="*/ 696541 h 6693946"/>
              <a:gd name="connsiteX519" fmla="*/ 547222 w 1569618"/>
              <a:gd name="connsiteY519" fmla="*/ 666966 h 6693946"/>
              <a:gd name="connsiteX520" fmla="*/ 541668 w 1569618"/>
              <a:gd name="connsiteY520" fmla="*/ 652420 h 6693946"/>
              <a:gd name="connsiteX521" fmla="*/ 549813 w 1569618"/>
              <a:gd name="connsiteY521" fmla="*/ 593919 h 6693946"/>
              <a:gd name="connsiteX522" fmla="*/ 547237 w 1569618"/>
              <a:gd name="connsiteY522" fmla="*/ 570674 h 6693946"/>
              <a:gd name="connsiteX523" fmla="*/ 558164 w 1569618"/>
              <a:gd name="connsiteY523" fmla="*/ 563451 h 6693946"/>
              <a:gd name="connsiteX524" fmla="*/ 568401 w 1569618"/>
              <a:gd name="connsiteY524" fmla="*/ 563144 h 6693946"/>
              <a:gd name="connsiteX525" fmla="*/ 582699 w 1569618"/>
              <a:gd name="connsiteY525" fmla="*/ 599221 h 6693946"/>
              <a:gd name="connsiteX526" fmla="*/ 589933 w 1569618"/>
              <a:gd name="connsiteY526" fmla="*/ 609342 h 6693946"/>
              <a:gd name="connsiteX527" fmla="*/ 603102 w 1569618"/>
              <a:gd name="connsiteY527" fmla="*/ 631432 h 6693946"/>
              <a:gd name="connsiteX528" fmla="*/ 599911 w 1569618"/>
              <a:gd name="connsiteY528" fmla="*/ 640484 h 6693946"/>
              <a:gd name="connsiteX529" fmla="*/ 596349 w 1569618"/>
              <a:gd name="connsiteY529" fmla="*/ 631916 h 6693946"/>
              <a:gd name="connsiteX530" fmla="*/ 596026 w 1569618"/>
              <a:gd name="connsiteY530" fmla="*/ 625132 h 6693946"/>
              <a:gd name="connsiteX531" fmla="*/ 589100 w 1569618"/>
              <a:gd name="connsiteY531" fmla="*/ 620063 h 6693946"/>
              <a:gd name="connsiteX532" fmla="*/ 582523 w 1569618"/>
              <a:gd name="connsiteY532" fmla="*/ 625309 h 6693946"/>
              <a:gd name="connsiteX533" fmla="*/ 593112 w 1569618"/>
              <a:gd name="connsiteY533" fmla="*/ 669501 h 6693946"/>
              <a:gd name="connsiteX534" fmla="*/ 593551 w 1569618"/>
              <a:gd name="connsiteY534" fmla="*/ 709826 h 6693946"/>
              <a:gd name="connsiteX535" fmla="*/ 581938 w 1569618"/>
              <a:gd name="connsiteY535" fmla="*/ 770056 h 6693946"/>
              <a:gd name="connsiteX536" fmla="*/ 579973 w 1569618"/>
              <a:gd name="connsiteY536" fmla="*/ 779446 h 6693946"/>
              <a:gd name="connsiteX537" fmla="*/ 591999 w 1569618"/>
              <a:gd name="connsiteY537" fmla="*/ 801581 h 6693946"/>
              <a:gd name="connsiteX538" fmla="*/ 601257 w 1569618"/>
              <a:gd name="connsiteY538" fmla="*/ 803674 h 6693946"/>
              <a:gd name="connsiteX539" fmla="*/ 609094 w 1569618"/>
              <a:gd name="connsiteY539" fmla="*/ 827271 h 6693946"/>
              <a:gd name="connsiteX540" fmla="*/ 589247 w 1569618"/>
              <a:gd name="connsiteY540" fmla="*/ 829630 h 6693946"/>
              <a:gd name="connsiteX541" fmla="*/ 580678 w 1569618"/>
              <a:gd name="connsiteY541" fmla="*/ 815643 h 6693946"/>
              <a:gd name="connsiteX542" fmla="*/ 582246 w 1569618"/>
              <a:gd name="connsiteY542" fmla="*/ 815643 h 6693946"/>
              <a:gd name="connsiteX543" fmla="*/ 580119 w 1569618"/>
              <a:gd name="connsiteY543" fmla="*/ 810341 h 6693946"/>
              <a:gd name="connsiteX544" fmla="*/ 575886 w 1569618"/>
              <a:gd name="connsiteY544" fmla="*/ 811496 h 6693946"/>
              <a:gd name="connsiteX545" fmla="*/ 580678 w 1569618"/>
              <a:gd name="connsiteY545" fmla="*/ 815643 h 6693946"/>
              <a:gd name="connsiteX546" fmla="*/ 589247 w 1569618"/>
              <a:gd name="connsiteY546" fmla="*/ 829630 h 6693946"/>
              <a:gd name="connsiteX547" fmla="*/ 589247 w 1569618"/>
              <a:gd name="connsiteY547" fmla="*/ 840103 h 6693946"/>
              <a:gd name="connsiteX548" fmla="*/ 596510 w 1569618"/>
              <a:gd name="connsiteY548" fmla="*/ 839605 h 6693946"/>
              <a:gd name="connsiteX549" fmla="*/ 610073 w 1569618"/>
              <a:gd name="connsiteY549" fmla="*/ 844704 h 6693946"/>
              <a:gd name="connsiteX550" fmla="*/ 610369 w 1569618"/>
              <a:gd name="connsiteY550" fmla="*/ 910971 h 6693946"/>
              <a:gd name="connsiteX551" fmla="*/ 600406 w 1569618"/>
              <a:gd name="connsiteY551" fmla="*/ 920623 h 6693946"/>
              <a:gd name="connsiteX552" fmla="*/ 599750 w 1569618"/>
              <a:gd name="connsiteY552" fmla="*/ 927287 h 6693946"/>
              <a:gd name="connsiteX553" fmla="*/ 617209 w 1569618"/>
              <a:gd name="connsiteY553" fmla="*/ 965007 h 6693946"/>
              <a:gd name="connsiteX554" fmla="*/ 617561 w 1569618"/>
              <a:gd name="connsiteY554" fmla="*/ 1041732 h 6693946"/>
              <a:gd name="connsiteX555" fmla="*/ 624870 w 1569618"/>
              <a:gd name="connsiteY555" fmla="*/ 1046344 h 6693946"/>
              <a:gd name="connsiteX556" fmla="*/ 627285 w 1569618"/>
              <a:gd name="connsiteY556" fmla="*/ 1038507 h 6693946"/>
              <a:gd name="connsiteX557" fmla="*/ 628222 w 1569618"/>
              <a:gd name="connsiteY557" fmla="*/ 1026834 h 6693946"/>
              <a:gd name="connsiteX558" fmla="*/ 630202 w 1569618"/>
              <a:gd name="connsiteY558" fmla="*/ 1014107 h 6693946"/>
              <a:gd name="connsiteX559" fmla="*/ 630435 w 1569618"/>
              <a:gd name="connsiteY559" fmla="*/ 938919 h 6693946"/>
              <a:gd name="connsiteX560" fmla="*/ 624619 w 1569618"/>
              <a:gd name="connsiteY560" fmla="*/ 853505 h 6693946"/>
              <a:gd name="connsiteX561" fmla="*/ 623917 w 1569618"/>
              <a:gd name="connsiteY561" fmla="*/ 836458 h 6693946"/>
              <a:gd name="connsiteX562" fmla="*/ 624240 w 1569618"/>
              <a:gd name="connsiteY562" fmla="*/ 796789 h 6693946"/>
              <a:gd name="connsiteX563" fmla="*/ 624240 w 1569618"/>
              <a:gd name="connsiteY563" fmla="*/ 751457 h 6693946"/>
              <a:gd name="connsiteX564" fmla="*/ 624619 w 1569618"/>
              <a:gd name="connsiteY564" fmla="*/ 706151 h 6693946"/>
              <a:gd name="connsiteX565" fmla="*/ 623242 w 1569618"/>
              <a:gd name="connsiteY565" fmla="*/ 666219 h 6693946"/>
              <a:gd name="connsiteX566" fmla="*/ 624285 w 1569618"/>
              <a:gd name="connsiteY566" fmla="*/ 621221 h 6693946"/>
              <a:gd name="connsiteX567" fmla="*/ 631226 w 1569618"/>
              <a:gd name="connsiteY567" fmla="*/ 592730 h 6693946"/>
              <a:gd name="connsiteX568" fmla="*/ 631226 w 1569618"/>
              <a:gd name="connsiteY568" fmla="*/ 556668 h 6693946"/>
              <a:gd name="connsiteX569" fmla="*/ 645216 w 1569618"/>
              <a:gd name="connsiteY569" fmla="*/ 604786 h 6693946"/>
              <a:gd name="connsiteX570" fmla="*/ 645595 w 1569618"/>
              <a:gd name="connsiteY570" fmla="*/ 660711 h 6693946"/>
              <a:gd name="connsiteX571" fmla="*/ 653346 w 1569618"/>
              <a:gd name="connsiteY571" fmla="*/ 668664 h 6693946"/>
              <a:gd name="connsiteX572" fmla="*/ 658851 w 1569618"/>
              <a:gd name="connsiteY572" fmla="*/ 658559 h 6693946"/>
              <a:gd name="connsiteX573" fmla="*/ 652128 w 1569618"/>
              <a:gd name="connsiteY573" fmla="*/ 629966 h 6693946"/>
              <a:gd name="connsiteX574" fmla="*/ 658341 w 1569618"/>
              <a:gd name="connsiteY574" fmla="*/ 605007 h 6693946"/>
              <a:gd name="connsiteX575" fmla="*/ 651689 w 1569618"/>
              <a:gd name="connsiteY575" fmla="*/ 579812 h 6693946"/>
              <a:gd name="connsiteX576" fmla="*/ 659466 w 1569618"/>
              <a:gd name="connsiteY576" fmla="*/ 547792 h 6693946"/>
              <a:gd name="connsiteX577" fmla="*/ 666718 w 1569618"/>
              <a:gd name="connsiteY577" fmla="*/ 543090 h 6693946"/>
              <a:gd name="connsiteX578" fmla="*/ 672913 w 1569618"/>
              <a:gd name="connsiteY578" fmla="*/ 548744 h 6693946"/>
              <a:gd name="connsiteX579" fmla="*/ 670862 w 1569618"/>
              <a:gd name="connsiteY579" fmla="*/ 575695 h 6693946"/>
              <a:gd name="connsiteX580" fmla="*/ 677720 w 1569618"/>
              <a:gd name="connsiteY580" fmla="*/ 600627 h 6693946"/>
              <a:gd name="connsiteX581" fmla="*/ 677544 w 1569618"/>
              <a:gd name="connsiteY581" fmla="*/ 617985 h 6693946"/>
              <a:gd name="connsiteX582" fmla="*/ 673044 w 1569618"/>
              <a:gd name="connsiteY582" fmla="*/ 631695 h 6693946"/>
              <a:gd name="connsiteX583" fmla="*/ 678538 w 1569618"/>
              <a:gd name="connsiteY583" fmla="*/ 645010 h 6693946"/>
              <a:gd name="connsiteX584" fmla="*/ 680690 w 1569618"/>
              <a:gd name="connsiteY584" fmla="*/ 676355 h 6693946"/>
              <a:gd name="connsiteX585" fmla="*/ 693188 w 1569618"/>
              <a:gd name="connsiteY585" fmla="*/ 692116 h 6693946"/>
              <a:gd name="connsiteX586" fmla="*/ 680851 w 1569618"/>
              <a:gd name="connsiteY586" fmla="*/ 699529 h 6693946"/>
              <a:gd name="connsiteX587" fmla="*/ 688366 w 1569618"/>
              <a:gd name="connsiteY587" fmla="*/ 703688 h 6693946"/>
              <a:gd name="connsiteX588" fmla="*/ 688793 w 1569618"/>
              <a:gd name="connsiteY588" fmla="*/ 717180 h 6693946"/>
              <a:gd name="connsiteX589" fmla="*/ 685231 w 1569618"/>
              <a:gd name="connsiteY589" fmla="*/ 726453 h 6693946"/>
              <a:gd name="connsiteX590" fmla="*/ 697140 w 1569618"/>
              <a:gd name="connsiteY590" fmla="*/ 738655 h 6693946"/>
              <a:gd name="connsiteX591" fmla="*/ 699589 w 1569618"/>
              <a:gd name="connsiteY591" fmla="*/ 757168 h 6693946"/>
              <a:gd name="connsiteX592" fmla="*/ 687166 w 1569618"/>
              <a:gd name="connsiteY592" fmla="*/ 759452 h 6693946"/>
              <a:gd name="connsiteX593" fmla="*/ 685115 w 1569618"/>
              <a:gd name="connsiteY593" fmla="*/ 754341 h 6693946"/>
              <a:gd name="connsiteX594" fmla="*/ 680866 w 1569618"/>
              <a:gd name="connsiteY594" fmla="*/ 755499 h 6693946"/>
              <a:gd name="connsiteX595" fmla="*/ 685674 w 1569618"/>
              <a:gd name="connsiteY595" fmla="*/ 759643 h 6693946"/>
              <a:gd name="connsiteX596" fmla="*/ 680971 w 1569618"/>
              <a:gd name="connsiteY596" fmla="*/ 787519 h 6693946"/>
              <a:gd name="connsiteX597" fmla="*/ 697538 w 1569618"/>
              <a:gd name="connsiteY597" fmla="*/ 828445 h 6693946"/>
              <a:gd name="connsiteX598" fmla="*/ 701449 w 1569618"/>
              <a:gd name="connsiteY598" fmla="*/ 862557 h 6693946"/>
              <a:gd name="connsiteX599" fmla="*/ 701228 w 1569618"/>
              <a:gd name="connsiteY599" fmla="*/ 884209 h 6693946"/>
              <a:gd name="connsiteX600" fmla="*/ 694227 w 1569618"/>
              <a:gd name="connsiteY600" fmla="*/ 913623 h 6693946"/>
              <a:gd name="connsiteX601" fmla="*/ 708244 w 1569618"/>
              <a:gd name="connsiteY601" fmla="*/ 967245 h 6693946"/>
              <a:gd name="connsiteX602" fmla="*/ 715219 w 1569618"/>
              <a:gd name="connsiteY602" fmla="*/ 1034247 h 6693946"/>
              <a:gd name="connsiteX603" fmla="*/ 712170 w 1569618"/>
              <a:gd name="connsiteY603" fmla="*/ 1097072 h 6693946"/>
              <a:gd name="connsiteX604" fmla="*/ 718102 w 1569618"/>
              <a:gd name="connsiteY604" fmla="*/ 1143825 h 6693946"/>
              <a:gd name="connsiteX605" fmla="*/ 722234 w 1569618"/>
              <a:gd name="connsiteY605" fmla="*/ 1152555 h 6693946"/>
              <a:gd name="connsiteX606" fmla="*/ 720446 w 1569618"/>
              <a:gd name="connsiteY606" fmla="*/ 1182996 h 6693946"/>
              <a:gd name="connsiteX607" fmla="*/ 722366 w 1569618"/>
              <a:gd name="connsiteY607" fmla="*/ 1213156 h 6693946"/>
              <a:gd name="connsiteX608" fmla="*/ 728620 w 1569618"/>
              <a:gd name="connsiteY608" fmla="*/ 1245483 h 6693946"/>
              <a:gd name="connsiteX609" fmla="*/ 725984 w 1569618"/>
              <a:gd name="connsiteY609" fmla="*/ 1279232 h 6693946"/>
              <a:gd name="connsiteX610" fmla="*/ 726202 w 1569618"/>
              <a:gd name="connsiteY610" fmla="*/ 1305991 h 6693946"/>
              <a:gd name="connsiteX611" fmla="*/ 729104 w 1569618"/>
              <a:gd name="connsiteY611" fmla="*/ 1343182 h 6693946"/>
              <a:gd name="connsiteX612" fmla="*/ 729221 w 1569618"/>
              <a:gd name="connsiteY612" fmla="*/ 1381632 h 6693946"/>
              <a:gd name="connsiteX613" fmla="*/ 728812 w 1569618"/>
              <a:gd name="connsiteY613" fmla="*/ 1420012 h 6693946"/>
              <a:gd name="connsiteX614" fmla="*/ 743661 w 1569618"/>
              <a:gd name="connsiteY614" fmla="*/ 1394434 h 6693946"/>
              <a:gd name="connsiteX615" fmla="*/ 743222 w 1569618"/>
              <a:gd name="connsiteY615" fmla="*/ 1279112 h 6693946"/>
              <a:gd name="connsiteX616" fmla="*/ 743822 w 1569618"/>
              <a:gd name="connsiteY616" fmla="*/ 1247842 h 6693946"/>
              <a:gd name="connsiteX617" fmla="*/ 740601 w 1569618"/>
              <a:gd name="connsiteY617" fmla="*/ 1220963 h 6693946"/>
              <a:gd name="connsiteX618" fmla="*/ 736911 w 1569618"/>
              <a:gd name="connsiteY618" fmla="*/ 1193481 h 6693946"/>
              <a:gd name="connsiteX619" fmla="*/ 746241 w 1569618"/>
              <a:gd name="connsiteY619" fmla="*/ 1159147 h 6693946"/>
              <a:gd name="connsiteX620" fmla="*/ 749875 w 1569618"/>
              <a:gd name="connsiteY620" fmla="*/ 1150477 h 6693946"/>
              <a:gd name="connsiteX621" fmla="*/ 738813 w 1569618"/>
              <a:gd name="connsiteY621" fmla="*/ 1132928 h 6693946"/>
              <a:gd name="connsiteX622" fmla="*/ 740732 w 1569618"/>
              <a:gd name="connsiteY622" fmla="*/ 1111265 h 6693946"/>
              <a:gd name="connsiteX623" fmla="*/ 736866 w 1569618"/>
              <a:gd name="connsiteY623" fmla="*/ 1081604 h 6693946"/>
              <a:gd name="connsiteX624" fmla="*/ 744160 w 1569618"/>
              <a:gd name="connsiteY624" fmla="*/ 1044413 h 6693946"/>
              <a:gd name="connsiteX625" fmla="*/ 743222 w 1569618"/>
              <a:gd name="connsiteY625" fmla="*/ 1002842 h 6693946"/>
              <a:gd name="connsiteX626" fmla="*/ 743489 w 1569618"/>
              <a:gd name="connsiteY626" fmla="*/ 974895 h 6693946"/>
              <a:gd name="connsiteX627" fmla="*/ 749185 w 1569618"/>
              <a:gd name="connsiteY627" fmla="*/ 972476 h 6693946"/>
              <a:gd name="connsiteX628" fmla="*/ 764214 w 1569618"/>
              <a:gd name="connsiteY628" fmla="*/ 990610 h 6693946"/>
              <a:gd name="connsiteX629" fmla="*/ 758413 w 1569618"/>
              <a:gd name="connsiteY629" fmla="*/ 992924 h 6693946"/>
              <a:gd name="connsiteX630" fmla="*/ 764214 w 1569618"/>
              <a:gd name="connsiteY630" fmla="*/ 997611 h 6693946"/>
              <a:gd name="connsiteX631" fmla="*/ 757213 w 1569618"/>
              <a:gd name="connsiteY631" fmla="*/ 1022102 h 6693946"/>
              <a:gd name="connsiteX632" fmla="*/ 762455 w 1569618"/>
              <a:gd name="connsiteY632" fmla="*/ 1047972 h 6693946"/>
              <a:gd name="connsiteX633" fmla="*/ 761094 w 1569618"/>
              <a:gd name="connsiteY633" fmla="*/ 1046607 h 6693946"/>
              <a:gd name="connsiteX634" fmla="*/ 757989 w 1569618"/>
              <a:gd name="connsiteY634" fmla="*/ 1050814 h 6693946"/>
              <a:gd name="connsiteX635" fmla="*/ 762178 w 1569618"/>
              <a:gd name="connsiteY635" fmla="*/ 1049817 h 6693946"/>
              <a:gd name="connsiteX636" fmla="*/ 764214 w 1569618"/>
              <a:gd name="connsiteY636" fmla="*/ 1049730 h 6693946"/>
              <a:gd name="connsiteX637" fmla="*/ 763539 w 1569618"/>
              <a:gd name="connsiteY637" fmla="*/ 1049055 h 6693946"/>
              <a:gd name="connsiteX638" fmla="*/ 778070 w 1569618"/>
              <a:gd name="connsiteY638" fmla="*/ 1030393 h 6693946"/>
              <a:gd name="connsiteX639" fmla="*/ 774102 w 1569618"/>
              <a:gd name="connsiteY639" fmla="*/ 997686 h 6693946"/>
              <a:gd name="connsiteX640" fmla="*/ 764214 w 1569618"/>
              <a:gd name="connsiteY640" fmla="*/ 997611 h 6693946"/>
              <a:gd name="connsiteX641" fmla="*/ 764214 w 1569618"/>
              <a:gd name="connsiteY641" fmla="*/ 990610 h 6693946"/>
              <a:gd name="connsiteX642" fmla="*/ 777500 w 1569618"/>
              <a:gd name="connsiteY642" fmla="*/ 977310 h 6693946"/>
              <a:gd name="connsiteX643" fmla="*/ 774249 w 1569618"/>
              <a:gd name="connsiteY643" fmla="*/ 957286 h 6693946"/>
              <a:gd name="connsiteX644" fmla="*/ 775433 w 1569618"/>
              <a:gd name="connsiteY644" fmla="*/ 935492 h 6693946"/>
              <a:gd name="connsiteX645" fmla="*/ 772404 w 1569618"/>
              <a:gd name="connsiteY645" fmla="*/ 895706 h 6693946"/>
              <a:gd name="connsiteX646" fmla="*/ 779461 w 1569618"/>
              <a:gd name="connsiteY646" fmla="*/ 846152 h 6693946"/>
              <a:gd name="connsiteX647" fmla="*/ 786612 w 1569618"/>
              <a:gd name="connsiteY647" fmla="*/ 845364 h 6693946"/>
              <a:gd name="connsiteX648" fmla="*/ 785220 w 1569618"/>
              <a:gd name="connsiteY648" fmla="*/ 846755 h 6693946"/>
              <a:gd name="connsiteX649" fmla="*/ 789424 w 1569618"/>
              <a:gd name="connsiteY649" fmla="*/ 849860 h 6693946"/>
              <a:gd name="connsiteX650" fmla="*/ 788427 w 1569618"/>
              <a:gd name="connsiteY650" fmla="*/ 845672 h 6693946"/>
              <a:gd name="connsiteX651" fmla="*/ 788340 w 1569618"/>
              <a:gd name="connsiteY651" fmla="*/ 843636 h 6693946"/>
              <a:gd name="connsiteX652" fmla="*/ 787560 w 1569618"/>
              <a:gd name="connsiteY652" fmla="*/ 844412 h 6693946"/>
              <a:gd name="connsiteX653" fmla="*/ 778699 w 1569618"/>
              <a:gd name="connsiteY653" fmla="*/ 819055 h 6693946"/>
              <a:gd name="connsiteX654" fmla="*/ 792675 w 1569618"/>
              <a:gd name="connsiteY654" fmla="*/ 804671 h 6693946"/>
              <a:gd name="connsiteX655" fmla="*/ 806632 w 1569618"/>
              <a:gd name="connsiteY655" fmla="*/ 761210 h 6693946"/>
              <a:gd name="connsiteX656" fmla="*/ 794914 w 1569618"/>
              <a:gd name="connsiteY656" fmla="*/ 759572 h 6693946"/>
              <a:gd name="connsiteX657" fmla="*/ 784561 w 1569618"/>
              <a:gd name="connsiteY657" fmla="*/ 759774 h 6693946"/>
              <a:gd name="connsiteX658" fmla="*/ 778816 w 1569618"/>
              <a:gd name="connsiteY658" fmla="*/ 762545 h 6693946"/>
              <a:gd name="connsiteX659" fmla="*/ 786345 w 1569618"/>
              <a:gd name="connsiteY659" fmla="*/ 766513 h 6693946"/>
              <a:gd name="connsiteX660" fmla="*/ 796335 w 1569618"/>
              <a:gd name="connsiteY660" fmla="*/ 767596 h 6693946"/>
              <a:gd name="connsiteX661" fmla="*/ 799147 w 1569618"/>
              <a:gd name="connsiteY661" fmla="*/ 773120 h 6693946"/>
              <a:gd name="connsiteX662" fmla="*/ 784414 w 1569618"/>
              <a:gd name="connsiteY662" fmla="*/ 781103 h 6693946"/>
              <a:gd name="connsiteX663" fmla="*/ 782434 w 1569618"/>
              <a:gd name="connsiteY663" fmla="*/ 794535 h 6693946"/>
              <a:gd name="connsiteX664" fmla="*/ 776900 w 1569618"/>
              <a:gd name="connsiteY664" fmla="*/ 785367 h 6693946"/>
              <a:gd name="connsiteX665" fmla="*/ 776986 w 1569618"/>
              <a:gd name="connsiteY665" fmla="*/ 782993 h 6693946"/>
              <a:gd name="connsiteX666" fmla="*/ 767143 w 1569618"/>
              <a:gd name="connsiteY666" fmla="*/ 761578 h 6693946"/>
              <a:gd name="connsiteX667" fmla="*/ 785220 w 1569618"/>
              <a:gd name="connsiteY667" fmla="*/ 745656 h 6693946"/>
              <a:gd name="connsiteX668" fmla="*/ 801082 w 1569618"/>
              <a:gd name="connsiteY668" fmla="*/ 744014 h 6693946"/>
              <a:gd name="connsiteX669" fmla="*/ 812977 w 1569618"/>
              <a:gd name="connsiteY669" fmla="*/ 727916 h 6693946"/>
              <a:gd name="connsiteX670" fmla="*/ 807719 w 1569618"/>
              <a:gd name="connsiteY670" fmla="*/ 691662 h 6693946"/>
              <a:gd name="connsiteX671" fmla="*/ 806445 w 1569618"/>
              <a:gd name="connsiteY671" fmla="*/ 672710 h 6693946"/>
              <a:gd name="connsiteX672" fmla="*/ 806092 w 1569618"/>
              <a:gd name="connsiteY672" fmla="*/ 653639 h 6693946"/>
              <a:gd name="connsiteX673" fmla="*/ 807292 w 1569618"/>
              <a:gd name="connsiteY673" fmla="*/ 636719 h 6693946"/>
              <a:gd name="connsiteX674" fmla="*/ 809887 w 1569618"/>
              <a:gd name="connsiteY674" fmla="*/ 591500 h 6693946"/>
              <a:gd name="connsiteX675" fmla="*/ 812756 w 1569618"/>
              <a:gd name="connsiteY675" fmla="*/ 581717 h 6693946"/>
              <a:gd name="connsiteX676" fmla="*/ 817634 w 1569618"/>
              <a:gd name="connsiteY676" fmla="*/ 571596 h 6693946"/>
              <a:gd name="connsiteX677" fmla="*/ 824886 w 1569618"/>
              <a:gd name="connsiteY677" fmla="*/ 579126 h 6693946"/>
              <a:gd name="connsiteX678" fmla="*/ 827230 w 1569618"/>
              <a:gd name="connsiteY678" fmla="*/ 588616 h 6693946"/>
              <a:gd name="connsiteX679" fmla="*/ 829997 w 1569618"/>
              <a:gd name="connsiteY679" fmla="*/ 597961 h 6693946"/>
              <a:gd name="connsiteX680" fmla="*/ 834100 w 1569618"/>
              <a:gd name="connsiteY680" fmla="*/ 587105 h 6693946"/>
              <a:gd name="connsiteX681" fmla="*/ 840939 w 1569618"/>
              <a:gd name="connsiteY681" fmla="*/ 539839 h 6693946"/>
              <a:gd name="connsiteX682" fmla="*/ 841509 w 1569618"/>
              <a:gd name="connsiteY682" fmla="*/ 483899 h 6693946"/>
              <a:gd name="connsiteX683" fmla="*/ 848117 w 1569618"/>
              <a:gd name="connsiteY683" fmla="*/ 451792 h 6693946"/>
              <a:gd name="connsiteX684" fmla="*/ 854649 w 1569618"/>
              <a:gd name="connsiteY684" fmla="*/ 419169 h 6693946"/>
              <a:gd name="connsiteX685" fmla="*/ 855425 w 1569618"/>
              <a:gd name="connsiteY685" fmla="*/ 398766 h 6693946"/>
              <a:gd name="connsiteX686" fmla="*/ 862118 w 1569618"/>
              <a:gd name="connsiteY686" fmla="*/ 373631 h 6693946"/>
              <a:gd name="connsiteX687" fmla="*/ 870484 w 1569618"/>
              <a:gd name="connsiteY687" fmla="*/ 372210 h 6693946"/>
              <a:gd name="connsiteX688" fmla="*/ 883549 w 1569618"/>
              <a:gd name="connsiteY688" fmla="*/ 365486 h 6693946"/>
              <a:gd name="connsiteX689" fmla="*/ 890947 w 1569618"/>
              <a:gd name="connsiteY689" fmla="*/ 361106 h 6693946"/>
              <a:gd name="connsiteX690" fmla="*/ 896894 w 1569618"/>
              <a:gd name="connsiteY690" fmla="*/ 367024 h 6693946"/>
              <a:gd name="connsiteX691" fmla="*/ 904570 w 1569618"/>
              <a:gd name="connsiteY691" fmla="*/ 406221 h 6693946"/>
              <a:gd name="connsiteX692" fmla="*/ 909198 w 1569618"/>
              <a:gd name="connsiteY692" fmla="*/ 418029 h 6693946"/>
              <a:gd name="connsiteX693" fmla="*/ 914162 w 1569618"/>
              <a:gd name="connsiteY693" fmla="*/ 422787 h 6693946"/>
              <a:gd name="connsiteX694" fmla="*/ 918017 w 1569618"/>
              <a:gd name="connsiteY694" fmla="*/ 419083 h 6693946"/>
              <a:gd name="connsiteX695" fmla="*/ 919903 w 1569618"/>
              <a:gd name="connsiteY695" fmla="*/ 392159 h 6693946"/>
              <a:gd name="connsiteX696" fmla="*/ 933688 w 1569618"/>
              <a:gd name="connsiteY696" fmla="*/ 373364 h 6693946"/>
              <a:gd name="connsiteX697" fmla="*/ 939211 w 1569618"/>
              <a:gd name="connsiteY697" fmla="*/ 344438 h 6693946"/>
              <a:gd name="connsiteX698" fmla="*/ 945275 w 1569618"/>
              <a:gd name="connsiteY698" fmla="*/ 322217 h 6693946"/>
              <a:gd name="connsiteX699" fmla="*/ 956363 w 1569618"/>
              <a:gd name="connsiteY699" fmla="*/ 299571 h 6693946"/>
              <a:gd name="connsiteX700" fmla="*/ 976796 w 1569618"/>
              <a:gd name="connsiteY700" fmla="*/ 304611 h 6693946"/>
              <a:gd name="connsiteX701" fmla="*/ 1005374 w 1569618"/>
              <a:gd name="connsiteY701" fmla="*/ 311537 h 6693946"/>
              <a:gd name="connsiteX702" fmla="*/ 1016406 w 1569618"/>
              <a:gd name="connsiteY702" fmla="*/ 349051 h 6693946"/>
              <a:gd name="connsiteX703" fmla="*/ 1018029 w 1569618"/>
              <a:gd name="connsiteY703" fmla="*/ 365764 h 6693946"/>
              <a:gd name="connsiteX704" fmla="*/ 1037116 w 1569618"/>
              <a:gd name="connsiteY704" fmla="*/ 371126 h 6693946"/>
              <a:gd name="connsiteX705" fmla="*/ 1044661 w 1569618"/>
              <a:gd name="connsiteY705" fmla="*/ 363904 h 6693946"/>
              <a:gd name="connsiteX706" fmla="*/ 1071378 w 1569618"/>
              <a:gd name="connsiteY706" fmla="*/ 349418 h 6693946"/>
              <a:gd name="connsiteX707" fmla="*/ 1092794 w 1569618"/>
              <a:gd name="connsiteY707" fmla="*/ 389316 h 6693946"/>
              <a:gd name="connsiteX708" fmla="*/ 1102431 w 1569618"/>
              <a:gd name="connsiteY708" fmla="*/ 462719 h 6693946"/>
              <a:gd name="connsiteX709" fmla="*/ 1120449 w 1569618"/>
              <a:gd name="connsiteY709" fmla="*/ 532046 h 6693946"/>
              <a:gd name="connsiteX710" fmla="*/ 1121592 w 1569618"/>
              <a:gd name="connsiteY710" fmla="*/ 549007 h 6693946"/>
              <a:gd name="connsiteX711" fmla="*/ 1133176 w 1569618"/>
              <a:gd name="connsiteY711" fmla="*/ 562161 h 6693946"/>
              <a:gd name="connsiteX712" fmla="*/ 1129853 w 1569618"/>
              <a:gd name="connsiteY712" fmla="*/ 547631 h 6693946"/>
              <a:gd name="connsiteX713" fmla="*/ 1128226 w 1569618"/>
              <a:gd name="connsiteY713" fmla="*/ 541406 h 6693946"/>
              <a:gd name="connsiteX714" fmla="*/ 1121386 w 1569618"/>
              <a:gd name="connsiteY714" fmla="*/ 453285 h 6693946"/>
              <a:gd name="connsiteX715" fmla="*/ 1121341 w 1569618"/>
              <a:gd name="connsiteY715" fmla="*/ 435867 h 6693946"/>
              <a:gd name="connsiteX716" fmla="*/ 1124930 w 1569618"/>
              <a:gd name="connsiteY716" fmla="*/ 430962 h 6693946"/>
              <a:gd name="connsiteX717" fmla="*/ 1128196 w 1569618"/>
              <a:gd name="connsiteY717" fmla="*/ 436602 h 6693946"/>
              <a:gd name="connsiteX718" fmla="*/ 1134863 w 1569618"/>
              <a:gd name="connsiteY718" fmla="*/ 479181 h 6693946"/>
              <a:gd name="connsiteX719" fmla="*/ 1144868 w 1569618"/>
              <a:gd name="connsiteY719" fmla="*/ 499190 h 6693946"/>
              <a:gd name="connsiteX720" fmla="*/ 1162957 w 1569618"/>
              <a:gd name="connsiteY720" fmla="*/ 530142 h 6693946"/>
              <a:gd name="connsiteX721" fmla="*/ 1159721 w 1569618"/>
              <a:gd name="connsiteY721" fmla="*/ 535504 h 6693946"/>
              <a:gd name="connsiteX722" fmla="*/ 1152367 w 1569618"/>
              <a:gd name="connsiteY722" fmla="*/ 542373 h 6693946"/>
              <a:gd name="connsiteX723" fmla="*/ 1149289 w 1569618"/>
              <a:gd name="connsiteY723" fmla="*/ 536674 h 6693946"/>
              <a:gd name="connsiteX724" fmla="*/ 1149101 w 1569618"/>
              <a:gd name="connsiteY724" fmla="*/ 529718 h 6693946"/>
              <a:gd name="connsiteX725" fmla="*/ 1144939 w 1569618"/>
              <a:gd name="connsiteY725" fmla="*/ 508389 h 6693946"/>
              <a:gd name="connsiteX726" fmla="*/ 1142348 w 1569618"/>
              <a:gd name="connsiteY726" fmla="*/ 528237 h 6693946"/>
              <a:gd name="connsiteX727" fmla="*/ 1157831 w 1569618"/>
              <a:gd name="connsiteY727" fmla="*/ 550166 h 6693946"/>
              <a:gd name="connsiteX728" fmla="*/ 1162987 w 1569618"/>
              <a:gd name="connsiteY728" fmla="*/ 560346 h 6693946"/>
              <a:gd name="connsiteX729" fmla="*/ 1171158 w 1569618"/>
              <a:gd name="connsiteY729" fmla="*/ 616579 h 6693946"/>
              <a:gd name="connsiteX730" fmla="*/ 1183037 w 1569618"/>
              <a:gd name="connsiteY730" fmla="*/ 624296 h 6693946"/>
              <a:gd name="connsiteX731" fmla="*/ 1187417 w 1569618"/>
              <a:gd name="connsiteY731" fmla="*/ 611524 h 6693946"/>
              <a:gd name="connsiteX732" fmla="*/ 1186877 w 1569618"/>
              <a:gd name="connsiteY732" fmla="*/ 593128 h 6693946"/>
              <a:gd name="connsiteX733" fmla="*/ 1197542 w 1569618"/>
              <a:gd name="connsiteY733" fmla="*/ 609739 h 6693946"/>
              <a:gd name="connsiteX734" fmla="*/ 1199240 w 1569618"/>
              <a:gd name="connsiteY734" fmla="*/ 657081 h 6693946"/>
              <a:gd name="connsiteX735" fmla="*/ 1221987 w 1569618"/>
              <a:gd name="connsiteY735" fmla="*/ 702679 h 6693946"/>
              <a:gd name="connsiteX736" fmla="*/ 1228256 w 1569618"/>
              <a:gd name="connsiteY736" fmla="*/ 703395 h 6693946"/>
              <a:gd name="connsiteX737" fmla="*/ 1229940 w 1569618"/>
              <a:gd name="connsiteY737" fmla="*/ 697141 h 6693946"/>
              <a:gd name="connsiteX738" fmla="*/ 1226322 w 1569618"/>
              <a:gd name="connsiteY738" fmla="*/ 611262 h 6693946"/>
              <a:gd name="connsiteX739" fmla="*/ 1229618 w 1569618"/>
              <a:gd name="connsiteY739" fmla="*/ 605708 h 6693946"/>
              <a:gd name="connsiteX740" fmla="*/ 1233105 w 1569618"/>
              <a:gd name="connsiteY740" fmla="*/ 611172 h 6693946"/>
              <a:gd name="connsiteX741" fmla="*/ 1240489 w 1569618"/>
              <a:gd name="connsiteY741" fmla="*/ 643282 h 6693946"/>
              <a:gd name="connsiteX742" fmla="*/ 1251884 w 1569618"/>
              <a:gd name="connsiteY742" fmla="*/ 677499 h 6693946"/>
              <a:gd name="connsiteX743" fmla="*/ 1269857 w 1569618"/>
              <a:gd name="connsiteY743" fmla="*/ 705064 h 6693946"/>
              <a:gd name="connsiteX744" fmla="*/ 1268144 w 1569618"/>
              <a:gd name="connsiteY744" fmla="*/ 706781 h 6693946"/>
              <a:gd name="connsiteX745" fmla="*/ 1272362 w 1569618"/>
              <a:gd name="connsiteY745" fmla="*/ 709886 h 6693946"/>
              <a:gd name="connsiteX746" fmla="*/ 1271365 w 1569618"/>
              <a:gd name="connsiteY746" fmla="*/ 705694 h 6693946"/>
              <a:gd name="connsiteX747" fmla="*/ 1271762 w 1569618"/>
              <a:gd name="connsiteY747" fmla="*/ 704277 h 6693946"/>
              <a:gd name="connsiteX748" fmla="*/ 1267161 w 1569618"/>
              <a:gd name="connsiteY748" fmla="*/ 629805 h 6693946"/>
              <a:gd name="connsiteX749" fmla="*/ 1266764 w 1569618"/>
              <a:gd name="connsiteY749" fmla="*/ 617048 h 6693946"/>
              <a:gd name="connsiteX750" fmla="*/ 1276858 w 1569618"/>
              <a:gd name="connsiteY750" fmla="*/ 617880 h 6693946"/>
              <a:gd name="connsiteX751" fmla="*/ 1282029 w 1569618"/>
              <a:gd name="connsiteY751" fmla="*/ 609679 h 6693946"/>
              <a:gd name="connsiteX752" fmla="*/ 1284182 w 1569618"/>
              <a:gd name="connsiteY752" fmla="*/ 600129 h 6693946"/>
              <a:gd name="connsiteX753" fmla="*/ 1293849 w 1569618"/>
              <a:gd name="connsiteY753" fmla="*/ 607174 h 6693946"/>
              <a:gd name="connsiteX754" fmla="*/ 1316393 w 1569618"/>
              <a:gd name="connsiteY754" fmla="*/ 674173 h 6693946"/>
              <a:gd name="connsiteX755" fmla="*/ 1333222 w 1569618"/>
              <a:gd name="connsiteY755" fmla="*/ 716096 h 6693946"/>
              <a:gd name="connsiteX756" fmla="*/ 1333485 w 1569618"/>
              <a:gd name="connsiteY756" fmla="*/ 733203 h 6693946"/>
              <a:gd name="connsiteX757" fmla="*/ 1337073 w 1569618"/>
              <a:gd name="connsiteY757" fmla="*/ 738404 h 6693946"/>
              <a:gd name="connsiteX758" fmla="*/ 1352132 w 1569618"/>
              <a:gd name="connsiteY758" fmla="*/ 757592 h 6693946"/>
              <a:gd name="connsiteX759" fmla="*/ 1345116 w 1569618"/>
              <a:gd name="connsiteY759" fmla="*/ 766250 h 6693946"/>
              <a:gd name="connsiteX760" fmla="*/ 1341997 w 1569618"/>
              <a:gd name="connsiteY760" fmla="*/ 773911 h 6693946"/>
              <a:gd name="connsiteX761" fmla="*/ 1347708 w 1569618"/>
              <a:gd name="connsiteY761" fmla="*/ 802751 h 6693946"/>
              <a:gd name="connsiteX762" fmla="*/ 1347606 w 1569618"/>
              <a:gd name="connsiteY762" fmla="*/ 807397 h 6693946"/>
              <a:gd name="connsiteX763" fmla="*/ 1366134 w 1569618"/>
              <a:gd name="connsiteY763" fmla="*/ 841071 h 6693946"/>
              <a:gd name="connsiteX764" fmla="*/ 1373210 w 1569618"/>
              <a:gd name="connsiteY764" fmla="*/ 904289 h 6693946"/>
              <a:gd name="connsiteX765" fmla="*/ 1380346 w 1569618"/>
              <a:gd name="connsiteY765" fmla="*/ 950108 h 6693946"/>
              <a:gd name="connsiteX766" fmla="*/ 1386218 w 1569618"/>
              <a:gd name="connsiteY766" fmla="*/ 957946 h 6693946"/>
              <a:gd name="connsiteX767" fmla="*/ 1400472 w 1569618"/>
              <a:gd name="connsiteY767" fmla="*/ 965460 h 6693946"/>
              <a:gd name="connsiteX768" fmla="*/ 1387977 w 1569618"/>
              <a:gd name="connsiteY768" fmla="*/ 972960 h 6693946"/>
              <a:gd name="connsiteX769" fmla="*/ 1394127 w 1569618"/>
              <a:gd name="connsiteY769" fmla="*/ 1004612 h 6693946"/>
              <a:gd name="connsiteX770" fmla="*/ 1388416 w 1569618"/>
              <a:gd name="connsiteY770" fmla="*/ 1007016 h 6693946"/>
              <a:gd name="connsiteX771" fmla="*/ 1394288 w 1569618"/>
              <a:gd name="connsiteY771" fmla="*/ 1024667 h 6693946"/>
              <a:gd name="connsiteX772" fmla="*/ 1390819 w 1569618"/>
              <a:gd name="connsiteY772" fmla="*/ 1041511 h 6693946"/>
              <a:gd name="connsiteX773" fmla="*/ 1394333 w 1569618"/>
              <a:gd name="connsiteY773" fmla="*/ 1078308 h 6693946"/>
              <a:gd name="connsiteX774" fmla="*/ 1412422 w 1569618"/>
              <a:gd name="connsiteY774" fmla="*/ 1104834 h 6693946"/>
              <a:gd name="connsiteX775" fmla="*/ 1413828 w 1569618"/>
              <a:gd name="connsiteY775" fmla="*/ 1184095 h 6693946"/>
              <a:gd name="connsiteX776" fmla="*/ 1411807 w 1569618"/>
              <a:gd name="connsiteY776" fmla="*/ 1194171 h 6693946"/>
              <a:gd name="connsiteX777" fmla="*/ 1422033 w 1569618"/>
              <a:gd name="connsiteY777" fmla="*/ 1245746 h 6693946"/>
              <a:gd name="connsiteX778" fmla="*/ 1428667 w 1569618"/>
              <a:gd name="connsiteY778" fmla="*/ 1278073 h 6693946"/>
              <a:gd name="connsiteX779" fmla="*/ 1434044 w 1569618"/>
              <a:gd name="connsiteY779" fmla="*/ 1307382 h 6693946"/>
              <a:gd name="connsiteX780" fmla="*/ 1429679 w 1569618"/>
              <a:gd name="connsiteY780" fmla="*/ 1324170 h 6693946"/>
              <a:gd name="connsiteX781" fmla="*/ 1442128 w 1569618"/>
              <a:gd name="connsiteY781" fmla="*/ 1413581 h 6693946"/>
              <a:gd name="connsiteX782" fmla="*/ 1443096 w 1569618"/>
              <a:gd name="connsiteY782" fmla="*/ 1430602 h 6693946"/>
              <a:gd name="connsiteX783" fmla="*/ 1443317 w 1569618"/>
              <a:gd name="connsiteY783" fmla="*/ 1462051 h 6693946"/>
              <a:gd name="connsiteX784" fmla="*/ 1448781 w 1569618"/>
              <a:gd name="connsiteY784" fmla="*/ 1892825 h 6693946"/>
              <a:gd name="connsiteX785" fmla="*/ 1455898 w 1569618"/>
              <a:gd name="connsiteY785" fmla="*/ 1959767 h 6693946"/>
              <a:gd name="connsiteX786" fmla="*/ 1456573 w 1569618"/>
              <a:gd name="connsiteY786" fmla="*/ 2018711 h 6693946"/>
              <a:gd name="connsiteX787" fmla="*/ 1464526 w 1569618"/>
              <a:gd name="connsiteY787" fmla="*/ 2068322 h 6693946"/>
              <a:gd name="connsiteX788" fmla="*/ 1470605 w 1569618"/>
              <a:gd name="connsiteY788" fmla="*/ 2118300 h 6693946"/>
              <a:gd name="connsiteX789" fmla="*/ 1471119 w 1569618"/>
              <a:gd name="connsiteY789" fmla="*/ 2138883 h 6693946"/>
              <a:gd name="connsiteX790" fmla="*/ 1478119 w 1569618"/>
              <a:gd name="connsiteY790" fmla="*/ 2384291 h 6693946"/>
              <a:gd name="connsiteX791" fmla="*/ 1486264 w 1569618"/>
              <a:gd name="connsiteY791" fmla="*/ 2496595 h 6693946"/>
              <a:gd name="connsiteX792" fmla="*/ 1493175 w 1569618"/>
              <a:gd name="connsiteY792" fmla="*/ 2999763 h 6693946"/>
              <a:gd name="connsiteX793" fmla="*/ 1498039 w 1569618"/>
              <a:gd name="connsiteY793" fmla="*/ 3150971 h 6693946"/>
              <a:gd name="connsiteX794" fmla="*/ 1499737 w 1569618"/>
              <a:gd name="connsiteY794" fmla="*/ 3179871 h 6693946"/>
              <a:gd name="connsiteX795" fmla="*/ 1500705 w 1569618"/>
              <a:gd name="connsiteY795" fmla="*/ 3208550 h 6693946"/>
              <a:gd name="connsiteX796" fmla="*/ 1505876 w 1569618"/>
              <a:gd name="connsiteY796" fmla="*/ 3237908 h 6693946"/>
              <a:gd name="connsiteX797" fmla="*/ 1506112 w 1569618"/>
              <a:gd name="connsiteY797" fmla="*/ 3272856 h 6693946"/>
              <a:gd name="connsiteX798" fmla="*/ 1506506 w 1569618"/>
              <a:gd name="connsiteY798" fmla="*/ 3307733 h 6693946"/>
              <a:gd name="connsiteX799" fmla="*/ 1512730 w 1569618"/>
              <a:gd name="connsiteY799" fmla="*/ 3469295 h 6693946"/>
              <a:gd name="connsiteX800" fmla="*/ 1520628 w 1569618"/>
              <a:gd name="connsiteY800" fmla="*/ 3522393 h 6693946"/>
              <a:gd name="connsiteX801" fmla="*/ 1520991 w 1569618"/>
              <a:gd name="connsiteY801" fmla="*/ 3578041 h 6693946"/>
              <a:gd name="connsiteX802" fmla="*/ 1526324 w 1569618"/>
              <a:gd name="connsiteY802" fmla="*/ 3683786 h 6693946"/>
              <a:gd name="connsiteX803" fmla="*/ 1534251 w 1569618"/>
              <a:gd name="connsiteY803" fmla="*/ 3813831 h 6693946"/>
              <a:gd name="connsiteX804" fmla="*/ 1534907 w 1569618"/>
              <a:gd name="connsiteY804" fmla="*/ 3946687 h 6693946"/>
              <a:gd name="connsiteX805" fmla="*/ 1540299 w 1569618"/>
              <a:gd name="connsiteY805" fmla="*/ 3990636 h 6693946"/>
              <a:gd name="connsiteX806" fmla="*/ 1541106 w 1569618"/>
              <a:gd name="connsiteY806" fmla="*/ 4042908 h 6693946"/>
              <a:gd name="connsiteX807" fmla="*/ 1541559 w 1569618"/>
              <a:gd name="connsiteY807" fmla="*/ 4095293 h 6693946"/>
              <a:gd name="connsiteX808" fmla="*/ 1548253 w 1569618"/>
              <a:gd name="connsiteY808" fmla="*/ 4888009 h 6693946"/>
              <a:gd name="connsiteX809" fmla="*/ 1551620 w 1569618"/>
              <a:gd name="connsiteY809" fmla="*/ 4911671 h 6693946"/>
              <a:gd name="connsiteX810" fmla="*/ 1550934 w 1569618"/>
              <a:gd name="connsiteY810" fmla="*/ 4933570 h 6693946"/>
              <a:gd name="connsiteX811" fmla="*/ 1554669 w 1569618"/>
              <a:gd name="connsiteY811" fmla="*/ 4954194 h 6693946"/>
              <a:gd name="connsiteX812" fmla="*/ 1555107 w 1569618"/>
              <a:gd name="connsiteY812" fmla="*/ 4983143 h 6693946"/>
              <a:gd name="connsiteX813" fmla="*/ 1555707 w 1569618"/>
              <a:gd name="connsiteY813" fmla="*/ 5022891 h 6693946"/>
              <a:gd name="connsiteX814" fmla="*/ 1555107 w 1569618"/>
              <a:gd name="connsiteY814" fmla="*/ 5071751 h 6693946"/>
              <a:gd name="connsiteX815" fmla="*/ 1555107 w 1569618"/>
              <a:gd name="connsiteY815" fmla="*/ 5117237 h 6693946"/>
              <a:gd name="connsiteX816" fmla="*/ 1555430 w 1569618"/>
              <a:gd name="connsiteY816" fmla="*/ 5162685 h 6693946"/>
              <a:gd name="connsiteX817" fmla="*/ 1561670 w 1569618"/>
              <a:gd name="connsiteY817" fmla="*/ 5184284 h 6693946"/>
              <a:gd name="connsiteX818" fmla="*/ 1557567 w 1569618"/>
              <a:gd name="connsiteY818" fmla="*/ 5204421 h 6693946"/>
              <a:gd name="connsiteX819" fmla="*/ 1554185 w 1569618"/>
              <a:gd name="connsiteY819" fmla="*/ 5224745 h 6693946"/>
              <a:gd name="connsiteX820" fmla="*/ 1559090 w 1569618"/>
              <a:gd name="connsiteY820" fmla="*/ 5263256 h 6693946"/>
              <a:gd name="connsiteX821" fmla="*/ 1555798 w 1569618"/>
              <a:gd name="connsiteY821" fmla="*/ 5290629 h 6693946"/>
              <a:gd name="connsiteX822" fmla="*/ 1555107 w 1569618"/>
              <a:gd name="connsiteY822" fmla="*/ 5320253 h 6693946"/>
              <a:gd name="connsiteX823" fmla="*/ 1561801 w 1569618"/>
              <a:gd name="connsiteY823" fmla="*/ 5383813 h 6693946"/>
              <a:gd name="connsiteX824" fmla="*/ 1561126 w 1569618"/>
              <a:gd name="connsiteY824" fmla="*/ 5446548 h 6693946"/>
              <a:gd name="connsiteX825" fmla="*/ 1562828 w 1569618"/>
              <a:gd name="connsiteY825" fmla="*/ 5493458 h 6693946"/>
              <a:gd name="connsiteX826" fmla="*/ 1569286 w 1569618"/>
              <a:gd name="connsiteY826" fmla="*/ 5518545 h 6693946"/>
              <a:gd name="connsiteX827" fmla="*/ 1566110 w 1569618"/>
              <a:gd name="connsiteY827" fmla="*/ 5548731 h 6693946"/>
              <a:gd name="connsiteX828" fmla="*/ 1558257 w 1569618"/>
              <a:gd name="connsiteY828" fmla="*/ 5578130 h 6693946"/>
              <a:gd name="connsiteX829" fmla="*/ 1559881 w 1569618"/>
              <a:gd name="connsiteY829" fmla="*/ 5584654 h 6693946"/>
              <a:gd name="connsiteX830" fmla="*/ 1566019 w 1569618"/>
              <a:gd name="connsiteY830" fmla="*/ 5605316 h 6693946"/>
              <a:gd name="connsiteX831" fmla="*/ 1562108 w 1569618"/>
              <a:gd name="connsiteY831" fmla="*/ 5639852 h 6693946"/>
              <a:gd name="connsiteX832" fmla="*/ 1562213 w 1569618"/>
              <a:gd name="connsiteY832" fmla="*/ 5683050 h 6693946"/>
              <a:gd name="connsiteX833" fmla="*/ 1553278 w 1569618"/>
              <a:gd name="connsiteY833" fmla="*/ 5742785 h 6693946"/>
              <a:gd name="connsiteX834" fmla="*/ 1558595 w 1569618"/>
              <a:gd name="connsiteY834" fmla="*/ 5759922 h 6693946"/>
              <a:gd name="connsiteX835" fmla="*/ 1560500 w 1569618"/>
              <a:gd name="connsiteY835" fmla="*/ 5764534 h 6693946"/>
              <a:gd name="connsiteX836" fmla="*/ 1548031 w 1569618"/>
              <a:gd name="connsiteY836" fmla="*/ 5836381 h 6693946"/>
              <a:gd name="connsiteX837" fmla="*/ 1545834 w 1569618"/>
              <a:gd name="connsiteY837" fmla="*/ 5842456 h 6693946"/>
              <a:gd name="connsiteX838" fmla="*/ 1540914 w 1569618"/>
              <a:gd name="connsiteY838" fmla="*/ 5839943 h 6693946"/>
              <a:gd name="connsiteX839" fmla="*/ 1527366 w 1569618"/>
              <a:gd name="connsiteY839" fmla="*/ 5810770 h 6693946"/>
              <a:gd name="connsiteX840" fmla="*/ 1525255 w 1569618"/>
              <a:gd name="connsiteY840" fmla="*/ 5777396 h 6693946"/>
              <a:gd name="connsiteX841" fmla="*/ 1515397 w 1569618"/>
              <a:gd name="connsiteY841" fmla="*/ 5744435 h 6693946"/>
              <a:gd name="connsiteX842" fmla="*/ 1513582 w 1569618"/>
              <a:gd name="connsiteY842" fmla="*/ 5735098 h 6693946"/>
              <a:gd name="connsiteX843" fmla="*/ 1514081 w 1569618"/>
              <a:gd name="connsiteY843" fmla="*/ 5670413 h 6693946"/>
              <a:gd name="connsiteX844" fmla="*/ 1512997 w 1569618"/>
              <a:gd name="connsiteY844" fmla="*/ 5618253 h 6693946"/>
              <a:gd name="connsiteX845" fmla="*/ 1504545 w 1569618"/>
              <a:gd name="connsiteY845" fmla="*/ 5605729 h 6693946"/>
              <a:gd name="connsiteX846" fmla="*/ 1506112 w 1569618"/>
              <a:gd name="connsiteY846" fmla="*/ 5605729 h 6693946"/>
              <a:gd name="connsiteX847" fmla="*/ 1504001 w 1569618"/>
              <a:gd name="connsiteY847" fmla="*/ 5600404 h 6693946"/>
              <a:gd name="connsiteX848" fmla="*/ 1499752 w 1569618"/>
              <a:gd name="connsiteY848" fmla="*/ 5601566 h 6693946"/>
              <a:gd name="connsiteX849" fmla="*/ 1504545 w 1569618"/>
              <a:gd name="connsiteY849" fmla="*/ 5605729 h 6693946"/>
              <a:gd name="connsiteX850" fmla="*/ 1503780 w 1569618"/>
              <a:gd name="connsiteY850" fmla="*/ 5629015 h 6693946"/>
              <a:gd name="connsiteX851" fmla="*/ 1504676 w 1569618"/>
              <a:gd name="connsiteY851" fmla="*/ 5645664 h 6693946"/>
              <a:gd name="connsiteX852" fmla="*/ 1499329 w 1569618"/>
              <a:gd name="connsiteY852" fmla="*/ 5671163 h 6693946"/>
              <a:gd name="connsiteX853" fmla="*/ 1505216 w 1569618"/>
              <a:gd name="connsiteY853" fmla="*/ 5710312 h 6693946"/>
              <a:gd name="connsiteX854" fmla="*/ 1499107 w 1569618"/>
              <a:gd name="connsiteY854" fmla="*/ 5776534 h 6693946"/>
              <a:gd name="connsiteX855" fmla="*/ 1484652 w 1569618"/>
              <a:gd name="connsiteY855" fmla="*/ 5801432 h 6693946"/>
              <a:gd name="connsiteX856" fmla="*/ 1499021 w 1569618"/>
              <a:gd name="connsiteY856" fmla="*/ 5826669 h 6693946"/>
              <a:gd name="connsiteX857" fmla="*/ 1499107 w 1569618"/>
              <a:gd name="connsiteY857" fmla="*/ 5836681 h 6693946"/>
              <a:gd name="connsiteX858" fmla="*/ 1486587 w 1569618"/>
              <a:gd name="connsiteY858" fmla="*/ 5848606 h 6693946"/>
              <a:gd name="connsiteX859" fmla="*/ 1489954 w 1569618"/>
              <a:gd name="connsiteY859" fmla="*/ 5855955 h 6693946"/>
              <a:gd name="connsiteX860" fmla="*/ 1482822 w 1569618"/>
              <a:gd name="connsiteY860" fmla="*/ 5869755 h 6693946"/>
              <a:gd name="connsiteX861" fmla="*/ 1478176 w 1569618"/>
              <a:gd name="connsiteY861" fmla="*/ 5857343 h 6693946"/>
              <a:gd name="connsiteX862" fmla="*/ 1470414 w 1569618"/>
              <a:gd name="connsiteY862" fmla="*/ 5832594 h 6693946"/>
              <a:gd name="connsiteX863" fmla="*/ 1464320 w 1569618"/>
              <a:gd name="connsiteY863" fmla="*/ 5817670 h 6693946"/>
              <a:gd name="connsiteX864" fmla="*/ 1474632 w 1569618"/>
              <a:gd name="connsiteY864" fmla="*/ 5808670 h 6693946"/>
              <a:gd name="connsiteX865" fmla="*/ 1469244 w 1569618"/>
              <a:gd name="connsiteY865" fmla="*/ 5782308 h 6693946"/>
              <a:gd name="connsiteX866" fmla="*/ 1464099 w 1569618"/>
              <a:gd name="connsiteY866" fmla="*/ 5787408 h 6693946"/>
              <a:gd name="connsiteX867" fmla="*/ 1455328 w 1569618"/>
              <a:gd name="connsiteY867" fmla="*/ 5794683 h 6693946"/>
              <a:gd name="connsiteX868" fmla="*/ 1450389 w 1569618"/>
              <a:gd name="connsiteY868" fmla="*/ 5787371 h 6693946"/>
              <a:gd name="connsiteX869" fmla="*/ 1446407 w 1569618"/>
              <a:gd name="connsiteY869" fmla="*/ 5745185 h 6693946"/>
              <a:gd name="connsiteX870" fmla="*/ 1443419 w 1569618"/>
              <a:gd name="connsiteY870" fmla="*/ 5696962 h 6693946"/>
              <a:gd name="connsiteX871" fmla="*/ 1435975 w 1569618"/>
              <a:gd name="connsiteY871" fmla="*/ 5591404 h 6693946"/>
              <a:gd name="connsiteX872" fmla="*/ 1433444 w 1569618"/>
              <a:gd name="connsiteY872" fmla="*/ 5585554 h 6693946"/>
              <a:gd name="connsiteX873" fmla="*/ 1429342 w 1569618"/>
              <a:gd name="connsiteY873" fmla="*/ 5592604 h 6693946"/>
              <a:gd name="connsiteX874" fmla="*/ 1418793 w 1569618"/>
              <a:gd name="connsiteY874" fmla="*/ 5640827 h 6693946"/>
              <a:gd name="connsiteX875" fmla="*/ 1419206 w 1569618"/>
              <a:gd name="connsiteY875" fmla="*/ 5647952 h 6693946"/>
              <a:gd name="connsiteX876" fmla="*/ 1423848 w 1569618"/>
              <a:gd name="connsiteY876" fmla="*/ 5690625 h 6693946"/>
              <a:gd name="connsiteX877" fmla="*/ 1422119 w 1569618"/>
              <a:gd name="connsiteY877" fmla="*/ 5715711 h 6693946"/>
              <a:gd name="connsiteX878" fmla="*/ 1429120 w 1569618"/>
              <a:gd name="connsiteY878" fmla="*/ 5754785 h 6693946"/>
              <a:gd name="connsiteX879" fmla="*/ 1427553 w 1569618"/>
              <a:gd name="connsiteY879" fmla="*/ 5791421 h 6693946"/>
              <a:gd name="connsiteX880" fmla="*/ 1428742 w 1569618"/>
              <a:gd name="connsiteY880" fmla="*/ 5853893 h 6693946"/>
              <a:gd name="connsiteX881" fmla="*/ 1420335 w 1569618"/>
              <a:gd name="connsiteY881" fmla="*/ 5857418 h 6693946"/>
              <a:gd name="connsiteX882" fmla="*/ 1415340 w 1569618"/>
              <a:gd name="connsiteY882" fmla="*/ 5853968 h 6693946"/>
              <a:gd name="connsiteX883" fmla="*/ 1414871 w 1569618"/>
              <a:gd name="connsiteY883" fmla="*/ 5835181 h 6693946"/>
              <a:gd name="connsiteX884" fmla="*/ 1408057 w 1569618"/>
              <a:gd name="connsiteY884" fmla="*/ 5729698 h 6693946"/>
              <a:gd name="connsiteX885" fmla="*/ 1399913 w 1569618"/>
              <a:gd name="connsiteY885" fmla="*/ 5680800 h 6693946"/>
              <a:gd name="connsiteX886" fmla="*/ 1401132 w 1569618"/>
              <a:gd name="connsiteY886" fmla="*/ 5654439 h 6693946"/>
              <a:gd name="connsiteX887" fmla="*/ 1393688 w 1569618"/>
              <a:gd name="connsiteY887" fmla="*/ 5629353 h 6693946"/>
              <a:gd name="connsiteX888" fmla="*/ 1387831 w 1569618"/>
              <a:gd name="connsiteY888" fmla="*/ 5593242 h 6693946"/>
              <a:gd name="connsiteX889" fmla="*/ 1392297 w 1569618"/>
              <a:gd name="connsiteY889" fmla="*/ 5572805 h 6693946"/>
              <a:gd name="connsiteX890" fmla="*/ 1387040 w 1569618"/>
              <a:gd name="connsiteY890" fmla="*/ 5554168 h 6693946"/>
              <a:gd name="connsiteX891" fmla="*/ 1380211 w 1569618"/>
              <a:gd name="connsiteY891" fmla="*/ 5539544 h 6693946"/>
              <a:gd name="connsiteX892" fmla="*/ 1375363 w 1569618"/>
              <a:gd name="connsiteY892" fmla="*/ 5537106 h 6693946"/>
              <a:gd name="connsiteX893" fmla="*/ 1373240 w 1569618"/>
              <a:gd name="connsiteY893" fmla="*/ 5539506 h 6693946"/>
              <a:gd name="connsiteX894" fmla="*/ 1375922 w 1569618"/>
              <a:gd name="connsiteY894" fmla="*/ 5583867 h 6693946"/>
              <a:gd name="connsiteX895" fmla="*/ 1379934 w 1569618"/>
              <a:gd name="connsiteY895" fmla="*/ 5606591 h 6693946"/>
              <a:gd name="connsiteX896" fmla="*/ 1381092 w 1569618"/>
              <a:gd name="connsiteY896" fmla="*/ 5658751 h 6693946"/>
              <a:gd name="connsiteX897" fmla="*/ 1380035 w 1569618"/>
              <a:gd name="connsiteY897" fmla="*/ 5705699 h 6693946"/>
              <a:gd name="connsiteX898" fmla="*/ 1386188 w 1569618"/>
              <a:gd name="connsiteY898" fmla="*/ 5734836 h 6693946"/>
              <a:gd name="connsiteX899" fmla="*/ 1386950 w 1569618"/>
              <a:gd name="connsiteY899" fmla="*/ 5756360 h 6693946"/>
              <a:gd name="connsiteX900" fmla="*/ 1385341 w 1569618"/>
              <a:gd name="connsiteY900" fmla="*/ 5776121 h 6693946"/>
              <a:gd name="connsiteX901" fmla="*/ 1378573 w 1569618"/>
              <a:gd name="connsiteY901" fmla="*/ 5785308 h 6693946"/>
              <a:gd name="connsiteX902" fmla="*/ 1373387 w 1569618"/>
              <a:gd name="connsiteY902" fmla="*/ 5778146 h 6693946"/>
              <a:gd name="connsiteX903" fmla="*/ 1365756 w 1569618"/>
              <a:gd name="connsiteY903" fmla="*/ 5742673 h 6693946"/>
              <a:gd name="connsiteX904" fmla="*/ 1353992 w 1569618"/>
              <a:gd name="connsiteY904" fmla="*/ 5733336 h 6693946"/>
              <a:gd name="connsiteX905" fmla="*/ 1353216 w 1569618"/>
              <a:gd name="connsiteY905" fmla="*/ 5749460 h 6693946"/>
              <a:gd name="connsiteX906" fmla="*/ 1352132 w 1569618"/>
              <a:gd name="connsiteY906" fmla="*/ 5773684 h 6693946"/>
              <a:gd name="connsiteX907" fmla="*/ 1341952 w 1569618"/>
              <a:gd name="connsiteY907" fmla="*/ 5753660 h 6693946"/>
              <a:gd name="connsiteX908" fmla="*/ 1317225 w 1569618"/>
              <a:gd name="connsiteY908" fmla="*/ 5686763 h 6693946"/>
              <a:gd name="connsiteX909" fmla="*/ 1309887 w 1569618"/>
              <a:gd name="connsiteY909" fmla="*/ 5612778 h 6693946"/>
              <a:gd name="connsiteX910" fmla="*/ 1302683 w 1569618"/>
              <a:gd name="connsiteY910" fmla="*/ 5594854 h 6693946"/>
              <a:gd name="connsiteX911" fmla="*/ 1300351 w 1569618"/>
              <a:gd name="connsiteY911" fmla="*/ 5592454 h 6693946"/>
              <a:gd name="connsiteX912" fmla="*/ 1296323 w 1569618"/>
              <a:gd name="connsiteY912" fmla="*/ 5596391 h 6693946"/>
              <a:gd name="connsiteX913" fmla="*/ 1296121 w 1569618"/>
              <a:gd name="connsiteY913" fmla="*/ 5631340 h 6693946"/>
              <a:gd name="connsiteX914" fmla="*/ 1289030 w 1569618"/>
              <a:gd name="connsiteY914" fmla="*/ 5699512 h 6693946"/>
              <a:gd name="connsiteX915" fmla="*/ 1291621 w 1569618"/>
              <a:gd name="connsiteY915" fmla="*/ 5719574 h 6693946"/>
              <a:gd name="connsiteX916" fmla="*/ 1294171 w 1569618"/>
              <a:gd name="connsiteY916" fmla="*/ 5740835 h 6693946"/>
              <a:gd name="connsiteX917" fmla="*/ 1296046 w 1569618"/>
              <a:gd name="connsiteY917" fmla="*/ 5753847 h 6693946"/>
              <a:gd name="connsiteX918" fmla="*/ 1303324 w 1569618"/>
              <a:gd name="connsiteY918" fmla="*/ 6072696 h 6693946"/>
              <a:gd name="connsiteX919" fmla="*/ 1300310 w 1569618"/>
              <a:gd name="connsiteY919" fmla="*/ 6345047 h 6693946"/>
              <a:gd name="connsiteX920" fmla="*/ 1307502 w 1569618"/>
              <a:gd name="connsiteY920" fmla="*/ 6471566 h 6693946"/>
              <a:gd name="connsiteX921" fmla="*/ 1307457 w 1569618"/>
              <a:gd name="connsiteY921" fmla="*/ 6597448 h 6693946"/>
              <a:gd name="connsiteX922" fmla="*/ 1300235 w 1569618"/>
              <a:gd name="connsiteY922" fmla="*/ 6643534 h 6693946"/>
              <a:gd name="connsiteX923" fmla="*/ 1286717 w 1569618"/>
              <a:gd name="connsiteY923" fmla="*/ 6648109 h 6693946"/>
              <a:gd name="connsiteX924" fmla="*/ 1263850 w 1569618"/>
              <a:gd name="connsiteY924" fmla="*/ 6648671 h 6693946"/>
              <a:gd name="connsiteX925" fmla="*/ 1215938 w 1569618"/>
              <a:gd name="connsiteY925" fmla="*/ 6676157 h 6693946"/>
              <a:gd name="connsiteX926" fmla="*/ 1200264 w 1569618"/>
              <a:gd name="connsiteY926" fmla="*/ 6679082 h 6693946"/>
              <a:gd name="connsiteX927" fmla="*/ 1177120 w 1569618"/>
              <a:gd name="connsiteY927" fmla="*/ 6686282 h 6693946"/>
              <a:gd name="connsiteX928" fmla="*/ 1163028 w 1569618"/>
              <a:gd name="connsiteY928" fmla="*/ 6693294 h 6693946"/>
              <a:gd name="connsiteX929" fmla="*/ 1149112 w 1569618"/>
              <a:gd name="connsiteY929" fmla="*/ 6693482 h 6693946"/>
              <a:gd name="connsiteX930" fmla="*/ 1111280 w 1569618"/>
              <a:gd name="connsiteY930" fmla="*/ 6683357 h 6693946"/>
              <a:gd name="connsiteX931" fmla="*/ 1355635 w 1569618"/>
              <a:gd name="connsiteY931" fmla="*/ 5717699 h 6693946"/>
              <a:gd name="connsiteX932" fmla="*/ 1353437 w 1569618"/>
              <a:gd name="connsiteY932" fmla="*/ 5722386 h 6693946"/>
              <a:gd name="connsiteX933" fmla="*/ 1355635 w 1569618"/>
              <a:gd name="connsiteY933" fmla="*/ 5724711 h 6693946"/>
              <a:gd name="connsiteX934" fmla="*/ 1358125 w 1569618"/>
              <a:gd name="connsiteY934" fmla="*/ 5720174 h 6693946"/>
              <a:gd name="connsiteX935" fmla="*/ 1355635 w 1569618"/>
              <a:gd name="connsiteY935" fmla="*/ 5717699 h 6693946"/>
              <a:gd name="connsiteX936" fmla="*/ 1460615 w 1569618"/>
              <a:gd name="connsiteY936" fmla="*/ 5766672 h 6693946"/>
              <a:gd name="connsiteX937" fmla="*/ 1458125 w 1569618"/>
              <a:gd name="connsiteY937" fmla="*/ 5771171 h 6693946"/>
              <a:gd name="connsiteX938" fmla="*/ 1460615 w 1569618"/>
              <a:gd name="connsiteY938" fmla="*/ 5773684 h 6693946"/>
              <a:gd name="connsiteX939" fmla="*/ 1462813 w 1569618"/>
              <a:gd name="connsiteY939" fmla="*/ 5768959 h 6693946"/>
              <a:gd name="connsiteX940" fmla="*/ 1460615 w 1569618"/>
              <a:gd name="connsiteY940" fmla="*/ 5766672 h 6693946"/>
              <a:gd name="connsiteX941" fmla="*/ 1507826 w 1569618"/>
              <a:gd name="connsiteY941" fmla="*/ 5584954 h 6693946"/>
              <a:gd name="connsiteX942" fmla="*/ 1499107 w 1569618"/>
              <a:gd name="connsiteY942" fmla="*/ 5588217 h 6693946"/>
              <a:gd name="connsiteX943" fmla="*/ 1505246 w 1569618"/>
              <a:gd name="connsiteY943" fmla="*/ 5592267 h 6693946"/>
              <a:gd name="connsiteX944" fmla="*/ 1513113 w 1569618"/>
              <a:gd name="connsiteY944" fmla="*/ 5588217 h 6693946"/>
              <a:gd name="connsiteX945" fmla="*/ 1507826 w 1569618"/>
              <a:gd name="connsiteY945" fmla="*/ 5584954 h 6693946"/>
              <a:gd name="connsiteX946" fmla="*/ 1509611 w 1569618"/>
              <a:gd name="connsiteY946" fmla="*/ 5549706 h 6693946"/>
              <a:gd name="connsiteX947" fmla="*/ 1507413 w 1569618"/>
              <a:gd name="connsiteY947" fmla="*/ 5551994 h 6693946"/>
              <a:gd name="connsiteX948" fmla="*/ 1509611 w 1569618"/>
              <a:gd name="connsiteY948" fmla="*/ 5556718 h 6693946"/>
              <a:gd name="connsiteX949" fmla="*/ 1512101 w 1569618"/>
              <a:gd name="connsiteY949" fmla="*/ 5554206 h 6693946"/>
              <a:gd name="connsiteX950" fmla="*/ 1509611 w 1569618"/>
              <a:gd name="connsiteY950" fmla="*/ 5549706 h 6693946"/>
              <a:gd name="connsiteX951" fmla="*/ 1039550 w 1569618"/>
              <a:gd name="connsiteY951" fmla="*/ 520444 h 6693946"/>
              <a:gd name="connsiteX952" fmla="*/ 1043959 w 1569618"/>
              <a:gd name="connsiteY952" fmla="*/ 517632 h 6693946"/>
              <a:gd name="connsiteX953" fmla="*/ 1044207 w 1569618"/>
              <a:gd name="connsiteY953" fmla="*/ 507219 h 6693946"/>
              <a:gd name="connsiteX954" fmla="*/ 1037675 w 1569618"/>
              <a:gd name="connsiteY954" fmla="*/ 450735 h 6693946"/>
              <a:gd name="connsiteX955" fmla="*/ 1038023 w 1569618"/>
              <a:gd name="connsiteY955" fmla="*/ 419960 h 6693946"/>
              <a:gd name="connsiteX956" fmla="*/ 1035593 w 1569618"/>
              <a:gd name="connsiteY956" fmla="*/ 393040 h 6693946"/>
              <a:gd name="connsiteX957" fmla="*/ 1028578 w 1569618"/>
              <a:gd name="connsiteY957" fmla="*/ 383575 h 6693946"/>
              <a:gd name="connsiteX958" fmla="*/ 1023422 w 1569618"/>
              <a:gd name="connsiteY958" fmla="*/ 391514 h 6693946"/>
              <a:gd name="connsiteX959" fmla="*/ 1023174 w 1569618"/>
              <a:gd name="connsiteY959" fmla="*/ 419360 h 6693946"/>
              <a:gd name="connsiteX960" fmla="*/ 1022469 w 1569618"/>
              <a:gd name="connsiteY960" fmla="*/ 419405 h 6693946"/>
              <a:gd name="connsiteX961" fmla="*/ 1025896 w 1569618"/>
              <a:gd name="connsiteY961" fmla="*/ 456450 h 6693946"/>
              <a:gd name="connsiteX962" fmla="*/ 1030377 w 1569618"/>
              <a:gd name="connsiteY962" fmla="*/ 493067 h 6693946"/>
              <a:gd name="connsiteX963" fmla="*/ 1037292 w 1569618"/>
              <a:gd name="connsiteY963" fmla="*/ 518146 h 6693946"/>
              <a:gd name="connsiteX964" fmla="*/ 1039550 w 1569618"/>
              <a:gd name="connsiteY964" fmla="*/ 520444 h 6693946"/>
              <a:gd name="connsiteX965" fmla="*/ 871684 w 1569618"/>
              <a:gd name="connsiteY965" fmla="*/ 534653 h 6693946"/>
              <a:gd name="connsiteX966" fmla="*/ 876195 w 1569618"/>
              <a:gd name="connsiteY966" fmla="*/ 532163 h 6693946"/>
              <a:gd name="connsiteX967" fmla="*/ 873897 w 1569618"/>
              <a:gd name="connsiteY967" fmla="*/ 529980 h 6693946"/>
              <a:gd name="connsiteX968" fmla="*/ 869194 w 1569618"/>
              <a:gd name="connsiteY968" fmla="*/ 532163 h 6693946"/>
              <a:gd name="connsiteX969" fmla="*/ 871684 w 1569618"/>
              <a:gd name="connsiteY969" fmla="*/ 534653 h 6693946"/>
              <a:gd name="connsiteX970" fmla="*/ 1040675 w 1569618"/>
              <a:gd name="connsiteY970" fmla="*/ 535665 h 6693946"/>
              <a:gd name="connsiteX971" fmla="*/ 1042861 w 1569618"/>
              <a:gd name="connsiteY971" fmla="*/ 533363 h 6693946"/>
              <a:gd name="connsiteX972" fmla="*/ 1040675 w 1569618"/>
              <a:gd name="connsiteY972" fmla="*/ 528664 h 6693946"/>
              <a:gd name="connsiteX973" fmla="*/ 1038492 w 1569618"/>
              <a:gd name="connsiteY973" fmla="*/ 530978 h 6693946"/>
              <a:gd name="connsiteX974" fmla="*/ 1040675 w 1569618"/>
              <a:gd name="connsiteY974" fmla="*/ 535665 h 6693946"/>
              <a:gd name="connsiteX975" fmla="*/ 1048954 w 1569618"/>
              <a:gd name="connsiteY975" fmla="*/ 569384 h 6693946"/>
              <a:gd name="connsiteX976" fmla="*/ 1050987 w 1569618"/>
              <a:gd name="connsiteY976" fmla="*/ 563598 h 6693946"/>
              <a:gd name="connsiteX977" fmla="*/ 1044031 w 1569618"/>
              <a:gd name="connsiteY977" fmla="*/ 546240 h 6693946"/>
              <a:gd name="connsiteX978" fmla="*/ 1039403 w 1569618"/>
              <a:gd name="connsiteY978" fmla="*/ 543941 h 6693946"/>
              <a:gd name="connsiteX979" fmla="*/ 1036178 w 1569618"/>
              <a:gd name="connsiteY979" fmla="*/ 552378 h 6693946"/>
              <a:gd name="connsiteX980" fmla="*/ 1044293 w 1569618"/>
              <a:gd name="connsiteY980" fmla="*/ 567085 h 6693946"/>
              <a:gd name="connsiteX981" fmla="*/ 1048954 w 1569618"/>
              <a:gd name="connsiteY981" fmla="*/ 569384 h 6693946"/>
              <a:gd name="connsiteX982" fmla="*/ 1129178 w 1569618"/>
              <a:gd name="connsiteY982" fmla="*/ 580149 h 6693946"/>
              <a:gd name="connsiteX983" fmla="*/ 1131668 w 1569618"/>
              <a:gd name="connsiteY983" fmla="*/ 584660 h 6693946"/>
              <a:gd name="connsiteX984" fmla="*/ 1133850 w 1569618"/>
              <a:gd name="connsiteY984" fmla="*/ 582362 h 6693946"/>
              <a:gd name="connsiteX985" fmla="*/ 1131668 w 1569618"/>
              <a:gd name="connsiteY985" fmla="*/ 577659 h 6693946"/>
              <a:gd name="connsiteX986" fmla="*/ 1129178 w 1569618"/>
              <a:gd name="connsiteY986" fmla="*/ 580149 h 6693946"/>
              <a:gd name="connsiteX987" fmla="*/ 1047679 w 1569618"/>
              <a:gd name="connsiteY987" fmla="*/ 591661 h 6693946"/>
              <a:gd name="connsiteX988" fmla="*/ 1049862 w 1569618"/>
              <a:gd name="connsiteY988" fmla="*/ 586959 h 6693946"/>
              <a:gd name="connsiteX989" fmla="*/ 1047679 w 1569618"/>
              <a:gd name="connsiteY989" fmla="*/ 584660 h 6693946"/>
              <a:gd name="connsiteX990" fmla="*/ 1045189 w 1569618"/>
              <a:gd name="connsiteY990" fmla="*/ 589172 h 6693946"/>
              <a:gd name="connsiteX991" fmla="*/ 1047679 w 1569618"/>
              <a:gd name="connsiteY991" fmla="*/ 591661 h 6693946"/>
              <a:gd name="connsiteX992" fmla="*/ 1173884 w 1569618"/>
              <a:gd name="connsiteY992" fmla="*/ 633877 h 6693946"/>
              <a:gd name="connsiteX993" fmla="*/ 1170426 w 1569618"/>
              <a:gd name="connsiteY993" fmla="*/ 639224 h 6693946"/>
              <a:gd name="connsiteX994" fmla="*/ 1180401 w 1569618"/>
              <a:gd name="connsiteY994" fmla="*/ 640424 h 6693946"/>
              <a:gd name="connsiteX995" fmla="*/ 1183052 w 1569618"/>
              <a:gd name="connsiteY995" fmla="*/ 636044 h 6693946"/>
              <a:gd name="connsiteX996" fmla="*/ 1173884 w 1569618"/>
              <a:gd name="connsiteY996" fmla="*/ 633877 h 6693946"/>
              <a:gd name="connsiteX997" fmla="*/ 878614 w 1569618"/>
              <a:gd name="connsiteY997" fmla="*/ 627739 h 6693946"/>
              <a:gd name="connsiteX998" fmla="*/ 876447 w 1569618"/>
              <a:gd name="connsiteY998" fmla="*/ 636937 h 6693946"/>
              <a:gd name="connsiteX999" fmla="*/ 880781 w 1569618"/>
              <a:gd name="connsiteY999" fmla="*/ 646563 h 6693946"/>
              <a:gd name="connsiteX1000" fmla="*/ 884591 w 1569618"/>
              <a:gd name="connsiteY1000" fmla="*/ 635958 h 6693946"/>
              <a:gd name="connsiteX1001" fmla="*/ 878614 w 1569618"/>
              <a:gd name="connsiteY1001" fmla="*/ 627739 h 6693946"/>
              <a:gd name="connsiteX1002" fmla="*/ 831726 w 1569618"/>
              <a:gd name="connsiteY1002" fmla="*/ 681616 h 6693946"/>
              <a:gd name="connsiteX1003" fmla="*/ 834745 w 1569618"/>
              <a:gd name="connsiteY1003" fmla="*/ 655307 h 6693946"/>
              <a:gd name="connsiteX1004" fmla="*/ 834595 w 1569618"/>
              <a:gd name="connsiteY1004" fmla="*/ 626115 h 6693946"/>
              <a:gd name="connsiteX1005" fmla="*/ 831726 w 1569618"/>
              <a:gd name="connsiteY1005" fmla="*/ 606676 h 6693946"/>
              <a:gd name="connsiteX1006" fmla="*/ 827406 w 1569618"/>
              <a:gd name="connsiteY1006" fmla="*/ 626936 h 6693946"/>
              <a:gd name="connsiteX1007" fmla="*/ 827200 w 1569618"/>
              <a:gd name="connsiteY1007" fmla="*/ 644144 h 6693946"/>
              <a:gd name="connsiteX1008" fmla="*/ 827331 w 1569618"/>
              <a:gd name="connsiteY1008" fmla="*/ 654471 h 6693946"/>
              <a:gd name="connsiteX1009" fmla="*/ 831726 w 1569618"/>
              <a:gd name="connsiteY1009" fmla="*/ 681616 h 6693946"/>
              <a:gd name="connsiteX1010" fmla="*/ 810896 w 1569618"/>
              <a:gd name="connsiteY1010" fmla="*/ 898417 h 6693946"/>
              <a:gd name="connsiteX1011" fmla="*/ 814413 w 1569618"/>
              <a:gd name="connsiteY1011" fmla="*/ 862793 h 6693946"/>
              <a:gd name="connsiteX1012" fmla="*/ 808522 w 1569618"/>
              <a:gd name="connsiteY1012" fmla="*/ 823814 h 6693946"/>
              <a:gd name="connsiteX1013" fmla="*/ 806546 w 1569618"/>
              <a:gd name="connsiteY1013" fmla="*/ 864522 h 6693946"/>
              <a:gd name="connsiteX1014" fmla="*/ 810896 w 1569618"/>
              <a:gd name="connsiteY1014" fmla="*/ 898417 h 6693946"/>
              <a:gd name="connsiteX1015" fmla="*/ 808451 w 1569618"/>
              <a:gd name="connsiteY1015" fmla="*/ 933350 h 6693946"/>
              <a:gd name="connsiteX1016" fmla="*/ 813007 w 1569618"/>
              <a:gd name="connsiteY1016" fmla="*/ 930906 h 6693946"/>
              <a:gd name="connsiteX1017" fmla="*/ 813209 w 1569618"/>
              <a:gd name="connsiteY1017" fmla="*/ 924111 h 6693946"/>
              <a:gd name="connsiteX1018" fmla="*/ 812992 w 1569618"/>
              <a:gd name="connsiteY1018" fmla="*/ 910398 h 6693946"/>
              <a:gd name="connsiteX1019" fmla="*/ 808537 w 1569618"/>
              <a:gd name="connsiteY1019" fmla="*/ 907777 h 6693946"/>
              <a:gd name="connsiteX1020" fmla="*/ 808451 w 1569618"/>
              <a:gd name="connsiteY1020" fmla="*/ 933350 h 6693946"/>
              <a:gd name="connsiteX1021" fmla="*/ 813708 w 1569618"/>
              <a:gd name="connsiteY1021" fmla="*/ 999003 h 6693946"/>
              <a:gd name="connsiteX1022" fmla="*/ 819978 w 1569618"/>
              <a:gd name="connsiteY1022" fmla="*/ 990640 h 6693946"/>
              <a:gd name="connsiteX1023" fmla="*/ 818032 w 1569618"/>
              <a:gd name="connsiteY1023" fmla="*/ 984926 h 6693946"/>
              <a:gd name="connsiteX1024" fmla="*/ 806283 w 1569618"/>
              <a:gd name="connsiteY1024" fmla="*/ 994169 h 6693946"/>
              <a:gd name="connsiteX1025" fmla="*/ 813708 w 1569618"/>
              <a:gd name="connsiteY1025" fmla="*/ 999003 h 6693946"/>
              <a:gd name="connsiteX1026" fmla="*/ 815512 w 1569618"/>
              <a:gd name="connsiteY1026" fmla="*/ 1045276 h 6693946"/>
              <a:gd name="connsiteX1027" fmla="*/ 820214 w 1569618"/>
              <a:gd name="connsiteY1027" fmla="*/ 1043093 h 6693946"/>
              <a:gd name="connsiteX1028" fmla="*/ 817720 w 1569618"/>
              <a:gd name="connsiteY1028" fmla="*/ 1040603 h 6693946"/>
              <a:gd name="connsiteX1029" fmla="*/ 813209 w 1569618"/>
              <a:gd name="connsiteY1029" fmla="*/ 1043093 h 6693946"/>
              <a:gd name="connsiteX1030" fmla="*/ 815512 w 1569618"/>
              <a:gd name="connsiteY1030" fmla="*/ 1045276 h 6693946"/>
              <a:gd name="connsiteX1031" fmla="*/ 774717 w 1569618"/>
              <a:gd name="connsiteY1031" fmla="*/ 1102592 h 6693946"/>
              <a:gd name="connsiteX1032" fmla="*/ 777207 w 1569618"/>
              <a:gd name="connsiteY1032" fmla="*/ 1100087 h 6693946"/>
              <a:gd name="connsiteX1033" fmla="*/ 774717 w 1569618"/>
              <a:gd name="connsiteY1033" fmla="*/ 1095591 h 6693946"/>
              <a:gd name="connsiteX1034" fmla="*/ 772520 w 1569618"/>
              <a:gd name="connsiteY1034" fmla="*/ 1097890 h 6693946"/>
              <a:gd name="connsiteX1035" fmla="*/ 774717 w 1569618"/>
              <a:gd name="connsiteY1035" fmla="*/ 1102592 h 6693946"/>
              <a:gd name="connsiteX1036" fmla="*/ 824901 w 1569618"/>
              <a:gd name="connsiteY1036" fmla="*/ 1241265 h 6693946"/>
              <a:gd name="connsiteX1037" fmla="*/ 827200 w 1569618"/>
              <a:gd name="connsiteY1037" fmla="*/ 1239067 h 6693946"/>
              <a:gd name="connsiteX1038" fmla="*/ 822704 w 1569618"/>
              <a:gd name="connsiteY1038" fmla="*/ 1236577 h 6693946"/>
              <a:gd name="connsiteX1039" fmla="*/ 820214 w 1569618"/>
              <a:gd name="connsiteY1039" fmla="*/ 1239067 h 6693946"/>
              <a:gd name="connsiteX1040" fmla="*/ 824901 w 1569618"/>
              <a:gd name="connsiteY1040" fmla="*/ 1241265 h 6693946"/>
              <a:gd name="connsiteX1041" fmla="*/ 653301 w 1569618"/>
              <a:gd name="connsiteY1041" fmla="*/ 724387 h 6693946"/>
              <a:gd name="connsiteX1042" fmla="*/ 655131 w 1569618"/>
              <a:gd name="connsiteY1042" fmla="*/ 716610 h 6693946"/>
              <a:gd name="connsiteX1043" fmla="*/ 656477 w 1569618"/>
              <a:gd name="connsiteY1043" fmla="*/ 709751 h 6693946"/>
              <a:gd name="connsiteX1044" fmla="*/ 649844 w 1569618"/>
              <a:gd name="connsiteY1044" fmla="*/ 697756 h 6693946"/>
              <a:gd name="connsiteX1045" fmla="*/ 645288 w 1569618"/>
              <a:gd name="connsiteY1045" fmla="*/ 707115 h 6693946"/>
              <a:gd name="connsiteX1046" fmla="*/ 645228 w 1569618"/>
              <a:gd name="connsiteY1046" fmla="*/ 710456 h 6693946"/>
              <a:gd name="connsiteX1047" fmla="*/ 645550 w 1569618"/>
              <a:gd name="connsiteY1047" fmla="*/ 720401 h 6693946"/>
              <a:gd name="connsiteX1048" fmla="*/ 653301 w 1569618"/>
              <a:gd name="connsiteY1048" fmla="*/ 724387 h 6693946"/>
              <a:gd name="connsiteX1049" fmla="*/ 648730 w 1569618"/>
              <a:gd name="connsiteY1049" fmla="*/ 773634 h 6693946"/>
              <a:gd name="connsiteX1050" fmla="*/ 651220 w 1569618"/>
              <a:gd name="connsiteY1050" fmla="*/ 771144 h 6693946"/>
              <a:gd name="connsiteX1051" fmla="*/ 648730 w 1569618"/>
              <a:gd name="connsiteY1051" fmla="*/ 766629 h 6693946"/>
              <a:gd name="connsiteX1052" fmla="*/ 646548 w 1569618"/>
              <a:gd name="connsiteY1052" fmla="*/ 768931 h 6693946"/>
              <a:gd name="connsiteX1053" fmla="*/ 648730 w 1569618"/>
              <a:gd name="connsiteY1053" fmla="*/ 773634 h 6693946"/>
              <a:gd name="connsiteX1054" fmla="*/ 650459 w 1569618"/>
              <a:gd name="connsiteY1054" fmla="*/ 808230 h 6693946"/>
              <a:gd name="connsiteX1055" fmla="*/ 658896 w 1569618"/>
              <a:gd name="connsiteY1055" fmla="*/ 801304 h 6693946"/>
              <a:gd name="connsiteX1056" fmla="*/ 653856 w 1569618"/>
              <a:gd name="connsiteY1056" fmla="*/ 795049 h 6693946"/>
              <a:gd name="connsiteX1057" fmla="*/ 641523 w 1569618"/>
              <a:gd name="connsiteY1057" fmla="*/ 800130 h 6693946"/>
              <a:gd name="connsiteX1058" fmla="*/ 650459 w 1569618"/>
              <a:gd name="connsiteY1058" fmla="*/ 808230 h 6693946"/>
              <a:gd name="connsiteX1059" fmla="*/ 690537 w 1569618"/>
              <a:gd name="connsiteY1059" fmla="*/ 910105 h 6693946"/>
              <a:gd name="connsiteX1060" fmla="*/ 685674 w 1569618"/>
              <a:gd name="connsiteY1060" fmla="*/ 906618 h 6693946"/>
              <a:gd name="connsiteX1061" fmla="*/ 687226 w 1569618"/>
              <a:gd name="connsiteY1061" fmla="*/ 906618 h 6693946"/>
              <a:gd name="connsiteX1062" fmla="*/ 685115 w 1569618"/>
              <a:gd name="connsiteY1062" fmla="*/ 901301 h 6693946"/>
              <a:gd name="connsiteX1063" fmla="*/ 680866 w 1569618"/>
              <a:gd name="connsiteY1063" fmla="*/ 902474 h 6693946"/>
              <a:gd name="connsiteX1064" fmla="*/ 685674 w 1569618"/>
              <a:gd name="connsiteY1064" fmla="*/ 906618 h 6693946"/>
              <a:gd name="connsiteX1065" fmla="*/ 690537 w 1569618"/>
              <a:gd name="connsiteY1065" fmla="*/ 910105 h 6693946"/>
              <a:gd name="connsiteX1066" fmla="*/ 589479 w 1569618"/>
              <a:gd name="connsiteY1066" fmla="*/ 859336 h 6693946"/>
              <a:gd name="connsiteX1067" fmla="*/ 592730 w 1569618"/>
              <a:gd name="connsiteY1067" fmla="*/ 864623 h 6693946"/>
              <a:gd name="connsiteX1068" fmla="*/ 596791 w 1569618"/>
              <a:gd name="connsiteY1068" fmla="*/ 856760 h 6693946"/>
              <a:gd name="connsiteX1069" fmla="*/ 592730 w 1569618"/>
              <a:gd name="connsiteY1069" fmla="*/ 850621 h 6693946"/>
              <a:gd name="connsiteX1070" fmla="*/ 589479 w 1569618"/>
              <a:gd name="connsiteY1070" fmla="*/ 859336 h 6693946"/>
              <a:gd name="connsiteX1071" fmla="*/ 493097 w 1569618"/>
              <a:gd name="connsiteY1071" fmla="*/ 877572 h 6693946"/>
              <a:gd name="connsiteX1072" fmla="*/ 498005 w 1569618"/>
              <a:gd name="connsiteY1072" fmla="*/ 875157 h 6693946"/>
              <a:gd name="connsiteX1073" fmla="*/ 498062 w 1569618"/>
              <a:gd name="connsiteY1073" fmla="*/ 805653 h 6693946"/>
              <a:gd name="connsiteX1074" fmla="*/ 493697 w 1569618"/>
              <a:gd name="connsiteY1074" fmla="*/ 800599 h 6693946"/>
              <a:gd name="connsiteX1075" fmla="*/ 488792 w 1569618"/>
              <a:gd name="connsiteY1075" fmla="*/ 795664 h 6693946"/>
              <a:gd name="connsiteX1076" fmla="*/ 484307 w 1569618"/>
              <a:gd name="connsiteY1076" fmla="*/ 802166 h 6693946"/>
              <a:gd name="connsiteX1077" fmla="*/ 483036 w 1569618"/>
              <a:gd name="connsiteY1077" fmla="*/ 820840 h 6693946"/>
              <a:gd name="connsiteX1078" fmla="*/ 485406 w 1569618"/>
              <a:gd name="connsiteY1078" fmla="*/ 867713 h 6693946"/>
              <a:gd name="connsiteX1079" fmla="*/ 493097 w 1569618"/>
              <a:gd name="connsiteY1079" fmla="*/ 877572 h 6693946"/>
              <a:gd name="connsiteX1080" fmla="*/ 552817 w 1569618"/>
              <a:gd name="connsiteY1080" fmla="*/ 878348 h 6693946"/>
              <a:gd name="connsiteX1081" fmla="*/ 554017 w 1569618"/>
              <a:gd name="connsiteY1081" fmla="*/ 868373 h 6693946"/>
              <a:gd name="connsiteX1082" fmla="*/ 549637 w 1569618"/>
              <a:gd name="connsiteY1082" fmla="*/ 865737 h 6693946"/>
              <a:gd name="connsiteX1083" fmla="*/ 547484 w 1569618"/>
              <a:gd name="connsiteY1083" fmla="*/ 874894 h 6693946"/>
              <a:gd name="connsiteX1084" fmla="*/ 552817 w 1569618"/>
              <a:gd name="connsiteY1084" fmla="*/ 878348 h 6693946"/>
              <a:gd name="connsiteX1085" fmla="*/ 304581 w 1569618"/>
              <a:gd name="connsiteY1085" fmla="*/ 359378 h 6693946"/>
              <a:gd name="connsiteX1086" fmla="*/ 309283 w 1569618"/>
              <a:gd name="connsiteY1086" fmla="*/ 357180 h 6693946"/>
              <a:gd name="connsiteX1087" fmla="*/ 306981 w 1569618"/>
              <a:gd name="connsiteY1087" fmla="*/ 354998 h 6693946"/>
              <a:gd name="connsiteX1088" fmla="*/ 302279 w 1569618"/>
              <a:gd name="connsiteY1088" fmla="*/ 357180 h 6693946"/>
              <a:gd name="connsiteX1089" fmla="*/ 304581 w 1569618"/>
              <a:gd name="connsiteY1089" fmla="*/ 359378 h 6693946"/>
              <a:gd name="connsiteX1090" fmla="*/ 298780 w 1569618"/>
              <a:gd name="connsiteY1090" fmla="*/ 374684 h 6693946"/>
              <a:gd name="connsiteX1091" fmla="*/ 300963 w 1569618"/>
              <a:gd name="connsiteY1091" fmla="*/ 372386 h 6693946"/>
              <a:gd name="connsiteX1092" fmla="*/ 298780 w 1569618"/>
              <a:gd name="connsiteY1092" fmla="*/ 367683 h 6693946"/>
              <a:gd name="connsiteX1093" fmla="*/ 296290 w 1569618"/>
              <a:gd name="connsiteY1093" fmla="*/ 370188 h 6693946"/>
              <a:gd name="connsiteX1094" fmla="*/ 298780 w 1569618"/>
              <a:gd name="connsiteY1094" fmla="*/ 374684 h 6693946"/>
              <a:gd name="connsiteX1095" fmla="*/ 298780 w 1569618"/>
              <a:gd name="connsiteY1095" fmla="*/ 458673 h 6693946"/>
              <a:gd name="connsiteX1096" fmla="*/ 300963 w 1569618"/>
              <a:gd name="connsiteY1096" fmla="*/ 453975 h 6693946"/>
              <a:gd name="connsiteX1097" fmla="*/ 298780 w 1569618"/>
              <a:gd name="connsiteY1097" fmla="*/ 451672 h 6693946"/>
              <a:gd name="connsiteX1098" fmla="*/ 296290 w 1569618"/>
              <a:gd name="connsiteY1098" fmla="*/ 456183 h 6693946"/>
              <a:gd name="connsiteX1099" fmla="*/ 298780 w 1569618"/>
              <a:gd name="connsiteY1099" fmla="*/ 458673 h 6693946"/>
              <a:gd name="connsiteX1100" fmla="*/ 308815 w 1569618"/>
              <a:gd name="connsiteY1100" fmla="*/ 480396 h 6693946"/>
              <a:gd name="connsiteX1101" fmla="*/ 313678 w 1569618"/>
              <a:gd name="connsiteY1101" fmla="*/ 478596 h 6693946"/>
              <a:gd name="connsiteX1102" fmla="*/ 313896 w 1569618"/>
              <a:gd name="connsiteY1102" fmla="*/ 474040 h 6693946"/>
              <a:gd name="connsiteX1103" fmla="*/ 303921 w 1569618"/>
              <a:gd name="connsiteY1103" fmla="*/ 465866 h 6693946"/>
              <a:gd name="connsiteX1104" fmla="*/ 297753 w 1569618"/>
              <a:gd name="connsiteY1104" fmla="*/ 466702 h 6693946"/>
              <a:gd name="connsiteX1105" fmla="*/ 300055 w 1569618"/>
              <a:gd name="connsiteY1105" fmla="*/ 473661 h 6693946"/>
              <a:gd name="connsiteX1106" fmla="*/ 308815 w 1569618"/>
              <a:gd name="connsiteY1106" fmla="*/ 480396 h 6693946"/>
              <a:gd name="connsiteX1107" fmla="*/ 263404 w 1569618"/>
              <a:gd name="connsiteY1107" fmla="*/ 486666 h 6693946"/>
              <a:gd name="connsiteX1108" fmla="*/ 261897 w 1569618"/>
              <a:gd name="connsiteY1108" fmla="*/ 488177 h 6693946"/>
              <a:gd name="connsiteX1109" fmla="*/ 266715 w 1569618"/>
              <a:gd name="connsiteY1109" fmla="*/ 490738 h 6693946"/>
              <a:gd name="connsiteX1110" fmla="*/ 263404 w 1569618"/>
              <a:gd name="connsiteY1110" fmla="*/ 486666 h 6693946"/>
              <a:gd name="connsiteX1111" fmla="*/ 259231 w 1569618"/>
              <a:gd name="connsiteY1111" fmla="*/ 486666 h 6693946"/>
              <a:gd name="connsiteX1112" fmla="*/ 260284 w 1569618"/>
              <a:gd name="connsiteY1112" fmla="*/ 486666 h 6693946"/>
              <a:gd name="connsiteX1113" fmla="*/ 258177 w 1569618"/>
              <a:gd name="connsiteY1113" fmla="*/ 481364 h 6693946"/>
              <a:gd name="connsiteX1114" fmla="*/ 253928 w 1569618"/>
              <a:gd name="connsiteY1114" fmla="*/ 482522 h 6693946"/>
              <a:gd name="connsiteX1115" fmla="*/ 259231 w 1569618"/>
              <a:gd name="connsiteY1115" fmla="*/ 486666 h 6693946"/>
              <a:gd name="connsiteX1116" fmla="*/ 264503 w 1569618"/>
              <a:gd name="connsiteY1116" fmla="*/ 492906 h 6693946"/>
              <a:gd name="connsiteX1117" fmla="*/ 261031 w 1569618"/>
              <a:gd name="connsiteY1117" fmla="*/ 489040 h 6693946"/>
              <a:gd name="connsiteX1118" fmla="*/ 260284 w 1569618"/>
              <a:gd name="connsiteY1118" fmla="*/ 489786 h 6693946"/>
              <a:gd name="connsiteX1119" fmla="*/ 264503 w 1569618"/>
              <a:gd name="connsiteY1119" fmla="*/ 492906 h 6693946"/>
              <a:gd name="connsiteX1120" fmla="*/ 302601 w 1569618"/>
              <a:gd name="connsiteY1120" fmla="*/ 526800 h 6693946"/>
              <a:gd name="connsiteX1121" fmla="*/ 307964 w 1569618"/>
              <a:gd name="connsiteY1121" fmla="*/ 526260 h 6693946"/>
              <a:gd name="connsiteX1122" fmla="*/ 307964 w 1569618"/>
              <a:gd name="connsiteY1122" fmla="*/ 517077 h 6693946"/>
              <a:gd name="connsiteX1123" fmla="*/ 303599 w 1569618"/>
              <a:gd name="connsiteY1123" fmla="*/ 517103 h 6693946"/>
              <a:gd name="connsiteX1124" fmla="*/ 302601 w 1569618"/>
              <a:gd name="connsiteY1124" fmla="*/ 526800 h 6693946"/>
              <a:gd name="connsiteX1125" fmla="*/ 389770 w 1569618"/>
              <a:gd name="connsiteY1125" fmla="*/ 878614 h 6693946"/>
              <a:gd name="connsiteX1126" fmla="*/ 391952 w 1569618"/>
              <a:gd name="connsiteY1126" fmla="*/ 876312 h 6693946"/>
              <a:gd name="connsiteX1127" fmla="*/ 389770 w 1569618"/>
              <a:gd name="connsiteY1127" fmla="*/ 871613 h 6693946"/>
              <a:gd name="connsiteX1128" fmla="*/ 387576 w 1569618"/>
              <a:gd name="connsiteY1128" fmla="*/ 873912 h 6693946"/>
              <a:gd name="connsiteX1129" fmla="*/ 389770 w 1569618"/>
              <a:gd name="connsiteY1129" fmla="*/ 878614 h 6693946"/>
              <a:gd name="connsiteX1130" fmla="*/ 387149 w 1569618"/>
              <a:gd name="connsiteY1130" fmla="*/ 900982 h 6693946"/>
              <a:gd name="connsiteX1131" fmla="*/ 393040 w 1569618"/>
              <a:gd name="connsiteY1131" fmla="*/ 892383 h 6693946"/>
              <a:gd name="connsiteX1132" fmla="*/ 390884 w 1569618"/>
              <a:gd name="connsiteY1132" fmla="*/ 886744 h 6693946"/>
              <a:gd name="connsiteX1133" fmla="*/ 379533 w 1569618"/>
              <a:gd name="connsiteY1133" fmla="*/ 896381 h 6693946"/>
              <a:gd name="connsiteX1134" fmla="*/ 387149 w 1569618"/>
              <a:gd name="connsiteY1134" fmla="*/ 900982 h 6693946"/>
              <a:gd name="connsiteX1135" fmla="*/ 549551 w 1569618"/>
              <a:gd name="connsiteY1135" fmla="*/ 905302 h 6693946"/>
              <a:gd name="connsiteX1136" fmla="*/ 554238 w 1569618"/>
              <a:gd name="connsiteY1136" fmla="*/ 903119 h 6693946"/>
              <a:gd name="connsiteX1137" fmla="*/ 551939 w 1569618"/>
              <a:gd name="connsiteY1137" fmla="*/ 900922 h 6693946"/>
              <a:gd name="connsiteX1138" fmla="*/ 547252 w 1569618"/>
              <a:gd name="connsiteY1138" fmla="*/ 903119 h 6693946"/>
              <a:gd name="connsiteX1139" fmla="*/ 549551 w 1569618"/>
              <a:gd name="connsiteY1139" fmla="*/ 905302 h 6693946"/>
              <a:gd name="connsiteX1140" fmla="*/ 382330 w 1569618"/>
              <a:gd name="connsiteY1140" fmla="*/ 938653 h 6693946"/>
              <a:gd name="connsiteX1141" fmla="*/ 389612 w 1569618"/>
              <a:gd name="connsiteY1141" fmla="*/ 935345 h 6693946"/>
              <a:gd name="connsiteX1142" fmla="*/ 393051 w 1569618"/>
              <a:gd name="connsiteY1142" fmla="*/ 919071 h 6693946"/>
              <a:gd name="connsiteX1143" fmla="*/ 389860 w 1569618"/>
              <a:gd name="connsiteY1143" fmla="*/ 913709 h 6693946"/>
              <a:gd name="connsiteX1144" fmla="*/ 379593 w 1569618"/>
              <a:gd name="connsiteY1144" fmla="*/ 929631 h 6693946"/>
              <a:gd name="connsiteX1145" fmla="*/ 382330 w 1569618"/>
              <a:gd name="connsiteY1145" fmla="*/ 938653 h 6693946"/>
              <a:gd name="connsiteX1146" fmla="*/ 144800 w 1569618"/>
              <a:gd name="connsiteY1146" fmla="*/ 227709 h 6693946"/>
              <a:gd name="connsiteX1147" fmla="*/ 141549 w 1569618"/>
              <a:gd name="connsiteY1147" fmla="*/ 236495 h 6693946"/>
              <a:gd name="connsiteX1148" fmla="*/ 144800 w 1569618"/>
              <a:gd name="connsiteY1148" fmla="*/ 248712 h 6693946"/>
              <a:gd name="connsiteX1149" fmla="*/ 149488 w 1569618"/>
              <a:gd name="connsiteY1149" fmla="*/ 239529 h 6693946"/>
              <a:gd name="connsiteX1150" fmla="*/ 144800 w 1569618"/>
              <a:gd name="connsiteY1150" fmla="*/ 227709 h 6693946"/>
              <a:gd name="connsiteX1151" fmla="*/ 109807 w 1569618"/>
              <a:gd name="connsiteY1151" fmla="*/ 514673 h 6693946"/>
              <a:gd name="connsiteX1152" fmla="*/ 111989 w 1569618"/>
              <a:gd name="connsiteY1152" fmla="*/ 509971 h 6693946"/>
              <a:gd name="connsiteX1153" fmla="*/ 109807 w 1569618"/>
              <a:gd name="connsiteY1153" fmla="*/ 507672 h 6693946"/>
              <a:gd name="connsiteX1154" fmla="*/ 107317 w 1569618"/>
              <a:gd name="connsiteY1154" fmla="*/ 512184 h 6693946"/>
              <a:gd name="connsiteX1155" fmla="*/ 109807 w 1569618"/>
              <a:gd name="connsiteY1155" fmla="*/ 514673 h 6693946"/>
              <a:gd name="connsiteX1156" fmla="*/ 109807 w 1569618"/>
              <a:gd name="connsiteY1156" fmla="*/ 542666 h 6693946"/>
              <a:gd name="connsiteX1157" fmla="*/ 113864 w 1569618"/>
              <a:gd name="connsiteY1157" fmla="*/ 536528 h 6693946"/>
              <a:gd name="connsiteX1158" fmla="*/ 109807 w 1569618"/>
              <a:gd name="connsiteY1158" fmla="*/ 528664 h 6693946"/>
              <a:gd name="connsiteX1159" fmla="*/ 106541 w 1569618"/>
              <a:gd name="connsiteY1159" fmla="*/ 533951 h 6693946"/>
              <a:gd name="connsiteX1160" fmla="*/ 109807 w 1569618"/>
              <a:gd name="connsiteY1160" fmla="*/ 542666 h 6693946"/>
              <a:gd name="connsiteX1161" fmla="*/ 103113 w 1569618"/>
              <a:gd name="connsiteY1161" fmla="*/ 640353 h 6693946"/>
              <a:gd name="connsiteX1162" fmla="*/ 112372 w 1569618"/>
              <a:gd name="connsiteY1162" fmla="*/ 630375 h 6693946"/>
              <a:gd name="connsiteX1163" fmla="*/ 106308 w 1569618"/>
              <a:gd name="connsiteY1163" fmla="*/ 619654 h 6693946"/>
              <a:gd name="connsiteX1164" fmla="*/ 111611 w 1569618"/>
              <a:gd name="connsiteY1164" fmla="*/ 617547 h 6693946"/>
              <a:gd name="connsiteX1165" fmla="*/ 110452 w 1569618"/>
              <a:gd name="connsiteY1165" fmla="*/ 613298 h 6693946"/>
              <a:gd name="connsiteX1166" fmla="*/ 106308 w 1569618"/>
              <a:gd name="connsiteY1166" fmla="*/ 617164 h 6693946"/>
              <a:gd name="connsiteX1167" fmla="*/ 106308 w 1569618"/>
              <a:gd name="connsiteY1167" fmla="*/ 619654 h 6693946"/>
              <a:gd name="connsiteX1168" fmla="*/ 104475 w 1569618"/>
              <a:gd name="connsiteY1168" fmla="*/ 619084 h 6693946"/>
              <a:gd name="connsiteX1169" fmla="*/ 97035 w 1569618"/>
              <a:gd name="connsiteY1169" fmla="*/ 627067 h 6693946"/>
              <a:gd name="connsiteX1170" fmla="*/ 103113 w 1569618"/>
              <a:gd name="connsiteY1170" fmla="*/ 640353 h 6693946"/>
              <a:gd name="connsiteX1171" fmla="*/ 106631 w 1569618"/>
              <a:gd name="connsiteY1171" fmla="*/ 657651 h 6693946"/>
              <a:gd name="connsiteX1172" fmla="*/ 109560 w 1569618"/>
              <a:gd name="connsiteY1172" fmla="*/ 661648 h 6693946"/>
              <a:gd name="connsiteX1173" fmla="*/ 113073 w 1569618"/>
              <a:gd name="connsiteY1173" fmla="*/ 656830 h 6693946"/>
              <a:gd name="connsiteX1174" fmla="*/ 110407 w 1569618"/>
              <a:gd name="connsiteY1174" fmla="*/ 648246 h 6693946"/>
              <a:gd name="connsiteX1175" fmla="*/ 106631 w 1569618"/>
              <a:gd name="connsiteY1175" fmla="*/ 657651 h 6693946"/>
              <a:gd name="connsiteX1176" fmla="*/ 102427 w 1569618"/>
              <a:gd name="connsiteY1176" fmla="*/ 663876 h 6693946"/>
              <a:gd name="connsiteX1177" fmla="*/ 99641 w 1569618"/>
              <a:gd name="connsiteY1177" fmla="*/ 666587 h 6693946"/>
              <a:gd name="connsiteX1178" fmla="*/ 102427 w 1569618"/>
              <a:gd name="connsiteY1178" fmla="*/ 663876 h 6693946"/>
              <a:gd name="connsiteX1179" fmla="*/ 102075 w 1569618"/>
              <a:gd name="connsiteY1179" fmla="*/ 678481 h 6693946"/>
              <a:gd name="connsiteX1180" fmla="*/ 106203 w 1569618"/>
              <a:gd name="connsiteY1180" fmla="*/ 668139 h 6693946"/>
              <a:gd name="connsiteX1181" fmla="*/ 106308 w 1569618"/>
              <a:gd name="connsiteY1181" fmla="*/ 661648 h 6693946"/>
              <a:gd name="connsiteX1182" fmla="*/ 105532 w 1569618"/>
              <a:gd name="connsiteY1182" fmla="*/ 662117 h 6693946"/>
              <a:gd name="connsiteX1183" fmla="*/ 102075 w 1569618"/>
              <a:gd name="connsiteY1183" fmla="*/ 678481 h 6693946"/>
              <a:gd name="connsiteX1184" fmla="*/ 102600 w 1569618"/>
              <a:gd name="connsiteY1184" fmla="*/ 710426 h 6693946"/>
              <a:gd name="connsiteX1185" fmla="*/ 111435 w 1569618"/>
              <a:gd name="connsiteY1185" fmla="*/ 701520 h 6693946"/>
              <a:gd name="connsiteX1186" fmla="*/ 102705 w 1569618"/>
              <a:gd name="connsiteY1186" fmla="*/ 689757 h 6693946"/>
              <a:gd name="connsiteX1187" fmla="*/ 98179 w 1569618"/>
              <a:gd name="connsiteY1187" fmla="*/ 698723 h 6693946"/>
              <a:gd name="connsiteX1188" fmla="*/ 102600 w 1569618"/>
              <a:gd name="connsiteY1188" fmla="*/ 710426 h 6693946"/>
              <a:gd name="connsiteX1189" fmla="*/ 104066 w 1569618"/>
              <a:gd name="connsiteY1189" fmla="*/ 744381 h 6693946"/>
              <a:gd name="connsiteX1190" fmla="*/ 103980 w 1569618"/>
              <a:gd name="connsiteY1190" fmla="*/ 718807 h 6693946"/>
              <a:gd name="connsiteX1191" fmla="*/ 99525 w 1569618"/>
              <a:gd name="connsiteY1191" fmla="*/ 721443 h 6693946"/>
              <a:gd name="connsiteX1192" fmla="*/ 99308 w 1569618"/>
              <a:gd name="connsiteY1192" fmla="*/ 731710 h 6693946"/>
              <a:gd name="connsiteX1193" fmla="*/ 99525 w 1569618"/>
              <a:gd name="connsiteY1193" fmla="*/ 741962 h 6693946"/>
              <a:gd name="connsiteX1194" fmla="*/ 104066 w 1569618"/>
              <a:gd name="connsiteY1194" fmla="*/ 744381 h 6693946"/>
              <a:gd name="connsiteX1195" fmla="*/ 102806 w 1569618"/>
              <a:gd name="connsiteY1195" fmla="*/ 780634 h 6693946"/>
              <a:gd name="connsiteX1196" fmla="*/ 106057 w 1569618"/>
              <a:gd name="connsiteY1196" fmla="*/ 775347 h 6693946"/>
              <a:gd name="connsiteX1197" fmla="*/ 102806 w 1569618"/>
              <a:gd name="connsiteY1197" fmla="*/ 766629 h 6693946"/>
              <a:gd name="connsiteX1198" fmla="*/ 98749 w 1569618"/>
              <a:gd name="connsiteY1198" fmla="*/ 772767 h 6693946"/>
              <a:gd name="connsiteX1199" fmla="*/ 102806 w 1569618"/>
              <a:gd name="connsiteY1199" fmla="*/ 780634 h 6693946"/>
              <a:gd name="connsiteX1200" fmla="*/ 17805 w 1569618"/>
              <a:gd name="connsiteY1200" fmla="*/ 975596 h 6693946"/>
              <a:gd name="connsiteX1201" fmla="*/ 22316 w 1569618"/>
              <a:gd name="connsiteY1201" fmla="*/ 973106 h 6693946"/>
              <a:gd name="connsiteX1202" fmla="*/ 20017 w 1569618"/>
              <a:gd name="connsiteY1202" fmla="*/ 970909 h 6693946"/>
              <a:gd name="connsiteX1203" fmla="*/ 15315 w 1569618"/>
              <a:gd name="connsiteY1203" fmla="*/ 973106 h 6693946"/>
              <a:gd name="connsiteX1204" fmla="*/ 17805 w 1569618"/>
              <a:gd name="connsiteY1204" fmla="*/ 975596 h 6693946"/>
              <a:gd name="connsiteX1205" fmla="*/ 11918 w 1569618"/>
              <a:gd name="connsiteY1205" fmla="*/ 1001451 h 6693946"/>
              <a:gd name="connsiteX1206" fmla="*/ 23490 w 1569618"/>
              <a:gd name="connsiteY1206" fmla="*/ 992778 h 6693946"/>
              <a:gd name="connsiteX1207" fmla="*/ 27926 w 1569618"/>
              <a:gd name="connsiteY1207" fmla="*/ 985717 h 6693946"/>
              <a:gd name="connsiteX1208" fmla="*/ 19080 w 1569618"/>
              <a:gd name="connsiteY1208" fmla="*/ 983973 h 6693946"/>
              <a:gd name="connsiteX1209" fmla="*/ 11918 w 1569618"/>
              <a:gd name="connsiteY1209" fmla="*/ 1001451 h 6693946"/>
              <a:gd name="connsiteX1210" fmla="*/ 20253 w 1569618"/>
              <a:gd name="connsiteY1210" fmla="*/ 1150140 h 6693946"/>
              <a:gd name="connsiteX1211" fmla="*/ 24997 w 1569618"/>
              <a:gd name="connsiteY1211" fmla="*/ 1145160 h 6693946"/>
              <a:gd name="connsiteX1212" fmla="*/ 26051 w 1569618"/>
              <a:gd name="connsiteY1212" fmla="*/ 1130352 h 6693946"/>
              <a:gd name="connsiteX1213" fmla="*/ 28878 w 1569618"/>
              <a:gd name="connsiteY1213" fmla="*/ 1079245 h 6693946"/>
              <a:gd name="connsiteX1214" fmla="*/ 20238 w 1569618"/>
              <a:gd name="connsiteY1214" fmla="*/ 1069020 h 6693946"/>
              <a:gd name="connsiteX1215" fmla="*/ 15551 w 1569618"/>
              <a:gd name="connsiteY1215" fmla="*/ 1078132 h 6693946"/>
              <a:gd name="connsiteX1216" fmla="*/ 15315 w 1569618"/>
              <a:gd name="connsiteY1216" fmla="*/ 1109593 h 6693946"/>
              <a:gd name="connsiteX1217" fmla="*/ 15536 w 1569618"/>
              <a:gd name="connsiteY1217" fmla="*/ 1144560 h 6693946"/>
              <a:gd name="connsiteX1218" fmla="*/ 20253 w 1569618"/>
              <a:gd name="connsiteY1218" fmla="*/ 1150140 h 6693946"/>
              <a:gd name="connsiteX1219" fmla="*/ 223138 w 1569618"/>
              <a:gd name="connsiteY1219" fmla="*/ 1150226 h 6693946"/>
              <a:gd name="connsiteX1220" fmla="*/ 222861 w 1569618"/>
              <a:gd name="connsiteY1220" fmla="*/ 1124652 h 6693946"/>
              <a:gd name="connsiteX1221" fmla="*/ 218481 w 1569618"/>
              <a:gd name="connsiteY1221" fmla="*/ 1127551 h 6693946"/>
              <a:gd name="connsiteX1222" fmla="*/ 218290 w 1569618"/>
              <a:gd name="connsiteY1222" fmla="*/ 1134349 h 6693946"/>
              <a:gd name="connsiteX1223" fmla="*/ 218511 w 1569618"/>
              <a:gd name="connsiteY1223" fmla="*/ 1148059 h 6693946"/>
              <a:gd name="connsiteX1224" fmla="*/ 223138 w 1569618"/>
              <a:gd name="connsiteY1224" fmla="*/ 1150226 h 6693946"/>
              <a:gd name="connsiteX1225" fmla="*/ 227680 w 1569618"/>
              <a:gd name="connsiteY1225" fmla="*/ 1229678 h 6693946"/>
              <a:gd name="connsiteX1226" fmla="*/ 225527 w 1569618"/>
              <a:gd name="connsiteY1226" fmla="*/ 1238846 h 6693946"/>
              <a:gd name="connsiteX1227" fmla="*/ 230859 w 1569618"/>
              <a:gd name="connsiteY1227" fmla="*/ 1242303 h 6693946"/>
              <a:gd name="connsiteX1228" fmla="*/ 232059 w 1569618"/>
              <a:gd name="connsiteY1228" fmla="*/ 1232314 h 6693946"/>
              <a:gd name="connsiteX1229" fmla="*/ 227680 w 1569618"/>
              <a:gd name="connsiteY1229" fmla="*/ 1229678 h 6693946"/>
              <a:gd name="connsiteX1230" fmla="*/ 219610 w 1569618"/>
              <a:gd name="connsiteY1230" fmla="*/ 1168012 h 6693946"/>
              <a:gd name="connsiteX1231" fmla="*/ 218612 w 1569618"/>
              <a:gd name="connsiteY1231" fmla="*/ 1177705 h 6693946"/>
              <a:gd name="connsiteX1232" fmla="*/ 223975 w 1569618"/>
              <a:gd name="connsiteY1232" fmla="*/ 1177165 h 6693946"/>
              <a:gd name="connsiteX1233" fmla="*/ 223975 w 1569618"/>
              <a:gd name="connsiteY1233" fmla="*/ 1167982 h 6693946"/>
              <a:gd name="connsiteX1234" fmla="*/ 219610 w 1569618"/>
              <a:gd name="connsiteY1234" fmla="*/ 1168012 h 6693946"/>
              <a:gd name="connsiteX1235" fmla="*/ 23621 w 1569618"/>
              <a:gd name="connsiteY1235" fmla="*/ 1186438 h 6693946"/>
              <a:gd name="connsiteX1236" fmla="*/ 28848 w 1569618"/>
              <a:gd name="connsiteY1236" fmla="*/ 1183465 h 6693946"/>
              <a:gd name="connsiteX1237" fmla="*/ 17719 w 1569618"/>
              <a:gd name="connsiteY1237" fmla="*/ 1166677 h 6693946"/>
              <a:gd name="connsiteX1238" fmla="*/ 15461 w 1569618"/>
              <a:gd name="connsiteY1238" fmla="*/ 1172463 h 6693946"/>
              <a:gd name="connsiteX1239" fmla="*/ 23621 w 1569618"/>
              <a:gd name="connsiteY1239" fmla="*/ 1186438 h 6693946"/>
              <a:gd name="connsiteX1240" fmla="*/ 218522 w 1569618"/>
              <a:gd name="connsiteY1240" fmla="*/ 1200616 h 6693946"/>
              <a:gd name="connsiteX1241" fmla="*/ 221440 w 1569618"/>
              <a:gd name="connsiteY1241" fmla="*/ 1206987 h 6693946"/>
              <a:gd name="connsiteX1242" fmla="*/ 232176 w 1569618"/>
              <a:gd name="connsiteY1242" fmla="*/ 1196968 h 6693946"/>
              <a:gd name="connsiteX1243" fmla="*/ 222715 w 1569618"/>
              <a:gd name="connsiteY1243" fmla="*/ 1187492 h 6693946"/>
              <a:gd name="connsiteX1244" fmla="*/ 218522 w 1569618"/>
              <a:gd name="connsiteY1244" fmla="*/ 1200616 h 6693946"/>
              <a:gd name="connsiteX1245" fmla="*/ 11918 w 1569618"/>
              <a:gd name="connsiteY1245" fmla="*/ 1218428 h 6693946"/>
              <a:gd name="connsiteX1246" fmla="*/ 23490 w 1569618"/>
              <a:gd name="connsiteY1246" fmla="*/ 1209740 h 6693946"/>
              <a:gd name="connsiteX1247" fmla="*/ 27926 w 1569618"/>
              <a:gd name="connsiteY1247" fmla="*/ 1202698 h 6693946"/>
              <a:gd name="connsiteX1248" fmla="*/ 19080 w 1569618"/>
              <a:gd name="connsiteY1248" fmla="*/ 1200954 h 6693946"/>
              <a:gd name="connsiteX1249" fmla="*/ 11918 w 1569618"/>
              <a:gd name="connsiteY1249" fmla="*/ 1218428 h 6693946"/>
              <a:gd name="connsiteX1250" fmla="*/ 25803 w 1569618"/>
              <a:gd name="connsiteY1250" fmla="*/ 1249421 h 6693946"/>
              <a:gd name="connsiteX1251" fmla="*/ 28233 w 1569618"/>
              <a:gd name="connsiteY1251" fmla="*/ 1223978 h 6693946"/>
              <a:gd name="connsiteX1252" fmla="*/ 23591 w 1569618"/>
              <a:gd name="connsiteY1252" fmla="*/ 1224053 h 6693946"/>
              <a:gd name="connsiteX1253" fmla="*/ 16897 w 1569618"/>
              <a:gd name="connsiteY1253" fmla="*/ 1247459 h 6693946"/>
              <a:gd name="connsiteX1254" fmla="*/ 22215 w 1569618"/>
              <a:gd name="connsiteY1254" fmla="*/ 1249451 h 6693946"/>
              <a:gd name="connsiteX1255" fmla="*/ 25803 w 1569618"/>
              <a:gd name="connsiteY1255" fmla="*/ 1249421 h 6693946"/>
              <a:gd name="connsiteX1256" fmla="*/ 27281 w 1569618"/>
              <a:gd name="connsiteY1256" fmla="*/ 1303955 h 6693946"/>
              <a:gd name="connsiteX1257" fmla="*/ 29230 w 1569618"/>
              <a:gd name="connsiteY1257" fmla="*/ 1301540 h 6693946"/>
              <a:gd name="connsiteX1258" fmla="*/ 29317 w 1569618"/>
              <a:gd name="connsiteY1258" fmla="*/ 1278778 h 6693946"/>
              <a:gd name="connsiteX1259" fmla="*/ 27149 w 1569618"/>
              <a:gd name="connsiteY1259" fmla="*/ 1264889 h 6693946"/>
              <a:gd name="connsiteX1260" fmla="*/ 22316 w 1569618"/>
              <a:gd name="connsiteY1260" fmla="*/ 1267060 h 6693946"/>
              <a:gd name="connsiteX1261" fmla="*/ 19972 w 1569618"/>
              <a:gd name="connsiteY1261" fmla="*/ 1293117 h 6693946"/>
              <a:gd name="connsiteX1262" fmla="*/ 22608 w 1569618"/>
              <a:gd name="connsiteY1262" fmla="*/ 1302095 h 6693946"/>
              <a:gd name="connsiteX1263" fmla="*/ 27281 w 1569618"/>
              <a:gd name="connsiteY1263" fmla="*/ 1303955 h 6693946"/>
              <a:gd name="connsiteX1264" fmla="*/ 227710 w 1569618"/>
              <a:gd name="connsiteY1264" fmla="*/ 1304468 h 6693946"/>
              <a:gd name="connsiteX1265" fmla="*/ 232029 w 1569618"/>
              <a:gd name="connsiteY1265" fmla="*/ 1298289 h 6693946"/>
              <a:gd name="connsiteX1266" fmla="*/ 229877 w 1569618"/>
              <a:gd name="connsiteY1266" fmla="*/ 1285648 h 6693946"/>
              <a:gd name="connsiteX1267" fmla="*/ 223431 w 1569618"/>
              <a:gd name="connsiteY1267" fmla="*/ 1288108 h 6693946"/>
              <a:gd name="connsiteX1268" fmla="*/ 227710 w 1569618"/>
              <a:gd name="connsiteY1268" fmla="*/ 1304468 h 6693946"/>
              <a:gd name="connsiteX1269" fmla="*/ 230139 w 1569618"/>
              <a:gd name="connsiteY1269" fmla="*/ 1339199 h 6693946"/>
              <a:gd name="connsiteX1270" fmla="*/ 229862 w 1569618"/>
              <a:gd name="connsiteY1270" fmla="*/ 1313625 h 6693946"/>
              <a:gd name="connsiteX1271" fmla="*/ 225482 w 1569618"/>
              <a:gd name="connsiteY1271" fmla="*/ 1316524 h 6693946"/>
              <a:gd name="connsiteX1272" fmla="*/ 225291 w 1569618"/>
              <a:gd name="connsiteY1272" fmla="*/ 1323319 h 6693946"/>
              <a:gd name="connsiteX1273" fmla="*/ 225512 w 1569618"/>
              <a:gd name="connsiteY1273" fmla="*/ 1337032 h 6693946"/>
              <a:gd name="connsiteX1274" fmla="*/ 230139 w 1569618"/>
              <a:gd name="connsiteY1274" fmla="*/ 1339199 h 6693946"/>
              <a:gd name="connsiteX1275" fmla="*/ 227781 w 1569618"/>
              <a:gd name="connsiteY1275" fmla="*/ 1367541 h 6693946"/>
              <a:gd name="connsiteX1276" fmla="*/ 232292 w 1569618"/>
              <a:gd name="connsiteY1276" fmla="*/ 1365051 h 6693946"/>
              <a:gd name="connsiteX1277" fmla="*/ 229993 w 1569618"/>
              <a:gd name="connsiteY1277" fmla="*/ 1362853 h 6693946"/>
              <a:gd name="connsiteX1278" fmla="*/ 225291 w 1569618"/>
              <a:gd name="connsiteY1278" fmla="*/ 1365051 h 6693946"/>
              <a:gd name="connsiteX1279" fmla="*/ 227781 w 1569618"/>
              <a:gd name="connsiteY1279" fmla="*/ 1367541 h 6693946"/>
              <a:gd name="connsiteX1280" fmla="*/ 227589 w 1569618"/>
              <a:gd name="connsiteY1280" fmla="*/ 1381239 h 6693946"/>
              <a:gd name="connsiteX1281" fmla="*/ 232292 w 1569618"/>
              <a:gd name="connsiteY1281" fmla="*/ 1379056 h 6693946"/>
              <a:gd name="connsiteX1282" fmla="*/ 229993 w 1569618"/>
              <a:gd name="connsiteY1282" fmla="*/ 1376859 h 6693946"/>
              <a:gd name="connsiteX1283" fmla="*/ 225291 w 1569618"/>
              <a:gd name="connsiteY1283" fmla="*/ 1379056 h 6693946"/>
              <a:gd name="connsiteX1284" fmla="*/ 227589 w 1569618"/>
              <a:gd name="connsiteY1284" fmla="*/ 1381239 h 6693946"/>
              <a:gd name="connsiteX1285" fmla="*/ 227694 w 1569618"/>
              <a:gd name="connsiteY1285" fmla="*/ 1444427 h 6693946"/>
              <a:gd name="connsiteX1286" fmla="*/ 231913 w 1569618"/>
              <a:gd name="connsiteY1286" fmla="*/ 1417331 h 6693946"/>
              <a:gd name="connsiteX1287" fmla="*/ 229892 w 1569618"/>
              <a:gd name="connsiteY1287" fmla="*/ 1390643 h 6693946"/>
              <a:gd name="connsiteX1288" fmla="*/ 224620 w 1569618"/>
              <a:gd name="connsiteY1288" fmla="*/ 1419423 h 6693946"/>
              <a:gd name="connsiteX1289" fmla="*/ 227694 w 1569618"/>
              <a:gd name="connsiteY1289" fmla="*/ 1444427 h 6693946"/>
              <a:gd name="connsiteX1290" fmla="*/ 226727 w 1569618"/>
              <a:gd name="connsiteY1290" fmla="*/ 1466270 h 6693946"/>
              <a:gd name="connsiteX1291" fmla="*/ 232059 w 1569618"/>
              <a:gd name="connsiteY1291" fmla="*/ 1462813 h 6693946"/>
              <a:gd name="connsiteX1292" fmla="*/ 229907 w 1569618"/>
              <a:gd name="connsiteY1292" fmla="*/ 1453641 h 6693946"/>
              <a:gd name="connsiteX1293" fmla="*/ 225527 w 1569618"/>
              <a:gd name="connsiteY1293" fmla="*/ 1456292 h 6693946"/>
              <a:gd name="connsiteX1294" fmla="*/ 226727 w 1569618"/>
              <a:gd name="connsiteY1294" fmla="*/ 1466270 h 6693946"/>
              <a:gd name="connsiteX1295" fmla="*/ 237860 w 1569618"/>
              <a:gd name="connsiteY1295" fmla="*/ 1972922 h 6693946"/>
              <a:gd name="connsiteX1296" fmla="*/ 239060 w 1569618"/>
              <a:gd name="connsiteY1296" fmla="*/ 1962947 h 6693946"/>
              <a:gd name="connsiteX1297" fmla="*/ 234680 w 1569618"/>
              <a:gd name="connsiteY1297" fmla="*/ 1960296 h 6693946"/>
              <a:gd name="connsiteX1298" fmla="*/ 232528 w 1569618"/>
              <a:gd name="connsiteY1298" fmla="*/ 1969465 h 6693946"/>
              <a:gd name="connsiteX1299" fmla="*/ 237860 w 1569618"/>
              <a:gd name="connsiteY1299" fmla="*/ 1972922 h 6693946"/>
              <a:gd name="connsiteX1300" fmla="*/ 233713 w 1569618"/>
              <a:gd name="connsiteY1300" fmla="*/ 2021902 h 6693946"/>
              <a:gd name="connsiteX1301" fmla="*/ 239045 w 1569618"/>
              <a:gd name="connsiteY1301" fmla="*/ 2018460 h 6693946"/>
              <a:gd name="connsiteX1302" fmla="*/ 236893 w 1569618"/>
              <a:gd name="connsiteY1302" fmla="*/ 2009292 h 6693946"/>
              <a:gd name="connsiteX1303" fmla="*/ 232528 w 1569618"/>
              <a:gd name="connsiteY1303" fmla="*/ 2011943 h 6693946"/>
              <a:gd name="connsiteX1304" fmla="*/ 233713 w 1569618"/>
              <a:gd name="connsiteY1304" fmla="*/ 2021902 h 6693946"/>
              <a:gd name="connsiteX1305" fmla="*/ 236979 w 1569618"/>
              <a:gd name="connsiteY1305" fmla="*/ 2153852 h 6693946"/>
              <a:gd name="connsiteX1306" fmla="*/ 239296 w 1569618"/>
              <a:gd name="connsiteY1306" fmla="*/ 2151655 h 6693946"/>
              <a:gd name="connsiteX1307" fmla="*/ 234782 w 1569618"/>
              <a:gd name="connsiteY1307" fmla="*/ 2149165 h 6693946"/>
              <a:gd name="connsiteX1308" fmla="*/ 232292 w 1569618"/>
              <a:gd name="connsiteY1308" fmla="*/ 2151655 h 6693946"/>
              <a:gd name="connsiteX1309" fmla="*/ 236979 w 1569618"/>
              <a:gd name="connsiteY1309" fmla="*/ 2153852 h 6693946"/>
              <a:gd name="connsiteX1310" fmla="*/ 32819 w 1569618"/>
              <a:gd name="connsiteY1310" fmla="*/ 2183161 h 6693946"/>
              <a:gd name="connsiteX1311" fmla="*/ 35001 w 1569618"/>
              <a:gd name="connsiteY1311" fmla="*/ 2180862 h 6693946"/>
              <a:gd name="connsiteX1312" fmla="*/ 32819 w 1569618"/>
              <a:gd name="connsiteY1312" fmla="*/ 2176160 h 6693946"/>
              <a:gd name="connsiteX1313" fmla="*/ 30637 w 1569618"/>
              <a:gd name="connsiteY1313" fmla="*/ 2178458 h 6693946"/>
              <a:gd name="connsiteX1314" fmla="*/ 32819 w 1569618"/>
              <a:gd name="connsiteY1314" fmla="*/ 2183161 h 6693946"/>
              <a:gd name="connsiteX1315" fmla="*/ 66804 w 1569618"/>
              <a:gd name="connsiteY1315" fmla="*/ 3650637 h 6693946"/>
              <a:gd name="connsiteX1316" fmla="*/ 71315 w 1569618"/>
              <a:gd name="connsiteY1316" fmla="*/ 3648162 h 6693946"/>
              <a:gd name="connsiteX1317" fmla="*/ 69012 w 1569618"/>
              <a:gd name="connsiteY1317" fmla="*/ 3645988 h 6693946"/>
              <a:gd name="connsiteX1318" fmla="*/ 64314 w 1569618"/>
              <a:gd name="connsiteY1318" fmla="*/ 3648162 h 6693946"/>
              <a:gd name="connsiteX1319" fmla="*/ 66804 w 1569618"/>
              <a:gd name="connsiteY1319" fmla="*/ 3650637 h 6693946"/>
              <a:gd name="connsiteX1320" fmla="*/ 68986 w 1569618"/>
              <a:gd name="connsiteY1320" fmla="*/ 3692486 h 6693946"/>
              <a:gd name="connsiteX1321" fmla="*/ 69072 w 1569618"/>
              <a:gd name="connsiteY1321" fmla="*/ 3666912 h 6693946"/>
              <a:gd name="connsiteX1322" fmla="*/ 64516 w 1569618"/>
              <a:gd name="connsiteY1322" fmla="*/ 3669387 h 6693946"/>
              <a:gd name="connsiteX1323" fmla="*/ 64314 w 1569618"/>
              <a:gd name="connsiteY1323" fmla="*/ 3676174 h 6693946"/>
              <a:gd name="connsiteX1324" fmla="*/ 64516 w 1569618"/>
              <a:gd name="connsiteY1324" fmla="*/ 3689861 h 6693946"/>
              <a:gd name="connsiteX1325" fmla="*/ 68986 w 1569618"/>
              <a:gd name="connsiteY1325" fmla="*/ 3692486 h 6693946"/>
              <a:gd name="connsiteX1326" fmla="*/ 67711 w 1569618"/>
              <a:gd name="connsiteY1326" fmla="*/ 3728559 h 6693946"/>
              <a:gd name="connsiteX1327" fmla="*/ 76527 w 1569618"/>
              <a:gd name="connsiteY1327" fmla="*/ 3719447 h 6693946"/>
              <a:gd name="connsiteX1328" fmla="*/ 67591 w 1569618"/>
              <a:gd name="connsiteY1328" fmla="*/ 3707898 h 6693946"/>
              <a:gd name="connsiteX1329" fmla="*/ 63170 w 1569618"/>
              <a:gd name="connsiteY1329" fmla="*/ 3716972 h 6693946"/>
              <a:gd name="connsiteX1330" fmla="*/ 67711 w 1569618"/>
              <a:gd name="connsiteY1330" fmla="*/ 3728559 h 6693946"/>
              <a:gd name="connsiteX1331" fmla="*/ 74435 w 1569618"/>
              <a:gd name="connsiteY1331" fmla="*/ 3770632 h 6693946"/>
              <a:gd name="connsiteX1332" fmla="*/ 72924 w 1569618"/>
              <a:gd name="connsiteY1332" fmla="*/ 3772170 h 6693946"/>
              <a:gd name="connsiteX1333" fmla="*/ 77746 w 1569618"/>
              <a:gd name="connsiteY1333" fmla="*/ 3774720 h 6693946"/>
              <a:gd name="connsiteX1334" fmla="*/ 74435 w 1569618"/>
              <a:gd name="connsiteY1334" fmla="*/ 3770632 h 6693946"/>
              <a:gd name="connsiteX1335" fmla="*/ 70257 w 1569618"/>
              <a:gd name="connsiteY1335" fmla="*/ 3770632 h 6693946"/>
              <a:gd name="connsiteX1336" fmla="*/ 71315 w 1569618"/>
              <a:gd name="connsiteY1336" fmla="*/ 3770632 h 6693946"/>
              <a:gd name="connsiteX1337" fmla="*/ 69189 w 1569618"/>
              <a:gd name="connsiteY1337" fmla="*/ 3765345 h 6693946"/>
              <a:gd name="connsiteX1338" fmla="*/ 64955 w 1569618"/>
              <a:gd name="connsiteY1338" fmla="*/ 3766508 h 6693946"/>
              <a:gd name="connsiteX1339" fmla="*/ 70257 w 1569618"/>
              <a:gd name="connsiteY1339" fmla="*/ 3770632 h 6693946"/>
              <a:gd name="connsiteX1340" fmla="*/ 75519 w 1569618"/>
              <a:gd name="connsiteY1340" fmla="*/ 3776895 h 6693946"/>
              <a:gd name="connsiteX1341" fmla="*/ 72061 w 1569618"/>
              <a:gd name="connsiteY1341" fmla="*/ 3773032 h 6693946"/>
              <a:gd name="connsiteX1342" fmla="*/ 71315 w 1569618"/>
              <a:gd name="connsiteY1342" fmla="*/ 3773782 h 6693946"/>
              <a:gd name="connsiteX1343" fmla="*/ 75519 w 1569618"/>
              <a:gd name="connsiteY1343" fmla="*/ 3776895 h 6693946"/>
              <a:gd name="connsiteX1344" fmla="*/ 74813 w 1569618"/>
              <a:gd name="connsiteY1344" fmla="*/ 3791669 h 6693946"/>
              <a:gd name="connsiteX1345" fmla="*/ 76996 w 1569618"/>
              <a:gd name="connsiteY1345" fmla="*/ 3789344 h 6693946"/>
              <a:gd name="connsiteX1346" fmla="*/ 74813 w 1569618"/>
              <a:gd name="connsiteY1346" fmla="*/ 3784657 h 6693946"/>
              <a:gd name="connsiteX1347" fmla="*/ 72324 w 1569618"/>
              <a:gd name="connsiteY1347" fmla="*/ 3787132 h 6693946"/>
              <a:gd name="connsiteX1348" fmla="*/ 74813 w 1569618"/>
              <a:gd name="connsiteY1348" fmla="*/ 3791669 h 6693946"/>
              <a:gd name="connsiteX1349" fmla="*/ 73644 w 1569618"/>
              <a:gd name="connsiteY1349" fmla="*/ 3867490 h 6693946"/>
              <a:gd name="connsiteX1350" fmla="*/ 77978 w 1569618"/>
              <a:gd name="connsiteY1350" fmla="*/ 3833517 h 6693946"/>
              <a:gd name="connsiteX1351" fmla="*/ 75972 w 1569618"/>
              <a:gd name="connsiteY1351" fmla="*/ 3799806 h 6693946"/>
              <a:gd name="connsiteX1352" fmla="*/ 70333 w 1569618"/>
              <a:gd name="connsiteY1352" fmla="*/ 3834267 h 6693946"/>
              <a:gd name="connsiteX1353" fmla="*/ 73644 w 1569618"/>
              <a:gd name="connsiteY1353" fmla="*/ 3867490 h 6693946"/>
              <a:gd name="connsiteX1354" fmla="*/ 74813 w 1569618"/>
              <a:gd name="connsiteY1354" fmla="*/ 3896627 h 6693946"/>
              <a:gd name="connsiteX1355" fmla="*/ 76996 w 1569618"/>
              <a:gd name="connsiteY1355" fmla="*/ 3894339 h 6693946"/>
              <a:gd name="connsiteX1356" fmla="*/ 74813 w 1569618"/>
              <a:gd name="connsiteY1356" fmla="*/ 3889652 h 6693946"/>
              <a:gd name="connsiteX1357" fmla="*/ 72324 w 1569618"/>
              <a:gd name="connsiteY1357" fmla="*/ 3892127 h 6693946"/>
              <a:gd name="connsiteX1358" fmla="*/ 74813 w 1569618"/>
              <a:gd name="connsiteY1358" fmla="*/ 3896627 h 6693946"/>
              <a:gd name="connsiteX1359" fmla="*/ 82812 w 1569618"/>
              <a:gd name="connsiteY1359" fmla="*/ 3930638 h 6693946"/>
              <a:gd name="connsiteX1360" fmla="*/ 85317 w 1569618"/>
              <a:gd name="connsiteY1360" fmla="*/ 3928126 h 6693946"/>
              <a:gd name="connsiteX1361" fmla="*/ 80614 w 1569618"/>
              <a:gd name="connsiteY1361" fmla="*/ 3925951 h 6693946"/>
              <a:gd name="connsiteX1362" fmla="*/ 78316 w 1569618"/>
              <a:gd name="connsiteY1362" fmla="*/ 3928126 h 6693946"/>
              <a:gd name="connsiteX1363" fmla="*/ 82812 w 1569618"/>
              <a:gd name="connsiteY1363" fmla="*/ 3930638 h 6693946"/>
              <a:gd name="connsiteX1364" fmla="*/ 83033 w 1569618"/>
              <a:gd name="connsiteY1364" fmla="*/ 3986286 h 6693946"/>
              <a:gd name="connsiteX1365" fmla="*/ 85201 w 1569618"/>
              <a:gd name="connsiteY1365" fmla="*/ 3983923 h 6693946"/>
              <a:gd name="connsiteX1366" fmla="*/ 85317 w 1569618"/>
              <a:gd name="connsiteY1366" fmla="*/ 3967874 h 6693946"/>
              <a:gd name="connsiteX1367" fmla="*/ 80614 w 1569618"/>
              <a:gd name="connsiteY1367" fmla="*/ 3946800 h 6693946"/>
              <a:gd name="connsiteX1368" fmla="*/ 78376 w 1569618"/>
              <a:gd name="connsiteY1368" fmla="*/ 3970049 h 6693946"/>
              <a:gd name="connsiteX1369" fmla="*/ 78522 w 1569618"/>
              <a:gd name="connsiteY1369" fmla="*/ 3983811 h 6693946"/>
              <a:gd name="connsiteX1370" fmla="*/ 83033 w 1569618"/>
              <a:gd name="connsiteY1370" fmla="*/ 3986286 h 6693946"/>
              <a:gd name="connsiteX1371" fmla="*/ 83881 w 1569618"/>
              <a:gd name="connsiteY1371" fmla="*/ 4015347 h 6693946"/>
              <a:gd name="connsiteX1372" fmla="*/ 85084 w 1569618"/>
              <a:gd name="connsiteY1372" fmla="*/ 4005372 h 6693946"/>
              <a:gd name="connsiteX1373" fmla="*/ 80705 w 1569618"/>
              <a:gd name="connsiteY1373" fmla="*/ 4002710 h 6693946"/>
              <a:gd name="connsiteX1374" fmla="*/ 78548 w 1569618"/>
              <a:gd name="connsiteY1374" fmla="*/ 4011897 h 6693946"/>
              <a:gd name="connsiteX1375" fmla="*/ 83881 w 1569618"/>
              <a:gd name="connsiteY1375" fmla="*/ 4015347 h 6693946"/>
              <a:gd name="connsiteX1376" fmla="*/ 82887 w 1569618"/>
              <a:gd name="connsiteY1376" fmla="*/ 4049545 h 6693946"/>
              <a:gd name="connsiteX1377" fmla="*/ 85231 w 1569618"/>
              <a:gd name="connsiteY1377" fmla="*/ 4036796 h 6693946"/>
              <a:gd name="connsiteX1378" fmla="*/ 85095 w 1569618"/>
              <a:gd name="connsiteY1378" fmla="*/ 4026559 h 6693946"/>
              <a:gd name="connsiteX1379" fmla="*/ 80689 w 1569618"/>
              <a:gd name="connsiteY1379" fmla="*/ 4023859 h 6693946"/>
              <a:gd name="connsiteX1380" fmla="*/ 78417 w 1569618"/>
              <a:gd name="connsiteY1380" fmla="*/ 4026146 h 6693946"/>
              <a:gd name="connsiteX1381" fmla="*/ 78316 w 1569618"/>
              <a:gd name="connsiteY1381" fmla="*/ 4039871 h 6693946"/>
              <a:gd name="connsiteX1382" fmla="*/ 82887 w 1569618"/>
              <a:gd name="connsiteY1382" fmla="*/ 4049545 h 6693946"/>
              <a:gd name="connsiteX1383" fmla="*/ 89652 w 1569618"/>
              <a:gd name="connsiteY1383" fmla="*/ 4084756 h 6693946"/>
              <a:gd name="connsiteX1384" fmla="*/ 87762 w 1569618"/>
              <a:gd name="connsiteY1384" fmla="*/ 4077519 h 6693946"/>
              <a:gd name="connsiteX1385" fmla="*/ 85125 w 1569618"/>
              <a:gd name="connsiteY1385" fmla="*/ 4061507 h 6693946"/>
              <a:gd name="connsiteX1386" fmla="*/ 80675 w 1569618"/>
              <a:gd name="connsiteY1386" fmla="*/ 4058845 h 6693946"/>
              <a:gd name="connsiteX1387" fmla="*/ 78417 w 1569618"/>
              <a:gd name="connsiteY1387" fmla="*/ 4061132 h 6693946"/>
              <a:gd name="connsiteX1388" fmla="*/ 78316 w 1569618"/>
              <a:gd name="connsiteY1388" fmla="*/ 4071369 h 6693946"/>
              <a:gd name="connsiteX1389" fmla="*/ 78462 w 1569618"/>
              <a:gd name="connsiteY1389" fmla="*/ 4078119 h 6693946"/>
              <a:gd name="connsiteX1390" fmla="*/ 83341 w 1569618"/>
              <a:gd name="connsiteY1390" fmla="*/ 4085394 h 6693946"/>
              <a:gd name="connsiteX1391" fmla="*/ 89652 w 1569618"/>
              <a:gd name="connsiteY1391" fmla="*/ 4084756 h 6693946"/>
              <a:gd name="connsiteX1392" fmla="*/ 87706 w 1569618"/>
              <a:gd name="connsiteY1392" fmla="*/ 4126492 h 6693946"/>
              <a:gd name="connsiteX1393" fmla="*/ 92070 w 1569618"/>
              <a:gd name="connsiteY1393" fmla="*/ 4120417 h 6693946"/>
              <a:gd name="connsiteX1394" fmla="*/ 89918 w 1569618"/>
              <a:gd name="connsiteY1394" fmla="*/ 4114718 h 6693946"/>
              <a:gd name="connsiteX1395" fmla="*/ 83866 w 1569618"/>
              <a:gd name="connsiteY1395" fmla="*/ 4117305 h 6693946"/>
              <a:gd name="connsiteX1396" fmla="*/ 87706 w 1569618"/>
              <a:gd name="connsiteY1396" fmla="*/ 4126492 h 6693946"/>
              <a:gd name="connsiteX1397" fmla="*/ 88804 w 1569618"/>
              <a:gd name="connsiteY1397" fmla="*/ 4162603 h 6693946"/>
              <a:gd name="connsiteX1398" fmla="*/ 92156 w 1569618"/>
              <a:gd name="connsiteY1398" fmla="*/ 4153716 h 6693946"/>
              <a:gd name="connsiteX1399" fmla="*/ 92142 w 1569618"/>
              <a:gd name="connsiteY1399" fmla="*/ 4140029 h 6693946"/>
              <a:gd name="connsiteX1400" fmla="*/ 88804 w 1569618"/>
              <a:gd name="connsiteY1400" fmla="*/ 4134592 h 6693946"/>
              <a:gd name="connsiteX1401" fmla="*/ 85448 w 1569618"/>
              <a:gd name="connsiteY1401" fmla="*/ 4140066 h 6693946"/>
              <a:gd name="connsiteX1402" fmla="*/ 85317 w 1569618"/>
              <a:gd name="connsiteY1402" fmla="*/ 4146891 h 6693946"/>
              <a:gd name="connsiteX1403" fmla="*/ 85418 w 1569618"/>
              <a:gd name="connsiteY1403" fmla="*/ 4153716 h 6693946"/>
              <a:gd name="connsiteX1404" fmla="*/ 88804 w 1569618"/>
              <a:gd name="connsiteY1404" fmla="*/ 4162603 h 6693946"/>
              <a:gd name="connsiteX1405" fmla="*/ 88804 w 1569618"/>
              <a:gd name="connsiteY1405" fmla="*/ 4183602 h 6693946"/>
              <a:gd name="connsiteX1406" fmla="*/ 92070 w 1569618"/>
              <a:gd name="connsiteY1406" fmla="*/ 4178315 h 6693946"/>
              <a:gd name="connsiteX1407" fmla="*/ 88804 w 1569618"/>
              <a:gd name="connsiteY1407" fmla="*/ 4169578 h 6693946"/>
              <a:gd name="connsiteX1408" fmla="*/ 84747 w 1569618"/>
              <a:gd name="connsiteY1408" fmla="*/ 4175728 h 6693946"/>
              <a:gd name="connsiteX1409" fmla="*/ 88804 w 1569618"/>
              <a:gd name="connsiteY1409" fmla="*/ 4183602 h 6693946"/>
              <a:gd name="connsiteX1410" fmla="*/ 95805 w 1569618"/>
              <a:gd name="connsiteY1410" fmla="*/ 4856811 h 6693946"/>
              <a:gd name="connsiteX1411" fmla="*/ 98295 w 1569618"/>
              <a:gd name="connsiteY1411" fmla="*/ 4854336 h 6693946"/>
              <a:gd name="connsiteX1412" fmla="*/ 95805 w 1569618"/>
              <a:gd name="connsiteY1412" fmla="*/ 4849799 h 6693946"/>
              <a:gd name="connsiteX1413" fmla="*/ 93623 w 1569618"/>
              <a:gd name="connsiteY1413" fmla="*/ 4852124 h 6693946"/>
              <a:gd name="connsiteX1414" fmla="*/ 95805 w 1569618"/>
              <a:gd name="connsiteY1414" fmla="*/ 4856811 h 6693946"/>
              <a:gd name="connsiteX1415" fmla="*/ 94605 w 1569618"/>
              <a:gd name="connsiteY1415" fmla="*/ 4897609 h 6693946"/>
              <a:gd name="connsiteX1416" fmla="*/ 100669 w 1569618"/>
              <a:gd name="connsiteY1416" fmla="*/ 4889809 h 6693946"/>
              <a:gd name="connsiteX1417" fmla="*/ 97020 w 1569618"/>
              <a:gd name="connsiteY1417" fmla="*/ 4879010 h 6693946"/>
              <a:gd name="connsiteX1418" fmla="*/ 92554 w 1569618"/>
              <a:gd name="connsiteY1418" fmla="*/ 4888347 h 6693946"/>
              <a:gd name="connsiteX1419" fmla="*/ 94605 w 1569618"/>
              <a:gd name="connsiteY1419" fmla="*/ 4897609 h 6693946"/>
              <a:gd name="connsiteX1420" fmla="*/ 94691 w 1569618"/>
              <a:gd name="connsiteY1420" fmla="*/ 4932670 h 6693946"/>
              <a:gd name="connsiteX1421" fmla="*/ 99071 w 1569618"/>
              <a:gd name="connsiteY1421" fmla="*/ 4926595 h 6693946"/>
              <a:gd name="connsiteX1422" fmla="*/ 96919 w 1569618"/>
              <a:gd name="connsiteY1422" fmla="*/ 4920895 h 6693946"/>
              <a:gd name="connsiteX1423" fmla="*/ 90870 w 1569618"/>
              <a:gd name="connsiteY1423" fmla="*/ 4923520 h 6693946"/>
              <a:gd name="connsiteX1424" fmla="*/ 94691 w 1569618"/>
              <a:gd name="connsiteY1424" fmla="*/ 4932670 h 6693946"/>
              <a:gd name="connsiteX1425" fmla="*/ 326773 w 1569618"/>
              <a:gd name="connsiteY1425" fmla="*/ 4968781 h 6693946"/>
              <a:gd name="connsiteX1426" fmla="*/ 329263 w 1569618"/>
              <a:gd name="connsiteY1426" fmla="*/ 4964281 h 6693946"/>
              <a:gd name="connsiteX1427" fmla="*/ 326773 w 1569618"/>
              <a:gd name="connsiteY1427" fmla="*/ 4961806 h 6693946"/>
              <a:gd name="connsiteX1428" fmla="*/ 324590 w 1569618"/>
              <a:gd name="connsiteY1428" fmla="*/ 4966494 h 6693946"/>
              <a:gd name="connsiteX1429" fmla="*/ 326773 w 1569618"/>
              <a:gd name="connsiteY1429" fmla="*/ 4968781 h 6693946"/>
              <a:gd name="connsiteX1430" fmla="*/ 323507 w 1569618"/>
              <a:gd name="connsiteY1430" fmla="*/ 5007554 h 6693946"/>
              <a:gd name="connsiteX1431" fmla="*/ 324707 w 1569618"/>
              <a:gd name="connsiteY1431" fmla="*/ 5017529 h 6693946"/>
              <a:gd name="connsiteX1432" fmla="*/ 330039 w 1569618"/>
              <a:gd name="connsiteY1432" fmla="*/ 5014079 h 6693946"/>
              <a:gd name="connsiteX1433" fmla="*/ 327886 w 1569618"/>
              <a:gd name="connsiteY1433" fmla="*/ 5004892 h 6693946"/>
              <a:gd name="connsiteX1434" fmla="*/ 323507 w 1569618"/>
              <a:gd name="connsiteY1434" fmla="*/ 5007554 h 6693946"/>
              <a:gd name="connsiteX1435" fmla="*/ 103920 w 1569618"/>
              <a:gd name="connsiteY1435" fmla="*/ 5044565 h 6693946"/>
              <a:gd name="connsiteX1436" fmla="*/ 106188 w 1569618"/>
              <a:gd name="connsiteY1436" fmla="*/ 5042278 h 6693946"/>
              <a:gd name="connsiteX1437" fmla="*/ 106308 w 1569618"/>
              <a:gd name="connsiteY1437" fmla="*/ 5024016 h 6693946"/>
              <a:gd name="connsiteX1438" fmla="*/ 101737 w 1569618"/>
              <a:gd name="connsiteY1438" fmla="*/ 5011829 h 6693946"/>
              <a:gd name="connsiteX1439" fmla="*/ 99394 w 1569618"/>
              <a:gd name="connsiteY1439" fmla="*/ 5028066 h 6693946"/>
              <a:gd name="connsiteX1440" fmla="*/ 99510 w 1569618"/>
              <a:gd name="connsiteY1440" fmla="*/ 5041828 h 6693946"/>
              <a:gd name="connsiteX1441" fmla="*/ 103920 w 1569618"/>
              <a:gd name="connsiteY1441" fmla="*/ 5044565 h 6693946"/>
              <a:gd name="connsiteX1442" fmla="*/ 325569 w 1569618"/>
              <a:gd name="connsiteY1442" fmla="*/ 5051465 h 6693946"/>
              <a:gd name="connsiteX1443" fmla="*/ 330271 w 1569618"/>
              <a:gd name="connsiteY1443" fmla="*/ 5049290 h 6693946"/>
              <a:gd name="connsiteX1444" fmla="*/ 327973 w 1569618"/>
              <a:gd name="connsiteY1444" fmla="*/ 5047078 h 6693946"/>
              <a:gd name="connsiteX1445" fmla="*/ 323270 w 1569618"/>
              <a:gd name="connsiteY1445" fmla="*/ 5049290 h 6693946"/>
              <a:gd name="connsiteX1446" fmla="*/ 325569 w 1569618"/>
              <a:gd name="connsiteY1446" fmla="*/ 5051465 h 6693946"/>
              <a:gd name="connsiteX1447" fmla="*/ 122039 w 1569618"/>
              <a:gd name="connsiteY1447" fmla="*/ 5367314 h 6693946"/>
              <a:gd name="connsiteX1448" fmla="*/ 126974 w 1569618"/>
              <a:gd name="connsiteY1448" fmla="*/ 5360451 h 6693946"/>
              <a:gd name="connsiteX1449" fmla="*/ 120618 w 1569618"/>
              <a:gd name="connsiteY1449" fmla="*/ 5338777 h 6693946"/>
              <a:gd name="connsiteX1450" fmla="*/ 120310 w 1569618"/>
              <a:gd name="connsiteY1450" fmla="*/ 5300379 h 6693946"/>
              <a:gd name="connsiteX1451" fmla="*/ 119564 w 1569618"/>
              <a:gd name="connsiteY1451" fmla="*/ 5265655 h 6693946"/>
              <a:gd name="connsiteX1452" fmla="*/ 120194 w 1569618"/>
              <a:gd name="connsiteY1452" fmla="*/ 5232770 h 6693946"/>
              <a:gd name="connsiteX1453" fmla="*/ 113602 w 1569618"/>
              <a:gd name="connsiteY1453" fmla="*/ 5190209 h 6693946"/>
              <a:gd name="connsiteX1454" fmla="*/ 113047 w 1569618"/>
              <a:gd name="connsiteY1454" fmla="*/ 5123837 h 6693946"/>
              <a:gd name="connsiteX1455" fmla="*/ 106132 w 1569618"/>
              <a:gd name="connsiteY1455" fmla="*/ 5060315 h 6693946"/>
              <a:gd name="connsiteX1456" fmla="*/ 101737 w 1569618"/>
              <a:gd name="connsiteY1456" fmla="*/ 5053865 h 6693946"/>
              <a:gd name="connsiteX1457" fmla="*/ 99424 w 1569618"/>
              <a:gd name="connsiteY1457" fmla="*/ 5059827 h 6693946"/>
              <a:gd name="connsiteX1458" fmla="*/ 99308 w 1569618"/>
              <a:gd name="connsiteY1458" fmla="*/ 5098301 h 6693946"/>
              <a:gd name="connsiteX1459" fmla="*/ 100316 w 1569618"/>
              <a:gd name="connsiteY1459" fmla="*/ 5132236 h 6693946"/>
              <a:gd name="connsiteX1460" fmla="*/ 102514 w 1569618"/>
              <a:gd name="connsiteY1460" fmla="*/ 5164560 h 6693946"/>
              <a:gd name="connsiteX1461" fmla="*/ 107917 w 1569618"/>
              <a:gd name="connsiteY1461" fmla="*/ 5222270 h 6693946"/>
              <a:gd name="connsiteX1462" fmla="*/ 105573 w 1569618"/>
              <a:gd name="connsiteY1462" fmla="*/ 5222458 h 6693946"/>
              <a:gd name="connsiteX1463" fmla="*/ 113294 w 1569618"/>
              <a:gd name="connsiteY1463" fmla="*/ 5360527 h 6693946"/>
              <a:gd name="connsiteX1464" fmla="*/ 113381 w 1569618"/>
              <a:gd name="connsiteY1464" fmla="*/ 5363901 h 6693946"/>
              <a:gd name="connsiteX1465" fmla="*/ 122039 w 1569618"/>
              <a:gd name="connsiteY1465" fmla="*/ 5367314 h 6693946"/>
              <a:gd name="connsiteX1466" fmla="*/ 122624 w 1569618"/>
              <a:gd name="connsiteY1466" fmla="*/ 5485509 h 6693946"/>
              <a:gd name="connsiteX1467" fmla="*/ 128234 w 1569618"/>
              <a:gd name="connsiteY1467" fmla="*/ 5437098 h 6693946"/>
              <a:gd name="connsiteX1468" fmla="*/ 124983 w 1569618"/>
              <a:gd name="connsiteY1468" fmla="*/ 5389925 h 6693946"/>
              <a:gd name="connsiteX1469" fmla="*/ 120618 w 1569618"/>
              <a:gd name="connsiteY1469" fmla="*/ 5437811 h 6693946"/>
              <a:gd name="connsiteX1470" fmla="*/ 122624 w 1569618"/>
              <a:gd name="connsiteY1470" fmla="*/ 5485509 h 6693946"/>
              <a:gd name="connsiteX1471" fmla="*/ 1424609 w 1569618"/>
              <a:gd name="connsiteY1471" fmla="*/ 5515732 h 6693946"/>
              <a:gd name="connsiteX1472" fmla="*/ 1422119 w 1569618"/>
              <a:gd name="connsiteY1472" fmla="*/ 5518207 h 6693946"/>
              <a:gd name="connsiteX1473" fmla="*/ 1426822 w 1569618"/>
              <a:gd name="connsiteY1473" fmla="*/ 5520420 h 6693946"/>
              <a:gd name="connsiteX1474" fmla="*/ 1429120 w 1569618"/>
              <a:gd name="connsiteY1474" fmla="*/ 5518207 h 6693946"/>
              <a:gd name="connsiteX1475" fmla="*/ 1424609 w 1569618"/>
              <a:gd name="connsiteY1475" fmla="*/ 5515732 h 6693946"/>
              <a:gd name="connsiteX1476" fmla="*/ 1501496 w 1569618"/>
              <a:gd name="connsiteY1476" fmla="*/ 5494808 h 6693946"/>
              <a:gd name="connsiteX1477" fmla="*/ 1499344 w 1569618"/>
              <a:gd name="connsiteY1477" fmla="*/ 5500545 h 6693946"/>
              <a:gd name="connsiteX1478" fmla="*/ 1503723 w 1569618"/>
              <a:gd name="connsiteY1478" fmla="*/ 5506620 h 6693946"/>
              <a:gd name="connsiteX1479" fmla="*/ 1507544 w 1569618"/>
              <a:gd name="connsiteY1479" fmla="*/ 5497433 h 6693946"/>
              <a:gd name="connsiteX1480" fmla="*/ 1501496 w 1569618"/>
              <a:gd name="connsiteY1480" fmla="*/ 5494808 h 6693946"/>
              <a:gd name="connsiteX1481" fmla="*/ 123798 w 1569618"/>
              <a:gd name="connsiteY1481" fmla="*/ 5500696 h 6693946"/>
              <a:gd name="connsiteX1482" fmla="*/ 126288 w 1569618"/>
              <a:gd name="connsiteY1482" fmla="*/ 5496196 h 6693946"/>
              <a:gd name="connsiteX1483" fmla="*/ 123798 w 1569618"/>
              <a:gd name="connsiteY1483" fmla="*/ 5493721 h 6693946"/>
              <a:gd name="connsiteX1484" fmla="*/ 121615 w 1569618"/>
              <a:gd name="connsiteY1484" fmla="*/ 5498408 h 6693946"/>
              <a:gd name="connsiteX1485" fmla="*/ 123798 w 1569618"/>
              <a:gd name="connsiteY1485" fmla="*/ 5500696 h 6693946"/>
              <a:gd name="connsiteX1486" fmla="*/ 1377706 w 1569618"/>
              <a:gd name="connsiteY1486" fmla="*/ 5520644 h 6693946"/>
              <a:gd name="connsiteX1487" fmla="*/ 1380050 w 1569618"/>
              <a:gd name="connsiteY1487" fmla="*/ 5507895 h 6693946"/>
              <a:gd name="connsiteX1488" fmla="*/ 1379919 w 1569618"/>
              <a:gd name="connsiteY1488" fmla="*/ 5497658 h 6693946"/>
              <a:gd name="connsiteX1489" fmla="*/ 1375509 w 1569618"/>
              <a:gd name="connsiteY1489" fmla="*/ 5494958 h 6693946"/>
              <a:gd name="connsiteX1490" fmla="*/ 1373240 w 1569618"/>
              <a:gd name="connsiteY1490" fmla="*/ 5497246 h 6693946"/>
              <a:gd name="connsiteX1491" fmla="*/ 1373124 w 1569618"/>
              <a:gd name="connsiteY1491" fmla="*/ 5510970 h 6693946"/>
              <a:gd name="connsiteX1492" fmla="*/ 1377706 w 1569618"/>
              <a:gd name="connsiteY1492" fmla="*/ 5520644 h 6693946"/>
              <a:gd name="connsiteX1493" fmla="*/ 1501597 w 1569618"/>
              <a:gd name="connsiteY1493" fmla="*/ 5536731 h 6693946"/>
              <a:gd name="connsiteX1494" fmla="*/ 1499107 w 1569618"/>
              <a:gd name="connsiteY1494" fmla="*/ 5539206 h 6693946"/>
              <a:gd name="connsiteX1495" fmla="*/ 1503810 w 1569618"/>
              <a:gd name="connsiteY1495" fmla="*/ 5541419 h 6693946"/>
              <a:gd name="connsiteX1496" fmla="*/ 1506112 w 1569618"/>
              <a:gd name="connsiteY1496" fmla="*/ 5539206 h 6693946"/>
              <a:gd name="connsiteX1497" fmla="*/ 1501597 w 1569618"/>
              <a:gd name="connsiteY1497" fmla="*/ 5536731 h 6693946"/>
              <a:gd name="connsiteX1498" fmla="*/ 129715 w 1569618"/>
              <a:gd name="connsiteY1498" fmla="*/ 5555631 h 6693946"/>
              <a:gd name="connsiteX1499" fmla="*/ 134050 w 1569618"/>
              <a:gd name="connsiteY1499" fmla="*/ 5549443 h 6693946"/>
              <a:gd name="connsiteX1500" fmla="*/ 131882 w 1569618"/>
              <a:gd name="connsiteY1500" fmla="*/ 5536807 h 6693946"/>
              <a:gd name="connsiteX1501" fmla="*/ 125436 w 1569618"/>
              <a:gd name="connsiteY1501" fmla="*/ 5539244 h 6693946"/>
              <a:gd name="connsiteX1502" fmla="*/ 129715 w 1569618"/>
              <a:gd name="connsiteY1502" fmla="*/ 5555631 h 6693946"/>
              <a:gd name="connsiteX1503" fmla="*/ 131897 w 1569618"/>
              <a:gd name="connsiteY1503" fmla="*/ 5618591 h 6693946"/>
              <a:gd name="connsiteX1504" fmla="*/ 135486 w 1569618"/>
              <a:gd name="connsiteY1504" fmla="*/ 5594254 h 6693946"/>
              <a:gd name="connsiteX1505" fmla="*/ 129700 w 1569618"/>
              <a:gd name="connsiteY1505" fmla="*/ 5564818 h 6693946"/>
              <a:gd name="connsiteX1506" fmla="*/ 127619 w 1569618"/>
              <a:gd name="connsiteY1506" fmla="*/ 5594967 h 6693946"/>
              <a:gd name="connsiteX1507" fmla="*/ 131897 w 1569618"/>
              <a:gd name="connsiteY1507" fmla="*/ 5618591 h 6693946"/>
              <a:gd name="connsiteX1508" fmla="*/ 131998 w 1569618"/>
              <a:gd name="connsiteY1508" fmla="*/ 5656014 h 6693946"/>
              <a:gd name="connsiteX1509" fmla="*/ 127296 w 1569618"/>
              <a:gd name="connsiteY1509" fmla="*/ 5658189 h 6693946"/>
              <a:gd name="connsiteX1510" fmla="*/ 129599 w 1569618"/>
              <a:gd name="connsiteY1510" fmla="*/ 5660401 h 6693946"/>
              <a:gd name="connsiteX1511" fmla="*/ 134301 w 1569618"/>
              <a:gd name="connsiteY1511" fmla="*/ 5658189 h 6693946"/>
              <a:gd name="connsiteX1512" fmla="*/ 131998 w 1569618"/>
              <a:gd name="connsiteY1512" fmla="*/ 5656014 h 6693946"/>
              <a:gd name="connsiteX1513" fmla="*/ 129700 w 1569618"/>
              <a:gd name="connsiteY1513" fmla="*/ 5634827 h 6693946"/>
              <a:gd name="connsiteX1514" fmla="*/ 127548 w 1569618"/>
              <a:gd name="connsiteY1514" fmla="*/ 5643977 h 6693946"/>
              <a:gd name="connsiteX1515" fmla="*/ 132880 w 1569618"/>
              <a:gd name="connsiteY1515" fmla="*/ 5647427 h 6693946"/>
              <a:gd name="connsiteX1516" fmla="*/ 134080 w 1569618"/>
              <a:gd name="connsiteY1516" fmla="*/ 5637452 h 6693946"/>
              <a:gd name="connsiteX1517" fmla="*/ 129700 w 1569618"/>
              <a:gd name="connsiteY1517" fmla="*/ 5634827 h 6693946"/>
              <a:gd name="connsiteX1518" fmla="*/ 340775 w 1569618"/>
              <a:gd name="connsiteY1518" fmla="*/ 5668688 h 6693946"/>
              <a:gd name="connsiteX1519" fmla="*/ 342957 w 1569618"/>
              <a:gd name="connsiteY1519" fmla="*/ 5666401 h 6693946"/>
              <a:gd name="connsiteX1520" fmla="*/ 340775 w 1569618"/>
              <a:gd name="connsiteY1520" fmla="*/ 5661676 h 6693946"/>
              <a:gd name="connsiteX1521" fmla="*/ 338285 w 1569618"/>
              <a:gd name="connsiteY1521" fmla="*/ 5664188 h 6693946"/>
              <a:gd name="connsiteX1522" fmla="*/ 340775 w 1569618"/>
              <a:gd name="connsiteY1522" fmla="*/ 5668688 h 6693946"/>
              <a:gd name="connsiteX1523" fmla="*/ 298780 w 1569618"/>
              <a:gd name="connsiteY1523" fmla="*/ 5731686 h 6693946"/>
              <a:gd name="connsiteX1524" fmla="*/ 296290 w 1569618"/>
              <a:gd name="connsiteY1524" fmla="*/ 5734161 h 6693946"/>
              <a:gd name="connsiteX1525" fmla="*/ 298780 w 1569618"/>
              <a:gd name="connsiteY1525" fmla="*/ 5738698 h 6693946"/>
              <a:gd name="connsiteX1526" fmla="*/ 300963 w 1569618"/>
              <a:gd name="connsiteY1526" fmla="*/ 5736373 h 6693946"/>
              <a:gd name="connsiteX1527" fmla="*/ 298780 w 1569618"/>
              <a:gd name="connsiteY1527" fmla="*/ 5731686 h 6693946"/>
              <a:gd name="connsiteX1528" fmla="*/ 494754 w 1569618"/>
              <a:gd name="connsiteY1528" fmla="*/ 5780696 h 6693946"/>
              <a:gd name="connsiteX1529" fmla="*/ 496937 w 1569618"/>
              <a:gd name="connsiteY1529" fmla="*/ 5775971 h 6693946"/>
              <a:gd name="connsiteX1530" fmla="*/ 494754 w 1569618"/>
              <a:gd name="connsiteY1530" fmla="*/ 5773684 h 6693946"/>
              <a:gd name="connsiteX1531" fmla="*/ 492261 w 1569618"/>
              <a:gd name="connsiteY1531" fmla="*/ 5778184 h 6693946"/>
              <a:gd name="connsiteX1532" fmla="*/ 494754 w 1569618"/>
              <a:gd name="connsiteY1532" fmla="*/ 5780696 h 6693946"/>
              <a:gd name="connsiteX1533" fmla="*/ 491574 w 1569618"/>
              <a:gd name="connsiteY1533" fmla="*/ 5806795 h 6693946"/>
              <a:gd name="connsiteX1534" fmla="*/ 496937 w 1569618"/>
              <a:gd name="connsiteY1534" fmla="*/ 5806270 h 6693946"/>
              <a:gd name="connsiteX1535" fmla="*/ 496937 w 1569618"/>
              <a:gd name="connsiteY1535" fmla="*/ 5797083 h 6693946"/>
              <a:gd name="connsiteX1536" fmla="*/ 492572 w 1569618"/>
              <a:gd name="connsiteY1536" fmla="*/ 5797120 h 6693946"/>
              <a:gd name="connsiteX1537" fmla="*/ 491574 w 1569618"/>
              <a:gd name="connsiteY1537" fmla="*/ 5806795 h 6693946"/>
              <a:gd name="connsiteX1538" fmla="*/ 495954 w 1569618"/>
              <a:gd name="connsiteY1538" fmla="*/ 5828356 h 6693946"/>
              <a:gd name="connsiteX1539" fmla="*/ 498253 w 1569618"/>
              <a:gd name="connsiteY1539" fmla="*/ 5826182 h 6693946"/>
              <a:gd name="connsiteX1540" fmla="*/ 493742 w 1569618"/>
              <a:gd name="connsiteY1540" fmla="*/ 5823669 h 6693946"/>
              <a:gd name="connsiteX1541" fmla="*/ 491252 w 1569618"/>
              <a:gd name="connsiteY1541" fmla="*/ 5826182 h 6693946"/>
              <a:gd name="connsiteX1542" fmla="*/ 495954 w 1569618"/>
              <a:gd name="connsiteY1542" fmla="*/ 5828356 h 6693946"/>
              <a:gd name="connsiteX1543" fmla="*/ 465910 w 1569618"/>
              <a:gd name="connsiteY1543" fmla="*/ 5907516 h 6693946"/>
              <a:gd name="connsiteX1544" fmla="*/ 459277 w 1569618"/>
              <a:gd name="connsiteY1544" fmla="*/ 5919778 h 6693946"/>
              <a:gd name="connsiteX1545" fmla="*/ 462746 w 1569618"/>
              <a:gd name="connsiteY1545" fmla="*/ 5934965 h 6693946"/>
              <a:gd name="connsiteX1546" fmla="*/ 462791 w 1569618"/>
              <a:gd name="connsiteY1546" fmla="*/ 5967925 h 6693946"/>
              <a:gd name="connsiteX1547" fmla="*/ 459892 w 1569618"/>
              <a:gd name="connsiteY1547" fmla="*/ 5983412 h 6693946"/>
              <a:gd name="connsiteX1548" fmla="*/ 456611 w 1569618"/>
              <a:gd name="connsiteY1548" fmla="*/ 5992075 h 6693946"/>
              <a:gd name="connsiteX1549" fmla="*/ 467185 w 1569618"/>
              <a:gd name="connsiteY1549" fmla="*/ 6004224 h 6693946"/>
              <a:gd name="connsiteX1550" fmla="*/ 473586 w 1569618"/>
              <a:gd name="connsiteY1550" fmla="*/ 5989112 h 6693946"/>
              <a:gd name="connsiteX1551" fmla="*/ 469191 w 1569618"/>
              <a:gd name="connsiteY1551" fmla="*/ 5949101 h 6693946"/>
              <a:gd name="connsiteX1552" fmla="*/ 470260 w 1569618"/>
              <a:gd name="connsiteY1552" fmla="*/ 5948989 h 6693946"/>
              <a:gd name="connsiteX1553" fmla="*/ 470058 w 1569618"/>
              <a:gd name="connsiteY1553" fmla="*/ 5914415 h 6693946"/>
              <a:gd name="connsiteX1554" fmla="*/ 465910 w 1569618"/>
              <a:gd name="connsiteY1554" fmla="*/ 5907516 h 6693946"/>
              <a:gd name="connsiteX1555" fmla="*/ 466863 w 1569618"/>
              <a:gd name="connsiteY1555" fmla="*/ 5878792 h 6693946"/>
              <a:gd name="connsiteX1556" fmla="*/ 458032 w 1569618"/>
              <a:gd name="connsiteY1556" fmla="*/ 5887904 h 6693946"/>
              <a:gd name="connsiteX1557" fmla="*/ 466964 w 1569618"/>
              <a:gd name="connsiteY1557" fmla="*/ 5899453 h 6693946"/>
              <a:gd name="connsiteX1558" fmla="*/ 471404 w 1569618"/>
              <a:gd name="connsiteY1558" fmla="*/ 5890379 h 6693946"/>
              <a:gd name="connsiteX1559" fmla="*/ 466863 w 1569618"/>
              <a:gd name="connsiteY1559" fmla="*/ 5878792 h 6693946"/>
              <a:gd name="connsiteX1560" fmla="*/ 467947 w 1569618"/>
              <a:gd name="connsiteY1560" fmla="*/ 5865967 h 6693946"/>
              <a:gd name="connsiteX1561" fmla="*/ 463259 w 1569618"/>
              <a:gd name="connsiteY1561" fmla="*/ 5868180 h 6693946"/>
              <a:gd name="connsiteX1562" fmla="*/ 465749 w 1569618"/>
              <a:gd name="connsiteY1562" fmla="*/ 5870655 h 6693946"/>
              <a:gd name="connsiteX1563" fmla="*/ 470260 w 1569618"/>
              <a:gd name="connsiteY1563" fmla="*/ 5868180 h 6693946"/>
              <a:gd name="connsiteX1564" fmla="*/ 467947 w 1569618"/>
              <a:gd name="connsiteY1564" fmla="*/ 5865967 h 6693946"/>
              <a:gd name="connsiteX1565" fmla="*/ 1003806 w 1569618"/>
              <a:gd name="connsiteY1565" fmla="*/ 6629209 h 6693946"/>
              <a:gd name="connsiteX1566" fmla="*/ 1006108 w 1569618"/>
              <a:gd name="connsiteY1566" fmla="*/ 6627035 h 6693946"/>
              <a:gd name="connsiteX1567" fmla="*/ 1001597 w 1569618"/>
              <a:gd name="connsiteY1567" fmla="*/ 6624522 h 6693946"/>
              <a:gd name="connsiteX1568" fmla="*/ 999108 w 1569618"/>
              <a:gd name="connsiteY1568" fmla="*/ 6627035 h 6693946"/>
              <a:gd name="connsiteX1569" fmla="*/ 1003806 w 1569618"/>
              <a:gd name="connsiteY1569" fmla="*/ 6629209 h 6693946"/>
              <a:gd name="connsiteX1570" fmla="*/ 736968 w 1569618"/>
              <a:gd name="connsiteY1570" fmla="*/ 894843 h 6693946"/>
              <a:gd name="connsiteX1571" fmla="*/ 734669 w 1569618"/>
              <a:gd name="connsiteY1571" fmla="*/ 934509 h 6693946"/>
              <a:gd name="connsiteX1572" fmla="*/ 743444 w 1569618"/>
              <a:gd name="connsiteY1572" fmla="*/ 955527 h 6693946"/>
              <a:gd name="connsiteX1573" fmla="*/ 751881 w 1569618"/>
              <a:gd name="connsiteY1573" fmla="*/ 962149 h 6693946"/>
              <a:gd name="connsiteX1574" fmla="*/ 761447 w 1569618"/>
              <a:gd name="connsiteY1574" fmla="*/ 948965 h 6693946"/>
              <a:gd name="connsiteX1575" fmla="*/ 758897 w 1569618"/>
              <a:gd name="connsiteY1575" fmla="*/ 917121 h 6693946"/>
              <a:gd name="connsiteX1576" fmla="*/ 750092 w 1569618"/>
              <a:gd name="connsiteY1576" fmla="*/ 877017 h 6693946"/>
              <a:gd name="connsiteX1577" fmla="*/ 744160 w 1569618"/>
              <a:gd name="connsiteY1577" fmla="*/ 874189 h 6693946"/>
              <a:gd name="connsiteX1578" fmla="*/ 736968 w 1569618"/>
              <a:gd name="connsiteY1578" fmla="*/ 894843 h 6693946"/>
              <a:gd name="connsiteX1579" fmla="*/ 18888 w 1569618"/>
              <a:gd name="connsiteY1579" fmla="*/ 879068 h 6693946"/>
              <a:gd name="connsiteX1580" fmla="*/ 18581 w 1569618"/>
              <a:gd name="connsiteY1580" fmla="*/ 773589 h 6693946"/>
              <a:gd name="connsiteX1581" fmla="*/ 15229 w 1569618"/>
              <a:gd name="connsiteY1581" fmla="*/ 760524 h 6693946"/>
              <a:gd name="connsiteX1582" fmla="*/ 10980 w 1569618"/>
              <a:gd name="connsiteY1582" fmla="*/ 753478 h 6693946"/>
              <a:gd name="connsiteX1583" fmla="*/ 8430 w 1569618"/>
              <a:gd name="connsiteY1583" fmla="*/ 759380 h 6693946"/>
              <a:gd name="connsiteX1584" fmla="*/ 8314 w 1569618"/>
              <a:gd name="connsiteY1584" fmla="*/ 829337 h 6693946"/>
              <a:gd name="connsiteX1585" fmla="*/ 8415 w 1569618"/>
              <a:gd name="connsiteY1585" fmla="*/ 899309 h 6693946"/>
              <a:gd name="connsiteX1586" fmla="*/ 10583 w 1569618"/>
              <a:gd name="connsiteY1586" fmla="*/ 905373 h 6693946"/>
              <a:gd name="connsiteX1587" fmla="*/ 15168 w 1569618"/>
              <a:gd name="connsiteY1587" fmla="*/ 899279 h 6693946"/>
              <a:gd name="connsiteX1588" fmla="*/ 18888 w 1569618"/>
              <a:gd name="connsiteY1588" fmla="*/ 879068 h 6693946"/>
              <a:gd name="connsiteX1589" fmla="*/ 818617 w 1569618"/>
              <a:gd name="connsiteY1589" fmla="*/ 563406 h 6693946"/>
              <a:gd name="connsiteX1590" fmla="*/ 826817 w 1569618"/>
              <a:gd name="connsiteY1590" fmla="*/ 559701 h 6693946"/>
              <a:gd name="connsiteX1591" fmla="*/ 823949 w 1569618"/>
              <a:gd name="connsiteY1591" fmla="*/ 529643 h 6693946"/>
              <a:gd name="connsiteX1592" fmla="*/ 825839 w 1569618"/>
              <a:gd name="connsiteY1592" fmla="*/ 503585 h 6693946"/>
              <a:gd name="connsiteX1593" fmla="*/ 827140 w 1569618"/>
              <a:gd name="connsiteY1593" fmla="*/ 487618 h 6693946"/>
              <a:gd name="connsiteX1594" fmla="*/ 825411 w 1569618"/>
              <a:gd name="connsiteY1594" fmla="*/ 481379 h 6693946"/>
              <a:gd name="connsiteX1595" fmla="*/ 818219 w 1569618"/>
              <a:gd name="connsiteY1595" fmla="*/ 485496 h 6693946"/>
              <a:gd name="connsiteX1596" fmla="*/ 813431 w 1569618"/>
              <a:gd name="connsiteY1596" fmla="*/ 497345 h 6693946"/>
              <a:gd name="connsiteX1597" fmla="*/ 813209 w 1569618"/>
              <a:gd name="connsiteY1597" fmla="*/ 525222 h 6693946"/>
              <a:gd name="connsiteX1598" fmla="*/ 813446 w 1569618"/>
              <a:gd name="connsiteY1598" fmla="*/ 560080 h 6693946"/>
              <a:gd name="connsiteX1599" fmla="*/ 818617 w 1569618"/>
              <a:gd name="connsiteY1599" fmla="*/ 563406 h 6693946"/>
              <a:gd name="connsiteX1600" fmla="*/ 431239 w 1569618"/>
              <a:gd name="connsiteY1600" fmla="*/ 436482 h 6693946"/>
              <a:gd name="connsiteX1601" fmla="*/ 428472 w 1569618"/>
              <a:gd name="connsiteY1601" fmla="*/ 450971 h 6693946"/>
              <a:gd name="connsiteX1602" fmla="*/ 436497 w 1569618"/>
              <a:gd name="connsiteY1602" fmla="*/ 470144 h 6693946"/>
              <a:gd name="connsiteX1603" fmla="*/ 441053 w 1569618"/>
              <a:gd name="connsiteY1603" fmla="*/ 470129 h 6693946"/>
              <a:gd name="connsiteX1604" fmla="*/ 455130 w 1569618"/>
              <a:gd name="connsiteY1604" fmla="*/ 448436 h 6693946"/>
              <a:gd name="connsiteX1605" fmla="*/ 449344 w 1569618"/>
              <a:gd name="connsiteY1605" fmla="*/ 430992 h 6693946"/>
              <a:gd name="connsiteX1606" fmla="*/ 433452 w 1569618"/>
              <a:gd name="connsiteY1606" fmla="*/ 417324 h 6693946"/>
              <a:gd name="connsiteX1607" fmla="*/ 431239 w 1569618"/>
              <a:gd name="connsiteY1607" fmla="*/ 436482 h 6693946"/>
              <a:gd name="connsiteX1608" fmla="*/ 673018 w 1569618"/>
              <a:gd name="connsiteY1608" fmla="*/ 504301 h 6693946"/>
              <a:gd name="connsiteX1609" fmla="*/ 660771 w 1569618"/>
              <a:gd name="connsiteY1609" fmla="*/ 500949 h 6693946"/>
              <a:gd name="connsiteX1610" fmla="*/ 640777 w 1569618"/>
              <a:gd name="connsiteY1610" fmla="*/ 505415 h 6693946"/>
              <a:gd name="connsiteX1611" fmla="*/ 625762 w 1569618"/>
              <a:gd name="connsiteY1611" fmla="*/ 510192 h 6693946"/>
              <a:gd name="connsiteX1612" fmla="*/ 625515 w 1569618"/>
              <a:gd name="connsiteY1612" fmla="*/ 518847 h 6693946"/>
              <a:gd name="connsiteX1613" fmla="*/ 638080 w 1569618"/>
              <a:gd name="connsiteY1613" fmla="*/ 521397 h 6693946"/>
              <a:gd name="connsiteX1614" fmla="*/ 646356 w 1569618"/>
              <a:gd name="connsiteY1614" fmla="*/ 517295 h 6693946"/>
              <a:gd name="connsiteX1615" fmla="*/ 659642 w 1569618"/>
              <a:gd name="connsiteY1615" fmla="*/ 525192 h 6693946"/>
              <a:gd name="connsiteX1616" fmla="*/ 660771 w 1569618"/>
              <a:gd name="connsiteY1616" fmla="*/ 535459 h 6693946"/>
              <a:gd name="connsiteX1617" fmla="*/ 673018 w 1569618"/>
              <a:gd name="connsiteY1617" fmla="*/ 504301 h 6693946"/>
              <a:gd name="connsiteX1618" fmla="*/ 228924 w 1569618"/>
              <a:gd name="connsiteY1618" fmla="*/ 359993 h 6693946"/>
              <a:gd name="connsiteX1619" fmla="*/ 242533 w 1569618"/>
              <a:gd name="connsiteY1619" fmla="*/ 374054 h 6693946"/>
              <a:gd name="connsiteX1620" fmla="*/ 246282 w 1569618"/>
              <a:gd name="connsiteY1620" fmla="*/ 361867 h 6693946"/>
              <a:gd name="connsiteX1621" fmla="*/ 246399 w 1569618"/>
              <a:gd name="connsiteY1621" fmla="*/ 346928 h 6693946"/>
              <a:gd name="connsiteX1622" fmla="*/ 236671 w 1569618"/>
              <a:gd name="connsiteY1622" fmla="*/ 326582 h 6693946"/>
              <a:gd name="connsiteX1623" fmla="*/ 225760 w 1569618"/>
              <a:gd name="connsiteY1623" fmla="*/ 344539 h 6693946"/>
              <a:gd name="connsiteX1624" fmla="*/ 228924 w 1569618"/>
              <a:gd name="connsiteY1624" fmla="*/ 359993 h 6693946"/>
              <a:gd name="connsiteX1625" fmla="*/ 288206 w 1569618"/>
              <a:gd name="connsiteY1625" fmla="*/ 245622 h 6693946"/>
              <a:gd name="connsiteX1626" fmla="*/ 267285 w 1569618"/>
              <a:gd name="connsiteY1626" fmla="*/ 234710 h 6693946"/>
              <a:gd name="connsiteX1627" fmla="*/ 268358 w 1569618"/>
              <a:gd name="connsiteY1627" fmla="*/ 260708 h 6693946"/>
              <a:gd name="connsiteX1628" fmla="*/ 288277 w 1569618"/>
              <a:gd name="connsiteY1628" fmla="*/ 269704 h 6693946"/>
              <a:gd name="connsiteX1629" fmla="*/ 288206 w 1569618"/>
              <a:gd name="connsiteY1629" fmla="*/ 245622 h 6693946"/>
              <a:gd name="connsiteX1630" fmla="*/ 69672 w 1569618"/>
              <a:gd name="connsiteY1630" fmla="*/ 236570 h 6693946"/>
              <a:gd name="connsiteX1631" fmla="*/ 64486 w 1569618"/>
              <a:gd name="connsiteY1631" fmla="*/ 205855 h 6693946"/>
              <a:gd name="connsiteX1632" fmla="*/ 59083 w 1569618"/>
              <a:gd name="connsiteY1632" fmla="*/ 195206 h 6693946"/>
              <a:gd name="connsiteX1633" fmla="*/ 50601 w 1569618"/>
              <a:gd name="connsiteY1633" fmla="*/ 208563 h 6693946"/>
              <a:gd name="connsiteX1634" fmla="*/ 50308 w 1569618"/>
              <a:gd name="connsiteY1634" fmla="*/ 222464 h 6693946"/>
              <a:gd name="connsiteX1635" fmla="*/ 50469 w 1569618"/>
              <a:gd name="connsiteY1635" fmla="*/ 236409 h 6693946"/>
              <a:gd name="connsiteX1636" fmla="*/ 64606 w 1569618"/>
              <a:gd name="connsiteY1636" fmla="*/ 241419 h 6693946"/>
              <a:gd name="connsiteX1637" fmla="*/ 69672 w 1569618"/>
              <a:gd name="connsiteY1637" fmla="*/ 236570 h 6693946"/>
              <a:gd name="connsiteX1638" fmla="*/ 428457 w 1569618"/>
              <a:gd name="connsiteY1638" fmla="*/ 315861 h 6693946"/>
              <a:gd name="connsiteX1639" fmla="*/ 428266 w 1569618"/>
              <a:gd name="connsiteY1639" fmla="*/ 333991 h 6693946"/>
              <a:gd name="connsiteX1640" fmla="*/ 432923 w 1569618"/>
              <a:gd name="connsiteY1640" fmla="*/ 362527 h 6693946"/>
              <a:gd name="connsiteX1641" fmla="*/ 431693 w 1569618"/>
              <a:gd name="connsiteY1641" fmla="*/ 373908 h 6693946"/>
              <a:gd name="connsiteX1642" fmla="*/ 447791 w 1569618"/>
              <a:gd name="connsiteY1642" fmla="*/ 364927 h 6693946"/>
              <a:gd name="connsiteX1643" fmla="*/ 445256 w 1569618"/>
              <a:gd name="connsiteY1643" fmla="*/ 353607 h 6693946"/>
              <a:gd name="connsiteX1644" fmla="*/ 441668 w 1569618"/>
              <a:gd name="connsiteY1644" fmla="*/ 328835 h 6693946"/>
              <a:gd name="connsiteX1645" fmla="*/ 435090 w 1569618"/>
              <a:gd name="connsiteY1645" fmla="*/ 315111 h 6693946"/>
              <a:gd name="connsiteX1646" fmla="*/ 432762 w 1569618"/>
              <a:gd name="connsiteY1646" fmla="*/ 312782 h 6693946"/>
              <a:gd name="connsiteX1647" fmla="*/ 428457 w 1569618"/>
              <a:gd name="connsiteY1647" fmla="*/ 315861 h 6693946"/>
              <a:gd name="connsiteX1648" fmla="*/ 624401 w 1569618"/>
              <a:gd name="connsiteY1648" fmla="*/ 421951 h 6693946"/>
              <a:gd name="connsiteX1649" fmla="*/ 624240 w 1569618"/>
              <a:gd name="connsiteY1649" fmla="*/ 442928 h 6693946"/>
              <a:gd name="connsiteX1650" fmla="*/ 624401 w 1569618"/>
              <a:gd name="connsiteY1650" fmla="*/ 467392 h 6693946"/>
              <a:gd name="connsiteX1651" fmla="*/ 627915 w 1569618"/>
              <a:gd name="connsiteY1651" fmla="*/ 472488 h 6693946"/>
              <a:gd name="connsiteX1652" fmla="*/ 641800 w 1569618"/>
              <a:gd name="connsiteY1652" fmla="*/ 452730 h 6693946"/>
              <a:gd name="connsiteX1653" fmla="*/ 631181 w 1569618"/>
              <a:gd name="connsiteY1653" fmla="*/ 422525 h 6693946"/>
              <a:gd name="connsiteX1654" fmla="*/ 627930 w 1569618"/>
              <a:gd name="connsiteY1654" fmla="*/ 416885 h 6693946"/>
              <a:gd name="connsiteX1655" fmla="*/ 624401 w 1569618"/>
              <a:gd name="connsiteY1655" fmla="*/ 421951 h 6693946"/>
              <a:gd name="connsiteX1656" fmla="*/ 652233 w 1569618"/>
              <a:gd name="connsiteY1656" fmla="*/ 442725 h 6693946"/>
              <a:gd name="connsiteX1657" fmla="*/ 652540 w 1569618"/>
              <a:gd name="connsiteY1657" fmla="*/ 460080 h 6693946"/>
              <a:gd name="connsiteX1658" fmla="*/ 659305 w 1569618"/>
              <a:gd name="connsiteY1658" fmla="*/ 465502 h 6693946"/>
              <a:gd name="connsiteX1659" fmla="*/ 673265 w 1569618"/>
              <a:gd name="connsiteY1659" fmla="*/ 447675 h 6693946"/>
              <a:gd name="connsiteX1660" fmla="*/ 659601 w 1569618"/>
              <a:gd name="connsiteY1660" fmla="*/ 430857 h 6693946"/>
              <a:gd name="connsiteX1661" fmla="*/ 653841 w 1569618"/>
              <a:gd name="connsiteY1661" fmla="*/ 432908 h 6693946"/>
              <a:gd name="connsiteX1662" fmla="*/ 652233 w 1569618"/>
              <a:gd name="connsiteY1662" fmla="*/ 442725 h 6693946"/>
              <a:gd name="connsiteX1663" fmla="*/ 477366 w 1569618"/>
              <a:gd name="connsiteY1663" fmla="*/ 210277 h 6693946"/>
              <a:gd name="connsiteX1664" fmla="*/ 471449 w 1569618"/>
              <a:gd name="connsiteY1664" fmla="*/ 232146 h 6693946"/>
              <a:gd name="connsiteX1665" fmla="*/ 482916 w 1569618"/>
              <a:gd name="connsiteY1665" fmla="*/ 250557 h 6693946"/>
              <a:gd name="connsiteX1666" fmla="*/ 490078 w 1569618"/>
              <a:gd name="connsiteY1666" fmla="*/ 253370 h 6693946"/>
              <a:gd name="connsiteX1667" fmla="*/ 494064 w 1569618"/>
              <a:gd name="connsiteY1667" fmla="*/ 234388 h 6693946"/>
              <a:gd name="connsiteX1668" fmla="*/ 484045 w 1569618"/>
              <a:gd name="connsiteY1668" fmla="*/ 210584 h 6693946"/>
              <a:gd name="connsiteX1669" fmla="*/ 479987 w 1569618"/>
              <a:gd name="connsiteY1669" fmla="*/ 207787 h 6693946"/>
              <a:gd name="connsiteX1670" fmla="*/ 477366 w 1569618"/>
              <a:gd name="connsiteY1670" fmla="*/ 210277 h 6693946"/>
              <a:gd name="connsiteX1671" fmla="*/ 148655 w 1569618"/>
              <a:gd name="connsiteY1671" fmla="*/ 19270 h 6693946"/>
              <a:gd name="connsiteX1672" fmla="*/ 161765 w 1569618"/>
              <a:gd name="connsiteY1672" fmla="*/ 24294 h 6693946"/>
              <a:gd name="connsiteX1673" fmla="*/ 180544 w 1569618"/>
              <a:gd name="connsiteY1673" fmla="*/ 11624 h 6693946"/>
              <a:gd name="connsiteX1674" fmla="*/ 155188 w 1569618"/>
              <a:gd name="connsiteY1674" fmla="*/ 4110 h 6693946"/>
              <a:gd name="connsiteX1675" fmla="*/ 148655 w 1569618"/>
              <a:gd name="connsiteY1675" fmla="*/ 19270 h 6693946"/>
              <a:gd name="connsiteX1676" fmla="*/ 137623 w 1569618"/>
              <a:gd name="connsiteY1676" fmla="*/ 24734 h 6693946"/>
              <a:gd name="connsiteX1677" fmla="*/ 141171 w 1569618"/>
              <a:gd name="connsiteY1677" fmla="*/ 17600 h 6693946"/>
              <a:gd name="connsiteX1678" fmla="*/ 134462 w 1569618"/>
              <a:gd name="connsiteY1678" fmla="*/ 8 h 6693946"/>
              <a:gd name="connsiteX1679" fmla="*/ 133363 w 1569618"/>
              <a:gd name="connsiteY1679" fmla="*/ 24734 h 6693946"/>
              <a:gd name="connsiteX1680" fmla="*/ 137623 w 1569618"/>
              <a:gd name="connsiteY1680" fmla="*/ 24734 h 6693946"/>
              <a:gd name="connsiteX1681" fmla="*/ 309208 w 1569618"/>
              <a:gd name="connsiteY1681" fmla="*/ 294310 h 6693946"/>
              <a:gd name="connsiteX1682" fmla="*/ 309355 w 1569618"/>
              <a:gd name="connsiteY1682" fmla="*/ 297576 h 6693946"/>
              <a:gd name="connsiteX1683" fmla="*/ 318054 w 1569618"/>
              <a:gd name="connsiteY1683" fmla="*/ 304274 h 6693946"/>
              <a:gd name="connsiteX1684" fmla="*/ 317469 w 1569618"/>
              <a:gd name="connsiteY1684" fmla="*/ 293009 h 6693946"/>
              <a:gd name="connsiteX1685" fmla="*/ 319389 w 1569618"/>
              <a:gd name="connsiteY1685" fmla="*/ 291059 h 6693946"/>
              <a:gd name="connsiteX1686" fmla="*/ 314893 w 1569618"/>
              <a:gd name="connsiteY1686" fmla="*/ 271826 h 6693946"/>
              <a:gd name="connsiteX1687" fmla="*/ 309985 w 1569618"/>
              <a:gd name="connsiteY1687" fmla="*/ 272486 h 6693946"/>
              <a:gd name="connsiteX1688" fmla="*/ 309208 w 1569618"/>
              <a:gd name="connsiteY1688" fmla="*/ 294310 h 6693946"/>
              <a:gd name="connsiteX1689" fmla="*/ 776971 w 1569618"/>
              <a:gd name="connsiteY1689" fmla="*/ 722291 h 6693946"/>
              <a:gd name="connsiteX1690" fmla="*/ 795750 w 1569618"/>
              <a:gd name="connsiteY1690" fmla="*/ 703617 h 6693946"/>
              <a:gd name="connsiteX1691" fmla="*/ 797741 w 1569618"/>
              <a:gd name="connsiteY1691" fmla="*/ 698798 h 6693946"/>
              <a:gd name="connsiteX1692" fmla="*/ 795383 w 1569618"/>
              <a:gd name="connsiteY1692" fmla="*/ 696717 h 6693946"/>
              <a:gd name="connsiteX1693" fmla="*/ 771316 w 1569618"/>
              <a:gd name="connsiteY1693" fmla="*/ 719246 h 6693946"/>
              <a:gd name="connsiteX1694" fmla="*/ 774773 w 1569618"/>
              <a:gd name="connsiteY1694" fmla="*/ 724766 h 6693946"/>
              <a:gd name="connsiteX1695" fmla="*/ 776971 w 1569618"/>
              <a:gd name="connsiteY1695" fmla="*/ 722291 h 6693946"/>
              <a:gd name="connsiteX1696" fmla="*/ 561168 w 1569618"/>
              <a:gd name="connsiteY1696" fmla="*/ 332967 h 6693946"/>
              <a:gd name="connsiteX1697" fmla="*/ 559072 w 1569618"/>
              <a:gd name="connsiteY1697" fmla="*/ 327020 h 6693946"/>
              <a:gd name="connsiteX1698" fmla="*/ 554309 w 1569618"/>
              <a:gd name="connsiteY1698" fmla="*/ 332645 h 6693946"/>
              <a:gd name="connsiteX1699" fmla="*/ 547601 w 1569618"/>
              <a:gd name="connsiteY1699" fmla="*/ 346868 h 6693946"/>
              <a:gd name="connsiteX1700" fmla="*/ 552686 w 1569618"/>
              <a:gd name="connsiteY1700" fmla="*/ 353299 h 6693946"/>
              <a:gd name="connsiteX1701" fmla="*/ 560901 w 1569618"/>
              <a:gd name="connsiteY1701" fmla="*/ 349827 h 6693946"/>
              <a:gd name="connsiteX1702" fmla="*/ 561239 w 1569618"/>
              <a:gd name="connsiteY1702" fmla="*/ 339777 h 6693946"/>
              <a:gd name="connsiteX1703" fmla="*/ 561168 w 1569618"/>
              <a:gd name="connsiteY1703" fmla="*/ 332967 h 6693946"/>
              <a:gd name="connsiteX1704" fmla="*/ 97020 w 1569618"/>
              <a:gd name="connsiteY1704" fmla="*/ 354720 h 6693946"/>
              <a:gd name="connsiteX1705" fmla="*/ 104932 w 1569618"/>
              <a:gd name="connsiteY1705" fmla="*/ 351379 h 6693946"/>
              <a:gd name="connsiteX1706" fmla="*/ 98074 w 1569618"/>
              <a:gd name="connsiteY1706" fmla="*/ 328205 h 6693946"/>
              <a:gd name="connsiteX1707" fmla="*/ 93683 w 1569618"/>
              <a:gd name="connsiteY1707" fmla="*/ 328089 h 6693946"/>
              <a:gd name="connsiteX1708" fmla="*/ 87147 w 1569618"/>
              <a:gd name="connsiteY1708" fmla="*/ 344292 h 6693946"/>
              <a:gd name="connsiteX1709" fmla="*/ 97020 w 1569618"/>
              <a:gd name="connsiteY1709" fmla="*/ 354720 h 6693946"/>
              <a:gd name="connsiteX1710" fmla="*/ 64209 w 1569618"/>
              <a:gd name="connsiteY1710" fmla="*/ 94268 h 6693946"/>
              <a:gd name="connsiteX1711" fmla="*/ 61528 w 1569618"/>
              <a:gd name="connsiteY1711" fmla="*/ 88437 h 6693946"/>
              <a:gd name="connsiteX1712" fmla="*/ 57414 w 1569618"/>
              <a:gd name="connsiteY1712" fmla="*/ 92273 h 6693946"/>
              <a:gd name="connsiteX1713" fmla="*/ 50545 w 1569618"/>
              <a:gd name="connsiteY1713" fmla="*/ 110291 h 6693946"/>
              <a:gd name="connsiteX1714" fmla="*/ 54088 w 1569618"/>
              <a:gd name="connsiteY1714" fmla="*/ 116137 h 6693946"/>
              <a:gd name="connsiteX1715" fmla="*/ 57354 w 1569618"/>
              <a:gd name="connsiteY1715" fmla="*/ 112297 h 6693946"/>
              <a:gd name="connsiteX1716" fmla="*/ 64209 w 1569618"/>
              <a:gd name="connsiteY1716" fmla="*/ 94268 h 6693946"/>
              <a:gd name="connsiteX1717" fmla="*/ 264578 w 1569618"/>
              <a:gd name="connsiteY1717" fmla="*/ 178024 h 6693946"/>
              <a:gd name="connsiteX1718" fmla="*/ 270788 w 1569618"/>
              <a:gd name="connsiteY1718" fmla="*/ 199526 h 6693946"/>
              <a:gd name="connsiteX1719" fmla="*/ 274129 w 1569618"/>
              <a:gd name="connsiteY1719" fmla="*/ 196200 h 6693946"/>
              <a:gd name="connsiteX1720" fmla="*/ 274290 w 1569618"/>
              <a:gd name="connsiteY1720" fmla="*/ 185786 h 6693946"/>
              <a:gd name="connsiteX1721" fmla="*/ 274114 w 1569618"/>
              <a:gd name="connsiteY1721" fmla="*/ 178887 h 6693946"/>
              <a:gd name="connsiteX1722" fmla="*/ 269441 w 1569618"/>
              <a:gd name="connsiteY1722" fmla="*/ 173056 h 6693946"/>
              <a:gd name="connsiteX1723" fmla="*/ 264578 w 1569618"/>
              <a:gd name="connsiteY1723" fmla="*/ 178024 h 6693946"/>
              <a:gd name="connsiteX1724" fmla="*/ 748952 w 1569618"/>
              <a:gd name="connsiteY1724" fmla="*/ 764124 h 6693946"/>
              <a:gd name="connsiteX1725" fmla="*/ 756159 w 1569618"/>
              <a:gd name="connsiteY1725" fmla="*/ 749905 h 6693946"/>
              <a:gd name="connsiteX1726" fmla="*/ 753081 w 1569618"/>
              <a:gd name="connsiteY1726" fmla="*/ 745844 h 6693946"/>
              <a:gd name="connsiteX1727" fmla="*/ 737718 w 1569618"/>
              <a:gd name="connsiteY1727" fmla="*/ 754839 h 6693946"/>
              <a:gd name="connsiteX1728" fmla="*/ 743459 w 1569618"/>
              <a:gd name="connsiteY1728" fmla="*/ 766468 h 6693946"/>
              <a:gd name="connsiteX1729" fmla="*/ 748952 w 1569618"/>
              <a:gd name="connsiteY1729" fmla="*/ 764124 h 6693946"/>
              <a:gd name="connsiteX1730" fmla="*/ 57309 w 1569618"/>
              <a:gd name="connsiteY1730" fmla="*/ 122729 h 6693946"/>
              <a:gd name="connsiteX1731" fmla="*/ 57309 w 1569618"/>
              <a:gd name="connsiteY1731" fmla="*/ 143717 h 6693946"/>
              <a:gd name="connsiteX1732" fmla="*/ 57309 w 1569618"/>
              <a:gd name="connsiteY1732" fmla="*/ 122729 h 6693946"/>
              <a:gd name="connsiteX1733" fmla="*/ 624532 w 1569618"/>
              <a:gd name="connsiteY1733" fmla="*/ 269336 h 6693946"/>
              <a:gd name="connsiteX1734" fmla="*/ 634904 w 1569618"/>
              <a:gd name="connsiteY1734" fmla="*/ 263802 h 6693946"/>
              <a:gd name="connsiteX1735" fmla="*/ 624049 w 1569618"/>
              <a:gd name="connsiteY1735" fmla="*/ 256111 h 6693946"/>
              <a:gd name="connsiteX1736" fmla="*/ 617239 w 1569618"/>
              <a:gd name="connsiteY1736" fmla="*/ 261076 h 6693946"/>
              <a:gd name="connsiteX1737" fmla="*/ 624532 w 1569618"/>
              <a:gd name="connsiteY1737" fmla="*/ 269336 h 6693946"/>
              <a:gd name="connsiteX1738" fmla="*/ 72353 w 1569618"/>
              <a:gd name="connsiteY1738" fmla="*/ 174743 h 6693946"/>
              <a:gd name="connsiteX1739" fmla="*/ 64314 w 1569618"/>
              <a:gd name="connsiteY1739" fmla="*/ 171916 h 6693946"/>
              <a:gd name="connsiteX1740" fmla="*/ 51655 w 1569618"/>
              <a:gd name="connsiteY1740" fmla="*/ 183559 h 6693946"/>
              <a:gd name="connsiteX1741" fmla="*/ 57339 w 1569618"/>
              <a:gd name="connsiteY1741" fmla="*/ 185509 h 6693946"/>
              <a:gd name="connsiteX1742" fmla="*/ 72353 w 1569618"/>
              <a:gd name="connsiteY1742" fmla="*/ 174743 h 6693946"/>
              <a:gd name="connsiteX1743" fmla="*/ 556627 w 1569618"/>
              <a:gd name="connsiteY1743" fmla="*/ 536790 h 6693946"/>
              <a:gd name="connsiteX1744" fmla="*/ 554455 w 1569618"/>
              <a:gd name="connsiteY1744" fmla="*/ 542358 h 6693946"/>
              <a:gd name="connsiteX1745" fmla="*/ 562731 w 1569618"/>
              <a:gd name="connsiteY1745" fmla="*/ 549419 h 6693946"/>
              <a:gd name="connsiteX1746" fmla="*/ 568694 w 1569618"/>
              <a:gd name="connsiteY1746" fmla="*/ 546003 h 6693946"/>
              <a:gd name="connsiteX1747" fmla="*/ 556627 w 1569618"/>
              <a:gd name="connsiteY1747" fmla="*/ 536790 h 6693946"/>
              <a:gd name="connsiteX1748" fmla="*/ 282168 w 1569618"/>
              <a:gd name="connsiteY1748" fmla="*/ 220356 h 6693946"/>
              <a:gd name="connsiteX1749" fmla="*/ 291235 w 1569618"/>
              <a:gd name="connsiteY1749" fmla="*/ 211773 h 6693946"/>
              <a:gd name="connsiteX1750" fmla="*/ 281553 w 1569618"/>
              <a:gd name="connsiteY1750" fmla="*/ 206995 h 6693946"/>
              <a:gd name="connsiteX1751" fmla="*/ 274507 w 1569618"/>
              <a:gd name="connsiteY1751" fmla="*/ 216985 h 6693946"/>
              <a:gd name="connsiteX1752" fmla="*/ 282168 w 1569618"/>
              <a:gd name="connsiteY1752" fmla="*/ 220356 h 6693946"/>
              <a:gd name="connsiteX1753" fmla="*/ 627300 w 1569618"/>
              <a:gd name="connsiteY1753" fmla="*/ 557489 h 6693946"/>
              <a:gd name="connsiteX1754" fmla="*/ 635459 w 1569618"/>
              <a:gd name="connsiteY1754" fmla="*/ 548568 h 6693946"/>
              <a:gd name="connsiteX1755" fmla="*/ 633483 w 1569618"/>
              <a:gd name="connsiteY1755" fmla="*/ 542666 h 6693946"/>
              <a:gd name="connsiteX1756" fmla="*/ 624577 w 1569618"/>
              <a:gd name="connsiteY1756" fmla="*/ 548774 h 6693946"/>
              <a:gd name="connsiteX1757" fmla="*/ 627300 w 1569618"/>
              <a:gd name="connsiteY1757" fmla="*/ 557489 h 6693946"/>
              <a:gd name="connsiteX1758" fmla="*/ 1348926 w 1569618"/>
              <a:gd name="connsiteY1758" fmla="*/ 5773871 h 6693946"/>
              <a:gd name="connsiteX1759" fmla="*/ 1338730 w 1569618"/>
              <a:gd name="connsiteY1759" fmla="*/ 5777771 h 6693946"/>
              <a:gd name="connsiteX1760" fmla="*/ 1344955 w 1569618"/>
              <a:gd name="connsiteY1760" fmla="*/ 5781184 h 6693946"/>
              <a:gd name="connsiteX1761" fmla="*/ 1352132 w 1569618"/>
              <a:gd name="connsiteY1761" fmla="*/ 5776946 h 6693946"/>
              <a:gd name="connsiteX1762" fmla="*/ 1348926 w 1569618"/>
              <a:gd name="connsiteY1762" fmla="*/ 5773871 h 6693946"/>
              <a:gd name="connsiteX1763" fmla="*/ 1532387 w 1569618"/>
              <a:gd name="connsiteY1763" fmla="*/ 5857418 h 6693946"/>
              <a:gd name="connsiteX1764" fmla="*/ 1541106 w 1569618"/>
              <a:gd name="connsiteY1764" fmla="*/ 5854155 h 6693946"/>
              <a:gd name="connsiteX1765" fmla="*/ 1534967 w 1569618"/>
              <a:gd name="connsiteY1765" fmla="*/ 5850106 h 6693946"/>
              <a:gd name="connsiteX1766" fmla="*/ 1527100 w 1569618"/>
              <a:gd name="connsiteY1766" fmla="*/ 5854155 h 6693946"/>
              <a:gd name="connsiteX1767" fmla="*/ 1532387 w 1569618"/>
              <a:gd name="connsiteY1767" fmla="*/ 5857418 h 6693946"/>
              <a:gd name="connsiteX1768" fmla="*/ 624472 w 1569618"/>
              <a:gd name="connsiteY1768" fmla="*/ 241520 h 6693946"/>
              <a:gd name="connsiteX1769" fmla="*/ 628837 w 1569618"/>
              <a:gd name="connsiteY1769" fmla="*/ 247599 h 6693946"/>
              <a:gd name="connsiteX1770" fmla="*/ 632733 w 1569618"/>
              <a:gd name="connsiteY1770" fmla="*/ 238269 h 6693946"/>
              <a:gd name="connsiteX1771" fmla="*/ 626584 w 1569618"/>
              <a:gd name="connsiteY1771" fmla="*/ 236102 h 6693946"/>
              <a:gd name="connsiteX1772" fmla="*/ 624472 w 1569618"/>
              <a:gd name="connsiteY1772" fmla="*/ 241520 h 6693946"/>
              <a:gd name="connsiteX1773" fmla="*/ 1499299 w 1569618"/>
              <a:gd name="connsiteY1773" fmla="*/ 5839868 h 6693946"/>
              <a:gd name="connsiteX1774" fmla="*/ 1503210 w 1569618"/>
              <a:gd name="connsiteY1774" fmla="*/ 5850068 h 6693946"/>
              <a:gd name="connsiteX1775" fmla="*/ 1506622 w 1569618"/>
              <a:gd name="connsiteY1775" fmla="*/ 5843843 h 6693946"/>
              <a:gd name="connsiteX1776" fmla="*/ 1502377 w 1569618"/>
              <a:gd name="connsiteY1776" fmla="*/ 5836643 h 6693946"/>
              <a:gd name="connsiteX1777" fmla="*/ 1499299 w 1569618"/>
              <a:gd name="connsiteY1777" fmla="*/ 5839868 h 6693946"/>
              <a:gd name="connsiteX1778" fmla="*/ 624457 w 1569618"/>
              <a:gd name="connsiteY1778" fmla="*/ 484967 h 6693946"/>
              <a:gd name="connsiteX1779" fmla="*/ 627097 w 1569618"/>
              <a:gd name="connsiteY1779" fmla="*/ 494649 h 6693946"/>
              <a:gd name="connsiteX1780" fmla="*/ 630993 w 1569618"/>
              <a:gd name="connsiteY1780" fmla="*/ 488380 h 6693946"/>
              <a:gd name="connsiteX1781" fmla="*/ 627738 w 1569618"/>
              <a:gd name="connsiteY1781" fmla="*/ 479680 h 6693946"/>
              <a:gd name="connsiteX1782" fmla="*/ 624457 w 1569618"/>
              <a:gd name="connsiteY1782" fmla="*/ 484967 h 6693946"/>
              <a:gd name="connsiteX1783" fmla="*/ 1423439 w 1569618"/>
              <a:gd name="connsiteY1783" fmla="*/ 5874104 h 6693946"/>
              <a:gd name="connsiteX1784" fmla="*/ 1422442 w 1569618"/>
              <a:gd name="connsiteY1784" fmla="*/ 5883817 h 6693946"/>
              <a:gd name="connsiteX1785" fmla="*/ 1427804 w 1569618"/>
              <a:gd name="connsiteY1785" fmla="*/ 5883254 h 6693946"/>
              <a:gd name="connsiteX1786" fmla="*/ 1427804 w 1569618"/>
              <a:gd name="connsiteY1786" fmla="*/ 5874067 h 6693946"/>
              <a:gd name="connsiteX1787" fmla="*/ 1423439 w 1569618"/>
              <a:gd name="connsiteY1787" fmla="*/ 5874104 h 6693946"/>
              <a:gd name="connsiteX1788" fmla="*/ 1379889 w 1569618"/>
              <a:gd name="connsiteY1788" fmla="*/ 5801507 h 6693946"/>
              <a:gd name="connsiteX1789" fmla="*/ 1377736 w 1569618"/>
              <a:gd name="connsiteY1789" fmla="*/ 5795808 h 6693946"/>
              <a:gd name="connsiteX1790" fmla="*/ 1371688 w 1569618"/>
              <a:gd name="connsiteY1790" fmla="*/ 5798358 h 6693946"/>
              <a:gd name="connsiteX1791" fmla="*/ 1375524 w 1569618"/>
              <a:gd name="connsiteY1791" fmla="*/ 5807582 h 6693946"/>
              <a:gd name="connsiteX1792" fmla="*/ 1379889 w 1569618"/>
              <a:gd name="connsiteY1792" fmla="*/ 5801507 h 6693946"/>
              <a:gd name="connsiteX1793" fmla="*/ 567126 w 1569618"/>
              <a:gd name="connsiteY1793" fmla="*/ 384074 h 6693946"/>
              <a:gd name="connsiteX1794" fmla="*/ 561430 w 1569618"/>
              <a:gd name="connsiteY1794" fmla="*/ 381922 h 6693946"/>
              <a:gd name="connsiteX1795" fmla="*/ 555352 w 1569618"/>
              <a:gd name="connsiteY1795" fmla="*/ 386301 h 6693946"/>
              <a:gd name="connsiteX1796" fmla="*/ 564550 w 1569618"/>
              <a:gd name="connsiteY1796" fmla="*/ 390123 h 6693946"/>
              <a:gd name="connsiteX1797" fmla="*/ 567126 w 1569618"/>
              <a:gd name="connsiteY1797" fmla="*/ 384074 h 6693946"/>
              <a:gd name="connsiteX1798" fmla="*/ 741786 w 1569618"/>
              <a:gd name="connsiteY1798" fmla="*/ 794359 h 6693946"/>
              <a:gd name="connsiteX1799" fmla="*/ 742990 w 1569618"/>
              <a:gd name="connsiteY1799" fmla="*/ 784384 h 6693946"/>
              <a:gd name="connsiteX1800" fmla="*/ 738610 w 1569618"/>
              <a:gd name="connsiteY1800" fmla="*/ 781748 h 6693946"/>
              <a:gd name="connsiteX1801" fmla="*/ 736458 w 1569618"/>
              <a:gd name="connsiteY1801" fmla="*/ 790902 h 6693946"/>
              <a:gd name="connsiteX1802" fmla="*/ 741786 w 1569618"/>
              <a:gd name="connsiteY1802" fmla="*/ 794359 h 6693946"/>
              <a:gd name="connsiteX1803" fmla="*/ 655982 w 1569618"/>
              <a:gd name="connsiteY1803" fmla="*/ 423447 h 6693946"/>
              <a:gd name="connsiteX1804" fmla="*/ 665957 w 1569618"/>
              <a:gd name="connsiteY1804" fmla="*/ 422247 h 6693946"/>
              <a:gd name="connsiteX1805" fmla="*/ 662500 w 1569618"/>
              <a:gd name="connsiteY1805" fmla="*/ 416915 h 6693946"/>
              <a:gd name="connsiteX1806" fmla="*/ 653346 w 1569618"/>
              <a:gd name="connsiteY1806" fmla="*/ 419068 h 6693946"/>
              <a:gd name="connsiteX1807" fmla="*/ 655982 w 1569618"/>
              <a:gd name="connsiteY1807" fmla="*/ 423447 h 6693946"/>
              <a:gd name="connsiteX1808" fmla="*/ 165162 w 1569618"/>
              <a:gd name="connsiteY1808" fmla="*/ 81698 h 6693946"/>
              <a:gd name="connsiteX1809" fmla="*/ 169058 w 1569618"/>
              <a:gd name="connsiteY1809" fmla="*/ 75444 h 6693946"/>
              <a:gd name="connsiteX1810" fmla="*/ 165792 w 1569618"/>
              <a:gd name="connsiteY1810" fmla="*/ 66729 h 6693946"/>
              <a:gd name="connsiteX1811" fmla="*/ 162526 w 1569618"/>
              <a:gd name="connsiteY1811" fmla="*/ 72032 h 6693946"/>
              <a:gd name="connsiteX1812" fmla="*/ 165162 w 1569618"/>
              <a:gd name="connsiteY1812" fmla="*/ 81698 h 6693946"/>
              <a:gd name="connsiteX1813" fmla="*/ 239045 w 1569618"/>
              <a:gd name="connsiteY1813" fmla="*/ 237977 h 6693946"/>
              <a:gd name="connsiteX1814" fmla="*/ 236893 w 1569618"/>
              <a:gd name="connsiteY1814" fmla="*/ 228823 h 6693946"/>
              <a:gd name="connsiteX1815" fmla="*/ 232528 w 1569618"/>
              <a:gd name="connsiteY1815" fmla="*/ 231459 h 6693946"/>
              <a:gd name="connsiteX1816" fmla="*/ 233713 w 1569618"/>
              <a:gd name="connsiteY1816" fmla="*/ 241434 h 6693946"/>
              <a:gd name="connsiteX1817" fmla="*/ 239045 w 1569618"/>
              <a:gd name="connsiteY1817" fmla="*/ 237977 h 6693946"/>
              <a:gd name="connsiteX1818" fmla="*/ 266423 w 1569618"/>
              <a:gd name="connsiteY1818" fmla="*/ 158277 h 6693946"/>
              <a:gd name="connsiteX1819" fmla="*/ 274290 w 1569618"/>
              <a:gd name="connsiteY1819" fmla="*/ 154220 h 6693946"/>
              <a:gd name="connsiteX1820" fmla="*/ 268999 w 1569618"/>
              <a:gd name="connsiteY1820" fmla="*/ 150969 h 6693946"/>
              <a:gd name="connsiteX1821" fmla="*/ 260284 w 1569618"/>
              <a:gd name="connsiteY1821" fmla="*/ 154220 h 6693946"/>
              <a:gd name="connsiteX1822" fmla="*/ 266423 w 1569618"/>
              <a:gd name="connsiteY1822" fmla="*/ 158277 h 6693946"/>
              <a:gd name="connsiteX1823" fmla="*/ 316869 w 1569618"/>
              <a:gd name="connsiteY1823" fmla="*/ 315801 h 6693946"/>
              <a:gd name="connsiteX1824" fmla="*/ 323094 w 1569618"/>
              <a:gd name="connsiteY1824" fmla="*/ 319213 h 6693946"/>
              <a:gd name="connsiteX1825" fmla="*/ 330271 w 1569618"/>
              <a:gd name="connsiteY1825" fmla="*/ 314950 h 6693946"/>
              <a:gd name="connsiteX1826" fmla="*/ 327065 w 1569618"/>
              <a:gd name="connsiteY1826" fmla="*/ 311890 h 6693946"/>
              <a:gd name="connsiteX1827" fmla="*/ 316869 w 1569618"/>
              <a:gd name="connsiteY1827" fmla="*/ 315801 h 6693946"/>
              <a:gd name="connsiteX1828" fmla="*/ 328895 w 1569618"/>
              <a:gd name="connsiteY1828" fmla="*/ 305387 h 6693946"/>
              <a:gd name="connsiteX1829" fmla="*/ 333537 w 1569618"/>
              <a:gd name="connsiteY1829" fmla="*/ 311698 h 6693946"/>
              <a:gd name="connsiteX1830" fmla="*/ 337040 w 1569618"/>
              <a:gd name="connsiteY1830" fmla="*/ 306880 h 6693946"/>
              <a:gd name="connsiteX1831" fmla="*/ 334374 w 1569618"/>
              <a:gd name="connsiteY1831" fmla="*/ 298296 h 6693946"/>
              <a:gd name="connsiteX1832" fmla="*/ 328895 w 1569618"/>
              <a:gd name="connsiteY1832" fmla="*/ 305387 h 6693946"/>
              <a:gd name="connsiteX1833" fmla="*/ 440835 w 1569618"/>
              <a:gd name="connsiteY1833" fmla="*/ 402415 h 6693946"/>
              <a:gd name="connsiteX1834" fmla="*/ 442020 w 1569618"/>
              <a:gd name="connsiteY1834" fmla="*/ 392436 h 6693946"/>
              <a:gd name="connsiteX1835" fmla="*/ 437655 w 1569618"/>
              <a:gd name="connsiteY1835" fmla="*/ 389800 h 6693946"/>
              <a:gd name="connsiteX1836" fmla="*/ 435503 w 1569618"/>
              <a:gd name="connsiteY1836" fmla="*/ 398957 h 6693946"/>
              <a:gd name="connsiteX1837" fmla="*/ 440835 w 1569618"/>
              <a:gd name="connsiteY1837" fmla="*/ 402415 h 6693946"/>
              <a:gd name="connsiteX1838" fmla="*/ 437655 w 1569618"/>
              <a:gd name="connsiteY1838" fmla="*/ 291805 h 6693946"/>
              <a:gd name="connsiteX1839" fmla="*/ 435503 w 1569618"/>
              <a:gd name="connsiteY1839" fmla="*/ 300978 h 6693946"/>
              <a:gd name="connsiteX1840" fmla="*/ 440835 w 1569618"/>
              <a:gd name="connsiteY1840" fmla="*/ 304435 h 6693946"/>
              <a:gd name="connsiteX1841" fmla="*/ 442035 w 1569618"/>
              <a:gd name="connsiteY1841" fmla="*/ 294457 h 6693946"/>
              <a:gd name="connsiteX1842" fmla="*/ 437655 w 1569618"/>
              <a:gd name="connsiteY1842" fmla="*/ 291805 h 6693946"/>
              <a:gd name="connsiteX1843" fmla="*/ 477250 w 1569618"/>
              <a:gd name="connsiteY1843" fmla="*/ 302984 h 6693946"/>
              <a:gd name="connsiteX1844" fmla="*/ 484251 w 1569618"/>
              <a:gd name="connsiteY1844" fmla="*/ 311698 h 6693946"/>
              <a:gd name="connsiteX1845" fmla="*/ 484251 w 1569618"/>
              <a:gd name="connsiteY1845" fmla="*/ 297696 h 6693946"/>
              <a:gd name="connsiteX1846" fmla="*/ 477250 w 1569618"/>
              <a:gd name="connsiteY1846" fmla="*/ 302984 h 6693946"/>
              <a:gd name="connsiteX1847" fmla="*/ 559450 w 1569618"/>
              <a:gd name="connsiteY1847" fmla="*/ 509371 h 6693946"/>
              <a:gd name="connsiteX1848" fmla="*/ 555044 w 1569618"/>
              <a:gd name="connsiteY1848" fmla="*/ 510571 h 6693946"/>
              <a:gd name="connsiteX1849" fmla="*/ 556259 w 1569618"/>
              <a:gd name="connsiteY1849" fmla="*/ 524442 h 6693946"/>
              <a:gd name="connsiteX1850" fmla="*/ 561078 w 1569618"/>
              <a:gd name="connsiteY1850" fmla="*/ 518408 h 6693946"/>
              <a:gd name="connsiteX1851" fmla="*/ 559450 w 1569618"/>
              <a:gd name="connsiteY1851" fmla="*/ 509371 h 6693946"/>
              <a:gd name="connsiteX1852" fmla="*/ 556638 w 1569618"/>
              <a:gd name="connsiteY1852" fmla="*/ 431794 h 6693946"/>
              <a:gd name="connsiteX1853" fmla="*/ 554485 w 1569618"/>
              <a:gd name="connsiteY1853" fmla="*/ 437494 h 6693946"/>
              <a:gd name="connsiteX1854" fmla="*/ 558850 w 1569618"/>
              <a:gd name="connsiteY1854" fmla="*/ 443573 h 6693946"/>
              <a:gd name="connsiteX1855" fmla="*/ 562690 w 1569618"/>
              <a:gd name="connsiteY1855" fmla="*/ 434374 h 6693946"/>
              <a:gd name="connsiteX1856" fmla="*/ 556638 w 1569618"/>
              <a:gd name="connsiteY1856" fmla="*/ 431794 h 6693946"/>
              <a:gd name="connsiteX1857" fmla="*/ 1537603 w 1569618"/>
              <a:gd name="connsiteY1857" fmla="*/ 5878642 h 6693946"/>
              <a:gd name="connsiteX1858" fmla="*/ 1539801 w 1569618"/>
              <a:gd name="connsiteY1858" fmla="*/ 5873955 h 6693946"/>
              <a:gd name="connsiteX1859" fmla="*/ 1537603 w 1569618"/>
              <a:gd name="connsiteY1859" fmla="*/ 5871667 h 6693946"/>
              <a:gd name="connsiteX1860" fmla="*/ 1535113 w 1569618"/>
              <a:gd name="connsiteY1860" fmla="*/ 5876167 h 6693946"/>
              <a:gd name="connsiteX1861" fmla="*/ 1537603 w 1569618"/>
              <a:gd name="connsiteY1861" fmla="*/ 5878642 h 6693946"/>
              <a:gd name="connsiteX1862" fmla="*/ 1398345 w 1569618"/>
              <a:gd name="connsiteY1862" fmla="*/ 1010826 h 6693946"/>
              <a:gd name="connsiteX1863" fmla="*/ 1400558 w 1569618"/>
              <a:gd name="connsiteY1863" fmla="*/ 1008670 h 6693946"/>
              <a:gd name="connsiteX1864" fmla="*/ 1397247 w 1569618"/>
              <a:gd name="connsiteY1864" fmla="*/ 1004597 h 6693946"/>
              <a:gd name="connsiteX1865" fmla="*/ 1394127 w 1569618"/>
              <a:gd name="connsiteY1865" fmla="*/ 1007717 h 6693946"/>
              <a:gd name="connsiteX1866" fmla="*/ 1398345 w 1569618"/>
              <a:gd name="connsiteY1866" fmla="*/ 1010826 h 6693946"/>
              <a:gd name="connsiteX1867" fmla="*/ 1384827 w 1569618"/>
              <a:gd name="connsiteY1867" fmla="*/ 5816957 h 6693946"/>
              <a:gd name="connsiteX1868" fmla="*/ 1380125 w 1569618"/>
              <a:gd name="connsiteY1868" fmla="*/ 5819170 h 6693946"/>
              <a:gd name="connsiteX1869" fmla="*/ 1382615 w 1569618"/>
              <a:gd name="connsiteY1869" fmla="*/ 5821644 h 6693946"/>
              <a:gd name="connsiteX1870" fmla="*/ 1387126 w 1569618"/>
              <a:gd name="connsiteY1870" fmla="*/ 5819170 h 6693946"/>
              <a:gd name="connsiteX1871" fmla="*/ 1384827 w 1569618"/>
              <a:gd name="connsiteY1871" fmla="*/ 5816957 h 6693946"/>
              <a:gd name="connsiteX1872" fmla="*/ 1354622 w 1569618"/>
              <a:gd name="connsiteY1872" fmla="*/ 5807657 h 6693946"/>
              <a:gd name="connsiteX1873" fmla="*/ 1359133 w 1569618"/>
              <a:gd name="connsiteY1873" fmla="*/ 5805182 h 6693946"/>
              <a:gd name="connsiteX1874" fmla="*/ 1356835 w 1569618"/>
              <a:gd name="connsiteY1874" fmla="*/ 5802970 h 6693946"/>
              <a:gd name="connsiteX1875" fmla="*/ 1352132 w 1569618"/>
              <a:gd name="connsiteY1875" fmla="*/ 5805182 h 6693946"/>
              <a:gd name="connsiteX1876" fmla="*/ 1354622 w 1569618"/>
              <a:gd name="connsiteY1876" fmla="*/ 5807657 h 6693946"/>
              <a:gd name="connsiteX1877" fmla="*/ 1340621 w 1569618"/>
              <a:gd name="connsiteY1877" fmla="*/ 5788683 h 6693946"/>
              <a:gd name="connsiteX1878" fmla="*/ 1338131 w 1569618"/>
              <a:gd name="connsiteY1878" fmla="*/ 5791195 h 6693946"/>
              <a:gd name="connsiteX1879" fmla="*/ 1342833 w 1569618"/>
              <a:gd name="connsiteY1879" fmla="*/ 5793371 h 6693946"/>
              <a:gd name="connsiteX1880" fmla="*/ 1345132 w 1569618"/>
              <a:gd name="connsiteY1880" fmla="*/ 5791195 h 6693946"/>
              <a:gd name="connsiteX1881" fmla="*/ 1340621 w 1569618"/>
              <a:gd name="connsiteY1881" fmla="*/ 5788683 h 6693946"/>
              <a:gd name="connsiteX1882" fmla="*/ 792207 w 1569618"/>
              <a:gd name="connsiteY1882" fmla="*/ 595164 h 6693946"/>
              <a:gd name="connsiteX1883" fmla="*/ 789908 w 1569618"/>
              <a:gd name="connsiteY1883" fmla="*/ 592966 h 6693946"/>
              <a:gd name="connsiteX1884" fmla="*/ 785220 w 1569618"/>
              <a:gd name="connsiteY1884" fmla="*/ 595164 h 6693946"/>
              <a:gd name="connsiteX1885" fmla="*/ 787710 w 1569618"/>
              <a:gd name="connsiteY1885" fmla="*/ 597639 h 6693946"/>
              <a:gd name="connsiteX1886" fmla="*/ 792207 w 1569618"/>
              <a:gd name="connsiteY1886" fmla="*/ 595164 h 6693946"/>
              <a:gd name="connsiteX1887" fmla="*/ 778861 w 1569618"/>
              <a:gd name="connsiteY1887" fmla="*/ 741494 h 6693946"/>
              <a:gd name="connsiteX1888" fmla="*/ 782097 w 1569618"/>
              <a:gd name="connsiteY1888" fmla="*/ 745641 h 6693946"/>
              <a:gd name="connsiteX1889" fmla="*/ 785220 w 1569618"/>
              <a:gd name="connsiteY1889" fmla="*/ 745641 h 6693946"/>
              <a:gd name="connsiteX1890" fmla="*/ 783094 w 1569618"/>
              <a:gd name="connsiteY1890" fmla="*/ 740339 h 6693946"/>
              <a:gd name="connsiteX1891" fmla="*/ 778861 w 1569618"/>
              <a:gd name="connsiteY1891" fmla="*/ 741494 h 6693946"/>
              <a:gd name="connsiteX1892" fmla="*/ 781718 w 1569618"/>
              <a:gd name="connsiteY1892" fmla="*/ 808627 h 6693946"/>
              <a:gd name="connsiteX1893" fmla="*/ 784208 w 1569618"/>
              <a:gd name="connsiteY1893" fmla="*/ 804116 h 6693946"/>
              <a:gd name="connsiteX1894" fmla="*/ 781718 w 1569618"/>
              <a:gd name="connsiteY1894" fmla="*/ 801622 h 6693946"/>
              <a:gd name="connsiteX1895" fmla="*/ 779521 w 1569618"/>
              <a:gd name="connsiteY1895" fmla="*/ 806325 h 6693946"/>
              <a:gd name="connsiteX1896" fmla="*/ 781718 w 1569618"/>
              <a:gd name="connsiteY1896" fmla="*/ 808627 h 6693946"/>
              <a:gd name="connsiteX1897" fmla="*/ 774717 w 1569618"/>
              <a:gd name="connsiteY1897" fmla="*/ 689641 h 6693946"/>
              <a:gd name="connsiteX1898" fmla="*/ 777207 w 1569618"/>
              <a:gd name="connsiteY1898" fmla="*/ 685130 h 6693946"/>
              <a:gd name="connsiteX1899" fmla="*/ 774717 w 1569618"/>
              <a:gd name="connsiteY1899" fmla="*/ 682640 h 6693946"/>
              <a:gd name="connsiteX1900" fmla="*/ 772520 w 1569618"/>
              <a:gd name="connsiteY1900" fmla="*/ 687342 h 6693946"/>
              <a:gd name="connsiteX1901" fmla="*/ 774717 w 1569618"/>
              <a:gd name="connsiteY1901" fmla="*/ 689641 h 6693946"/>
              <a:gd name="connsiteX1902" fmla="*/ 737526 w 1569618"/>
              <a:gd name="connsiteY1902" fmla="*/ 726933 h 6693946"/>
              <a:gd name="connsiteX1903" fmla="*/ 739724 w 1569618"/>
              <a:gd name="connsiteY1903" fmla="*/ 731635 h 6693946"/>
              <a:gd name="connsiteX1904" fmla="*/ 742214 w 1569618"/>
              <a:gd name="connsiteY1904" fmla="*/ 729146 h 6693946"/>
              <a:gd name="connsiteX1905" fmla="*/ 739724 w 1569618"/>
              <a:gd name="connsiteY1905" fmla="*/ 724634 h 6693946"/>
              <a:gd name="connsiteX1906" fmla="*/ 737526 w 1569618"/>
              <a:gd name="connsiteY1906" fmla="*/ 726933 h 6693946"/>
              <a:gd name="connsiteX1907" fmla="*/ 739150 w 1569618"/>
              <a:gd name="connsiteY1907" fmla="*/ 773060 h 6693946"/>
              <a:gd name="connsiteX1908" fmla="*/ 743222 w 1569618"/>
              <a:gd name="connsiteY1908" fmla="*/ 769749 h 6693946"/>
              <a:gd name="connsiteX1909" fmla="*/ 740102 w 1569618"/>
              <a:gd name="connsiteY1909" fmla="*/ 766629 h 6693946"/>
              <a:gd name="connsiteX1910" fmla="*/ 736982 w 1569618"/>
              <a:gd name="connsiteY1910" fmla="*/ 770847 h 6693946"/>
              <a:gd name="connsiteX1911" fmla="*/ 739150 w 1569618"/>
              <a:gd name="connsiteY1911" fmla="*/ 773060 h 6693946"/>
              <a:gd name="connsiteX1912" fmla="*/ 660538 w 1569618"/>
              <a:gd name="connsiteY1912" fmla="*/ 230008 h 6693946"/>
              <a:gd name="connsiteX1913" fmla="*/ 662732 w 1569618"/>
              <a:gd name="connsiteY1913" fmla="*/ 234710 h 6693946"/>
              <a:gd name="connsiteX1914" fmla="*/ 664914 w 1569618"/>
              <a:gd name="connsiteY1914" fmla="*/ 232412 h 6693946"/>
              <a:gd name="connsiteX1915" fmla="*/ 662732 w 1569618"/>
              <a:gd name="connsiteY1915" fmla="*/ 227709 h 6693946"/>
              <a:gd name="connsiteX1916" fmla="*/ 660538 w 1569618"/>
              <a:gd name="connsiteY1916" fmla="*/ 230008 h 6693946"/>
              <a:gd name="connsiteX1917" fmla="*/ 665664 w 1569618"/>
              <a:gd name="connsiteY1917" fmla="*/ 469750 h 6693946"/>
              <a:gd name="connsiteX1918" fmla="*/ 662353 w 1569618"/>
              <a:gd name="connsiteY1918" fmla="*/ 465678 h 6693946"/>
              <a:gd name="connsiteX1919" fmla="*/ 659234 w 1569618"/>
              <a:gd name="connsiteY1919" fmla="*/ 468798 h 6693946"/>
              <a:gd name="connsiteX1920" fmla="*/ 663437 w 1569618"/>
              <a:gd name="connsiteY1920" fmla="*/ 471903 h 6693946"/>
              <a:gd name="connsiteX1921" fmla="*/ 665664 w 1569618"/>
              <a:gd name="connsiteY1921" fmla="*/ 469750 h 6693946"/>
              <a:gd name="connsiteX1922" fmla="*/ 654531 w 1569618"/>
              <a:gd name="connsiteY1922" fmla="*/ 261398 h 6693946"/>
              <a:gd name="connsiteX1923" fmla="*/ 659234 w 1569618"/>
              <a:gd name="connsiteY1923" fmla="*/ 259201 h 6693946"/>
              <a:gd name="connsiteX1924" fmla="*/ 656935 w 1569618"/>
              <a:gd name="connsiteY1924" fmla="*/ 257018 h 6693946"/>
              <a:gd name="connsiteX1925" fmla="*/ 652233 w 1569618"/>
              <a:gd name="connsiteY1925" fmla="*/ 259201 h 6693946"/>
              <a:gd name="connsiteX1926" fmla="*/ 654531 w 1569618"/>
              <a:gd name="connsiteY1926" fmla="*/ 261398 h 6693946"/>
              <a:gd name="connsiteX1927" fmla="*/ 625541 w 1569618"/>
              <a:gd name="connsiteY1927" fmla="*/ 341990 h 6693946"/>
              <a:gd name="connsiteX1928" fmla="*/ 627727 w 1569618"/>
              <a:gd name="connsiteY1928" fmla="*/ 346692 h 6693946"/>
              <a:gd name="connsiteX1929" fmla="*/ 629921 w 1569618"/>
              <a:gd name="connsiteY1929" fmla="*/ 344393 h 6693946"/>
              <a:gd name="connsiteX1930" fmla="*/ 627727 w 1569618"/>
              <a:gd name="connsiteY1930" fmla="*/ 339691 h 6693946"/>
              <a:gd name="connsiteX1931" fmla="*/ 625541 w 1569618"/>
              <a:gd name="connsiteY1931" fmla="*/ 341990 h 6693946"/>
              <a:gd name="connsiteX1932" fmla="*/ 626538 w 1569618"/>
              <a:gd name="connsiteY1932" fmla="*/ 401372 h 6693946"/>
              <a:gd name="connsiteX1933" fmla="*/ 631226 w 1569618"/>
              <a:gd name="connsiteY1933" fmla="*/ 399175 h 6693946"/>
              <a:gd name="connsiteX1934" fmla="*/ 628927 w 1569618"/>
              <a:gd name="connsiteY1934" fmla="*/ 396992 h 6693946"/>
              <a:gd name="connsiteX1935" fmla="*/ 624240 w 1569618"/>
              <a:gd name="connsiteY1935" fmla="*/ 399175 h 6693946"/>
              <a:gd name="connsiteX1936" fmla="*/ 626538 w 1569618"/>
              <a:gd name="connsiteY1936" fmla="*/ 401372 h 6693946"/>
              <a:gd name="connsiteX1937" fmla="*/ 626538 w 1569618"/>
              <a:gd name="connsiteY1937" fmla="*/ 529980 h 6693946"/>
              <a:gd name="connsiteX1938" fmla="*/ 624240 w 1569618"/>
              <a:gd name="connsiteY1938" fmla="*/ 532163 h 6693946"/>
              <a:gd name="connsiteX1939" fmla="*/ 628736 w 1569618"/>
              <a:gd name="connsiteY1939" fmla="*/ 534653 h 6693946"/>
              <a:gd name="connsiteX1940" fmla="*/ 631241 w 1569618"/>
              <a:gd name="connsiteY1940" fmla="*/ 532163 h 6693946"/>
              <a:gd name="connsiteX1941" fmla="*/ 626538 w 1569618"/>
              <a:gd name="connsiteY1941" fmla="*/ 529980 h 6693946"/>
              <a:gd name="connsiteX1942" fmla="*/ 618540 w 1569618"/>
              <a:gd name="connsiteY1942" fmla="*/ 216006 h 6693946"/>
              <a:gd name="connsiteX1943" fmla="*/ 620737 w 1569618"/>
              <a:gd name="connsiteY1943" fmla="*/ 220705 h 6693946"/>
              <a:gd name="connsiteX1944" fmla="*/ 623227 w 1569618"/>
              <a:gd name="connsiteY1944" fmla="*/ 218215 h 6693946"/>
              <a:gd name="connsiteX1945" fmla="*/ 620737 w 1569618"/>
              <a:gd name="connsiteY1945" fmla="*/ 213719 h 6693946"/>
              <a:gd name="connsiteX1946" fmla="*/ 618540 w 1569618"/>
              <a:gd name="connsiteY1946" fmla="*/ 216006 h 6693946"/>
              <a:gd name="connsiteX1947" fmla="*/ 601932 w 1569618"/>
              <a:gd name="connsiteY1947" fmla="*/ 726933 h 6693946"/>
              <a:gd name="connsiteX1948" fmla="*/ 599735 w 1569618"/>
              <a:gd name="connsiteY1948" fmla="*/ 724634 h 6693946"/>
              <a:gd name="connsiteX1949" fmla="*/ 597245 w 1569618"/>
              <a:gd name="connsiteY1949" fmla="*/ 729146 h 6693946"/>
              <a:gd name="connsiteX1950" fmla="*/ 599735 w 1569618"/>
              <a:gd name="connsiteY1950" fmla="*/ 731635 h 6693946"/>
              <a:gd name="connsiteX1951" fmla="*/ 601932 w 1569618"/>
              <a:gd name="connsiteY1951" fmla="*/ 726933 h 6693946"/>
              <a:gd name="connsiteX1952" fmla="*/ 600380 w 1569618"/>
              <a:gd name="connsiteY1952" fmla="*/ 739281 h 6693946"/>
              <a:gd name="connsiteX1953" fmla="*/ 596232 w 1569618"/>
              <a:gd name="connsiteY1953" fmla="*/ 742521 h 6693946"/>
              <a:gd name="connsiteX1954" fmla="*/ 596232 w 1569618"/>
              <a:gd name="connsiteY1954" fmla="*/ 745641 h 6693946"/>
              <a:gd name="connsiteX1955" fmla="*/ 601535 w 1569618"/>
              <a:gd name="connsiteY1955" fmla="*/ 743515 h 6693946"/>
              <a:gd name="connsiteX1956" fmla="*/ 600380 w 1569618"/>
              <a:gd name="connsiteY1956" fmla="*/ 739281 h 6693946"/>
              <a:gd name="connsiteX1957" fmla="*/ 598531 w 1569618"/>
              <a:gd name="connsiteY1957" fmla="*/ 786316 h 6693946"/>
              <a:gd name="connsiteX1958" fmla="*/ 603233 w 1569618"/>
              <a:gd name="connsiteY1958" fmla="*/ 784133 h 6693946"/>
              <a:gd name="connsiteX1959" fmla="*/ 600743 w 1569618"/>
              <a:gd name="connsiteY1959" fmla="*/ 781643 h 6693946"/>
              <a:gd name="connsiteX1960" fmla="*/ 596232 w 1569618"/>
              <a:gd name="connsiteY1960" fmla="*/ 784133 h 6693946"/>
              <a:gd name="connsiteX1961" fmla="*/ 598531 w 1569618"/>
              <a:gd name="connsiteY1961" fmla="*/ 786316 h 6693946"/>
              <a:gd name="connsiteX1962" fmla="*/ 592160 w 1569618"/>
              <a:gd name="connsiteY1962" fmla="*/ 752072 h 6693946"/>
              <a:gd name="connsiteX1963" fmla="*/ 596232 w 1569618"/>
              <a:gd name="connsiteY1963" fmla="*/ 748761 h 6693946"/>
              <a:gd name="connsiteX1964" fmla="*/ 593112 w 1569618"/>
              <a:gd name="connsiteY1964" fmla="*/ 745641 h 6693946"/>
              <a:gd name="connsiteX1965" fmla="*/ 590008 w 1569618"/>
              <a:gd name="connsiteY1965" fmla="*/ 749845 h 6693946"/>
              <a:gd name="connsiteX1966" fmla="*/ 592160 w 1569618"/>
              <a:gd name="connsiteY1966" fmla="*/ 752072 h 6693946"/>
              <a:gd name="connsiteX1967" fmla="*/ 591736 w 1569618"/>
              <a:gd name="connsiteY1967" fmla="*/ 772621 h 6693946"/>
              <a:gd name="connsiteX1968" fmla="*/ 596232 w 1569618"/>
              <a:gd name="connsiteY1968" fmla="*/ 770131 h 6693946"/>
              <a:gd name="connsiteX1969" fmla="*/ 593934 w 1569618"/>
              <a:gd name="connsiteY1969" fmla="*/ 767949 h 6693946"/>
              <a:gd name="connsiteX1970" fmla="*/ 589247 w 1569618"/>
              <a:gd name="connsiteY1970" fmla="*/ 770131 h 6693946"/>
              <a:gd name="connsiteX1971" fmla="*/ 591736 w 1569618"/>
              <a:gd name="connsiteY1971" fmla="*/ 772621 h 6693946"/>
              <a:gd name="connsiteX1972" fmla="*/ 565457 w 1569618"/>
              <a:gd name="connsiteY1972" fmla="*/ 527899 h 6693946"/>
              <a:gd name="connsiteX1973" fmla="*/ 567670 w 1569618"/>
              <a:gd name="connsiteY1973" fmla="*/ 525732 h 6693946"/>
              <a:gd name="connsiteX1974" fmla="*/ 564359 w 1569618"/>
              <a:gd name="connsiteY1974" fmla="*/ 521674 h 6693946"/>
              <a:gd name="connsiteX1975" fmla="*/ 561239 w 1569618"/>
              <a:gd name="connsiteY1975" fmla="*/ 524779 h 6693946"/>
              <a:gd name="connsiteX1976" fmla="*/ 565457 w 1569618"/>
              <a:gd name="connsiteY1976" fmla="*/ 527899 h 6693946"/>
              <a:gd name="connsiteX1977" fmla="*/ 15315 w 1569618"/>
              <a:gd name="connsiteY1977" fmla="*/ 742139 h 6693946"/>
              <a:gd name="connsiteX1978" fmla="*/ 10819 w 1569618"/>
              <a:gd name="connsiteY1978" fmla="*/ 739649 h 6693946"/>
              <a:gd name="connsiteX1979" fmla="*/ 8314 w 1569618"/>
              <a:gd name="connsiteY1979" fmla="*/ 742139 h 6693946"/>
              <a:gd name="connsiteX1980" fmla="*/ 13016 w 1569618"/>
              <a:gd name="connsiteY1980" fmla="*/ 744321 h 6693946"/>
              <a:gd name="connsiteX1981" fmla="*/ 15315 w 1569618"/>
              <a:gd name="connsiteY1981" fmla="*/ 742139 h 6693946"/>
              <a:gd name="connsiteX1982" fmla="*/ 20017 w 1569618"/>
              <a:gd name="connsiteY1982" fmla="*/ 585965 h 6693946"/>
              <a:gd name="connsiteX1983" fmla="*/ 15315 w 1569618"/>
              <a:gd name="connsiteY1983" fmla="*/ 588163 h 6693946"/>
              <a:gd name="connsiteX1984" fmla="*/ 17805 w 1569618"/>
              <a:gd name="connsiteY1984" fmla="*/ 590653 h 6693946"/>
              <a:gd name="connsiteX1985" fmla="*/ 22316 w 1569618"/>
              <a:gd name="connsiteY1985" fmla="*/ 588163 h 6693946"/>
              <a:gd name="connsiteX1986" fmla="*/ 20017 w 1569618"/>
              <a:gd name="connsiteY1986" fmla="*/ 585965 h 6693946"/>
              <a:gd name="connsiteX1987" fmla="*/ 53811 w 1569618"/>
              <a:gd name="connsiteY1987" fmla="*/ 157723 h 6693946"/>
              <a:gd name="connsiteX1988" fmla="*/ 51321 w 1569618"/>
              <a:gd name="connsiteY1988" fmla="*/ 162219 h 6693946"/>
              <a:gd name="connsiteX1989" fmla="*/ 53811 w 1569618"/>
              <a:gd name="connsiteY1989" fmla="*/ 164723 h 6693946"/>
              <a:gd name="connsiteX1990" fmla="*/ 56008 w 1569618"/>
              <a:gd name="connsiteY1990" fmla="*/ 160021 h 6693946"/>
              <a:gd name="connsiteX1991" fmla="*/ 53811 w 1569618"/>
              <a:gd name="connsiteY1991" fmla="*/ 157723 h 6693946"/>
              <a:gd name="connsiteX1992" fmla="*/ 63740 w 1569618"/>
              <a:gd name="connsiteY1992" fmla="*/ 147789 h 6693946"/>
              <a:gd name="connsiteX1993" fmla="*/ 60429 w 1569618"/>
              <a:gd name="connsiteY1993" fmla="*/ 143717 h 6693946"/>
              <a:gd name="connsiteX1994" fmla="*/ 57309 w 1569618"/>
              <a:gd name="connsiteY1994" fmla="*/ 146837 h 6693946"/>
              <a:gd name="connsiteX1995" fmla="*/ 61528 w 1569618"/>
              <a:gd name="connsiteY1995" fmla="*/ 149942 h 6693946"/>
              <a:gd name="connsiteX1996" fmla="*/ 63740 w 1569618"/>
              <a:gd name="connsiteY1996" fmla="*/ 147789 h 6693946"/>
              <a:gd name="connsiteX1997" fmla="*/ 57309 w 1569618"/>
              <a:gd name="connsiteY1997" fmla="*/ 115724 h 6693946"/>
              <a:gd name="connsiteX1998" fmla="*/ 57309 w 1569618"/>
              <a:gd name="connsiteY1998" fmla="*/ 122729 h 6693946"/>
              <a:gd name="connsiteX1999" fmla="*/ 63110 w 1569618"/>
              <a:gd name="connsiteY1999" fmla="*/ 120412 h 6693946"/>
              <a:gd name="connsiteX2000" fmla="*/ 57309 w 1569618"/>
              <a:gd name="connsiteY2000" fmla="*/ 115724 h 6693946"/>
              <a:gd name="connsiteX2001" fmla="*/ 60812 w 1569618"/>
              <a:gd name="connsiteY2001" fmla="*/ 73731 h 6693946"/>
              <a:gd name="connsiteX2002" fmla="*/ 58322 w 1569618"/>
              <a:gd name="connsiteY2002" fmla="*/ 78241 h 6693946"/>
              <a:gd name="connsiteX2003" fmla="*/ 60812 w 1569618"/>
              <a:gd name="connsiteY2003" fmla="*/ 80731 h 6693946"/>
              <a:gd name="connsiteX2004" fmla="*/ 63009 w 1569618"/>
              <a:gd name="connsiteY2004" fmla="*/ 76030 h 6693946"/>
              <a:gd name="connsiteX2005" fmla="*/ 60812 w 1569618"/>
              <a:gd name="connsiteY2005" fmla="*/ 73731 h 6693946"/>
              <a:gd name="connsiteX2006" fmla="*/ 74813 w 1569618"/>
              <a:gd name="connsiteY2006" fmla="*/ 157723 h 6693946"/>
              <a:gd name="connsiteX2007" fmla="*/ 72324 w 1569618"/>
              <a:gd name="connsiteY2007" fmla="*/ 162219 h 6693946"/>
              <a:gd name="connsiteX2008" fmla="*/ 74813 w 1569618"/>
              <a:gd name="connsiteY2008" fmla="*/ 164723 h 6693946"/>
              <a:gd name="connsiteX2009" fmla="*/ 76996 w 1569618"/>
              <a:gd name="connsiteY2009" fmla="*/ 160021 h 6693946"/>
              <a:gd name="connsiteX2010" fmla="*/ 74813 w 1569618"/>
              <a:gd name="connsiteY2010" fmla="*/ 157723 h 6693946"/>
              <a:gd name="connsiteX2011" fmla="*/ 91002 w 1569618"/>
              <a:gd name="connsiteY2011" fmla="*/ 393389 h 6693946"/>
              <a:gd name="connsiteX2012" fmla="*/ 88804 w 1569618"/>
              <a:gd name="connsiteY2012" fmla="*/ 388686 h 6693946"/>
              <a:gd name="connsiteX2013" fmla="*/ 86314 w 1569618"/>
              <a:gd name="connsiteY2013" fmla="*/ 391176 h 6693946"/>
              <a:gd name="connsiteX2014" fmla="*/ 88804 w 1569618"/>
              <a:gd name="connsiteY2014" fmla="*/ 395691 h 6693946"/>
              <a:gd name="connsiteX2015" fmla="*/ 91002 w 1569618"/>
              <a:gd name="connsiteY2015" fmla="*/ 393389 h 6693946"/>
              <a:gd name="connsiteX2016" fmla="*/ 157602 w 1569618"/>
              <a:gd name="connsiteY2016" fmla="*/ 37419 h 6693946"/>
              <a:gd name="connsiteX2017" fmla="*/ 162305 w 1569618"/>
              <a:gd name="connsiteY2017" fmla="*/ 35236 h 6693946"/>
              <a:gd name="connsiteX2018" fmla="*/ 159991 w 1569618"/>
              <a:gd name="connsiteY2018" fmla="*/ 33053 h 6693946"/>
              <a:gd name="connsiteX2019" fmla="*/ 155304 w 1569618"/>
              <a:gd name="connsiteY2019" fmla="*/ 35236 h 6693946"/>
              <a:gd name="connsiteX2020" fmla="*/ 157602 w 1569618"/>
              <a:gd name="connsiteY2020" fmla="*/ 37419 h 6693946"/>
              <a:gd name="connsiteX2021" fmla="*/ 184073 w 1569618"/>
              <a:gd name="connsiteY2021" fmla="*/ 238914 h 6693946"/>
              <a:gd name="connsiteX2022" fmla="*/ 186225 w 1569618"/>
              <a:gd name="connsiteY2022" fmla="*/ 241126 h 6693946"/>
              <a:gd name="connsiteX2023" fmla="*/ 190297 w 1569618"/>
              <a:gd name="connsiteY2023" fmla="*/ 237830 h 6693946"/>
              <a:gd name="connsiteX2024" fmla="*/ 187177 w 1569618"/>
              <a:gd name="connsiteY2024" fmla="*/ 234710 h 6693946"/>
              <a:gd name="connsiteX2025" fmla="*/ 184073 w 1569618"/>
              <a:gd name="connsiteY2025" fmla="*/ 238914 h 6693946"/>
              <a:gd name="connsiteX2026" fmla="*/ 196098 w 1569618"/>
              <a:gd name="connsiteY2026" fmla="*/ 232412 h 6693946"/>
              <a:gd name="connsiteX2027" fmla="*/ 190297 w 1569618"/>
              <a:gd name="connsiteY2027" fmla="*/ 227709 h 6693946"/>
              <a:gd name="connsiteX2028" fmla="*/ 190297 w 1569618"/>
              <a:gd name="connsiteY2028" fmla="*/ 234710 h 6693946"/>
              <a:gd name="connsiteX2029" fmla="*/ 196098 w 1569618"/>
              <a:gd name="connsiteY2029" fmla="*/ 232412 h 6693946"/>
              <a:gd name="connsiteX2030" fmla="*/ 237976 w 1569618"/>
              <a:gd name="connsiteY2030" fmla="*/ 267405 h 6693946"/>
              <a:gd name="connsiteX2031" fmla="*/ 235794 w 1569618"/>
              <a:gd name="connsiteY2031" fmla="*/ 262703 h 6693946"/>
              <a:gd name="connsiteX2032" fmla="*/ 233304 w 1569618"/>
              <a:gd name="connsiteY2032" fmla="*/ 265193 h 6693946"/>
              <a:gd name="connsiteX2033" fmla="*/ 235794 w 1569618"/>
              <a:gd name="connsiteY2033" fmla="*/ 269704 h 6693946"/>
              <a:gd name="connsiteX2034" fmla="*/ 237976 w 1569618"/>
              <a:gd name="connsiteY2034" fmla="*/ 267405 h 6693946"/>
              <a:gd name="connsiteX2035" fmla="*/ 235794 w 1569618"/>
              <a:gd name="connsiteY2035" fmla="*/ 248697 h 6693946"/>
              <a:gd name="connsiteX2036" fmla="*/ 233597 w 1569618"/>
              <a:gd name="connsiteY2036" fmla="*/ 251000 h 6693946"/>
              <a:gd name="connsiteX2037" fmla="*/ 235794 w 1569618"/>
              <a:gd name="connsiteY2037" fmla="*/ 255702 h 6693946"/>
              <a:gd name="connsiteX2038" fmla="*/ 237976 w 1569618"/>
              <a:gd name="connsiteY2038" fmla="*/ 253400 h 6693946"/>
              <a:gd name="connsiteX2039" fmla="*/ 235794 w 1569618"/>
              <a:gd name="connsiteY2039" fmla="*/ 248697 h 6693946"/>
              <a:gd name="connsiteX2040" fmla="*/ 235794 w 1569618"/>
              <a:gd name="connsiteY2040" fmla="*/ 178710 h 6693946"/>
              <a:gd name="connsiteX2041" fmla="*/ 233597 w 1569618"/>
              <a:gd name="connsiteY2041" fmla="*/ 181013 h 6693946"/>
              <a:gd name="connsiteX2042" fmla="*/ 235794 w 1569618"/>
              <a:gd name="connsiteY2042" fmla="*/ 185711 h 6693946"/>
              <a:gd name="connsiteX2043" fmla="*/ 237976 w 1569618"/>
              <a:gd name="connsiteY2043" fmla="*/ 183413 h 6693946"/>
              <a:gd name="connsiteX2044" fmla="*/ 235794 w 1569618"/>
              <a:gd name="connsiteY2044" fmla="*/ 178710 h 6693946"/>
              <a:gd name="connsiteX2045" fmla="*/ 260929 w 1569618"/>
              <a:gd name="connsiteY2045" fmla="*/ 230563 h 6693946"/>
              <a:gd name="connsiteX2046" fmla="*/ 264165 w 1569618"/>
              <a:gd name="connsiteY2046" fmla="*/ 234710 h 6693946"/>
              <a:gd name="connsiteX2047" fmla="*/ 267285 w 1569618"/>
              <a:gd name="connsiteY2047" fmla="*/ 234710 h 6693946"/>
              <a:gd name="connsiteX2048" fmla="*/ 265163 w 1569618"/>
              <a:gd name="connsiteY2048" fmla="*/ 229408 h 6693946"/>
              <a:gd name="connsiteX2049" fmla="*/ 260929 w 1569618"/>
              <a:gd name="connsiteY2049" fmla="*/ 230563 h 6693946"/>
              <a:gd name="connsiteX2050" fmla="*/ 271988 w 1569618"/>
              <a:gd name="connsiteY2050" fmla="*/ 5963951 h 6693946"/>
              <a:gd name="connsiteX2051" fmla="*/ 267285 w 1569618"/>
              <a:gd name="connsiteY2051" fmla="*/ 5966163 h 6693946"/>
              <a:gd name="connsiteX2052" fmla="*/ 269775 w 1569618"/>
              <a:gd name="connsiteY2052" fmla="*/ 5968638 h 6693946"/>
              <a:gd name="connsiteX2053" fmla="*/ 274290 w 1569618"/>
              <a:gd name="connsiteY2053" fmla="*/ 5966163 h 6693946"/>
              <a:gd name="connsiteX2054" fmla="*/ 271988 w 1569618"/>
              <a:gd name="connsiteY2054" fmla="*/ 5963951 h 6693946"/>
              <a:gd name="connsiteX2055" fmla="*/ 292495 w 1569618"/>
              <a:gd name="connsiteY2055" fmla="*/ 275929 h 6693946"/>
              <a:gd name="connsiteX2056" fmla="*/ 294708 w 1569618"/>
              <a:gd name="connsiteY2056" fmla="*/ 273776 h 6693946"/>
              <a:gd name="connsiteX2057" fmla="*/ 291397 w 1569618"/>
              <a:gd name="connsiteY2057" fmla="*/ 269704 h 6693946"/>
              <a:gd name="connsiteX2058" fmla="*/ 288277 w 1569618"/>
              <a:gd name="connsiteY2058" fmla="*/ 272824 h 6693946"/>
              <a:gd name="connsiteX2059" fmla="*/ 292495 w 1569618"/>
              <a:gd name="connsiteY2059" fmla="*/ 275929 h 6693946"/>
              <a:gd name="connsiteX2060" fmla="*/ 313971 w 1569618"/>
              <a:gd name="connsiteY2060" fmla="*/ 229011 h 6693946"/>
              <a:gd name="connsiteX2061" fmla="*/ 309283 w 1569618"/>
              <a:gd name="connsiteY2061" fmla="*/ 231208 h 6693946"/>
              <a:gd name="connsiteX2062" fmla="*/ 311773 w 1569618"/>
              <a:gd name="connsiteY2062" fmla="*/ 233698 h 6693946"/>
              <a:gd name="connsiteX2063" fmla="*/ 316284 w 1569618"/>
              <a:gd name="connsiteY2063" fmla="*/ 231208 h 6693946"/>
              <a:gd name="connsiteX2064" fmla="*/ 313971 w 1569618"/>
              <a:gd name="connsiteY2064" fmla="*/ 229011 h 6693946"/>
              <a:gd name="connsiteX2065" fmla="*/ 346576 w 1569618"/>
              <a:gd name="connsiteY2065" fmla="*/ 415378 h 6693946"/>
              <a:gd name="connsiteX2066" fmla="*/ 351278 w 1569618"/>
              <a:gd name="connsiteY2066" fmla="*/ 413180 h 6693946"/>
              <a:gd name="connsiteX2067" fmla="*/ 348979 w 1569618"/>
              <a:gd name="connsiteY2067" fmla="*/ 410998 h 6693946"/>
              <a:gd name="connsiteX2068" fmla="*/ 344277 w 1569618"/>
              <a:gd name="connsiteY2068" fmla="*/ 413180 h 6693946"/>
              <a:gd name="connsiteX2069" fmla="*/ 346576 w 1569618"/>
              <a:gd name="connsiteY2069" fmla="*/ 415378 h 6693946"/>
              <a:gd name="connsiteX2070" fmla="*/ 411774 w 1569618"/>
              <a:gd name="connsiteY2070" fmla="*/ 800614 h 6693946"/>
              <a:gd name="connsiteX2071" fmla="*/ 414264 w 1569618"/>
              <a:gd name="connsiteY2071" fmla="*/ 798124 h 6693946"/>
              <a:gd name="connsiteX2072" fmla="*/ 409562 w 1569618"/>
              <a:gd name="connsiteY2072" fmla="*/ 795941 h 6693946"/>
              <a:gd name="connsiteX2073" fmla="*/ 407263 w 1569618"/>
              <a:gd name="connsiteY2073" fmla="*/ 798124 h 6693946"/>
              <a:gd name="connsiteX2074" fmla="*/ 411774 w 1569618"/>
              <a:gd name="connsiteY2074" fmla="*/ 800614 h 6693946"/>
              <a:gd name="connsiteX2075" fmla="*/ 423564 w 1569618"/>
              <a:gd name="connsiteY2075" fmla="*/ 870308 h 6693946"/>
              <a:gd name="connsiteX2076" fmla="*/ 428266 w 1569618"/>
              <a:gd name="connsiteY2076" fmla="*/ 868126 h 6693946"/>
              <a:gd name="connsiteX2077" fmla="*/ 425967 w 1569618"/>
              <a:gd name="connsiteY2077" fmla="*/ 865928 h 6693946"/>
              <a:gd name="connsiteX2078" fmla="*/ 421265 w 1569618"/>
              <a:gd name="connsiteY2078" fmla="*/ 868111 h 6693946"/>
              <a:gd name="connsiteX2079" fmla="*/ 423564 w 1569618"/>
              <a:gd name="connsiteY2079" fmla="*/ 870308 h 6693946"/>
              <a:gd name="connsiteX2080" fmla="*/ 428266 w 1569618"/>
              <a:gd name="connsiteY2080" fmla="*/ 227709 h 6693946"/>
              <a:gd name="connsiteX2081" fmla="*/ 422450 w 1569618"/>
              <a:gd name="connsiteY2081" fmla="*/ 230008 h 6693946"/>
              <a:gd name="connsiteX2082" fmla="*/ 428266 w 1569618"/>
              <a:gd name="connsiteY2082" fmla="*/ 234710 h 6693946"/>
              <a:gd name="connsiteX2083" fmla="*/ 428266 w 1569618"/>
              <a:gd name="connsiteY2083" fmla="*/ 227709 h 6693946"/>
              <a:gd name="connsiteX2084" fmla="*/ 428911 w 1569618"/>
              <a:gd name="connsiteY2084" fmla="*/ 811481 h 6693946"/>
              <a:gd name="connsiteX2085" fmla="*/ 432132 w 1569618"/>
              <a:gd name="connsiteY2085" fmla="*/ 815628 h 6693946"/>
              <a:gd name="connsiteX2086" fmla="*/ 435267 w 1569618"/>
              <a:gd name="connsiteY2086" fmla="*/ 815628 h 6693946"/>
              <a:gd name="connsiteX2087" fmla="*/ 433144 w 1569618"/>
              <a:gd name="connsiteY2087" fmla="*/ 810326 h 6693946"/>
              <a:gd name="connsiteX2088" fmla="*/ 428911 w 1569618"/>
              <a:gd name="connsiteY2088" fmla="*/ 811481 h 6693946"/>
              <a:gd name="connsiteX2089" fmla="*/ 432469 w 1569618"/>
              <a:gd name="connsiteY2089" fmla="*/ 240935 h 6693946"/>
              <a:gd name="connsiteX2090" fmla="*/ 434682 w 1569618"/>
              <a:gd name="connsiteY2090" fmla="*/ 238783 h 6693946"/>
              <a:gd name="connsiteX2091" fmla="*/ 431386 w 1569618"/>
              <a:gd name="connsiteY2091" fmla="*/ 234710 h 6693946"/>
              <a:gd name="connsiteX2092" fmla="*/ 428266 w 1569618"/>
              <a:gd name="connsiteY2092" fmla="*/ 237830 h 6693946"/>
              <a:gd name="connsiteX2093" fmla="*/ 432469 w 1569618"/>
              <a:gd name="connsiteY2093" fmla="*/ 240935 h 6693946"/>
              <a:gd name="connsiteX2094" fmla="*/ 432413 w 1569618"/>
              <a:gd name="connsiteY2094" fmla="*/ 221350 h 6693946"/>
              <a:gd name="connsiteX2095" fmla="*/ 428266 w 1569618"/>
              <a:gd name="connsiteY2095" fmla="*/ 224590 h 6693946"/>
              <a:gd name="connsiteX2096" fmla="*/ 428266 w 1569618"/>
              <a:gd name="connsiteY2096" fmla="*/ 227709 h 6693946"/>
              <a:gd name="connsiteX2097" fmla="*/ 433568 w 1569618"/>
              <a:gd name="connsiteY2097" fmla="*/ 225583 h 6693946"/>
              <a:gd name="connsiteX2098" fmla="*/ 432413 w 1569618"/>
              <a:gd name="connsiteY2098" fmla="*/ 221350 h 6693946"/>
              <a:gd name="connsiteX2099" fmla="*/ 477250 w 1569618"/>
              <a:gd name="connsiteY2099" fmla="*/ 189214 h 6693946"/>
              <a:gd name="connsiteX2100" fmla="*/ 481761 w 1569618"/>
              <a:gd name="connsiteY2100" fmla="*/ 191704 h 6693946"/>
              <a:gd name="connsiteX2101" fmla="*/ 484251 w 1569618"/>
              <a:gd name="connsiteY2101" fmla="*/ 189214 h 6693946"/>
              <a:gd name="connsiteX2102" fmla="*/ 479564 w 1569618"/>
              <a:gd name="connsiteY2102" fmla="*/ 187031 h 6693946"/>
              <a:gd name="connsiteX2103" fmla="*/ 477250 w 1569618"/>
              <a:gd name="connsiteY2103" fmla="*/ 189214 h 6693946"/>
              <a:gd name="connsiteX2104" fmla="*/ 488395 w 1569618"/>
              <a:gd name="connsiteY2104" fmla="*/ 291352 h 6693946"/>
              <a:gd name="connsiteX2105" fmla="*/ 484251 w 1569618"/>
              <a:gd name="connsiteY2105" fmla="*/ 294577 h 6693946"/>
              <a:gd name="connsiteX2106" fmla="*/ 484251 w 1569618"/>
              <a:gd name="connsiteY2106" fmla="*/ 297696 h 6693946"/>
              <a:gd name="connsiteX2107" fmla="*/ 489553 w 1569618"/>
              <a:gd name="connsiteY2107" fmla="*/ 295585 h 6693946"/>
              <a:gd name="connsiteX2108" fmla="*/ 488395 w 1569618"/>
              <a:gd name="connsiteY2108" fmla="*/ 291352 h 6693946"/>
              <a:gd name="connsiteX2109" fmla="*/ 540892 w 1569618"/>
              <a:gd name="connsiteY2109" fmla="*/ 566511 h 6693946"/>
              <a:gd name="connsiteX2110" fmla="*/ 544132 w 1569618"/>
              <a:gd name="connsiteY2110" fmla="*/ 570659 h 6693946"/>
              <a:gd name="connsiteX2111" fmla="*/ 547252 w 1569618"/>
              <a:gd name="connsiteY2111" fmla="*/ 570659 h 6693946"/>
              <a:gd name="connsiteX2112" fmla="*/ 545126 w 1569618"/>
              <a:gd name="connsiteY2112" fmla="*/ 565356 h 6693946"/>
              <a:gd name="connsiteX2113" fmla="*/ 540892 w 1569618"/>
              <a:gd name="connsiteY2113" fmla="*/ 566511 h 6693946"/>
              <a:gd name="connsiteX2114" fmla="*/ 550750 w 1569618"/>
              <a:gd name="connsiteY2114" fmla="*/ 311698 h 6693946"/>
              <a:gd name="connsiteX2115" fmla="*/ 553240 w 1569618"/>
              <a:gd name="connsiteY2115" fmla="*/ 309209 h 6693946"/>
              <a:gd name="connsiteX2116" fmla="*/ 550750 w 1569618"/>
              <a:gd name="connsiteY2116" fmla="*/ 304697 h 6693946"/>
              <a:gd name="connsiteX2117" fmla="*/ 548553 w 1569618"/>
              <a:gd name="connsiteY2117" fmla="*/ 306996 h 6693946"/>
              <a:gd name="connsiteX2118" fmla="*/ 550750 w 1569618"/>
              <a:gd name="connsiteY2118" fmla="*/ 311698 h 6693946"/>
              <a:gd name="connsiteX2119" fmla="*/ 549551 w 1569618"/>
              <a:gd name="connsiteY2119" fmla="*/ 289391 h 6693946"/>
              <a:gd name="connsiteX2120" fmla="*/ 554238 w 1569618"/>
              <a:gd name="connsiteY2120" fmla="*/ 287208 h 6693946"/>
              <a:gd name="connsiteX2121" fmla="*/ 551748 w 1569618"/>
              <a:gd name="connsiteY2121" fmla="*/ 284703 h 6693946"/>
              <a:gd name="connsiteX2122" fmla="*/ 547252 w 1569618"/>
              <a:gd name="connsiteY2122" fmla="*/ 287208 h 6693946"/>
              <a:gd name="connsiteX2123" fmla="*/ 549551 w 1569618"/>
              <a:gd name="connsiteY2123" fmla="*/ 289391 h 6693946"/>
              <a:gd name="connsiteX0" fmla="*/ 76280 w 1569618"/>
              <a:gd name="connsiteY0" fmla="*/ 286916 h 6693946"/>
              <a:gd name="connsiteX1" fmla="*/ 74813 w 1569618"/>
              <a:gd name="connsiteY1" fmla="*/ 284220 h 6693946"/>
              <a:gd name="connsiteX2" fmla="*/ 75196 w 1569618"/>
              <a:gd name="connsiteY2" fmla="*/ 283706 h 6693946"/>
              <a:gd name="connsiteX3" fmla="*/ 77378 w 1569618"/>
              <a:gd name="connsiteY3" fmla="*/ 285888 h 6693946"/>
              <a:gd name="connsiteX4" fmla="*/ 76280 w 1569618"/>
              <a:gd name="connsiteY4" fmla="*/ 286916 h 6693946"/>
              <a:gd name="connsiteX5" fmla="*/ 687226 w 1569618"/>
              <a:gd name="connsiteY5" fmla="*/ 759628 h 6693946"/>
              <a:gd name="connsiteX6" fmla="*/ 687166 w 1569618"/>
              <a:gd name="connsiteY6" fmla="*/ 759437 h 6693946"/>
              <a:gd name="connsiteX7" fmla="*/ 685674 w 1569618"/>
              <a:gd name="connsiteY7" fmla="*/ 759628 h 6693946"/>
              <a:gd name="connsiteX8" fmla="*/ 687226 w 1569618"/>
              <a:gd name="connsiteY8" fmla="*/ 759628 h 6693946"/>
              <a:gd name="connsiteX9" fmla="*/ 1271762 w 1569618"/>
              <a:gd name="connsiteY9" fmla="*/ 704262 h 6693946"/>
              <a:gd name="connsiteX10" fmla="*/ 1271263 w 1569618"/>
              <a:gd name="connsiteY10" fmla="*/ 703647 h 6693946"/>
              <a:gd name="connsiteX11" fmla="*/ 1269857 w 1569618"/>
              <a:gd name="connsiteY11" fmla="*/ 705053 h 6693946"/>
              <a:gd name="connsiteX12" fmla="*/ 1271365 w 1569618"/>
              <a:gd name="connsiteY12" fmla="*/ 705683 h 6693946"/>
              <a:gd name="connsiteX13" fmla="*/ 1271762 w 1569618"/>
              <a:gd name="connsiteY13" fmla="*/ 704262 h 6693946"/>
              <a:gd name="connsiteX14" fmla="*/ 787560 w 1569618"/>
              <a:gd name="connsiteY14" fmla="*/ 844397 h 6693946"/>
              <a:gd name="connsiteX15" fmla="*/ 786612 w 1569618"/>
              <a:gd name="connsiteY15" fmla="*/ 845349 h 6693946"/>
              <a:gd name="connsiteX16" fmla="*/ 788427 w 1569618"/>
              <a:gd name="connsiteY16" fmla="*/ 845657 h 6693946"/>
              <a:gd name="connsiteX17" fmla="*/ 787560 w 1569618"/>
              <a:gd name="connsiteY17" fmla="*/ 844397 h 6693946"/>
              <a:gd name="connsiteX18" fmla="*/ 342050 w 1569618"/>
              <a:gd name="connsiteY18" fmla="*/ 5758534 h 6693946"/>
              <a:gd name="connsiteX19" fmla="*/ 344787 w 1569618"/>
              <a:gd name="connsiteY19" fmla="*/ 5755835 h 6693946"/>
              <a:gd name="connsiteX20" fmla="*/ 340775 w 1569618"/>
              <a:gd name="connsiteY20" fmla="*/ 5748147 h 6693946"/>
              <a:gd name="connsiteX21" fmla="*/ 342050 w 1569618"/>
              <a:gd name="connsiteY21" fmla="*/ 5758534 h 6693946"/>
              <a:gd name="connsiteX22" fmla="*/ 547192 w 1569618"/>
              <a:gd name="connsiteY22" fmla="*/ 825734 h 6693946"/>
              <a:gd name="connsiteX23" fmla="*/ 547252 w 1569618"/>
              <a:gd name="connsiteY23" fmla="*/ 825839 h 6693946"/>
              <a:gd name="connsiteX24" fmla="*/ 547792 w 1569618"/>
              <a:gd name="connsiteY24" fmla="*/ 818148 h 6693946"/>
              <a:gd name="connsiteX25" fmla="*/ 547398 w 1569618"/>
              <a:gd name="connsiteY25" fmla="*/ 819040 h 6693946"/>
              <a:gd name="connsiteX26" fmla="*/ 547192 w 1569618"/>
              <a:gd name="connsiteY26" fmla="*/ 825734 h 6693946"/>
              <a:gd name="connsiteX27" fmla="*/ 70726 w 1569618"/>
              <a:gd name="connsiteY27" fmla="*/ 328235 h 6693946"/>
              <a:gd name="connsiteX28" fmla="*/ 69601 w 1569618"/>
              <a:gd name="connsiteY28" fmla="*/ 327095 h 6693946"/>
              <a:gd name="connsiteX29" fmla="*/ 69279 w 1569618"/>
              <a:gd name="connsiteY29" fmla="*/ 328910 h 6693946"/>
              <a:gd name="connsiteX30" fmla="*/ 70726 w 1569618"/>
              <a:gd name="connsiteY30" fmla="*/ 328235 h 6693946"/>
              <a:gd name="connsiteX31" fmla="*/ 762178 w 1569618"/>
              <a:gd name="connsiteY31" fmla="*/ 1049802 h 6693946"/>
              <a:gd name="connsiteX32" fmla="*/ 763539 w 1569618"/>
              <a:gd name="connsiteY32" fmla="*/ 1049040 h 6693946"/>
              <a:gd name="connsiteX33" fmla="*/ 762455 w 1569618"/>
              <a:gd name="connsiteY33" fmla="*/ 1047957 h 6693946"/>
              <a:gd name="connsiteX34" fmla="*/ 762178 w 1569618"/>
              <a:gd name="connsiteY34" fmla="*/ 1049802 h 6693946"/>
              <a:gd name="connsiteX35" fmla="*/ 1111280 w 1569618"/>
              <a:gd name="connsiteY35" fmla="*/ 6683357 h 6693946"/>
              <a:gd name="connsiteX36" fmla="*/ 1089584 w 1569618"/>
              <a:gd name="connsiteY36" fmla="*/ 6650096 h 6693946"/>
              <a:gd name="connsiteX37" fmla="*/ 1077412 w 1569618"/>
              <a:gd name="connsiteY37" fmla="*/ 6647134 h 6693946"/>
              <a:gd name="connsiteX38" fmla="*/ 1028679 w 1569618"/>
              <a:gd name="connsiteY38" fmla="*/ 6664796 h 6693946"/>
              <a:gd name="connsiteX39" fmla="*/ 1006607 w 1569618"/>
              <a:gd name="connsiteY39" fmla="*/ 6647134 h 6693946"/>
              <a:gd name="connsiteX40" fmla="*/ 995504 w 1569618"/>
              <a:gd name="connsiteY40" fmla="*/ 6643909 h 6693946"/>
              <a:gd name="connsiteX41" fmla="*/ 957154 w 1569618"/>
              <a:gd name="connsiteY41" fmla="*/ 6613348 h 6693946"/>
              <a:gd name="connsiteX42" fmla="*/ 956877 w 1569618"/>
              <a:gd name="connsiteY42" fmla="*/ 6595911 h 6693946"/>
              <a:gd name="connsiteX43" fmla="*/ 951837 w 1569618"/>
              <a:gd name="connsiteY43" fmla="*/ 6588936 h 6693946"/>
              <a:gd name="connsiteX44" fmla="*/ 943501 w 1569618"/>
              <a:gd name="connsiteY44" fmla="*/ 6592311 h 6693946"/>
              <a:gd name="connsiteX45" fmla="*/ 926454 w 1569618"/>
              <a:gd name="connsiteY45" fmla="*/ 6609973 h 6693946"/>
              <a:gd name="connsiteX46" fmla="*/ 894198 w 1569618"/>
              <a:gd name="connsiteY46" fmla="*/ 6599886 h 6693946"/>
              <a:gd name="connsiteX47" fmla="*/ 880152 w 1569618"/>
              <a:gd name="connsiteY47" fmla="*/ 6570749 h 6693946"/>
              <a:gd name="connsiteX48" fmla="*/ 874804 w 1569618"/>
              <a:gd name="connsiteY48" fmla="*/ 6559125 h 6693946"/>
              <a:gd name="connsiteX49" fmla="*/ 848672 w 1569618"/>
              <a:gd name="connsiteY49" fmla="*/ 6538763 h 6693946"/>
              <a:gd name="connsiteX50" fmla="*/ 826615 w 1569618"/>
              <a:gd name="connsiteY50" fmla="*/ 6516564 h 6693946"/>
              <a:gd name="connsiteX51" fmla="*/ 817282 w 1569618"/>
              <a:gd name="connsiteY51" fmla="*/ 6486153 h 6693946"/>
              <a:gd name="connsiteX52" fmla="*/ 807206 w 1569618"/>
              <a:gd name="connsiteY52" fmla="*/ 6476478 h 6693946"/>
              <a:gd name="connsiteX53" fmla="*/ 776648 w 1569618"/>
              <a:gd name="connsiteY53" fmla="*/ 6478878 h 6693946"/>
              <a:gd name="connsiteX54" fmla="*/ 747017 w 1569618"/>
              <a:gd name="connsiteY54" fmla="*/ 6459942 h 6693946"/>
              <a:gd name="connsiteX55" fmla="*/ 742814 w 1569618"/>
              <a:gd name="connsiteY55" fmla="*/ 6449367 h 6693946"/>
              <a:gd name="connsiteX56" fmla="*/ 735561 w 1569618"/>
              <a:gd name="connsiteY56" fmla="*/ 6456904 h 6693946"/>
              <a:gd name="connsiteX57" fmla="*/ 732764 w 1569618"/>
              <a:gd name="connsiteY57" fmla="*/ 6466129 h 6693946"/>
              <a:gd name="connsiteX58" fmla="*/ 712230 w 1569618"/>
              <a:gd name="connsiteY58" fmla="*/ 6465117 h 6693946"/>
              <a:gd name="connsiteX59" fmla="*/ 705593 w 1569618"/>
              <a:gd name="connsiteY59" fmla="*/ 6450642 h 6693946"/>
              <a:gd name="connsiteX60" fmla="*/ 679288 w 1569618"/>
              <a:gd name="connsiteY60" fmla="*/ 6405382 h 6693946"/>
              <a:gd name="connsiteX61" fmla="*/ 671945 w 1569618"/>
              <a:gd name="connsiteY61" fmla="*/ 6401370 h 6693946"/>
              <a:gd name="connsiteX62" fmla="*/ 649683 w 1569618"/>
              <a:gd name="connsiteY62" fmla="*/ 6379995 h 6693946"/>
              <a:gd name="connsiteX63" fmla="*/ 627843 w 1569618"/>
              <a:gd name="connsiteY63" fmla="*/ 6332860 h 6693946"/>
              <a:gd name="connsiteX64" fmla="*/ 611101 w 1569618"/>
              <a:gd name="connsiteY64" fmla="*/ 6322660 h 6693946"/>
              <a:gd name="connsiteX65" fmla="*/ 589171 w 1569618"/>
              <a:gd name="connsiteY65" fmla="*/ 6323073 h 6693946"/>
              <a:gd name="connsiteX66" fmla="*/ 574333 w 1569618"/>
              <a:gd name="connsiteY66" fmla="*/ 6335222 h 6693946"/>
              <a:gd name="connsiteX67" fmla="*/ 551471 w 1569618"/>
              <a:gd name="connsiteY67" fmla="*/ 6306161 h 6693946"/>
              <a:gd name="connsiteX68" fmla="*/ 543896 w 1569618"/>
              <a:gd name="connsiteY68" fmla="*/ 6284899 h 6693946"/>
              <a:gd name="connsiteX69" fmla="*/ 535897 w 1569618"/>
              <a:gd name="connsiteY69" fmla="*/ 6280999 h 6693946"/>
              <a:gd name="connsiteX70" fmla="*/ 530404 w 1569618"/>
              <a:gd name="connsiteY70" fmla="*/ 6287524 h 6693946"/>
              <a:gd name="connsiteX71" fmla="*/ 530157 w 1569618"/>
              <a:gd name="connsiteY71" fmla="*/ 6297949 h 6693946"/>
              <a:gd name="connsiteX72" fmla="*/ 510822 w 1569618"/>
              <a:gd name="connsiteY72" fmla="*/ 6315273 h 6693946"/>
              <a:gd name="connsiteX73" fmla="*/ 502603 w 1569618"/>
              <a:gd name="connsiteY73" fmla="*/ 6308148 h 6693946"/>
              <a:gd name="connsiteX74" fmla="*/ 502119 w 1569618"/>
              <a:gd name="connsiteY74" fmla="*/ 6260226 h 6693946"/>
              <a:gd name="connsiteX75" fmla="*/ 502119 w 1569618"/>
              <a:gd name="connsiteY75" fmla="*/ 6256888 h 6693946"/>
              <a:gd name="connsiteX76" fmla="*/ 502441 w 1569618"/>
              <a:gd name="connsiteY76" fmla="*/ 6082295 h 6693946"/>
              <a:gd name="connsiteX77" fmla="*/ 498489 w 1569618"/>
              <a:gd name="connsiteY77" fmla="*/ 6073558 h 6693946"/>
              <a:gd name="connsiteX78" fmla="*/ 504654 w 1569618"/>
              <a:gd name="connsiteY78" fmla="*/ 6034785 h 6693946"/>
              <a:gd name="connsiteX79" fmla="*/ 498298 w 1569618"/>
              <a:gd name="connsiteY79" fmla="*/ 5995412 h 6693946"/>
              <a:gd name="connsiteX80" fmla="*/ 498076 w 1569618"/>
              <a:gd name="connsiteY80" fmla="*/ 5848531 h 6693946"/>
              <a:gd name="connsiteX81" fmla="*/ 494285 w 1569618"/>
              <a:gd name="connsiteY81" fmla="*/ 5837131 h 6693946"/>
              <a:gd name="connsiteX82" fmla="*/ 491323 w 1569618"/>
              <a:gd name="connsiteY82" fmla="*/ 5846393 h 6693946"/>
              <a:gd name="connsiteX83" fmla="*/ 486490 w 1569618"/>
              <a:gd name="connsiteY83" fmla="*/ 5872380 h 6693946"/>
              <a:gd name="connsiteX84" fmla="*/ 488747 w 1569618"/>
              <a:gd name="connsiteY84" fmla="*/ 5892179 h 6693946"/>
              <a:gd name="connsiteX85" fmla="*/ 484251 w 1569618"/>
              <a:gd name="connsiteY85" fmla="*/ 5912315 h 6693946"/>
              <a:gd name="connsiteX86" fmla="*/ 483959 w 1569618"/>
              <a:gd name="connsiteY86" fmla="*/ 5945014 h 6693946"/>
              <a:gd name="connsiteX87" fmla="*/ 484251 w 1569618"/>
              <a:gd name="connsiteY87" fmla="*/ 5983450 h 6693946"/>
              <a:gd name="connsiteX88" fmla="*/ 484251 w 1569618"/>
              <a:gd name="connsiteY88" fmla="*/ 6018436 h 6693946"/>
              <a:gd name="connsiteX89" fmla="*/ 484251 w 1569618"/>
              <a:gd name="connsiteY89" fmla="*/ 6056909 h 6693946"/>
              <a:gd name="connsiteX90" fmla="*/ 484146 w 1569618"/>
              <a:gd name="connsiteY90" fmla="*/ 6070896 h 6693946"/>
              <a:gd name="connsiteX91" fmla="*/ 481993 w 1569618"/>
              <a:gd name="connsiteY91" fmla="*/ 6073296 h 6693946"/>
              <a:gd name="connsiteX92" fmla="*/ 477437 w 1569618"/>
              <a:gd name="connsiteY92" fmla="*/ 6070746 h 6693946"/>
              <a:gd name="connsiteX93" fmla="*/ 470159 w 1569618"/>
              <a:gd name="connsiteY93" fmla="*/ 6017761 h 6693946"/>
              <a:gd name="connsiteX94" fmla="*/ 467140 w 1569618"/>
              <a:gd name="connsiteY94" fmla="*/ 6012024 h 6693946"/>
              <a:gd name="connsiteX95" fmla="*/ 463319 w 1569618"/>
              <a:gd name="connsiteY95" fmla="*/ 6016673 h 6693946"/>
              <a:gd name="connsiteX96" fmla="*/ 458527 w 1569618"/>
              <a:gd name="connsiteY96" fmla="*/ 6058109 h 6693946"/>
              <a:gd name="connsiteX97" fmla="*/ 463113 w 1569618"/>
              <a:gd name="connsiteY97" fmla="*/ 6084283 h 6693946"/>
              <a:gd name="connsiteX98" fmla="*/ 448027 w 1569618"/>
              <a:gd name="connsiteY98" fmla="*/ 6102844 h 6693946"/>
              <a:gd name="connsiteX99" fmla="*/ 442710 w 1569618"/>
              <a:gd name="connsiteY99" fmla="*/ 6105957 h 6693946"/>
              <a:gd name="connsiteX100" fmla="*/ 430786 w 1569618"/>
              <a:gd name="connsiteY100" fmla="*/ 6114957 h 6693946"/>
              <a:gd name="connsiteX101" fmla="*/ 423462 w 1569618"/>
              <a:gd name="connsiteY101" fmla="*/ 6095570 h 6693946"/>
              <a:gd name="connsiteX102" fmla="*/ 421089 w 1569618"/>
              <a:gd name="connsiteY102" fmla="*/ 6065609 h 6693946"/>
              <a:gd name="connsiteX103" fmla="*/ 402486 w 1569618"/>
              <a:gd name="connsiteY103" fmla="*/ 6061934 h 6693946"/>
              <a:gd name="connsiteX104" fmla="*/ 385551 w 1569618"/>
              <a:gd name="connsiteY104" fmla="*/ 6056497 h 6693946"/>
              <a:gd name="connsiteX105" fmla="*/ 379634 w 1569618"/>
              <a:gd name="connsiteY105" fmla="*/ 6045172 h 6693946"/>
              <a:gd name="connsiteX106" fmla="*/ 372120 w 1569618"/>
              <a:gd name="connsiteY106" fmla="*/ 5964063 h 6693946"/>
              <a:gd name="connsiteX107" fmla="*/ 365970 w 1569618"/>
              <a:gd name="connsiteY107" fmla="*/ 5935114 h 6693946"/>
              <a:gd name="connsiteX108" fmla="*/ 358118 w 1569618"/>
              <a:gd name="connsiteY108" fmla="*/ 5885916 h 6693946"/>
              <a:gd name="connsiteX109" fmla="*/ 358102 w 1569618"/>
              <a:gd name="connsiteY109" fmla="*/ 5850968 h 6693946"/>
              <a:gd name="connsiteX110" fmla="*/ 354574 w 1569618"/>
              <a:gd name="connsiteY110" fmla="*/ 5823632 h 6693946"/>
              <a:gd name="connsiteX111" fmla="*/ 350809 w 1569618"/>
              <a:gd name="connsiteY111" fmla="*/ 5793145 h 6693946"/>
              <a:gd name="connsiteX112" fmla="*/ 349988 w 1569618"/>
              <a:gd name="connsiteY112" fmla="*/ 5762172 h 6693946"/>
              <a:gd name="connsiteX113" fmla="*/ 344787 w 1569618"/>
              <a:gd name="connsiteY113" fmla="*/ 5755835 h 6693946"/>
              <a:gd name="connsiteX114" fmla="*/ 346591 w 1569618"/>
              <a:gd name="connsiteY114" fmla="*/ 5753660 h 6693946"/>
              <a:gd name="connsiteX115" fmla="*/ 350824 w 1569618"/>
              <a:gd name="connsiteY115" fmla="*/ 5741810 h 6693946"/>
              <a:gd name="connsiteX116" fmla="*/ 341067 w 1569618"/>
              <a:gd name="connsiteY116" fmla="*/ 5724974 h 6693946"/>
              <a:gd name="connsiteX117" fmla="*/ 340775 w 1569618"/>
              <a:gd name="connsiteY117" fmla="*/ 5748185 h 6693946"/>
              <a:gd name="connsiteX118" fmla="*/ 337434 w 1569618"/>
              <a:gd name="connsiteY118" fmla="*/ 5754147 h 6693946"/>
              <a:gd name="connsiteX119" fmla="*/ 340790 w 1569618"/>
              <a:gd name="connsiteY119" fmla="*/ 5759697 h 6693946"/>
              <a:gd name="connsiteX120" fmla="*/ 342050 w 1569618"/>
              <a:gd name="connsiteY120" fmla="*/ 5758534 h 6693946"/>
              <a:gd name="connsiteX121" fmla="*/ 340730 w 1569618"/>
              <a:gd name="connsiteY121" fmla="*/ 5787558 h 6693946"/>
              <a:gd name="connsiteX122" fmla="*/ 337478 w 1569618"/>
              <a:gd name="connsiteY122" fmla="*/ 5792921 h 6693946"/>
              <a:gd name="connsiteX123" fmla="*/ 344086 w 1569618"/>
              <a:gd name="connsiteY123" fmla="*/ 5832069 h 6693946"/>
              <a:gd name="connsiteX124" fmla="*/ 346999 w 1569618"/>
              <a:gd name="connsiteY124" fmla="*/ 5869305 h 6693946"/>
              <a:gd name="connsiteX125" fmla="*/ 345023 w 1569618"/>
              <a:gd name="connsiteY125" fmla="*/ 5889704 h 6693946"/>
              <a:gd name="connsiteX126" fmla="*/ 350956 w 1569618"/>
              <a:gd name="connsiteY126" fmla="*/ 5907365 h 6693946"/>
              <a:gd name="connsiteX127" fmla="*/ 351147 w 1569618"/>
              <a:gd name="connsiteY127" fmla="*/ 5963313 h 6693946"/>
              <a:gd name="connsiteX128" fmla="*/ 348334 w 1569618"/>
              <a:gd name="connsiteY128" fmla="*/ 5969088 h 6693946"/>
              <a:gd name="connsiteX129" fmla="*/ 341157 w 1569618"/>
              <a:gd name="connsiteY129" fmla="*/ 5962675 h 6693946"/>
              <a:gd name="connsiteX130" fmla="*/ 337553 w 1569618"/>
              <a:gd name="connsiteY130" fmla="*/ 5946851 h 6693946"/>
              <a:gd name="connsiteX131" fmla="*/ 320987 w 1569618"/>
              <a:gd name="connsiteY131" fmla="*/ 5852055 h 6693946"/>
              <a:gd name="connsiteX132" fmla="*/ 316446 w 1569618"/>
              <a:gd name="connsiteY132" fmla="*/ 5840018 h 6693946"/>
              <a:gd name="connsiteX133" fmla="*/ 309047 w 1569618"/>
              <a:gd name="connsiteY133" fmla="*/ 5755497 h 6693946"/>
              <a:gd name="connsiteX134" fmla="*/ 303029 w 1569618"/>
              <a:gd name="connsiteY134" fmla="*/ 5745672 h 6693946"/>
              <a:gd name="connsiteX135" fmla="*/ 295409 w 1569618"/>
              <a:gd name="connsiteY135" fmla="*/ 5754072 h 6693946"/>
              <a:gd name="connsiteX136" fmla="*/ 296332 w 1569618"/>
              <a:gd name="connsiteY136" fmla="*/ 5787258 h 6693946"/>
              <a:gd name="connsiteX137" fmla="*/ 295615 w 1569618"/>
              <a:gd name="connsiteY137" fmla="*/ 5825132 h 6693946"/>
              <a:gd name="connsiteX138" fmla="*/ 303130 w 1569618"/>
              <a:gd name="connsiteY138" fmla="*/ 5860755 h 6693946"/>
              <a:gd name="connsiteX139" fmla="*/ 299658 w 1569618"/>
              <a:gd name="connsiteY139" fmla="*/ 5887979 h 6693946"/>
              <a:gd name="connsiteX140" fmla="*/ 297783 w 1569618"/>
              <a:gd name="connsiteY140" fmla="*/ 5916252 h 6693946"/>
              <a:gd name="connsiteX141" fmla="*/ 302339 w 1569618"/>
              <a:gd name="connsiteY141" fmla="*/ 5943589 h 6693946"/>
              <a:gd name="connsiteX142" fmla="*/ 306059 w 1569618"/>
              <a:gd name="connsiteY142" fmla="*/ 5956039 h 6693946"/>
              <a:gd name="connsiteX143" fmla="*/ 307116 w 1569618"/>
              <a:gd name="connsiteY143" fmla="*/ 5967738 h 6693946"/>
              <a:gd name="connsiteX144" fmla="*/ 292465 w 1569618"/>
              <a:gd name="connsiteY144" fmla="*/ 5982625 h 6693946"/>
              <a:gd name="connsiteX145" fmla="*/ 288498 w 1569618"/>
              <a:gd name="connsiteY145" fmla="*/ 5979325 h 6693946"/>
              <a:gd name="connsiteX146" fmla="*/ 292042 w 1569618"/>
              <a:gd name="connsiteY146" fmla="*/ 5949439 h 6693946"/>
              <a:gd name="connsiteX147" fmla="*/ 286462 w 1569618"/>
              <a:gd name="connsiteY147" fmla="*/ 5937139 h 6693946"/>
              <a:gd name="connsiteX148" fmla="*/ 275122 w 1569618"/>
              <a:gd name="connsiteY148" fmla="*/ 5937927 h 6693946"/>
              <a:gd name="connsiteX149" fmla="*/ 269936 w 1569618"/>
              <a:gd name="connsiteY149" fmla="*/ 5947826 h 6693946"/>
              <a:gd name="connsiteX150" fmla="*/ 267214 w 1569618"/>
              <a:gd name="connsiteY150" fmla="*/ 5938452 h 6693946"/>
              <a:gd name="connsiteX151" fmla="*/ 260521 w 1569618"/>
              <a:gd name="connsiteY151" fmla="*/ 5923790 h 6693946"/>
              <a:gd name="connsiteX152" fmla="*/ 228103 w 1569618"/>
              <a:gd name="connsiteY152" fmla="*/ 5835668 h 6693946"/>
              <a:gd name="connsiteX153" fmla="*/ 218845 w 1569618"/>
              <a:gd name="connsiteY153" fmla="*/ 5811782 h 6693946"/>
              <a:gd name="connsiteX154" fmla="*/ 200917 w 1569618"/>
              <a:gd name="connsiteY154" fmla="*/ 5766259 h 6693946"/>
              <a:gd name="connsiteX155" fmla="*/ 197328 w 1569618"/>
              <a:gd name="connsiteY155" fmla="*/ 5753960 h 6693946"/>
              <a:gd name="connsiteX156" fmla="*/ 192116 w 1569618"/>
              <a:gd name="connsiteY156" fmla="*/ 5713949 h 6693946"/>
              <a:gd name="connsiteX157" fmla="*/ 184204 w 1569618"/>
              <a:gd name="connsiteY157" fmla="*/ 5679375 h 6693946"/>
              <a:gd name="connsiteX158" fmla="*/ 176149 w 1569618"/>
              <a:gd name="connsiteY158" fmla="*/ 5640227 h 6693946"/>
              <a:gd name="connsiteX159" fmla="*/ 173483 w 1569618"/>
              <a:gd name="connsiteY159" fmla="*/ 5634377 h 6693946"/>
              <a:gd name="connsiteX160" fmla="*/ 169482 w 1569618"/>
              <a:gd name="connsiteY160" fmla="*/ 5641764 h 6693946"/>
              <a:gd name="connsiteX161" fmla="*/ 179839 w 1569618"/>
              <a:gd name="connsiteY161" fmla="*/ 5703937 h 6693946"/>
              <a:gd name="connsiteX162" fmla="*/ 183195 w 1569618"/>
              <a:gd name="connsiteY162" fmla="*/ 5712974 h 6693946"/>
              <a:gd name="connsiteX163" fmla="*/ 190196 w 1569618"/>
              <a:gd name="connsiteY163" fmla="*/ 5790521 h 6693946"/>
              <a:gd name="connsiteX164" fmla="*/ 197137 w 1569618"/>
              <a:gd name="connsiteY164" fmla="*/ 5843581 h 6693946"/>
              <a:gd name="connsiteX165" fmla="*/ 191820 w 1569618"/>
              <a:gd name="connsiteY165" fmla="*/ 5850668 h 6693946"/>
              <a:gd name="connsiteX166" fmla="*/ 183634 w 1569618"/>
              <a:gd name="connsiteY166" fmla="*/ 5843094 h 6693946"/>
              <a:gd name="connsiteX167" fmla="*/ 162305 w 1569618"/>
              <a:gd name="connsiteY167" fmla="*/ 5753885 h 6693946"/>
              <a:gd name="connsiteX168" fmla="*/ 145828 w 1569618"/>
              <a:gd name="connsiteY168" fmla="*/ 5719011 h 6693946"/>
              <a:gd name="connsiteX169" fmla="*/ 141448 w 1569618"/>
              <a:gd name="connsiteY169" fmla="*/ 5703674 h 6693946"/>
              <a:gd name="connsiteX170" fmla="*/ 125189 w 1569618"/>
              <a:gd name="connsiteY170" fmla="*/ 5674913 h 6693946"/>
              <a:gd name="connsiteX171" fmla="*/ 113823 w 1569618"/>
              <a:gd name="connsiteY171" fmla="*/ 5649377 h 6693946"/>
              <a:gd name="connsiteX172" fmla="*/ 113471 w 1569618"/>
              <a:gd name="connsiteY172" fmla="*/ 5575955 h 6693946"/>
              <a:gd name="connsiteX173" fmla="*/ 105664 w 1569618"/>
              <a:gd name="connsiteY173" fmla="*/ 5508833 h 6693946"/>
              <a:gd name="connsiteX174" fmla="*/ 99308 w 1569618"/>
              <a:gd name="connsiteY174" fmla="*/ 5277355 h 6693946"/>
              <a:gd name="connsiteX175" fmla="*/ 92933 w 1569618"/>
              <a:gd name="connsiteY175" fmla="*/ 5164785 h 6693946"/>
              <a:gd name="connsiteX176" fmla="*/ 91485 w 1569618"/>
              <a:gd name="connsiteY176" fmla="*/ 5139436 h 6693946"/>
              <a:gd name="connsiteX177" fmla="*/ 85493 w 1569618"/>
              <a:gd name="connsiteY177" fmla="*/ 5110488 h 6693946"/>
              <a:gd name="connsiteX178" fmla="*/ 85317 w 1569618"/>
              <a:gd name="connsiteY178" fmla="*/ 5082513 h 6693946"/>
              <a:gd name="connsiteX179" fmla="*/ 85317 w 1569618"/>
              <a:gd name="connsiteY179" fmla="*/ 5051015 h 6693946"/>
              <a:gd name="connsiteX180" fmla="*/ 84923 w 1569618"/>
              <a:gd name="connsiteY180" fmla="*/ 5019666 h 6693946"/>
              <a:gd name="connsiteX181" fmla="*/ 77288 w 1569618"/>
              <a:gd name="connsiteY181" fmla="*/ 4886172 h 6693946"/>
              <a:gd name="connsiteX182" fmla="*/ 71517 w 1569618"/>
              <a:gd name="connsiteY182" fmla="*/ 4145729 h 6693946"/>
              <a:gd name="connsiteX183" fmla="*/ 63770 w 1569618"/>
              <a:gd name="connsiteY183" fmla="*/ 4071594 h 6693946"/>
              <a:gd name="connsiteX184" fmla="*/ 63991 w 1569618"/>
              <a:gd name="connsiteY184" fmla="*/ 3998173 h 6693946"/>
              <a:gd name="connsiteX185" fmla="*/ 58100 w 1569618"/>
              <a:gd name="connsiteY185" fmla="*/ 3973386 h 6693946"/>
              <a:gd name="connsiteX186" fmla="*/ 57077 w 1569618"/>
              <a:gd name="connsiteY186" fmla="*/ 3919389 h 6693946"/>
              <a:gd name="connsiteX187" fmla="*/ 57309 w 1569618"/>
              <a:gd name="connsiteY187" fmla="*/ 3863403 h 6693946"/>
              <a:gd name="connsiteX188" fmla="*/ 57883 w 1569618"/>
              <a:gd name="connsiteY188" fmla="*/ 3804006 h 6693946"/>
              <a:gd name="connsiteX189" fmla="*/ 55258 w 1569618"/>
              <a:gd name="connsiteY189" fmla="*/ 3772095 h 6693946"/>
              <a:gd name="connsiteX190" fmla="*/ 50601 w 1569618"/>
              <a:gd name="connsiteY190" fmla="*/ 3735646 h 6693946"/>
              <a:gd name="connsiteX191" fmla="*/ 50308 w 1569618"/>
              <a:gd name="connsiteY191" fmla="*/ 3700660 h 6693946"/>
              <a:gd name="connsiteX192" fmla="*/ 49708 w 1569618"/>
              <a:gd name="connsiteY192" fmla="*/ 3662374 h 6693946"/>
              <a:gd name="connsiteX193" fmla="*/ 43367 w 1569618"/>
              <a:gd name="connsiteY193" fmla="*/ 3553142 h 6693946"/>
              <a:gd name="connsiteX194" fmla="*/ 36569 w 1569618"/>
              <a:gd name="connsiteY194" fmla="*/ 3444059 h 6693946"/>
              <a:gd name="connsiteX195" fmla="*/ 35545 w 1569618"/>
              <a:gd name="connsiteY195" fmla="*/ 3335651 h 6693946"/>
              <a:gd name="connsiteX196" fmla="*/ 30093 w 1569618"/>
              <a:gd name="connsiteY196" fmla="*/ 3291650 h 6693946"/>
              <a:gd name="connsiteX197" fmla="*/ 29317 w 1569618"/>
              <a:gd name="connsiteY197" fmla="*/ 3242842 h 6693946"/>
              <a:gd name="connsiteX198" fmla="*/ 29317 w 1569618"/>
              <a:gd name="connsiteY198" fmla="*/ 3190360 h 6693946"/>
              <a:gd name="connsiteX199" fmla="*/ 29129 w 1569618"/>
              <a:gd name="connsiteY199" fmla="*/ 3141376 h 6693946"/>
              <a:gd name="connsiteX200" fmla="*/ 22683 w 1569618"/>
              <a:gd name="connsiteY200" fmla="*/ 3084558 h 6693946"/>
              <a:gd name="connsiteX201" fmla="*/ 28923 w 1569618"/>
              <a:gd name="connsiteY201" fmla="*/ 3066863 h 6693946"/>
              <a:gd name="connsiteX202" fmla="*/ 22301 w 1569618"/>
              <a:gd name="connsiteY202" fmla="*/ 3048597 h 6693946"/>
              <a:gd name="connsiteX203" fmla="*/ 15154 w 1569618"/>
              <a:gd name="connsiteY203" fmla="*/ 2328452 h 6693946"/>
              <a:gd name="connsiteX204" fmla="*/ 15067 w 1569618"/>
              <a:gd name="connsiteY204" fmla="*/ 2212998 h 6693946"/>
              <a:gd name="connsiteX205" fmla="*/ 9544 w 1569618"/>
              <a:gd name="connsiteY205" fmla="*/ 2180172 h 6693946"/>
              <a:gd name="connsiteX206" fmla="*/ 12371 w 1569618"/>
              <a:gd name="connsiteY206" fmla="*/ 2168589 h 6693946"/>
              <a:gd name="connsiteX207" fmla="*/ 14992 w 1569618"/>
              <a:gd name="connsiteY207" fmla="*/ 2155959 h 6693946"/>
              <a:gd name="connsiteX208" fmla="*/ 8738 w 1569618"/>
              <a:gd name="connsiteY208" fmla="*/ 2067737 h 6693946"/>
              <a:gd name="connsiteX209" fmla="*/ 7976 w 1569618"/>
              <a:gd name="connsiteY209" fmla="*/ 1372187 h 6693946"/>
              <a:gd name="connsiteX210" fmla="*/ 1913 w 1569618"/>
              <a:gd name="connsiteY210" fmla="*/ 1329048 h 6693946"/>
              <a:gd name="connsiteX211" fmla="*/ 7976 w 1569618"/>
              <a:gd name="connsiteY211" fmla="*/ 1311454 h 6693946"/>
              <a:gd name="connsiteX212" fmla="*/ 5224 w 1569618"/>
              <a:gd name="connsiteY212" fmla="*/ 1298465 h 6693946"/>
              <a:gd name="connsiteX213" fmla="*/ 1883 w 1569618"/>
              <a:gd name="connsiteY213" fmla="*/ 1239521 h 6693946"/>
              <a:gd name="connsiteX214" fmla="*/ 1107 w 1569618"/>
              <a:gd name="connsiteY214" fmla="*/ 1229370 h 6693946"/>
              <a:gd name="connsiteX215" fmla="*/ 4182 w 1569618"/>
              <a:gd name="connsiteY215" fmla="*/ 1205743 h 6693946"/>
              <a:gd name="connsiteX216" fmla="*/ 1399 w 1569618"/>
              <a:gd name="connsiteY216" fmla="*/ 1175553 h 6693946"/>
              <a:gd name="connsiteX217" fmla="*/ 1545 w 1569618"/>
              <a:gd name="connsiteY217" fmla="*/ 1147590 h 6693946"/>
              <a:gd name="connsiteX218" fmla="*/ 6499 w 1569618"/>
              <a:gd name="connsiteY218" fmla="*/ 1128755 h 6693946"/>
              <a:gd name="connsiteX219" fmla="*/ 7785 w 1569618"/>
              <a:gd name="connsiteY219" fmla="*/ 1108978 h 6693946"/>
              <a:gd name="connsiteX220" fmla="*/ 4155 w 1569618"/>
              <a:gd name="connsiteY220" fmla="*/ 1061872 h 6693946"/>
              <a:gd name="connsiteX221" fmla="*/ 3743 w 1569618"/>
              <a:gd name="connsiteY221" fmla="*/ 1051808 h 6693946"/>
              <a:gd name="connsiteX222" fmla="*/ 4448 w 1569618"/>
              <a:gd name="connsiteY222" fmla="*/ 1040690 h 6693946"/>
              <a:gd name="connsiteX223" fmla="*/ 15360 w 1569618"/>
              <a:gd name="connsiteY223" fmla="*/ 1047781 h 6693946"/>
              <a:gd name="connsiteX224" fmla="*/ 16166 w 1569618"/>
              <a:gd name="connsiteY224" fmla="*/ 1050945 h 6693946"/>
              <a:gd name="connsiteX225" fmla="*/ 22155 w 1569618"/>
              <a:gd name="connsiteY225" fmla="*/ 1048219 h 6693946"/>
              <a:gd name="connsiteX226" fmla="*/ 24749 w 1569618"/>
              <a:gd name="connsiteY226" fmla="*/ 1019042 h 6693946"/>
              <a:gd name="connsiteX227" fmla="*/ 15682 w 1569618"/>
              <a:gd name="connsiteY227" fmla="*/ 1025237 h 6693946"/>
              <a:gd name="connsiteX228" fmla="*/ 8299 w 1569618"/>
              <a:gd name="connsiteY228" fmla="*/ 1029016 h 6693946"/>
              <a:gd name="connsiteX229" fmla="*/ 1662 w 1569618"/>
              <a:gd name="connsiteY229" fmla="*/ 1021445 h 6693946"/>
              <a:gd name="connsiteX230" fmla="*/ 7230 w 1569618"/>
              <a:gd name="connsiteY230" fmla="*/ 985233 h 6693946"/>
              <a:gd name="connsiteX231" fmla="*/ 7114 w 1569618"/>
              <a:gd name="connsiteY231" fmla="*/ 952306 h 6693946"/>
              <a:gd name="connsiteX232" fmla="*/ 3803 w 1569618"/>
              <a:gd name="connsiteY232" fmla="*/ 935960 h 6693946"/>
              <a:gd name="connsiteX233" fmla="*/ 8344 w 1569618"/>
              <a:gd name="connsiteY233" fmla="*/ 920462 h 6693946"/>
              <a:gd name="connsiteX234" fmla="*/ 10905 w 1569618"/>
              <a:gd name="connsiteY234" fmla="*/ 914530 h 6693946"/>
              <a:gd name="connsiteX235" fmla="*/ 15108 w 1569618"/>
              <a:gd name="connsiteY235" fmla="*/ 921370 h 6693946"/>
              <a:gd name="connsiteX236" fmla="*/ 15566 w 1569618"/>
              <a:gd name="connsiteY236" fmla="*/ 952835 h 6693946"/>
              <a:gd name="connsiteX237" fmla="*/ 20793 w 1569618"/>
              <a:gd name="connsiteY237" fmla="*/ 960627 h 6693946"/>
              <a:gd name="connsiteX238" fmla="*/ 28207 w 1569618"/>
              <a:gd name="connsiteY238" fmla="*/ 953213 h 6693946"/>
              <a:gd name="connsiteX239" fmla="*/ 29069 w 1569618"/>
              <a:gd name="connsiteY239" fmla="*/ 928138 h 6693946"/>
              <a:gd name="connsiteX240" fmla="*/ 28747 w 1569618"/>
              <a:gd name="connsiteY240" fmla="*/ 905579 h 6693946"/>
              <a:gd name="connsiteX241" fmla="*/ 29317 w 1569618"/>
              <a:gd name="connsiteY241" fmla="*/ 881295 h 6693946"/>
              <a:gd name="connsiteX242" fmla="*/ 29568 w 1569618"/>
              <a:gd name="connsiteY242" fmla="*/ 853333 h 6693946"/>
              <a:gd name="connsiteX243" fmla="*/ 25556 w 1569618"/>
              <a:gd name="connsiteY243" fmla="*/ 828959 h 6693946"/>
              <a:gd name="connsiteX244" fmla="*/ 26756 w 1569618"/>
              <a:gd name="connsiteY244" fmla="*/ 822044 h 6693946"/>
              <a:gd name="connsiteX245" fmla="*/ 29785 w 1569618"/>
              <a:gd name="connsiteY245" fmla="*/ 800614 h 6693946"/>
              <a:gd name="connsiteX246" fmla="*/ 30138 w 1569618"/>
              <a:gd name="connsiteY246" fmla="*/ 773296 h 6693946"/>
              <a:gd name="connsiteX247" fmla="*/ 29845 w 1569618"/>
              <a:gd name="connsiteY247" fmla="*/ 751427 h 6693946"/>
              <a:gd name="connsiteX248" fmla="*/ 33580 w 1569618"/>
              <a:gd name="connsiteY248" fmla="*/ 729820 h 6693946"/>
              <a:gd name="connsiteX249" fmla="*/ 36216 w 1569618"/>
              <a:gd name="connsiteY249" fmla="*/ 710250 h 6693946"/>
              <a:gd name="connsiteX250" fmla="*/ 36951 w 1569618"/>
              <a:gd name="connsiteY250" fmla="*/ 678965 h 6693946"/>
              <a:gd name="connsiteX251" fmla="*/ 35410 w 1569618"/>
              <a:gd name="connsiteY251" fmla="*/ 648936 h 6693946"/>
              <a:gd name="connsiteX252" fmla="*/ 36321 w 1569618"/>
              <a:gd name="connsiteY252" fmla="*/ 618087 h 6693946"/>
              <a:gd name="connsiteX253" fmla="*/ 36321 w 1569618"/>
              <a:gd name="connsiteY253" fmla="*/ 558603 h 6693946"/>
              <a:gd name="connsiteX254" fmla="*/ 35601 w 1569618"/>
              <a:gd name="connsiteY254" fmla="*/ 527344 h 6693946"/>
              <a:gd name="connsiteX255" fmla="*/ 36846 w 1569618"/>
              <a:gd name="connsiteY255" fmla="*/ 504714 h 6693946"/>
              <a:gd name="connsiteX256" fmla="*/ 40540 w 1569618"/>
              <a:gd name="connsiteY256" fmla="*/ 481232 h 6693946"/>
              <a:gd name="connsiteX257" fmla="*/ 40097 w 1569618"/>
              <a:gd name="connsiteY257" fmla="*/ 458970 h 6693946"/>
              <a:gd name="connsiteX258" fmla="*/ 43307 w 1569618"/>
              <a:gd name="connsiteY258" fmla="*/ 365471 h 6693946"/>
              <a:gd name="connsiteX259" fmla="*/ 47410 w 1569618"/>
              <a:gd name="connsiteY259" fmla="*/ 344731 h 6693946"/>
              <a:gd name="connsiteX260" fmla="*/ 50237 w 1569618"/>
              <a:gd name="connsiteY260" fmla="*/ 318189 h 6693946"/>
              <a:gd name="connsiteX261" fmla="*/ 50308 w 1569618"/>
              <a:gd name="connsiteY261" fmla="*/ 290197 h 6693946"/>
              <a:gd name="connsiteX262" fmla="*/ 50762 w 1569618"/>
              <a:gd name="connsiteY262" fmla="*/ 262291 h 6693946"/>
              <a:gd name="connsiteX263" fmla="*/ 60564 w 1569618"/>
              <a:gd name="connsiteY263" fmla="*/ 248964 h 6693946"/>
              <a:gd name="connsiteX264" fmla="*/ 70756 w 1569618"/>
              <a:gd name="connsiteY264" fmla="*/ 261646 h 6693946"/>
              <a:gd name="connsiteX265" fmla="*/ 66965 w 1569618"/>
              <a:gd name="connsiteY265" fmla="*/ 275051 h 6693946"/>
              <a:gd name="connsiteX266" fmla="*/ 74799 w 1569618"/>
              <a:gd name="connsiteY266" fmla="*/ 284220 h 6693946"/>
              <a:gd name="connsiteX267" fmla="*/ 72076 w 1569618"/>
              <a:gd name="connsiteY267" fmla="*/ 287909 h 6693946"/>
              <a:gd name="connsiteX268" fmla="*/ 76265 w 1569618"/>
              <a:gd name="connsiteY268" fmla="*/ 286916 h 6693946"/>
              <a:gd name="connsiteX269" fmla="*/ 78301 w 1569618"/>
              <a:gd name="connsiteY269" fmla="*/ 286826 h 6693946"/>
              <a:gd name="connsiteX270" fmla="*/ 77364 w 1569618"/>
              <a:gd name="connsiteY270" fmla="*/ 285888 h 6693946"/>
              <a:gd name="connsiteX271" fmla="*/ 86693 w 1569618"/>
              <a:gd name="connsiteY271" fmla="*/ 278801 h 6693946"/>
              <a:gd name="connsiteX272" fmla="*/ 99041 w 1569618"/>
              <a:gd name="connsiteY272" fmla="*/ 282697 h 6693946"/>
              <a:gd name="connsiteX273" fmla="*/ 99116 w 1569618"/>
              <a:gd name="connsiteY273" fmla="*/ 313956 h 6693946"/>
              <a:gd name="connsiteX274" fmla="*/ 95261 w 1569618"/>
              <a:gd name="connsiteY274" fmla="*/ 318159 h 6693946"/>
              <a:gd name="connsiteX275" fmla="*/ 92918 w 1569618"/>
              <a:gd name="connsiteY275" fmla="*/ 315685 h 6693946"/>
              <a:gd name="connsiteX276" fmla="*/ 92202 w 1569618"/>
              <a:gd name="connsiteY276" fmla="*/ 305504 h 6693946"/>
              <a:gd name="connsiteX277" fmla="*/ 87983 w 1569618"/>
              <a:gd name="connsiteY277" fmla="*/ 291513 h 6693946"/>
              <a:gd name="connsiteX278" fmla="*/ 76835 w 1569618"/>
              <a:gd name="connsiteY278" fmla="*/ 297899 h 6693946"/>
              <a:gd name="connsiteX279" fmla="*/ 71532 w 1569618"/>
              <a:gd name="connsiteY279" fmla="*/ 308346 h 6693946"/>
              <a:gd name="connsiteX280" fmla="*/ 69586 w 1569618"/>
              <a:gd name="connsiteY280" fmla="*/ 327110 h 6693946"/>
              <a:gd name="connsiteX281" fmla="*/ 68180 w 1569618"/>
              <a:gd name="connsiteY281" fmla="*/ 325700 h 6693946"/>
              <a:gd name="connsiteX282" fmla="*/ 65075 w 1569618"/>
              <a:gd name="connsiteY282" fmla="*/ 329908 h 6693946"/>
              <a:gd name="connsiteX283" fmla="*/ 69279 w 1569618"/>
              <a:gd name="connsiteY283" fmla="*/ 328910 h 6693946"/>
              <a:gd name="connsiteX284" fmla="*/ 71300 w 1569618"/>
              <a:gd name="connsiteY284" fmla="*/ 328824 h 6693946"/>
              <a:gd name="connsiteX285" fmla="*/ 70726 w 1569618"/>
              <a:gd name="connsiteY285" fmla="*/ 328235 h 6693946"/>
              <a:gd name="connsiteX286" fmla="*/ 77277 w 1569618"/>
              <a:gd name="connsiteY286" fmla="*/ 328164 h 6693946"/>
              <a:gd name="connsiteX287" fmla="*/ 71986 w 1569618"/>
              <a:gd name="connsiteY287" fmla="*/ 392965 h 6693946"/>
              <a:gd name="connsiteX288" fmla="*/ 78841 w 1569618"/>
              <a:gd name="connsiteY288" fmla="*/ 413720 h 6693946"/>
              <a:gd name="connsiteX289" fmla="*/ 88744 w 1569618"/>
              <a:gd name="connsiteY289" fmla="*/ 410000 h 6693946"/>
              <a:gd name="connsiteX290" fmla="*/ 97927 w 1569618"/>
              <a:gd name="connsiteY290" fmla="*/ 412269 h 6693946"/>
              <a:gd name="connsiteX291" fmla="*/ 103189 w 1569618"/>
              <a:gd name="connsiteY291" fmla="*/ 464137 h 6693946"/>
              <a:gd name="connsiteX292" fmla="*/ 100594 w 1569618"/>
              <a:gd name="connsiteY292" fmla="*/ 498459 h 6693946"/>
              <a:gd name="connsiteX293" fmla="*/ 106657 w 1569618"/>
              <a:gd name="connsiteY293" fmla="*/ 500495 h 6693946"/>
              <a:gd name="connsiteX294" fmla="*/ 112256 w 1569618"/>
              <a:gd name="connsiteY294" fmla="*/ 497900 h 6693946"/>
              <a:gd name="connsiteX295" fmla="*/ 113264 w 1569618"/>
              <a:gd name="connsiteY295" fmla="*/ 484307 h 6693946"/>
              <a:gd name="connsiteX296" fmla="*/ 113557 w 1569618"/>
              <a:gd name="connsiteY296" fmla="*/ 400480 h 6693946"/>
              <a:gd name="connsiteX297" fmla="*/ 119635 w 1569618"/>
              <a:gd name="connsiteY297" fmla="*/ 347089 h 6693946"/>
              <a:gd name="connsiteX298" fmla="*/ 119594 w 1569618"/>
              <a:gd name="connsiteY298" fmla="*/ 320076 h 6693946"/>
              <a:gd name="connsiteX299" fmla="*/ 123768 w 1569618"/>
              <a:gd name="connsiteY299" fmla="*/ 270833 h 6693946"/>
              <a:gd name="connsiteX300" fmla="*/ 125905 w 1569618"/>
              <a:gd name="connsiteY300" fmla="*/ 263670 h 6693946"/>
              <a:gd name="connsiteX301" fmla="*/ 125789 w 1569618"/>
              <a:gd name="connsiteY301" fmla="*/ 259069 h 6693946"/>
              <a:gd name="connsiteX302" fmla="*/ 121761 w 1569618"/>
              <a:gd name="connsiteY302" fmla="*/ 253677 h 6693946"/>
              <a:gd name="connsiteX303" fmla="*/ 119418 w 1569618"/>
              <a:gd name="connsiteY303" fmla="*/ 231636 h 6693946"/>
              <a:gd name="connsiteX304" fmla="*/ 117292 w 1569618"/>
              <a:gd name="connsiteY304" fmla="*/ 205195 h 6693946"/>
              <a:gd name="connsiteX305" fmla="*/ 120412 w 1569618"/>
              <a:gd name="connsiteY305" fmla="*/ 175081 h 6693946"/>
              <a:gd name="connsiteX306" fmla="*/ 122931 w 1569618"/>
              <a:gd name="connsiteY306" fmla="*/ 132074 h 6693946"/>
              <a:gd name="connsiteX307" fmla="*/ 121323 w 1569618"/>
              <a:gd name="connsiteY307" fmla="*/ 43117 h 6693946"/>
              <a:gd name="connsiteX308" fmla="*/ 121101 w 1569618"/>
              <a:gd name="connsiteY308" fmla="*/ 43043 h 6693946"/>
              <a:gd name="connsiteX309" fmla="*/ 121323 w 1569618"/>
              <a:gd name="connsiteY309" fmla="*/ 42794 h 6693946"/>
              <a:gd name="connsiteX310" fmla="*/ 120854 w 1569618"/>
              <a:gd name="connsiteY310" fmla="*/ 418 h 6693946"/>
              <a:gd name="connsiteX311" fmla="*/ 132921 w 1569618"/>
              <a:gd name="connsiteY311" fmla="*/ 24675 h 6693946"/>
              <a:gd name="connsiteX312" fmla="*/ 133363 w 1569618"/>
              <a:gd name="connsiteY312" fmla="*/ 24748 h 6693946"/>
              <a:gd name="connsiteX313" fmla="*/ 133097 w 1569618"/>
              <a:gd name="connsiteY313" fmla="*/ 39074 h 6693946"/>
              <a:gd name="connsiteX314" fmla="*/ 134065 w 1569618"/>
              <a:gd name="connsiteY314" fmla="*/ 42253 h 6693946"/>
              <a:gd name="connsiteX315" fmla="*/ 141448 w 1569618"/>
              <a:gd name="connsiteY315" fmla="*/ 158146 h 6693946"/>
              <a:gd name="connsiteX316" fmla="*/ 144039 w 1569618"/>
              <a:gd name="connsiteY316" fmla="*/ 163977 h 6693946"/>
              <a:gd name="connsiteX317" fmla="*/ 148097 w 1569618"/>
              <a:gd name="connsiteY317" fmla="*/ 156755 h 6693946"/>
              <a:gd name="connsiteX318" fmla="*/ 148040 w 1569618"/>
              <a:gd name="connsiteY318" fmla="*/ 114862 h 6693946"/>
              <a:gd name="connsiteX319" fmla="*/ 156211 w 1569618"/>
              <a:gd name="connsiteY319" fmla="*/ 97110 h 6693946"/>
              <a:gd name="connsiteX320" fmla="*/ 169512 w 1569618"/>
              <a:gd name="connsiteY320" fmla="*/ 100740 h 6693946"/>
              <a:gd name="connsiteX321" fmla="*/ 177364 w 1569618"/>
              <a:gd name="connsiteY321" fmla="*/ 108783 h 6693946"/>
              <a:gd name="connsiteX322" fmla="*/ 181054 w 1569618"/>
              <a:gd name="connsiteY322" fmla="*/ 114464 h 6693946"/>
              <a:gd name="connsiteX323" fmla="*/ 175722 w 1569618"/>
              <a:gd name="connsiteY323" fmla="*/ 133787 h 6693946"/>
              <a:gd name="connsiteX324" fmla="*/ 179940 w 1569618"/>
              <a:gd name="connsiteY324" fmla="*/ 158232 h 6693946"/>
              <a:gd name="connsiteX325" fmla="*/ 178654 w 1569618"/>
              <a:gd name="connsiteY325" fmla="*/ 164472 h 6693946"/>
              <a:gd name="connsiteX326" fmla="*/ 146604 w 1569618"/>
              <a:gd name="connsiteY326" fmla="*/ 172223 h 6693946"/>
              <a:gd name="connsiteX327" fmla="*/ 136746 w 1569618"/>
              <a:gd name="connsiteY327" fmla="*/ 180499 h 6693946"/>
              <a:gd name="connsiteX328" fmla="*/ 141257 w 1569618"/>
              <a:gd name="connsiteY328" fmla="*/ 190549 h 6693946"/>
              <a:gd name="connsiteX329" fmla="*/ 144684 w 1569618"/>
              <a:gd name="connsiteY329" fmla="*/ 199616 h 6693946"/>
              <a:gd name="connsiteX330" fmla="*/ 148082 w 1569618"/>
              <a:gd name="connsiteY330" fmla="*/ 190867 h 6693946"/>
              <a:gd name="connsiteX331" fmla="*/ 159155 w 1569618"/>
              <a:gd name="connsiteY331" fmla="*/ 178815 h 6693946"/>
              <a:gd name="connsiteX332" fmla="*/ 176633 w 1569618"/>
              <a:gd name="connsiteY332" fmla="*/ 188100 h 6693946"/>
              <a:gd name="connsiteX333" fmla="*/ 183165 w 1569618"/>
              <a:gd name="connsiteY333" fmla="*/ 202484 h 6693946"/>
              <a:gd name="connsiteX334" fmla="*/ 190282 w 1569618"/>
              <a:gd name="connsiteY334" fmla="*/ 227725 h 6693946"/>
              <a:gd name="connsiteX335" fmla="*/ 183296 w 1569618"/>
              <a:gd name="connsiteY335" fmla="*/ 227751 h 6693946"/>
              <a:gd name="connsiteX336" fmla="*/ 170847 w 1569618"/>
              <a:gd name="connsiteY336" fmla="*/ 246575 h 6693946"/>
              <a:gd name="connsiteX337" fmla="*/ 180660 w 1569618"/>
              <a:gd name="connsiteY337" fmla="*/ 256520 h 6693946"/>
              <a:gd name="connsiteX338" fmla="*/ 183544 w 1569618"/>
              <a:gd name="connsiteY338" fmla="*/ 274462 h 6693946"/>
              <a:gd name="connsiteX339" fmla="*/ 186562 w 1569618"/>
              <a:gd name="connsiteY339" fmla="*/ 283121 h 6693946"/>
              <a:gd name="connsiteX340" fmla="*/ 196552 w 1569618"/>
              <a:gd name="connsiteY340" fmla="*/ 327841 h 6693946"/>
              <a:gd name="connsiteX341" fmla="*/ 180776 w 1569618"/>
              <a:gd name="connsiteY341" fmla="*/ 334006 h 6693946"/>
              <a:gd name="connsiteX342" fmla="*/ 176498 w 1569618"/>
              <a:gd name="connsiteY342" fmla="*/ 336687 h 6693946"/>
              <a:gd name="connsiteX343" fmla="*/ 176689 w 1569618"/>
              <a:gd name="connsiteY343" fmla="*/ 343471 h 6693946"/>
              <a:gd name="connsiteX344" fmla="*/ 179078 w 1569618"/>
              <a:gd name="connsiteY344" fmla="*/ 345931 h 6693946"/>
              <a:gd name="connsiteX345" fmla="*/ 195952 w 1569618"/>
              <a:gd name="connsiteY345" fmla="*/ 355860 h 6693946"/>
              <a:gd name="connsiteX346" fmla="*/ 197767 w 1569618"/>
              <a:gd name="connsiteY346" fmla="*/ 381085 h 6693946"/>
              <a:gd name="connsiteX347" fmla="*/ 198236 w 1569618"/>
              <a:gd name="connsiteY347" fmla="*/ 411714 h 6693946"/>
              <a:gd name="connsiteX348" fmla="*/ 197096 w 1569618"/>
              <a:gd name="connsiteY348" fmla="*/ 434727 h 6693946"/>
              <a:gd name="connsiteX349" fmla="*/ 197958 w 1569618"/>
              <a:gd name="connsiteY349" fmla="*/ 448215 h 6693946"/>
              <a:gd name="connsiteX350" fmla="*/ 199132 w 1569618"/>
              <a:gd name="connsiteY350" fmla="*/ 475330 h 6693946"/>
              <a:gd name="connsiteX351" fmla="*/ 197741 w 1569618"/>
              <a:gd name="connsiteY351" fmla="*/ 489729 h 6693946"/>
              <a:gd name="connsiteX352" fmla="*/ 197681 w 1569618"/>
              <a:gd name="connsiteY352" fmla="*/ 518570 h 6693946"/>
              <a:gd name="connsiteX353" fmla="*/ 198517 w 1569618"/>
              <a:gd name="connsiteY353" fmla="*/ 530933 h 6693946"/>
              <a:gd name="connsiteX354" fmla="*/ 206572 w 1569618"/>
              <a:gd name="connsiteY354" fmla="*/ 596585 h 6693946"/>
              <a:gd name="connsiteX355" fmla="*/ 207273 w 1569618"/>
              <a:gd name="connsiteY355" fmla="*/ 614104 h 6693946"/>
              <a:gd name="connsiteX356" fmla="*/ 206954 w 1569618"/>
              <a:gd name="connsiteY356" fmla="*/ 632632 h 6693946"/>
              <a:gd name="connsiteX357" fmla="*/ 210850 w 1569618"/>
              <a:gd name="connsiteY357" fmla="*/ 648115 h 6693946"/>
              <a:gd name="connsiteX358" fmla="*/ 211668 w 1569618"/>
              <a:gd name="connsiteY358" fmla="*/ 701989 h 6693946"/>
              <a:gd name="connsiteX359" fmla="*/ 211289 w 1569618"/>
              <a:gd name="connsiteY359" fmla="*/ 764930 h 6693946"/>
              <a:gd name="connsiteX360" fmla="*/ 211506 w 1569618"/>
              <a:gd name="connsiteY360" fmla="*/ 824403 h 6693946"/>
              <a:gd name="connsiteX361" fmla="*/ 217060 w 1569618"/>
              <a:gd name="connsiteY361" fmla="*/ 853801 h 6693946"/>
              <a:gd name="connsiteX362" fmla="*/ 216194 w 1569618"/>
              <a:gd name="connsiteY362" fmla="*/ 869472 h 6693946"/>
              <a:gd name="connsiteX363" fmla="*/ 215447 w 1569618"/>
              <a:gd name="connsiteY363" fmla="*/ 893906 h 6693946"/>
              <a:gd name="connsiteX364" fmla="*/ 218290 w 1569618"/>
              <a:gd name="connsiteY364" fmla="*/ 913664 h 6693946"/>
              <a:gd name="connsiteX365" fmla="*/ 218290 w 1569618"/>
              <a:gd name="connsiteY365" fmla="*/ 1110797 h 6693946"/>
              <a:gd name="connsiteX366" fmla="*/ 221601 w 1569618"/>
              <a:gd name="connsiteY366" fmla="*/ 1116421 h 6693946"/>
              <a:gd name="connsiteX367" fmla="*/ 225115 w 1569618"/>
              <a:gd name="connsiteY367" fmla="*/ 1111292 h 6693946"/>
              <a:gd name="connsiteX368" fmla="*/ 225276 w 1569618"/>
              <a:gd name="connsiteY368" fmla="*/ 1090304 h 6693946"/>
              <a:gd name="connsiteX369" fmla="*/ 226011 w 1569618"/>
              <a:gd name="connsiteY369" fmla="*/ 820930 h 6693946"/>
              <a:gd name="connsiteX370" fmla="*/ 224252 w 1569618"/>
              <a:gd name="connsiteY370" fmla="*/ 780852 h 6693946"/>
              <a:gd name="connsiteX371" fmla="*/ 225276 w 1569618"/>
              <a:gd name="connsiteY371" fmla="*/ 735753 h 6693946"/>
              <a:gd name="connsiteX372" fmla="*/ 225276 w 1569618"/>
              <a:gd name="connsiteY372" fmla="*/ 693773 h 6693946"/>
              <a:gd name="connsiteX373" fmla="*/ 225276 w 1569618"/>
              <a:gd name="connsiteY373" fmla="*/ 648291 h 6693946"/>
              <a:gd name="connsiteX374" fmla="*/ 225452 w 1569618"/>
              <a:gd name="connsiteY374" fmla="*/ 602810 h 6693946"/>
              <a:gd name="connsiteX375" fmla="*/ 232251 w 1569618"/>
              <a:gd name="connsiteY375" fmla="*/ 574202 h 6693946"/>
              <a:gd name="connsiteX376" fmla="*/ 229671 w 1569618"/>
              <a:gd name="connsiteY376" fmla="*/ 547353 h 6693946"/>
              <a:gd name="connsiteX377" fmla="*/ 225598 w 1569618"/>
              <a:gd name="connsiteY377" fmla="*/ 519946 h 6693946"/>
              <a:gd name="connsiteX378" fmla="*/ 232850 w 1569618"/>
              <a:gd name="connsiteY378" fmla="*/ 400435 h 6693946"/>
              <a:gd name="connsiteX379" fmla="*/ 246282 w 1569618"/>
              <a:gd name="connsiteY379" fmla="*/ 374699 h 6693946"/>
              <a:gd name="connsiteX380" fmla="*/ 253283 w 1569618"/>
              <a:gd name="connsiteY380" fmla="*/ 374699 h 6693946"/>
              <a:gd name="connsiteX381" fmla="*/ 251086 w 1569618"/>
              <a:gd name="connsiteY381" fmla="*/ 387224 h 6693946"/>
              <a:gd name="connsiteX382" fmla="*/ 262396 w 1569618"/>
              <a:gd name="connsiteY382" fmla="*/ 436763 h 6693946"/>
              <a:gd name="connsiteX383" fmla="*/ 253283 w 1569618"/>
              <a:gd name="connsiteY383" fmla="*/ 430685 h 6693946"/>
              <a:gd name="connsiteX384" fmla="*/ 246999 w 1569618"/>
              <a:gd name="connsiteY384" fmla="*/ 441038 h 6693946"/>
              <a:gd name="connsiteX385" fmla="*/ 258616 w 1569618"/>
              <a:gd name="connsiteY385" fmla="*/ 449404 h 6693946"/>
              <a:gd name="connsiteX386" fmla="*/ 262396 w 1569618"/>
              <a:gd name="connsiteY386" fmla="*/ 436763 h 6693946"/>
              <a:gd name="connsiteX387" fmla="*/ 255657 w 1569618"/>
              <a:gd name="connsiteY387" fmla="*/ 418423 h 6693946"/>
              <a:gd name="connsiteX388" fmla="*/ 262290 w 1569618"/>
              <a:gd name="connsiteY388" fmla="*/ 400787 h 6693946"/>
              <a:gd name="connsiteX389" fmla="*/ 261031 w 1569618"/>
              <a:gd name="connsiteY389" fmla="*/ 391926 h 6693946"/>
              <a:gd name="connsiteX390" fmla="*/ 253283 w 1569618"/>
              <a:gd name="connsiteY390" fmla="*/ 374699 h 6693946"/>
              <a:gd name="connsiteX391" fmla="*/ 268429 w 1569618"/>
              <a:gd name="connsiteY391" fmla="*/ 356636 h 6693946"/>
              <a:gd name="connsiteX392" fmla="*/ 268650 w 1569618"/>
              <a:gd name="connsiteY392" fmla="*/ 344333 h 6693946"/>
              <a:gd name="connsiteX393" fmla="*/ 266509 w 1569618"/>
              <a:gd name="connsiteY393" fmla="*/ 329203 h 6693946"/>
              <a:gd name="connsiteX394" fmla="*/ 264664 w 1569618"/>
              <a:gd name="connsiteY394" fmla="*/ 316854 h 6693946"/>
              <a:gd name="connsiteX395" fmla="*/ 267315 w 1569618"/>
              <a:gd name="connsiteY395" fmla="*/ 289083 h 6693946"/>
              <a:gd name="connsiteX396" fmla="*/ 274451 w 1569618"/>
              <a:gd name="connsiteY396" fmla="*/ 283957 h 6693946"/>
              <a:gd name="connsiteX397" fmla="*/ 292848 w 1569618"/>
              <a:gd name="connsiteY397" fmla="*/ 309955 h 6693946"/>
              <a:gd name="connsiteX398" fmla="*/ 293065 w 1569618"/>
              <a:gd name="connsiteY398" fmla="*/ 320049 h 6693946"/>
              <a:gd name="connsiteX399" fmla="*/ 298296 w 1569618"/>
              <a:gd name="connsiteY399" fmla="*/ 332892 h 6693946"/>
              <a:gd name="connsiteX400" fmla="*/ 322862 w 1569618"/>
              <a:gd name="connsiteY400" fmla="*/ 353048 h 6693946"/>
              <a:gd name="connsiteX401" fmla="*/ 343703 w 1569618"/>
              <a:gd name="connsiteY401" fmla="*/ 381700 h 6693946"/>
              <a:gd name="connsiteX402" fmla="*/ 344232 w 1569618"/>
              <a:gd name="connsiteY402" fmla="*/ 395616 h 6693946"/>
              <a:gd name="connsiteX403" fmla="*/ 338461 w 1569618"/>
              <a:gd name="connsiteY403" fmla="*/ 398222 h 6693946"/>
              <a:gd name="connsiteX404" fmla="*/ 311492 w 1569618"/>
              <a:gd name="connsiteY404" fmla="*/ 401635 h 6693946"/>
              <a:gd name="connsiteX405" fmla="*/ 308316 w 1569618"/>
              <a:gd name="connsiteY405" fmla="*/ 384235 h 6693946"/>
              <a:gd name="connsiteX406" fmla="*/ 302470 w 1569618"/>
              <a:gd name="connsiteY406" fmla="*/ 381937 h 6693946"/>
              <a:gd name="connsiteX407" fmla="*/ 295544 w 1569618"/>
              <a:gd name="connsiteY407" fmla="*/ 387179 h 6693946"/>
              <a:gd name="connsiteX408" fmla="*/ 307056 w 1569618"/>
              <a:gd name="connsiteY408" fmla="*/ 416548 h 6693946"/>
              <a:gd name="connsiteX409" fmla="*/ 315932 w 1569618"/>
              <a:gd name="connsiteY409" fmla="*/ 419859 h 6693946"/>
              <a:gd name="connsiteX410" fmla="*/ 307757 w 1569618"/>
              <a:gd name="connsiteY410" fmla="*/ 423755 h 6693946"/>
              <a:gd name="connsiteX411" fmla="*/ 299924 w 1569618"/>
              <a:gd name="connsiteY411" fmla="*/ 429848 h 6693946"/>
              <a:gd name="connsiteX412" fmla="*/ 298221 w 1569618"/>
              <a:gd name="connsiteY412" fmla="*/ 437127 h 6693946"/>
              <a:gd name="connsiteX413" fmla="*/ 304919 w 1569618"/>
              <a:gd name="connsiteY413" fmla="*/ 437509 h 6693946"/>
              <a:gd name="connsiteX414" fmla="*/ 310176 w 1569618"/>
              <a:gd name="connsiteY414" fmla="*/ 433508 h 6693946"/>
              <a:gd name="connsiteX415" fmla="*/ 322070 w 1569618"/>
              <a:gd name="connsiteY415" fmla="*/ 432983 h 6693946"/>
              <a:gd name="connsiteX416" fmla="*/ 317076 w 1569618"/>
              <a:gd name="connsiteY416" fmla="*/ 440393 h 6693946"/>
              <a:gd name="connsiteX417" fmla="*/ 324193 w 1569618"/>
              <a:gd name="connsiteY417" fmla="*/ 444495 h 6693946"/>
              <a:gd name="connsiteX418" fmla="*/ 348364 w 1569618"/>
              <a:gd name="connsiteY418" fmla="*/ 445493 h 6693946"/>
              <a:gd name="connsiteX419" fmla="*/ 349125 w 1569618"/>
              <a:gd name="connsiteY419" fmla="*/ 450034 h 6693946"/>
              <a:gd name="connsiteX420" fmla="*/ 337302 w 1569618"/>
              <a:gd name="connsiteY420" fmla="*/ 455160 h 6693946"/>
              <a:gd name="connsiteX421" fmla="*/ 341420 w 1569618"/>
              <a:gd name="connsiteY421" fmla="*/ 465033 h 6693946"/>
              <a:gd name="connsiteX422" fmla="*/ 338637 w 1569618"/>
              <a:gd name="connsiteY422" fmla="*/ 477074 h 6693946"/>
              <a:gd name="connsiteX423" fmla="*/ 339515 w 1569618"/>
              <a:gd name="connsiteY423" fmla="*/ 491927 h 6693946"/>
              <a:gd name="connsiteX424" fmla="*/ 353415 w 1569618"/>
              <a:gd name="connsiteY424" fmla="*/ 499850 h 6693946"/>
              <a:gd name="connsiteX425" fmla="*/ 358118 w 1569618"/>
              <a:gd name="connsiteY425" fmla="*/ 511655 h 6693946"/>
              <a:gd name="connsiteX426" fmla="*/ 365265 w 1569618"/>
              <a:gd name="connsiteY426" fmla="*/ 578582 h 6693946"/>
              <a:gd name="connsiteX427" fmla="*/ 365471 w 1569618"/>
              <a:gd name="connsiteY427" fmla="*/ 604231 h 6693946"/>
              <a:gd name="connsiteX428" fmla="*/ 364826 w 1569618"/>
              <a:gd name="connsiteY428" fmla="*/ 635546 h 6693946"/>
              <a:gd name="connsiteX429" fmla="*/ 365265 w 1569618"/>
              <a:gd name="connsiteY429" fmla="*/ 682231 h 6693946"/>
              <a:gd name="connsiteX430" fmla="*/ 372134 w 1569618"/>
              <a:gd name="connsiteY430" fmla="*/ 731710 h 6693946"/>
              <a:gd name="connsiteX431" fmla="*/ 372577 w 1569618"/>
              <a:gd name="connsiteY431" fmla="*/ 784062 h 6693946"/>
              <a:gd name="connsiteX432" fmla="*/ 379563 w 1569618"/>
              <a:gd name="connsiteY432" fmla="*/ 808976 h 6693946"/>
              <a:gd name="connsiteX433" fmla="*/ 377189 w 1569618"/>
              <a:gd name="connsiteY433" fmla="*/ 832401 h 6693946"/>
              <a:gd name="connsiteX434" fmla="*/ 379578 w 1569618"/>
              <a:gd name="connsiteY434" fmla="*/ 859160 h 6693946"/>
              <a:gd name="connsiteX435" fmla="*/ 386343 w 1569618"/>
              <a:gd name="connsiteY435" fmla="*/ 864230 h 6693946"/>
              <a:gd name="connsiteX436" fmla="*/ 392950 w 1569618"/>
              <a:gd name="connsiteY436" fmla="*/ 858984 h 6693946"/>
              <a:gd name="connsiteX437" fmla="*/ 393433 w 1569618"/>
              <a:gd name="connsiteY437" fmla="*/ 827579 h 6693946"/>
              <a:gd name="connsiteX438" fmla="*/ 397183 w 1569618"/>
              <a:gd name="connsiteY438" fmla="*/ 823053 h 6693946"/>
              <a:gd name="connsiteX439" fmla="*/ 402118 w 1569618"/>
              <a:gd name="connsiteY439" fmla="*/ 827991 h 6693946"/>
              <a:gd name="connsiteX440" fmla="*/ 406794 w 1569618"/>
              <a:gd name="connsiteY440" fmla="*/ 832896 h 6693946"/>
              <a:gd name="connsiteX441" fmla="*/ 402909 w 1569618"/>
              <a:gd name="connsiteY441" fmla="*/ 856775 h 6693946"/>
              <a:gd name="connsiteX442" fmla="*/ 414613 w 1569618"/>
              <a:gd name="connsiteY442" fmla="*/ 872374 h 6693946"/>
              <a:gd name="connsiteX443" fmla="*/ 422671 w 1569618"/>
              <a:gd name="connsiteY443" fmla="*/ 896820 h 6693946"/>
              <a:gd name="connsiteX444" fmla="*/ 435090 w 1569618"/>
              <a:gd name="connsiteY444" fmla="*/ 899324 h 6693946"/>
              <a:gd name="connsiteX445" fmla="*/ 441934 w 1569618"/>
              <a:gd name="connsiteY445" fmla="*/ 894213 h 6693946"/>
              <a:gd name="connsiteX446" fmla="*/ 443119 w 1569618"/>
              <a:gd name="connsiteY446" fmla="*/ 859689 h 6693946"/>
              <a:gd name="connsiteX447" fmla="*/ 441934 w 1569618"/>
              <a:gd name="connsiteY447" fmla="*/ 830230 h 6693946"/>
              <a:gd name="connsiteX448" fmla="*/ 435252 w 1569618"/>
              <a:gd name="connsiteY448" fmla="*/ 815628 h 6693946"/>
              <a:gd name="connsiteX449" fmla="*/ 441904 w 1569618"/>
              <a:gd name="connsiteY449" fmla="*/ 810149 h 6693946"/>
              <a:gd name="connsiteX450" fmla="*/ 436148 w 1569618"/>
              <a:gd name="connsiteY450" fmla="*/ 763569 h 6693946"/>
              <a:gd name="connsiteX451" fmla="*/ 437262 w 1569618"/>
              <a:gd name="connsiteY451" fmla="*/ 754517 h 6693946"/>
              <a:gd name="connsiteX452" fmla="*/ 442256 w 1569618"/>
              <a:gd name="connsiteY452" fmla="*/ 718031 h 6693946"/>
              <a:gd name="connsiteX453" fmla="*/ 437862 w 1569618"/>
              <a:gd name="connsiteY453" fmla="*/ 686596 h 6693946"/>
              <a:gd name="connsiteX454" fmla="*/ 435312 w 1569618"/>
              <a:gd name="connsiteY454" fmla="*/ 649829 h 6693946"/>
              <a:gd name="connsiteX455" fmla="*/ 435252 w 1569618"/>
              <a:gd name="connsiteY455" fmla="*/ 611378 h 6693946"/>
              <a:gd name="connsiteX456" fmla="*/ 435252 w 1569618"/>
              <a:gd name="connsiteY456" fmla="*/ 576430 h 6693946"/>
              <a:gd name="connsiteX457" fmla="*/ 435252 w 1569618"/>
              <a:gd name="connsiteY457" fmla="*/ 537979 h 6693946"/>
              <a:gd name="connsiteX458" fmla="*/ 435252 w 1569618"/>
              <a:gd name="connsiteY458" fmla="*/ 499528 h 6693946"/>
              <a:gd name="connsiteX459" fmla="*/ 435458 w 1569618"/>
              <a:gd name="connsiteY459" fmla="*/ 492658 h 6693946"/>
              <a:gd name="connsiteX460" fmla="*/ 441949 w 1569618"/>
              <a:gd name="connsiteY460" fmla="*/ 487093 h 6693946"/>
              <a:gd name="connsiteX461" fmla="*/ 449006 w 1569618"/>
              <a:gd name="connsiteY461" fmla="*/ 491968 h 6693946"/>
              <a:gd name="connsiteX462" fmla="*/ 462937 w 1569618"/>
              <a:gd name="connsiteY462" fmla="*/ 545580 h 6693946"/>
              <a:gd name="connsiteX463" fmla="*/ 463128 w 1569618"/>
              <a:gd name="connsiteY463" fmla="*/ 573471 h 6693946"/>
              <a:gd name="connsiteX464" fmla="*/ 472503 w 1569618"/>
              <a:gd name="connsiteY464" fmla="*/ 597755 h 6693946"/>
              <a:gd name="connsiteX465" fmla="*/ 474438 w 1569618"/>
              <a:gd name="connsiteY465" fmla="*/ 604977 h 6693946"/>
              <a:gd name="connsiteX466" fmla="*/ 469882 w 1569618"/>
              <a:gd name="connsiteY466" fmla="*/ 624941 h 6693946"/>
              <a:gd name="connsiteX467" fmla="*/ 470275 w 1569618"/>
              <a:gd name="connsiteY467" fmla="*/ 642269 h 6693946"/>
              <a:gd name="connsiteX468" fmla="*/ 472195 w 1569618"/>
              <a:gd name="connsiteY468" fmla="*/ 679929 h 6693946"/>
              <a:gd name="connsiteX469" fmla="*/ 469852 w 1569618"/>
              <a:gd name="connsiteY469" fmla="*/ 709988 h 6693946"/>
              <a:gd name="connsiteX470" fmla="*/ 480325 w 1569618"/>
              <a:gd name="connsiteY470" fmla="*/ 758165 h 6693946"/>
              <a:gd name="connsiteX471" fmla="*/ 479417 w 1569618"/>
              <a:gd name="connsiteY471" fmla="*/ 775696 h 6693946"/>
              <a:gd name="connsiteX472" fmla="*/ 485466 w 1569618"/>
              <a:gd name="connsiteY472" fmla="*/ 784939 h 6693946"/>
              <a:gd name="connsiteX473" fmla="*/ 491207 w 1569618"/>
              <a:gd name="connsiteY473" fmla="*/ 778523 h 6693946"/>
              <a:gd name="connsiteX474" fmla="*/ 495823 w 1569618"/>
              <a:gd name="connsiteY474" fmla="*/ 761855 h 6693946"/>
              <a:gd name="connsiteX475" fmla="*/ 497960 w 1569618"/>
              <a:gd name="connsiteY475" fmla="*/ 748746 h 6693946"/>
              <a:gd name="connsiteX476" fmla="*/ 497874 w 1569618"/>
              <a:gd name="connsiteY476" fmla="*/ 727976 h 6693946"/>
              <a:gd name="connsiteX477" fmla="*/ 491353 w 1569618"/>
              <a:gd name="connsiteY477" fmla="*/ 643327 h 6693946"/>
              <a:gd name="connsiteX478" fmla="*/ 490989 w 1569618"/>
              <a:gd name="connsiteY478" fmla="*/ 611892 h 6693946"/>
              <a:gd name="connsiteX479" fmla="*/ 484997 w 1569618"/>
              <a:gd name="connsiteY479" fmla="*/ 588819 h 6693946"/>
              <a:gd name="connsiteX480" fmla="*/ 490989 w 1569618"/>
              <a:gd name="connsiteY480" fmla="*/ 567434 h 6693946"/>
              <a:gd name="connsiteX481" fmla="*/ 483621 w 1569618"/>
              <a:gd name="connsiteY481" fmla="*/ 549682 h 6693946"/>
              <a:gd name="connsiteX482" fmla="*/ 486490 w 1569618"/>
              <a:gd name="connsiteY482" fmla="*/ 526099 h 6693946"/>
              <a:gd name="connsiteX483" fmla="*/ 484296 w 1569618"/>
              <a:gd name="connsiteY483" fmla="*/ 499352 h 6693946"/>
              <a:gd name="connsiteX484" fmla="*/ 484251 w 1569618"/>
              <a:gd name="connsiteY484" fmla="*/ 471389 h 6693946"/>
              <a:gd name="connsiteX485" fmla="*/ 483445 w 1569618"/>
              <a:gd name="connsiteY485" fmla="*/ 444026 h 6693946"/>
              <a:gd name="connsiteX486" fmla="*/ 484483 w 1569618"/>
              <a:gd name="connsiteY486" fmla="*/ 417733 h 6693946"/>
              <a:gd name="connsiteX487" fmla="*/ 484135 w 1569618"/>
              <a:gd name="connsiteY487" fmla="*/ 389800 h 6693946"/>
              <a:gd name="connsiteX488" fmla="*/ 477936 w 1569618"/>
              <a:gd name="connsiteY488" fmla="*/ 339867 h 6693946"/>
              <a:gd name="connsiteX489" fmla="*/ 484251 w 1569618"/>
              <a:gd name="connsiteY489" fmla="*/ 311713 h 6693946"/>
              <a:gd name="connsiteX490" fmla="*/ 498883 w 1569618"/>
              <a:gd name="connsiteY490" fmla="*/ 318482 h 6693946"/>
              <a:gd name="connsiteX491" fmla="*/ 501316 w 1569618"/>
              <a:gd name="connsiteY491" fmla="*/ 326728 h 6693946"/>
              <a:gd name="connsiteX492" fmla="*/ 493565 w 1569618"/>
              <a:gd name="connsiteY492" fmla="*/ 354968 h 6693946"/>
              <a:gd name="connsiteX493" fmla="*/ 494004 w 1569618"/>
              <a:gd name="connsiteY493" fmla="*/ 359715 h 6693946"/>
              <a:gd name="connsiteX494" fmla="*/ 510878 w 1569618"/>
              <a:gd name="connsiteY494" fmla="*/ 391574 h 6693946"/>
              <a:gd name="connsiteX495" fmla="*/ 504699 w 1569618"/>
              <a:gd name="connsiteY495" fmla="*/ 403056 h 6693946"/>
              <a:gd name="connsiteX496" fmla="*/ 500480 w 1569618"/>
              <a:gd name="connsiteY496" fmla="*/ 421880 h 6693946"/>
              <a:gd name="connsiteX497" fmla="*/ 512551 w 1569618"/>
              <a:gd name="connsiteY497" fmla="*/ 453195 h 6693946"/>
              <a:gd name="connsiteX498" fmla="*/ 518146 w 1569618"/>
              <a:gd name="connsiteY498" fmla="*/ 489347 h 6693946"/>
              <a:gd name="connsiteX499" fmla="*/ 519184 w 1569618"/>
              <a:gd name="connsiteY499" fmla="*/ 495793 h 6693946"/>
              <a:gd name="connsiteX500" fmla="*/ 526845 w 1569618"/>
              <a:gd name="connsiteY500" fmla="*/ 590885 h 6693946"/>
              <a:gd name="connsiteX501" fmla="*/ 533216 w 1569618"/>
              <a:gd name="connsiteY501" fmla="*/ 629910 h 6693946"/>
              <a:gd name="connsiteX502" fmla="*/ 537334 w 1569618"/>
              <a:gd name="connsiteY502" fmla="*/ 670292 h 6693946"/>
              <a:gd name="connsiteX503" fmla="*/ 533306 w 1569618"/>
              <a:gd name="connsiteY503" fmla="*/ 690563 h 6693946"/>
              <a:gd name="connsiteX504" fmla="*/ 541522 w 1569618"/>
              <a:gd name="connsiteY504" fmla="*/ 778175 h 6693946"/>
              <a:gd name="connsiteX505" fmla="*/ 547237 w 1569618"/>
              <a:gd name="connsiteY505" fmla="*/ 780649 h 6693946"/>
              <a:gd name="connsiteX506" fmla="*/ 542812 w 1569618"/>
              <a:gd name="connsiteY506" fmla="*/ 788689 h 6693946"/>
              <a:gd name="connsiteX507" fmla="*/ 547192 w 1569618"/>
              <a:gd name="connsiteY507" fmla="*/ 825749 h 6693946"/>
              <a:gd name="connsiteX508" fmla="*/ 547237 w 1569618"/>
              <a:gd name="connsiteY508" fmla="*/ 825839 h 6693946"/>
              <a:gd name="connsiteX509" fmla="*/ 547383 w 1569618"/>
              <a:gd name="connsiteY509" fmla="*/ 846227 h 6693946"/>
              <a:gd name="connsiteX510" fmla="*/ 551294 w 1569618"/>
              <a:gd name="connsiteY510" fmla="*/ 857082 h 6693946"/>
              <a:gd name="connsiteX511" fmla="*/ 554107 w 1569618"/>
              <a:gd name="connsiteY511" fmla="*/ 848102 h 6693946"/>
              <a:gd name="connsiteX512" fmla="*/ 554077 w 1569618"/>
              <a:gd name="connsiteY512" fmla="*/ 820900 h 6693946"/>
              <a:gd name="connsiteX513" fmla="*/ 550634 w 1569618"/>
              <a:gd name="connsiteY513" fmla="*/ 815643 h 6693946"/>
              <a:gd name="connsiteX514" fmla="*/ 547777 w 1569618"/>
              <a:gd name="connsiteY514" fmla="*/ 818163 h 6693946"/>
              <a:gd name="connsiteX515" fmla="*/ 553184 w 1569618"/>
              <a:gd name="connsiteY515" fmla="*/ 783079 h 6693946"/>
              <a:gd name="connsiteX516" fmla="*/ 547237 w 1569618"/>
              <a:gd name="connsiteY516" fmla="*/ 780634 h 6693946"/>
              <a:gd name="connsiteX517" fmla="*/ 551602 w 1569618"/>
              <a:gd name="connsiteY517" fmla="*/ 718511 h 6693946"/>
              <a:gd name="connsiteX518" fmla="*/ 547968 w 1569618"/>
              <a:gd name="connsiteY518" fmla="*/ 696541 h 6693946"/>
              <a:gd name="connsiteX519" fmla="*/ 547222 w 1569618"/>
              <a:gd name="connsiteY519" fmla="*/ 666966 h 6693946"/>
              <a:gd name="connsiteX520" fmla="*/ 541668 w 1569618"/>
              <a:gd name="connsiteY520" fmla="*/ 652420 h 6693946"/>
              <a:gd name="connsiteX521" fmla="*/ 549813 w 1569618"/>
              <a:gd name="connsiteY521" fmla="*/ 593919 h 6693946"/>
              <a:gd name="connsiteX522" fmla="*/ 547237 w 1569618"/>
              <a:gd name="connsiteY522" fmla="*/ 570674 h 6693946"/>
              <a:gd name="connsiteX523" fmla="*/ 558164 w 1569618"/>
              <a:gd name="connsiteY523" fmla="*/ 563451 h 6693946"/>
              <a:gd name="connsiteX524" fmla="*/ 568401 w 1569618"/>
              <a:gd name="connsiteY524" fmla="*/ 563144 h 6693946"/>
              <a:gd name="connsiteX525" fmla="*/ 582699 w 1569618"/>
              <a:gd name="connsiteY525" fmla="*/ 599221 h 6693946"/>
              <a:gd name="connsiteX526" fmla="*/ 589933 w 1569618"/>
              <a:gd name="connsiteY526" fmla="*/ 609342 h 6693946"/>
              <a:gd name="connsiteX527" fmla="*/ 603102 w 1569618"/>
              <a:gd name="connsiteY527" fmla="*/ 631432 h 6693946"/>
              <a:gd name="connsiteX528" fmla="*/ 599911 w 1569618"/>
              <a:gd name="connsiteY528" fmla="*/ 640484 h 6693946"/>
              <a:gd name="connsiteX529" fmla="*/ 596349 w 1569618"/>
              <a:gd name="connsiteY529" fmla="*/ 631916 h 6693946"/>
              <a:gd name="connsiteX530" fmla="*/ 596026 w 1569618"/>
              <a:gd name="connsiteY530" fmla="*/ 625132 h 6693946"/>
              <a:gd name="connsiteX531" fmla="*/ 589100 w 1569618"/>
              <a:gd name="connsiteY531" fmla="*/ 620063 h 6693946"/>
              <a:gd name="connsiteX532" fmla="*/ 582523 w 1569618"/>
              <a:gd name="connsiteY532" fmla="*/ 625309 h 6693946"/>
              <a:gd name="connsiteX533" fmla="*/ 593112 w 1569618"/>
              <a:gd name="connsiteY533" fmla="*/ 669501 h 6693946"/>
              <a:gd name="connsiteX534" fmla="*/ 593551 w 1569618"/>
              <a:gd name="connsiteY534" fmla="*/ 709826 h 6693946"/>
              <a:gd name="connsiteX535" fmla="*/ 581938 w 1569618"/>
              <a:gd name="connsiteY535" fmla="*/ 770056 h 6693946"/>
              <a:gd name="connsiteX536" fmla="*/ 579973 w 1569618"/>
              <a:gd name="connsiteY536" fmla="*/ 779446 h 6693946"/>
              <a:gd name="connsiteX537" fmla="*/ 591999 w 1569618"/>
              <a:gd name="connsiteY537" fmla="*/ 801581 h 6693946"/>
              <a:gd name="connsiteX538" fmla="*/ 601257 w 1569618"/>
              <a:gd name="connsiteY538" fmla="*/ 803674 h 6693946"/>
              <a:gd name="connsiteX539" fmla="*/ 609094 w 1569618"/>
              <a:gd name="connsiteY539" fmla="*/ 827271 h 6693946"/>
              <a:gd name="connsiteX540" fmla="*/ 589247 w 1569618"/>
              <a:gd name="connsiteY540" fmla="*/ 829630 h 6693946"/>
              <a:gd name="connsiteX541" fmla="*/ 580678 w 1569618"/>
              <a:gd name="connsiteY541" fmla="*/ 815643 h 6693946"/>
              <a:gd name="connsiteX542" fmla="*/ 582246 w 1569618"/>
              <a:gd name="connsiteY542" fmla="*/ 815643 h 6693946"/>
              <a:gd name="connsiteX543" fmla="*/ 580119 w 1569618"/>
              <a:gd name="connsiteY543" fmla="*/ 810341 h 6693946"/>
              <a:gd name="connsiteX544" fmla="*/ 575886 w 1569618"/>
              <a:gd name="connsiteY544" fmla="*/ 811496 h 6693946"/>
              <a:gd name="connsiteX545" fmla="*/ 580678 w 1569618"/>
              <a:gd name="connsiteY545" fmla="*/ 815643 h 6693946"/>
              <a:gd name="connsiteX546" fmla="*/ 589247 w 1569618"/>
              <a:gd name="connsiteY546" fmla="*/ 829630 h 6693946"/>
              <a:gd name="connsiteX547" fmla="*/ 589247 w 1569618"/>
              <a:gd name="connsiteY547" fmla="*/ 840103 h 6693946"/>
              <a:gd name="connsiteX548" fmla="*/ 596510 w 1569618"/>
              <a:gd name="connsiteY548" fmla="*/ 839605 h 6693946"/>
              <a:gd name="connsiteX549" fmla="*/ 610073 w 1569618"/>
              <a:gd name="connsiteY549" fmla="*/ 844704 h 6693946"/>
              <a:gd name="connsiteX550" fmla="*/ 610369 w 1569618"/>
              <a:gd name="connsiteY550" fmla="*/ 910971 h 6693946"/>
              <a:gd name="connsiteX551" fmla="*/ 600406 w 1569618"/>
              <a:gd name="connsiteY551" fmla="*/ 920623 h 6693946"/>
              <a:gd name="connsiteX552" fmla="*/ 599750 w 1569618"/>
              <a:gd name="connsiteY552" fmla="*/ 927287 h 6693946"/>
              <a:gd name="connsiteX553" fmla="*/ 617209 w 1569618"/>
              <a:gd name="connsiteY553" fmla="*/ 965007 h 6693946"/>
              <a:gd name="connsiteX554" fmla="*/ 617561 w 1569618"/>
              <a:gd name="connsiteY554" fmla="*/ 1041732 h 6693946"/>
              <a:gd name="connsiteX555" fmla="*/ 624870 w 1569618"/>
              <a:gd name="connsiteY555" fmla="*/ 1046344 h 6693946"/>
              <a:gd name="connsiteX556" fmla="*/ 627285 w 1569618"/>
              <a:gd name="connsiteY556" fmla="*/ 1038507 h 6693946"/>
              <a:gd name="connsiteX557" fmla="*/ 628222 w 1569618"/>
              <a:gd name="connsiteY557" fmla="*/ 1026834 h 6693946"/>
              <a:gd name="connsiteX558" fmla="*/ 630202 w 1569618"/>
              <a:gd name="connsiteY558" fmla="*/ 1014107 h 6693946"/>
              <a:gd name="connsiteX559" fmla="*/ 630435 w 1569618"/>
              <a:gd name="connsiteY559" fmla="*/ 938919 h 6693946"/>
              <a:gd name="connsiteX560" fmla="*/ 624619 w 1569618"/>
              <a:gd name="connsiteY560" fmla="*/ 853505 h 6693946"/>
              <a:gd name="connsiteX561" fmla="*/ 623917 w 1569618"/>
              <a:gd name="connsiteY561" fmla="*/ 836458 h 6693946"/>
              <a:gd name="connsiteX562" fmla="*/ 624240 w 1569618"/>
              <a:gd name="connsiteY562" fmla="*/ 796789 h 6693946"/>
              <a:gd name="connsiteX563" fmla="*/ 624240 w 1569618"/>
              <a:gd name="connsiteY563" fmla="*/ 751457 h 6693946"/>
              <a:gd name="connsiteX564" fmla="*/ 624619 w 1569618"/>
              <a:gd name="connsiteY564" fmla="*/ 706151 h 6693946"/>
              <a:gd name="connsiteX565" fmla="*/ 623242 w 1569618"/>
              <a:gd name="connsiteY565" fmla="*/ 666219 h 6693946"/>
              <a:gd name="connsiteX566" fmla="*/ 624285 w 1569618"/>
              <a:gd name="connsiteY566" fmla="*/ 621221 h 6693946"/>
              <a:gd name="connsiteX567" fmla="*/ 631226 w 1569618"/>
              <a:gd name="connsiteY567" fmla="*/ 592730 h 6693946"/>
              <a:gd name="connsiteX568" fmla="*/ 631226 w 1569618"/>
              <a:gd name="connsiteY568" fmla="*/ 556668 h 6693946"/>
              <a:gd name="connsiteX569" fmla="*/ 645216 w 1569618"/>
              <a:gd name="connsiteY569" fmla="*/ 604786 h 6693946"/>
              <a:gd name="connsiteX570" fmla="*/ 645595 w 1569618"/>
              <a:gd name="connsiteY570" fmla="*/ 660711 h 6693946"/>
              <a:gd name="connsiteX571" fmla="*/ 653346 w 1569618"/>
              <a:gd name="connsiteY571" fmla="*/ 668664 h 6693946"/>
              <a:gd name="connsiteX572" fmla="*/ 658851 w 1569618"/>
              <a:gd name="connsiteY572" fmla="*/ 658559 h 6693946"/>
              <a:gd name="connsiteX573" fmla="*/ 652128 w 1569618"/>
              <a:gd name="connsiteY573" fmla="*/ 629966 h 6693946"/>
              <a:gd name="connsiteX574" fmla="*/ 658341 w 1569618"/>
              <a:gd name="connsiteY574" fmla="*/ 605007 h 6693946"/>
              <a:gd name="connsiteX575" fmla="*/ 651689 w 1569618"/>
              <a:gd name="connsiteY575" fmla="*/ 579812 h 6693946"/>
              <a:gd name="connsiteX576" fmla="*/ 659466 w 1569618"/>
              <a:gd name="connsiteY576" fmla="*/ 547792 h 6693946"/>
              <a:gd name="connsiteX577" fmla="*/ 666718 w 1569618"/>
              <a:gd name="connsiteY577" fmla="*/ 543090 h 6693946"/>
              <a:gd name="connsiteX578" fmla="*/ 672913 w 1569618"/>
              <a:gd name="connsiteY578" fmla="*/ 548744 h 6693946"/>
              <a:gd name="connsiteX579" fmla="*/ 670862 w 1569618"/>
              <a:gd name="connsiteY579" fmla="*/ 575695 h 6693946"/>
              <a:gd name="connsiteX580" fmla="*/ 677720 w 1569618"/>
              <a:gd name="connsiteY580" fmla="*/ 600627 h 6693946"/>
              <a:gd name="connsiteX581" fmla="*/ 677544 w 1569618"/>
              <a:gd name="connsiteY581" fmla="*/ 617985 h 6693946"/>
              <a:gd name="connsiteX582" fmla="*/ 673044 w 1569618"/>
              <a:gd name="connsiteY582" fmla="*/ 631695 h 6693946"/>
              <a:gd name="connsiteX583" fmla="*/ 678538 w 1569618"/>
              <a:gd name="connsiteY583" fmla="*/ 645010 h 6693946"/>
              <a:gd name="connsiteX584" fmla="*/ 680690 w 1569618"/>
              <a:gd name="connsiteY584" fmla="*/ 676355 h 6693946"/>
              <a:gd name="connsiteX585" fmla="*/ 693188 w 1569618"/>
              <a:gd name="connsiteY585" fmla="*/ 692116 h 6693946"/>
              <a:gd name="connsiteX586" fmla="*/ 680851 w 1569618"/>
              <a:gd name="connsiteY586" fmla="*/ 699529 h 6693946"/>
              <a:gd name="connsiteX587" fmla="*/ 688366 w 1569618"/>
              <a:gd name="connsiteY587" fmla="*/ 703688 h 6693946"/>
              <a:gd name="connsiteX588" fmla="*/ 688793 w 1569618"/>
              <a:gd name="connsiteY588" fmla="*/ 717180 h 6693946"/>
              <a:gd name="connsiteX589" fmla="*/ 685231 w 1569618"/>
              <a:gd name="connsiteY589" fmla="*/ 726453 h 6693946"/>
              <a:gd name="connsiteX590" fmla="*/ 697140 w 1569618"/>
              <a:gd name="connsiteY590" fmla="*/ 738655 h 6693946"/>
              <a:gd name="connsiteX591" fmla="*/ 699589 w 1569618"/>
              <a:gd name="connsiteY591" fmla="*/ 757168 h 6693946"/>
              <a:gd name="connsiteX592" fmla="*/ 687166 w 1569618"/>
              <a:gd name="connsiteY592" fmla="*/ 759452 h 6693946"/>
              <a:gd name="connsiteX593" fmla="*/ 685115 w 1569618"/>
              <a:gd name="connsiteY593" fmla="*/ 754341 h 6693946"/>
              <a:gd name="connsiteX594" fmla="*/ 680866 w 1569618"/>
              <a:gd name="connsiteY594" fmla="*/ 755499 h 6693946"/>
              <a:gd name="connsiteX595" fmla="*/ 685674 w 1569618"/>
              <a:gd name="connsiteY595" fmla="*/ 759643 h 6693946"/>
              <a:gd name="connsiteX596" fmla="*/ 680971 w 1569618"/>
              <a:gd name="connsiteY596" fmla="*/ 787519 h 6693946"/>
              <a:gd name="connsiteX597" fmla="*/ 697538 w 1569618"/>
              <a:gd name="connsiteY597" fmla="*/ 828445 h 6693946"/>
              <a:gd name="connsiteX598" fmla="*/ 701449 w 1569618"/>
              <a:gd name="connsiteY598" fmla="*/ 862557 h 6693946"/>
              <a:gd name="connsiteX599" fmla="*/ 701228 w 1569618"/>
              <a:gd name="connsiteY599" fmla="*/ 884209 h 6693946"/>
              <a:gd name="connsiteX600" fmla="*/ 694227 w 1569618"/>
              <a:gd name="connsiteY600" fmla="*/ 913623 h 6693946"/>
              <a:gd name="connsiteX601" fmla="*/ 708244 w 1569618"/>
              <a:gd name="connsiteY601" fmla="*/ 967245 h 6693946"/>
              <a:gd name="connsiteX602" fmla="*/ 715219 w 1569618"/>
              <a:gd name="connsiteY602" fmla="*/ 1034247 h 6693946"/>
              <a:gd name="connsiteX603" fmla="*/ 712170 w 1569618"/>
              <a:gd name="connsiteY603" fmla="*/ 1097072 h 6693946"/>
              <a:gd name="connsiteX604" fmla="*/ 718102 w 1569618"/>
              <a:gd name="connsiteY604" fmla="*/ 1143825 h 6693946"/>
              <a:gd name="connsiteX605" fmla="*/ 722234 w 1569618"/>
              <a:gd name="connsiteY605" fmla="*/ 1152555 h 6693946"/>
              <a:gd name="connsiteX606" fmla="*/ 720446 w 1569618"/>
              <a:gd name="connsiteY606" fmla="*/ 1182996 h 6693946"/>
              <a:gd name="connsiteX607" fmla="*/ 722366 w 1569618"/>
              <a:gd name="connsiteY607" fmla="*/ 1213156 h 6693946"/>
              <a:gd name="connsiteX608" fmla="*/ 728620 w 1569618"/>
              <a:gd name="connsiteY608" fmla="*/ 1245483 h 6693946"/>
              <a:gd name="connsiteX609" fmla="*/ 725984 w 1569618"/>
              <a:gd name="connsiteY609" fmla="*/ 1279232 h 6693946"/>
              <a:gd name="connsiteX610" fmla="*/ 726202 w 1569618"/>
              <a:gd name="connsiteY610" fmla="*/ 1305991 h 6693946"/>
              <a:gd name="connsiteX611" fmla="*/ 729104 w 1569618"/>
              <a:gd name="connsiteY611" fmla="*/ 1343182 h 6693946"/>
              <a:gd name="connsiteX612" fmla="*/ 729221 w 1569618"/>
              <a:gd name="connsiteY612" fmla="*/ 1381632 h 6693946"/>
              <a:gd name="connsiteX613" fmla="*/ 743661 w 1569618"/>
              <a:gd name="connsiteY613" fmla="*/ 1394434 h 6693946"/>
              <a:gd name="connsiteX614" fmla="*/ 743222 w 1569618"/>
              <a:gd name="connsiteY614" fmla="*/ 1279112 h 6693946"/>
              <a:gd name="connsiteX615" fmla="*/ 743822 w 1569618"/>
              <a:gd name="connsiteY615" fmla="*/ 1247842 h 6693946"/>
              <a:gd name="connsiteX616" fmla="*/ 740601 w 1569618"/>
              <a:gd name="connsiteY616" fmla="*/ 1220963 h 6693946"/>
              <a:gd name="connsiteX617" fmla="*/ 736911 w 1569618"/>
              <a:gd name="connsiteY617" fmla="*/ 1193481 h 6693946"/>
              <a:gd name="connsiteX618" fmla="*/ 746241 w 1569618"/>
              <a:gd name="connsiteY618" fmla="*/ 1159147 h 6693946"/>
              <a:gd name="connsiteX619" fmla="*/ 749875 w 1569618"/>
              <a:gd name="connsiteY619" fmla="*/ 1150477 h 6693946"/>
              <a:gd name="connsiteX620" fmla="*/ 738813 w 1569618"/>
              <a:gd name="connsiteY620" fmla="*/ 1132928 h 6693946"/>
              <a:gd name="connsiteX621" fmla="*/ 740732 w 1569618"/>
              <a:gd name="connsiteY621" fmla="*/ 1111265 h 6693946"/>
              <a:gd name="connsiteX622" fmla="*/ 736866 w 1569618"/>
              <a:gd name="connsiteY622" fmla="*/ 1081604 h 6693946"/>
              <a:gd name="connsiteX623" fmla="*/ 744160 w 1569618"/>
              <a:gd name="connsiteY623" fmla="*/ 1044413 h 6693946"/>
              <a:gd name="connsiteX624" fmla="*/ 743222 w 1569618"/>
              <a:gd name="connsiteY624" fmla="*/ 1002842 h 6693946"/>
              <a:gd name="connsiteX625" fmla="*/ 743489 w 1569618"/>
              <a:gd name="connsiteY625" fmla="*/ 974895 h 6693946"/>
              <a:gd name="connsiteX626" fmla="*/ 749185 w 1569618"/>
              <a:gd name="connsiteY626" fmla="*/ 972476 h 6693946"/>
              <a:gd name="connsiteX627" fmla="*/ 764214 w 1569618"/>
              <a:gd name="connsiteY627" fmla="*/ 990610 h 6693946"/>
              <a:gd name="connsiteX628" fmla="*/ 758413 w 1569618"/>
              <a:gd name="connsiteY628" fmla="*/ 992924 h 6693946"/>
              <a:gd name="connsiteX629" fmla="*/ 764214 w 1569618"/>
              <a:gd name="connsiteY629" fmla="*/ 997611 h 6693946"/>
              <a:gd name="connsiteX630" fmla="*/ 757213 w 1569618"/>
              <a:gd name="connsiteY630" fmla="*/ 1022102 h 6693946"/>
              <a:gd name="connsiteX631" fmla="*/ 762455 w 1569618"/>
              <a:gd name="connsiteY631" fmla="*/ 1047972 h 6693946"/>
              <a:gd name="connsiteX632" fmla="*/ 761094 w 1569618"/>
              <a:gd name="connsiteY632" fmla="*/ 1046607 h 6693946"/>
              <a:gd name="connsiteX633" fmla="*/ 757989 w 1569618"/>
              <a:gd name="connsiteY633" fmla="*/ 1050814 h 6693946"/>
              <a:gd name="connsiteX634" fmla="*/ 762178 w 1569618"/>
              <a:gd name="connsiteY634" fmla="*/ 1049817 h 6693946"/>
              <a:gd name="connsiteX635" fmla="*/ 764214 w 1569618"/>
              <a:gd name="connsiteY635" fmla="*/ 1049730 h 6693946"/>
              <a:gd name="connsiteX636" fmla="*/ 763539 w 1569618"/>
              <a:gd name="connsiteY636" fmla="*/ 1049055 h 6693946"/>
              <a:gd name="connsiteX637" fmla="*/ 778070 w 1569618"/>
              <a:gd name="connsiteY637" fmla="*/ 1030393 h 6693946"/>
              <a:gd name="connsiteX638" fmla="*/ 774102 w 1569618"/>
              <a:gd name="connsiteY638" fmla="*/ 997686 h 6693946"/>
              <a:gd name="connsiteX639" fmla="*/ 764214 w 1569618"/>
              <a:gd name="connsiteY639" fmla="*/ 997611 h 6693946"/>
              <a:gd name="connsiteX640" fmla="*/ 764214 w 1569618"/>
              <a:gd name="connsiteY640" fmla="*/ 990610 h 6693946"/>
              <a:gd name="connsiteX641" fmla="*/ 777500 w 1569618"/>
              <a:gd name="connsiteY641" fmla="*/ 977310 h 6693946"/>
              <a:gd name="connsiteX642" fmla="*/ 774249 w 1569618"/>
              <a:gd name="connsiteY642" fmla="*/ 957286 h 6693946"/>
              <a:gd name="connsiteX643" fmla="*/ 775433 w 1569618"/>
              <a:gd name="connsiteY643" fmla="*/ 935492 h 6693946"/>
              <a:gd name="connsiteX644" fmla="*/ 772404 w 1569618"/>
              <a:gd name="connsiteY644" fmla="*/ 895706 h 6693946"/>
              <a:gd name="connsiteX645" fmla="*/ 779461 w 1569618"/>
              <a:gd name="connsiteY645" fmla="*/ 846152 h 6693946"/>
              <a:gd name="connsiteX646" fmla="*/ 786612 w 1569618"/>
              <a:gd name="connsiteY646" fmla="*/ 845364 h 6693946"/>
              <a:gd name="connsiteX647" fmla="*/ 785220 w 1569618"/>
              <a:gd name="connsiteY647" fmla="*/ 846755 h 6693946"/>
              <a:gd name="connsiteX648" fmla="*/ 789424 w 1569618"/>
              <a:gd name="connsiteY648" fmla="*/ 849860 h 6693946"/>
              <a:gd name="connsiteX649" fmla="*/ 788427 w 1569618"/>
              <a:gd name="connsiteY649" fmla="*/ 845672 h 6693946"/>
              <a:gd name="connsiteX650" fmla="*/ 788340 w 1569618"/>
              <a:gd name="connsiteY650" fmla="*/ 843636 h 6693946"/>
              <a:gd name="connsiteX651" fmla="*/ 787560 w 1569618"/>
              <a:gd name="connsiteY651" fmla="*/ 844412 h 6693946"/>
              <a:gd name="connsiteX652" fmla="*/ 778699 w 1569618"/>
              <a:gd name="connsiteY652" fmla="*/ 819055 h 6693946"/>
              <a:gd name="connsiteX653" fmla="*/ 792675 w 1569618"/>
              <a:gd name="connsiteY653" fmla="*/ 804671 h 6693946"/>
              <a:gd name="connsiteX654" fmla="*/ 806632 w 1569618"/>
              <a:gd name="connsiteY654" fmla="*/ 761210 h 6693946"/>
              <a:gd name="connsiteX655" fmla="*/ 794914 w 1569618"/>
              <a:gd name="connsiteY655" fmla="*/ 759572 h 6693946"/>
              <a:gd name="connsiteX656" fmla="*/ 784561 w 1569618"/>
              <a:gd name="connsiteY656" fmla="*/ 759774 h 6693946"/>
              <a:gd name="connsiteX657" fmla="*/ 778816 w 1569618"/>
              <a:gd name="connsiteY657" fmla="*/ 762545 h 6693946"/>
              <a:gd name="connsiteX658" fmla="*/ 786345 w 1569618"/>
              <a:gd name="connsiteY658" fmla="*/ 766513 h 6693946"/>
              <a:gd name="connsiteX659" fmla="*/ 796335 w 1569618"/>
              <a:gd name="connsiteY659" fmla="*/ 767596 h 6693946"/>
              <a:gd name="connsiteX660" fmla="*/ 799147 w 1569618"/>
              <a:gd name="connsiteY660" fmla="*/ 773120 h 6693946"/>
              <a:gd name="connsiteX661" fmla="*/ 784414 w 1569618"/>
              <a:gd name="connsiteY661" fmla="*/ 781103 h 6693946"/>
              <a:gd name="connsiteX662" fmla="*/ 782434 w 1569618"/>
              <a:gd name="connsiteY662" fmla="*/ 794535 h 6693946"/>
              <a:gd name="connsiteX663" fmla="*/ 776900 w 1569618"/>
              <a:gd name="connsiteY663" fmla="*/ 785367 h 6693946"/>
              <a:gd name="connsiteX664" fmla="*/ 776986 w 1569618"/>
              <a:gd name="connsiteY664" fmla="*/ 782993 h 6693946"/>
              <a:gd name="connsiteX665" fmla="*/ 767143 w 1569618"/>
              <a:gd name="connsiteY665" fmla="*/ 761578 h 6693946"/>
              <a:gd name="connsiteX666" fmla="*/ 785220 w 1569618"/>
              <a:gd name="connsiteY666" fmla="*/ 745656 h 6693946"/>
              <a:gd name="connsiteX667" fmla="*/ 801082 w 1569618"/>
              <a:gd name="connsiteY667" fmla="*/ 744014 h 6693946"/>
              <a:gd name="connsiteX668" fmla="*/ 812977 w 1569618"/>
              <a:gd name="connsiteY668" fmla="*/ 727916 h 6693946"/>
              <a:gd name="connsiteX669" fmla="*/ 807719 w 1569618"/>
              <a:gd name="connsiteY669" fmla="*/ 691662 h 6693946"/>
              <a:gd name="connsiteX670" fmla="*/ 806445 w 1569618"/>
              <a:gd name="connsiteY670" fmla="*/ 672710 h 6693946"/>
              <a:gd name="connsiteX671" fmla="*/ 806092 w 1569618"/>
              <a:gd name="connsiteY671" fmla="*/ 653639 h 6693946"/>
              <a:gd name="connsiteX672" fmla="*/ 807292 w 1569618"/>
              <a:gd name="connsiteY672" fmla="*/ 636719 h 6693946"/>
              <a:gd name="connsiteX673" fmla="*/ 809887 w 1569618"/>
              <a:gd name="connsiteY673" fmla="*/ 591500 h 6693946"/>
              <a:gd name="connsiteX674" fmla="*/ 812756 w 1569618"/>
              <a:gd name="connsiteY674" fmla="*/ 581717 h 6693946"/>
              <a:gd name="connsiteX675" fmla="*/ 817634 w 1569618"/>
              <a:gd name="connsiteY675" fmla="*/ 571596 h 6693946"/>
              <a:gd name="connsiteX676" fmla="*/ 824886 w 1569618"/>
              <a:gd name="connsiteY676" fmla="*/ 579126 h 6693946"/>
              <a:gd name="connsiteX677" fmla="*/ 827230 w 1569618"/>
              <a:gd name="connsiteY677" fmla="*/ 588616 h 6693946"/>
              <a:gd name="connsiteX678" fmla="*/ 829997 w 1569618"/>
              <a:gd name="connsiteY678" fmla="*/ 597961 h 6693946"/>
              <a:gd name="connsiteX679" fmla="*/ 834100 w 1569618"/>
              <a:gd name="connsiteY679" fmla="*/ 587105 h 6693946"/>
              <a:gd name="connsiteX680" fmla="*/ 840939 w 1569618"/>
              <a:gd name="connsiteY680" fmla="*/ 539839 h 6693946"/>
              <a:gd name="connsiteX681" fmla="*/ 841509 w 1569618"/>
              <a:gd name="connsiteY681" fmla="*/ 483899 h 6693946"/>
              <a:gd name="connsiteX682" fmla="*/ 848117 w 1569618"/>
              <a:gd name="connsiteY682" fmla="*/ 451792 h 6693946"/>
              <a:gd name="connsiteX683" fmla="*/ 854649 w 1569618"/>
              <a:gd name="connsiteY683" fmla="*/ 419169 h 6693946"/>
              <a:gd name="connsiteX684" fmla="*/ 855425 w 1569618"/>
              <a:gd name="connsiteY684" fmla="*/ 398766 h 6693946"/>
              <a:gd name="connsiteX685" fmla="*/ 862118 w 1569618"/>
              <a:gd name="connsiteY685" fmla="*/ 373631 h 6693946"/>
              <a:gd name="connsiteX686" fmla="*/ 870484 w 1569618"/>
              <a:gd name="connsiteY686" fmla="*/ 372210 h 6693946"/>
              <a:gd name="connsiteX687" fmla="*/ 883549 w 1569618"/>
              <a:gd name="connsiteY687" fmla="*/ 365486 h 6693946"/>
              <a:gd name="connsiteX688" fmla="*/ 890947 w 1569618"/>
              <a:gd name="connsiteY688" fmla="*/ 361106 h 6693946"/>
              <a:gd name="connsiteX689" fmla="*/ 896894 w 1569618"/>
              <a:gd name="connsiteY689" fmla="*/ 367024 h 6693946"/>
              <a:gd name="connsiteX690" fmla="*/ 904570 w 1569618"/>
              <a:gd name="connsiteY690" fmla="*/ 406221 h 6693946"/>
              <a:gd name="connsiteX691" fmla="*/ 909198 w 1569618"/>
              <a:gd name="connsiteY691" fmla="*/ 418029 h 6693946"/>
              <a:gd name="connsiteX692" fmla="*/ 914162 w 1569618"/>
              <a:gd name="connsiteY692" fmla="*/ 422787 h 6693946"/>
              <a:gd name="connsiteX693" fmla="*/ 918017 w 1569618"/>
              <a:gd name="connsiteY693" fmla="*/ 419083 h 6693946"/>
              <a:gd name="connsiteX694" fmla="*/ 919903 w 1569618"/>
              <a:gd name="connsiteY694" fmla="*/ 392159 h 6693946"/>
              <a:gd name="connsiteX695" fmla="*/ 933688 w 1569618"/>
              <a:gd name="connsiteY695" fmla="*/ 373364 h 6693946"/>
              <a:gd name="connsiteX696" fmla="*/ 939211 w 1569618"/>
              <a:gd name="connsiteY696" fmla="*/ 344438 h 6693946"/>
              <a:gd name="connsiteX697" fmla="*/ 945275 w 1569618"/>
              <a:gd name="connsiteY697" fmla="*/ 322217 h 6693946"/>
              <a:gd name="connsiteX698" fmla="*/ 956363 w 1569618"/>
              <a:gd name="connsiteY698" fmla="*/ 299571 h 6693946"/>
              <a:gd name="connsiteX699" fmla="*/ 976796 w 1569618"/>
              <a:gd name="connsiteY699" fmla="*/ 304611 h 6693946"/>
              <a:gd name="connsiteX700" fmla="*/ 1005374 w 1569618"/>
              <a:gd name="connsiteY700" fmla="*/ 311537 h 6693946"/>
              <a:gd name="connsiteX701" fmla="*/ 1016406 w 1569618"/>
              <a:gd name="connsiteY701" fmla="*/ 349051 h 6693946"/>
              <a:gd name="connsiteX702" fmla="*/ 1018029 w 1569618"/>
              <a:gd name="connsiteY702" fmla="*/ 365764 h 6693946"/>
              <a:gd name="connsiteX703" fmla="*/ 1037116 w 1569618"/>
              <a:gd name="connsiteY703" fmla="*/ 371126 h 6693946"/>
              <a:gd name="connsiteX704" fmla="*/ 1044661 w 1569618"/>
              <a:gd name="connsiteY704" fmla="*/ 363904 h 6693946"/>
              <a:gd name="connsiteX705" fmla="*/ 1071378 w 1569618"/>
              <a:gd name="connsiteY705" fmla="*/ 349418 h 6693946"/>
              <a:gd name="connsiteX706" fmla="*/ 1092794 w 1569618"/>
              <a:gd name="connsiteY706" fmla="*/ 389316 h 6693946"/>
              <a:gd name="connsiteX707" fmla="*/ 1102431 w 1569618"/>
              <a:gd name="connsiteY707" fmla="*/ 462719 h 6693946"/>
              <a:gd name="connsiteX708" fmla="*/ 1120449 w 1569618"/>
              <a:gd name="connsiteY708" fmla="*/ 532046 h 6693946"/>
              <a:gd name="connsiteX709" fmla="*/ 1121592 w 1569618"/>
              <a:gd name="connsiteY709" fmla="*/ 549007 h 6693946"/>
              <a:gd name="connsiteX710" fmla="*/ 1133176 w 1569618"/>
              <a:gd name="connsiteY710" fmla="*/ 562161 h 6693946"/>
              <a:gd name="connsiteX711" fmla="*/ 1129853 w 1569618"/>
              <a:gd name="connsiteY711" fmla="*/ 547631 h 6693946"/>
              <a:gd name="connsiteX712" fmla="*/ 1128226 w 1569618"/>
              <a:gd name="connsiteY712" fmla="*/ 541406 h 6693946"/>
              <a:gd name="connsiteX713" fmla="*/ 1121386 w 1569618"/>
              <a:gd name="connsiteY713" fmla="*/ 453285 h 6693946"/>
              <a:gd name="connsiteX714" fmla="*/ 1121341 w 1569618"/>
              <a:gd name="connsiteY714" fmla="*/ 435867 h 6693946"/>
              <a:gd name="connsiteX715" fmla="*/ 1124930 w 1569618"/>
              <a:gd name="connsiteY715" fmla="*/ 430962 h 6693946"/>
              <a:gd name="connsiteX716" fmla="*/ 1128196 w 1569618"/>
              <a:gd name="connsiteY716" fmla="*/ 436602 h 6693946"/>
              <a:gd name="connsiteX717" fmla="*/ 1134863 w 1569618"/>
              <a:gd name="connsiteY717" fmla="*/ 479181 h 6693946"/>
              <a:gd name="connsiteX718" fmla="*/ 1144868 w 1569618"/>
              <a:gd name="connsiteY718" fmla="*/ 499190 h 6693946"/>
              <a:gd name="connsiteX719" fmla="*/ 1162957 w 1569618"/>
              <a:gd name="connsiteY719" fmla="*/ 530142 h 6693946"/>
              <a:gd name="connsiteX720" fmla="*/ 1159721 w 1569618"/>
              <a:gd name="connsiteY720" fmla="*/ 535504 h 6693946"/>
              <a:gd name="connsiteX721" fmla="*/ 1152367 w 1569618"/>
              <a:gd name="connsiteY721" fmla="*/ 542373 h 6693946"/>
              <a:gd name="connsiteX722" fmla="*/ 1149289 w 1569618"/>
              <a:gd name="connsiteY722" fmla="*/ 536674 h 6693946"/>
              <a:gd name="connsiteX723" fmla="*/ 1149101 w 1569618"/>
              <a:gd name="connsiteY723" fmla="*/ 529718 h 6693946"/>
              <a:gd name="connsiteX724" fmla="*/ 1144939 w 1569618"/>
              <a:gd name="connsiteY724" fmla="*/ 508389 h 6693946"/>
              <a:gd name="connsiteX725" fmla="*/ 1142348 w 1569618"/>
              <a:gd name="connsiteY725" fmla="*/ 528237 h 6693946"/>
              <a:gd name="connsiteX726" fmla="*/ 1157831 w 1569618"/>
              <a:gd name="connsiteY726" fmla="*/ 550166 h 6693946"/>
              <a:gd name="connsiteX727" fmla="*/ 1162987 w 1569618"/>
              <a:gd name="connsiteY727" fmla="*/ 560346 h 6693946"/>
              <a:gd name="connsiteX728" fmla="*/ 1171158 w 1569618"/>
              <a:gd name="connsiteY728" fmla="*/ 616579 h 6693946"/>
              <a:gd name="connsiteX729" fmla="*/ 1183037 w 1569618"/>
              <a:gd name="connsiteY729" fmla="*/ 624296 h 6693946"/>
              <a:gd name="connsiteX730" fmla="*/ 1187417 w 1569618"/>
              <a:gd name="connsiteY730" fmla="*/ 611524 h 6693946"/>
              <a:gd name="connsiteX731" fmla="*/ 1186877 w 1569618"/>
              <a:gd name="connsiteY731" fmla="*/ 593128 h 6693946"/>
              <a:gd name="connsiteX732" fmla="*/ 1197542 w 1569618"/>
              <a:gd name="connsiteY732" fmla="*/ 609739 h 6693946"/>
              <a:gd name="connsiteX733" fmla="*/ 1199240 w 1569618"/>
              <a:gd name="connsiteY733" fmla="*/ 657081 h 6693946"/>
              <a:gd name="connsiteX734" fmla="*/ 1221987 w 1569618"/>
              <a:gd name="connsiteY734" fmla="*/ 702679 h 6693946"/>
              <a:gd name="connsiteX735" fmla="*/ 1228256 w 1569618"/>
              <a:gd name="connsiteY735" fmla="*/ 703395 h 6693946"/>
              <a:gd name="connsiteX736" fmla="*/ 1229940 w 1569618"/>
              <a:gd name="connsiteY736" fmla="*/ 697141 h 6693946"/>
              <a:gd name="connsiteX737" fmla="*/ 1226322 w 1569618"/>
              <a:gd name="connsiteY737" fmla="*/ 611262 h 6693946"/>
              <a:gd name="connsiteX738" fmla="*/ 1229618 w 1569618"/>
              <a:gd name="connsiteY738" fmla="*/ 605708 h 6693946"/>
              <a:gd name="connsiteX739" fmla="*/ 1233105 w 1569618"/>
              <a:gd name="connsiteY739" fmla="*/ 611172 h 6693946"/>
              <a:gd name="connsiteX740" fmla="*/ 1240489 w 1569618"/>
              <a:gd name="connsiteY740" fmla="*/ 643282 h 6693946"/>
              <a:gd name="connsiteX741" fmla="*/ 1251884 w 1569618"/>
              <a:gd name="connsiteY741" fmla="*/ 677499 h 6693946"/>
              <a:gd name="connsiteX742" fmla="*/ 1269857 w 1569618"/>
              <a:gd name="connsiteY742" fmla="*/ 705064 h 6693946"/>
              <a:gd name="connsiteX743" fmla="*/ 1268144 w 1569618"/>
              <a:gd name="connsiteY743" fmla="*/ 706781 h 6693946"/>
              <a:gd name="connsiteX744" fmla="*/ 1272362 w 1569618"/>
              <a:gd name="connsiteY744" fmla="*/ 709886 h 6693946"/>
              <a:gd name="connsiteX745" fmla="*/ 1271365 w 1569618"/>
              <a:gd name="connsiteY745" fmla="*/ 705694 h 6693946"/>
              <a:gd name="connsiteX746" fmla="*/ 1271762 w 1569618"/>
              <a:gd name="connsiteY746" fmla="*/ 704277 h 6693946"/>
              <a:gd name="connsiteX747" fmla="*/ 1267161 w 1569618"/>
              <a:gd name="connsiteY747" fmla="*/ 629805 h 6693946"/>
              <a:gd name="connsiteX748" fmla="*/ 1266764 w 1569618"/>
              <a:gd name="connsiteY748" fmla="*/ 617048 h 6693946"/>
              <a:gd name="connsiteX749" fmla="*/ 1276858 w 1569618"/>
              <a:gd name="connsiteY749" fmla="*/ 617880 h 6693946"/>
              <a:gd name="connsiteX750" fmla="*/ 1282029 w 1569618"/>
              <a:gd name="connsiteY750" fmla="*/ 609679 h 6693946"/>
              <a:gd name="connsiteX751" fmla="*/ 1284182 w 1569618"/>
              <a:gd name="connsiteY751" fmla="*/ 600129 h 6693946"/>
              <a:gd name="connsiteX752" fmla="*/ 1293849 w 1569618"/>
              <a:gd name="connsiteY752" fmla="*/ 607174 h 6693946"/>
              <a:gd name="connsiteX753" fmla="*/ 1316393 w 1569618"/>
              <a:gd name="connsiteY753" fmla="*/ 674173 h 6693946"/>
              <a:gd name="connsiteX754" fmla="*/ 1333222 w 1569618"/>
              <a:gd name="connsiteY754" fmla="*/ 716096 h 6693946"/>
              <a:gd name="connsiteX755" fmla="*/ 1333485 w 1569618"/>
              <a:gd name="connsiteY755" fmla="*/ 733203 h 6693946"/>
              <a:gd name="connsiteX756" fmla="*/ 1337073 w 1569618"/>
              <a:gd name="connsiteY756" fmla="*/ 738404 h 6693946"/>
              <a:gd name="connsiteX757" fmla="*/ 1352132 w 1569618"/>
              <a:gd name="connsiteY757" fmla="*/ 757592 h 6693946"/>
              <a:gd name="connsiteX758" fmla="*/ 1345116 w 1569618"/>
              <a:gd name="connsiteY758" fmla="*/ 766250 h 6693946"/>
              <a:gd name="connsiteX759" fmla="*/ 1341997 w 1569618"/>
              <a:gd name="connsiteY759" fmla="*/ 773911 h 6693946"/>
              <a:gd name="connsiteX760" fmla="*/ 1347708 w 1569618"/>
              <a:gd name="connsiteY760" fmla="*/ 802751 h 6693946"/>
              <a:gd name="connsiteX761" fmla="*/ 1347606 w 1569618"/>
              <a:gd name="connsiteY761" fmla="*/ 807397 h 6693946"/>
              <a:gd name="connsiteX762" fmla="*/ 1366134 w 1569618"/>
              <a:gd name="connsiteY762" fmla="*/ 841071 h 6693946"/>
              <a:gd name="connsiteX763" fmla="*/ 1373210 w 1569618"/>
              <a:gd name="connsiteY763" fmla="*/ 904289 h 6693946"/>
              <a:gd name="connsiteX764" fmla="*/ 1380346 w 1569618"/>
              <a:gd name="connsiteY764" fmla="*/ 950108 h 6693946"/>
              <a:gd name="connsiteX765" fmla="*/ 1386218 w 1569618"/>
              <a:gd name="connsiteY765" fmla="*/ 957946 h 6693946"/>
              <a:gd name="connsiteX766" fmla="*/ 1400472 w 1569618"/>
              <a:gd name="connsiteY766" fmla="*/ 965460 h 6693946"/>
              <a:gd name="connsiteX767" fmla="*/ 1387977 w 1569618"/>
              <a:gd name="connsiteY767" fmla="*/ 972960 h 6693946"/>
              <a:gd name="connsiteX768" fmla="*/ 1394127 w 1569618"/>
              <a:gd name="connsiteY768" fmla="*/ 1004612 h 6693946"/>
              <a:gd name="connsiteX769" fmla="*/ 1388416 w 1569618"/>
              <a:gd name="connsiteY769" fmla="*/ 1007016 h 6693946"/>
              <a:gd name="connsiteX770" fmla="*/ 1394288 w 1569618"/>
              <a:gd name="connsiteY770" fmla="*/ 1024667 h 6693946"/>
              <a:gd name="connsiteX771" fmla="*/ 1390819 w 1569618"/>
              <a:gd name="connsiteY771" fmla="*/ 1041511 h 6693946"/>
              <a:gd name="connsiteX772" fmla="*/ 1394333 w 1569618"/>
              <a:gd name="connsiteY772" fmla="*/ 1078308 h 6693946"/>
              <a:gd name="connsiteX773" fmla="*/ 1412422 w 1569618"/>
              <a:gd name="connsiteY773" fmla="*/ 1104834 h 6693946"/>
              <a:gd name="connsiteX774" fmla="*/ 1413828 w 1569618"/>
              <a:gd name="connsiteY774" fmla="*/ 1184095 h 6693946"/>
              <a:gd name="connsiteX775" fmla="*/ 1411807 w 1569618"/>
              <a:gd name="connsiteY775" fmla="*/ 1194171 h 6693946"/>
              <a:gd name="connsiteX776" fmla="*/ 1422033 w 1569618"/>
              <a:gd name="connsiteY776" fmla="*/ 1245746 h 6693946"/>
              <a:gd name="connsiteX777" fmla="*/ 1428667 w 1569618"/>
              <a:gd name="connsiteY777" fmla="*/ 1278073 h 6693946"/>
              <a:gd name="connsiteX778" fmla="*/ 1434044 w 1569618"/>
              <a:gd name="connsiteY778" fmla="*/ 1307382 h 6693946"/>
              <a:gd name="connsiteX779" fmla="*/ 1429679 w 1569618"/>
              <a:gd name="connsiteY779" fmla="*/ 1324170 h 6693946"/>
              <a:gd name="connsiteX780" fmla="*/ 1442128 w 1569618"/>
              <a:gd name="connsiteY780" fmla="*/ 1413581 h 6693946"/>
              <a:gd name="connsiteX781" fmla="*/ 1443096 w 1569618"/>
              <a:gd name="connsiteY781" fmla="*/ 1430602 h 6693946"/>
              <a:gd name="connsiteX782" fmla="*/ 1443317 w 1569618"/>
              <a:gd name="connsiteY782" fmla="*/ 1462051 h 6693946"/>
              <a:gd name="connsiteX783" fmla="*/ 1448781 w 1569618"/>
              <a:gd name="connsiteY783" fmla="*/ 1892825 h 6693946"/>
              <a:gd name="connsiteX784" fmla="*/ 1455898 w 1569618"/>
              <a:gd name="connsiteY784" fmla="*/ 1959767 h 6693946"/>
              <a:gd name="connsiteX785" fmla="*/ 1456573 w 1569618"/>
              <a:gd name="connsiteY785" fmla="*/ 2018711 h 6693946"/>
              <a:gd name="connsiteX786" fmla="*/ 1464526 w 1569618"/>
              <a:gd name="connsiteY786" fmla="*/ 2068322 h 6693946"/>
              <a:gd name="connsiteX787" fmla="*/ 1470605 w 1569618"/>
              <a:gd name="connsiteY787" fmla="*/ 2118300 h 6693946"/>
              <a:gd name="connsiteX788" fmla="*/ 1471119 w 1569618"/>
              <a:gd name="connsiteY788" fmla="*/ 2138883 h 6693946"/>
              <a:gd name="connsiteX789" fmla="*/ 1478119 w 1569618"/>
              <a:gd name="connsiteY789" fmla="*/ 2384291 h 6693946"/>
              <a:gd name="connsiteX790" fmla="*/ 1486264 w 1569618"/>
              <a:gd name="connsiteY790" fmla="*/ 2496595 h 6693946"/>
              <a:gd name="connsiteX791" fmla="*/ 1493175 w 1569618"/>
              <a:gd name="connsiteY791" fmla="*/ 2999763 h 6693946"/>
              <a:gd name="connsiteX792" fmla="*/ 1498039 w 1569618"/>
              <a:gd name="connsiteY792" fmla="*/ 3150971 h 6693946"/>
              <a:gd name="connsiteX793" fmla="*/ 1499737 w 1569618"/>
              <a:gd name="connsiteY793" fmla="*/ 3179871 h 6693946"/>
              <a:gd name="connsiteX794" fmla="*/ 1500705 w 1569618"/>
              <a:gd name="connsiteY794" fmla="*/ 3208550 h 6693946"/>
              <a:gd name="connsiteX795" fmla="*/ 1505876 w 1569618"/>
              <a:gd name="connsiteY795" fmla="*/ 3237908 h 6693946"/>
              <a:gd name="connsiteX796" fmla="*/ 1506112 w 1569618"/>
              <a:gd name="connsiteY796" fmla="*/ 3272856 h 6693946"/>
              <a:gd name="connsiteX797" fmla="*/ 1506506 w 1569618"/>
              <a:gd name="connsiteY797" fmla="*/ 3307733 h 6693946"/>
              <a:gd name="connsiteX798" fmla="*/ 1512730 w 1569618"/>
              <a:gd name="connsiteY798" fmla="*/ 3469295 h 6693946"/>
              <a:gd name="connsiteX799" fmla="*/ 1520628 w 1569618"/>
              <a:gd name="connsiteY799" fmla="*/ 3522393 h 6693946"/>
              <a:gd name="connsiteX800" fmla="*/ 1520991 w 1569618"/>
              <a:gd name="connsiteY800" fmla="*/ 3578041 h 6693946"/>
              <a:gd name="connsiteX801" fmla="*/ 1526324 w 1569618"/>
              <a:gd name="connsiteY801" fmla="*/ 3683786 h 6693946"/>
              <a:gd name="connsiteX802" fmla="*/ 1534251 w 1569618"/>
              <a:gd name="connsiteY802" fmla="*/ 3813831 h 6693946"/>
              <a:gd name="connsiteX803" fmla="*/ 1534907 w 1569618"/>
              <a:gd name="connsiteY803" fmla="*/ 3946687 h 6693946"/>
              <a:gd name="connsiteX804" fmla="*/ 1540299 w 1569618"/>
              <a:gd name="connsiteY804" fmla="*/ 3990636 h 6693946"/>
              <a:gd name="connsiteX805" fmla="*/ 1541106 w 1569618"/>
              <a:gd name="connsiteY805" fmla="*/ 4042908 h 6693946"/>
              <a:gd name="connsiteX806" fmla="*/ 1541559 w 1569618"/>
              <a:gd name="connsiteY806" fmla="*/ 4095293 h 6693946"/>
              <a:gd name="connsiteX807" fmla="*/ 1548253 w 1569618"/>
              <a:gd name="connsiteY807" fmla="*/ 4888009 h 6693946"/>
              <a:gd name="connsiteX808" fmla="*/ 1551620 w 1569618"/>
              <a:gd name="connsiteY808" fmla="*/ 4911671 h 6693946"/>
              <a:gd name="connsiteX809" fmla="*/ 1550934 w 1569618"/>
              <a:gd name="connsiteY809" fmla="*/ 4933570 h 6693946"/>
              <a:gd name="connsiteX810" fmla="*/ 1554669 w 1569618"/>
              <a:gd name="connsiteY810" fmla="*/ 4954194 h 6693946"/>
              <a:gd name="connsiteX811" fmla="*/ 1555107 w 1569618"/>
              <a:gd name="connsiteY811" fmla="*/ 4983143 h 6693946"/>
              <a:gd name="connsiteX812" fmla="*/ 1555707 w 1569618"/>
              <a:gd name="connsiteY812" fmla="*/ 5022891 h 6693946"/>
              <a:gd name="connsiteX813" fmla="*/ 1555107 w 1569618"/>
              <a:gd name="connsiteY813" fmla="*/ 5071751 h 6693946"/>
              <a:gd name="connsiteX814" fmla="*/ 1555107 w 1569618"/>
              <a:gd name="connsiteY814" fmla="*/ 5117237 h 6693946"/>
              <a:gd name="connsiteX815" fmla="*/ 1555430 w 1569618"/>
              <a:gd name="connsiteY815" fmla="*/ 5162685 h 6693946"/>
              <a:gd name="connsiteX816" fmla="*/ 1561670 w 1569618"/>
              <a:gd name="connsiteY816" fmla="*/ 5184284 h 6693946"/>
              <a:gd name="connsiteX817" fmla="*/ 1557567 w 1569618"/>
              <a:gd name="connsiteY817" fmla="*/ 5204421 h 6693946"/>
              <a:gd name="connsiteX818" fmla="*/ 1554185 w 1569618"/>
              <a:gd name="connsiteY818" fmla="*/ 5224745 h 6693946"/>
              <a:gd name="connsiteX819" fmla="*/ 1559090 w 1569618"/>
              <a:gd name="connsiteY819" fmla="*/ 5263256 h 6693946"/>
              <a:gd name="connsiteX820" fmla="*/ 1555798 w 1569618"/>
              <a:gd name="connsiteY820" fmla="*/ 5290629 h 6693946"/>
              <a:gd name="connsiteX821" fmla="*/ 1555107 w 1569618"/>
              <a:gd name="connsiteY821" fmla="*/ 5320253 h 6693946"/>
              <a:gd name="connsiteX822" fmla="*/ 1561801 w 1569618"/>
              <a:gd name="connsiteY822" fmla="*/ 5383813 h 6693946"/>
              <a:gd name="connsiteX823" fmla="*/ 1561126 w 1569618"/>
              <a:gd name="connsiteY823" fmla="*/ 5446548 h 6693946"/>
              <a:gd name="connsiteX824" fmla="*/ 1562828 w 1569618"/>
              <a:gd name="connsiteY824" fmla="*/ 5493458 h 6693946"/>
              <a:gd name="connsiteX825" fmla="*/ 1569286 w 1569618"/>
              <a:gd name="connsiteY825" fmla="*/ 5518545 h 6693946"/>
              <a:gd name="connsiteX826" fmla="*/ 1566110 w 1569618"/>
              <a:gd name="connsiteY826" fmla="*/ 5548731 h 6693946"/>
              <a:gd name="connsiteX827" fmla="*/ 1558257 w 1569618"/>
              <a:gd name="connsiteY827" fmla="*/ 5578130 h 6693946"/>
              <a:gd name="connsiteX828" fmla="*/ 1559881 w 1569618"/>
              <a:gd name="connsiteY828" fmla="*/ 5584654 h 6693946"/>
              <a:gd name="connsiteX829" fmla="*/ 1566019 w 1569618"/>
              <a:gd name="connsiteY829" fmla="*/ 5605316 h 6693946"/>
              <a:gd name="connsiteX830" fmla="*/ 1562108 w 1569618"/>
              <a:gd name="connsiteY830" fmla="*/ 5639852 h 6693946"/>
              <a:gd name="connsiteX831" fmla="*/ 1562213 w 1569618"/>
              <a:gd name="connsiteY831" fmla="*/ 5683050 h 6693946"/>
              <a:gd name="connsiteX832" fmla="*/ 1553278 w 1569618"/>
              <a:gd name="connsiteY832" fmla="*/ 5742785 h 6693946"/>
              <a:gd name="connsiteX833" fmla="*/ 1558595 w 1569618"/>
              <a:gd name="connsiteY833" fmla="*/ 5759922 h 6693946"/>
              <a:gd name="connsiteX834" fmla="*/ 1560500 w 1569618"/>
              <a:gd name="connsiteY834" fmla="*/ 5764534 h 6693946"/>
              <a:gd name="connsiteX835" fmla="*/ 1548031 w 1569618"/>
              <a:gd name="connsiteY835" fmla="*/ 5836381 h 6693946"/>
              <a:gd name="connsiteX836" fmla="*/ 1545834 w 1569618"/>
              <a:gd name="connsiteY836" fmla="*/ 5842456 h 6693946"/>
              <a:gd name="connsiteX837" fmla="*/ 1540914 w 1569618"/>
              <a:gd name="connsiteY837" fmla="*/ 5839943 h 6693946"/>
              <a:gd name="connsiteX838" fmla="*/ 1527366 w 1569618"/>
              <a:gd name="connsiteY838" fmla="*/ 5810770 h 6693946"/>
              <a:gd name="connsiteX839" fmla="*/ 1525255 w 1569618"/>
              <a:gd name="connsiteY839" fmla="*/ 5777396 h 6693946"/>
              <a:gd name="connsiteX840" fmla="*/ 1515397 w 1569618"/>
              <a:gd name="connsiteY840" fmla="*/ 5744435 h 6693946"/>
              <a:gd name="connsiteX841" fmla="*/ 1513582 w 1569618"/>
              <a:gd name="connsiteY841" fmla="*/ 5735098 h 6693946"/>
              <a:gd name="connsiteX842" fmla="*/ 1514081 w 1569618"/>
              <a:gd name="connsiteY842" fmla="*/ 5670413 h 6693946"/>
              <a:gd name="connsiteX843" fmla="*/ 1512997 w 1569618"/>
              <a:gd name="connsiteY843" fmla="*/ 5618253 h 6693946"/>
              <a:gd name="connsiteX844" fmla="*/ 1504545 w 1569618"/>
              <a:gd name="connsiteY844" fmla="*/ 5605729 h 6693946"/>
              <a:gd name="connsiteX845" fmla="*/ 1506112 w 1569618"/>
              <a:gd name="connsiteY845" fmla="*/ 5605729 h 6693946"/>
              <a:gd name="connsiteX846" fmla="*/ 1504001 w 1569618"/>
              <a:gd name="connsiteY846" fmla="*/ 5600404 h 6693946"/>
              <a:gd name="connsiteX847" fmla="*/ 1499752 w 1569618"/>
              <a:gd name="connsiteY847" fmla="*/ 5601566 h 6693946"/>
              <a:gd name="connsiteX848" fmla="*/ 1504545 w 1569618"/>
              <a:gd name="connsiteY848" fmla="*/ 5605729 h 6693946"/>
              <a:gd name="connsiteX849" fmla="*/ 1503780 w 1569618"/>
              <a:gd name="connsiteY849" fmla="*/ 5629015 h 6693946"/>
              <a:gd name="connsiteX850" fmla="*/ 1504676 w 1569618"/>
              <a:gd name="connsiteY850" fmla="*/ 5645664 h 6693946"/>
              <a:gd name="connsiteX851" fmla="*/ 1499329 w 1569618"/>
              <a:gd name="connsiteY851" fmla="*/ 5671163 h 6693946"/>
              <a:gd name="connsiteX852" fmla="*/ 1505216 w 1569618"/>
              <a:gd name="connsiteY852" fmla="*/ 5710312 h 6693946"/>
              <a:gd name="connsiteX853" fmla="*/ 1499107 w 1569618"/>
              <a:gd name="connsiteY853" fmla="*/ 5776534 h 6693946"/>
              <a:gd name="connsiteX854" fmla="*/ 1484652 w 1569618"/>
              <a:gd name="connsiteY854" fmla="*/ 5801432 h 6693946"/>
              <a:gd name="connsiteX855" fmla="*/ 1499021 w 1569618"/>
              <a:gd name="connsiteY855" fmla="*/ 5826669 h 6693946"/>
              <a:gd name="connsiteX856" fmla="*/ 1499107 w 1569618"/>
              <a:gd name="connsiteY856" fmla="*/ 5836681 h 6693946"/>
              <a:gd name="connsiteX857" fmla="*/ 1486587 w 1569618"/>
              <a:gd name="connsiteY857" fmla="*/ 5848606 h 6693946"/>
              <a:gd name="connsiteX858" fmla="*/ 1489954 w 1569618"/>
              <a:gd name="connsiteY858" fmla="*/ 5855955 h 6693946"/>
              <a:gd name="connsiteX859" fmla="*/ 1482822 w 1569618"/>
              <a:gd name="connsiteY859" fmla="*/ 5869755 h 6693946"/>
              <a:gd name="connsiteX860" fmla="*/ 1478176 w 1569618"/>
              <a:gd name="connsiteY860" fmla="*/ 5857343 h 6693946"/>
              <a:gd name="connsiteX861" fmla="*/ 1470414 w 1569618"/>
              <a:gd name="connsiteY861" fmla="*/ 5832594 h 6693946"/>
              <a:gd name="connsiteX862" fmla="*/ 1464320 w 1569618"/>
              <a:gd name="connsiteY862" fmla="*/ 5817670 h 6693946"/>
              <a:gd name="connsiteX863" fmla="*/ 1474632 w 1569618"/>
              <a:gd name="connsiteY863" fmla="*/ 5808670 h 6693946"/>
              <a:gd name="connsiteX864" fmla="*/ 1469244 w 1569618"/>
              <a:gd name="connsiteY864" fmla="*/ 5782308 h 6693946"/>
              <a:gd name="connsiteX865" fmla="*/ 1464099 w 1569618"/>
              <a:gd name="connsiteY865" fmla="*/ 5787408 h 6693946"/>
              <a:gd name="connsiteX866" fmla="*/ 1455328 w 1569618"/>
              <a:gd name="connsiteY866" fmla="*/ 5794683 h 6693946"/>
              <a:gd name="connsiteX867" fmla="*/ 1450389 w 1569618"/>
              <a:gd name="connsiteY867" fmla="*/ 5787371 h 6693946"/>
              <a:gd name="connsiteX868" fmla="*/ 1446407 w 1569618"/>
              <a:gd name="connsiteY868" fmla="*/ 5745185 h 6693946"/>
              <a:gd name="connsiteX869" fmla="*/ 1443419 w 1569618"/>
              <a:gd name="connsiteY869" fmla="*/ 5696962 h 6693946"/>
              <a:gd name="connsiteX870" fmla="*/ 1435975 w 1569618"/>
              <a:gd name="connsiteY870" fmla="*/ 5591404 h 6693946"/>
              <a:gd name="connsiteX871" fmla="*/ 1433444 w 1569618"/>
              <a:gd name="connsiteY871" fmla="*/ 5585554 h 6693946"/>
              <a:gd name="connsiteX872" fmla="*/ 1429342 w 1569618"/>
              <a:gd name="connsiteY872" fmla="*/ 5592604 h 6693946"/>
              <a:gd name="connsiteX873" fmla="*/ 1418793 w 1569618"/>
              <a:gd name="connsiteY873" fmla="*/ 5640827 h 6693946"/>
              <a:gd name="connsiteX874" fmla="*/ 1419206 w 1569618"/>
              <a:gd name="connsiteY874" fmla="*/ 5647952 h 6693946"/>
              <a:gd name="connsiteX875" fmla="*/ 1423848 w 1569618"/>
              <a:gd name="connsiteY875" fmla="*/ 5690625 h 6693946"/>
              <a:gd name="connsiteX876" fmla="*/ 1422119 w 1569618"/>
              <a:gd name="connsiteY876" fmla="*/ 5715711 h 6693946"/>
              <a:gd name="connsiteX877" fmla="*/ 1429120 w 1569618"/>
              <a:gd name="connsiteY877" fmla="*/ 5754785 h 6693946"/>
              <a:gd name="connsiteX878" fmla="*/ 1427553 w 1569618"/>
              <a:gd name="connsiteY878" fmla="*/ 5791421 h 6693946"/>
              <a:gd name="connsiteX879" fmla="*/ 1428742 w 1569618"/>
              <a:gd name="connsiteY879" fmla="*/ 5853893 h 6693946"/>
              <a:gd name="connsiteX880" fmla="*/ 1420335 w 1569618"/>
              <a:gd name="connsiteY880" fmla="*/ 5857418 h 6693946"/>
              <a:gd name="connsiteX881" fmla="*/ 1415340 w 1569618"/>
              <a:gd name="connsiteY881" fmla="*/ 5853968 h 6693946"/>
              <a:gd name="connsiteX882" fmla="*/ 1414871 w 1569618"/>
              <a:gd name="connsiteY882" fmla="*/ 5835181 h 6693946"/>
              <a:gd name="connsiteX883" fmla="*/ 1408057 w 1569618"/>
              <a:gd name="connsiteY883" fmla="*/ 5729698 h 6693946"/>
              <a:gd name="connsiteX884" fmla="*/ 1399913 w 1569618"/>
              <a:gd name="connsiteY884" fmla="*/ 5680800 h 6693946"/>
              <a:gd name="connsiteX885" fmla="*/ 1401132 w 1569618"/>
              <a:gd name="connsiteY885" fmla="*/ 5654439 h 6693946"/>
              <a:gd name="connsiteX886" fmla="*/ 1393688 w 1569618"/>
              <a:gd name="connsiteY886" fmla="*/ 5629353 h 6693946"/>
              <a:gd name="connsiteX887" fmla="*/ 1387831 w 1569618"/>
              <a:gd name="connsiteY887" fmla="*/ 5593242 h 6693946"/>
              <a:gd name="connsiteX888" fmla="*/ 1392297 w 1569618"/>
              <a:gd name="connsiteY888" fmla="*/ 5572805 h 6693946"/>
              <a:gd name="connsiteX889" fmla="*/ 1387040 w 1569618"/>
              <a:gd name="connsiteY889" fmla="*/ 5554168 h 6693946"/>
              <a:gd name="connsiteX890" fmla="*/ 1380211 w 1569618"/>
              <a:gd name="connsiteY890" fmla="*/ 5539544 h 6693946"/>
              <a:gd name="connsiteX891" fmla="*/ 1375363 w 1569618"/>
              <a:gd name="connsiteY891" fmla="*/ 5537106 h 6693946"/>
              <a:gd name="connsiteX892" fmla="*/ 1373240 w 1569618"/>
              <a:gd name="connsiteY892" fmla="*/ 5539506 h 6693946"/>
              <a:gd name="connsiteX893" fmla="*/ 1375922 w 1569618"/>
              <a:gd name="connsiteY893" fmla="*/ 5583867 h 6693946"/>
              <a:gd name="connsiteX894" fmla="*/ 1379934 w 1569618"/>
              <a:gd name="connsiteY894" fmla="*/ 5606591 h 6693946"/>
              <a:gd name="connsiteX895" fmla="*/ 1381092 w 1569618"/>
              <a:gd name="connsiteY895" fmla="*/ 5658751 h 6693946"/>
              <a:gd name="connsiteX896" fmla="*/ 1380035 w 1569618"/>
              <a:gd name="connsiteY896" fmla="*/ 5705699 h 6693946"/>
              <a:gd name="connsiteX897" fmla="*/ 1386188 w 1569618"/>
              <a:gd name="connsiteY897" fmla="*/ 5734836 h 6693946"/>
              <a:gd name="connsiteX898" fmla="*/ 1386950 w 1569618"/>
              <a:gd name="connsiteY898" fmla="*/ 5756360 h 6693946"/>
              <a:gd name="connsiteX899" fmla="*/ 1385341 w 1569618"/>
              <a:gd name="connsiteY899" fmla="*/ 5776121 h 6693946"/>
              <a:gd name="connsiteX900" fmla="*/ 1378573 w 1569618"/>
              <a:gd name="connsiteY900" fmla="*/ 5785308 h 6693946"/>
              <a:gd name="connsiteX901" fmla="*/ 1373387 w 1569618"/>
              <a:gd name="connsiteY901" fmla="*/ 5778146 h 6693946"/>
              <a:gd name="connsiteX902" fmla="*/ 1365756 w 1569618"/>
              <a:gd name="connsiteY902" fmla="*/ 5742673 h 6693946"/>
              <a:gd name="connsiteX903" fmla="*/ 1353992 w 1569618"/>
              <a:gd name="connsiteY903" fmla="*/ 5733336 h 6693946"/>
              <a:gd name="connsiteX904" fmla="*/ 1353216 w 1569618"/>
              <a:gd name="connsiteY904" fmla="*/ 5749460 h 6693946"/>
              <a:gd name="connsiteX905" fmla="*/ 1352132 w 1569618"/>
              <a:gd name="connsiteY905" fmla="*/ 5773684 h 6693946"/>
              <a:gd name="connsiteX906" fmla="*/ 1341952 w 1569618"/>
              <a:gd name="connsiteY906" fmla="*/ 5753660 h 6693946"/>
              <a:gd name="connsiteX907" fmla="*/ 1317225 w 1569618"/>
              <a:gd name="connsiteY907" fmla="*/ 5686763 h 6693946"/>
              <a:gd name="connsiteX908" fmla="*/ 1309887 w 1569618"/>
              <a:gd name="connsiteY908" fmla="*/ 5612778 h 6693946"/>
              <a:gd name="connsiteX909" fmla="*/ 1302683 w 1569618"/>
              <a:gd name="connsiteY909" fmla="*/ 5594854 h 6693946"/>
              <a:gd name="connsiteX910" fmla="*/ 1300351 w 1569618"/>
              <a:gd name="connsiteY910" fmla="*/ 5592454 h 6693946"/>
              <a:gd name="connsiteX911" fmla="*/ 1296323 w 1569618"/>
              <a:gd name="connsiteY911" fmla="*/ 5596391 h 6693946"/>
              <a:gd name="connsiteX912" fmla="*/ 1296121 w 1569618"/>
              <a:gd name="connsiteY912" fmla="*/ 5631340 h 6693946"/>
              <a:gd name="connsiteX913" fmla="*/ 1289030 w 1569618"/>
              <a:gd name="connsiteY913" fmla="*/ 5699512 h 6693946"/>
              <a:gd name="connsiteX914" fmla="*/ 1291621 w 1569618"/>
              <a:gd name="connsiteY914" fmla="*/ 5719574 h 6693946"/>
              <a:gd name="connsiteX915" fmla="*/ 1294171 w 1569618"/>
              <a:gd name="connsiteY915" fmla="*/ 5740835 h 6693946"/>
              <a:gd name="connsiteX916" fmla="*/ 1296046 w 1569618"/>
              <a:gd name="connsiteY916" fmla="*/ 5753847 h 6693946"/>
              <a:gd name="connsiteX917" fmla="*/ 1303324 w 1569618"/>
              <a:gd name="connsiteY917" fmla="*/ 6072696 h 6693946"/>
              <a:gd name="connsiteX918" fmla="*/ 1300310 w 1569618"/>
              <a:gd name="connsiteY918" fmla="*/ 6345047 h 6693946"/>
              <a:gd name="connsiteX919" fmla="*/ 1307502 w 1569618"/>
              <a:gd name="connsiteY919" fmla="*/ 6471566 h 6693946"/>
              <a:gd name="connsiteX920" fmla="*/ 1307457 w 1569618"/>
              <a:gd name="connsiteY920" fmla="*/ 6597448 h 6693946"/>
              <a:gd name="connsiteX921" fmla="*/ 1300235 w 1569618"/>
              <a:gd name="connsiteY921" fmla="*/ 6643534 h 6693946"/>
              <a:gd name="connsiteX922" fmla="*/ 1286717 w 1569618"/>
              <a:gd name="connsiteY922" fmla="*/ 6648109 h 6693946"/>
              <a:gd name="connsiteX923" fmla="*/ 1263850 w 1569618"/>
              <a:gd name="connsiteY923" fmla="*/ 6648671 h 6693946"/>
              <a:gd name="connsiteX924" fmla="*/ 1215938 w 1569618"/>
              <a:gd name="connsiteY924" fmla="*/ 6676157 h 6693946"/>
              <a:gd name="connsiteX925" fmla="*/ 1200264 w 1569618"/>
              <a:gd name="connsiteY925" fmla="*/ 6679082 h 6693946"/>
              <a:gd name="connsiteX926" fmla="*/ 1177120 w 1569618"/>
              <a:gd name="connsiteY926" fmla="*/ 6686282 h 6693946"/>
              <a:gd name="connsiteX927" fmla="*/ 1163028 w 1569618"/>
              <a:gd name="connsiteY927" fmla="*/ 6693294 h 6693946"/>
              <a:gd name="connsiteX928" fmla="*/ 1149112 w 1569618"/>
              <a:gd name="connsiteY928" fmla="*/ 6693482 h 6693946"/>
              <a:gd name="connsiteX929" fmla="*/ 1111280 w 1569618"/>
              <a:gd name="connsiteY929" fmla="*/ 6683357 h 6693946"/>
              <a:gd name="connsiteX930" fmla="*/ 1355635 w 1569618"/>
              <a:gd name="connsiteY930" fmla="*/ 5717699 h 6693946"/>
              <a:gd name="connsiteX931" fmla="*/ 1353437 w 1569618"/>
              <a:gd name="connsiteY931" fmla="*/ 5722386 h 6693946"/>
              <a:gd name="connsiteX932" fmla="*/ 1355635 w 1569618"/>
              <a:gd name="connsiteY932" fmla="*/ 5724711 h 6693946"/>
              <a:gd name="connsiteX933" fmla="*/ 1358125 w 1569618"/>
              <a:gd name="connsiteY933" fmla="*/ 5720174 h 6693946"/>
              <a:gd name="connsiteX934" fmla="*/ 1355635 w 1569618"/>
              <a:gd name="connsiteY934" fmla="*/ 5717699 h 6693946"/>
              <a:gd name="connsiteX935" fmla="*/ 1460615 w 1569618"/>
              <a:gd name="connsiteY935" fmla="*/ 5766672 h 6693946"/>
              <a:gd name="connsiteX936" fmla="*/ 1458125 w 1569618"/>
              <a:gd name="connsiteY936" fmla="*/ 5771171 h 6693946"/>
              <a:gd name="connsiteX937" fmla="*/ 1460615 w 1569618"/>
              <a:gd name="connsiteY937" fmla="*/ 5773684 h 6693946"/>
              <a:gd name="connsiteX938" fmla="*/ 1462813 w 1569618"/>
              <a:gd name="connsiteY938" fmla="*/ 5768959 h 6693946"/>
              <a:gd name="connsiteX939" fmla="*/ 1460615 w 1569618"/>
              <a:gd name="connsiteY939" fmla="*/ 5766672 h 6693946"/>
              <a:gd name="connsiteX940" fmla="*/ 1507826 w 1569618"/>
              <a:gd name="connsiteY940" fmla="*/ 5584954 h 6693946"/>
              <a:gd name="connsiteX941" fmla="*/ 1499107 w 1569618"/>
              <a:gd name="connsiteY941" fmla="*/ 5588217 h 6693946"/>
              <a:gd name="connsiteX942" fmla="*/ 1505246 w 1569618"/>
              <a:gd name="connsiteY942" fmla="*/ 5592267 h 6693946"/>
              <a:gd name="connsiteX943" fmla="*/ 1513113 w 1569618"/>
              <a:gd name="connsiteY943" fmla="*/ 5588217 h 6693946"/>
              <a:gd name="connsiteX944" fmla="*/ 1507826 w 1569618"/>
              <a:gd name="connsiteY944" fmla="*/ 5584954 h 6693946"/>
              <a:gd name="connsiteX945" fmla="*/ 1509611 w 1569618"/>
              <a:gd name="connsiteY945" fmla="*/ 5549706 h 6693946"/>
              <a:gd name="connsiteX946" fmla="*/ 1507413 w 1569618"/>
              <a:gd name="connsiteY946" fmla="*/ 5551994 h 6693946"/>
              <a:gd name="connsiteX947" fmla="*/ 1509611 w 1569618"/>
              <a:gd name="connsiteY947" fmla="*/ 5556718 h 6693946"/>
              <a:gd name="connsiteX948" fmla="*/ 1512101 w 1569618"/>
              <a:gd name="connsiteY948" fmla="*/ 5554206 h 6693946"/>
              <a:gd name="connsiteX949" fmla="*/ 1509611 w 1569618"/>
              <a:gd name="connsiteY949" fmla="*/ 5549706 h 6693946"/>
              <a:gd name="connsiteX950" fmla="*/ 1039550 w 1569618"/>
              <a:gd name="connsiteY950" fmla="*/ 520444 h 6693946"/>
              <a:gd name="connsiteX951" fmla="*/ 1043959 w 1569618"/>
              <a:gd name="connsiteY951" fmla="*/ 517632 h 6693946"/>
              <a:gd name="connsiteX952" fmla="*/ 1044207 w 1569618"/>
              <a:gd name="connsiteY952" fmla="*/ 507219 h 6693946"/>
              <a:gd name="connsiteX953" fmla="*/ 1037675 w 1569618"/>
              <a:gd name="connsiteY953" fmla="*/ 450735 h 6693946"/>
              <a:gd name="connsiteX954" fmla="*/ 1038023 w 1569618"/>
              <a:gd name="connsiteY954" fmla="*/ 419960 h 6693946"/>
              <a:gd name="connsiteX955" fmla="*/ 1035593 w 1569618"/>
              <a:gd name="connsiteY955" fmla="*/ 393040 h 6693946"/>
              <a:gd name="connsiteX956" fmla="*/ 1028578 w 1569618"/>
              <a:gd name="connsiteY956" fmla="*/ 383575 h 6693946"/>
              <a:gd name="connsiteX957" fmla="*/ 1023422 w 1569618"/>
              <a:gd name="connsiteY957" fmla="*/ 391514 h 6693946"/>
              <a:gd name="connsiteX958" fmla="*/ 1023174 w 1569618"/>
              <a:gd name="connsiteY958" fmla="*/ 419360 h 6693946"/>
              <a:gd name="connsiteX959" fmla="*/ 1022469 w 1569618"/>
              <a:gd name="connsiteY959" fmla="*/ 419405 h 6693946"/>
              <a:gd name="connsiteX960" fmla="*/ 1025896 w 1569618"/>
              <a:gd name="connsiteY960" fmla="*/ 456450 h 6693946"/>
              <a:gd name="connsiteX961" fmla="*/ 1030377 w 1569618"/>
              <a:gd name="connsiteY961" fmla="*/ 493067 h 6693946"/>
              <a:gd name="connsiteX962" fmla="*/ 1037292 w 1569618"/>
              <a:gd name="connsiteY962" fmla="*/ 518146 h 6693946"/>
              <a:gd name="connsiteX963" fmla="*/ 1039550 w 1569618"/>
              <a:gd name="connsiteY963" fmla="*/ 520444 h 6693946"/>
              <a:gd name="connsiteX964" fmla="*/ 871684 w 1569618"/>
              <a:gd name="connsiteY964" fmla="*/ 534653 h 6693946"/>
              <a:gd name="connsiteX965" fmla="*/ 876195 w 1569618"/>
              <a:gd name="connsiteY965" fmla="*/ 532163 h 6693946"/>
              <a:gd name="connsiteX966" fmla="*/ 873897 w 1569618"/>
              <a:gd name="connsiteY966" fmla="*/ 529980 h 6693946"/>
              <a:gd name="connsiteX967" fmla="*/ 869194 w 1569618"/>
              <a:gd name="connsiteY967" fmla="*/ 532163 h 6693946"/>
              <a:gd name="connsiteX968" fmla="*/ 871684 w 1569618"/>
              <a:gd name="connsiteY968" fmla="*/ 534653 h 6693946"/>
              <a:gd name="connsiteX969" fmla="*/ 1040675 w 1569618"/>
              <a:gd name="connsiteY969" fmla="*/ 535665 h 6693946"/>
              <a:gd name="connsiteX970" fmla="*/ 1042861 w 1569618"/>
              <a:gd name="connsiteY970" fmla="*/ 533363 h 6693946"/>
              <a:gd name="connsiteX971" fmla="*/ 1040675 w 1569618"/>
              <a:gd name="connsiteY971" fmla="*/ 528664 h 6693946"/>
              <a:gd name="connsiteX972" fmla="*/ 1038492 w 1569618"/>
              <a:gd name="connsiteY972" fmla="*/ 530978 h 6693946"/>
              <a:gd name="connsiteX973" fmla="*/ 1040675 w 1569618"/>
              <a:gd name="connsiteY973" fmla="*/ 535665 h 6693946"/>
              <a:gd name="connsiteX974" fmla="*/ 1048954 w 1569618"/>
              <a:gd name="connsiteY974" fmla="*/ 569384 h 6693946"/>
              <a:gd name="connsiteX975" fmla="*/ 1050987 w 1569618"/>
              <a:gd name="connsiteY975" fmla="*/ 563598 h 6693946"/>
              <a:gd name="connsiteX976" fmla="*/ 1044031 w 1569618"/>
              <a:gd name="connsiteY976" fmla="*/ 546240 h 6693946"/>
              <a:gd name="connsiteX977" fmla="*/ 1039403 w 1569618"/>
              <a:gd name="connsiteY977" fmla="*/ 543941 h 6693946"/>
              <a:gd name="connsiteX978" fmla="*/ 1036178 w 1569618"/>
              <a:gd name="connsiteY978" fmla="*/ 552378 h 6693946"/>
              <a:gd name="connsiteX979" fmla="*/ 1044293 w 1569618"/>
              <a:gd name="connsiteY979" fmla="*/ 567085 h 6693946"/>
              <a:gd name="connsiteX980" fmla="*/ 1048954 w 1569618"/>
              <a:gd name="connsiteY980" fmla="*/ 569384 h 6693946"/>
              <a:gd name="connsiteX981" fmla="*/ 1129178 w 1569618"/>
              <a:gd name="connsiteY981" fmla="*/ 580149 h 6693946"/>
              <a:gd name="connsiteX982" fmla="*/ 1131668 w 1569618"/>
              <a:gd name="connsiteY982" fmla="*/ 584660 h 6693946"/>
              <a:gd name="connsiteX983" fmla="*/ 1133850 w 1569618"/>
              <a:gd name="connsiteY983" fmla="*/ 582362 h 6693946"/>
              <a:gd name="connsiteX984" fmla="*/ 1131668 w 1569618"/>
              <a:gd name="connsiteY984" fmla="*/ 577659 h 6693946"/>
              <a:gd name="connsiteX985" fmla="*/ 1129178 w 1569618"/>
              <a:gd name="connsiteY985" fmla="*/ 580149 h 6693946"/>
              <a:gd name="connsiteX986" fmla="*/ 1047679 w 1569618"/>
              <a:gd name="connsiteY986" fmla="*/ 591661 h 6693946"/>
              <a:gd name="connsiteX987" fmla="*/ 1049862 w 1569618"/>
              <a:gd name="connsiteY987" fmla="*/ 586959 h 6693946"/>
              <a:gd name="connsiteX988" fmla="*/ 1047679 w 1569618"/>
              <a:gd name="connsiteY988" fmla="*/ 584660 h 6693946"/>
              <a:gd name="connsiteX989" fmla="*/ 1045189 w 1569618"/>
              <a:gd name="connsiteY989" fmla="*/ 589172 h 6693946"/>
              <a:gd name="connsiteX990" fmla="*/ 1047679 w 1569618"/>
              <a:gd name="connsiteY990" fmla="*/ 591661 h 6693946"/>
              <a:gd name="connsiteX991" fmla="*/ 1173884 w 1569618"/>
              <a:gd name="connsiteY991" fmla="*/ 633877 h 6693946"/>
              <a:gd name="connsiteX992" fmla="*/ 1170426 w 1569618"/>
              <a:gd name="connsiteY992" fmla="*/ 639224 h 6693946"/>
              <a:gd name="connsiteX993" fmla="*/ 1180401 w 1569618"/>
              <a:gd name="connsiteY993" fmla="*/ 640424 h 6693946"/>
              <a:gd name="connsiteX994" fmla="*/ 1183052 w 1569618"/>
              <a:gd name="connsiteY994" fmla="*/ 636044 h 6693946"/>
              <a:gd name="connsiteX995" fmla="*/ 1173884 w 1569618"/>
              <a:gd name="connsiteY995" fmla="*/ 633877 h 6693946"/>
              <a:gd name="connsiteX996" fmla="*/ 878614 w 1569618"/>
              <a:gd name="connsiteY996" fmla="*/ 627739 h 6693946"/>
              <a:gd name="connsiteX997" fmla="*/ 876447 w 1569618"/>
              <a:gd name="connsiteY997" fmla="*/ 636937 h 6693946"/>
              <a:gd name="connsiteX998" fmla="*/ 880781 w 1569618"/>
              <a:gd name="connsiteY998" fmla="*/ 646563 h 6693946"/>
              <a:gd name="connsiteX999" fmla="*/ 884591 w 1569618"/>
              <a:gd name="connsiteY999" fmla="*/ 635958 h 6693946"/>
              <a:gd name="connsiteX1000" fmla="*/ 878614 w 1569618"/>
              <a:gd name="connsiteY1000" fmla="*/ 627739 h 6693946"/>
              <a:gd name="connsiteX1001" fmla="*/ 831726 w 1569618"/>
              <a:gd name="connsiteY1001" fmla="*/ 681616 h 6693946"/>
              <a:gd name="connsiteX1002" fmla="*/ 834745 w 1569618"/>
              <a:gd name="connsiteY1002" fmla="*/ 655307 h 6693946"/>
              <a:gd name="connsiteX1003" fmla="*/ 834595 w 1569618"/>
              <a:gd name="connsiteY1003" fmla="*/ 626115 h 6693946"/>
              <a:gd name="connsiteX1004" fmla="*/ 831726 w 1569618"/>
              <a:gd name="connsiteY1004" fmla="*/ 606676 h 6693946"/>
              <a:gd name="connsiteX1005" fmla="*/ 827406 w 1569618"/>
              <a:gd name="connsiteY1005" fmla="*/ 626936 h 6693946"/>
              <a:gd name="connsiteX1006" fmla="*/ 827200 w 1569618"/>
              <a:gd name="connsiteY1006" fmla="*/ 644144 h 6693946"/>
              <a:gd name="connsiteX1007" fmla="*/ 827331 w 1569618"/>
              <a:gd name="connsiteY1007" fmla="*/ 654471 h 6693946"/>
              <a:gd name="connsiteX1008" fmla="*/ 831726 w 1569618"/>
              <a:gd name="connsiteY1008" fmla="*/ 681616 h 6693946"/>
              <a:gd name="connsiteX1009" fmla="*/ 810896 w 1569618"/>
              <a:gd name="connsiteY1009" fmla="*/ 898417 h 6693946"/>
              <a:gd name="connsiteX1010" fmla="*/ 814413 w 1569618"/>
              <a:gd name="connsiteY1010" fmla="*/ 862793 h 6693946"/>
              <a:gd name="connsiteX1011" fmla="*/ 808522 w 1569618"/>
              <a:gd name="connsiteY1011" fmla="*/ 823814 h 6693946"/>
              <a:gd name="connsiteX1012" fmla="*/ 806546 w 1569618"/>
              <a:gd name="connsiteY1012" fmla="*/ 864522 h 6693946"/>
              <a:gd name="connsiteX1013" fmla="*/ 810896 w 1569618"/>
              <a:gd name="connsiteY1013" fmla="*/ 898417 h 6693946"/>
              <a:gd name="connsiteX1014" fmla="*/ 808451 w 1569618"/>
              <a:gd name="connsiteY1014" fmla="*/ 933350 h 6693946"/>
              <a:gd name="connsiteX1015" fmla="*/ 813007 w 1569618"/>
              <a:gd name="connsiteY1015" fmla="*/ 930906 h 6693946"/>
              <a:gd name="connsiteX1016" fmla="*/ 813209 w 1569618"/>
              <a:gd name="connsiteY1016" fmla="*/ 924111 h 6693946"/>
              <a:gd name="connsiteX1017" fmla="*/ 812992 w 1569618"/>
              <a:gd name="connsiteY1017" fmla="*/ 910398 h 6693946"/>
              <a:gd name="connsiteX1018" fmla="*/ 808537 w 1569618"/>
              <a:gd name="connsiteY1018" fmla="*/ 907777 h 6693946"/>
              <a:gd name="connsiteX1019" fmla="*/ 808451 w 1569618"/>
              <a:gd name="connsiteY1019" fmla="*/ 933350 h 6693946"/>
              <a:gd name="connsiteX1020" fmla="*/ 813708 w 1569618"/>
              <a:gd name="connsiteY1020" fmla="*/ 999003 h 6693946"/>
              <a:gd name="connsiteX1021" fmla="*/ 819978 w 1569618"/>
              <a:gd name="connsiteY1021" fmla="*/ 990640 h 6693946"/>
              <a:gd name="connsiteX1022" fmla="*/ 818032 w 1569618"/>
              <a:gd name="connsiteY1022" fmla="*/ 984926 h 6693946"/>
              <a:gd name="connsiteX1023" fmla="*/ 806283 w 1569618"/>
              <a:gd name="connsiteY1023" fmla="*/ 994169 h 6693946"/>
              <a:gd name="connsiteX1024" fmla="*/ 813708 w 1569618"/>
              <a:gd name="connsiteY1024" fmla="*/ 999003 h 6693946"/>
              <a:gd name="connsiteX1025" fmla="*/ 815512 w 1569618"/>
              <a:gd name="connsiteY1025" fmla="*/ 1045276 h 6693946"/>
              <a:gd name="connsiteX1026" fmla="*/ 820214 w 1569618"/>
              <a:gd name="connsiteY1026" fmla="*/ 1043093 h 6693946"/>
              <a:gd name="connsiteX1027" fmla="*/ 817720 w 1569618"/>
              <a:gd name="connsiteY1027" fmla="*/ 1040603 h 6693946"/>
              <a:gd name="connsiteX1028" fmla="*/ 813209 w 1569618"/>
              <a:gd name="connsiteY1028" fmla="*/ 1043093 h 6693946"/>
              <a:gd name="connsiteX1029" fmla="*/ 815512 w 1569618"/>
              <a:gd name="connsiteY1029" fmla="*/ 1045276 h 6693946"/>
              <a:gd name="connsiteX1030" fmla="*/ 774717 w 1569618"/>
              <a:gd name="connsiteY1030" fmla="*/ 1102592 h 6693946"/>
              <a:gd name="connsiteX1031" fmla="*/ 777207 w 1569618"/>
              <a:gd name="connsiteY1031" fmla="*/ 1100087 h 6693946"/>
              <a:gd name="connsiteX1032" fmla="*/ 774717 w 1569618"/>
              <a:gd name="connsiteY1032" fmla="*/ 1095591 h 6693946"/>
              <a:gd name="connsiteX1033" fmla="*/ 772520 w 1569618"/>
              <a:gd name="connsiteY1033" fmla="*/ 1097890 h 6693946"/>
              <a:gd name="connsiteX1034" fmla="*/ 774717 w 1569618"/>
              <a:gd name="connsiteY1034" fmla="*/ 1102592 h 6693946"/>
              <a:gd name="connsiteX1035" fmla="*/ 824901 w 1569618"/>
              <a:gd name="connsiteY1035" fmla="*/ 1241265 h 6693946"/>
              <a:gd name="connsiteX1036" fmla="*/ 827200 w 1569618"/>
              <a:gd name="connsiteY1036" fmla="*/ 1239067 h 6693946"/>
              <a:gd name="connsiteX1037" fmla="*/ 822704 w 1569618"/>
              <a:gd name="connsiteY1037" fmla="*/ 1236577 h 6693946"/>
              <a:gd name="connsiteX1038" fmla="*/ 820214 w 1569618"/>
              <a:gd name="connsiteY1038" fmla="*/ 1239067 h 6693946"/>
              <a:gd name="connsiteX1039" fmla="*/ 824901 w 1569618"/>
              <a:gd name="connsiteY1039" fmla="*/ 1241265 h 6693946"/>
              <a:gd name="connsiteX1040" fmla="*/ 653301 w 1569618"/>
              <a:gd name="connsiteY1040" fmla="*/ 724387 h 6693946"/>
              <a:gd name="connsiteX1041" fmla="*/ 655131 w 1569618"/>
              <a:gd name="connsiteY1041" fmla="*/ 716610 h 6693946"/>
              <a:gd name="connsiteX1042" fmla="*/ 656477 w 1569618"/>
              <a:gd name="connsiteY1042" fmla="*/ 709751 h 6693946"/>
              <a:gd name="connsiteX1043" fmla="*/ 649844 w 1569618"/>
              <a:gd name="connsiteY1043" fmla="*/ 697756 h 6693946"/>
              <a:gd name="connsiteX1044" fmla="*/ 645288 w 1569618"/>
              <a:gd name="connsiteY1044" fmla="*/ 707115 h 6693946"/>
              <a:gd name="connsiteX1045" fmla="*/ 645228 w 1569618"/>
              <a:gd name="connsiteY1045" fmla="*/ 710456 h 6693946"/>
              <a:gd name="connsiteX1046" fmla="*/ 645550 w 1569618"/>
              <a:gd name="connsiteY1046" fmla="*/ 720401 h 6693946"/>
              <a:gd name="connsiteX1047" fmla="*/ 653301 w 1569618"/>
              <a:gd name="connsiteY1047" fmla="*/ 724387 h 6693946"/>
              <a:gd name="connsiteX1048" fmla="*/ 648730 w 1569618"/>
              <a:gd name="connsiteY1048" fmla="*/ 773634 h 6693946"/>
              <a:gd name="connsiteX1049" fmla="*/ 651220 w 1569618"/>
              <a:gd name="connsiteY1049" fmla="*/ 771144 h 6693946"/>
              <a:gd name="connsiteX1050" fmla="*/ 648730 w 1569618"/>
              <a:gd name="connsiteY1050" fmla="*/ 766629 h 6693946"/>
              <a:gd name="connsiteX1051" fmla="*/ 646548 w 1569618"/>
              <a:gd name="connsiteY1051" fmla="*/ 768931 h 6693946"/>
              <a:gd name="connsiteX1052" fmla="*/ 648730 w 1569618"/>
              <a:gd name="connsiteY1052" fmla="*/ 773634 h 6693946"/>
              <a:gd name="connsiteX1053" fmla="*/ 650459 w 1569618"/>
              <a:gd name="connsiteY1053" fmla="*/ 808230 h 6693946"/>
              <a:gd name="connsiteX1054" fmla="*/ 658896 w 1569618"/>
              <a:gd name="connsiteY1054" fmla="*/ 801304 h 6693946"/>
              <a:gd name="connsiteX1055" fmla="*/ 653856 w 1569618"/>
              <a:gd name="connsiteY1055" fmla="*/ 795049 h 6693946"/>
              <a:gd name="connsiteX1056" fmla="*/ 641523 w 1569618"/>
              <a:gd name="connsiteY1056" fmla="*/ 800130 h 6693946"/>
              <a:gd name="connsiteX1057" fmla="*/ 650459 w 1569618"/>
              <a:gd name="connsiteY1057" fmla="*/ 808230 h 6693946"/>
              <a:gd name="connsiteX1058" fmla="*/ 690537 w 1569618"/>
              <a:gd name="connsiteY1058" fmla="*/ 910105 h 6693946"/>
              <a:gd name="connsiteX1059" fmla="*/ 685674 w 1569618"/>
              <a:gd name="connsiteY1059" fmla="*/ 906618 h 6693946"/>
              <a:gd name="connsiteX1060" fmla="*/ 687226 w 1569618"/>
              <a:gd name="connsiteY1060" fmla="*/ 906618 h 6693946"/>
              <a:gd name="connsiteX1061" fmla="*/ 685115 w 1569618"/>
              <a:gd name="connsiteY1061" fmla="*/ 901301 h 6693946"/>
              <a:gd name="connsiteX1062" fmla="*/ 680866 w 1569618"/>
              <a:gd name="connsiteY1062" fmla="*/ 902474 h 6693946"/>
              <a:gd name="connsiteX1063" fmla="*/ 685674 w 1569618"/>
              <a:gd name="connsiteY1063" fmla="*/ 906618 h 6693946"/>
              <a:gd name="connsiteX1064" fmla="*/ 690537 w 1569618"/>
              <a:gd name="connsiteY1064" fmla="*/ 910105 h 6693946"/>
              <a:gd name="connsiteX1065" fmla="*/ 589479 w 1569618"/>
              <a:gd name="connsiteY1065" fmla="*/ 859336 h 6693946"/>
              <a:gd name="connsiteX1066" fmla="*/ 592730 w 1569618"/>
              <a:gd name="connsiteY1066" fmla="*/ 864623 h 6693946"/>
              <a:gd name="connsiteX1067" fmla="*/ 596791 w 1569618"/>
              <a:gd name="connsiteY1067" fmla="*/ 856760 h 6693946"/>
              <a:gd name="connsiteX1068" fmla="*/ 592730 w 1569618"/>
              <a:gd name="connsiteY1068" fmla="*/ 850621 h 6693946"/>
              <a:gd name="connsiteX1069" fmla="*/ 589479 w 1569618"/>
              <a:gd name="connsiteY1069" fmla="*/ 859336 h 6693946"/>
              <a:gd name="connsiteX1070" fmla="*/ 493097 w 1569618"/>
              <a:gd name="connsiteY1070" fmla="*/ 877572 h 6693946"/>
              <a:gd name="connsiteX1071" fmla="*/ 498005 w 1569618"/>
              <a:gd name="connsiteY1071" fmla="*/ 875157 h 6693946"/>
              <a:gd name="connsiteX1072" fmla="*/ 498062 w 1569618"/>
              <a:gd name="connsiteY1072" fmla="*/ 805653 h 6693946"/>
              <a:gd name="connsiteX1073" fmla="*/ 493697 w 1569618"/>
              <a:gd name="connsiteY1073" fmla="*/ 800599 h 6693946"/>
              <a:gd name="connsiteX1074" fmla="*/ 488792 w 1569618"/>
              <a:gd name="connsiteY1074" fmla="*/ 795664 h 6693946"/>
              <a:gd name="connsiteX1075" fmla="*/ 484307 w 1569618"/>
              <a:gd name="connsiteY1075" fmla="*/ 802166 h 6693946"/>
              <a:gd name="connsiteX1076" fmla="*/ 483036 w 1569618"/>
              <a:gd name="connsiteY1076" fmla="*/ 820840 h 6693946"/>
              <a:gd name="connsiteX1077" fmla="*/ 485406 w 1569618"/>
              <a:gd name="connsiteY1077" fmla="*/ 867713 h 6693946"/>
              <a:gd name="connsiteX1078" fmla="*/ 493097 w 1569618"/>
              <a:gd name="connsiteY1078" fmla="*/ 877572 h 6693946"/>
              <a:gd name="connsiteX1079" fmla="*/ 552817 w 1569618"/>
              <a:gd name="connsiteY1079" fmla="*/ 878348 h 6693946"/>
              <a:gd name="connsiteX1080" fmla="*/ 554017 w 1569618"/>
              <a:gd name="connsiteY1080" fmla="*/ 868373 h 6693946"/>
              <a:gd name="connsiteX1081" fmla="*/ 549637 w 1569618"/>
              <a:gd name="connsiteY1081" fmla="*/ 865737 h 6693946"/>
              <a:gd name="connsiteX1082" fmla="*/ 547484 w 1569618"/>
              <a:gd name="connsiteY1082" fmla="*/ 874894 h 6693946"/>
              <a:gd name="connsiteX1083" fmla="*/ 552817 w 1569618"/>
              <a:gd name="connsiteY1083" fmla="*/ 878348 h 6693946"/>
              <a:gd name="connsiteX1084" fmla="*/ 304581 w 1569618"/>
              <a:gd name="connsiteY1084" fmla="*/ 359378 h 6693946"/>
              <a:gd name="connsiteX1085" fmla="*/ 309283 w 1569618"/>
              <a:gd name="connsiteY1085" fmla="*/ 357180 h 6693946"/>
              <a:gd name="connsiteX1086" fmla="*/ 306981 w 1569618"/>
              <a:gd name="connsiteY1086" fmla="*/ 354998 h 6693946"/>
              <a:gd name="connsiteX1087" fmla="*/ 302279 w 1569618"/>
              <a:gd name="connsiteY1087" fmla="*/ 357180 h 6693946"/>
              <a:gd name="connsiteX1088" fmla="*/ 304581 w 1569618"/>
              <a:gd name="connsiteY1088" fmla="*/ 359378 h 6693946"/>
              <a:gd name="connsiteX1089" fmla="*/ 298780 w 1569618"/>
              <a:gd name="connsiteY1089" fmla="*/ 374684 h 6693946"/>
              <a:gd name="connsiteX1090" fmla="*/ 300963 w 1569618"/>
              <a:gd name="connsiteY1090" fmla="*/ 372386 h 6693946"/>
              <a:gd name="connsiteX1091" fmla="*/ 298780 w 1569618"/>
              <a:gd name="connsiteY1091" fmla="*/ 367683 h 6693946"/>
              <a:gd name="connsiteX1092" fmla="*/ 296290 w 1569618"/>
              <a:gd name="connsiteY1092" fmla="*/ 370188 h 6693946"/>
              <a:gd name="connsiteX1093" fmla="*/ 298780 w 1569618"/>
              <a:gd name="connsiteY1093" fmla="*/ 374684 h 6693946"/>
              <a:gd name="connsiteX1094" fmla="*/ 298780 w 1569618"/>
              <a:gd name="connsiteY1094" fmla="*/ 458673 h 6693946"/>
              <a:gd name="connsiteX1095" fmla="*/ 300963 w 1569618"/>
              <a:gd name="connsiteY1095" fmla="*/ 453975 h 6693946"/>
              <a:gd name="connsiteX1096" fmla="*/ 298780 w 1569618"/>
              <a:gd name="connsiteY1096" fmla="*/ 451672 h 6693946"/>
              <a:gd name="connsiteX1097" fmla="*/ 296290 w 1569618"/>
              <a:gd name="connsiteY1097" fmla="*/ 456183 h 6693946"/>
              <a:gd name="connsiteX1098" fmla="*/ 298780 w 1569618"/>
              <a:gd name="connsiteY1098" fmla="*/ 458673 h 6693946"/>
              <a:gd name="connsiteX1099" fmla="*/ 308815 w 1569618"/>
              <a:gd name="connsiteY1099" fmla="*/ 480396 h 6693946"/>
              <a:gd name="connsiteX1100" fmla="*/ 313678 w 1569618"/>
              <a:gd name="connsiteY1100" fmla="*/ 478596 h 6693946"/>
              <a:gd name="connsiteX1101" fmla="*/ 313896 w 1569618"/>
              <a:gd name="connsiteY1101" fmla="*/ 474040 h 6693946"/>
              <a:gd name="connsiteX1102" fmla="*/ 303921 w 1569618"/>
              <a:gd name="connsiteY1102" fmla="*/ 465866 h 6693946"/>
              <a:gd name="connsiteX1103" fmla="*/ 297753 w 1569618"/>
              <a:gd name="connsiteY1103" fmla="*/ 466702 h 6693946"/>
              <a:gd name="connsiteX1104" fmla="*/ 300055 w 1569618"/>
              <a:gd name="connsiteY1104" fmla="*/ 473661 h 6693946"/>
              <a:gd name="connsiteX1105" fmla="*/ 308815 w 1569618"/>
              <a:gd name="connsiteY1105" fmla="*/ 480396 h 6693946"/>
              <a:gd name="connsiteX1106" fmla="*/ 263404 w 1569618"/>
              <a:gd name="connsiteY1106" fmla="*/ 486666 h 6693946"/>
              <a:gd name="connsiteX1107" fmla="*/ 261897 w 1569618"/>
              <a:gd name="connsiteY1107" fmla="*/ 488177 h 6693946"/>
              <a:gd name="connsiteX1108" fmla="*/ 266715 w 1569618"/>
              <a:gd name="connsiteY1108" fmla="*/ 490738 h 6693946"/>
              <a:gd name="connsiteX1109" fmla="*/ 263404 w 1569618"/>
              <a:gd name="connsiteY1109" fmla="*/ 486666 h 6693946"/>
              <a:gd name="connsiteX1110" fmla="*/ 259231 w 1569618"/>
              <a:gd name="connsiteY1110" fmla="*/ 486666 h 6693946"/>
              <a:gd name="connsiteX1111" fmla="*/ 260284 w 1569618"/>
              <a:gd name="connsiteY1111" fmla="*/ 486666 h 6693946"/>
              <a:gd name="connsiteX1112" fmla="*/ 258177 w 1569618"/>
              <a:gd name="connsiteY1112" fmla="*/ 481364 h 6693946"/>
              <a:gd name="connsiteX1113" fmla="*/ 253928 w 1569618"/>
              <a:gd name="connsiteY1113" fmla="*/ 482522 h 6693946"/>
              <a:gd name="connsiteX1114" fmla="*/ 259231 w 1569618"/>
              <a:gd name="connsiteY1114" fmla="*/ 486666 h 6693946"/>
              <a:gd name="connsiteX1115" fmla="*/ 264503 w 1569618"/>
              <a:gd name="connsiteY1115" fmla="*/ 492906 h 6693946"/>
              <a:gd name="connsiteX1116" fmla="*/ 261031 w 1569618"/>
              <a:gd name="connsiteY1116" fmla="*/ 489040 h 6693946"/>
              <a:gd name="connsiteX1117" fmla="*/ 260284 w 1569618"/>
              <a:gd name="connsiteY1117" fmla="*/ 489786 h 6693946"/>
              <a:gd name="connsiteX1118" fmla="*/ 264503 w 1569618"/>
              <a:gd name="connsiteY1118" fmla="*/ 492906 h 6693946"/>
              <a:gd name="connsiteX1119" fmla="*/ 302601 w 1569618"/>
              <a:gd name="connsiteY1119" fmla="*/ 526800 h 6693946"/>
              <a:gd name="connsiteX1120" fmla="*/ 307964 w 1569618"/>
              <a:gd name="connsiteY1120" fmla="*/ 526260 h 6693946"/>
              <a:gd name="connsiteX1121" fmla="*/ 307964 w 1569618"/>
              <a:gd name="connsiteY1121" fmla="*/ 517077 h 6693946"/>
              <a:gd name="connsiteX1122" fmla="*/ 303599 w 1569618"/>
              <a:gd name="connsiteY1122" fmla="*/ 517103 h 6693946"/>
              <a:gd name="connsiteX1123" fmla="*/ 302601 w 1569618"/>
              <a:gd name="connsiteY1123" fmla="*/ 526800 h 6693946"/>
              <a:gd name="connsiteX1124" fmla="*/ 389770 w 1569618"/>
              <a:gd name="connsiteY1124" fmla="*/ 878614 h 6693946"/>
              <a:gd name="connsiteX1125" fmla="*/ 391952 w 1569618"/>
              <a:gd name="connsiteY1125" fmla="*/ 876312 h 6693946"/>
              <a:gd name="connsiteX1126" fmla="*/ 389770 w 1569618"/>
              <a:gd name="connsiteY1126" fmla="*/ 871613 h 6693946"/>
              <a:gd name="connsiteX1127" fmla="*/ 387576 w 1569618"/>
              <a:gd name="connsiteY1127" fmla="*/ 873912 h 6693946"/>
              <a:gd name="connsiteX1128" fmla="*/ 389770 w 1569618"/>
              <a:gd name="connsiteY1128" fmla="*/ 878614 h 6693946"/>
              <a:gd name="connsiteX1129" fmla="*/ 387149 w 1569618"/>
              <a:gd name="connsiteY1129" fmla="*/ 900982 h 6693946"/>
              <a:gd name="connsiteX1130" fmla="*/ 393040 w 1569618"/>
              <a:gd name="connsiteY1130" fmla="*/ 892383 h 6693946"/>
              <a:gd name="connsiteX1131" fmla="*/ 390884 w 1569618"/>
              <a:gd name="connsiteY1131" fmla="*/ 886744 h 6693946"/>
              <a:gd name="connsiteX1132" fmla="*/ 379533 w 1569618"/>
              <a:gd name="connsiteY1132" fmla="*/ 896381 h 6693946"/>
              <a:gd name="connsiteX1133" fmla="*/ 387149 w 1569618"/>
              <a:gd name="connsiteY1133" fmla="*/ 900982 h 6693946"/>
              <a:gd name="connsiteX1134" fmla="*/ 549551 w 1569618"/>
              <a:gd name="connsiteY1134" fmla="*/ 905302 h 6693946"/>
              <a:gd name="connsiteX1135" fmla="*/ 554238 w 1569618"/>
              <a:gd name="connsiteY1135" fmla="*/ 903119 h 6693946"/>
              <a:gd name="connsiteX1136" fmla="*/ 551939 w 1569618"/>
              <a:gd name="connsiteY1136" fmla="*/ 900922 h 6693946"/>
              <a:gd name="connsiteX1137" fmla="*/ 547252 w 1569618"/>
              <a:gd name="connsiteY1137" fmla="*/ 903119 h 6693946"/>
              <a:gd name="connsiteX1138" fmla="*/ 549551 w 1569618"/>
              <a:gd name="connsiteY1138" fmla="*/ 905302 h 6693946"/>
              <a:gd name="connsiteX1139" fmla="*/ 382330 w 1569618"/>
              <a:gd name="connsiteY1139" fmla="*/ 938653 h 6693946"/>
              <a:gd name="connsiteX1140" fmla="*/ 389612 w 1569618"/>
              <a:gd name="connsiteY1140" fmla="*/ 935345 h 6693946"/>
              <a:gd name="connsiteX1141" fmla="*/ 393051 w 1569618"/>
              <a:gd name="connsiteY1141" fmla="*/ 919071 h 6693946"/>
              <a:gd name="connsiteX1142" fmla="*/ 389860 w 1569618"/>
              <a:gd name="connsiteY1142" fmla="*/ 913709 h 6693946"/>
              <a:gd name="connsiteX1143" fmla="*/ 379593 w 1569618"/>
              <a:gd name="connsiteY1143" fmla="*/ 929631 h 6693946"/>
              <a:gd name="connsiteX1144" fmla="*/ 382330 w 1569618"/>
              <a:gd name="connsiteY1144" fmla="*/ 938653 h 6693946"/>
              <a:gd name="connsiteX1145" fmla="*/ 144800 w 1569618"/>
              <a:gd name="connsiteY1145" fmla="*/ 227709 h 6693946"/>
              <a:gd name="connsiteX1146" fmla="*/ 141549 w 1569618"/>
              <a:gd name="connsiteY1146" fmla="*/ 236495 h 6693946"/>
              <a:gd name="connsiteX1147" fmla="*/ 144800 w 1569618"/>
              <a:gd name="connsiteY1147" fmla="*/ 248712 h 6693946"/>
              <a:gd name="connsiteX1148" fmla="*/ 149488 w 1569618"/>
              <a:gd name="connsiteY1148" fmla="*/ 239529 h 6693946"/>
              <a:gd name="connsiteX1149" fmla="*/ 144800 w 1569618"/>
              <a:gd name="connsiteY1149" fmla="*/ 227709 h 6693946"/>
              <a:gd name="connsiteX1150" fmla="*/ 109807 w 1569618"/>
              <a:gd name="connsiteY1150" fmla="*/ 514673 h 6693946"/>
              <a:gd name="connsiteX1151" fmla="*/ 111989 w 1569618"/>
              <a:gd name="connsiteY1151" fmla="*/ 509971 h 6693946"/>
              <a:gd name="connsiteX1152" fmla="*/ 109807 w 1569618"/>
              <a:gd name="connsiteY1152" fmla="*/ 507672 h 6693946"/>
              <a:gd name="connsiteX1153" fmla="*/ 107317 w 1569618"/>
              <a:gd name="connsiteY1153" fmla="*/ 512184 h 6693946"/>
              <a:gd name="connsiteX1154" fmla="*/ 109807 w 1569618"/>
              <a:gd name="connsiteY1154" fmla="*/ 514673 h 6693946"/>
              <a:gd name="connsiteX1155" fmla="*/ 109807 w 1569618"/>
              <a:gd name="connsiteY1155" fmla="*/ 542666 h 6693946"/>
              <a:gd name="connsiteX1156" fmla="*/ 113864 w 1569618"/>
              <a:gd name="connsiteY1156" fmla="*/ 536528 h 6693946"/>
              <a:gd name="connsiteX1157" fmla="*/ 109807 w 1569618"/>
              <a:gd name="connsiteY1157" fmla="*/ 528664 h 6693946"/>
              <a:gd name="connsiteX1158" fmla="*/ 106541 w 1569618"/>
              <a:gd name="connsiteY1158" fmla="*/ 533951 h 6693946"/>
              <a:gd name="connsiteX1159" fmla="*/ 109807 w 1569618"/>
              <a:gd name="connsiteY1159" fmla="*/ 542666 h 6693946"/>
              <a:gd name="connsiteX1160" fmla="*/ 103113 w 1569618"/>
              <a:gd name="connsiteY1160" fmla="*/ 640353 h 6693946"/>
              <a:gd name="connsiteX1161" fmla="*/ 112372 w 1569618"/>
              <a:gd name="connsiteY1161" fmla="*/ 630375 h 6693946"/>
              <a:gd name="connsiteX1162" fmla="*/ 106308 w 1569618"/>
              <a:gd name="connsiteY1162" fmla="*/ 619654 h 6693946"/>
              <a:gd name="connsiteX1163" fmla="*/ 111611 w 1569618"/>
              <a:gd name="connsiteY1163" fmla="*/ 617547 h 6693946"/>
              <a:gd name="connsiteX1164" fmla="*/ 110452 w 1569618"/>
              <a:gd name="connsiteY1164" fmla="*/ 613298 h 6693946"/>
              <a:gd name="connsiteX1165" fmla="*/ 106308 w 1569618"/>
              <a:gd name="connsiteY1165" fmla="*/ 617164 h 6693946"/>
              <a:gd name="connsiteX1166" fmla="*/ 106308 w 1569618"/>
              <a:gd name="connsiteY1166" fmla="*/ 619654 h 6693946"/>
              <a:gd name="connsiteX1167" fmla="*/ 104475 w 1569618"/>
              <a:gd name="connsiteY1167" fmla="*/ 619084 h 6693946"/>
              <a:gd name="connsiteX1168" fmla="*/ 97035 w 1569618"/>
              <a:gd name="connsiteY1168" fmla="*/ 627067 h 6693946"/>
              <a:gd name="connsiteX1169" fmla="*/ 103113 w 1569618"/>
              <a:gd name="connsiteY1169" fmla="*/ 640353 h 6693946"/>
              <a:gd name="connsiteX1170" fmla="*/ 106631 w 1569618"/>
              <a:gd name="connsiteY1170" fmla="*/ 657651 h 6693946"/>
              <a:gd name="connsiteX1171" fmla="*/ 109560 w 1569618"/>
              <a:gd name="connsiteY1171" fmla="*/ 661648 h 6693946"/>
              <a:gd name="connsiteX1172" fmla="*/ 113073 w 1569618"/>
              <a:gd name="connsiteY1172" fmla="*/ 656830 h 6693946"/>
              <a:gd name="connsiteX1173" fmla="*/ 110407 w 1569618"/>
              <a:gd name="connsiteY1173" fmla="*/ 648246 h 6693946"/>
              <a:gd name="connsiteX1174" fmla="*/ 106631 w 1569618"/>
              <a:gd name="connsiteY1174" fmla="*/ 657651 h 6693946"/>
              <a:gd name="connsiteX1175" fmla="*/ 102427 w 1569618"/>
              <a:gd name="connsiteY1175" fmla="*/ 663876 h 6693946"/>
              <a:gd name="connsiteX1176" fmla="*/ 99641 w 1569618"/>
              <a:gd name="connsiteY1176" fmla="*/ 666587 h 6693946"/>
              <a:gd name="connsiteX1177" fmla="*/ 102427 w 1569618"/>
              <a:gd name="connsiteY1177" fmla="*/ 663876 h 6693946"/>
              <a:gd name="connsiteX1178" fmla="*/ 102075 w 1569618"/>
              <a:gd name="connsiteY1178" fmla="*/ 678481 h 6693946"/>
              <a:gd name="connsiteX1179" fmla="*/ 106203 w 1569618"/>
              <a:gd name="connsiteY1179" fmla="*/ 668139 h 6693946"/>
              <a:gd name="connsiteX1180" fmla="*/ 106308 w 1569618"/>
              <a:gd name="connsiteY1180" fmla="*/ 661648 h 6693946"/>
              <a:gd name="connsiteX1181" fmla="*/ 105532 w 1569618"/>
              <a:gd name="connsiteY1181" fmla="*/ 662117 h 6693946"/>
              <a:gd name="connsiteX1182" fmla="*/ 102075 w 1569618"/>
              <a:gd name="connsiteY1182" fmla="*/ 678481 h 6693946"/>
              <a:gd name="connsiteX1183" fmla="*/ 102600 w 1569618"/>
              <a:gd name="connsiteY1183" fmla="*/ 710426 h 6693946"/>
              <a:gd name="connsiteX1184" fmla="*/ 111435 w 1569618"/>
              <a:gd name="connsiteY1184" fmla="*/ 701520 h 6693946"/>
              <a:gd name="connsiteX1185" fmla="*/ 102705 w 1569618"/>
              <a:gd name="connsiteY1185" fmla="*/ 689757 h 6693946"/>
              <a:gd name="connsiteX1186" fmla="*/ 98179 w 1569618"/>
              <a:gd name="connsiteY1186" fmla="*/ 698723 h 6693946"/>
              <a:gd name="connsiteX1187" fmla="*/ 102600 w 1569618"/>
              <a:gd name="connsiteY1187" fmla="*/ 710426 h 6693946"/>
              <a:gd name="connsiteX1188" fmla="*/ 104066 w 1569618"/>
              <a:gd name="connsiteY1188" fmla="*/ 744381 h 6693946"/>
              <a:gd name="connsiteX1189" fmla="*/ 103980 w 1569618"/>
              <a:gd name="connsiteY1189" fmla="*/ 718807 h 6693946"/>
              <a:gd name="connsiteX1190" fmla="*/ 99525 w 1569618"/>
              <a:gd name="connsiteY1190" fmla="*/ 721443 h 6693946"/>
              <a:gd name="connsiteX1191" fmla="*/ 99308 w 1569618"/>
              <a:gd name="connsiteY1191" fmla="*/ 731710 h 6693946"/>
              <a:gd name="connsiteX1192" fmla="*/ 99525 w 1569618"/>
              <a:gd name="connsiteY1192" fmla="*/ 741962 h 6693946"/>
              <a:gd name="connsiteX1193" fmla="*/ 104066 w 1569618"/>
              <a:gd name="connsiteY1193" fmla="*/ 744381 h 6693946"/>
              <a:gd name="connsiteX1194" fmla="*/ 102806 w 1569618"/>
              <a:gd name="connsiteY1194" fmla="*/ 780634 h 6693946"/>
              <a:gd name="connsiteX1195" fmla="*/ 106057 w 1569618"/>
              <a:gd name="connsiteY1195" fmla="*/ 775347 h 6693946"/>
              <a:gd name="connsiteX1196" fmla="*/ 102806 w 1569618"/>
              <a:gd name="connsiteY1196" fmla="*/ 766629 h 6693946"/>
              <a:gd name="connsiteX1197" fmla="*/ 98749 w 1569618"/>
              <a:gd name="connsiteY1197" fmla="*/ 772767 h 6693946"/>
              <a:gd name="connsiteX1198" fmla="*/ 102806 w 1569618"/>
              <a:gd name="connsiteY1198" fmla="*/ 780634 h 6693946"/>
              <a:gd name="connsiteX1199" fmla="*/ 17805 w 1569618"/>
              <a:gd name="connsiteY1199" fmla="*/ 975596 h 6693946"/>
              <a:gd name="connsiteX1200" fmla="*/ 22316 w 1569618"/>
              <a:gd name="connsiteY1200" fmla="*/ 973106 h 6693946"/>
              <a:gd name="connsiteX1201" fmla="*/ 20017 w 1569618"/>
              <a:gd name="connsiteY1201" fmla="*/ 970909 h 6693946"/>
              <a:gd name="connsiteX1202" fmla="*/ 15315 w 1569618"/>
              <a:gd name="connsiteY1202" fmla="*/ 973106 h 6693946"/>
              <a:gd name="connsiteX1203" fmla="*/ 17805 w 1569618"/>
              <a:gd name="connsiteY1203" fmla="*/ 975596 h 6693946"/>
              <a:gd name="connsiteX1204" fmla="*/ 11918 w 1569618"/>
              <a:gd name="connsiteY1204" fmla="*/ 1001451 h 6693946"/>
              <a:gd name="connsiteX1205" fmla="*/ 23490 w 1569618"/>
              <a:gd name="connsiteY1205" fmla="*/ 992778 h 6693946"/>
              <a:gd name="connsiteX1206" fmla="*/ 27926 w 1569618"/>
              <a:gd name="connsiteY1206" fmla="*/ 985717 h 6693946"/>
              <a:gd name="connsiteX1207" fmla="*/ 19080 w 1569618"/>
              <a:gd name="connsiteY1207" fmla="*/ 983973 h 6693946"/>
              <a:gd name="connsiteX1208" fmla="*/ 11918 w 1569618"/>
              <a:gd name="connsiteY1208" fmla="*/ 1001451 h 6693946"/>
              <a:gd name="connsiteX1209" fmla="*/ 20253 w 1569618"/>
              <a:gd name="connsiteY1209" fmla="*/ 1150140 h 6693946"/>
              <a:gd name="connsiteX1210" fmla="*/ 24997 w 1569618"/>
              <a:gd name="connsiteY1210" fmla="*/ 1145160 h 6693946"/>
              <a:gd name="connsiteX1211" fmla="*/ 26051 w 1569618"/>
              <a:gd name="connsiteY1211" fmla="*/ 1130352 h 6693946"/>
              <a:gd name="connsiteX1212" fmla="*/ 28878 w 1569618"/>
              <a:gd name="connsiteY1212" fmla="*/ 1079245 h 6693946"/>
              <a:gd name="connsiteX1213" fmla="*/ 20238 w 1569618"/>
              <a:gd name="connsiteY1213" fmla="*/ 1069020 h 6693946"/>
              <a:gd name="connsiteX1214" fmla="*/ 15551 w 1569618"/>
              <a:gd name="connsiteY1214" fmla="*/ 1078132 h 6693946"/>
              <a:gd name="connsiteX1215" fmla="*/ 15315 w 1569618"/>
              <a:gd name="connsiteY1215" fmla="*/ 1109593 h 6693946"/>
              <a:gd name="connsiteX1216" fmla="*/ 15536 w 1569618"/>
              <a:gd name="connsiteY1216" fmla="*/ 1144560 h 6693946"/>
              <a:gd name="connsiteX1217" fmla="*/ 20253 w 1569618"/>
              <a:gd name="connsiteY1217" fmla="*/ 1150140 h 6693946"/>
              <a:gd name="connsiteX1218" fmla="*/ 223138 w 1569618"/>
              <a:gd name="connsiteY1218" fmla="*/ 1150226 h 6693946"/>
              <a:gd name="connsiteX1219" fmla="*/ 222861 w 1569618"/>
              <a:gd name="connsiteY1219" fmla="*/ 1124652 h 6693946"/>
              <a:gd name="connsiteX1220" fmla="*/ 218481 w 1569618"/>
              <a:gd name="connsiteY1220" fmla="*/ 1127551 h 6693946"/>
              <a:gd name="connsiteX1221" fmla="*/ 218290 w 1569618"/>
              <a:gd name="connsiteY1221" fmla="*/ 1134349 h 6693946"/>
              <a:gd name="connsiteX1222" fmla="*/ 218511 w 1569618"/>
              <a:gd name="connsiteY1222" fmla="*/ 1148059 h 6693946"/>
              <a:gd name="connsiteX1223" fmla="*/ 223138 w 1569618"/>
              <a:gd name="connsiteY1223" fmla="*/ 1150226 h 6693946"/>
              <a:gd name="connsiteX1224" fmla="*/ 227680 w 1569618"/>
              <a:gd name="connsiteY1224" fmla="*/ 1229678 h 6693946"/>
              <a:gd name="connsiteX1225" fmla="*/ 225527 w 1569618"/>
              <a:gd name="connsiteY1225" fmla="*/ 1238846 h 6693946"/>
              <a:gd name="connsiteX1226" fmla="*/ 230859 w 1569618"/>
              <a:gd name="connsiteY1226" fmla="*/ 1242303 h 6693946"/>
              <a:gd name="connsiteX1227" fmla="*/ 232059 w 1569618"/>
              <a:gd name="connsiteY1227" fmla="*/ 1232314 h 6693946"/>
              <a:gd name="connsiteX1228" fmla="*/ 227680 w 1569618"/>
              <a:gd name="connsiteY1228" fmla="*/ 1229678 h 6693946"/>
              <a:gd name="connsiteX1229" fmla="*/ 219610 w 1569618"/>
              <a:gd name="connsiteY1229" fmla="*/ 1168012 h 6693946"/>
              <a:gd name="connsiteX1230" fmla="*/ 218612 w 1569618"/>
              <a:gd name="connsiteY1230" fmla="*/ 1177705 h 6693946"/>
              <a:gd name="connsiteX1231" fmla="*/ 223975 w 1569618"/>
              <a:gd name="connsiteY1231" fmla="*/ 1177165 h 6693946"/>
              <a:gd name="connsiteX1232" fmla="*/ 223975 w 1569618"/>
              <a:gd name="connsiteY1232" fmla="*/ 1167982 h 6693946"/>
              <a:gd name="connsiteX1233" fmla="*/ 219610 w 1569618"/>
              <a:gd name="connsiteY1233" fmla="*/ 1168012 h 6693946"/>
              <a:gd name="connsiteX1234" fmla="*/ 23621 w 1569618"/>
              <a:gd name="connsiteY1234" fmla="*/ 1186438 h 6693946"/>
              <a:gd name="connsiteX1235" fmla="*/ 28848 w 1569618"/>
              <a:gd name="connsiteY1235" fmla="*/ 1183465 h 6693946"/>
              <a:gd name="connsiteX1236" fmla="*/ 17719 w 1569618"/>
              <a:gd name="connsiteY1236" fmla="*/ 1166677 h 6693946"/>
              <a:gd name="connsiteX1237" fmla="*/ 15461 w 1569618"/>
              <a:gd name="connsiteY1237" fmla="*/ 1172463 h 6693946"/>
              <a:gd name="connsiteX1238" fmla="*/ 23621 w 1569618"/>
              <a:gd name="connsiteY1238" fmla="*/ 1186438 h 6693946"/>
              <a:gd name="connsiteX1239" fmla="*/ 218522 w 1569618"/>
              <a:gd name="connsiteY1239" fmla="*/ 1200616 h 6693946"/>
              <a:gd name="connsiteX1240" fmla="*/ 221440 w 1569618"/>
              <a:gd name="connsiteY1240" fmla="*/ 1206987 h 6693946"/>
              <a:gd name="connsiteX1241" fmla="*/ 232176 w 1569618"/>
              <a:gd name="connsiteY1241" fmla="*/ 1196968 h 6693946"/>
              <a:gd name="connsiteX1242" fmla="*/ 222715 w 1569618"/>
              <a:gd name="connsiteY1242" fmla="*/ 1187492 h 6693946"/>
              <a:gd name="connsiteX1243" fmla="*/ 218522 w 1569618"/>
              <a:gd name="connsiteY1243" fmla="*/ 1200616 h 6693946"/>
              <a:gd name="connsiteX1244" fmla="*/ 11918 w 1569618"/>
              <a:gd name="connsiteY1244" fmla="*/ 1218428 h 6693946"/>
              <a:gd name="connsiteX1245" fmla="*/ 23490 w 1569618"/>
              <a:gd name="connsiteY1245" fmla="*/ 1209740 h 6693946"/>
              <a:gd name="connsiteX1246" fmla="*/ 27926 w 1569618"/>
              <a:gd name="connsiteY1246" fmla="*/ 1202698 h 6693946"/>
              <a:gd name="connsiteX1247" fmla="*/ 19080 w 1569618"/>
              <a:gd name="connsiteY1247" fmla="*/ 1200954 h 6693946"/>
              <a:gd name="connsiteX1248" fmla="*/ 11918 w 1569618"/>
              <a:gd name="connsiteY1248" fmla="*/ 1218428 h 6693946"/>
              <a:gd name="connsiteX1249" fmla="*/ 25803 w 1569618"/>
              <a:gd name="connsiteY1249" fmla="*/ 1249421 h 6693946"/>
              <a:gd name="connsiteX1250" fmla="*/ 28233 w 1569618"/>
              <a:gd name="connsiteY1250" fmla="*/ 1223978 h 6693946"/>
              <a:gd name="connsiteX1251" fmla="*/ 23591 w 1569618"/>
              <a:gd name="connsiteY1251" fmla="*/ 1224053 h 6693946"/>
              <a:gd name="connsiteX1252" fmla="*/ 16897 w 1569618"/>
              <a:gd name="connsiteY1252" fmla="*/ 1247459 h 6693946"/>
              <a:gd name="connsiteX1253" fmla="*/ 22215 w 1569618"/>
              <a:gd name="connsiteY1253" fmla="*/ 1249451 h 6693946"/>
              <a:gd name="connsiteX1254" fmla="*/ 25803 w 1569618"/>
              <a:gd name="connsiteY1254" fmla="*/ 1249421 h 6693946"/>
              <a:gd name="connsiteX1255" fmla="*/ 27281 w 1569618"/>
              <a:gd name="connsiteY1255" fmla="*/ 1303955 h 6693946"/>
              <a:gd name="connsiteX1256" fmla="*/ 29230 w 1569618"/>
              <a:gd name="connsiteY1256" fmla="*/ 1301540 h 6693946"/>
              <a:gd name="connsiteX1257" fmla="*/ 29317 w 1569618"/>
              <a:gd name="connsiteY1257" fmla="*/ 1278778 h 6693946"/>
              <a:gd name="connsiteX1258" fmla="*/ 27149 w 1569618"/>
              <a:gd name="connsiteY1258" fmla="*/ 1264889 h 6693946"/>
              <a:gd name="connsiteX1259" fmla="*/ 22316 w 1569618"/>
              <a:gd name="connsiteY1259" fmla="*/ 1267060 h 6693946"/>
              <a:gd name="connsiteX1260" fmla="*/ 19972 w 1569618"/>
              <a:gd name="connsiteY1260" fmla="*/ 1293117 h 6693946"/>
              <a:gd name="connsiteX1261" fmla="*/ 22608 w 1569618"/>
              <a:gd name="connsiteY1261" fmla="*/ 1302095 h 6693946"/>
              <a:gd name="connsiteX1262" fmla="*/ 27281 w 1569618"/>
              <a:gd name="connsiteY1262" fmla="*/ 1303955 h 6693946"/>
              <a:gd name="connsiteX1263" fmla="*/ 227710 w 1569618"/>
              <a:gd name="connsiteY1263" fmla="*/ 1304468 h 6693946"/>
              <a:gd name="connsiteX1264" fmla="*/ 232029 w 1569618"/>
              <a:gd name="connsiteY1264" fmla="*/ 1298289 h 6693946"/>
              <a:gd name="connsiteX1265" fmla="*/ 229877 w 1569618"/>
              <a:gd name="connsiteY1265" fmla="*/ 1285648 h 6693946"/>
              <a:gd name="connsiteX1266" fmla="*/ 223431 w 1569618"/>
              <a:gd name="connsiteY1266" fmla="*/ 1288108 h 6693946"/>
              <a:gd name="connsiteX1267" fmla="*/ 227710 w 1569618"/>
              <a:gd name="connsiteY1267" fmla="*/ 1304468 h 6693946"/>
              <a:gd name="connsiteX1268" fmla="*/ 230139 w 1569618"/>
              <a:gd name="connsiteY1268" fmla="*/ 1339199 h 6693946"/>
              <a:gd name="connsiteX1269" fmla="*/ 229862 w 1569618"/>
              <a:gd name="connsiteY1269" fmla="*/ 1313625 h 6693946"/>
              <a:gd name="connsiteX1270" fmla="*/ 225482 w 1569618"/>
              <a:gd name="connsiteY1270" fmla="*/ 1316524 h 6693946"/>
              <a:gd name="connsiteX1271" fmla="*/ 225291 w 1569618"/>
              <a:gd name="connsiteY1271" fmla="*/ 1323319 h 6693946"/>
              <a:gd name="connsiteX1272" fmla="*/ 225512 w 1569618"/>
              <a:gd name="connsiteY1272" fmla="*/ 1337032 h 6693946"/>
              <a:gd name="connsiteX1273" fmla="*/ 230139 w 1569618"/>
              <a:gd name="connsiteY1273" fmla="*/ 1339199 h 6693946"/>
              <a:gd name="connsiteX1274" fmla="*/ 227781 w 1569618"/>
              <a:gd name="connsiteY1274" fmla="*/ 1367541 h 6693946"/>
              <a:gd name="connsiteX1275" fmla="*/ 232292 w 1569618"/>
              <a:gd name="connsiteY1275" fmla="*/ 1365051 h 6693946"/>
              <a:gd name="connsiteX1276" fmla="*/ 229993 w 1569618"/>
              <a:gd name="connsiteY1276" fmla="*/ 1362853 h 6693946"/>
              <a:gd name="connsiteX1277" fmla="*/ 225291 w 1569618"/>
              <a:gd name="connsiteY1277" fmla="*/ 1365051 h 6693946"/>
              <a:gd name="connsiteX1278" fmla="*/ 227781 w 1569618"/>
              <a:gd name="connsiteY1278" fmla="*/ 1367541 h 6693946"/>
              <a:gd name="connsiteX1279" fmla="*/ 227589 w 1569618"/>
              <a:gd name="connsiteY1279" fmla="*/ 1381239 h 6693946"/>
              <a:gd name="connsiteX1280" fmla="*/ 232292 w 1569618"/>
              <a:gd name="connsiteY1280" fmla="*/ 1379056 h 6693946"/>
              <a:gd name="connsiteX1281" fmla="*/ 229993 w 1569618"/>
              <a:gd name="connsiteY1281" fmla="*/ 1376859 h 6693946"/>
              <a:gd name="connsiteX1282" fmla="*/ 225291 w 1569618"/>
              <a:gd name="connsiteY1282" fmla="*/ 1379056 h 6693946"/>
              <a:gd name="connsiteX1283" fmla="*/ 227589 w 1569618"/>
              <a:gd name="connsiteY1283" fmla="*/ 1381239 h 6693946"/>
              <a:gd name="connsiteX1284" fmla="*/ 227694 w 1569618"/>
              <a:gd name="connsiteY1284" fmla="*/ 1444427 h 6693946"/>
              <a:gd name="connsiteX1285" fmla="*/ 231913 w 1569618"/>
              <a:gd name="connsiteY1285" fmla="*/ 1417331 h 6693946"/>
              <a:gd name="connsiteX1286" fmla="*/ 229892 w 1569618"/>
              <a:gd name="connsiteY1286" fmla="*/ 1390643 h 6693946"/>
              <a:gd name="connsiteX1287" fmla="*/ 224620 w 1569618"/>
              <a:gd name="connsiteY1287" fmla="*/ 1419423 h 6693946"/>
              <a:gd name="connsiteX1288" fmla="*/ 227694 w 1569618"/>
              <a:gd name="connsiteY1288" fmla="*/ 1444427 h 6693946"/>
              <a:gd name="connsiteX1289" fmla="*/ 226727 w 1569618"/>
              <a:gd name="connsiteY1289" fmla="*/ 1466270 h 6693946"/>
              <a:gd name="connsiteX1290" fmla="*/ 232059 w 1569618"/>
              <a:gd name="connsiteY1290" fmla="*/ 1462813 h 6693946"/>
              <a:gd name="connsiteX1291" fmla="*/ 229907 w 1569618"/>
              <a:gd name="connsiteY1291" fmla="*/ 1453641 h 6693946"/>
              <a:gd name="connsiteX1292" fmla="*/ 225527 w 1569618"/>
              <a:gd name="connsiteY1292" fmla="*/ 1456292 h 6693946"/>
              <a:gd name="connsiteX1293" fmla="*/ 226727 w 1569618"/>
              <a:gd name="connsiteY1293" fmla="*/ 1466270 h 6693946"/>
              <a:gd name="connsiteX1294" fmla="*/ 237860 w 1569618"/>
              <a:gd name="connsiteY1294" fmla="*/ 1972922 h 6693946"/>
              <a:gd name="connsiteX1295" fmla="*/ 239060 w 1569618"/>
              <a:gd name="connsiteY1295" fmla="*/ 1962947 h 6693946"/>
              <a:gd name="connsiteX1296" fmla="*/ 234680 w 1569618"/>
              <a:gd name="connsiteY1296" fmla="*/ 1960296 h 6693946"/>
              <a:gd name="connsiteX1297" fmla="*/ 232528 w 1569618"/>
              <a:gd name="connsiteY1297" fmla="*/ 1969465 h 6693946"/>
              <a:gd name="connsiteX1298" fmla="*/ 237860 w 1569618"/>
              <a:gd name="connsiteY1298" fmla="*/ 1972922 h 6693946"/>
              <a:gd name="connsiteX1299" fmla="*/ 233713 w 1569618"/>
              <a:gd name="connsiteY1299" fmla="*/ 2021902 h 6693946"/>
              <a:gd name="connsiteX1300" fmla="*/ 239045 w 1569618"/>
              <a:gd name="connsiteY1300" fmla="*/ 2018460 h 6693946"/>
              <a:gd name="connsiteX1301" fmla="*/ 236893 w 1569618"/>
              <a:gd name="connsiteY1301" fmla="*/ 2009292 h 6693946"/>
              <a:gd name="connsiteX1302" fmla="*/ 232528 w 1569618"/>
              <a:gd name="connsiteY1302" fmla="*/ 2011943 h 6693946"/>
              <a:gd name="connsiteX1303" fmla="*/ 233713 w 1569618"/>
              <a:gd name="connsiteY1303" fmla="*/ 2021902 h 6693946"/>
              <a:gd name="connsiteX1304" fmla="*/ 236979 w 1569618"/>
              <a:gd name="connsiteY1304" fmla="*/ 2153852 h 6693946"/>
              <a:gd name="connsiteX1305" fmla="*/ 239296 w 1569618"/>
              <a:gd name="connsiteY1305" fmla="*/ 2151655 h 6693946"/>
              <a:gd name="connsiteX1306" fmla="*/ 234782 w 1569618"/>
              <a:gd name="connsiteY1306" fmla="*/ 2149165 h 6693946"/>
              <a:gd name="connsiteX1307" fmla="*/ 232292 w 1569618"/>
              <a:gd name="connsiteY1307" fmla="*/ 2151655 h 6693946"/>
              <a:gd name="connsiteX1308" fmla="*/ 236979 w 1569618"/>
              <a:gd name="connsiteY1308" fmla="*/ 2153852 h 6693946"/>
              <a:gd name="connsiteX1309" fmla="*/ 32819 w 1569618"/>
              <a:gd name="connsiteY1309" fmla="*/ 2183161 h 6693946"/>
              <a:gd name="connsiteX1310" fmla="*/ 35001 w 1569618"/>
              <a:gd name="connsiteY1310" fmla="*/ 2180862 h 6693946"/>
              <a:gd name="connsiteX1311" fmla="*/ 32819 w 1569618"/>
              <a:gd name="connsiteY1311" fmla="*/ 2176160 h 6693946"/>
              <a:gd name="connsiteX1312" fmla="*/ 30637 w 1569618"/>
              <a:gd name="connsiteY1312" fmla="*/ 2178458 h 6693946"/>
              <a:gd name="connsiteX1313" fmla="*/ 32819 w 1569618"/>
              <a:gd name="connsiteY1313" fmla="*/ 2183161 h 6693946"/>
              <a:gd name="connsiteX1314" fmla="*/ 66804 w 1569618"/>
              <a:gd name="connsiteY1314" fmla="*/ 3650637 h 6693946"/>
              <a:gd name="connsiteX1315" fmla="*/ 71315 w 1569618"/>
              <a:gd name="connsiteY1315" fmla="*/ 3648162 h 6693946"/>
              <a:gd name="connsiteX1316" fmla="*/ 69012 w 1569618"/>
              <a:gd name="connsiteY1316" fmla="*/ 3645988 h 6693946"/>
              <a:gd name="connsiteX1317" fmla="*/ 64314 w 1569618"/>
              <a:gd name="connsiteY1317" fmla="*/ 3648162 h 6693946"/>
              <a:gd name="connsiteX1318" fmla="*/ 66804 w 1569618"/>
              <a:gd name="connsiteY1318" fmla="*/ 3650637 h 6693946"/>
              <a:gd name="connsiteX1319" fmla="*/ 68986 w 1569618"/>
              <a:gd name="connsiteY1319" fmla="*/ 3692486 h 6693946"/>
              <a:gd name="connsiteX1320" fmla="*/ 69072 w 1569618"/>
              <a:gd name="connsiteY1320" fmla="*/ 3666912 h 6693946"/>
              <a:gd name="connsiteX1321" fmla="*/ 64516 w 1569618"/>
              <a:gd name="connsiteY1321" fmla="*/ 3669387 h 6693946"/>
              <a:gd name="connsiteX1322" fmla="*/ 64314 w 1569618"/>
              <a:gd name="connsiteY1322" fmla="*/ 3676174 h 6693946"/>
              <a:gd name="connsiteX1323" fmla="*/ 64516 w 1569618"/>
              <a:gd name="connsiteY1323" fmla="*/ 3689861 h 6693946"/>
              <a:gd name="connsiteX1324" fmla="*/ 68986 w 1569618"/>
              <a:gd name="connsiteY1324" fmla="*/ 3692486 h 6693946"/>
              <a:gd name="connsiteX1325" fmla="*/ 67711 w 1569618"/>
              <a:gd name="connsiteY1325" fmla="*/ 3728559 h 6693946"/>
              <a:gd name="connsiteX1326" fmla="*/ 76527 w 1569618"/>
              <a:gd name="connsiteY1326" fmla="*/ 3719447 h 6693946"/>
              <a:gd name="connsiteX1327" fmla="*/ 67591 w 1569618"/>
              <a:gd name="connsiteY1327" fmla="*/ 3707898 h 6693946"/>
              <a:gd name="connsiteX1328" fmla="*/ 63170 w 1569618"/>
              <a:gd name="connsiteY1328" fmla="*/ 3716972 h 6693946"/>
              <a:gd name="connsiteX1329" fmla="*/ 67711 w 1569618"/>
              <a:gd name="connsiteY1329" fmla="*/ 3728559 h 6693946"/>
              <a:gd name="connsiteX1330" fmla="*/ 74435 w 1569618"/>
              <a:gd name="connsiteY1330" fmla="*/ 3770632 h 6693946"/>
              <a:gd name="connsiteX1331" fmla="*/ 72924 w 1569618"/>
              <a:gd name="connsiteY1331" fmla="*/ 3772170 h 6693946"/>
              <a:gd name="connsiteX1332" fmla="*/ 77746 w 1569618"/>
              <a:gd name="connsiteY1332" fmla="*/ 3774720 h 6693946"/>
              <a:gd name="connsiteX1333" fmla="*/ 74435 w 1569618"/>
              <a:gd name="connsiteY1333" fmla="*/ 3770632 h 6693946"/>
              <a:gd name="connsiteX1334" fmla="*/ 70257 w 1569618"/>
              <a:gd name="connsiteY1334" fmla="*/ 3770632 h 6693946"/>
              <a:gd name="connsiteX1335" fmla="*/ 71315 w 1569618"/>
              <a:gd name="connsiteY1335" fmla="*/ 3770632 h 6693946"/>
              <a:gd name="connsiteX1336" fmla="*/ 69189 w 1569618"/>
              <a:gd name="connsiteY1336" fmla="*/ 3765345 h 6693946"/>
              <a:gd name="connsiteX1337" fmla="*/ 64955 w 1569618"/>
              <a:gd name="connsiteY1337" fmla="*/ 3766508 h 6693946"/>
              <a:gd name="connsiteX1338" fmla="*/ 70257 w 1569618"/>
              <a:gd name="connsiteY1338" fmla="*/ 3770632 h 6693946"/>
              <a:gd name="connsiteX1339" fmla="*/ 75519 w 1569618"/>
              <a:gd name="connsiteY1339" fmla="*/ 3776895 h 6693946"/>
              <a:gd name="connsiteX1340" fmla="*/ 72061 w 1569618"/>
              <a:gd name="connsiteY1340" fmla="*/ 3773032 h 6693946"/>
              <a:gd name="connsiteX1341" fmla="*/ 71315 w 1569618"/>
              <a:gd name="connsiteY1341" fmla="*/ 3773782 h 6693946"/>
              <a:gd name="connsiteX1342" fmla="*/ 75519 w 1569618"/>
              <a:gd name="connsiteY1342" fmla="*/ 3776895 h 6693946"/>
              <a:gd name="connsiteX1343" fmla="*/ 74813 w 1569618"/>
              <a:gd name="connsiteY1343" fmla="*/ 3791669 h 6693946"/>
              <a:gd name="connsiteX1344" fmla="*/ 76996 w 1569618"/>
              <a:gd name="connsiteY1344" fmla="*/ 3789344 h 6693946"/>
              <a:gd name="connsiteX1345" fmla="*/ 74813 w 1569618"/>
              <a:gd name="connsiteY1345" fmla="*/ 3784657 h 6693946"/>
              <a:gd name="connsiteX1346" fmla="*/ 72324 w 1569618"/>
              <a:gd name="connsiteY1346" fmla="*/ 3787132 h 6693946"/>
              <a:gd name="connsiteX1347" fmla="*/ 74813 w 1569618"/>
              <a:gd name="connsiteY1347" fmla="*/ 3791669 h 6693946"/>
              <a:gd name="connsiteX1348" fmla="*/ 73644 w 1569618"/>
              <a:gd name="connsiteY1348" fmla="*/ 3867490 h 6693946"/>
              <a:gd name="connsiteX1349" fmla="*/ 77978 w 1569618"/>
              <a:gd name="connsiteY1349" fmla="*/ 3833517 h 6693946"/>
              <a:gd name="connsiteX1350" fmla="*/ 75972 w 1569618"/>
              <a:gd name="connsiteY1350" fmla="*/ 3799806 h 6693946"/>
              <a:gd name="connsiteX1351" fmla="*/ 70333 w 1569618"/>
              <a:gd name="connsiteY1351" fmla="*/ 3834267 h 6693946"/>
              <a:gd name="connsiteX1352" fmla="*/ 73644 w 1569618"/>
              <a:gd name="connsiteY1352" fmla="*/ 3867490 h 6693946"/>
              <a:gd name="connsiteX1353" fmla="*/ 74813 w 1569618"/>
              <a:gd name="connsiteY1353" fmla="*/ 3896627 h 6693946"/>
              <a:gd name="connsiteX1354" fmla="*/ 76996 w 1569618"/>
              <a:gd name="connsiteY1354" fmla="*/ 3894339 h 6693946"/>
              <a:gd name="connsiteX1355" fmla="*/ 74813 w 1569618"/>
              <a:gd name="connsiteY1355" fmla="*/ 3889652 h 6693946"/>
              <a:gd name="connsiteX1356" fmla="*/ 72324 w 1569618"/>
              <a:gd name="connsiteY1356" fmla="*/ 3892127 h 6693946"/>
              <a:gd name="connsiteX1357" fmla="*/ 74813 w 1569618"/>
              <a:gd name="connsiteY1357" fmla="*/ 3896627 h 6693946"/>
              <a:gd name="connsiteX1358" fmla="*/ 82812 w 1569618"/>
              <a:gd name="connsiteY1358" fmla="*/ 3930638 h 6693946"/>
              <a:gd name="connsiteX1359" fmla="*/ 85317 w 1569618"/>
              <a:gd name="connsiteY1359" fmla="*/ 3928126 h 6693946"/>
              <a:gd name="connsiteX1360" fmla="*/ 80614 w 1569618"/>
              <a:gd name="connsiteY1360" fmla="*/ 3925951 h 6693946"/>
              <a:gd name="connsiteX1361" fmla="*/ 78316 w 1569618"/>
              <a:gd name="connsiteY1361" fmla="*/ 3928126 h 6693946"/>
              <a:gd name="connsiteX1362" fmla="*/ 82812 w 1569618"/>
              <a:gd name="connsiteY1362" fmla="*/ 3930638 h 6693946"/>
              <a:gd name="connsiteX1363" fmla="*/ 83033 w 1569618"/>
              <a:gd name="connsiteY1363" fmla="*/ 3986286 h 6693946"/>
              <a:gd name="connsiteX1364" fmla="*/ 85201 w 1569618"/>
              <a:gd name="connsiteY1364" fmla="*/ 3983923 h 6693946"/>
              <a:gd name="connsiteX1365" fmla="*/ 85317 w 1569618"/>
              <a:gd name="connsiteY1365" fmla="*/ 3967874 h 6693946"/>
              <a:gd name="connsiteX1366" fmla="*/ 80614 w 1569618"/>
              <a:gd name="connsiteY1366" fmla="*/ 3946800 h 6693946"/>
              <a:gd name="connsiteX1367" fmla="*/ 78376 w 1569618"/>
              <a:gd name="connsiteY1367" fmla="*/ 3970049 h 6693946"/>
              <a:gd name="connsiteX1368" fmla="*/ 78522 w 1569618"/>
              <a:gd name="connsiteY1368" fmla="*/ 3983811 h 6693946"/>
              <a:gd name="connsiteX1369" fmla="*/ 83033 w 1569618"/>
              <a:gd name="connsiteY1369" fmla="*/ 3986286 h 6693946"/>
              <a:gd name="connsiteX1370" fmla="*/ 83881 w 1569618"/>
              <a:gd name="connsiteY1370" fmla="*/ 4015347 h 6693946"/>
              <a:gd name="connsiteX1371" fmla="*/ 85084 w 1569618"/>
              <a:gd name="connsiteY1371" fmla="*/ 4005372 h 6693946"/>
              <a:gd name="connsiteX1372" fmla="*/ 80705 w 1569618"/>
              <a:gd name="connsiteY1372" fmla="*/ 4002710 h 6693946"/>
              <a:gd name="connsiteX1373" fmla="*/ 78548 w 1569618"/>
              <a:gd name="connsiteY1373" fmla="*/ 4011897 h 6693946"/>
              <a:gd name="connsiteX1374" fmla="*/ 83881 w 1569618"/>
              <a:gd name="connsiteY1374" fmla="*/ 4015347 h 6693946"/>
              <a:gd name="connsiteX1375" fmla="*/ 82887 w 1569618"/>
              <a:gd name="connsiteY1375" fmla="*/ 4049545 h 6693946"/>
              <a:gd name="connsiteX1376" fmla="*/ 85231 w 1569618"/>
              <a:gd name="connsiteY1376" fmla="*/ 4036796 h 6693946"/>
              <a:gd name="connsiteX1377" fmla="*/ 85095 w 1569618"/>
              <a:gd name="connsiteY1377" fmla="*/ 4026559 h 6693946"/>
              <a:gd name="connsiteX1378" fmla="*/ 80689 w 1569618"/>
              <a:gd name="connsiteY1378" fmla="*/ 4023859 h 6693946"/>
              <a:gd name="connsiteX1379" fmla="*/ 78417 w 1569618"/>
              <a:gd name="connsiteY1379" fmla="*/ 4026146 h 6693946"/>
              <a:gd name="connsiteX1380" fmla="*/ 78316 w 1569618"/>
              <a:gd name="connsiteY1380" fmla="*/ 4039871 h 6693946"/>
              <a:gd name="connsiteX1381" fmla="*/ 82887 w 1569618"/>
              <a:gd name="connsiteY1381" fmla="*/ 4049545 h 6693946"/>
              <a:gd name="connsiteX1382" fmla="*/ 89652 w 1569618"/>
              <a:gd name="connsiteY1382" fmla="*/ 4084756 h 6693946"/>
              <a:gd name="connsiteX1383" fmla="*/ 87762 w 1569618"/>
              <a:gd name="connsiteY1383" fmla="*/ 4077519 h 6693946"/>
              <a:gd name="connsiteX1384" fmla="*/ 85125 w 1569618"/>
              <a:gd name="connsiteY1384" fmla="*/ 4061507 h 6693946"/>
              <a:gd name="connsiteX1385" fmla="*/ 80675 w 1569618"/>
              <a:gd name="connsiteY1385" fmla="*/ 4058845 h 6693946"/>
              <a:gd name="connsiteX1386" fmla="*/ 78417 w 1569618"/>
              <a:gd name="connsiteY1386" fmla="*/ 4061132 h 6693946"/>
              <a:gd name="connsiteX1387" fmla="*/ 78316 w 1569618"/>
              <a:gd name="connsiteY1387" fmla="*/ 4071369 h 6693946"/>
              <a:gd name="connsiteX1388" fmla="*/ 78462 w 1569618"/>
              <a:gd name="connsiteY1388" fmla="*/ 4078119 h 6693946"/>
              <a:gd name="connsiteX1389" fmla="*/ 83341 w 1569618"/>
              <a:gd name="connsiteY1389" fmla="*/ 4085394 h 6693946"/>
              <a:gd name="connsiteX1390" fmla="*/ 89652 w 1569618"/>
              <a:gd name="connsiteY1390" fmla="*/ 4084756 h 6693946"/>
              <a:gd name="connsiteX1391" fmla="*/ 87706 w 1569618"/>
              <a:gd name="connsiteY1391" fmla="*/ 4126492 h 6693946"/>
              <a:gd name="connsiteX1392" fmla="*/ 92070 w 1569618"/>
              <a:gd name="connsiteY1392" fmla="*/ 4120417 h 6693946"/>
              <a:gd name="connsiteX1393" fmla="*/ 89918 w 1569618"/>
              <a:gd name="connsiteY1393" fmla="*/ 4114718 h 6693946"/>
              <a:gd name="connsiteX1394" fmla="*/ 83866 w 1569618"/>
              <a:gd name="connsiteY1394" fmla="*/ 4117305 h 6693946"/>
              <a:gd name="connsiteX1395" fmla="*/ 87706 w 1569618"/>
              <a:gd name="connsiteY1395" fmla="*/ 4126492 h 6693946"/>
              <a:gd name="connsiteX1396" fmla="*/ 88804 w 1569618"/>
              <a:gd name="connsiteY1396" fmla="*/ 4162603 h 6693946"/>
              <a:gd name="connsiteX1397" fmla="*/ 92156 w 1569618"/>
              <a:gd name="connsiteY1397" fmla="*/ 4153716 h 6693946"/>
              <a:gd name="connsiteX1398" fmla="*/ 92142 w 1569618"/>
              <a:gd name="connsiteY1398" fmla="*/ 4140029 h 6693946"/>
              <a:gd name="connsiteX1399" fmla="*/ 88804 w 1569618"/>
              <a:gd name="connsiteY1399" fmla="*/ 4134592 h 6693946"/>
              <a:gd name="connsiteX1400" fmla="*/ 85448 w 1569618"/>
              <a:gd name="connsiteY1400" fmla="*/ 4140066 h 6693946"/>
              <a:gd name="connsiteX1401" fmla="*/ 85317 w 1569618"/>
              <a:gd name="connsiteY1401" fmla="*/ 4146891 h 6693946"/>
              <a:gd name="connsiteX1402" fmla="*/ 85418 w 1569618"/>
              <a:gd name="connsiteY1402" fmla="*/ 4153716 h 6693946"/>
              <a:gd name="connsiteX1403" fmla="*/ 88804 w 1569618"/>
              <a:gd name="connsiteY1403" fmla="*/ 4162603 h 6693946"/>
              <a:gd name="connsiteX1404" fmla="*/ 88804 w 1569618"/>
              <a:gd name="connsiteY1404" fmla="*/ 4183602 h 6693946"/>
              <a:gd name="connsiteX1405" fmla="*/ 92070 w 1569618"/>
              <a:gd name="connsiteY1405" fmla="*/ 4178315 h 6693946"/>
              <a:gd name="connsiteX1406" fmla="*/ 88804 w 1569618"/>
              <a:gd name="connsiteY1406" fmla="*/ 4169578 h 6693946"/>
              <a:gd name="connsiteX1407" fmla="*/ 84747 w 1569618"/>
              <a:gd name="connsiteY1407" fmla="*/ 4175728 h 6693946"/>
              <a:gd name="connsiteX1408" fmla="*/ 88804 w 1569618"/>
              <a:gd name="connsiteY1408" fmla="*/ 4183602 h 6693946"/>
              <a:gd name="connsiteX1409" fmla="*/ 95805 w 1569618"/>
              <a:gd name="connsiteY1409" fmla="*/ 4856811 h 6693946"/>
              <a:gd name="connsiteX1410" fmla="*/ 98295 w 1569618"/>
              <a:gd name="connsiteY1410" fmla="*/ 4854336 h 6693946"/>
              <a:gd name="connsiteX1411" fmla="*/ 95805 w 1569618"/>
              <a:gd name="connsiteY1411" fmla="*/ 4849799 h 6693946"/>
              <a:gd name="connsiteX1412" fmla="*/ 93623 w 1569618"/>
              <a:gd name="connsiteY1412" fmla="*/ 4852124 h 6693946"/>
              <a:gd name="connsiteX1413" fmla="*/ 95805 w 1569618"/>
              <a:gd name="connsiteY1413" fmla="*/ 4856811 h 6693946"/>
              <a:gd name="connsiteX1414" fmla="*/ 94605 w 1569618"/>
              <a:gd name="connsiteY1414" fmla="*/ 4897609 h 6693946"/>
              <a:gd name="connsiteX1415" fmla="*/ 100669 w 1569618"/>
              <a:gd name="connsiteY1415" fmla="*/ 4889809 h 6693946"/>
              <a:gd name="connsiteX1416" fmla="*/ 97020 w 1569618"/>
              <a:gd name="connsiteY1416" fmla="*/ 4879010 h 6693946"/>
              <a:gd name="connsiteX1417" fmla="*/ 92554 w 1569618"/>
              <a:gd name="connsiteY1417" fmla="*/ 4888347 h 6693946"/>
              <a:gd name="connsiteX1418" fmla="*/ 94605 w 1569618"/>
              <a:gd name="connsiteY1418" fmla="*/ 4897609 h 6693946"/>
              <a:gd name="connsiteX1419" fmla="*/ 94691 w 1569618"/>
              <a:gd name="connsiteY1419" fmla="*/ 4932670 h 6693946"/>
              <a:gd name="connsiteX1420" fmla="*/ 99071 w 1569618"/>
              <a:gd name="connsiteY1420" fmla="*/ 4926595 h 6693946"/>
              <a:gd name="connsiteX1421" fmla="*/ 96919 w 1569618"/>
              <a:gd name="connsiteY1421" fmla="*/ 4920895 h 6693946"/>
              <a:gd name="connsiteX1422" fmla="*/ 90870 w 1569618"/>
              <a:gd name="connsiteY1422" fmla="*/ 4923520 h 6693946"/>
              <a:gd name="connsiteX1423" fmla="*/ 94691 w 1569618"/>
              <a:gd name="connsiteY1423" fmla="*/ 4932670 h 6693946"/>
              <a:gd name="connsiteX1424" fmla="*/ 326773 w 1569618"/>
              <a:gd name="connsiteY1424" fmla="*/ 4968781 h 6693946"/>
              <a:gd name="connsiteX1425" fmla="*/ 329263 w 1569618"/>
              <a:gd name="connsiteY1425" fmla="*/ 4964281 h 6693946"/>
              <a:gd name="connsiteX1426" fmla="*/ 326773 w 1569618"/>
              <a:gd name="connsiteY1426" fmla="*/ 4961806 h 6693946"/>
              <a:gd name="connsiteX1427" fmla="*/ 324590 w 1569618"/>
              <a:gd name="connsiteY1427" fmla="*/ 4966494 h 6693946"/>
              <a:gd name="connsiteX1428" fmla="*/ 326773 w 1569618"/>
              <a:gd name="connsiteY1428" fmla="*/ 4968781 h 6693946"/>
              <a:gd name="connsiteX1429" fmla="*/ 323507 w 1569618"/>
              <a:gd name="connsiteY1429" fmla="*/ 5007554 h 6693946"/>
              <a:gd name="connsiteX1430" fmla="*/ 324707 w 1569618"/>
              <a:gd name="connsiteY1430" fmla="*/ 5017529 h 6693946"/>
              <a:gd name="connsiteX1431" fmla="*/ 330039 w 1569618"/>
              <a:gd name="connsiteY1431" fmla="*/ 5014079 h 6693946"/>
              <a:gd name="connsiteX1432" fmla="*/ 327886 w 1569618"/>
              <a:gd name="connsiteY1432" fmla="*/ 5004892 h 6693946"/>
              <a:gd name="connsiteX1433" fmla="*/ 323507 w 1569618"/>
              <a:gd name="connsiteY1433" fmla="*/ 5007554 h 6693946"/>
              <a:gd name="connsiteX1434" fmla="*/ 103920 w 1569618"/>
              <a:gd name="connsiteY1434" fmla="*/ 5044565 h 6693946"/>
              <a:gd name="connsiteX1435" fmla="*/ 106188 w 1569618"/>
              <a:gd name="connsiteY1435" fmla="*/ 5042278 h 6693946"/>
              <a:gd name="connsiteX1436" fmla="*/ 106308 w 1569618"/>
              <a:gd name="connsiteY1436" fmla="*/ 5024016 h 6693946"/>
              <a:gd name="connsiteX1437" fmla="*/ 101737 w 1569618"/>
              <a:gd name="connsiteY1437" fmla="*/ 5011829 h 6693946"/>
              <a:gd name="connsiteX1438" fmla="*/ 99394 w 1569618"/>
              <a:gd name="connsiteY1438" fmla="*/ 5028066 h 6693946"/>
              <a:gd name="connsiteX1439" fmla="*/ 99510 w 1569618"/>
              <a:gd name="connsiteY1439" fmla="*/ 5041828 h 6693946"/>
              <a:gd name="connsiteX1440" fmla="*/ 103920 w 1569618"/>
              <a:gd name="connsiteY1440" fmla="*/ 5044565 h 6693946"/>
              <a:gd name="connsiteX1441" fmla="*/ 325569 w 1569618"/>
              <a:gd name="connsiteY1441" fmla="*/ 5051465 h 6693946"/>
              <a:gd name="connsiteX1442" fmla="*/ 330271 w 1569618"/>
              <a:gd name="connsiteY1442" fmla="*/ 5049290 h 6693946"/>
              <a:gd name="connsiteX1443" fmla="*/ 327973 w 1569618"/>
              <a:gd name="connsiteY1443" fmla="*/ 5047078 h 6693946"/>
              <a:gd name="connsiteX1444" fmla="*/ 323270 w 1569618"/>
              <a:gd name="connsiteY1444" fmla="*/ 5049290 h 6693946"/>
              <a:gd name="connsiteX1445" fmla="*/ 325569 w 1569618"/>
              <a:gd name="connsiteY1445" fmla="*/ 5051465 h 6693946"/>
              <a:gd name="connsiteX1446" fmla="*/ 122039 w 1569618"/>
              <a:gd name="connsiteY1446" fmla="*/ 5367314 h 6693946"/>
              <a:gd name="connsiteX1447" fmla="*/ 126974 w 1569618"/>
              <a:gd name="connsiteY1447" fmla="*/ 5360451 h 6693946"/>
              <a:gd name="connsiteX1448" fmla="*/ 120618 w 1569618"/>
              <a:gd name="connsiteY1448" fmla="*/ 5338777 h 6693946"/>
              <a:gd name="connsiteX1449" fmla="*/ 120310 w 1569618"/>
              <a:gd name="connsiteY1449" fmla="*/ 5300379 h 6693946"/>
              <a:gd name="connsiteX1450" fmla="*/ 119564 w 1569618"/>
              <a:gd name="connsiteY1450" fmla="*/ 5265655 h 6693946"/>
              <a:gd name="connsiteX1451" fmla="*/ 120194 w 1569618"/>
              <a:gd name="connsiteY1451" fmla="*/ 5232770 h 6693946"/>
              <a:gd name="connsiteX1452" fmla="*/ 113602 w 1569618"/>
              <a:gd name="connsiteY1452" fmla="*/ 5190209 h 6693946"/>
              <a:gd name="connsiteX1453" fmla="*/ 113047 w 1569618"/>
              <a:gd name="connsiteY1453" fmla="*/ 5123837 h 6693946"/>
              <a:gd name="connsiteX1454" fmla="*/ 106132 w 1569618"/>
              <a:gd name="connsiteY1454" fmla="*/ 5060315 h 6693946"/>
              <a:gd name="connsiteX1455" fmla="*/ 101737 w 1569618"/>
              <a:gd name="connsiteY1455" fmla="*/ 5053865 h 6693946"/>
              <a:gd name="connsiteX1456" fmla="*/ 99424 w 1569618"/>
              <a:gd name="connsiteY1456" fmla="*/ 5059827 h 6693946"/>
              <a:gd name="connsiteX1457" fmla="*/ 99308 w 1569618"/>
              <a:gd name="connsiteY1457" fmla="*/ 5098301 h 6693946"/>
              <a:gd name="connsiteX1458" fmla="*/ 100316 w 1569618"/>
              <a:gd name="connsiteY1458" fmla="*/ 5132236 h 6693946"/>
              <a:gd name="connsiteX1459" fmla="*/ 102514 w 1569618"/>
              <a:gd name="connsiteY1459" fmla="*/ 5164560 h 6693946"/>
              <a:gd name="connsiteX1460" fmla="*/ 107917 w 1569618"/>
              <a:gd name="connsiteY1460" fmla="*/ 5222270 h 6693946"/>
              <a:gd name="connsiteX1461" fmla="*/ 105573 w 1569618"/>
              <a:gd name="connsiteY1461" fmla="*/ 5222458 h 6693946"/>
              <a:gd name="connsiteX1462" fmla="*/ 113294 w 1569618"/>
              <a:gd name="connsiteY1462" fmla="*/ 5360527 h 6693946"/>
              <a:gd name="connsiteX1463" fmla="*/ 113381 w 1569618"/>
              <a:gd name="connsiteY1463" fmla="*/ 5363901 h 6693946"/>
              <a:gd name="connsiteX1464" fmla="*/ 122039 w 1569618"/>
              <a:gd name="connsiteY1464" fmla="*/ 5367314 h 6693946"/>
              <a:gd name="connsiteX1465" fmla="*/ 122624 w 1569618"/>
              <a:gd name="connsiteY1465" fmla="*/ 5485509 h 6693946"/>
              <a:gd name="connsiteX1466" fmla="*/ 128234 w 1569618"/>
              <a:gd name="connsiteY1466" fmla="*/ 5437098 h 6693946"/>
              <a:gd name="connsiteX1467" fmla="*/ 124983 w 1569618"/>
              <a:gd name="connsiteY1467" fmla="*/ 5389925 h 6693946"/>
              <a:gd name="connsiteX1468" fmla="*/ 120618 w 1569618"/>
              <a:gd name="connsiteY1468" fmla="*/ 5437811 h 6693946"/>
              <a:gd name="connsiteX1469" fmla="*/ 122624 w 1569618"/>
              <a:gd name="connsiteY1469" fmla="*/ 5485509 h 6693946"/>
              <a:gd name="connsiteX1470" fmla="*/ 1424609 w 1569618"/>
              <a:gd name="connsiteY1470" fmla="*/ 5515732 h 6693946"/>
              <a:gd name="connsiteX1471" fmla="*/ 1422119 w 1569618"/>
              <a:gd name="connsiteY1471" fmla="*/ 5518207 h 6693946"/>
              <a:gd name="connsiteX1472" fmla="*/ 1426822 w 1569618"/>
              <a:gd name="connsiteY1472" fmla="*/ 5520420 h 6693946"/>
              <a:gd name="connsiteX1473" fmla="*/ 1429120 w 1569618"/>
              <a:gd name="connsiteY1473" fmla="*/ 5518207 h 6693946"/>
              <a:gd name="connsiteX1474" fmla="*/ 1424609 w 1569618"/>
              <a:gd name="connsiteY1474" fmla="*/ 5515732 h 6693946"/>
              <a:gd name="connsiteX1475" fmla="*/ 1501496 w 1569618"/>
              <a:gd name="connsiteY1475" fmla="*/ 5494808 h 6693946"/>
              <a:gd name="connsiteX1476" fmla="*/ 1499344 w 1569618"/>
              <a:gd name="connsiteY1476" fmla="*/ 5500545 h 6693946"/>
              <a:gd name="connsiteX1477" fmla="*/ 1503723 w 1569618"/>
              <a:gd name="connsiteY1477" fmla="*/ 5506620 h 6693946"/>
              <a:gd name="connsiteX1478" fmla="*/ 1507544 w 1569618"/>
              <a:gd name="connsiteY1478" fmla="*/ 5497433 h 6693946"/>
              <a:gd name="connsiteX1479" fmla="*/ 1501496 w 1569618"/>
              <a:gd name="connsiteY1479" fmla="*/ 5494808 h 6693946"/>
              <a:gd name="connsiteX1480" fmla="*/ 123798 w 1569618"/>
              <a:gd name="connsiteY1480" fmla="*/ 5500696 h 6693946"/>
              <a:gd name="connsiteX1481" fmla="*/ 126288 w 1569618"/>
              <a:gd name="connsiteY1481" fmla="*/ 5496196 h 6693946"/>
              <a:gd name="connsiteX1482" fmla="*/ 123798 w 1569618"/>
              <a:gd name="connsiteY1482" fmla="*/ 5493721 h 6693946"/>
              <a:gd name="connsiteX1483" fmla="*/ 121615 w 1569618"/>
              <a:gd name="connsiteY1483" fmla="*/ 5498408 h 6693946"/>
              <a:gd name="connsiteX1484" fmla="*/ 123798 w 1569618"/>
              <a:gd name="connsiteY1484" fmla="*/ 5500696 h 6693946"/>
              <a:gd name="connsiteX1485" fmla="*/ 1377706 w 1569618"/>
              <a:gd name="connsiteY1485" fmla="*/ 5520644 h 6693946"/>
              <a:gd name="connsiteX1486" fmla="*/ 1380050 w 1569618"/>
              <a:gd name="connsiteY1486" fmla="*/ 5507895 h 6693946"/>
              <a:gd name="connsiteX1487" fmla="*/ 1379919 w 1569618"/>
              <a:gd name="connsiteY1487" fmla="*/ 5497658 h 6693946"/>
              <a:gd name="connsiteX1488" fmla="*/ 1375509 w 1569618"/>
              <a:gd name="connsiteY1488" fmla="*/ 5494958 h 6693946"/>
              <a:gd name="connsiteX1489" fmla="*/ 1373240 w 1569618"/>
              <a:gd name="connsiteY1489" fmla="*/ 5497246 h 6693946"/>
              <a:gd name="connsiteX1490" fmla="*/ 1373124 w 1569618"/>
              <a:gd name="connsiteY1490" fmla="*/ 5510970 h 6693946"/>
              <a:gd name="connsiteX1491" fmla="*/ 1377706 w 1569618"/>
              <a:gd name="connsiteY1491" fmla="*/ 5520644 h 6693946"/>
              <a:gd name="connsiteX1492" fmla="*/ 1501597 w 1569618"/>
              <a:gd name="connsiteY1492" fmla="*/ 5536731 h 6693946"/>
              <a:gd name="connsiteX1493" fmla="*/ 1499107 w 1569618"/>
              <a:gd name="connsiteY1493" fmla="*/ 5539206 h 6693946"/>
              <a:gd name="connsiteX1494" fmla="*/ 1503810 w 1569618"/>
              <a:gd name="connsiteY1494" fmla="*/ 5541419 h 6693946"/>
              <a:gd name="connsiteX1495" fmla="*/ 1506112 w 1569618"/>
              <a:gd name="connsiteY1495" fmla="*/ 5539206 h 6693946"/>
              <a:gd name="connsiteX1496" fmla="*/ 1501597 w 1569618"/>
              <a:gd name="connsiteY1496" fmla="*/ 5536731 h 6693946"/>
              <a:gd name="connsiteX1497" fmla="*/ 129715 w 1569618"/>
              <a:gd name="connsiteY1497" fmla="*/ 5555631 h 6693946"/>
              <a:gd name="connsiteX1498" fmla="*/ 134050 w 1569618"/>
              <a:gd name="connsiteY1498" fmla="*/ 5549443 h 6693946"/>
              <a:gd name="connsiteX1499" fmla="*/ 131882 w 1569618"/>
              <a:gd name="connsiteY1499" fmla="*/ 5536807 h 6693946"/>
              <a:gd name="connsiteX1500" fmla="*/ 125436 w 1569618"/>
              <a:gd name="connsiteY1500" fmla="*/ 5539244 h 6693946"/>
              <a:gd name="connsiteX1501" fmla="*/ 129715 w 1569618"/>
              <a:gd name="connsiteY1501" fmla="*/ 5555631 h 6693946"/>
              <a:gd name="connsiteX1502" fmla="*/ 131897 w 1569618"/>
              <a:gd name="connsiteY1502" fmla="*/ 5618591 h 6693946"/>
              <a:gd name="connsiteX1503" fmla="*/ 135486 w 1569618"/>
              <a:gd name="connsiteY1503" fmla="*/ 5594254 h 6693946"/>
              <a:gd name="connsiteX1504" fmla="*/ 129700 w 1569618"/>
              <a:gd name="connsiteY1504" fmla="*/ 5564818 h 6693946"/>
              <a:gd name="connsiteX1505" fmla="*/ 127619 w 1569618"/>
              <a:gd name="connsiteY1505" fmla="*/ 5594967 h 6693946"/>
              <a:gd name="connsiteX1506" fmla="*/ 131897 w 1569618"/>
              <a:gd name="connsiteY1506" fmla="*/ 5618591 h 6693946"/>
              <a:gd name="connsiteX1507" fmla="*/ 131998 w 1569618"/>
              <a:gd name="connsiteY1507" fmla="*/ 5656014 h 6693946"/>
              <a:gd name="connsiteX1508" fmla="*/ 127296 w 1569618"/>
              <a:gd name="connsiteY1508" fmla="*/ 5658189 h 6693946"/>
              <a:gd name="connsiteX1509" fmla="*/ 129599 w 1569618"/>
              <a:gd name="connsiteY1509" fmla="*/ 5660401 h 6693946"/>
              <a:gd name="connsiteX1510" fmla="*/ 134301 w 1569618"/>
              <a:gd name="connsiteY1510" fmla="*/ 5658189 h 6693946"/>
              <a:gd name="connsiteX1511" fmla="*/ 131998 w 1569618"/>
              <a:gd name="connsiteY1511" fmla="*/ 5656014 h 6693946"/>
              <a:gd name="connsiteX1512" fmla="*/ 129700 w 1569618"/>
              <a:gd name="connsiteY1512" fmla="*/ 5634827 h 6693946"/>
              <a:gd name="connsiteX1513" fmla="*/ 127548 w 1569618"/>
              <a:gd name="connsiteY1513" fmla="*/ 5643977 h 6693946"/>
              <a:gd name="connsiteX1514" fmla="*/ 132880 w 1569618"/>
              <a:gd name="connsiteY1514" fmla="*/ 5647427 h 6693946"/>
              <a:gd name="connsiteX1515" fmla="*/ 134080 w 1569618"/>
              <a:gd name="connsiteY1515" fmla="*/ 5637452 h 6693946"/>
              <a:gd name="connsiteX1516" fmla="*/ 129700 w 1569618"/>
              <a:gd name="connsiteY1516" fmla="*/ 5634827 h 6693946"/>
              <a:gd name="connsiteX1517" fmla="*/ 340775 w 1569618"/>
              <a:gd name="connsiteY1517" fmla="*/ 5668688 h 6693946"/>
              <a:gd name="connsiteX1518" fmla="*/ 342957 w 1569618"/>
              <a:gd name="connsiteY1518" fmla="*/ 5666401 h 6693946"/>
              <a:gd name="connsiteX1519" fmla="*/ 340775 w 1569618"/>
              <a:gd name="connsiteY1519" fmla="*/ 5661676 h 6693946"/>
              <a:gd name="connsiteX1520" fmla="*/ 338285 w 1569618"/>
              <a:gd name="connsiteY1520" fmla="*/ 5664188 h 6693946"/>
              <a:gd name="connsiteX1521" fmla="*/ 340775 w 1569618"/>
              <a:gd name="connsiteY1521" fmla="*/ 5668688 h 6693946"/>
              <a:gd name="connsiteX1522" fmla="*/ 298780 w 1569618"/>
              <a:gd name="connsiteY1522" fmla="*/ 5731686 h 6693946"/>
              <a:gd name="connsiteX1523" fmla="*/ 296290 w 1569618"/>
              <a:gd name="connsiteY1523" fmla="*/ 5734161 h 6693946"/>
              <a:gd name="connsiteX1524" fmla="*/ 298780 w 1569618"/>
              <a:gd name="connsiteY1524" fmla="*/ 5738698 h 6693946"/>
              <a:gd name="connsiteX1525" fmla="*/ 300963 w 1569618"/>
              <a:gd name="connsiteY1525" fmla="*/ 5736373 h 6693946"/>
              <a:gd name="connsiteX1526" fmla="*/ 298780 w 1569618"/>
              <a:gd name="connsiteY1526" fmla="*/ 5731686 h 6693946"/>
              <a:gd name="connsiteX1527" fmla="*/ 494754 w 1569618"/>
              <a:gd name="connsiteY1527" fmla="*/ 5780696 h 6693946"/>
              <a:gd name="connsiteX1528" fmla="*/ 496937 w 1569618"/>
              <a:gd name="connsiteY1528" fmla="*/ 5775971 h 6693946"/>
              <a:gd name="connsiteX1529" fmla="*/ 494754 w 1569618"/>
              <a:gd name="connsiteY1529" fmla="*/ 5773684 h 6693946"/>
              <a:gd name="connsiteX1530" fmla="*/ 492261 w 1569618"/>
              <a:gd name="connsiteY1530" fmla="*/ 5778184 h 6693946"/>
              <a:gd name="connsiteX1531" fmla="*/ 494754 w 1569618"/>
              <a:gd name="connsiteY1531" fmla="*/ 5780696 h 6693946"/>
              <a:gd name="connsiteX1532" fmla="*/ 491574 w 1569618"/>
              <a:gd name="connsiteY1532" fmla="*/ 5806795 h 6693946"/>
              <a:gd name="connsiteX1533" fmla="*/ 496937 w 1569618"/>
              <a:gd name="connsiteY1533" fmla="*/ 5806270 h 6693946"/>
              <a:gd name="connsiteX1534" fmla="*/ 496937 w 1569618"/>
              <a:gd name="connsiteY1534" fmla="*/ 5797083 h 6693946"/>
              <a:gd name="connsiteX1535" fmla="*/ 492572 w 1569618"/>
              <a:gd name="connsiteY1535" fmla="*/ 5797120 h 6693946"/>
              <a:gd name="connsiteX1536" fmla="*/ 491574 w 1569618"/>
              <a:gd name="connsiteY1536" fmla="*/ 5806795 h 6693946"/>
              <a:gd name="connsiteX1537" fmla="*/ 495954 w 1569618"/>
              <a:gd name="connsiteY1537" fmla="*/ 5828356 h 6693946"/>
              <a:gd name="connsiteX1538" fmla="*/ 498253 w 1569618"/>
              <a:gd name="connsiteY1538" fmla="*/ 5826182 h 6693946"/>
              <a:gd name="connsiteX1539" fmla="*/ 493742 w 1569618"/>
              <a:gd name="connsiteY1539" fmla="*/ 5823669 h 6693946"/>
              <a:gd name="connsiteX1540" fmla="*/ 491252 w 1569618"/>
              <a:gd name="connsiteY1540" fmla="*/ 5826182 h 6693946"/>
              <a:gd name="connsiteX1541" fmla="*/ 495954 w 1569618"/>
              <a:gd name="connsiteY1541" fmla="*/ 5828356 h 6693946"/>
              <a:gd name="connsiteX1542" fmla="*/ 465910 w 1569618"/>
              <a:gd name="connsiteY1542" fmla="*/ 5907516 h 6693946"/>
              <a:gd name="connsiteX1543" fmla="*/ 459277 w 1569618"/>
              <a:gd name="connsiteY1543" fmla="*/ 5919778 h 6693946"/>
              <a:gd name="connsiteX1544" fmla="*/ 462746 w 1569618"/>
              <a:gd name="connsiteY1544" fmla="*/ 5934965 h 6693946"/>
              <a:gd name="connsiteX1545" fmla="*/ 462791 w 1569618"/>
              <a:gd name="connsiteY1545" fmla="*/ 5967925 h 6693946"/>
              <a:gd name="connsiteX1546" fmla="*/ 459892 w 1569618"/>
              <a:gd name="connsiteY1546" fmla="*/ 5983412 h 6693946"/>
              <a:gd name="connsiteX1547" fmla="*/ 456611 w 1569618"/>
              <a:gd name="connsiteY1547" fmla="*/ 5992075 h 6693946"/>
              <a:gd name="connsiteX1548" fmla="*/ 467185 w 1569618"/>
              <a:gd name="connsiteY1548" fmla="*/ 6004224 h 6693946"/>
              <a:gd name="connsiteX1549" fmla="*/ 473586 w 1569618"/>
              <a:gd name="connsiteY1549" fmla="*/ 5989112 h 6693946"/>
              <a:gd name="connsiteX1550" fmla="*/ 469191 w 1569618"/>
              <a:gd name="connsiteY1550" fmla="*/ 5949101 h 6693946"/>
              <a:gd name="connsiteX1551" fmla="*/ 470260 w 1569618"/>
              <a:gd name="connsiteY1551" fmla="*/ 5948989 h 6693946"/>
              <a:gd name="connsiteX1552" fmla="*/ 470058 w 1569618"/>
              <a:gd name="connsiteY1552" fmla="*/ 5914415 h 6693946"/>
              <a:gd name="connsiteX1553" fmla="*/ 465910 w 1569618"/>
              <a:gd name="connsiteY1553" fmla="*/ 5907516 h 6693946"/>
              <a:gd name="connsiteX1554" fmla="*/ 466863 w 1569618"/>
              <a:gd name="connsiteY1554" fmla="*/ 5878792 h 6693946"/>
              <a:gd name="connsiteX1555" fmla="*/ 458032 w 1569618"/>
              <a:gd name="connsiteY1555" fmla="*/ 5887904 h 6693946"/>
              <a:gd name="connsiteX1556" fmla="*/ 466964 w 1569618"/>
              <a:gd name="connsiteY1556" fmla="*/ 5899453 h 6693946"/>
              <a:gd name="connsiteX1557" fmla="*/ 471404 w 1569618"/>
              <a:gd name="connsiteY1557" fmla="*/ 5890379 h 6693946"/>
              <a:gd name="connsiteX1558" fmla="*/ 466863 w 1569618"/>
              <a:gd name="connsiteY1558" fmla="*/ 5878792 h 6693946"/>
              <a:gd name="connsiteX1559" fmla="*/ 467947 w 1569618"/>
              <a:gd name="connsiteY1559" fmla="*/ 5865967 h 6693946"/>
              <a:gd name="connsiteX1560" fmla="*/ 463259 w 1569618"/>
              <a:gd name="connsiteY1560" fmla="*/ 5868180 h 6693946"/>
              <a:gd name="connsiteX1561" fmla="*/ 465749 w 1569618"/>
              <a:gd name="connsiteY1561" fmla="*/ 5870655 h 6693946"/>
              <a:gd name="connsiteX1562" fmla="*/ 470260 w 1569618"/>
              <a:gd name="connsiteY1562" fmla="*/ 5868180 h 6693946"/>
              <a:gd name="connsiteX1563" fmla="*/ 467947 w 1569618"/>
              <a:gd name="connsiteY1563" fmla="*/ 5865967 h 6693946"/>
              <a:gd name="connsiteX1564" fmla="*/ 1003806 w 1569618"/>
              <a:gd name="connsiteY1564" fmla="*/ 6629209 h 6693946"/>
              <a:gd name="connsiteX1565" fmla="*/ 1006108 w 1569618"/>
              <a:gd name="connsiteY1565" fmla="*/ 6627035 h 6693946"/>
              <a:gd name="connsiteX1566" fmla="*/ 1001597 w 1569618"/>
              <a:gd name="connsiteY1566" fmla="*/ 6624522 h 6693946"/>
              <a:gd name="connsiteX1567" fmla="*/ 999108 w 1569618"/>
              <a:gd name="connsiteY1567" fmla="*/ 6627035 h 6693946"/>
              <a:gd name="connsiteX1568" fmla="*/ 1003806 w 1569618"/>
              <a:gd name="connsiteY1568" fmla="*/ 6629209 h 6693946"/>
              <a:gd name="connsiteX1569" fmla="*/ 736968 w 1569618"/>
              <a:gd name="connsiteY1569" fmla="*/ 894843 h 6693946"/>
              <a:gd name="connsiteX1570" fmla="*/ 734669 w 1569618"/>
              <a:gd name="connsiteY1570" fmla="*/ 934509 h 6693946"/>
              <a:gd name="connsiteX1571" fmla="*/ 743444 w 1569618"/>
              <a:gd name="connsiteY1571" fmla="*/ 955527 h 6693946"/>
              <a:gd name="connsiteX1572" fmla="*/ 751881 w 1569618"/>
              <a:gd name="connsiteY1572" fmla="*/ 962149 h 6693946"/>
              <a:gd name="connsiteX1573" fmla="*/ 761447 w 1569618"/>
              <a:gd name="connsiteY1573" fmla="*/ 948965 h 6693946"/>
              <a:gd name="connsiteX1574" fmla="*/ 758897 w 1569618"/>
              <a:gd name="connsiteY1574" fmla="*/ 917121 h 6693946"/>
              <a:gd name="connsiteX1575" fmla="*/ 750092 w 1569618"/>
              <a:gd name="connsiteY1575" fmla="*/ 877017 h 6693946"/>
              <a:gd name="connsiteX1576" fmla="*/ 744160 w 1569618"/>
              <a:gd name="connsiteY1576" fmla="*/ 874189 h 6693946"/>
              <a:gd name="connsiteX1577" fmla="*/ 736968 w 1569618"/>
              <a:gd name="connsiteY1577" fmla="*/ 894843 h 6693946"/>
              <a:gd name="connsiteX1578" fmla="*/ 18888 w 1569618"/>
              <a:gd name="connsiteY1578" fmla="*/ 879068 h 6693946"/>
              <a:gd name="connsiteX1579" fmla="*/ 18581 w 1569618"/>
              <a:gd name="connsiteY1579" fmla="*/ 773589 h 6693946"/>
              <a:gd name="connsiteX1580" fmla="*/ 15229 w 1569618"/>
              <a:gd name="connsiteY1580" fmla="*/ 760524 h 6693946"/>
              <a:gd name="connsiteX1581" fmla="*/ 10980 w 1569618"/>
              <a:gd name="connsiteY1581" fmla="*/ 753478 h 6693946"/>
              <a:gd name="connsiteX1582" fmla="*/ 8430 w 1569618"/>
              <a:gd name="connsiteY1582" fmla="*/ 759380 h 6693946"/>
              <a:gd name="connsiteX1583" fmla="*/ 8314 w 1569618"/>
              <a:gd name="connsiteY1583" fmla="*/ 829337 h 6693946"/>
              <a:gd name="connsiteX1584" fmla="*/ 8415 w 1569618"/>
              <a:gd name="connsiteY1584" fmla="*/ 899309 h 6693946"/>
              <a:gd name="connsiteX1585" fmla="*/ 10583 w 1569618"/>
              <a:gd name="connsiteY1585" fmla="*/ 905373 h 6693946"/>
              <a:gd name="connsiteX1586" fmla="*/ 15168 w 1569618"/>
              <a:gd name="connsiteY1586" fmla="*/ 899279 h 6693946"/>
              <a:gd name="connsiteX1587" fmla="*/ 18888 w 1569618"/>
              <a:gd name="connsiteY1587" fmla="*/ 879068 h 6693946"/>
              <a:gd name="connsiteX1588" fmla="*/ 818617 w 1569618"/>
              <a:gd name="connsiteY1588" fmla="*/ 563406 h 6693946"/>
              <a:gd name="connsiteX1589" fmla="*/ 826817 w 1569618"/>
              <a:gd name="connsiteY1589" fmla="*/ 559701 h 6693946"/>
              <a:gd name="connsiteX1590" fmla="*/ 823949 w 1569618"/>
              <a:gd name="connsiteY1590" fmla="*/ 529643 h 6693946"/>
              <a:gd name="connsiteX1591" fmla="*/ 825839 w 1569618"/>
              <a:gd name="connsiteY1591" fmla="*/ 503585 h 6693946"/>
              <a:gd name="connsiteX1592" fmla="*/ 827140 w 1569618"/>
              <a:gd name="connsiteY1592" fmla="*/ 487618 h 6693946"/>
              <a:gd name="connsiteX1593" fmla="*/ 825411 w 1569618"/>
              <a:gd name="connsiteY1593" fmla="*/ 481379 h 6693946"/>
              <a:gd name="connsiteX1594" fmla="*/ 818219 w 1569618"/>
              <a:gd name="connsiteY1594" fmla="*/ 485496 h 6693946"/>
              <a:gd name="connsiteX1595" fmla="*/ 813431 w 1569618"/>
              <a:gd name="connsiteY1595" fmla="*/ 497345 h 6693946"/>
              <a:gd name="connsiteX1596" fmla="*/ 813209 w 1569618"/>
              <a:gd name="connsiteY1596" fmla="*/ 525222 h 6693946"/>
              <a:gd name="connsiteX1597" fmla="*/ 813446 w 1569618"/>
              <a:gd name="connsiteY1597" fmla="*/ 560080 h 6693946"/>
              <a:gd name="connsiteX1598" fmla="*/ 818617 w 1569618"/>
              <a:gd name="connsiteY1598" fmla="*/ 563406 h 6693946"/>
              <a:gd name="connsiteX1599" fmla="*/ 431239 w 1569618"/>
              <a:gd name="connsiteY1599" fmla="*/ 436482 h 6693946"/>
              <a:gd name="connsiteX1600" fmla="*/ 428472 w 1569618"/>
              <a:gd name="connsiteY1600" fmla="*/ 450971 h 6693946"/>
              <a:gd name="connsiteX1601" fmla="*/ 436497 w 1569618"/>
              <a:gd name="connsiteY1601" fmla="*/ 470144 h 6693946"/>
              <a:gd name="connsiteX1602" fmla="*/ 441053 w 1569618"/>
              <a:gd name="connsiteY1602" fmla="*/ 470129 h 6693946"/>
              <a:gd name="connsiteX1603" fmla="*/ 455130 w 1569618"/>
              <a:gd name="connsiteY1603" fmla="*/ 448436 h 6693946"/>
              <a:gd name="connsiteX1604" fmla="*/ 449344 w 1569618"/>
              <a:gd name="connsiteY1604" fmla="*/ 430992 h 6693946"/>
              <a:gd name="connsiteX1605" fmla="*/ 433452 w 1569618"/>
              <a:gd name="connsiteY1605" fmla="*/ 417324 h 6693946"/>
              <a:gd name="connsiteX1606" fmla="*/ 431239 w 1569618"/>
              <a:gd name="connsiteY1606" fmla="*/ 436482 h 6693946"/>
              <a:gd name="connsiteX1607" fmla="*/ 673018 w 1569618"/>
              <a:gd name="connsiteY1607" fmla="*/ 504301 h 6693946"/>
              <a:gd name="connsiteX1608" fmla="*/ 660771 w 1569618"/>
              <a:gd name="connsiteY1608" fmla="*/ 500949 h 6693946"/>
              <a:gd name="connsiteX1609" fmla="*/ 640777 w 1569618"/>
              <a:gd name="connsiteY1609" fmla="*/ 505415 h 6693946"/>
              <a:gd name="connsiteX1610" fmla="*/ 625762 w 1569618"/>
              <a:gd name="connsiteY1610" fmla="*/ 510192 h 6693946"/>
              <a:gd name="connsiteX1611" fmla="*/ 625515 w 1569618"/>
              <a:gd name="connsiteY1611" fmla="*/ 518847 h 6693946"/>
              <a:gd name="connsiteX1612" fmla="*/ 638080 w 1569618"/>
              <a:gd name="connsiteY1612" fmla="*/ 521397 h 6693946"/>
              <a:gd name="connsiteX1613" fmla="*/ 646356 w 1569618"/>
              <a:gd name="connsiteY1613" fmla="*/ 517295 h 6693946"/>
              <a:gd name="connsiteX1614" fmla="*/ 659642 w 1569618"/>
              <a:gd name="connsiteY1614" fmla="*/ 525192 h 6693946"/>
              <a:gd name="connsiteX1615" fmla="*/ 660771 w 1569618"/>
              <a:gd name="connsiteY1615" fmla="*/ 535459 h 6693946"/>
              <a:gd name="connsiteX1616" fmla="*/ 673018 w 1569618"/>
              <a:gd name="connsiteY1616" fmla="*/ 504301 h 6693946"/>
              <a:gd name="connsiteX1617" fmla="*/ 228924 w 1569618"/>
              <a:gd name="connsiteY1617" fmla="*/ 359993 h 6693946"/>
              <a:gd name="connsiteX1618" fmla="*/ 242533 w 1569618"/>
              <a:gd name="connsiteY1618" fmla="*/ 374054 h 6693946"/>
              <a:gd name="connsiteX1619" fmla="*/ 246282 w 1569618"/>
              <a:gd name="connsiteY1619" fmla="*/ 361867 h 6693946"/>
              <a:gd name="connsiteX1620" fmla="*/ 246399 w 1569618"/>
              <a:gd name="connsiteY1620" fmla="*/ 346928 h 6693946"/>
              <a:gd name="connsiteX1621" fmla="*/ 236671 w 1569618"/>
              <a:gd name="connsiteY1621" fmla="*/ 326582 h 6693946"/>
              <a:gd name="connsiteX1622" fmla="*/ 225760 w 1569618"/>
              <a:gd name="connsiteY1622" fmla="*/ 344539 h 6693946"/>
              <a:gd name="connsiteX1623" fmla="*/ 228924 w 1569618"/>
              <a:gd name="connsiteY1623" fmla="*/ 359993 h 6693946"/>
              <a:gd name="connsiteX1624" fmla="*/ 288206 w 1569618"/>
              <a:gd name="connsiteY1624" fmla="*/ 245622 h 6693946"/>
              <a:gd name="connsiteX1625" fmla="*/ 267285 w 1569618"/>
              <a:gd name="connsiteY1625" fmla="*/ 234710 h 6693946"/>
              <a:gd name="connsiteX1626" fmla="*/ 268358 w 1569618"/>
              <a:gd name="connsiteY1626" fmla="*/ 260708 h 6693946"/>
              <a:gd name="connsiteX1627" fmla="*/ 288277 w 1569618"/>
              <a:gd name="connsiteY1627" fmla="*/ 269704 h 6693946"/>
              <a:gd name="connsiteX1628" fmla="*/ 288206 w 1569618"/>
              <a:gd name="connsiteY1628" fmla="*/ 245622 h 6693946"/>
              <a:gd name="connsiteX1629" fmla="*/ 69672 w 1569618"/>
              <a:gd name="connsiteY1629" fmla="*/ 236570 h 6693946"/>
              <a:gd name="connsiteX1630" fmla="*/ 64486 w 1569618"/>
              <a:gd name="connsiteY1630" fmla="*/ 205855 h 6693946"/>
              <a:gd name="connsiteX1631" fmla="*/ 59083 w 1569618"/>
              <a:gd name="connsiteY1631" fmla="*/ 195206 h 6693946"/>
              <a:gd name="connsiteX1632" fmla="*/ 50601 w 1569618"/>
              <a:gd name="connsiteY1632" fmla="*/ 208563 h 6693946"/>
              <a:gd name="connsiteX1633" fmla="*/ 50308 w 1569618"/>
              <a:gd name="connsiteY1633" fmla="*/ 222464 h 6693946"/>
              <a:gd name="connsiteX1634" fmla="*/ 50469 w 1569618"/>
              <a:gd name="connsiteY1634" fmla="*/ 236409 h 6693946"/>
              <a:gd name="connsiteX1635" fmla="*/ 64606 w 1569618"/>
              <a:gd name="connsiteY1635" fmla="*/ 241419 h 6693946"/>
              <a:gd name="connsiteX1636" fmla="*/ 69672 w 1569618"/>
              <a:gd name="connsiteY1636" fmla="*/ 236570 h 6693946"/>
              <a:gd name="connsiteX1637" fmla="*/ 428457 w 1569618"/>
              <a:gd name="connsiteY1637" fmla="*/ 315861 h 6693946"/>
              <a:gd name="connsiteX1638" fmla="*/ 428266 w 1569618"/>
              <a:gd name="connsiteY1638" fmla="*/ 333991 h 6693946"/>
              <a:gd name="connsiteX1639" fmla="*/ 432923 w 1569618"/>
              <a:gd name="connsiteY1639" fmla="*/ 362527 h 6693946"/>
              <a:gd name="connsiteX1640" fmla="*/ 431693 w 1569618"/>
              <a:gd name="connsiteY1640" fmla="*/ 373908 h 6693946"/>
              <a:gd name="connsiteX1641" fmla="*/ 447791 w 1569618"/>
              <a:gd name="connsiteY1641" fmla="*/ 364927 h 6693946"/>
              <a:gd name="connsiteX1642" fmla="*/ 445256 w 1569618"/>
              <a:gd name="connsiteY1642" fmla="*/ 353607 h 6693946"/>
              <a:gd name="connsiteX1643" fmla="*/ 441668 w 1569618"/>
              <a:gd name="connsiteY1643" fmla="*/ 328835 h 6693946"/>
              <a:gd name="connsiteX1644" fmla="*/ 435090 w 1569618"/>
              <a:gd name="connsiteY1644" fmla="*/ 315111 h 6693946"/>
              <a:gd name="connsiteX1645" fmla="*/ 432762 w 1569618"/>
              <a:gd name="connsiteY1645" fmla="*/ 312782 h 6693946"/>
              <a:gd name="connsiteX1646" fmla="*/ 428457 w 1569618"/>
              <a:gd name="connsiteY1646" fmla="*/ 315861 h 6693946"/>
              <a:gd name="connsiteX1647" fmla="*/ 624401 w 1569618"/>
              <a:gd name="connsiteY1647" fmla="*/ 421951 h 6693946"/>
              <a:gd name="connsiteX1648" fmla="*/ 624240 w 1569618"/>
              <a:gd name="connsiteY1648" fmla="*/ 442928 h 6693946"/>
              <a:gd name="connsiteX1649" fmla="*/ 624401 w 1569618"/>
              <a:gd name="connsiteY1649" fmla="*/ 467392 h 6693946"/>
              <a:gd name="connsiteX1650" fmla="*/ 627915 w 1569618"/>
              <a:gd name="connsiteY1650" fmla="*/ 472488 h 6693946"/>
              <a:gd name="connsiteX1651" fmla="*/ 641800 w 1569618"/>
              <a:gd name="connsiteY1651" fmla="*/ 452730 h 6693946"/>
              <a:gd name="connsiteX1652" fmla="*/ 631181 w 1569618"/>
              <a:gd name="connsiteY1652" fmla="*/ 422525 h 6693946"/>
              <a:gd name="connsiteX1653" fmla="*/ 627930 w 1569618"/>
              <a:gd name="connsiteY1653" fmla="*/ 416885 h 6693946"/>
              <a:gd name="connsiteX1654" fmla="*/ 624401 w 1569618"/>
              <a:gd name="connsiteY1654" fmla="*/ 421951 h 6693946"/>
              <a:gd name="connsiteX1655" fmla="*/ 652233 w 1569618"/>
              <a:gd name="connsiteY1655" fmla="*/ 442725 h 6693946"/>
              <a:gd name="connsiteX1656" fmla="*/ 652540 w 1569618"/>
              <a:gd name="connsiteY1656" fmla="*/ 460080 h 6693946"/>
              <a:gd name="connsiteX1657" fmla="*/ 659305 w 1569618"/>
              <a:gd name="connsiteY1657" fmla="*/ 465502 h 6693946"/>
              <a:gd name="connsiteX1658" fmla="*/ 673265 w 1569618"/>
              <a:gd name="connsiteY1658" fmla="*/ 447675 h 6693946"/>
              <a:gd name="connsiteX1659" fmla="*/ 659601 w 1569618"/>
              <a:gd name="connsiteY1659" fmla="*/ 430857 h 6693946"/>
              <a:gd name="connsiteX1660" fmla="*/ 653841 w 1569618"/>
              <a:gd name="connsiteY1660" fmla="*/ 432908 h 6693946"/>
              <a:gd name="connsiteX1661" fmla="*/ 652233 w 1569618"/>
              <a:gd name="connsiteY1661" fmla="*/ 442725 h 6693946"/>
              <a:gd name="connsiteX1662" fmla="*/ 477366 w 1569618"/>
              <a:gd name="connsiteY1662" fmla="*/ 210277 h 6693946"/>
              <a:gd name="connsiteX1663" fmla="*/ 471449 w 1569618"/>
              <a:gd name="connsiteY1663" fmla="*/ 232146 h 6693946"/>
              <a:gd name="connsiteX1664" fmla="*/ 482916 w 1569618"/>
              <a:gd name="connsiteY1664" fmla="*/ 250557 h 6693946"/>
              <a:gd name="connsiteX1665" fmla="*/ 490078 w 1569618"/>
              <a:gd name="connsiteY1665" fmla="*/ 253370 h 6693946"/>
              <a:gd name="connsiteX1666" fmla="*/ 494064 w 1569618"/>
              <a:gd name="connsiteY1666" fmla="*/ 234388 h 6693946"/>
              <a:gd name="connsiteX1667" fmla="*/ 484045 w 1569618"/>
              <a:gd name="connsiteY1667" fmla="*/ 210584 h 6693946"/>
              <a:gd name="connsiteX1668" fmla="*/ 479987 w 1569618"/>
              <a:gd name="connsiteY1668" fmla="*/ 207787 h 6693946"/>
              <a:gd name="connsiteX1669" fmla="*/ 477366 w 1569618"/>
              <a:gd name="connsiteY1669" fmla="*/ 210277 h 6693946"/>
              <a:gd name="connsiteX1670" fmla="*/ 148655 w 1569618"/>
              <a:gd name="connsiteY1670" fmla="*/ 19270 h 6693946"/>
              <a:gd name="connsiteX1671" fmla="*/ 161765 w 1569618"/>
              <a:gd name="connsiteY1671" fmla="*/ 24294 h 6693946"/>
              <a:gd name="connsiteX1672" fmla="*/ 180544 w 1569618"/>
              <a:gd name="connsiteY1672" fmla="*/ 11624 h 6693946"/>
              <a:gd name="connsiteX1673" fmla="*/ 155188 w 1569618"/>
              <a:gd name="connsiteY1673" fmla="*/ 4110 h 6693946"/>
              <a:gd name="connsiteX1674" fmla="*/ 148655 w 1569618"/>
              <a:gd name="connsiteY1674" fmla="*/ 19270 h 6693946"/>
              <a:gd name="connsiteX1675" fmla="*/ 137623 w 1569618"/>
              <a:gd name="connsiteY1675" fmla="*/ 24734 h 6693946"/>
              <a:gd name="connsiteX1676" fmla="*/ 141171 w 1569618"/>
              <a:gd name="connsiteY1676" fmla="*/ 17600 h 6693946"/>
              <a:gd name="connsiteX1677" fmla="*/ 134462 w 1569618"/>
              <a:gd name="connsiteY1677" fmla="*/ 8 h 6693946"/>
              <a:gd name="connsiteX1678" fmla="*/ 133363 w 1569618"/>
              <a:gd name="connsiteY1678" fmla="*/ 24734 h 6693946"/>
              <a:gd name="connsiteX1679" fmla="*/ 137623 w 1569618"/>
              <a:gd name="connsiteY1679" fmla="*/ 24734 h 6693946"/>
              <a:gd name="connsiteX1680" fmla="*/ 309208 w 1569618"/>
              <a:gd name="connsiteY1680" fmla="*/ 294310 h 6693946"/>
              <a:gd name="connsiteX1681" fmla="*/ 309355 w 1569618"/>
              <a:gd name="connsiteY1681" fmla="*/ 297576 h 6693946"/>
              <a:gd name="connsiteX1682" fmla="*/ 318054 w 1569618"/>
              <a:gd name="connsiteY1682" fmla="*/ 304274 h 6693946"/>
              <a:gd name="connsiteX1683" fmla="*/ 317469 w 1569618"/>
              <a:gd name="connsiteY1683" fmla="*/ 293009 h 6693946"/>
              <a:gd name="connsiteX1684" fmla="*/ 319389 w 1569618"/>
              <a:gd name="connsiteY1684" fmla="*/ 291059 h 6693946"/>
              <a:gd name="connsiteX1685" fmla="*/ 314893 w 1569618"/>
              <a:gd name="connsiteY1685" fmla="*/ 271826 h 6693946"/>
              <a:gd name="connsiteX1686" fmla="*/ 309985 w 1569618"/>
              <a:gd name="connsiteY1686" fmla="*/ 272486 h 6693946"/>
              <a:gd name="connsiteX1687" fmla="*/ 309208 w 1569618"/>
              <a:gd name="connsiteY1687" fmla="*/ 294310 h 6693946"/>
              <a:gd name="connsiteX1688" fmla="*/ 776971 w 1569618"/>
              <a:gd name="connsiteY1688" fmla="*/ 722291 h 6693946"/>
              <a:gd name="connsiteX1689" fmla="*/ 795750 w 1569618"/>
              <a:gd name="connsiteY1689" fmla="*/ 703617 h 6693946"/>
              <a:gd name="connsiteX1690" fmla="*/ 797741 w 1569618"/>
              <a:gd name="connsiteY1690" fmla="*/ 698798 h 6693946"/>
              <a:gd name="connsiteX1691" fmla="*/ 795383 w 1569618"/>
              <a:gd name="connsiteY1691" fmla="*/ 696717 h 6693946"/>
              <a:gd name="connsiteX1692" fmla="*/ 771316 w 1569618"/>
              <a:gd name="connsiteY1692" fmla="*/ 719246 h 6693946"/>
              <a:gd name="connsiteX1693" fmla="*/ 774773 w 1569618"/>
              <a:gd name="connsiteY1693" fmla="*/ 724766 h 6693946"/>
              <a:gd name="connsiteX1694" fmla="*/ 776971 w 1569618"/>
              <a:gd name="connsiteY1694" fmla="*/ 722291 h 6693946"/>
              <a:gd name="connsiteX1695" fmla="*/ 561168 w 1569618"/>
              <a:gd name="connsiteY1695" fmla="*/ 332967 h 6693946"/>
              <a:gd name="connsiteX1696" fmla="*/ 559072 w 1569618"/>
              <a:gd name="connsiteY1696" fmla="*/ 327020 h 6693946"/>
              <a:gd name="connsiteX1697" fmla="*/ 554309 w 1569618"/>
              <a:gd name="connsiteY1697" fmla="*/ 332645 h 6693946"/>
              <a:gd name="connsiteX1698" fmla="*/ 547601 w 1569618"/>
              <a:gd name="connsiteY1698" fmla="*/ 346868 h 6693946"/>
              <a:gd name="connsiteX1699" fmla="*/ 552686 w 1569618"/>
              <a:gd name="connsiteY1699" fmla="*/ 353299 h 6693946"/>
              <a:gd name="connsiteX1700" fmla="*/ 560901 w 1569618"/>
              <a:gd name="connsiteY1700" fmla="*/ 349827 h 6693946"/>
              <a:gd name="connsiteX1701" fmla="*/ 561239 w 1569618"/>
              <a:gd name="connsiteY1701" fmla="*/ 339777 h 6693946"/>
              <a:gd name="connsiteX1702" fmla="*/ 561168 w 1569618"/>
              <a:gd name="connsiteY1702" fmla="*/ 332967 h 6693946"/>
              <a:gd name="connsiteX1703" fmla="*/ 97020 w 1569618"/>
              <a:gd name="connsiteY1703" fmla="*/ 354720 h 6693946"/>
              <a:gd name="connsiteX1704" fmla="*/ 104932 w 1569618"/>
              <a:gd name="connsiteY1704" fmla="*/ 351379 h 6693946"/>
              <a:gd name="connsiteX1705" fmla="*/ 98074 w 1569618"/>
              <a:gd name="connsiteY1705" fmla="*/ 328205 h 6693946"/>
              <a:gd name="connsiteX1706" fmla="*/ 93683 w 1569618"/>
              <a:gd name="connsiteY1706" fmla="*/ 328089 h 6693946"/>
              <a:gd name="connsiteX1707" fmla="*/ 87147 w 1569618"/>
              <a:gd name="connsiteY1707" fmla="*/ 344292 h 6693946"/>
              <a:gd name="connsiteX1708" fmla="*/ 97020 w 1569618"/>
              <a:gd name="connsiteY1708" fmla="*/ 354720 h 6693946"/>
              <a:gd name="connsiteX1709" fmla="*/ 64209 w 1569618"/>
              <a:gd name="connsiteY1709" fmla="*/ 94268 h 6693946"/>
              <a:gd name="connsiteX1710" fmla="*/ 61528 w 1569618"/>
              <a:gd name="connsiteY1710" fmla="*/ 88437 h 6693946"/>
              <a:gd name="connsiteX1711" fmla="*/ 57414 w 1569618"/>
              <a:gd name="connsiteY1711" fmla="*/ 92273 h 6693946"/>
              <a:gd name="connsiteX1712" fmla="*/ 50545 w 1569618"/>
              <a:gd name="connsiteY1712" fmla="*/ 110291 h 6693946"/>
              <a:gd name="connsiteX1713" fmla="*/ 54088 w 1569618"/>
              <a:gd name="connsiteY1713" fmla="*/ 116137 h 6693946"/>
              <a:gd name="connsiteX1714" fmla="*/ 57354 w 1569618"/>
              <a:gd name="connsiteY1714" fmla="*/ 112297 h 6693946"/>
              <a:gd name="connsiteX1715" fmla="*/ 64209 w 1569618"/>
              <a:gd name="connsiteY1715" fmla="*/ 94268 h 6693946"/>
              <a:gd name="connsiteX1716" fmla="*/ 264578 w 1569618"/>
              <a:gd name="connsiteY1716" fmla="*/ 178024 h 6693946"/>
              <a:gd name="connsiteX1717" fmla="*/ 270788 w 1569618"/>
              <a:gd name="connsiteY1717" fmla="*/ 199526 h 6693946"/>
              <a:gd name="connsiteX1718" fmla="*/ 274129 w 1569618"/>
              <a:gd name="connsiteY1718" fmla="*/ 196200 h 6693946"/>
              <a:gd name="connsiteX1719" fmla="*/ 274290 w 1569618"/>
              <a:gd name="connsiteY1719" fmla="*/ 185786 h 6693946"/>
              <a:gd name="connsiteX1720" fmla="*/ 274114 w 1569618"/>
              <a:gd name="connsiteY1720" fmla="*/ 178887 h 6693946"/>
              <a:gd name="connsiteX1721" fmla="*/ 269441 w 1569618"/>
              <a:gd name="connsiteY1721" fmla="*/ 173056 h 6693946"/>
              <a:gd name="connsiteX1722" fmla="*/ 264578 w 1569618"/>
              <a:gd name="connsiteY1722" fmla="*/ 178024 h 6693946"/>
              <a:gd name="connsiteX1723" fmla="*/ 748952 w 1569618"/>
              <a:gd name="connsiteY1723" fmla="*/ 764124 h 6693946"/>
              <a:gd name="connsiteX1724" fmla="*/ 756159 w 1569618"/>
              <a:gd name="connsiteY1724" fmla="*/ 749905 h 6693946"/>
              <a:gd name="connsiteX1725" fmla="*/ 753081 w 1569618"/>
              <a:gd name="connsiteY1725" fmla="*/ 745844 h 6693946"/>
              <a:gd name="connsiteX1726" fmla="*/ 737718 w 1569618"/>
              <a:gd name="connsiteY1726" fmla="*/ 754839 h 6693946"/>
              <a:gd name="connsiteX1727" fmla="*/ 743459 w 1569618"/>
              <a:gd name="connsiteY1727" fmla="*/ 766468 h 6693946"/>
              <a:gd name="connsiteX1728" fmla="*/ 748952 w 1569618"/>
              <a:gd name="connsiteY1728" fmla="*/ 764124 h 6693946"/>
              <a:gd name="connsiteX1729" fmla="*/ 57309 w 1569618"/>
              <a:gd name="connsiteY1729" fmla="*/ 122729 h 6693946"/>
              <a:gd name="connsiteX1730" fmla="*/ 57309 w 1569618"/>
              <a:gd name="connsiteY1730" fmla="*/ 143717 h 6693946"/>
              <a:gd name="connsiteX1731" fmla="*/ 57309 w 1569618"/>
              <a:gd name="connsiteY1731" fmla="*/ 122729 h 6693946"/>
              <a:gd name="connsiteX1732" fmla="*/ 624532 w 1569618"/>
              <a:gd name="connsiteY1732" fmla="*/ 269336 h 6693946"/>
              <a:gd name="connsiteX1733" fmla="*/ 634904 w 1569618"/>
              <a:gd name="connsiteY1733" fmla="*/ 263802 h 6693946"/>
              <a:gd name="connsiteX1734" fmla="*/ 624049 w 1569618"/>
              <a:gd name="connsiteY1734" fmla="*/ 256111 h 6693946"/>
              <a:gd name="connsiteX1735" fmla="*/ 617239 w 1569618"/>
              <a:gd name="connsiteY1735" fmla="*/ 261076 h 6693946"/>
              <a:gd name="connsiteX1736" fmla="*/ 624532 w 1569618"/>
              <a:gd name="connsiteY1736" fmla="*/ 269336 h 6693946"/>
              <a:gd name="connsiteX1737" fmla="*/ 72353 w 1569618"/>
              <a:gd name="connsiteY1737" fmla="*/ 174743 h 6693946"/>
              <a:gd name="connsiteX1738" fmla="*/ 64314 w 1569618"/>
              <a:gd name="connsiteY1738" fmla="*/ 171916 h 6693946"/>
              <a:gd name="connsiteX1739" fmla="*/ 51655 w 1569618"/>
              <a:gd name="connsiteY1739" fmla="*/ 183559 h 6693946"/>
              <a:gd name="connsiteX1740" fmla="*/ 57339 w 1569618"/>
              <a:gd name="connsiteY1740" fmla="*/ 185509 h 6693946"/>
              <a:gd name="connsiteX1741" fmla="*/ 72353 w 1569618"/>
              <a:gd name="connsiteY1741" fmla="*/ 174743 h 6693946"/>
              <a:gd name="connsiteX1742" fmla="*/ 556627 w 1569618"/>
              <a:gd name="connsiteY1742" fmla="*/ 536790 h 6693946"/>
              <a:gd name="connsiteX1743" fmla="*/ 554455 w 1569618"/>
              <a:gd name="connsiteY1743" fmla="*/ 542358 h 6693946"/>
              <a:gd name="connsiteX1744" fmla="*/ 562731 w 1569618"/>
              <a:gd name="connsiteY1744" fmla="*/ 549419 h 6693946"/>
              <a:gd name="connsiteX1745" fmla="*/ 568694 w 1569618"/>
              <a:gd name="connsiteY1745" fmla="*/ 546003 h 6693946"/>
              <a:gd name="connsiteX1746" fmla="*/ 556627 w 1569618"/>
              <a:gd name="connsiteY1746" fmla="*/ 536790 h 6693946"/>
              <a:gd name="connsiteX1747" fmla="*/ 282168 w 1569618"/>
              <a:gd name="connsiteY1747" fmla="*/ 220356 h 6693946"/>
              <a:gd name="connsiteX1748" fmla="*/ 291235 w 1569618"/>
              <a:gd name="connsiteY1748" fmla="*/ 211773 h 6693946"/>
              <a:gd name="connsiteX1749" fmla="*/ 281553 w 1569618"/>
              <a:gd name="connsiteY1749" fmla="*/ 206995 h 6693946"/>
              <a:gd name="connsiteX1750" fmla="*/ 274507 w 1569618"/>
              <a:gd name="connsiteY1750" fmla="*/ 216985 h 6693946"/>
              <a:gd name="connsiteX1751" fmla="*/ 282168 w 1569618"/>
              <a:gd name="connsiteY1751" fmla="*/ 220356 h 6693946"/>
              <a:gd name="connsiteX1752" fmla="*/ 627300 w 1569618"/>
              <a:gd name="connsiteY1752" fmla="*/ 557489 h 6693946"/>
              <a:gd name="connsiteX1753" fmla="*/ 635459 w 1569618"/>
              <a:gd name="connsiteY1753" fmla="*/ 548568 h 6693946"/>
              <a:gd name="connsiteX1754" fmla="*/ 633483 w 1569618"/>
              <a:gd name="connsiteY1754" fmla="*/ 542666 h 6693946"/>
              <a:gd name="connsiteX1755" fmla="*/ 624577 w 1569618"/>
              <a:gd name="connsiteY1755" fmla="*/ 548774 h 6693946"/>
              <a:gd name="connsiteX1756" fmla="*/ 627300 w 1569618"/>
              <a:gd name="connsiteY1756" fmla="*/ 557489 h 6693946"/>
              <a:gd name="connsiteX1757" fmla="*/ 1348926 w 1569618"/>
              <a:gd name="connsiteY1757" fmla="*/ 5773871 h 6693946"/>
              <a:gd name="connsiteX1758" fmla="*/ 1338730 w 1569618"/>
              <a:gd name="connsiteY1758" fmla="*/ 5777771 h 6693946"/>
              <a:gd name="connsiteX1759" fmla="*/ 1344955 w 1569618"/>
              <a:gd name="connsiteY1759" fmla="*/ 5781184 h 6693946"/>
              <a:gd name="connsiteX1760" fmla="*/ 1352132 w 1569618"/>
              <a:gd name="connsiteY1760" fmla="*/ 5776946 h 6693946"/>
              <a:gd name="connsiteX1761" fmla="*/ 1348926 w 1569618"/>
              <a:gd name="connsiteY1761" fmla="*/ 5773871 h 6693946"/>
              <a:gd name="connsiteX1762" fmla="*/ 1532387 w 1569618"/>
              <a:gd name="connsiteY1762" fmla="*/ 5857418 h 6693946"/>
              <a:gd name="connsiteX1763" fmla="*/ 1541106 w 1569618"/>
              <a:gd name="connsiteY1763" fmla="*/ 5854155 h 6693946"/>
              <a:gd name="connsiteX1764" fmla="*/ 1534967 w 1569618"/>
              <a:gd name="connsiteY1764" fmla="*/ 5850106 h 6693946"/>
              <a:gd name="connsiteX1765" fmla="*/ 1527100 w 1569618"/>
              <a:gd name="connsiteY1765" fmla="*/ 5854155 h 6693946"/>
              <a:gd name="connsiteX1766" fmla="*/ 1532387 w 1569618"/>
              <a:gd name="connsiteY1766" fmla="*/ 5857418 h 6693946"/>
              <a:gd name="connsiteX1767" fmla="*/ 624472 w 1569618"/>
              <a:gd name="connsiteY1767" fmla="*/ 241520 h 6693946"/>
              <a:gd name="connsiteX1768" fmla="*/ 628837 w 1569618"/>
              <a:gd name="connsiteY1768" fmla="*/ 247599 h 6693946"/>
              <a:gd name="connsiteX1769" fmla="*/ 632733 w 1569618"/>
              <a:gd name="connsiteY1769" fmla="*/ 238269 h 6693946"/>
              <a:gd name="connsiteX1770" fmla="*/ 626584 w 1569618"/>
              <a:gd name="connsiteY1770" fmla="*/ 236102 h 6693946"/>
              <a:gd name="connsiteX1771" fmla="*/ 624472 w 1569618"/>
              <a:gd name="connsiteY1771" fmla="*/ 241520 h 6693946"/>
              <a:gd name="connsiteX1772" fmla="*/ 1499299 w 1569618"/>
              <a:gd name="connsiteY1772" fmla="*/ 5839868 h 6693946"/>
              <a:gd name="connsiteX1773" fmla="*/ 1503210 w 1569618"/>
              <a:gd name="connsiteY1773" fmla="*/ 5850068 h 6693946"/>
              <a:gd name="connsiteX1774" fmla="*/ 1506622 w 1569618"/>
              <a:gd name="connsiteY1774" fmla="*/ 5843843 h 6693946"/>
              <a:gd name="connsiteX1775" fmla="*/ 1502377 w 1569618"/>
              <a:gd name="connsiteY1775" fmla="*/ 5836643 h 6693946"/>
              <a:gd name="connsiteX1776" fmla="*/ 1499299 w 1569618"/>
              <a:gd name="connsiteY1776" fmla="*/ 5839868 h 6693946"/>
              <a:gd name="connsiteX1777" fmla="*/ 624457 w 1569618"/>
              <a:gd name="connsiteY1777" fmla="*/ 484967 h 6693946"/>
              <a:gd name="connsiteX1778" fmla="*/ 627097 w 1569618"/>
              <a:gd name="connsiteY1778" fmla="*/ 494649 h 6693946"/>
              <a:gd name="connsiteX1779" fmla="*/ 630993 w 1569618"/>
              <a:gd name="connsiteY1779" fmla="*/ 488380 h 6693946"/>
              <a:gd name="connsiteX1780" fmla="*/ 627738 w 1569618"/>
              <a:gd name="connsiteY1780" fmla="*/ 479680 h 6693946"/>
              <a:gd name="connsiteX1781" fmla="*/ 624457 w 1569618"/>
              <a:gd name="connsiteY1781" fmla="*/ 484967 h 6693946"/>
              <a:gd name="connsiteX1782" fmla="*/ 1423439 w 1569618"/>
              <a:gd name="connsiteY1782" fmla="*/ 5874104 h 6693946"/>
              <a:gd name="connsiteX1783" fmla="*/ 1422442 w 1569618"/>
              <a:gd name="connsiteY1783" fmla="*/ 5883817 h 6693946"/>
              <a:gd name="connsiteX1784" fmla="*/ 1427804 w 1569618"/>
              <a:gd name="connsiteY1784" fmla="*/ 5883254 h 6693946"/>
              <a:gd name="connsiteX1785" fmla="*/ 1427804 w 1569618"/>
              <a:gd name="connsiteY1785" fmla="*/ 5874067 h 6693946"/>
              <a:gd name="connsiteX1786" fmla="*/ 1423439 w 1569618"/>
              <a:gd name="connsiteY1786" fmla="*/ 5874104 h 6693946"/>
              <a:gd name="connsiteX1787" fmla="*/ 1379889 w 1569618"/>
              <a:gd name="connsiteY1787" fmla="*/ 5801507 h 6693946"/>
              <a:gd name="connsiteX1788" fmla="*/ 1377736 w 1569618"/>
              <a:gd name="connsiteY1788" fmla="*/ 5795808 h 6693946"/>
              <a:gd name="connsiteX1789" fmla="*/ 1371688 w 1569618"/>
              <a:gd name="connsiteY1789" fmla="*/ 5798358 h 6693946"/>
              <a:gd name="connsiteX1790" fmla="*/ 1375524 w 1569618"/>
              <a:gd name="connsiteY1790" fmla="*/ 5807582 h 6693946"/>
              <a:gd name="connsiteX1791" fmla="*/ 1379889 w 1569618"/>
              <a:gd name="connsiteY1791" fmla="*/ 5801507 h 6693946"/>
              <a:gd name="connsiteX1792" fmla="*/ 567126 w 1569618"/>
              <a:gd name="connsiteY1792" fmla="*/ 384074 h 6693946"/>
              <a:gd name="connsiteX1793" fmla="*/ 561430 w 1569618"/>
              <a:gd name="connsiteY1793" fmla="*/ 381922 h 6693946"/>
              <a:gd name="connsiteX1794" fmla="*/ 555352 w 1569618"/>
              <a:gd name="connsiteY1794" fmla="*/ 386301 h 6693946"/>
              <a:gd name="connsiteX1795" fmla="*/ 564550 w 1569618"/>
              <a:gd name="connsiteY1795" fmla="*/ 390123 h 6693946"/>
              <a:gd name="connsiteX1796" fmla="*/ 567126 w 1569618"/>
              <a:gd name="connsiteY1796" fmla="*/ 384074 h 6693946"/>
              <a:gd name="connsiteX1797" fmla="*/ 741786 w 1569618"/>
              <a:gd name="connsiteY1797" fmla="*/ 794359 h 6693946"/>
              <a:gd name="connsiteX1798" fmla="*/ 742990 w 1569618"/>
              <a:gd name="connsiteY1798" fmla="*/ 784384 h 6693946"/>
              <a:gd name="connsiteX1799" fmla="*/ 738610 w 1569618"/>
              <a:gd name="connsiteY1799" fmla="*/ 781748 h 6693946"/>
              <a:gd name="connsiteX1800" fmla="*/ 736458 w 1569618"/>
              <a:gd name="connsiteY1800" fmla="*/ 790902 h 6693946"/>
              <a:gd name="connsiteX1801" fmla="*/ 741786 w 1569618"/>
              <a:gd name="connsiteY1801" fmla="*/ 794359 h 6693946"/>
              <a:gd name="connsiteX1802" fmla="*/ 655982 w 1569618"/>
              <a:gd name="connsiteY1802" fmla="*/ 423447 h 6693946"/>
              <a:gd name="connsiteX1803" fmla="*/ 665957 w 1569618"/>
              <a:gd name="connsiteY1803" fmla="*/ 422247 h 6693946"/>
              <a:gd name="connsiteX1804" fmla="*/ 662500 w 1569618"/>
              <a:gd name="connsiteY1804" fmla="*/ 416915 h 6693946"/>
              <a:gd name="connsiteX1805" fmla="*/ 653346 w 1569618"/>
              <a:gd name="connsiteY1805" fmla="*/ 419068 h 6693946"/>
              <a:gd name="connsiteX1806" fmla="*/ 655982 w 1569618"/>
              <a:gd name="connsiteY1806" fmla="*/ 423447 h 6693946"/>
              <a:gd name="connsiteX1807" fmla="*/ 165162 w 1569618"/>
              <a:gd name="connsiteY1807" fmla="*/ 81698 h 6693946"/>
              <a:gd name="connsiteX1808" fmla="*/ 169058 w 1569618"/>
              <a:gd name="connsiteY1808" fmla="*/ 75444 h 6693946"/>
              <a:gd name="connsiteX1809" fmla="*/ 165792 w 1569618"/>
              <a:gd name="connsiteY1809" fmla="*/ 66729 h 6693946"/>
              <a:gd name="connsiteX1810" fmla="*/ 162526 w 1569618"/>
              <a:gd name="connsiteY1810" fmla="*/ 72032 h 6693946"/>
              <a:gd name="connsiteX1811" fmla="*/ 165162 w 1569618"/>
              <a:gd name="connsiteY1811" fmla="*/ 81698 h 6693946"/>
              <a:gd name="connsiteX1812" fmla="*/ 239045 w 1569618"/>
              <a:gd name="connsiteY1812" fmla="*/ 237977 h 6693946"/>
              <a:gd name="connsiteX1813" fmla="*/ 236893 w 1569618"/>
              <a:gd name="connsiteY1813" fmla="*/ 228823 h 6693946"/>
              <a:gd name="connsiteX1814" fmla="*/ 232528 w 1569618"/>
              <a:gd name="connsiteY1814" fmla="*/ 231459 h 6693946"/>
              <a:gd name="connsiteX1815" fmla="*/ 233713 w 1569618"/>
              <a:gd name="connsiteY1815" fmla="*/ 241434 h 6693946"/>
              <a:gd name="connsiteX1816" fmla="*/ 239045 w 1569618"/>
              <a:gd name="connsiteY1816" fmla="*/ 237977 h 6693946"/>
              <a:gd name="connsiteX1817" fmla="*/ 266423 w 1569618"/>
              <a:gd name="connsiteY1817" fmla="*/ 158277 h 6693946"/>
              <a:gd name="connsiteX1818" fmla="*/ 274290 w 1569618"/>
              <a:gd name="connsiteY1818" fmla="*/ 154220 h 6693946"/>
              <a:gd name="connsiteX1819" fmla="*/ 268999 w 1569618"/>
              <a:gd name="connsiteY1819" fmla="*/ 150969 h 6693946"/>
              <a:gd name="connsiteX1820" fmla="*/ 260284 w 1569618"/>
              <a:gd name="connsiteY1820" fmla="*/ 154220 h 6693946"/>
              <a:gd name="connsiteX1821" fmla="*/ 266423 w 1569618"/>
              <a:gd name="connsiteY1821" fmla="*/ 158277 h 6693946"/>
              <a:gd name="connsiteX1822" fmla="*/ 316869 w 1569618"/>
              <a:gd name="connsiteY1822" fmla="*/ 315801 h 6693946"/>
              <a:gd name="connsiteX1823" fmla="*/ 323094 w 1569618"/>
              <a:gd name="connsiteY1823" fmla="*/ 319213 h 6693946"/>
              <a:gd name="connsiteX1824" fmla="*/ 330271 w 1569618"/>
              <a:gd name="connsiteY1824" fmla="*/ 314950 h 6693946"/>
              <a:gd name="connsiteX1825" fmla="*/ 327065 w 1569618"/>
              <a:gd name="connsiteY1825" fmla="*/ 311890 h 6693946"/>
              <a:gd name="connsiteX1826" fmla="*/ 316869 w 1569618"/>
              <a:gd name="connsiteY1826" fmla="*/ 315801 h 6693946"/>
              <a:gd name="connsiteX1827" fmla="*/ 328895 w 1569618"/>
              <a:gd name="connsiteY1827" fmla="*/ 305387 h 6693946"/>
              <a:gd name="connsiteX1828" fmla="*/ 333537 w 1569618"/>
              <a:gd name="connsiteY1828" fmla="*/ 311698 h 6693946"/>
              <a:gd name="connsiteX1829" fmla="*/ 337040 w 1569618"/>
              <a:gd name="connsiteY1829" fmla="*/ 306880 h 6693946"/>
              <a:gd name="connsiteX1830" fmla="*/ 334374 w 1569618"/>
              <a:gd name="connsiteY1830" fmla="*/ 298296 h 6693946"/>
              <a:gd name="connsiteX1831" fmla="*/ 328895 w 1569618"/>
              <a:gd name="connsiteY1831" fmla="*/ 305387 h 6693946"/>
              <a:gd name="connsiteX1832" fmla="*/ 440835 w 1569618"/>
              <a:gd name="connsiteY1832" fmla="*/ 402415 h 6693946"/>
              <a:gd name="connsiteX1833" fmla="*/ 442020 w 1569618"/>
              <a:gd name="connsiteY1833" fmla="*/ 392436 h 6693946"/>
              <a:gd name="connsiteX1834" fmla="*/ 437655 w 1569618"/>
              <a:gd name="connsiteY1834" fmla="*/ 389800 h 6693946"/>
              <a:gd name="connsiteX1835" fmla="*/ 435503 w 1569618"/>
              <a:gd name="connsiteY1835" fmla="*/ 398957 h 6693946"/>
              <a:gd name="connsiteX1836" fmla="*/ 440835 w 1569618"/>
              <a:gd name="connsiteY1836" fmla="*/ 402415 h 6693946"/>
              <a:gd name="connsiteX1837" fmla="*/ 437655 w 1569618"/>
              <a:gd name="connsiteY1837" fmla="*/ 291805 h 6693946"/>
              <a:gd name="connsiteX1838" fmla="*/ 435503 w 1569618"/>
              <a:gd name="connsiteY1838" fmla="*/ 300978 h 6693946"/>
              <a:gd name="connsiteX1839" fmla="*/ 440835 w 1569618"/>
              <a:gd name="connsiteY1839" fmla="*/ 304435 h 6693946"/>
              <a:gd name="connsiteX1840" fmla="*/ 442035 w 1569618"/>
              <a:gd name="connsiteY1840" fmla="*/ 294457 h 6693946"/>
              <a:gd name="connsiteX1841" fmla="*/ 437655 w 1569618"/>
              <a:gd name="connsiteY1841" fmla="*/ 291805 h 6693946"/>
              <a:gd name="connsiteX1842" fmla="*/ 477250 w 1569618"/>
              <a:gd name="connsiteY1842" fmla="*/ 302984 h 6693946"/>
              <a:gd name="connsiteX1843" fmla="*/ 484251 w 1569618"/>
              <a:gd name="connsiteY1843" fmla="*/ 311698 h 6693946"/>
              <a:gd name="connsiteX1844" fmla="*/ 484251 w 1569618"/>
              <a:gd name="connsiteY1844" fmla="*/ 297696 h 6693946"/>
              <a:gd name="connsiteX1845" fmla="*/ 477250 w 1569618"/>
              <a:gd name="connsiteY1845" fmla="*/ 302984 h 6693946"/>
              <a:gd name="connsiteX1846" fmla="*/ 559450 w 1569618"/>
              <a:gd name="connsiteY1846" fmla="*/ 509371 h 6693946"/>
              <a:gd name="connsiteX1847" fmla="*/ 555044 w 1569618"/>
              <a:gd name="connsiteY1847" fmla="*/ 510571 h 6693946"/>
              <a:gd name="connsiteX1848" fmla="*/ 556259 w 1569618"/>
              <a:gd name="connsiteY1848" fmla="*/ 524442 h 6693946"/>
              <a:gd name="connsiteX1849" fmla="*/ 561078 w 1569618"/>
              <a:gd name="connsiteY1849" fmla="*/ 518408 h 6693946"/>
              <a:gd name="connsiteX1850" fmla="*/ 559450 w 1569618"/>
              <a:gd name="connsiteY1850" fmla="*/ 509371 h 6693946"/>
              <a:gd name="connsiteX1851" fmla="*/ 556638 w 1569618"/>
              <a:gd name="connsiteY1851" fmla="*/ 431794 h 6693946"/>
              <a:gd name="connsiteX1852" fmla="*/ 554485 w 1569618"/>
              <a:gd name="connsiteY1852" fmla="*/ 437494 h 6693946"/>
              <a:gd name="connsiteX1853" fmla="*/ 558850 w 1569618"/>
              <a:gd name="connsiteY1853" fmla="*/ 443573 h 6693946"/>
              <a:gd name="connsiteX1854" fmla="*/ 562690 w 1569618"/>
              <a:gd name="connsiteY1854" fmla="*/ 434374 h 6693946"/>
              <a:gd name="connsiteX1855" fmla="*/ 556638 w 1569618"/>
              <a:gd name="connsiteY1855" fmla="*/ 431794 h 6693946"/>
              <a:gd name="connsiteX1856" fmla="*/ 1537603 w 1569618"/>
              <a:gd name="connsiteY1856" fmla="*/ 5878642 h 6693946"/>
              <a:gd name="connsiteX1857" fmla="*/ 1539801 w 1569618"/>
              <a:gd name="connsiteY1857" fmla="*/ 5873955 h 6693946"/>
              <a:gd name="connsiteX1858" fmla="*/ 1537603 w 1569618"/>
              <a:gd name="connsiteY1858" fmla="*/ 5871667 h 6693946"/>
              <a:gd name="connsiteX1859" fmla="*/ 1535113 w 1569618"/>
              <a:gd name="connsiteY1859" fmla="*/ 5876167 h 6693946"/>
              <a:gd name="connsiteX1860" fmla="*/ 1537603 w 1569618"/>
              <a:gd name="connsiteY1860" fmla="*/ 5878642 h 6693946"/>
              <a:gd name="connsiteX1861" fmla="*/ 1398345 w 1569618"/>
              <a:gd name="connsiteY1861" fmla="*/ 1010826 h 6693946"/>
              <a:gd name="connsiteX1862" fmla="*/ 1400558 w 1569618"/>
              <a:gd name="connsiteY1862" fmla="*/ 1008670 h 6693946"/>
              <a:gd name="connsiteX1863" fmla="*/ 1397247 w 1569618"/>
              <a:gd name="connsiteY1863" fmla="*/ 1004597 h 6693946"/>
              <a:gd name="connsiteX1864" fmla="*/ 1394127 w 1569618"/>
              <a:gd name="connsiteY1864" fmla="*/ 1007717 h 6693946"/>
              <a:gd name="connsiteX1865" fmla="*/ 1398345 w 1569618"/>
              <a:gd name="connsiteY1865" fmla="*/ 1010826 h 6693946"/>
              <a:gd name="connsiteX1866" fmla="*/ 1384827 w 1569618"/>
              <a:gd name="connsiteY1866" fmla="*/ 5816957 h 6693946"/>
              <a:gd name="connsiteX1867" fmla="*/ 1380125 w 1569618"/>
              <a:gd name="connsiteY1867" fmla="*/ 5819170 h 6693946"/>
              <a:gd name="connsiteX1868" fmla="*/ 1382615 w 1569618"/>
              <a:gd name="connsiteY1868" fmla="*/ 5821644 h 6693946"/>
              <a:gd name="connsiteX1869" fmla="*/ 1387126 w 1569618"/>
              <a:gd name="connsiteY1869" fmla="*/ 5819170 h 6693946"/>
              <a:gd name="connsiteX1870" fmla="*/ 1384827 w 1569618"/>
              <a:gd name="connsiteY1870" fmla="*/ 5816957 h 6693946"/>
              <a:gd name="connsiteX1871" fmla="*/ 1354622 w 1569618"/>
              <a:gd name="connsiteY1871" fmla="*/ 5807657 h 6693946"/>
              <a:gd name="connsiteX1872" fmla="*/ 1359133 w 1569618"/>
              <a:gd name="connsiteY1872" fmla="*/ 5805182 h 6693946"/>
              <a:gd name="connsiteX1873" fmla="*/ 1356835 w 1569618"/>
              <a:gd name="connsiteY1873" fmla="*/ 5802970 h 6693946"/>
              <a:gd name="connsiteX1874" fmla="*/ 1352132 w 1569618"/>
              <a:gd name="connsiteY1874" fmla="*/ 5805182 h 6693946"/>
              <a:gd name="connsiteX1875" fmla="*/ 1354622 w 1569618"/>
              <a:gd name="connsiteY1875" fmla="*/ 5807657 h 6693946"/>
              <a:gd name="connsiteX1876" fmla="*/ 1340621 w 1569618"/>
              <a:gd name="connsiteY1876" fmla="*/ 5788683 h 6693946"/>
              <a:gd name="connsiteX1877" fmla="*/ 1338131 w 1569618"/>
              <a:gd name="connsiteY1877" fmla="*/ 5791195 h 6693946"/>
              <a:gd name="connsiteX1878" fmla="*/ 1342833 w 1569618"/>
              <a:gd name="connsiteY1878" fmla="*/ 5793371 h 6693946"/>
              <a:gd name="connsiteX1879" fmla="*/ 1345132 w 1569618"/>
              <a:gd name="connsiteY1879" fmla="*/ 5791195 h 6693946"/>
              <a:gd name="connsiteX1880" fmla="*/ 1340621 w 1569618"/>
              <a:gd name="connsiteY1880" fmla="*/ 5788683 h 6693946"/>
              <a:gd name="connsiteX1881" fmla="*/ 792207 w 1569618"/>
              <a:gd name="connsiteY1881" fmla="*/ 595164 h 6693946"/>
              <a:gd name="connsiteX1882" fmla="*/ 789908 w 1569618"/>
              <a:gd name="connsiteY1882" fmla="*/ 592966 h 6693946"/>
              <a:gd name="connsiteX1883" fmla="*/ 785220 w 1569618"/>
              <a:gd name="connsiteY1883" fmla="*/ 595164 h 6693946"/>
              <a:gd name="connsiteX1884" fmla="*/ 787710 w 1569618"/>
              <a:gd name="connsiteY1884" fmla="*/ 597639 h 6693946"/>
              <a:gd name="connsiteX1885" fmla="*/ 792207 w 1569618"/>
              <a:gd name="connsiteY1885" fmla="*/ 595164 h 6693946"/>
              <a:gd name="connsiteX1886" fmla="*/ 778861 w 1569618"/>
              <a:gd name="connsiteY1886" fmla="*/ 741494 h 6693946"/>
              <a:gd name="connsiteX1887" fmla="*/ 782097 w 1569618"/>
              <a:gd name="connsiteY1887" fmla="*/ 745641 h 6693946"/>
              <a:gd name="connsiteX1888" fmla="*/ 785220 w 1569618"/>
              <a:gd name="connsiteY1888" fmla="*/ 745641 h 6693946"/>
              <a:gd name="connsiteX1889" fmla="*/ 783094 w 1569618"/>
              <a:gd name="connsiteY1889" fmla="*/ 740339 h 6693946"/>
              <a:gd name="connsiteX1890" fmla="*/ 778861 w 1569618"/>
              <a:gd name="connsiteY1890" fmla="*/ 741494 h 6693946"/>
              <a:gd name="connsiteX1891" fmla="*/ 781718 w 1569618"/>
              <a:gd name="connsiteY1891" fmla="*/ 808627 h 6693946"/>
              <a:gd name="connsiteX1892" fmla="*/ 784208 w 1569618"/>
              <a:gd name="connsiteY1892" fmla="*/ 804116 h 6693946"/>
              <a:gd name="connsiteX1893" fmla="*/ 781718 w 1569618"/>
              <a:gd name="connsiteY1893" fmla="*/ 801622 h 6693946"/>
              <a:gd name="connsiteX1894" fmla="*/ 779521 w 1569618"/>
              <a:gd name="connsiteY1894" fmla="*/ 806325 h 6693946"/>
              <a:gd name="connsiteX1895" fmla="*/ 781718 w 1569618"/>
              <a:gd name="connsiteY1895" fmla="*/ 808627 h 6693946"/>
              <a:gd name="connsiteX1896" fmla="*/ 774717 w 1569618"/>
              <a:gd name="connsiteY1896" fmla="*/ 689641 h 6693946"/>
              <a:gd name="connsiteX1897" fmla="*/ 777207 w 1569618"/>
              <a:gd name="connsiteY1897" fmla="*/ 685130 h 6693946"/>
              <a:gd name="connsiteX1898" fmla="*/ 774717 w 1569618"/>
              <a:gd name="connsiteY1898" fmla="*/ 682640 h 6693946"/>
              <a:gd name="connsiteX1899" fmla="*/ 772520 w 1569618"/>
              <a:gd name="connsiteY1899" fmla="*/ 687342 h 6693946"/>
              <a:gd name="connsiteX1900" fmla="*/ 774717 w 1569618"/>
              <a:gd name="connsiteY1900" fmla="*/ 689641 h 6693946"/>
              <a:gd name="connsiteX1901" fmla="*/ 737526 w 1569618"/>
              <a:gd name="connsiteY1901" fmla="*/ 726933 h 6693946"/>
              <a:gd name="connsiteX1902" fmla="*/ 739724 w 1569618"/>
              <a:gd name="connsiteY1902" fmla="*/ 731635 h 6693946"/>
              <a:gd name="connsiteX1903" fmla="*/ 742214 w 1569618"/>
              <a:gd name="connsiteY1903" fmla="*/ 729146 h 6693946"/>
              <a:gd name="connsiteX1904" fmla="*/ 739724 w 1569618"/>
              <a:gd name="connsiteY1904" fmla="*/ 724634 h 6693946"/>
              <a:gd name="connsiteX1905" fmla="*/ 737526 w 1569618"/>
              <a:gd name="connsiteY1905" fmla="*/ 726933 h 6693946"/>
              <a:gd name="connsiteX1906" fmla="*/ 739150 w 1569618"/>
              <a:gd name="connsiteY1906" fmla="*/ 773060 h 6693946"/>
              <a:gd name="connsiteX1907" fmla="*/ 743222 w 1569618"/>
              <a:gd name="connsiteY1907" fmla="*/ 769749 h 6693946"/>
              <a:gd name="connsiteX1908" fmla="*/ 740102 w 1569618"/>
              <a:gd name="connsiteY1908" fmla="*/ 766629 h 6693946"/>
              <a:gd name="connsiteX1909" fmla="*/ 736982 w 1569618"/>
              <a:gd name="connsiteY1909" fmla="*/ 770847 h 6693946"/>
              <a:gd name="connsiteX1910" fmla="*/ 739150 w 1569618"/>
              <a:gd name="connsiteY1910" fmla="*/ 773060 h 6693946"/>
              <a:gd name="connsiteX1911" fmla="*/ 660538 w 1569618"/>
              <a:gd name="connsiteY1911" fmla="*/ 230008 h 6693946"/>
              <a:gd name="connsiteX1912" fmla="*/ 662732 w 1569618"/>
              <a:gd name="connsiteY1912" fmla="*/ 234710 h 6693946"/>
              <a:gd name="connsiteX1913" fmla="*/ 664914 w 1569618"/>
              <a:gd name="connsiteY1913" fmla="*/ 232412 h 6693946"/>
              <a:gd name="connsiteX1914" fmla="*/ 662732 w 1569618"/>
              <a:gd name="connsiteY1914" fmla="*/ 227709 h 6693946"/>
              <a:gd name="connsiteX1915" fmla="*/ 660538 w 1569618"/>
              <a:gd name="connsiteY1915" fmla="*/ 230008 h 6693946"/>
              <a:gd name="connsiteX1916" fmla="*/ 665664 w 1569618"/>
              <a:gd name="connsiteY1916" fmla="*/ 469750 h 6693946"/>
              <a:gd name="connsiteX1917" fmla="*/ 662353 w 1569618"/>
              <a:gd name="connsiteY1917" fmla="*/ 465678 h 6693946"/>
              <a:gd name="connsiteX1918" fmla="*/ 659234 w 1569618"/>
              <a:gd name="connsiteY1918" fmla="*/ 468798 h 6693946"/>
              <a:gd name="connsiteX1919" fmla="*/ 663437 w 1569618"/>
              <a:gd name="connsiteY1919" fmla="*/ 471903 h 6693946"/>
              <a:gd name="connsiteX1920" fmla="*/ 665664 w 1569618"/>
              <a:gd name="connsiteY1920" fmla="*/ 469750 h 6693946"/>
              <a:gd name="connsiteX1921" fmla="*/ 654531 w 1569618"/>
              <a:gd name="connsiteY1921" fmla="*/ 261398 h 6693946"/>
              <a:gd name="connsiteX1922" fmla="*/ 659234 w 1569618"/>
              <a:gd name="connsiteY1922" fmla="*/ 259201 h 6693946"/>
              <a:gd name="connsiteX1923" fmla="*/ 656935 w 1569618"/>
              <a:gd name="connsiteY1923" fmla="*/ 257018 h 6693946"/>
              <a:gd name="connsiteX1924" fmla="*/ 652233 w 1569618"/>
              <a:gd name="connsiteY1924" fmla="*/ 259201 h 6693946"/>
              <a:gd name="connsiteX1925" fmla="*/ 654531 w 1569618"/>
              <a:gd name="connsiteY1925" fmla="*/ 261398 h 6693946"/>
              <a:gd name="connsiteX1926" fmla="*/ 625541 w 1569618"/>
              <a:gd name="connsiteY1926" fmla="*/ 341990 h 6693946"/>
              <a:gd name="connsiteX1927" fmla="*/ 627727 w 1569618"/>
              <a:gd name="connsiteY1927" fmla="*/ 346692 h 6693946"/>
              <a:gd name="connsiteX1928" fmla="*/ 629921 w 1569618"/>
              <a:gd name="connsiteY1928" fmla="*/ 344393 h 6693946"/>
              <a:gd name="connsiteX1929" fmla="*/ 627727 w 1569618"/>
              <a:gd name="connsiteY1929" fmla="*/ 339691 h 6693946"/>
              <a:gd name="connsiteX1930" fmla="*/ 625541 w 1569618"/>
              <a:gd name="connsiteY1930" fmla="*/ 341990 h 6693946"/>
              <a:gd name="connsiteX1931" fmla="*/ 626538 w 1569618"/>
              <a:gd name="connsiteY1931" fmla="*/ 401372 h 6693946"/>
              <a:gd name="connsiteX1932" fmla="*/ 631226 w 1569618"/>
              <a:gd name="connsiteY1932" fmla="*/ 399175 h 6693946"/>
              <a:gd name="connsiteX1933" fmla="*/ 628927 w 1569618"/>
              <a:gd name="connsiteY1933" fmla="*/ 396992 h 6693946"/>
              <a:gd name="connsiteX1934" fmla="*/ 624240 w 1569618"/>
              <a:gd name="connsiteY1934" fmla="*/ 399175 h 6693946"/>
              <a:gd name="connsiteX1935" fmla="*/ 626538 w 1569618"/>
              <a:gd name="connsiteY1935" fmla="*/ 401372 h 6693946"/>
              <a:gd name="connsiteX1936" fmla="*/ 626538 w 1569618"/>
              <a:gd name="connsiteY1936" fmla="*/ 529980 h 6693946"/>
              <a:gd name="connsiteX1937" fmla="*/ 624240 w 1569618"/>
              <a:gd name="connsiteY1937" fmla="*/ 532163 h 6693946"/>
              <a:gd name="connsiteX1938" fmla="*/ 628736 w 1569618"/>
              <a:gd name="connsiteY1938" fmla="*/ 534653 h 6693946"/>
              <a:gd name="connsiteX1939" fmla="*/ 631241 w 1569618"/>
              <a:gd name="connsiteY1939" fmla="*/ 532163 h 6693946"/>
              <a:gd name="connsiteX1940" fmla="*/ 626538 w 1569618"/>
              <a:gd name="connsiteY1940" fmla="*/ 529980 h 6693946"/>
              <a:gd name="connsiteX1941" fmla="*/ 618540 w 1569618"/>
              <a:gd name="connsiteY1941" fmla="*/ 216006 h 6693946"/>
              <a:gd name="connsiteX1942" fmla="*/ 620737 w 1569618"/>
              <a:gd name="connsiteY1942" fmla="*/ 220705 h 6693946"/>
              <a:gd name="connsiteX1943" fmla="*/ 623227 w 1569618"/>
              <a:gd name="connsiteY1943" fmla="*/ 218215 h 6693946"/>
              <a:gd name="connsiteX1944" fmla="*/ 620737 w 1569618"/>
              <a:gd name="connsiteY1944" fmla="*/ 213719 h 6693946"/>
              <a:gd name="connsiteX1945" fmla="*/ 618540 w 1569618"/>
              <a:gd name="connsiteY1945" fmla="*/ 216006 h 6693946"/>
              <a:gd name="connsiteX1946" fmla="*/ 601932 w 1569618"/>
              <a:gd name="connsiteY1946" fmla="*/ 726933 h 6693946"/>
              <a:gd name="connsiteX1947" fmla="*/ 599735 w 1569618"/>
              <a:gd name="connsiteY1947" fmla="*/ 724634 h 6693946"/>
              <a:gd name="connsiteX1948" fmla="*/ 597245 w 1569618"/>
              <a:gd name="connsiteY1948" fmla="*/ 729146 h 6693946"/>
              <a:gd name="connsiteX1949" fmla="*/ 599735 w 1569618"/>
              <a:gd name="connsiteY1949" fmla="*/ 731635 h 6693946"/>
              <a:gd name="connsiteX1950" fmla="*/ 601932 w 1569618"/>
              <a:gd name="connsiteY1950" fmla="*/ 726933 h 6693946"/>
              <a:gd name="connsiteX1951" fmla="*/ 600380 w 1569618"/>
              <a:gd name="connsiteY1951" fmla="*/ 739281 h 6693946"/>
              <a:gd name="connsiteX1952" fmla="*/ 596232 w 1569618"/>
              <a:gd name="connsiteY1952" fmla="*/ 742521 h 6693946"/>
              <a:gd name="connsiteX1953" fmla="*/ 596232 w 1569618"/>
              <a:gd name="connsiteY1953" fmla="*/ 745641 h 6693946"/>
              <a:gd name="connsiteX1954" fmla="*/ 601535 w 1569618"/>
              <a:gd name="connsiteY1954" fmla="*/ 743515 h 6693946"/>
              <a:gd name="connsiteX1955" fmla="*/ 600380 w 1569618"/>
              <a:gd name="connsiteY1955" fmla="*/ 739281 h 6693946"/>
              <a:gd name="connsiteX1956" fmla="*/ 598531 w 1569618"/>
              <a:gd name="connsiteY1956" fmla="*/ 786316 h 6693946"/>
              <a:gd name="connsiteX1957" fmla="*/ 603233 w 1569618"/>
              <a:gd name="connsiteY1957" fmla="*/ 784133 h 6693946"/>
              <a:gd name="connsiteX1958" fmla="*/ 600743 w 1569618"/>
              <a:gd name="connsiteY1958" fmla="*/ 781643 h 6693946"/>
              <a:gd name="connsiteX1959" fmla="*/ 596232 w 1569618"/>
              <a:gd name="connsiteY1959" fmla="*/ 784133 h 6693946"/>
              <a:gd name="connsiteX1960" fmla="*/ 598531 w 1569618"/>
              <a:gd name="connsiteY1960" fmla="*/ 786316 h 6693946"/>
              <a:gd name="connsiteX1961" fmla="*/ 592160 w 1569618"/>
              <a:gd name="connsiteY1961" fmla="*/ 752072 h 6693946"/>
              <a:gd name="connsiteX1962" fmla="*/ 596232 w 1569618"/>
              <a:gd name="connsiteY1962" fmla="*/ 748761 h 6693946"/>
              <a:gd name="connsiteX1963" fmla="*/ 593112 w 1569618"/>
              <a:gd name="connsiteY1963" fmla="*/ 745641 h 6693946"/>
              <a:gd name="connsiteX1964" fmla="*/ 590008 w 1569618"/>
              <a:gd name="connsiteY1964" fmla="*/ 749845 h 6693946"/>
              <a:gd name="connsiteX1965" fmla="*/ 592160 w 1569618"/>
              <a:gd name="connsiteY1965" fmla="*/ 752072 h 6693946"/>
              <a:gd name="connsiteX1966" fmla="*/ 591736 w 1569618"/>
              <a:gd name="connsiteY1966" fmla="*/ 772621 h 6693946"/>
              <a:gd name="connsiteX1967" fmla="*/ 596232 w 1569618"/>
              <a:gd name="connsiteY1967" fmla="*/ 770131 h 6693946"/>
              <a:gd name="connsiteX1968" fmla="*/ 593934 w 1569618"/>
              <a:gd name="connsiteY1968" fmla="*/ 767949 h 6693946"/>
              <a:gd name="connsiteX1969" fmla="*/ 589247 w 1569618"/>
              <a:gd name="connsiteY1969" fmla="*/ 770131 h 6693946"/>
              <a:gd name="connsiteX1970" fmla="*/ 591736 w 1569618"/>
              <a:gd name="connsiteY1970" fmla="*/ 772621 h 6693946"/>
              <a:gd name="connsiteX1971" fmla="*/ 565457 w 1569618"/>
              <a:gd name="connsiteY1971" fmla="*/ 527899 h 6693946"/>
              <a:gd name="connsiteX1972" fmla="*/ 567670 w 1569618"/>
              <a:gd name="connsiteY1972" fmla="*/ 525732 h 6693946"/>
              <a:gd name="connsiteX1973" fmla="*/ 564359 w 1569618"/>
              <a:gd name="connsiteY1973" fmla="*/ 521674 h 6693946"/>
              <a:gd name="connsiteX1974" fmla="*/ 561239 w 1569618"/>
              <a:gd name="connsiteY1974" fmla="*/ 524779 h 6693946"/>
              <a:gd name="connsiteX1975" fmla="*/ 565457 w 1569618"/>
              <a:gd name="connsiteY1975" fmla="*/ 527899 h 6693946"/>
              <a:gd name="connsiteX1976" fmla="*/ 15315 w 1569618"/>
              <a:gd name="connsiteY1976" fmla="*/ 742139 h 6693946"/>
              <a:gd name="connsiteX1977" fmla="*/ 10819 w 1569618"/>
              <a:gd name="connsiteY1977" fmla="*/ 739649 h 6693946"/>
              <a:gd name="connsiteX1978" fmla="*/ 8314 w 1569618"/>
              <a:gd name="connsiteY1978" fmla="*/ 742139 h 6693946"/>
              <a:gd name="connsiteX1979" fmla="*/ 13016 w 1569618"/>
              <a:gd name="connsiteY1979" fmla="*/ 744321 h 6693946"/>
              <a:gd name="connsiteX1980" fmla="*/ 15315 w 1569618"/>
              <a:gd name="connsiteY1980" fmla="*/ 742139 h 6693946"/>
              <a:gd name="connsiteX1981" fmla="*/ 20017 w 1569618"/>
              <a:gd name="connsiteY1981" fmla="*/ 585965 h 6693946"/>
              <a:gd name="connsiteX1982" fmla="*/ 15315 w 1569618"/>
              <a:gd name="connsiteY1982" fmla="*/ 588163 h 6693946"/>
              <a:gd name="connsiteX1983" fmla="*/ 17805 w 1569618"/>
              <a:gd name="connsiteY1983" fmla="*/ 590653 h 6693946"/>
              <a:gd name="connsiteX1984" fmla="*/ 22316 w 1569618"/>
              <a:gd name="connsiteY1984" fmla="*/ 588163 h 6693946"/>
              <a:gd name="connsiteX1985" fmla="*/ 20017 w 1569618"/>
              <a:gd name="connsiteY1985" fmla="*/ 585965 h 6693946"/>
              <a:gd name="connsiteX1986" fmla="*/ 53811 w 1569618"/>
              <a:gd name="connsiteY1986" fmla="*/ 157723 h 6693946"/>
              <a:gd name="connsiteX1987" fmla="*/ 51321 w 1569618"/>
              <a:gd name="connsiteY1987" fmla="*/ 162219 h 6693946"/>
              <a:gd name="connsiteX1988" fmla="*/ 53811 w 1569618"/>
              <a:gd name="connsiteY1988" fmla="*/ 164723 h 6693946"/>
              <a:gd name="connsiteX1989" fmla="*/ 56008 w 1569618"/>
              <a:gd name="connsiteY1989" fmla="*/ 160021 h 6693946"/>
              <a:gd name="connsiteX1990" fmla="*/ 53811 w 1569618"/>
              <a:gd name="connsiteY1990" fmla="*/ 157723 h 6693946"/>
              <a:gd name="connsiteX1991" fmla="*/ 63740 w 1569618"/>
              <a:gd name="connsiteY1991" fmla="*/ 147789 h 6693946"/>
              <a:gd name="connsiteX1992" fmla="*/ 60429 w 1569618"/>
              <a:gd name="connsiteY1992" fmla="*/ 143717 h 6693946"/>
              <a:gd name="connsiteX1993" fmla="*/ 57309 w 1569618"/>
              <a:gd name="connsiteY1993" fmla="*/ 146837 h 6693946"/>
              <a:gd name="connsiteX1994" fmla="*/ 61528 w 1569618"/>
              <a:gd name="connsiteY1994" fmla="*/ 149942 h 6693946"/>
              <a:gd name="connsiteX1995" fmla="*/ 63740 w 1569618"/>
              <a:gd name="connsiteY1995" fmla="*/ 147789 h 6693946"/>
              <a:gd name="connsiteX1996" fmla="*/ 57309 w 1569618"/>
              <a:gd name="connsiteY1996" fmla="*/ 115724 h 6693946"/>
              <a:gd name="connsiteX1997" fmla="*/ 57309 w 1569618"/>
              <a:gd name="connsiteY1997" fmla="*/ 122729 h 6693946"/>
              <a:gd name="connsiteX1998" fmla="*/ 63110 w 1569618"/>
              <a:gd name="connsiteY1998" fmla="*/ 120412 h 6693946"/>
              <a:gd name="connsiteX1999" fmla="*/ 57309 w 1569618"/>
              <a:gd name="connsiteY1999" fmla="*/ 115724 h 6693946"/>
              <a:gd name="connsiteX2000" fmla="*/ 60812 w 1569618"/>
              <a:gd name="connsiteY2000" fmla="*/ 73731 h 6693946"/>
              <a:gd name="connsiteX2001" fmla="*/ 58322 w 1569618"/>
              <a:gd name="connsiteY2001" fmla="*/ 78241 h 6693946"/>
              <a:gd name="connsiteX2002" fmla="*/ 60812 w 1569618"/>
              <a:gd name="connsiteY2002" fmla="*/ 80731 h 6693946"/>
              <a:gd name="connsiteX2003" fmla="*/ 63009 w 1569618"/>
              <a:gd name="connsiteY2003" fmla="*/ 76030 h 6693946"/>
              <a:gd name="connsiteX2004" fmla="*/ 60812 w 1569618"/>
              <a:gd name="connsiteY2004" fmla="*/ 73731 h 6693946"/>
              <a:gd name="connsiteX2005" fmla="*/ 74813 w 1569618"/>
              <a:gd name="connsiteY2005" fmla="*/ 157723 h 6693946"/>
              <a:gd name="connsiteX2006" fmla="*/ 72324 w 1569618"/>
              <a:gd name="connsiteY2006" fmla="*/ 162219 h 6693946"/>
              <a:gd name="connsiteX2007" fmla="*/ 74813 w 1569618"/>
              <a:gd name="connsiteY2007" fmla="*/ 164723 h 6693946"/>
              <a:gd name="connsiteX2008" fmla="*/ 76996 w 1569618"/>
              <a:gd name="connsiteY2008" fmla="*/ 160021 h 6693946"/>
              <a:gd name="connsiteX2009" fmla="*/ 74813 w 1569618"/>
              <a:gd name="connsiteY2009" fmla="*/ 157723 h 6693946"/>
              <a:gd name="connsiteX2010" fmla="*/ 91002 w 1569618"/>
              <a:gd name="connsiteY2010" fmla="*/ 393389 h 6693946"/>
              <a:gd name="connsiteX2011" fmla="*/ 88804 w 1569618"/>
              <a:gd name="connsiteY2011" fmla="*/ 388686 h 6693946"/>
              <a:gd name="connsiteX2012" fmla="*/ 86314 w 1569618"/>
              <a:gd name="connsiteY2012" fmla="*/ 391176 h 6693946"/>
              <a:gd name="connsiteX2013" fmla="*/ 88804 w 1569618"/>
              <a:gd name="connsiteY2013" fmla="*/ 395691 h 6693946"/>
              <a:gd name="connsiteX2014" fmla="*/ 91002 w 1569618"/>
              <a:gd name="connsiteY2014" fmla="*/ 393389 h 6693946"/>
              <a:gd name="connsiteX2015" fmla="*/ 157602 w 1569618"/>
              <a:gd name="connsiteY2015" fmla="*/ 37419 h 6693946"/>
              <a:gd name="connsiteX2016" fmla="*/ 162305 w 1569618"/>
              <a:gd name="connsiteY2016" fmla="*/ 35236 h 6693946"/>
              <a:gd name="connsiteX2017" fmla="*/ 159991 w 1569618"/>
              <a:gd name="connsiteY2017" fmla="*/ 33053 h 6693946"/>
              <a:gd name="connsiteX2018" fmla="*/ 155304 w 1569618"/>
              <a:gd name="connsiteY2018" fmla="*/ 35236 h 6693946"/>
              <a:gd name="connsiteX2019" fmla="*/ 157602 w 1569618"/>
              <a:gd name="connsiteY2019" fmla="*/ 37419 h 6693946"/>
              <a:gd name="connsiteX2020" fmla="*/ 184073 w 1569618"/>
              <a:gd name="connsiteY2020" fmla="*/ 238914 h 6693946"/>
              <a:gd name="connsiteX2021" fmla="*/ 186225 w 1569618"/>
              <a:gd name="connsiteY2021" fmla="*/ 241126 h 6693946"/>
              <a:gd name="connsiteX2022" fmla="*/ 190297 w 1569618"/>
              <a:gd name="connsiteY2022" fmla="*/ 237830 h 6693946"/>
              <a:gd name="connsiteX2023" fmla="*/ 187177 w 1569618"/>
              <a:gd name="connsiteY2023" fmla="*/ 234710 h 6693946"/>
              <a:gd name="connsiteX2024" fmla="*/ 184073 w 1569618"/>
              <a:gd name="connsiteY2024" fmla="*/ 238914 h 6693946"/>
              <a:gd name="connsiteX2025" fmla="*/ 196098 w 1569618"/>
              <a:gd name="connsiteY2025" fmla="*/ 232412 h 6693946"/>
              <a:gd name="connsiteX2026" fmla="*/ 190297 w 1569618"/>
              <a:gd name="connsiteY2026" fmla="*/ 227709 h 6693946"/>
              <a:gd name="connsiteX2027" fmla="*/ 190297 w 1569618"/>
              <a:gd name="connsiteY2027" fmla="*/ 234710 h 6693946"/>
              <a:gd name="connsiteX2028" fmla="*/ 196098 w 1569618"/>
              <a:gd name="connsiteY2028" fmla="*/ 232412 h 6693946"/>
              <a:gd name="connsiteX2029" fmla="*/ 237976 w 1569618"/>
              <a:gd name="connsiteY2029" fmla="*/ 267405 h 6693946"/>
              <a:gd name="connsiteX2030" fmla="*/ 235794 w 1569618"/>
              <a:gd name="connsiteY2030" fmla="*/ 262703 h 6693946"/>
              <a:gd name="connsiteX2031" fmla="*/ 233304 w 1569618"/>
              <a:gd name="connsiteY2031" fmla="*/ 265193 h 6693946"/>
              <a:gd name="connsiteX2032" fmla="*/ 235794 w 1569618"/>
              <a:gd name="connsiteY2032" fmla="*/ 269704 h 6693946"/>
              <a:gd name="connsiteX2033" fmla="*/ 237976 w 1569618"/>
              <a:gd name="connsiteY2033" fmla="*/ 267405 h 6693946"/>
              <a:gd name="connsiteX2034" fmla="*/ 235794 w 1569618"/>
              <a:gd name="connsiteY2034" fmla="*/ 248697 h 6693946"/>
              <a:gd name="connsiteX2035" fmla="*/ 233597 w 1569618"/>
              <a:gd name="connsiteY2035" fmla="*/ 251000 h 6693946"/>
              <a:gd name="connsiteX2036" fmla="*/ 235794 w 1569618"/>
              <a:gd name="connsiteY2036" fmla="*/ 255702 h 6693946"/>
              <a:gd name="connsiteX2037" fmla="*/ 237976 w 1569618"/>
              <a:gd name="connsiteY2037" fmla="*/ 253400 h 6693946"/>
              <a:gd name="connsiteX2038" fmla="*/ 235794 w 1569618"/>
              <a:gd name="connsiteY2038" fmla="*/ 248697 h 6693946"/>
              <a:gd name="connsiteX2039" fmla="*/ 235794 w 1569618"/>
              <a:gd name="connsiteY2039" fmla="*/ 178710 h 6693946"/>
              <a:gd name="connsiteX2040" fmla="*/ 233597 w 1569618"/>
              <a:gd name="connsiteY2040" fmla="*/ 181013 h 6693946"/>
              <a:gd name="connsiteX2041" fmla="*/ 235794 w 1569618"/>
              <a:gd name="connsiteY2041" fmla="*/ 185711 h 6693946"/>
              <a:gd name="connsiteX2042" fmla="*/ 237976 w 1569618"/>
              <a:gd name="connsiteY2042" fmla="*/ 183413 h 6693946"/>
              <a:gd name="connsiteX2043" fmla="*/ 235794 w 1569618"/>
              <a:gd name="connsiteY2043" fmla="*/ 178710 h 6693946"/>
              <a:gd name="connsiteX2044" fmla="*/ 260929 w 1569618"/>
              <a:gd name="connsiteY2044" fmla="*/ 230563 h 6693946"/>
              <a:gd name="connsiteX2045" fmla="*/ 264165 w 1569618"/>
              <a:gd name="connsiteY2045" fmla="*/ 234710 h 6693946"/>
              <a:gd name="connsiteX2046" fmla="*/ 267285 w 1569618"/>
              <a:gd name="connsiteY2046" fmla="*/ 234710 h 6693946"/>
              <a:gd name="connsiteX2047" fmla="*/ 265163 w 1569618"/>
              <a:gd name="connsiteY2047" fmla="*/ 229408 h 6693946"/>
              <a:gd name="connsiteX2048" fmla="*/ 260929 w 1569618"/>
              <a:gd name="connsiteY2048" fmla="*/ 230563 h 6693946"/>
              <a:gd name="connsiteX2049" fmla="*/ 271988 w 1569618"/>
              <a:gd name="connsiteY2049" fmla="*/ 5963951 h 6693946"/>
              <a:gd name="connsiteX2050" fmla="*/ 267285 w 1569618"/>
              <a:gd name="connsiteY2050" fmla="*/ 5966163 h 6693946"/>
              <a:gd name="connsiteX2051" fmla="*/ 269775 w 1569618"/>
              <a:gd name="connsiteY2051" fmla="*/ 5968638 h 6693946"/>
              <a:gd name="connsiteX2052" fmla="*/ 274290 w 1569618"/>
              <a:gd name="connsiteY2052" fmla="*/ 5966163 h 6693946"/>
              <a:gd name="connsiteX2053" fmla="*/ 271988 w 1569618"/>
              <a:gd name="connsiteY2053" fmla="*/ 5963951 h 6693946"/>
              <a:gd name="connsiteX2054" fmla="*/ 292495 w 1569618"/>
              <a:gd name="connsiteY2054" fmla="*/ 275929 h 6693946"/>
              <a:gd name="connsiteX2055" fmla="*/ 294708 w 1569618"/>
              <a:gd name="connsiteY2055" fmla="*/ 273776 h 6693946"/>
              <a:gd name="connsiteX2056" fmla="*/ 291397 w 1569618"/>
              <a:gd name="connsiteY2056" fmla="*/ 269704 h 6693946"/>
              <a:gd name="connsiteX2057" fmla="*/ 288277 w 1569618"/>
              <a:gd name="connsiteY2057" fmla="*/ 272824 h 6693946"/>
              <a:gd name="connsiteX2058" fmla="*/ 292495 w 1569618"/>
              <a:gd name="connsiteY2058" fmla="*/ 275929 h 6693946"/>
              <a:gd name="connsiteX2059" fmla="*/ 313971 w 1569618"/>
              <a:gd name="connsiteY2059" fmla="*/ 229011 h 6693946"/>
              <a:gd name="connsiteX2060" fmla="*/ 309283 w 1569618"/>
              <a:gd name="connsiteY2060" fmla="*/ 231208 h 6693946"/>
              <a:gd name="connsiteX2061" fmla="*/ 311773 w 1569618"/>
              <a:gd name="connsiteY2061" fmla="*/ 233698 h 6693946"/>
              <a:gd name="connsiteX2062" fmla="*/ 316284 w 1569618"/>
              <a:gd name="connsiteY2062" fmla="*/ 231208 h 6693946"/>
              <a:gd name="connsiteX2063" fmla="*/ 313971 w 1569618"/>
              <a:gd name="connsiteY2063" fmla="*/ 229011 h 6693946"/>
              <a:gd name="connsiteX2064" fmla="*/ 346576 w 1569618"/>
              <a:gd name="connsiteY2064" fmla="*/ 415378 h 6693946"/>
              <a:gd name="connsiteX2065" fmla="*/ 351278 w 1569618"/>
              <a:gd name="connsiteY2065" fmla="*/ 413180 h 6693946"/>
              <a:gd name="connsiteX2066" fmla="*/ 348979 w 1569618"/>
              <a:gd name="connsiteY2066" fmla="*/ 410998 h 6693946"/>
              <a:gd name="connsiteX2067" fmla="*/ 344277 w 1569618"/>
              <a:gd name="connsiteY2067" fmla="*/ 413180 h 6693946"/>
              <a:gd name="connsiteX2068" fmla="*/ 346576 w 1569618"/>
              <a:gd name="connsiteY2068" fmla="*/ 415378 h 6693946"/>
              <a:gd name="connsiteX2069" fmla="*/ 411774 w 1569618"/>
              <a:gd name="connsiteY2069" fmla="*/ 800614 h 6693946"/>
              <a:gd name="connsiteX2070" fmla="*/ 414264 w 1569618"/>
              <a:gd name="connsiteY2070" fmla="*/ 798124 h 6693946"/>
              <a:gd name="connsiteX2071" fmla="*/ 409562 w 1569618"/>
              <a:gd name="connsiteY2071" fmla="*/ 795941 h 6693946"/>
              <a:gd name="connsiteX2072" fmla="*/ 407263 w 1569618"/>
              <a:gd name="connsiteY2072" fmla="*/ 798124 h 6693946"/>
              <a:gd name="connsiteX2073" fmla="*/ 411774 w 1569618"/>
              <a:gd name="connsiteY2073" fmla="*/ 800614 h 6693946"/>
              <a:gd name="connsiteX2074" fmla="*/ 423564 w 1569618"/>
              <a:gd name="connsiteY2074" fmla="*/ 870308 h 6693946"/>
              <a:gd name="connsiteX2075" fmla="*/ 428266 w 1569618"/>
              <a:gd name="connsiteY2075" fmla="*/ 868126 h 6693946"/>
              <a:gd name="connsiteX2076" fmla="*/ 425967 w 1569618"/>
              <a:gd name="connsiteY2076" fmla="*/ 865928 h 6693946"/>
              <a:gd name="connsiteX2077" fmla="*/ 421265 w 1569618"/>
              <a:gd name="connsiteY2077" fmla="*/ 868111 h 6693946"/>
              <a:gd name="connsiteX2078" fmla="*/ 423564 w 1569618"/>
              <a:gd name="connsiteY2078" fmla="*/ 870308 h 6693946"/>
              <a:gd name="connsiteX2079" fmla="*/ 428266 w 1569618"/>
              <a:gd name="connsiteY2079" fmla="*/ 227709 h 6693946"/>
              <a:gd name="connsiteX2080" fmla="*/ 422450 w 1569618"/>
              <a:gd name="connsiteY2080" fmla="*/ 230008 h 6693946"/>
              <a:gd name="connsiteX2081" fmla="*/ 428266 w 1569618"/>
              <a:gd name="connsiteY2081" fmla="*/ 234710 h 6693946"/>
              <a:gd name="connsiteX2082" fmla="*/ 428266 w 1569618"/>
              <a:gd name="connsiteY2082" fmla="*/ 227709 h 6693946"/>
              <a:gd name="connsiteX2083" fmla="*/ 428911 w 1569618"/>
              <a:gd name="connsiteY2083" fmla="*/ 811481 h 6693946"/>
              <a:gd name="connsiteX2084" fmla="*/ 432132 w 1569618"/>
              <a:gd name="connsiteY2084" fmla="*/ 815628 h 6693946"/>
              <a:gd name="connsiteX2085" fmla="*/ 435267 w 1569618"/>
              <a:gd name="connsiteY2085" fmla="*/ 815628 h 6693946"/>
              <a:gd name="connsiteX2086" fmla="*/ 433144 w 1569618"/>
              <a:gd name="connsiteY2086" fmla="*/ 810326 h 6693946"/>
              <a:gd name="connsiteX2087" fmla="*/ 428911 w 1569618"/>
              <a:gd name="connsiteY2087" fmla="*/ 811481 h 6693946"/>
              <a:gd name="connsiteX2088" fmla="*/ 432469 w 1569618"/>
              <a:gd name="connsiteY2088" fmla="*/ 240935 h 6693946"/>
              <a:gd name="connsiteX2089" fmla="*/ 434682 w 1569618"/>
              <a:gd name="connsiteY2089" fmla="*/ 238783 h 6693946"/>
              <a:gd name="connsiteX2090" fmla="*/ 431386 w 1569618"/>
              <a:gd name="connsiteY2090" fmla="*/ 234710 h 6693946"/>
              <a:gd name="connsiteX2091" fmla="*/ 428266 w 1569618"/>
              <a:gd name="connsiteY2091" fmla="*/ 237830 h 6693946"/>
              <a:gd name="connsiteX2092" fmla="*/ 432469 w 1569618"/>
              <a:gd name="connsiteY2092" fmla="*/ 240935 h 6693946"/>
              <a:gd name="connsiteX2093" fmla="*/ 432413 w 1569618"/>
              <a:gd name="connsiteY2093" fmla="*/ 221350 h 6693946"/>
              <a:gd name="connsiteX2094" fmla="*/ 428266 w 1569618"/>
              <a:gd name="connsiteY2094" fmla="*/ 224590 h 6693946"/>
              <a:gd name="connsiteX2095" fmla="*/ 428266 w 1569618"/>
              <a:gd name="connsiteY2095" fmla="*/ 227709 h 6693946"/>
              <a:gd name="connsiteX2096" fmla="*/ 433568 w 1569618"/>
              <a:gd name="connsiteY2096" fmla="*/ 225583 h 6693946"/>
              <a:gd name="connsiteX2097" fmla="*/ 432413 w 1569618"/>
              <a:gd name="connsiteY2097" fmla="*/ 221350 h 6693946"/>
              <a:gd name="connsiteX2098" fmla="*/ 477250 w 1569618"/>
              <a:gd name="connsiteY2098" fmla="*/ 189214 h 6693946"/>
              <a:gd name="connsiteX2099" fmla="*/ 481761 w 1569618"/>
              <a:gd name="connsiteY2099" fmla="*/ 191704 h 6693946"/>
              <a:gd name="connsiteX2100" fmla="*/ 484251 w 1569618"/>
              <a:gd name="connsiteY2100" fmla="*/ 189214 h 6693946"/>
              <a:gd name="connsiteX2101" fmla="*/ 479564 w 1569618"/>
              <a:gd name="connsiteY2101" fmla="*/ 187031 h 6693946"/>
              <a:gd name="connsiteX2102" fmla="*/ 477250 w 1569618"/>
              <a:gd name="connsiteY2102" fmla="*/ 189214 h 6693946"/>
              <a:gd name="connsiteX2103" fmla="*/ 488395 w 1569618"/>
              <a:gd name="connsiteY2103" fmla="*/ 291352 h 6693946"/>
              <a:gd name="connsiteX2104" fmla="*/ 484251 w 1569618"/>
              <a:gd name="connsiteY2104" fmla="*/ 294577 h 6693946"/>
              <a:gd name="connsiteX2105" fmla="*/ 484251 w 1569618"/>
              <a:gd name="connsiteY2105" fmla="*/ 297696 h 6693946"/>
              <a:gd name="connsiteX2106" fmla="*/ 489553 w 1569618"/>
              <a:gd name="connsiteY2106" fmla="*/ 295585 h 6693946"/>
              <a:gd name="connsiteX2107" fmla="*/ 488395 w 1569618"/>
              <a:gd name="connsiteY2107" fmla="*/ 291352 h 6693946"/>
              <a:gd name="connsiteX2108" fmla="*/ 540892 w 1569618"/>
              <a:gd name="connsiteY2108" fmla="*/ 566511 h 6693946"/>
              <a:gd name="connsiteX2109" fmla="*/ 544132 w 1569618"/>
              <a:gd name="connsiteY2109" fmla="*/ 570659 h 6693946"/>
              <a:gd name="connsiteX2110" fmla="*/ 547252 w 1569618"/>
              <a:gd name="connsiteY2110" fmla="*/ 570659 h 6693946"/>
              <a:gd name="connsiteX2111" fmla="*/ 545126 w 1569618"/>
              <a:gd name="connsiteY2111" fmla="*/ 565356 h 6693946"/>
              <a:gd name="connsiteX2112" fmla="*/ 540892 w 1569618"/>
              <a:gd name="connsiteY2112" fmla="*/ 566511 h 6693946"/>
              <a:gd name="connsiteX2113" fmla="*/ 550750 w 1569618"/>
              <a:gd name="connsiteY2113" fmla="*/ 311698 h 6693946"/>
              <a:gd name="connsiteX2114" fmla="*/ 553240 w 1569618"/>
              <a:gd name="connsiteY2114" fmla="*/ 309209 h 6693946"/>
              <a:gd name="connsiteX2115" fmla="*/ 550750 w 1569618"/>
              <a:gd name="connsiteY2115" fmla="*/ 304697 h 6693946"/>
              <a:gd name="connsiteX2116" fmla="*/ 548553 w 1569618"/>
              <a:gd name="connsiteY2116" fmla="*/ 306996 h 6693946"/>
              <a:gd name="connsiteX2117" fmla="*/ 550750 w 1569618"/>
              <a:gd name="connsiteY2117" fmla="*/ 311698 h 6693946"/>
              <a:gd name="connsiteX2118" fmla="*/ 549551 w 1569618"/>
              <a:gd name="connsiteY2118" fmla="*/ 289391 h 6693946"/>
              <a:gd name="connsiteX2119" fmla="*/ 554238 w 1569618"/>
              <a:gd name="connsiteY2119" fmla="*/ 287208 h 6693946"/>
              <a:gd name="connsiteX2120" fmla="*/ 551748 w 1569618"/>
              <a:gd name="connsiteY2120" fmla="*/ 284703 h 6693946"/>
              <a:gd name="connsiteX2121" fmla="*/ 547252 w 1569618"/>
              <a:gd name="connsiteY2121" fmla="*/ 287208 h 6693946"/>
              <a:gd name="connsiteX2122" fmla="*/ 549551 w 1569618"/>
              <a:gd name="connsiteY2122" fmla="*/ 289391 h 6693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</a:cxnLst>
            <a:rect l="l" t="t" r="r" b="b"/>
            <a:pathLst>
              <a:path w="1569618" h="6693946">
                <a:moveTo>
                  <a:pt x="76280" y="286916"/>
                </a:moveTo>
                <a:lnTo>
                  <a:pt x="74813" y="284220"/>
                </a:lnTo>
                <a:cubicBezTo>
                  <a:pt x="74945" y="284058"/>
                  <a:pt x="75065" y="283867"/>
                  <a:pt x="75196" y="283706"/>
                </a:cubicBezTo>
                <a:lnTo>
                  <a:pt x="77378" y="285888"/>
                </a:lnTo>
                <a:cubicBezTo>
                  <a:pt x="76996" y="286241"/>
                  <a:pt x="76673" y="286503"/>
                  <a:pt x="76280" y="286916"/>
                </a:cubicBezTo>
                <a:close/>
                <a:moveTo>
                  <a:pt x="687226" y="759628"/>
                </a:moveTo>
                <a:cubicBezTo>
                  <a:pt x="687196" y="759572"/>
                  <a:pt x="687181" y="759497"/>
                  <a:pt x="687166" y="759437"/>
                </a:cubicBezTo>
                <a:cubicBezTo>
                  <a:pt x="686652" y="759497"/>
                  <a:pt x="686142" y="759572"/>
                  <a:pt x="685674" y="759628"/>
                </a:cubicBezTo>
                <a:lnTo>
                  <a:pt x="687226" y="759628"/>
                </a:lnTo>
                <a:close/>
                <a:moveTo>
                  <a:pt x="1271762" y="704262"/>
                </a:moveTo>
                <a:cubicBezTo>
                  <a:pt x="1271601" y="704070"/>
                  <a:pt x="1271440" y="703849"/>
                  <a:pt x="1271263" y="703647"/>
                </a:cubicBezTo>
                <a:lnTo>
                  <a:pt x="1269857" y="705053"/>
                </a:lnTo>
                <a:cubicBezTo>
                  <a:pt x="1270382" y="705240"/>
                  <a:pt x="1270780" y="705506"/>
                  <a:pt x="1271365" y="705683"/>
                </a:cubicBezTo>
                <a:cubicBezTo>
                  <a:pt x="1271511" y="705199"/>
                  <a:pt x="1271612" y="704745"/>
                  <a:pt x="1271762" y="704262"/>
                </a:cubicBezTo>
                <a:close/>
                <a:moveTo>
                  <a:pt x="787560" y="844397"/>
                </a:moveTo>
                <a:cubicBezTo>
                  <a:pt x="787242" y="844719"/>
                  <a:pt x="786919" y="845027"/>
                  <a:pt x="786612" y="845349"/>
                </a:cubicBezTo>
                <a:cubicBezTo>
                  <a:pt x="787212" y="845450"/>
                  <a:pt x="787752" y="845510"/>
                  <a:pt x="788427" y="845657"/>
                </a:cubicBezTo>
                <a:cubicBezTo>
                  <a:pt x="788134" y="845229"/>
                  <a:pt x="787842" y="844820"/>
                  <a:pt x="787560" y="844397"/>
                </a:cubicBezTo>
                <a:close/>
                <a:moveTo>
                  <a:pt x="342050" y="5758534"/>
                </a:moveTo>
                <a:cubicBezTo>
                  <a:pt x="343032" y="5757672"/>
                  <a:pt x="343894" y="5756735"/>
                  <a:pt x="344787" y="5755835"/>
                </a:cubicBezTo>
                <a:cubicBezTo>
                  <a:pt x="343602" y="5753960"/>
                  <a:pt x="342267" y="5751522"/>
                  <a:pt x="340775" y="5748147"/>
                </a:cubicBezTo>
                <a:cubicBezTo>
                  <a:pt x="341596" y="5752085"/>
                  <a:pt x="341903" y="5755422"/>
                  <a:pt x="342050" y="5758534"/>
                </a:cubicBezTo>
                <a:close/>
                <a:moveTo>
                  <a:pt x="547192" y="825734"/>
                </a:moveTo>
                <a:cubicBezTo>
                  <a:pt x="547222" y="825779"/>
                  <a:pt x="547222" y="825794"/>
                  <a:pt x="547252" y="825839"/>
                </a:cubicBezTo>
                <a:cubicBezTo>
                  <a:pt x="547252" y="823934"/>
                  <a:pt x="547454" y="821253"/>
                  <a:pt x="547792" y="818148"/>
                </a:cubicBezTo>
                <a:cubicBezTo>
                  <a:pt x="547560" y="818440"/>
                  <a:pt x="547413" y="818733"/>
                  <a:pt x="547398" y="819040"/>
                </a:cubicBezTo>
                <a:cubicBezTo>
                  <a:pt x="547237" y="821605"/>
                  <a:pt x="547207" y="824121"/>
                  <a:pt x="547192" y="825734"/>
                </a:cubicBezTo>
                <a:close/>
                <a:moveTo>
                  <a:pt x="70726" y="328235"/>
                </a:moveTo>
                <a:cubicBezTo>
                  <a:pt x="70347" y="327856"/>
                  <a:pt x="69965" y="327474"/>
                  <a:pt x="69601" y="327095"/>
                </a:cubicBezTo>
                <a:cubicBezTo>
                  <a:pt x="69466" y="327725"/>
                  <a:pt x="69425" y="328250"/>
                  <a:pt x="69279" y="328910"/>
                </a:cubicBezTo>
                <a:cubicBezTo>
                  <a:pt x="69819" y="328588"/>
                  <a:pt x="70257" y="328441"/>
                  <a:pt x="70726" y="328235"/>
                </a:cubicBezTo>
                <a:close/>
                <a:moveTo>
                  <a:pt x="762178" y="1049802"/>
                </a:moveTo>
                <a:cubicBezTo>
                  <a:pt x="762661" y="1049539"/>
                  <a:pt x="763070" y="1049288"/>
                  <a:pt x="763539" y="1049040"/>
                </a:cubicBezTo>
                <a:lnTo>
                  <a:pt x="762455" y="1047957"/>
                </a:lnTo>
                <a:cubicBezTo>
                  <a:pt x="762369" y="1048572"/>
                  <a:pt x="762264" y="1049172"/>
                  <a:pt x="762178" y="1049802"/>
                </a:cubicBezTo>
                <a:close/>
                <a:moveTo>
                  <a:pt x="1111280" y="6683357"/>
                </a:moveTo>
                <a:cubicBezTo>
                  <a:pt x="1103968" y="6672408"/>
                  <a:pt x="1088646" y="6667458"/>
                  <a:pt x="1089584" y="6650096"/>
                </a:cubicBezTo>
                <a:cubicBezTo>
                  <a:pt x="1089996" y="6642409"/>
                  <a:pt x="1081484" y="6641884"/>
                  <a:pt x="1077412" y="6647134"/>
                </a:cubicBezTo>
                <a:cubicBezTo>
                  <a:pt x="1064786" y="6663445"/>
                  <a:pt x="1044923" y="6659471"/>
                  <a:pt x="1028679" y="6664796"/>
                </a:cubicBezTo>
                <a:cubicBezTo>
                  <a:pt x="1015146" y="6669258"/>
                  <a:pt x="1009300" y="6664045"/>
                  <a:pt x="1006607" y="6647134"/>
                </a:cubicBezTo>
                <a:cubicBezTo>
                  <a:pt x="1004320" y="6632734"/>
                  <a:pt x="1001522" y="6642446"/>
                  <a:pt x="995504" y="6643909"/>
                </a:cubicBezTo>
                <a:cubicBezTo>
                  <a:pt x="973898" y="6649234"/>
                  <a:pt x="957900" y="6635659"/>
                  <a:pt x="957154" y="6613348"/>
                </a:cubicBezTo>
                <a:cubicBezTo>
                  <a:pt x="956948" y="6607536"/>
                  <a:pt x="957638" y="6601648"/>
                  <a:pt x="956877" y="6595911"/>
                </a:cubicBezTo>
                <a:cubicBezTo>
                  <a:pt x="956524" y="6593286"/>
                  <a:pt x="953963" y="6589349"/>
                  <a:pt x="951837" y="6588936"/>
                </a:cubicBezTo>
                <a:cubicBezTo>
                  <a:pt x="949246" y="6588449"/>
                  <a:pt x="943677" y="6590773"/>
                  <a:pt x="943501" y="6592311"/>
                </a:cubicBezTo>
                <a:cubicBezTo>
                  <a:pt x="942331" y="6603036"/>
                  <a:pt x="935507" y="6606036"/>
                  <a:pt x="926454" y="6609973"/>
                </a:cubicBezTo>
                <a:cubicBezTo>
                  <a:pt x="904788" y="6619460"/>
                  <a:pt x="905065" y="6620510"/>
                  <a:pt x="894198" y="6599886"/>
                </a:cubicBezTo>
                <a:cubicBezTo>
                  <a:pt x="889159" y="6590361"/>
                  <a:pt x="884749" y="6580499"/>
                  <a:pt x="880152" y="6570749"/>
                </a:cubicBezTo>
                <a:cubicBezTo>
                  <a:pt x="878321" y="6566850"/>
                  <a:pt x="877733" y="6561675"/>
                  <a:pt x="874804" y="6559125"/>
                </a:cubicBezTo>
                <a:cubicBezTo>
                  <a:pt x="866427" y="6551888"/>
                  <a:pt x="855530" y="6547051"/>
                  <a:pt x="848672" y="6538763"/>
                </a:cubicBezTo>
                <a:cubicBezTo>
                  <a:pt x="841933" y="6530551"/>
                  <a:pt x="839533" y="6520539"/>
                  <a:pt x="826615" y="6516564"/>
                </a:cubicBezTo>
                <a:cubicBezTo>
                  <a:pt x="812786" y="6512290"/>
                  <a:pt x="817094" y="6497328"/>
                  <a:pt x="817282" y="6486153"/>
                </a:cubicBezTo>
                <a:cubicBezTo>
                  <a:pt x="817428" y="6478541"/>
                  <a:pt x="814559" y="6475841"/>
                  <a:pt x="807206" y="6476478"/>
                </a:cubicBezTo>
                <a:cubicBezTo>
                  <a:pt x="797010" y="6477416"/>
                  <a:pt x="786420" y="6476441"/>
                  <a:pt x="776648" y="6478878"/>
                </a:cubicBezTo>
                <a:cubicBezTo>
                  <a:pt x="752964" y="6484841"/>
                  <a:pt x="750021" y="6483379"/>
                  <a:pt x="747017" y="6459942"/>
                </a:cubicBezTo>
                <a:cubicBezTo>
                  <a:pt x="746548" y="6456304"/>
                  <a:pt x="744265" y="6452892"/>
                  <a:pt x="742814" y="6449367"/>
                </a:cubicBezTo>
                <a:cubicBezTo>
                  <a:pt x="740339" y="6451842"/>
                  <a:pt x="737305" y="6453979"/>
                  <a:pt x="735561" y="6456904"/>
                </a:cubicBezTo>
                <a:cubicBezTo>
                  <a:pt x="733968" y="6459604"/>
                  <a:pt x="734598" y="6463766"/>
                  <a:pt x="732764" y="6466129"/>
                </a:cubicBezTo>
                <a:cubicBezTo>
                  <a:pt x="728429" y="6471716"/>
                  <a:pt x="715657" y="6470929"/>
                  <a:pt x="712230" y="6465117"/>
                </a:cubicBezTo>
                <a:cubicBezTo>
                  <a:pt x="709504" y="6460467"/>
                  <a:pt x="704816" y="6454954"/>
                  <a:pt x="705593" y="6450642"/>
                </a:cubicBezTo>
                <a:cubicBezTo>
                  <a:pt x="709751" y="6427581"/>
                  <a:pt x="691152" y="6418544"/>
                  <a:pt x="679288" y="6405382"/>
                </a:cubicBezTo>
                <a:cubicBezTo>
                  <a:pt x="677514" y="6403394"/>
                  <a:pt x="674570" y="6401782"/>
                  <a:pt x="671945" y="6401370"/>
                </a:cubicBezTo>
                <a:cubicBezTo>
                  <a:pt x="655514" y="6398857"/>
                  <a:pt x="648190" y="6394020"/>
                  <a:pt x="649683" y="6379995"/>
                </a:cubicBezTo>
                <a:cubicBezTo>
                  <a:pt x="651940" y="6358959"/>
                  <a:pt x="643574" y="6344559"/>
                  <a:pt x="627843" y="6332860"/>
                </a:cubicBezTo>
                <a:cubicBezTo>
                  <a:pt x="622612" y="6328997"/>
                  <a:pt x="616958" y="6325510"/>
                  <a:pt x="611101" y="6322660"/>
                </a:cubicBezTo>
                <a:cubicBezTo>
                  <a:pt x="603938" y="6319248"/>
                  <a:pt x="596761" y="6334135"/>
                  <a:pt x="589171" y="6323073"/>
                </a:cubicBezTo>
                <a:lnTo>
                  <a:pt x="574333" y="6335222"/>
                </a:lnTo>
                <a:cubicBezTo>
                  <a:pt x="566616" y="6325623"/>
                  <a:pt x="558104" y="6316511"/>
                  <a:pt x="551471" y="6306161"/>
                </a:cubicBezTo>
                <a:cubicBezTo>
                  <a:pt x="547514" y="6300011"/>
                  <a:pt x="547001" y="6291761"/>
                  <a:pt x="543896" y="6284899"/>
                </a:cubicBezTo>
                <a:cubicBezTo>
                  <a:pt x="542898" y="6282687"/>
                  <a:pt x="538432" y="6280624"/>
                  <a:pt x="535897" y="6280999"/>
                </a:cubicBezTo>
                <a:cubicBezTo>
                  <a:pt x="533730" y="6281300"/>
                  <a:pt x="531180" y="6284899"/>
                  <a:pt x="530404" y="6287524"/>
                </a:cubicBezTo>
                <a:cubicBezTo>
                  <a:pt x="529451" y="6290749"/>
                  <a:pt x="530288" y="6294462"/>
                  <a:pt x="530157" y="6297949"/>
                </a:cubicBezTo>
                <a:cubicBezTo>
                  <a:pt x="529467" y="6316361"/>
                  <a:pt x="528267" y="6317710"/>
                  <a:pt x="510822" y="6315273"/>
                </a:cubicBezTo>
                <a:cubicBezTo>
                  <a:pt x="507672" y="6314823"/>
                  <a:pt x="502426" y="6310398"/>
                  <a:pt x="502603" y="6308148"/>
                </a:cubicBezTo>
                <a:cubicBezTo>
                  <a:pt x="503821" y="6292137"/>
                  <a:pt x="491604" y="6276237"/>
                  <a:pt x="502119" y="6260226"/>
                </a:cubicBezTo>
                <a:cubicBezTo>
                  <a:pt x="502648" y="6259400"/>
                  <a:pt x="502561" y="6257113"/>
                  <a:pt x="502119" y="6256888"/>
                </a:cubicBezTo>
                <a:cubicBezTo>
                  <a:pt x="491998" y="6252388"/>
                  <a:pt x="505314" y="6087845"/>
                  <a:pt x="502441" y="6082295"/>
                </a:cubicBezTo>
                <a:cubicBezTo>
                  <a:pt x="500964" y="6079446"/>
                  <a:pt x="498268" y="6076371"/>
                  <a:pt x="498489" y="6073558"/>
                </a:cubicBezTo>
                <a:cubicBezTo>
                  <a:pt x="499528" y="6060397"/>
                  <a:pt x="510954" y="6047460"/>
                  <a:pt x="504654" y="6034785"/>
                </a:cubicBezTo>
                <a:cubicBezTo>
                  <a:pt x="498122" y="6021661"/>
                  <a:pt x="498328" y="6008799"/>
                  <a:pt x="498298" y="5995412"/>
                </a:cubicBezTo>
                <a:cubicBezTo>
                  <a:pt x="498182" y="5946476"/>
                  <a:pt x="498343" y="5897503"/>
                  <a:pt x="498076" y="5848531"/>
                </a:cubicBezTo>
                <a:cubicBezTo>
                  <a:pt x="498062" y="5844743"/>
                  <a:pt x="495602" y="5840956"/>
                  <a:pt x="494285" y="5837131"/>
                </a:cubicBezTo>
                <a:cubicBezTo>
                  <a:pt x="493273" y="5840206"/>
                  <a:pt x="491927" y="5843243"/>
                  <a:pt x="491323" y="5846393"/>
                </a:cubicBezTo>
                <a:cubicBezTo>
                  <a:pt x="489669" y="5855055"/>
                  <a:pt x="489669" y="5864355"/>
                  <a:pt x="486490" y="5872380"/>
                </a:cubicBezTo>
                <a:cubicBezTo>
                  <a:pt x="483475" y="5879992"/>
                  <a:pt x="498298" y="5883817"/>
                  <a:pt x="488747" y="5892179"/>
                </a:cubicBezTo>
                <a:cubicBezTo>
                  <a:pt x="483385" y="5896904"/>
                  <a:pt x="492043" y="5906841"/>
                  <a:pt x="484251" y="5912315"/>
                </a:cubicBezTo>
                <a:cubicBezTo>
                  <a:pt x="493670" y="5923228"/>
                  <a:pt x="482830" y="5933990"/>
                  <a:pt x="483959" y="5945014"/>
                </a:cubicBezTo>
                <a:cubicBezTo>
                  <a:pt x="485245" y="5957726"/>
                  <a:pt x="484251" y="5970663"/>
                  <a:pt x="484251" y="5983450"/>
                </a:cubicBezTo>
                <a:lnTo>
                  <a:pt x="484251" y="6018436"/>
                </a:lnTo>
                <a:lnTo>
                  <a:pt x="484251" y="6056909"/>
                </a:lnTo>
                <a:cubicBezTo>
                  <a:pt x="484251" y="6061559"/>
                  <a:pt x="484367" y="6066246"/>
                  <a:pt x="484146" y="6070896"/>
                </a:cubicBezTo>
                <a:cubicBezTo>
                  <a:pt x="484105" y="6071759"/>
                  <a:pt x="482477" y="6073446"/>
                  <a:pt x="481993" y="6073296"/>
                </a:cubicBezTo>
                <a:cubicBezTo>
                  <a:pt x="480310" y="6072771"/>
                  <a:pt x="477599" y="6071834"/>
                  <a:pt x="477437" y="6070746"/>
                </a:cubicBezTo>
                <a:cubicBezTo>
                  <a:pt x="474846" y="6053122"/>
                  <a:pt x="472664" y="6035385"/>
                  <a:pt x="470159" y="6017761"/>
                </a:cubicBezTo>
                <a:cubicBezTo>
                  <a:pt x="469867" y="6015736"/>
                  <a:pt x="468183" y="6013936"/>
                  <a:pt x="467140" y="6012024"/>
                </a:cubicBezTo>
                <a:cubicBezTo>
                  <a:pt x="465839" y="6013561"/>
                  <a:pt x="464152" y="6014911"/>
                  <a:pt x="463319" y="6016673"/>
                </a:cubicBezTo>
                <a:cubicBezTo>
                  <a:pt x="456933" y="6030023"/>
                  <a:pt x="450795" y="6045209"/>
                  <a:pt x="458527" y="6058109"/>
                </a:cubicBezTo>
                <a:cubicBezTo>
                  <a:pt x="464126" y="6067484"/>
                  <a:pt x="462412" y="6075584"/>
                  <a:pt x="463113" y="6084283"/>
                </a:cubicBezTo>
                <a:cubicBezTo>
                  <a:pt x="498707" y="6522452"/>
                  <a:pt x="422450" y="6097370"/>
                  <a:pt x="448027" y="6102844"/>
                </a:cubicBezTo>
                <a:cubicBezTo>
                  <a:pt x="446460" y="6102507"/>
                  <a:pt x="442695" y="6104870"/>
                  <a:pt x="442710" y="6105957"/>
                </a:cubicBezTo>
                <a:cubicBezTo>
                  <a:pt x="442827" y="6114844"/>
                  <a:pt x="439032" y="6120244"/>
                  <a:pt x="430786" y="6114957"/>
                </a:cubicBezTo>
                <a:cubicBezTo>
                  <a:pt x="425292" y="6111432"/>
                  <a:pt x="417706" y="6107307"/>
                  <a:pt x="423462" y="6095570"/>
                </a:cubicBezTo>
                <a:cubicBezTo>
                  <a:pt x="427257" y="6087771"/>
                  <a:pt x="422877" y="6075621"/>
                  <a:pt x="421089" y="6065609"/>
                </a:cubicBezTo>
                <a:cubicBezTo>
                  <a:pt x="419551" y="6057022"/>
                  <a:pt x="410837" y="6055559"/>
                  <a:pt x="402486" y="6061934"/>
                </a:cubicBezTo>
                <a:cubicBezTo>
                  <a:pt x="391881" y="6069996"/>
                  <a:pt x="391941" y="6069959"/>
                  <a:pt x="385551" y="6056497"/>
                </a:cubicBezTo>
                <a:cubicBezTo>
                  <a:pt x="383706" y="6052597"/>
                  <a:pt x="379064" y="6048509"/>
                  <a:pt x="379634" y="6045172"/>
                </a:cubicBezTo>
                <a:cubicBezTo>
                  <a:pt x="384336" y="6017386"/>
                  <a:pt x="370173" y="5991512"/>
                  <a:pt x="372120" y="5964063"/>
                </a:cubicBezTo>
                <a:cubicBezTo>
                  <a:pt x="372824" y="5954089"/>
                  <a:pt x="371171" y="5944976"/>
                  <a:pt x="365970" y="5935114"/>
                </a:cubicBezTo>
                <a:cubicBezTo>
                  <a:pt x="358193" y="5920415"/>
                  <a:pt x="356903" y="5903091"/>
                  <a:pt x="358118" y="5885916"/>
                </a:cubicBezTo>
                <a:cubicBezTo>
                  <a:pt x="358939" y="5874330"/>
                  <a:pt x="358823" y="5862593"/>
                  <a:pt x="358102" y="5850968"/>
                </a:cubicBezTo>
                <a:cubicBezTo>
                  <a:pt x="357518" y="5841743"/>
                  <a:pt x="352875" y="5832144"/>
                  <a:pt x="354574" y="5823632"/>
                </a:cubicBezTo>
                <a:cubicBezTo>
                  <a:pt x="356771" y="5812532"/>
                  <a:pt x="348728" y="5804058"/>
                  <a:pt x="350809" y="5793145"/>
                </a:cubicBezTo>
                <a:cubicBezTo>
                  <a:pt x="352684" y="5783208"/>
                  <a:pt x="350749" y="5772521"/>
                  <a:pt x="349988" y="5762172"/>
                </a:cubicBezTo>
                <a:cubicBezTo>
                  <a:pt x="349943" y="5761459"/>
                  <a:pt x="347967" y="5760859"/>
                  <a:pt x="344787" y="5755835"/>
                </a:cubicBezTo>
                <a:cubicBezTo>
                  <a:pt x="345447" y="5755122"/>
                  <a:pt x="346152" y="5754485"/>
                  <a:pt x="346591" y="5753660"/>
                </a:cubicBezTo>
                <a:cubicBezTo>
                  <a:pt x="348612" y="5749910"/>
                  <a:pt x="351818" y="5745073"/>
                  <a:pt x="350824" y="5741810"/>
                </a:cubicBezTo>
                <a:cubicBezTo>
                  <a:pt x="348979" y="5735773"/>
                  <a:pt x="344479" y="5730561"/>
                  <a:pt x="341067" y="5724974"/>
                </a:cubicBezTo>
                <a:cubicBezTo>
                  <a:pt x="339455" y="5729961"/>
                  <a:pt x="337831" y="5734948"/>
                  <a:pt x="340775" y="5748185"/>
                </a:cubicBezTo>
                <a:cubicBezTo>
                  <a:pt x="337272" y="5744885"/>
                  <a:pt x="336938" y="5749572"/>
                  <a:pt x="337434" y="5754147"/>
                </a:cubicBezTo>
                <a:cubicBezTo>
                  <a:pt x="337640" y="5756097"/>
                  <a:pt x="339616" y="5757859"/>
                  <a:pt x="340790" y="5759697"/>
                </a:cubicBezTo>
                <a:cubicBezTo>
                  <a:pt x="341183" y="5759284"/>
                  <a:pt x="341626" y="5758909"/>
                  <a:pt x="342050" y="5758534"/>
                </a:cubicBezTo>
                <a:cubicBezTo>
                  <a:pt x="342650" y="5772259"/>
                  <a:pt x="338168" y="5779458"/>
                  <a:pt x="340730" y="5787558"/>
                </a:cubicBezTo>
                <a:cubicBezTo>
                  <a:pt x="341142" y="5788871"/>
                  <a:pt x="337231" y="5791346"/>
                  <a:pt x="337478" y="5792921"/>
                </a:cubicBezTo>
                <a:cubicBezTo>
                  <a:pt x="339455" y="5806045"/>
                  <a:pt x="342590" y="5818944"/>
                  <a:pt x="344086" y="5832069"/>
                </a:cubicBezTo>
                <a:cubicBezTo>
                  <a:pt x="345522" y="5844556"/>
                  <a:pt x="341772" y="5859105"/>
                  <a:pt x="346999" y="5869305"/>
                </a:cubicBezTo>
                <a:cubicBezTo>
                  <a:pt x="352024" y="5879129"/>
                  <a:pt x="349388" y="5882317"/>
                  <a:pt x="345023" y="5889704"/>
                </a:cubicBezTo>
                <a:cubicBezTo>
                  <a:pt x="342987" y="5893116"/>
                  <a:pt x="350663" y="5901216"/>
                  <a:pt x="350956" y="5907365"/>
                </a:cubicBezTo>
                <a:cubicBezTo>
                  <a:pt x="351848" y="5925965"/>
                  <a:pt x="351364" y="5944677"/>
                  <a:pt x="351147" y="5963313"/>
                </a:cubicBezTo>
                <a:cubicBezTo>
                  <a:pt x="351132" y="5965263"/>
                  <a:pt x="349313" y="5967176"/>
                  <a:pt x="348334" y="5969088"/>
                </a:cubicBezTo>
                <a:cubicBezTo>
                  <a:pt x="345859" y="5966988"/>
                  <a:pt x="342256" y="5965376"/>
                  <a:pt x="341157" y="5962675"/>
                </a:cubicBezTo>
                <a:cubicBezTo>
                  <a:pt x="339091" y="5957726"/>
                  <a:pt x="336747" y="5951839"/>
                  <a:pt x="337553" y="5946851"/>
                </a:cubicBezTo>
                <a:cubicBezTo>
                  <a:pt x="342972" y="5913253"/>
                  <a:pt x="325261" y="5883854"/>
                  <a:pt x="320987" y="5852055"/>
                </a:cubicBezTo>
                <a:cubicBezTo>
                  <a:pt x="320428" y="5847893"/>
                  <a:pt x="316839" y="5844143"/>
                  <a:pt x="316446" y="5840018"/>
                </a:cubicBezTo>
                <a:cubicBezTo>
                  <a:pt x="313794" y="5811895"/>
                  <a:pt x="311803" y="5783621"/>
                  <a:pt x="309047" y="5755497"/>
                </a:cubicBezTo>
                <a:cubicBezTo>
                  <a:pt x="308710" y="5752047"/>
                  <a:pt x="305106" y="5748935"/>
                  <a:pt x="303029" y="5745672"/>
                </a:cubicBezTo>
                <a:cubicBezTo>
                  <a:pt x="300434" y="5748447"/>
                  <a:pt x="297123" y="5750810"/>
                  <a:pt x="295409" y="5754072"/>
                </a:cubicBezTo>
                <a:cubicBezTo>
                  <a:pt x="289784" y="5764759"/>
                  <a:pt x="303377" y="5774059"/>
                  <a:pt x="296332" y="5787258"/>
                </a:cubicBezTo>
                <a:cubicBezTo>
                  <a:pt x="291003" y="5797233"/>
                  <a:pt x="294138" y="5812457"/>
                  <a:pt x="295615" y="5825132"/>
                </a:cubicBezTo>
                <a:cubicBezTo>
                  <a:pt x="297006" y="5837056"/>
                  <a:pt x="303085" y="5847781"/>
                  <a:pt x="303130" y="5860755"/>
                </a:cubicBezTo>
                <a:cubicBezTo>
                  <a:pt x="303160" y="5869980"/>
                  <a:pt x="286548" y="5875642"/>
                  <a:pt x="299658" y="5887979"/>
                </a:cubicBezTo>
                <a:cubicBezTo>
                  <a:pt x="305357" y="5893379"/>
                  <a:pt x="304127" y="5905716"/>
                  <a:pt x="297783" y="5916252"/>
                </a:cubicBezTo>
                <a:cubicBezTo>
                  <a:pt x="294138" y="5922290"/>
                  <a:pt x="300318" y="5934327"/>
                  <a:pt x="302339" y="5943589"/>
                </a:cubicBezTo>
                <a:cubicBezTo>
                  <a:pt x="303261" y="5947826"/>
                  <a:pt x="305151" y="5951839"/>
                  <a:pt x="306059" y="5956039"/>
                </a:cubicBezTo>
                <a:cubicBezTo>
                  <a:pt x="306895" y="5959938"/>
                  <a:pt x="308815" y="5965151"/>
                  <a:pt x="307116" y="5967738"/>
                </a:cubicBezTo>
                <a:cubicBezTo>
                  <a:pt x="303321" y="5973438"/>
                  <a:pt x="297621" y="5977900"/>
                  <a:pt x="292465" y="5982625"/>
                </a:cubicBezTo>
                <a:cubicBezTo>
                  <a:pt x="292263" y="5982812"/>
                  <a:pt x="288423" y="5980375"/>
                  <a:pt x="288498" y="5979325"/>
                </a:cubicBezTo>
                <a:cubicBezTo>
                  <a:pt x="289169" y="5969238"/>
                  <a:pt x="287823" y="5957914"/>
                  <a:pt x="292042" y="5949439"/>
                </a:cubicBezTo>
                <a:cubicBezTo>
                  <a:pt x="296508" y="5940477"/>
                  <a:pt x="289259" y="5939652"/>
                  <a:pt x="286462" y="5937139"/>
                </a:cubicBezTo>
                <a:cubicBezTo>
                  <a:pt x="284411" y="5935302"/>
                  <a:pt x="278096" y="5936052"/>
                  <a:pt x="275122" y="5937927"/>
                </a:cubicBezTo>
                <a:cubicBezTo>
                  <a:pt x="272400" y="5939652"/>
                  <a:pt x="271594" y="5944414"/>
                  <a:pt x="269936" y="5947826"/>
                </a:cubicBezTo>
                <a:cubicBezTo>
                  <a:pt x="269059" y="5944677"/>
                  <a:pt x="268474" y="5941414"/>
                  <a:pt x="267214" y="5938452"/>
                </a:cubicBezTo>
                <a:cubicBezTo>
                  <a:pt x="265133" y="5933502"/>
                  <a:pt x="261222" y="5928890"/>
                  <a:pt x="260521" y="5923790"/>
                </a:cubicBezTo>
                <a:cubicBezTo>
                  <a:pt x="256549" y="5894879"/>
                  <a:pt x="243793" y="5860567"/>
                  <a:pt x="228103" y="5835668"/>
                </a:cubicBezTo>
                <a:cubicBezTo>
                  <a:pt x="223577" y="5828469"/>
                  <a:pt x="218774" y="5819732"/>
                  <a:pt x="218845" y="5811782"/>
                </a:cubicBezTo>
                <a:cubicBezTo>
                  <a:pt x="219006" y="5793670"/>
                  <a:pt x="217236" y="5777734"/>
                  <a:pt x="200917" y="5766259"/>
                </a:cubicBezTo>
                <a:cubicBezTo>
                  <a:pt x="198180" y="5764347"/>
                  <a:pt x="198266" y="5758235"/>
                  <a:pt x="197328" y="5753960"/>
                </a:cubicBezTo>
                <a:cubicBezTo>
                  <a:pt x="194460" y="5741023"/>
                  <a:pt x="200126" y="5728048"/>
                  <a:pt x="192116" y="5713949"/>
                </a:cubicBezTo>
                <a:cubicBezTo>
                  <a:pt x="187147" y="5705212"/>
                  <a:pt x="183221" y="5690550"/>
                  <a:pt x="184204" y="5679375"/>
                </a:cubicBezTo>
                <a:cubicBezTo>
                  <a:pt x="185494" y="5664713"/>
                  <a:pt x="175253" y="5653876"/>
                  <a:pt x="176149" y="5640227"/>
                </a:cubicBezTo>
                <a:cubicBezTo>
                  <a:pt x="176280" y="5638352"/>
                  <a:pt x="174421" y="5636327"/>
                  <a:pt x="173483" y="5634377"/>
                </a:cubicBezTo>
                <a:cubicBezTo>
                  <a:pt x="172092" y="5636852"/>
                  <a:pt x="169467" y="5639327"/>
                  <a:pt x="169482" y="5641764"/>
                </a:cubicBezTo>
                <a:cubicBezTo>
                  <a:pt x="169602" y="5662989"/>
                  <a:pt x="165530" y="5684963"/>
                  <a:pt x="179839" y="5703937"/>
                </a:cubicBezTo>
                <a:cubicBezTo>
                  <a:pt x="181714" y="5706412"/>
                  <a:pt x="182888" y="5709824"/>
                  <a:pt x="183195" y="5712974"/>
                </a:cubicBezTo>
                <a:cubicBezTo>
                  <a:pt x="185711" y="5738810"/>
                  <a:pt x="188246" y="5764647"/>
                  <a:pt x="190196" y="5790521"/>
                </a:cubicBezTo>
                <a:cubicBezTo>
                  <a:pt x="191527" y="5808408"/>
                  <a:pt x="201944" y="5825057"/>
                  <a:pt x="197137" y="5843581"/>
                </a:cubicBezTo>
                <a:cubicBezTo>
                  <a:pt x="196451" y="5846206"/>
                  <a:pt x="193638" y="5848305"/>
                  <a:pt x="191820" y="5850668"/>
                </a:cubicBezTo>
                <a:cubicBezTo>
                  <a:pt x="188981" y="5848156"/>
                  <a:pt x="183911" y="5845868"/>
                  <a:pt x="183634" y="5843094"/>
                </a:cubicBezTo>
                <a:cubicBezTo>
                  <a:pt x="180645" y="5812345"/>
                  <a:pt x="176412" y="5781971"/>
                  <a:pt x="162305" y="5753885"/>
                </a:cubicBezTo>
                <a:cubicBezTo>
                  <a:pt x="166775" y="5737760"/>
                  <a:pt x="141332" y="5735923"/>
                  <a:pt x="145828" y="5719011"/>
                </a:cubicBezTo>
                <a:cubicBezTo>
                  <a:pt x="146998" y="5714624"/>
                  <a:pt x="142254" y="5708962"/>
                  <a:pt x="141448" y="5703674"/>
                </a:cubicBezTo>
                <a:cubicBezTo>
                  <a:pt x="139630" y="5691937"/>
                  <a:pt x="136569" y="5682488"/>
                  <a:pt x="125189" y="5674913"/>
                </a:cubicBezTo>
                <a:cubicBezTo>
                  <a:pt x="118525" y="5670451"/>
                  <a:pt x="114378" y="5658339"/>
                  <a:pt x="113823" y="5649377"/>
                </a:cubicBezTo>
                <a:cubicBezTo>
                  <a:pt x="112312" y="5625003"/>
                  <a:pt x="112751" y="5600404"/>
                  <a:pt x="113471" y="5575955"/>
                </a:cubicBezTo>
                <a:cubicBezTo>
                  <a:pt x="114131" y="5553193"/>
                  <a:pt x="104625" y="5532157"/>
                  <a:pt x="105664" y="5508833"/>
                </a:cubicBezTo>
                <a:cubicBezTo>
                  <a:pt x="109136" y="5431623"/>
                  <a:pt x="93990" y="5354752"/>
                  <a:pt x="99308" y="5277355"/>
                </a:cubicBezTo>
                <a:cubicBezTo>
                  <a:pt x="86959" y="5240457"/>
                  <a:pt x="93401" y="5202321"/>
                  <a:pt x="92933" y="5164785"/>
                </a:cubicBezTo>
                <a:cubicBezTo>
                  <a:pt x="92832" y="5156235"/>
                  <a:pt x="81522" y="5148211"/>
                  <a:pt x="91485" y="5139436"/>
                </a:cubicBezTo>
                <a:cubicBezTo>
                  <a:pt x="80645" y="5131674"/>
                  <a:pt x="86371" y="5120275"/>
                  <a:pt x="85493" y="5110488"/>
                </a:cubicBezTo>
                <a:cubicBezTo>
                  <a:pt x="84657" y="5101225"/>
                  <a:pt x="85317" y="5091851"/>
                  <a:pt x="85317" y="5082513"/>
                </a:cubicBezTo>
                <a:lnTo>
                  <a:pt x="85317" y="5051015"/>
                </a:lnTo>
                <a:cubicBezTo>
                  <a:pt x="85317" y="5040553"/>
                  <a:pt x="87589" y="5029416"/>
                  <a:pt x="84923" y="5019666"/>
                </a:cubicBezTo>
                <a:cubicBezTo>
                  <a:pt x="72852" y="4975456"/>
                  <a:pt x="84747" y="4929783"/>
                  <a:pt x="77288" y="4886172"/>
                </a:cubicBezTo>
                <a:cubicBezTo>
                  <a:pt x="67051" y="4826250"/>
                  <a:pt x="74154" y="4205389"/>
                  <a:pt x="71517" y="4145729"/>
                </a:cubicBezTo>
                <a:cubicBezTo>
                  <a:pt x="70419" y="4120830"/>
                  <a:pt x="61074" y="4097243"/>
                  <a:pt x="63770" y="4071594"/>
                </a:cubicBezTo>
                <a:cubicBezTo>
                  <a:pt x="66305" y="4047371"/>
                  <a:pt x="64899" y="4022659"/>
                  <a:pt x="63991" y="3998173"/>
                </a:cubicBezTo>
                <a:cubicBezTo>
                  <a:pt x="63684" y="3989736"/>
                  <a:pt x="55494" y="3979761"/>
                  <a:pt x="58100" y="3973386"/>
                </a:cubicBezTo>
                <a:cubicBezTo>
                  <a:pt x="65791" y="3954600"/>
                  <a:pt x="56049" y="3937350"/>
                  <a:pt x="57077" y="3919389"/>
                </a:cubicBezTo>
                <a:cubicBezTo>
                  <a:pt x="58130" y="3900789"/>
                  <a:pt x="57309" y="3882077"/>
                  <a:pt x="57309" y="3863403"/>
                </a:cubicBezTo>
                <a:cubicBezTo>
                  <a:pt x="57309" y="3843604"/>
                  <a:pt x="55817" y="3823618"/>
                  <a:pt x="57883" y="3804006"/>
                </a:cubicBezTo>
                <a:cubicBezTo>
                  <a:pt x="59083" y="3792719"/>
                  <a:pt x="48242" y="3783232"/>
                  <a:pt x="55258" y="3772095"/>
                </a:cubicBezTo>
                <a:cubicBezTo>
                  <a:pt x="44654" y="3761183"/>
                  <a:pt x="51966" y="3747796"/>
                  <a:pt x="50601" y="3735646"/>
                </a:cubicBezTo>
                <a:cubicBezTo>
                  <a:pt x="49300" y="3724134"/>
                  <a:pt x="50308" y="3712360"/>
                  <a:pt x="50308" y="3700660"/>
                </a:cubicBezTo>
                <a:cubicBezTo>
                  <a:pt x="50308" y="3687836"/>
                  <a:pt x="53544" y="3673924"/>
                  <a:pt x="49708" y="3662374"/>
                </a:cubicBezTo>
                <a:cubicBezTo>
                  <a:pt x="37728" y="3626226"/>
                  <a:pt x="45943" y="3589477"/>
                  <a:pt x="43367" y="3553142"/>
                </a:cubicBezTo>
                <a:cubicBezTo>
                  <a:pt x="40787" y="3516768"/>
                  <a:pt x="37743" y="3480432"/>
                  <a:pt x="36569" y="3444059"/>
                </a:cubicBezTo>
                <a:cubicBezTo>
                  <a:pt x="35410" y="3407937"/>
                  <a:pt x="37889" y="3371657"/>
                  <a:pt x="35545" y="3335651"/>
                </a:cubicBezTo>
                <a:cubicBezTo>
                  <a:pt x="34608" y="3321282"/>
                  <a:pt x="33348" y="3306327"/>
                  <a:pt x="30093" y="3291650"/>
                </a:cubicBezTo>
                <a:cubicBezTo>
                  <a:pt x="26639" y="3276077"/>
                  <a:pt x="29317" y="3259162"/>
                  <a:pt x="29317" y="3242842"/>
                </a:cubicBezTo>
                <a:lnTo>
                  <a:pt x="29317" y="3190360"/>
                </a:lnTo>
                <a:cubicBezTo>
                  <a:pt x="29317" y="3174025"/>
                  <a:pt x="30067" y="3157650"/>
                  <a:pt x="29129" y="3141376"/>
                </a:cubicBezTo>
                <a:cubicBezTo>
                  <a:pt x="28015" y="3122424"/>
                  <a:pt x="34165" y="3102793"/>
                  <a:pt x="22683" y="3084558"/>
                </a:cubicBezTo>
                <a:cubicBezTo>
                  <a:pt x="19065" y="3078802"/>
                  <a:pt x="23238" y="3071550"/>
                  <a:pt x="28923" y="3066863"/>
                </a:cubicBezTo>
                <a:cubicBezTo>
                  <a:pt x="21761" y="3062573"/>
                  <a:pt x="21967" y="3055658"/>
                  <a:pt x="22301" y="3048597"/>
                </a:cubicBezTo>
                <a:cubicBezTo>
                  <a:pt x="27487" y="2938622"/>
                  <a:pt x="12109" y="2438416"/>
                  <a:pt x="15154" y="2328452"/>
                </a:cubicBezTo>
                <a:cubicBezTo>
                  <a:pt x="16207" y="2289990"/>
                  <a:pt x="15712" y="2251479"/>
                  <a:pt x="15067" y="2212998"/>
                </a:cubicBezTo>
                <a:cubicBezTo>
                  <a:pt x="14891" y="2202116"/>
                  <a:pt x="19886" y="2189989"/>
                  <a:pt x="9544" y="2180172"/>
                </a:cubicBezTo>
                <a:cubicBezTo>
                  <a:pt x="8108" y="2178826"/>
                  <a:pt x="11389" y="2172586"/>
                  <a:pt x="12371" y="2168589"/>
                </a:cubicBezTo>
                <a:cubicBezTo>
                  <a:pt x="13425" y="2164355"/>
                  <a:pt x="16443" y="2159094"/>
                  <a:pt x="14992" y="2155959"/>
                </a:cubicBezTo>
                <a:cubicBezTo>
                  <a:pt x="1635" y="2127265"/>
                  <a:pt x="9015" y="2097060"/>
                  <a:pt x="8738" y="2067737"/>
                </a:cubicBezTo>
                <a:cubicBezTo>
                  <a:pt x="7699" y="1955797"/>
                  <a:pt x="8606" y="1484153"/>
                  <a:pt x="7976" y="1372187"/>
                </a:cubicBezTo>
                <a:cubicBezTo>
                  <a:pt x="7890" y="1358035"/>
                  <a:pt x="14392" y="1342465"/>
                  <a:pt x="1913" y="1329048"/>
                </a:cubicBezTo>
                <a:cubicBezTo>
                  <a:pt x="-7" y="1326982"/>
                  <a:pt x="6938" y="1317694"/>
                  <a:pt x="7976" y="1311454"/>
                </a:cubicBezTo>
                <a:cubicBezTo>
                  <a:pt x="8666" y="1307397"/>
                  <a:pt x="4504" y="1302507"/>
                  <a:pt x="5224" y="1298465"/>
                </a:cubicBezTo>
                <a:cubicBezTo>
                  <a:pt x="9780" y="1272565"/>
                  <a:pt x="9911" y="1271496"/>
                  <a:pt x="1883" y="1239521"/>
                </a:cubicBezTo>
                <a:cubicBezTo>
                  <a:pt x="1062" y="1236255"/>
                  <a:pt x="2644" y="1231991"/>
                  <a:pt x="1107" y="1229370"/>
                </a:cubicBezTo>
                <a:cubicBezTo>
                  <a:pt x="-3888" y="1220772"/>
                  <a:pt x="9982" y="1216085"/>
                  <a:pt x="4182" y="1205743"/>
                </a:cubicBezTo>
                <a:cubicBezTo>
                  <a:pt x="-330" y="1197688"/>
                  <a:pt x="1782" y="1185778"/>
                  <a:pt x="1399" y="1175553"/>
                </a:cubicBezTo>
                <a:cubicBezTo>
                  <a:pt x="1047" y="1166238"/>
                  <a:pt x="668" y="1156833"/>
                  <a:pt x="1545" y="1147590"/>
                </a:cubicBezTo>
                <a:cubicBezTo>
                  <a:pt x="2145" y="1141204"/>
                  <a:pt x="5370" y="1135126"/>
                  <a:pt x="6499" y="1128755"/>
                </a:cubicBezTo>
                <a:cubicBezTo>
                  <a:pt x="7669" y="1122102"/>
                  <a:pt x="10890" y="1112319"/>
                  <a:pt x="7785" y="1108978"/>
                </a:cubicBezTo>
                <a:cubicBezTo>
                  <a:pt x="-6363" y="1093817"/>
                  <a:pt x="7508" y="1077326"/>
                  <a:pt x="4155" y="1061872"/>
                </a:cubicBezTo>
                <a:cubicBezTo>
                  <a:pt x="3698" y="1059806"/>
                  <a:pt x="7785" y="1056203"/>
                  <a:pt x="3743" y="1051808"/>
                </a:cubicBezTo>
                <a:cubicBezTo>
                  <a:pt x="1883" y="1049802"/>
                  <a:pt x="2674" y="1041541"/>
                  <a:pt x="4448" y="1040690"/>
                </a:cubicBezTo>
                <a:cubicBezTo>
                  <a:pt x="10290" y="1037892"/>
                  <a:pt x="15592" y="1039403"/>
                  <a:pt x="15360" y="1047781"/>
                </a:cubicBezTo>
                <a:cubicBezTo>
                  <a:pt x="15330" y="1048834"/>
                  <a:pt x="15885" y="1049892"/>
                  <a:pt x="16166" y="1050945"/>
                </a:cubicBezTo>
                <a:cubicBezTo>
                  <a:pt x="18217" y="1050064"/>
                  <a:pt x="21292" y="1049757"/>
                  <a:pt x="22155" y="1048219"/>
                </a:cubicBezTo>
                <a:cubicBezTo>
                  <a:pt x="31222" y="1032106"/>
                  <a:pt x="32219" y="1021325"/>
                  <a:pt x="24749" y="1019042"/>
                </a:cubicBezTo>
                <a:cubicBezTo>
                  <a:pt x="22436" y="1018337"/>
                  <a:pt x="16969" y="1022263"/>
                  <a:pt x="15682" y="1025237"/>
                </a:cubicBezTo>
                <a:cubicBezTo>
                  <a:pt x="13879" y="1029470"/>
                  <a:pt x="14392" y="1034656"/>
                  <a:pt x="8299" y="1029016"/>
                </a:cubicBezTo>
                <a:cubicBezTo>
                  <a:pt x="5779" y="1026688"/>
                  <a:pt x="1575" y="1023890"/>
                  <a:pt x="1662" y="1021445"/>
                </a:cubicBezTo>
                <a:cubicBezTo>
                  <a:pt x="2119" y="1009330"/>
                  <a:pt x="300" y="997656"/>
                  <a:pt x="7230" y="985233"/>
                </a:cubicBezTo>
                <a:cubicBezTo>
                  <a:pt x="11520" y="977531"/>
                  <a:pt x="-7214" y="964654"/>
                  <a:pt x="7114" y="952306"/>
                </a:cubicBezTo>
                <a:cubicBezTo>
                  <a:pt x="9120" y="950577"/>
                  <a:pt x="3728" y="941570"/>
                  <a:pt x="3803" y="935960"/>
                </a:cubicBezTo>
                <a:cubicBezTo>
                  <a:pt x="3874" y="930774"/>
                  <a:pt x="6645" y="925603"/>
                  <a:pt x="8344" y="920462"/>
                </a:cubicBezTo>
                <a:cubicBezTo>
                  <a:pt x="9015" y="918441"/>
                  <a:pt x="10043" y="916506"/>
                  <a:pt x="10905" y="914530"/>
                </a:cubicBezTo>
                <a:cubicBezTo>
                  <a:pt x="12371" y="916814"/>
                  <a:pt x="15007" y="919041"/>
                  <a:pt x="15108" y="921370"/>
                </a:cubicBezTo>
                <a:cubicBezTo>
                  <a:pt x="15577" y="931843"/>
                  <a:pt x="14947" y="942376"/>
                  <a:pt x="15566" y="952835"/>
                </a:cubicBezTo>
                <a:cubicBezTo>
                  <a:pt x="15723" y="955527"/>
                  <a:pt x="18963" y="958047"/>
                  <a:pt x="20793" y="960627"/>
                </a:cubicBezTo>
                <a:lnTo>
                  <a:pt x="28207" y="953213"/>
                </a:lnTo>
                <a:cubicBezTo>
                  <a:pt x="18727" y="944367"/>
                  <a:pt x="34315" y="935987"/>
                  <a:pt x="29069" y="928138"/>
                </a:cubicBezTo>
                <a:cubicBezTo>
                  <a:pt x="23651" y="920008"/>
                  <a:pt x="25567" y="913885"/>
                  <a:pt x="28747" y="905579"/>
                </a:cubicBezTo>
                <a:cubicBezTo>
                  <a:pt x="31473" y="898447"/>
                  <a:pt x="29317" y="889466"/>
                  <a:pt x="29317" y="881295"/>
                </a:cubicBezTo>
                <a:cubicBezTo>
                  <a:pt x="29317" y="871962"/>
                  <a:pt x="28424" y="862531"/>
                  <a:pt x="29568" y="853333"/>
                </a:cubicBezTo>
                <a:cubicBezTo>
                  <a:pt x="30652" y="844588"/>
                  <a:pt x="38414" y="835446"/>
                  <a:pt x="25556" y="828959"/>
                </a:cubicBezTo>
                <a:cubicBezTo>
                  <a:pt x="24881" y="828606"/>
                  <a:pt x="25451" y="822704"/>
                  <a:pt x="26756" y="822044"/>
                </a:cubicBezTo>
                <a:cubicBezTo>
                  <a:pt x="38841" y="816052"/>
                  <a:pt x="31690" y="808788"/>
                  <a:pt x="29785" y="800614"/>
                </a:cubicBezTo>
                <a:cubicBezTo>
                  <a:pt x="27723" y="791768"/>
                  <a:pt x="25803" y="779682"/>
                  <a:pt x="30138" y="773296"/>
                </a:cubicBezTo>
                <a:cubicBezTo>
                  <a:pt x="36614" y="763745"/>
                  <a:pt x="27577" y="752818"/>
                  <a:pt x="29845" y="751427"/>
                </a:cubicBezTo>
                <a:cubicBezTo>
                  <a:pt x="40218" y="745056"/>
                  <a:pt x="26962" y="736735"/>
                  <a:pt x="33580" y="729820"/>
                </a:cubicBezTo>
                <a:cubicBezTo>
                  <a:pt x="37274" y="725969"/>
                  <a:pt x="35999" y="716959"/>
                  <a:pt x="36216" y="710250"/>
                </a:cubicBezTo>
                <a:cubicBezTo>
                  <a:pt x="36569" y="699762"/>
                  <a:pt x="33948" y="688527"/>
                  <a:pt x="36951" y="678965"/>
                </a:cubicBezTo>
                <a:cubicBezTo>
                  <a:pt x="40259" y="668372"/>
                  <a:pt x="26902" y="660977"/>
                  <a:pt x="35410" y="648936"/>
                </a:cubicBezTo>
                <a:cubicBezTo>
                  <a:pt x="40364" y="641947"/>
                  <a:pt x="36321" y="628575"/>
                  <a:pt x="36321" y="618087"/>
                </a:cubicBezTo>
                <a:lnTo>
                  <a:pt x="36321" y="558603"/>
                </a:lnTo>
                <a:cubicBezTo>
                  <a:pt x="36321" y="548115"/>
                  <a:pt x="38706" y="536835"/>
                  <a:pt x="35601" y="527344"/>
                </a:cubicBezTo>
                <a:cubicBezTo>
                  <a:pt x="32759" y="518645"/>
                  <a:pt x="49810" y="512491"/>
                  <a:pt x="36846" y="504714"/>
                </a:cubicBezTo>
                <a:cubicBezTo>
                  <a:pt x="43484" y="497653"/>
                  <a:pt x="47818" y="488248"/>
                  <a:pt x="40540" y="481232"/>
                </a:cubicBezTo>
                <a:cubicBezTo>
                  <a:pt x="31559" y="472589"/>
                  <a:pt x="53589" y="465734"/>
                  <a:pt x="40097" y="458970"/>
                </a:cubicBezTo>
                <a:cubicBezTo>
                  <a:pt x="41170" y="427797"/>
                  <a:pt x="42239" y="396640"/>
                  <a:pt x="43307" y="365471"/>
                </a:cubicBezTo>
                <a:cubicBezTo>
                  <a:pt x="54849" y="361151"/>
                  <a:pt x="41931" y="352170"/>
                  <a:pt x="47410" y="344731"/>
                </a:cubicBezTo>
                <a:cubicBezTo>
                  <a:pt x="51966" y="338517"/>
                  <a:pt x="49885" y="327242"/>
                  <a:pt x="50237" y="318189"/>
                </a:cubicBezTo>
                <a:cubicBezTo>
                  <a:pt x="50586" y="308871"/>
                  <a:pt x="50308" y="299526"/>
                  <a:pt x="50308" y="290197"/>
                </a:cubicBezTo>
                <a:cubicBezTo>
                  <a:pt x="50308" y="280878"/>
                  <a:pt x="49180" y="271343"/>
                  <a:pt x="50762" y="262291"/>
                </a:cubicBezTo>
                <a:cubicBezTo>
                  <a:pt x="51613" y="257427"/>
                  <a:pt x="57133" y="253370"/>
                  <a:pt x="60564" y="248964"/>
                </a:cubicBezTo>
                <a:cubicBezTo>
                  <a:pt x="64138" y="253137"/>
                  <a:pt x="69455" y="256842"/>
                  <a:pt x="70756" y="261646"/>
                </a:cubicBezTo>
                <a:cubicBezTo>
                  <a:pt x="71814" y="265485"/>
                  <a:pt x="65791" y="271358"/>
                  <a:pt x="66965" y="275051"/>
                </a:cubicBezTo>
                <a:cubicBezTo>
                  <a:pt x="67929" y="278111"/>
                  <a:pt x="72207" y="280222"/>
                  <a:pt x="74799" y="284220"/>
                </a:cubicBezTo>
                <a:cubicBezTo>
                  <a:pt x="73835" y="285420"/>
                  <a:pt x="72792" y="286578"/>
                  <a:pt x="72076" y="287909"/>
                </a:cubicBezTo>
                <a:cubicBezTo>
                  <a:pt x="71930" y="288176"/>
                  <a:pt x="73422" y="289316"/>
                  <a:pt x="76265" y="286916"/>
                </a:cubicBezTo>
                <a:cubicBezTo>
                  <a:pt x="75590" y="289038"/>
                  <a:pt x="76940" y="287924"/>
                  <a:pt x="78301" y="286826"/>
                </a:cubicBezTo>
                <a:cubicBezTo>
                  <a:pt x="77993" y="286503"/>
                  <a:pt x="77686" y="286196"/>
                  <a:pt x="77364" y="285888"/>
                </a:cubicBezTo>
                <a:cubicBezTo>
                  <a:pt x="81507" y="281921"/>
                  <a:pt x="84158" y="280338"/>
                  <a:pt x="86693" y="278801"/>
                </a:cubicBezTo>
                <a:cubicBezTo>
                  <a:pt x="92378" y="275359"/>
                  <a:pt x="98209" y="274462"/>
                  <a:pt x="99041" y="282697"/>
                </a:cubicBezTo>
                <a:cubicBezTo>
                  <a:pt x="100110" y="293009"/>
                  <a:pt x="99454" y="303539"/>
                  <a:pt x="99116" y="313956"/>
                </a:cubicBezTo>
                <a:cubicBezTo>
                  <a:pt x="99071" y="315388"/>
                  <a:pt x="96611" y="316768"/>
                  <a:pt x="95261" y="318159"/>
                </a:cubicBezTo>
                <a:cubicBezTo>
                  <a:pt x="94444" y="317338"/>
                  <a:pt x="93038" y="316607"/>
                  <a:pt x="92918" y="315685"/>
                </a:cubicBezTo>
                <a:cubicBezTo>
                  <a:pt x="92479" y="312313"/>
                  <a:pt x="92903" y="308800"/>
                  <a:pt x="92202" y="305504"/>
                </a:cubicBezTo>
                <a:cubicBezTo>
                  <a:pt x="91178" y="300756"/>
                  <a:pt x="89434" y="296174"/>
                  <a:pt x="87983" y="291513"/>
                </a:cubicBezTo>
                <a:cubicBezTo>
                  <a:pt x="84203" y="293579"/>
                  <a:pt x="79793" y="294985"/>
                  <a:pt x="76835" y="297899"/>
                </a:cubicBezTo>
                <a:cubicBezTo>
                  <a:pt x="74154" y="300524"/>
                  <a:pt x="72106" y="304622"/>
                  <a:pt x="71532" y="308346"/>
                </a:cubicBezTo>
                <a:cubicBezTo>
                  <a:pt x="70726" y="313603"/>
                  <a:pt x="71139" y="319153"/>
                  <a:pt x="69586" y="327110"/>
                </a:cubicBezTo>
                <a:cubicBezTo>
                  <a:pt x="69117" y="326627"/>
                  <a:pt x="68649" y="326173"/>
                  <a:pt x="68180" y="325700"/>
                </a:cubicBezTo>
                <a:cubicBezTo>
                  <a:pt x="67111" y="327080"/>
                  <a:pt x="65893" y="328396"/>
                  <a:pt x="65075" y="329908"/>
                </a:cubicBezTo>
                <a:cubicBezTo>
                  <a:pt x="64940" y="330170"/>
                  <a:pt x="66421" y="331314"/>
                  <a:pt x="69279" y="328910"/>
                </a:cubicBezTo>
                <a:cubicBezTo>
                  <a:pt x="68589" y="331033"/>
                  <a:pt x="69950" y="329923"/>
                  <a:pt x="71300" y="328824"/>
                </a:cubicBezTo>
                <a:cubicBezTo>
                  <a:pt x="71109" y="328618"/>
                  <a:pt x="70917" y="328426"/>
                  <a:pt x="70726" y="328235"/>
                </a:cubicBezTo>
                <a:cubicBezTo>
                  <a:pt x="73745" y="326874"/>
                  <a:pt x="75549" y="327459"/>
                  <a:pt x="77277" y="328164"/>
                </a:cubicBezTo>
                <a:cubicBezTo>
                  <a:pt x="68356" y="348934"/>
                  <a:pt x="89490" y="372033"/>
                  <a:pt x="71986" y="392965"/>
                </a:cubicBezTo>
                <a:cubicBezTo>
                  <a:pt x="69526" y="395909"/>
                  <a:pt x="76325" y="406618"/>
                  <a:pt x="78841" y="413720"/>
                </a:cubicBezTo>
                <a:cubicBezTo>
                  <a:pt x="82137" y="412404"/>
                  <a:pt x="85347" y="410338"/>
                  <a:pt x="88744" y="410000"/>
                </a:cubicBezTo>
                <a:cubicBezTo>
                  <a:pt x="91793" y="409693"/>
                  <a:pt x="96319" y="410263"/>
                  <a:pt x="97927" y="412269"/>
                </a:cubicBezTo>
                <a:cubicBezTo>
                  <a:pt x="102514" y="417909"/>
                  <a:pt x="108798" y="458733"/>
                  <a:pt x="103189" y="464137"/>
                </a:cubicBezTo>
                <a:cubicBezTo>
                  <a:pt x="90810" y="476046"/>
                  <a:pt x="110381" y="488042"/>
                  <a:pt x="100594" y="498459"/>
                </a:cubicBezTo>
                <a:cubicBezTo>
                  <a:pt x="102615" y="499205"/>
                  <a:pt x="104666" y="500582"/>
                  <a:pt x="106657" y="500495"/>
                </a:cubicBezTo>
                <a:cubicBezTo>
                  <a:pt x="108637" y="500405"/>
                  <a:pt x="111989" y="499160"/>
                  <a:pt x="112256" y="497900"/>
                </a:cubicBezTo>
                <a:cubicBezTo>
                  <a:pt x="113193" y="493494"/>
                  <a:pt x="113249" y="488863"/>
                  <a:pt x="113264" y="484307"/>
                </a:cubicBezTo>
                <a:cubicBezTo>
                  <a:pt x="113339" y="456360"/>
                  <a:pt x="112589" y="428382"/>
                  <a:pt x="113557" y="400480"/>
                </a:cubicBezTo>
                <a:cubicBezTo>
                  <a:pt x="114172" y="382728"/>
                  <a:pt x="109353" y="364620"/>
                  <a:pt x="119635" y="347089"/>
                </a:cubicBezTo>
                <a:cubicBezTo>
                  <a:pt x="123693" y="340160"/>
                  <a:pt x="124090" y="325967"/>
                  <a:pt x="119594" y="320076"/>
                </a:cubicBezTo>
                <a:cubicBezTo>
                  <a:pt x="105341" y="301371"/>
                  <a:pt x="118552" y="286124"/>
                  <a:pt x="123768" y="270833"/>
                </a:cubicBezTo>
                <a:cubicBezTo>
                  <a:pt x="124720" y="268050"/>
                  <a:pt x="125526" y="265748"/>
                  <a:pt x="125905" y="263670"/>
                </a:cubicBezTo>
                <a:cubicBezTo>
                  <a:pt x="125864" y="262144"/>
                  <a:pt x="125819" y="260622"/>
                  <a:pt x="125789" y="259069"/>
                </a:cubicBezTo>
                <a:cubicBezTo>
                  <a:pt x="125249" y="257266"/>
                  <a:pt x="124030" y="255541"/>
                  <a:pt x="121761" y="253677"/>
                </a:cubicBezTo>
                <a:cubicBezTo>
                  <a:pt x="113688" y="247115"/>
                  <a:pt x="109031" y="241096"/>
                  <a:pt x="119418" y="231636"/>
                </a:cubicBezTo>
                <a:cubicBezTo>
                  <a:pt x="128354" y="223476"/>
                  <a:pt x="111948" y="215946"/>
                  <a:pt x="117292" y="205195"/>
                </a:cubicBezTo>
                <a:cubicBezTo>
                  <a:pt x="121499" y="196743"/>
                  <a:pt x="118994" y="185141"/>
                  <a:pt x="120412" y="175081"/>
                </a:cubicBezTo>
                <a:cubicBezTo>
                  <a:pt x="122422" y="160914"/>
                  <a:pt x="116208" y="145577"/>
                  <a:pt x="122931" y="132074"/>
                </a:cubicBezTo>
                <a:cubicBezTo>
                  <a:pt x="122260" y="98310"/>
                  <a:pt x="121702" y="66802"/>
                  <a:pt x="121323" y="43117"/>
                </a:cubicBezTo>
                <a:cubicBezTo>
                  <a:pt x="121233" y="43087"/>
                  <a:pt x="121188" y="43058"/>
                  <a:pt x="121101" y="43043"/>
                </a:cubicBezTo>
                <a:cubicBezTo>
                  <a:pt x="121176" y="42956"/>
                  <a:pt x="121248" y="42868"/>
                  <a:pt x="121323" y="42794"/>
                </a:cubicBezTo>
                <a:cubicBezTo>
                  <a:pt x="120895" y="16604"/>
                  <a:pt x="120708" y="-7"/>
                  <a:pt x="120854" y="418"/>
                </a:cubicBezTo>
                <a:cubicBezTo>
                  <a:pt x="123723" y="8899"/>
                  <a:pt x="128586" y="16721"/>
                  <a:pt x="132921" y="24675"/>
                </a:cubicBezTo>
                <a:cubicBezTo>
                  <a:pt x="132951" y="24763"/>
                  <a:pt x="133258" y="24704"/>
                  <a:pt x="133363" y="24748"/>
                </a:cubicBezTo>
                <a:cubicBezTo>
                  <a:pt x="133274" y="29055"/>
                  <a:pt x="133187" y="33859"/>
                  <a:pt x="133097" y="39074"/>
                </a:cubicBezTo>
                <a:cubicBezTo>
                  <a:pt x="133671" y="40143"/>
                  <a:pt x="134110" y="41198"/>
                  <a:pt x="134065" y="42253"/>
                </a:cubicBezTo>
                <a:cubicBezTo>
                  <a:pt x="132760" y="81128"/>
                  <a:pt x="146267" y="119050"/>
                  <a:pt x="141448" y="158146"/>
                </a:cubicBezTo>
                <a:cubicBezTo>
                  <a:pt x="141227" y="159946"/>
                  <a:pt x="143132" y="162012"/>
                  <a:pt x="144039" y="163977"/>
                </a:cubicBezTo>
                <a:cubicBezTo>
                  <a:pt x="145460" y="161574"/>
                  <a:pt x="148040" y="159200"/>
                  <a:pt x="148097" y="156755"/>
                </a:cubicBezTo>
                <a:cubicBezTo>
                  <a:pt x="148494" y="142794"/>
                  <a:pt x="148978" y="128777"/>
                  <a:pt x="148040" y="114862"/>
                </a:cubicBezTo>
                <a:cubicBezTo>
                  <a:pt x="147482" y="106777"/>
                  <a:pt x="151261" y="102236"/>
                  <a:pt x="156211" y="97110"/>
                </a:cubicBezTo>
                <a:cubicBezTo>
                  <a:pt x="164401" y="88658"/>
                  <a:pt x="164840" y="88819"/>
                  <a:pt x="169512" y="100740"/>
                </a:cubicBezTo>
                <a:cubicBezTo>
                  <a:pt x="170772" y="103950"/>
                  <a:pt x="174844" y="105986"/>
                  <a:pt x="177364" y="108783"/>
                </a:cubicBezTo>
                <a:cubicBezTo>
                  <a:pt x="178857" y="110437"/>
                  <a:pt x="179839" y="112548"/>
                  <a:pt x="181054" y="114464"/>
                </a:cubicBezTo>
                <a:cubicBezTo>
                  <a:pt x="163156" y="116459"/>
                  <a:pt x="168222" y="124791"/>
                  <a:pt x="175722" y="133787"/>
                </a:cubicBezTo>
                <a:cubicBezTo>
                  <a:pt x="161574" y="144729"/>
                  <a:pt x="173731" y="150763"/>
                  <a:pt x="179940" y="158232"/>
                </a:cubicBezTo>
                <a:cubicBezTo>
                  <a:pt x="180837" y="159305"/>
                  <a:pt x="179678" y="164165"/>
                  <a:pt x="178654" y="164472"/>
                </a:cubicBezTo>
                <a:cubicBezTo>
                  <a:pt x="168166" y="167536"/>
                  <a:pt x="158716" y="174376"/>
                  <a:pt x="146604" y="172223"/>
                </a:cubicBezTo>
                <a:cubicBezTo>
                  <a:pt x="143717" y="171709"/>
                  <a:pt x="138414" y="176820"/>
                  <a:pt x="136746" y="180499"/>
                </a:cubicBezTo>
                <a:cubicBezTo>
                  <a:pt x="135748" y="182681"/>
                  <a:pt x="139735" y="187061"/>
                  <a:pt x="141257" y="190549"/>
                </a:cubicBezTo>
                <a:cubicBezTo>
                  <a:pt x="142562" y="193492"/>
                  <a:pt x="143556" y="196582"/>
                  <a:pt x="144684" y="199616"/>
                </a:cubicBezTo>
                <a:cubicBezTo>
                  <a:pt x="145884" y="196683"/>
                  <a:pt x="148187" y="193740"/>
                  <a:pt x="148082" y="190867"/>
                </a:cubicBezTo>
                <a:cubicBezTo>
                  <a:pt x="147789" y="182741"/>
                  <a:pt x="149094" y="176689"/>
                  <a:pt x="159155" y="178815"/>
                </a:cubicBezTo>
                <a:cubicBezTo>
                  <a:pt x="165661" y="180192"/>
                  <a:pt x="176528" y="173056"/>
                  <a:pt x="176633" y="188100"/>
                </a:cubicBezTo>
                <a:cubicBezTo>
                  <a:pt x="176659" y="193023"/>
                  <a:pt x="179385" y="199687"/>
                  <a:pt x="183165" y="202484"/>
                </a:cubicBezTo>
                <a:cubicBezTo>
                  <a:pt x="192626" y="209530"/>
                  <a:pt x="189934" y="218804"/>
                  <a:pt x="190282" y="227725"/>
                </a:cubicBezTo>
                <a:cubicBezTo>
                  <a:pt x="187954" y="227725"/>
                  <a:pt x="185610" y="227563"/>
                  <a:pt x="183296" y="227751"/>
                </a:cubicBezTo>
                <a:cubicBezTo>
                  <a:pt x="170611" y="228703"/>
                  <a:pt x="164633" y="237568"/>
                  <a:pt x="170847" y="246575"/>
                </a:cubicBezTo>
                <a:cubicBezTo>
                  <a:pt x="173453" y="250355"/>
                  <a:pt x="177203" y="253400"/>
                  <a:pt x="180660" y="256520"/>
                </a:cubicBezTo>
                <a:cubicBezTo>
                  <a:pt x="186416" y="261751"/>
                  <a:pt x="193548" y="266393"/>
                  <a:pt x="183544" y="274462"/>
                </a:cubicBezTo>
                <a:cubicBezTo>
                  <a:pt x="182681" y="275152"/>
                  <a:pt x="184425" y="281655"/>
                  <a:pt x="186562" y="283121"/>
                </a:cubicBezTo>
                <a:cubicBezTo>
                  <a:pt x="203860" y="294940"/>
                  <a:pt x="196098" y="312576"/>
                  <a:pt x="196552" y="327841"/>
                </a:cubicBezTo>
                <a:cubicBezTo>
                  <a:pt x="196642" y="330860"/>
                  <a:pt x="191557" y="345724"/>
                  <a:pt x="180776" y="334006"/>
                </a:cubicBezTo>
                <a:cubicBezTo>
                  <a:pt x="180529" y="333729"/>
                  <a:pt x="176940" y="335386"/>
                  <a:pt x="176498" y="336687"/>
                </a:cubicBezTo>
                <a:cubicBezTo>
                  <a:pt x="175812" y="338709"/>
                  <a:pt x="176250" y="341243"/>
                  <a:pt x="176689" y="343471"/>
                </a:cubicBezTo>
                <a:cubicBezTo>
                  <a:pt x="176865" y="344423"/>
                  <a:pt x="178095" y="345346"/>
                  <a:pt x="179078" y="345931"/>
                </a:cubicBezTo>
                <a:cubicBezTo>
                  <a:pt x="184658" y="349298"/>
                  <a:pt x="190312" y="352568"/>
                  <a:pt x="195952" y="355860"/>
                </a:cubicBezTo>
                <a:cubicBezTo>
                  <a:pt x="186023" y="364796"/>
                  <a:pt x="199702" y="371988"/>
                  <a:pt x="197767" y="381085"/>
                </a:cubicBezTo>
                <a:cubicBezTo>
                  <a:pt x="195645" y="391150"/>
                  <a:pt x="193125" y="405313"/>
                  <a:pt x="198236" y="411714"/>
                </a:cubicBezTo>
                <a:cubicBezTo>
                  <a:pt x="206440" y="421951"/>
                  <a:pt x="194984" y="427122"/>
                  <a:pt x="197096" y="434727"/>
                </a:cubicBezTo>
                <a:cubicBezTo>
                  <a:pt x="198281" y="439047"/>
                  <a:pt x="195615" y="445639"/>
                  <a:pt x="197958" y="448215"/>
                </a:cubicBezTo>
                <a:cubicBezTo>
                  <a:pt x="206395" y="457458"/>
                  <a:pt x="207348" y="465224"/>
                  <a:pt x="199132" y="475330"/>
                </a:cubicBezTo>
                <a:cubicBezTo>
                  <a:pt x="197504" y="477321"/>
                  <a:pt x="206470" y="485260"/>
                  <a:pt x="197741" y="489729"/>
                </a:cubicBezTo>
                <a:cubicBezTo>
                  <a:pt x="207187" y="499367"/>
                  <a:pt x="207464" y="508977"/>
                  <a:pt x="197681" y="518570"/>
                </a:cubicBezTo>
                <a:cubicBezTo>
                  <a:pt x="202600" y="522379"/>
                  <a:pt x="205870" y="526305"/>
                  <a:pt x="198517" y="530933"/>
                </a:cubicBezTo>
                <a:cubicBezTo>
                  <a:pt x="210891" y="551778"/>
                  <a:pt x="198704" y="575683"/>
                  <a:pt x="206572" y="596585"/>
                </a:cubicBezTo>
                <a:cubicBezTo>
                  <a:pt x="209148" y="603425"/>
                  <a:pt x="212620" y="606721"/>
                  <a:pt x="207273" y="614104"/>
                </a:cubicBezTo>
                <a:cubicBezTo>
                  <a:pt x="204288" y="618248"/>
                  <a:pt x="206189" y="626407"/>
                  <a:pt x="206954" y="632632"/>
                </a:cubicBezTo>
                <a:cubicBezTo>
                  <a:pt x="207610" y="637949"/>
                  <a:pt x="212327" y="643983"/>
                  <a:pt x="210850" y="648115"/>
                </a:cubicBezTo>
                <a:cubicBezTo>
                  <a:pt x="204273" y="666381"/>
                  <a:pt x="213089" y="683960"/>
                  <a:pt x="211668" y="701989"/>
                </a:cubicBezTo>
                <a:cubicBezTo>
                  <a:pt x="210014" y="722849"/>
                  <a:pt x="211289" y="743942"/>
                  <a:pt x="211289" y="764930"/>
                </a:cubicBezTo>
                <a:cubicBezTo>
                  <a:pt x="211289" y="784748"/>
                  <a:pt x="210760" y="804596"/>
                  <a:pt x="211506" y="824403"/>
                </a:cubicBezTo>
                <a:cubicBezTo>
                  <a:pt x="211889" y="834171"/>
                  <a:pt x="207273" y="844865"/>
                  <a:pt x="217060" y="853801"/>
                </a:cubicBezTo>
                <a:cubicBezTo>
                  <a:pt x="219621" y="856156"/>
                  <a:pt x="218995" y="865973"/>
                  <a:pt x="216194" y="869472"/>
                </a:cubicBezTo>
                <a:cubicBezTo>
                  <a:pt x="209268" y="878175"/>
                  <a:pt x="210599" y="884940"/>
                  <a:pt x="215447" y="893906"/>
                </a:cubicBezTo>
                <a:cubicBezTo>
                  <a:pt x="218421" y="899399"/>
                  <a:pt x="217469" y="907015"/>
                  <a:pt x="218290" y="913664"/>
                </a:cubicBezTo>
                <a:lnTo>
                  <a:pt x="218290" y="1110797"/>
                </a:lnTo>
                <a:lnTo>
                  <a:pt x="221601" y="1116421"/>
                </a:lnTo>
                <a:cubicBezTo>
                  <a:pt x="222831" y="1114708"/>
                  <a:pt x="225013" y="1113050"/>
                  <a:pt x="225115" y="1111292"/>
                </a:cubicBezTo>
                <a:cubicBezTo>
                  <a:pt x="225527" y="1104306"/>
                  <a:pt x="225276" y="1097305"/>
                  <a:pt x="225276" y="1090304"/>
                </a:cubicBezTo>
                <a:cubicBezTo>
                  <a:pt x="225276" y="1000514"/>
                  <a:pt x="224620" y="910705"/>
                  <a:pt x="226011" y="820930"/>
                </a:cubicBezTo>
                <a:cubicBezTo>
                  <a:pt x="226213" y="807615"/>
                  <a:pt x="218789" y="795735"/>
                  <a:pt x="224252" y="780852"/>
                </a:cubicBezTo>
                <a:cubicBezTo>
                  <a:pt x="229157" y="767495"/>
                  <a:pt x="225276" y="750913"/>
                  <a:pt x="225276" y="735753"/>
                </a:cubicBezTo>
                <a:lnTo>
                  <a:pt x="225276" y="693773"/>
                </a:lnTo>
                <a:lnTo>
                  <a:pt x="225276" y="648291"/>
                </a:lnTo>
                <a:cubicBezTo>
                  <a:pt x="225276" y="633131"/>
                  <a:pt x="224822" y="617940"/>
                  <a:pt x="225452" y="602810"/>
                </a:cubicBezTo>
                <a:cubicBezTo>
                  <a:pt x="225849" y="592981"/>
                  <a:pt x="221102" y="581586"/>
                  <a:pt x="232251" y="574202"/>
                </a:cubicBezTo>
                <a:cubicBezTo>
                  <a:pt x="223446" y="565926"/>
                  <a:pt x="224016" y="558502"/>
                  <a:pt x="229671" y="547353"/>
                </a:cubicBezTo>
                <a:cubicBezTo>
                  <a:pt x="233057" y="540675"/>
                  <a:pt x="225235" y="529159"/>
                  <a:pt x="225598" y="519946"/>
                </a:cubicBezTo>
                <a:cubicBezTo>
                  <a:pt x="227196" y="480062"/>
                  <a:pt x="229217" y="440160"/>
                  <a:pt x="232850" y="400435"/>
                </a:cubicBezTo>
                <a:cubicBezTo>
                  <a:pt x="233657" y="391514"/>
                  <a:pt x="241610" y="383253"/>
                  <a:pt x="246282" y="374699"/>
                </a:cubicBezTo>
                <a:lnTo>
                  <a:pt x="253283" y="374699"/>
                </a:lnTo>
                <a:cubicBezTo>
                  <a:pt x="252582" y="378888"/>
                  <a:pt x="252582" y="383343"/>
                  <a:pt x="251086" y="387224"/>
                </a:cubicBezTo>
                <a:cubicBezTo>
                  <a:pt x="243995" y="405576"/>
                  <a:pt x="244362" y="416255"/>
                  <a:pt x="262396" y="436763"/>
                </a:cubicBezTo>
                <a:cubicBezTo>
                  <a:pt x="262305" y="436688"/>
                  <a:pt x="257794" y="433684"/>
                  <a:pt x="253283" y="430685"/>
                </a:cubicBezTo>
                <a:cubicBezTo>
                  <a:pt x="251015" y="434243"/>
                  <a:pt x="246031" y="439485"/>
                  <a:pt x="246999" y="441038"/>
                </a:cubicBezTo>
                <a:cubicBezTo>
                  <a:pt x="249417" y="444893"/>
                  <a:pt x="254236" y="448669"/>
                  <a:pt x="258616" y="449404"/>
                </a:cubicBezTo>
                <a:cubicBezTo>
                  <a:pt x="261942" y="449974"/>
                  <a:pt x="266070" y="445800"/>
                  <a:pt x="262396" y="436763"/>
                </a:cubicBezTo>
                <a:cubicBezTo>
                  <a:pt x="254044" y="426421"/>
                  <a:pt x="254322" y="418614"/>
                  <a:pt x="255657" y="418423"/>
                </a:cubicBezTo>
                <a:cubicBezTo>
                  <a:pt x="269528" y="416488"/>
                  <a:pt x="281115" y="415025"/>
                  <a:pt x="262290" y="400787"/>
                </a:cubicBezTo>
                <a:cubicBezTo>
                  <a:pt x="260521" y="399441"/>
                  <a:pt x="259699" y="393212"/>
                  <a:pt x="261031" y="391926"/>
                </a:cubicBezTo>
                <a:cubicBezTo>
                  <a:pt x="274729" y="378536"/>
                  <a:pt x="259508" y="378712"/>
                  <a:pt x="253283" y="374699"/>
                </a:cubicBezTo>
                <a:cubicBezTo>
                  <a:pt x="251791" y="363682"/>
                  <a:pt x="271639" y="370698"/>
                  <a:pt x="268429" y="356636"/>
                </a:cubicBezTo>
                <a:cubicBezTo>
                  <a:pt x="267859" y="354075"/>
                  <a:pt x="275651" y="349534"/>
                  <a:pt x="268650" y="344333"/>
                </a:cubicBezTo>
                <a:cubicBezTo>
                  <a:pt x="263565" y="340553"/>
                  <a:pt x="256947" y="336087"/>
                  <a:pt x="266509" y="329203"/>
                </a:cubicBezTo>
                <a:cubicBezTo>
                  <a:pt x="267360" y="328588"/>
                  <a:pt x="258046" y="324253"/>
                  <a:pt x="264664" y="316854"/>
                </a:cubicBezTo>
                <a:cubicBezTo>
                  <a:pt x="270994" y="309778"/>
                  <a:pt x="258057" y="297798"/>
                  <a:pt x="267315" y="289083"/>
                </a:cubicBezTo>
                <a:cubicBezTo>
                  <a:pt x="269468" y="287062"/>
                  <a:pt x="272063" y="283972"/>
                  <a:pt x="274451" y="283957"/>
                </a:cubicBezTo>
                <a:cubicBezTo>
                  <a:pt x="288423" y="283912"/>
                  <a:pt x="297899" y="296538"/>
                  <a:pt x="292848" y="309955"/>
                </a:cubicBezTo>
                <a:cubicBezTo>
                  <a:pt x="291190" y="314305"/>
                  <a:pt x="287707" y="316476"/>
                  <a:pt x="293065" y="320049"/>
                </a:cubicBezTo>
                <a:cubicBezTo>
                  <a:pt x="297550" y="323038"/>
                  <a:pt x="280046" y="334595"/>
                  <a:pt x="298296" y="332892"/>
                </a:cubicBezTo>
                <a:cubicBezTo>
                  <a:pt x="312212" y="331606"/>
                  <a:pt x="318673" y="343103"/>
                  <a:pt x="322862" y="353048"/>
                </a:cubicBezTo>
                <a:cubicBezTo>
                  <a:pt x="331107" y="372573"/>
                  <a:pt x="331798" y="375329"/>
                  <a:pt x="343703" y="381700"/>
                </a:cubicBezTo>
                <a:cubicBezTo>
                  <a:pt x="354045" y="387209"/>
                  <a:pt x="354105" y="387280"/>
                  <a:pt x="344232" y="395616"/>
                </a:cubicBezTo>
                <a:cubicBezTo>
                  <a:pt x="342665" y="396947"/>
                  <a:pt x="339384" y="396745"/>
                  <a:pt x="338461" y="398222"/>
                </a:cubicBezTo>
                <a:cubicBezTo>
                  <a:pt x="326773" y="417091"/>
                  <a:pt x="327050" y="416930"/>
                  <a:pt x="311492" y="401635"/>
                </a:cubicBezTo>
                <a:cubicBezTo>
                  <a:pt x="305897" y="396145"/>
                  <a:pt x="300978" y="391589"/>
                  <a:pt x="308316" y="384235"/>
                </a:cubicBezTo>
                <a:cubicBezTo>
                  <a:pt x="306336" y="383384"/>
                  <a:pt x="303966" y="381423"/>
                  <a:pt x="302470" y="381937"/>
                </a:cubicBezTo>
                <a:cubicBezTo>
                  <a:pt x="299789" y="382874"/>
                  <a:pt x="296039" y="384952"/>
                  <a:pt x="295544" y="387179"/>
                </a:cubicBezTo>
                <a:cubicBezTo>
                  <a:pt x="292833" y="399235"/>
                  <a:pt x="302252" y="407143"/>
                  <a:pt x="307056" y="416548"/>
                </a:cubicBezTo>
                <a:cubicBezTo>
                  <a:pt x="308125" y="418614"/>
                  <a:pt x="312887" y="418805"/>
                  <a:pt x="315932" y="419859"/>
                </a:cubicBezTo>
                <a:cubicBezTo>
                  <a:pt x="313206" y="421134"/>
                  <a:pt x="310322" y="422172"/>
                  <a:pt x="307757" y="423755"/>
                </a:cubicBezTo>
                <a:cubicBezTo>
                  <a:pt x="304930" y="425484"/>
                  <a:pt x="301900" y="427313"/>
                  <a:pt x="299924" y="429848"/>
                </a:cubicBezTo>
                <a:cubicBezTo>
                  <a:pt x="298518" y="431622"/>
                  <a:pt x="298720" y="434667"/>
                  <a:pt x="298221" y="437127"/>
                </a:cubicBezTo>
                <a:cubicBezTo>
                  <a:pt x="300464" y="437318"/>
                  <a:pt x="302924" y="438139"/>
                  <a:pt x="304919" y="437509"/>
                </a:cubicBezTo>
                <a:cubicBezTo>
                  <a:pt x="306895" y="436879"/>
                  <a:pt x="308241" y="433891"/>
                  <a:pt x="310176" y="433508"/>
                </a:cubicBezTo>
                <a:cubicBezTo>
                  <a:pt x="314027" y="432762"/>
                  <a:pt x="318099" y="433099"/>
                  <a:pt x="322070" y="432983"/>
                </a:cubicBezTo>
                <a:lnTo>
                  <a:pt x="317076" y="440393"/>
                </a:lnTo>
                <a:cubicBezTo>
                  <a:pt x="319434" y="441814"/>
                  <a:pt x="321718" y="444278"/>
                  <a:pt x="324193" y="444495"/>
                </a:cubicBezTo>
                <a:cubicBezTo>
                  <a:pt x="332221" y="445200"/>
                  <a:pt x="340306" y="445024"/>
                  <a:pt x="348364" y="445493"/>
                </a:cubicBezTo>
                <a:cubicBezTo>
                  <a:pt x="348743" y="445523"/>
                  <a:pt x="349579" y="449797"/>
                  <a:pt x="349125" y="450034"/>
                </a:cubicBezTo>
                <a:cubicBezTo>
                  <a:pt x="345331" y="452010"/>
                  <a:pt x="341273" y="453517"/>
                  <a:pt x="337302" y="455160"/>
                </a:cubicBezTo>
                <a:lnTo>
                  <a:pt x="341420" y="465033"/>
                </a:lnTo>
                <a:cubicBezTo>
                  <a:pt x="325614" y="465573"/>
                  <a:pt x="331430" y="472709"/>
                  <a:pt x="338637" y="477074"/>
                </a:cubicBezTo>
                <a:cubicBezTo>
                  <a:pt x="347967" y="482699"/>
                  <a:pt x="335795" y="488248"/>
                  <a:pt x="339515" y="491927"/>
                </a:cubicBezTo>
                <a:cubicBezTo>
                  <a:pt x="343193" y="495542"/>
                  <a:pt x="349635" y="496292"/>
                  <a:pt x="353415" y="499850"/>
                </a:cubicBezTo>
                <a:cubicBezTo>
                  <a:pt x="356228" y="502501"/>
                  <a:pt x="357664" y="507526"/>
                  <a:pt x="358118" y="511655"/>
                </a:cubicBezTo>
                <a:cubicBezTo>
                  <a:pt x="360562" y="533951"/>
                  <a:pt x="352463" y="557373"/>
                  <a:pt x="365265" y="578582"/>
                </a:cubicBezTo>
                <a:cubicBezTo>
                  <a:pt x="353989" y="587120"/>
                  <a:pt x="366217" y="595602"/>
                  <a:pt x="365471" y="604231"/>
                </a:cubicBezTo>
                <a:cubicBezTo>
                  <a:pt x="364579" y="614629"/>
                  <a:pt x="367170" y="625616"/>
                  <a:pt x="364826" y="635546"/>
                </a:cubicBezTo>
                <a:cubicBezTo>
                  <a:pt x="361061" y="651456"/>
                  <a:pt x="374437" y="666688"/>
                  <a:pt x="365265" y="682231"/>
                </a:cubicBezTo>
                <a:cubicBezTo>
                  <a:pt x="376473" y="697463"/>
                  <a:pt x="371594" y="715027"/>
                  <a:pt x="372134" y="731710"/>
                </a:cubicBezTo>
                <a:cubicBezTo>
                  <a:pt x="372708" y="749140"/>
                  <a:pt x="371535" y="766659"/>
                  <a:pt x="372577" y="784062"/>
                </a:cubicBezTo>
                <a:cubicBezTo>
                  <a:pt x="373087" y="792529"/>
                  <a:pt x="375828" y="801315"/>
                  <a:pt x="379563" y="808976"/>
                </a:cubicBezTo>
                <a:cubicBezTo>
                  <a:pt x="383722" y="817518"/>
                  <a:pt x="369060" y="822059"/>
                  <a:pt x="377189" y="832401"/>
                </a:cubicBezTo>
                <a:cubicBezTo>
                  <a:pt x="381790" y="838258"/>
                  <a:pt x="378404" y="850108"/>
                  <a:pt x="379578" y="859160"/>
                </a:cubicBezTo>
                <a:cubicBezTo>
                  <a:pt x="379840" y="861241"/>
                  <a:pt x="383999" y="864245"/>
                  <a:pt x="386343" y="864230"/>
                </a:cubicBezTo>
                <a:cubicBezTo>
                  <a:pt x="388675" y="864200"/>
                  <a:pt x="392819" y="861005"/>
                  <a:pt x="392950" y="858984"/>
                </a:cubicBezTo>
                <a:cubicBezTo>
                  <a:pt x="393625" y="848555"/>
                  <a:pt x="393096" y="838052"/>
                  <a:pt x="393433" y="827579"/>
                </a:cubicBezTo>
                <a:cubicBezTo>
                  <a:pt x="393494" y="826026"/>
                  <a:pt x="395863" y="824564"/>
                  <a:pt x="397183" y="823053"/>
                </a:cubicBezTo>
                <a:lnTo>
                  <a:pt x="402118" y="827991"/>
                </a:lnTo>
                <a:cubicBezTo>
                  <a:pt x="403761" y="829630"/>
                  <a:pt x="406952" y="831449"/>
                  <a:pt x="406794" y="832896"/>
                </a:cubicBezTo>
                <a:cubicBezTo>
                  <a:pt x="405958" y="840909"/>
                  <a:pt x="404289" y="848818"/>
                  <a:pt x="402909" y="856775"/>
                </a:cubicBezTo>
                <a:cubicBezTo>
                  <a:pt x="414935" y="856025"/>
                  <a:pt x="413634" y="864125"/>
                  <a:pt x="414613" y="872374"/>
                </a:cubicBezTo>
                <a:cubicBezTo>
                  <a:pt x="415625" y="880796"/>
                  <a:pt x="418730" y="889290"/>
                  <a:pt x="422671" y="896820"/>
                </a:cubicBezTo>
                <a:cubicBezTo>
                  <a:pt x="423961" y="899253"/>
                  <a:pt x="430861" y="899561"/>
                  <a:pt x="435090" y="899324"/>
                </a:cubicBezTo>
                <a:cubicBezTo>
                  <a:pt x="437569" y="899178"/>
                  <a:pt x="441829" y="896133"/>
                  <a:pt x="441934" y="894213"/>
                </a:cubicBezTo>
                <a:cubicBezTo>
                  <a:pt x="442575" y="882611"/>
                  <a:pt x="438930" y="869547"/>
                  <a:pt x="443119" y="859689"/>
                </a:cubicBezTo>
                <a:cubicBezTo>
                  <a:pt x="447937" y="848379"/>
                  <a:pt x="442841" y="839826"/>
                  <a:pt x="441934" y="830230"/>
                </a:cubicBezTo>
                <a:cubicBezTo>
                  <a:pt x="441450" y="825194"/>
                  <a:pt x="437580" y="820492"/>
                  <a:pt x="435252" y="815628"/>
                </a:cubicBezTo>
                <a:cubicBezTo>
                  <a:pt x="437580" y="813783"/>
                  <a:pt x="442151" y="811556"/>
                  <a:pt x="441904" y="810149"/>
                </a:cubicBezTo>
                <a:cubicBezTo>
                  <a:pt x="439298" y="794768"/>
                  <a:pt x="449051" y="777837"/>
                  <a:pt x="436148" y="763569"/>
                </a:cubicBezTo>
                <a:cubicBezTo>
                  <a:pt x="434757" y="762032"/>
                  <a:pt x="435503" y="756377"/>
                  <a:pt x="437262" y="754517"/>
                </a:cubicBezTo>
                <a:cubicBezTo>
                  <a:pt x="447746" y="743354"/>
                  <a:pt x="439661" y="730012"/>
                  <a:pt x="442256" y="718031"/>
                </a:cubicBezTo>
                <a:cubicBezTo>
                  <a:pt x="428588" y="710048"/>
                  <a:pt x="449036" y="698153"/>
                  <a:pt x="437862" y="686596"/>
                </a:cubicBezTo>
                <a:cubicBezTo>
                  <a:pt x="431315" y="679813"/>
                  <a:pt x="435559" y="662440"/>
                  <a:pt x="435312" y="649829"/>
                </a:cubicBezTo>
                <a:cubicBezTo>
                  <a:pt x="435064" y="637012"/>
                  <a:pt x="435252" y="624195"/>
                  <a:pt x="435252" y="611378"/>
                </a:cubicBezTo>
                <a:lnTo>
                  <a:pt x="435252" y="576430"/>
                </a:lnTo>
                <a:lnTo>
                  <a:pt x="435252" y="537979"/>
                </a:lnTo>
                <a:lnTo>
                  <a:pt x="435252" y="499528"/>
                </a:lnTo>
                <a:cubicBezTo>
                  <a:pt x="435252" y="497199"/>
                  <a:pt x="434434" y="494387"/>
                  <a:pt x="435458" y="492658"/>
                </a:cubicBezTo>
                <a:cubicBezTo>
                  <a:pt x="436894" y="490239"/>
                  <a:pt x="439661" y="487165"/>
                  <a:pt x="441949" y="487093"/>
                </a:cubicBezTo>
                <a:cubicBezTo>
                  <a:pt x="444319" y="487003"/>
                  <a:pt x="448361" y="489714"/>
                  <a:pt x="449006" y="491968"/>
                </a:cubicBezTo>
                <a:cubicBezTo>
                  <a:pt x="454121" y="509709"/>
                  <a:pt x="459318" y="527490"/>
                  <a:pt x="462937" y="545580"/>
                </a:cubicBezTo>
                <a:cubicBezTo>
                  <a:pt x="464725" y="554545"/>
                  <a:pt x="463672" y="564183"/>
                  <a:pt x="463128" y="573471"/>
                </a:cubicBezTo>
                <a:cubicBezTo>
                  <a:pt x="462573" y="583183"/>
                  <a:pt x="463274" y="591808"/>
                  <a:pt x="472503" y="597755"/>
                </a:cubicBezTo>
                <a:cubicBezTo>
                  <a:pt x="474055" y="598767"/>
                  <a:pt x="473834" y="602502"/>
                  <a:pt x="474438" y="604977"/>
                </a:cubicBezTo>
                <a:cubicBezTo>
                  <a:pt x="453183" y="607381"/>
                  <a:pt x="466630" y="616549"/>
                  <a:pt x="469882" y="624941"/>
                </a:cubicBezTo>
                <a:cubicBezTo>
                  <a:pt x="471858" y="629996"/>
                  <a:pt x="470129" y="636442"/>
                  <a:pt x="470275" y="642269"/>
                </a:cubicBezTo>
                <a:cubicBezTo>
                  <a:pt x="470568" y="654940"/>
                  <a:pt x="467917" y="668784"/>
                  <a:pt x="472195" y="679929"/>
                </a:cubicBezTo>
                <a:cubicBezTo>
                  <a:pt x="476661" y="691576"/>
                  <a:pt x="466702" y="699293"/>
                  <a:pt x="469852" y="709988"/>
                </a:cubicBezTo>
                <a:cubicBezTo>
                  <a:pt x="474494" y="725733"/>
                  <a:pt x="474655" y="742930"/>
                  <a:pt x="480325" y="758165"/>
                </a:cubicBezTo>
                <a:cubicBezTo>
                  <a:pt x="483092" y="765650"/>
                  <a:pt x="485642" y="769677"/>
                  <a:pt x="479417" y="775696"/>
                </a:cubicBezTo>
                <a:cubicBezTo>
                  <a:pt x="478844" y="776240"/>
                  <a:pt x="482477" y="783331"/>
                  <a:pt x="485466" y="784939"/>
                </a:cubicBezTo>
                <a:cubicBezTo>
                  <a:pt x="493434" y="789218"/>
                  <a:pt x="490239" y="781512"/>
                  <a:pt x="491207" y="778523"/>
                </a:cubicBezTo>
                <a:cubicBezTo>
                  <a:pt x="493041" y="772797"/>
                  <a:pt x="497713" y="763494"/>
                  <a:pt x="495823" y="761855"/>
                </a:cubicBezTo>
                <a:cubicBezTo>
                  <a:pt x="487663" y="754764"/>
                  <a:pt x="497330" y="752904"/>
                  <a:pt x="497960" y="748746"/>
                </a:cubicBezTo>
                <a:cubicBezTo>
                  <a:pt x="498999" y="741921"/>
                  <a:pt x="500379" y="733908"/>
                  <a:pt x="497874" y="727976"/>
                </a:cubicBezTo>
                <a:cubicBezTo>
                  <a:pt x="486197" y="700305"/>
                  <a:pt x="493112" y="671522"/>
                  <a:pt x="491353" y="643327"/>
                </a:cubicBezTo>
                <a:cubicBezTo>
                  <a:pt x="490697" y="632880"/>
                  <a:pt x="492043" y="622275"/>
                  <a:pt x="490989" y="611892"/>
                </a:cubicBezTo>
                <a:cubicBezTo>
                  <a:pt x="490198" y="604085"/>
                  <a:pt x="486741" y="596585"/>
                  <a:pt x="484997" y="588819"/>
                </a:cubicBezTo>
                <a:cubicBezTo>
                  <a:pt x="483182" y="580779"/>
                  <a:pt x="482713" y="572796"/>
                  <a:pt x="490989" y="567434"/>
                </a:cubicBezTo>
                <a:cubicBezTo>
                  <a:pt x="484866" y="562893"/>
                  <a:pt x="485758" y="555790"/>
                  <a:pt x="483621" y="549682"/>
                </a:cubicBezTo>
                <a:cubicBezTo>
                  <a:pt x="480516" y="540836"/>
                  <a:pt x="494754" y="536528"/>
                  <a:pt x="486490" y="526099"/>
                </a:cubicBezTo>
                <a:cubicBezTo>
                  <a:pt x="481862" y="520253"/>
                  <a:pt x="484544" y="508464"/>
                  <a:pt x="484296" y="499352"/>
                </a:cubicBezTo>
                <a:cubicBezTo>
                  <a:pt x="484045" y="490022"/>
                  <a:pt x="484251" y="480704"/>
                  <a:pt x="484251" y="471389"/>
                </a:cubicBezTo>
                <a:cubicBezTo>
                  <a:pt x="484251" y="462059"/>
                  <a:pt x="487926" y="449959"/>
                  <a:pt x="483445" y="444026"/>
                </a:cubicBezTo>
                <a:cubicBezTo>
                  <a:pt x="475345" y="433321"/>
                  <a:pt x="485526" y="426421"/>
                  <a:pt x="484483" y="417733"/>
                </a:cubicBezTo>
                <a:cubicBezTo>
                  <a:pt x="483400" y="408534"/>
                  <a:pt x="484750" y="399088"/>
                  <a:pt x="484135" y="389800"/>
                </a:cubicBezTo>
                <a:cubicBezTo>
                  <a:pt x="483047" y="373147"/>
                  <a:pt x="487401" y="356359"/>
                  <a:pt x="477936" y="339867"/>
                </a:cubicBezTo>
                <a:cubicBezTo>
                  <a:pt x="473354" y="331899"/>
                  <a:pt x="477175" y="320064"/>
                  <a:pt x="484251" y="311713"/>
                </a:cubicBezTo>
                <a:cubicBezTo>
                  <a:pt x="489115" y="314042"/>
                  <a:pt x="493757" y="317293"/>
                  <a:pt x="498883" y="318482"/>
                </a:cubicBezTo>
                <a:cubicBezTo>
                  <a:pt x="506176" y="320181"/>
                  <a:pt x="503525" y="321748"/>
                  <a:pt x="501316" y="326728"/>
                </a:cubicBezTo>
                <a:cubicBezTo>
                  <a:pt x="497390" y="335547"/>
                  <a:pt x="495894" y="345462"/>
                  <a:pt x="493565" y="354968"/>
                </a:cubicBezTo>
                <a:cubicBezTo>
                  <a:pt x="493198" y="356490"/>
                  <a:pt x="493333" y="359449"/>
                  <a:pt x="494004" y="359715"/>
                </a:cubicBezTo>
                <a:cubicBezTo>
                  <a:pt x="508786" y="365370"/>
                  <a:pt x="501710" y="382492"/>
                  <a:pt x="510878" y="391574"/>
                </a:cubicBezTo>
                <a:cubicBezTo>
                  <a:pt x="514880" y="395530"/>
                  <a:pt x="512900" y="401095"/>
                  <a:pt x="504699" y="403056"/>
                </a:cubicBezTo>
                <a:cubicBezTo>
                  <a:pt x="492981" y="405842"/>
                  <a:pt x="496775" y="415801"/>
                  <a:pt x="500480" y="421880"/>
                </a:cubicBezTo>
                <a:cubicBezTo>
                  <a:pt x="507219" y="432938"/>
                  <a:pt x="511685" y="445200"/>
                  <a:pt x="512551" y="453195"/>
                </a:cubicBezTo>
                <a:cubicBezTo>
                  <a:pt x="513867" y="465236"/>
                  <a:pt x="506484" y="478772"/>
                  <a:pt x="518146" y="489347"/>
                </a:cubicBezTo>
                <a:cubicBezTo>
                  <a:pt x="519421" y="490506"/>
                  <a:pt x="519331" y="493626"/>
                  <a:pt x="519184" y="495793"/>
                </a:cubicBezTo>
                <a:cubicBezTo>
                  <a:pt x="516957" y="527813"/>
                  <a:pt x="530187" y="558487"/>
                  <a:pt x="526845" y="590885"/>
                </a:cubicBezTo>
                <a:cubicBezTo>
                  <a:pt x="525529" y="603541"/>
                  <a:pt x="531008" y="616857"/>
                  <a:pt x="533216" y="629910"/>
                </a:cubicBezTo>
                <a:cubicBezTo>
                  <a:pt x="535459" y="643165"/>
                  <a:pt x="529542" y="656845"/>
                  <a:pt x="537334" y="670292"/>
                </a:cubicBezTo>
                <a:cubicBezTo>
                  <a:pt x="539925" y="674758"/>
                  <a:pt x="534446" y="683622"/>
                  <a:pt x="533306" y="690563"/>
                </a:cubicBezTo>
                <a:cubicBezTo>
                  <a:pt x="528428" y="720431"/>
                  <a:pt x="542313" y="748630"/>
                  <a:pt x="541522" y="778175"/>
                </a:cubicBezTo>
                <a:cubicBezTo>
                  <a:pt x="541507" y="778951"/>
                  <a:pt x="545242" y="779813"/>
                  <a:pt x="547237" y="780649"/>
                </a:cubicBezTo>
                <a:cubicBezTo>
                  <a:pt x="545741" y="783316"/>
                  <a:pt x="543720" y="785835"/>
                  <a:pt x="542812" y="788689"/>
                </a:cubicBezTo>
                <a:cubicBezTo>
                  <a:pt x="539752" y="798315"/>
                  <a:pt x="535706" y="808305"/>
                  <a:pt x="547192" y="825749"/>
                </a:cubicBezTo>
                <a:cubicBezTo>
                  <a:pt x="547192" y="827699"/>
                  <a:pt x="547237" y="828314"/>
                  <a:pt x="547237" y="825839"/>
                </a:cubicBezTo>
                <a:cubicBezTo>
                  <a:pt x="547237" y="839443"/>
                  <a:pt x="546723" y="842961"/>
                  <a:pt x="547383" y="846227"/>
                </a:cubicBezTo>
                <a:cubicBezTo>
                  <a:pt x="548129" y="849962"/>
                  <a:pt x="549944" y="853479"/>
                  <a:pt x="551294" y="857082"/>
                </a:cubicBezTo>
                <a:cubicBezTo>
                  <a:pt x="552273" y="854094"/>
                  <a:pt x="553976" y="851120"/>
                  <a:pt x="554107" y="848102"/>
                </a:cubicBezTo>
                <a:cubicBezTo>
                  <a:pt x="554485" y="839049"/>
                  <a:pt x="554429" y="829952"/>
                  <a:pt x="554077" y="820900"/>
                </a:cubicBezTo>
                <a:cubicBezTo>
                  <a:pt x="554002" y="819100"/>
                  <a:pt x="551849" y="817387"/>
                  <a:pt x="550634" y="815643"/>
                </a:cubicBezTo>
                <a:cubicBezTo>
                  <a:pt x="549798" y="816490"/>
                  <a:pt x="548437" y="817297"/>
                  <a:pt x="547777" y="818163"/>
                </a:cubicBezTo>
                <a:cubicBezTo>
                  <a:pt x="549243" y="804626"/>
                  <a:pt x="553184" y="783079"/>
                  <a:pt x="553184" y="783079"/>
                </a:cubicBezTo>
                <a:lnTo>
                  <a:pt x="547237" y="780634"/>
                </a:lnTo>
                <a:cubicBezTo>
                  <a:pt x="557973" y="760580"/>
                  <a:pt x="555715" y="739619"/>
                  <a:pt x="551602" y="718511"/>
                </a:cubicBezTo>
                <a:cubicBezTo>
                  <a:pt x="550136" y="710996"/>
                  <a:pt x="544863" y="700452"/>
                  <a:pt x="547968" y="696541"/>
                </a:cubicBezTo>
                <a:cubicBezTo>
                  <a:pt x="556904" y="685231"/>
                  <a:pt x="550811" y="676606"/>
                  <a:pt x="547222" y="666966"/>
                </a:cubicBezTo>
                <a:cubicBezTo>
                  <a:pt x="545347" y="661941"/>
                  <a:pt x="540000" y="654854"/>
                  <a:pt x="541668" y="652420"/>
                </a:cubicBezTo>
                <a:cubicBezTo>
                  <a:pt x="554470" y="633731"/>
                  <a:pt x="539779" y="611041"/>
                  <a:pt x="549813" y="593919"/>
                </a:cubicBezTo>
                <a:cubicBezTo>
                  <a:pt x="556319" y="582830"/>
                  <a:pt x="540761" y="578803"/>
                  <a:pt x="547237" y="570674"/>
                </a:cubicBezTo>
                <a:cubicBezTo>
                  <a:pt x="550856" y="568225"/>
                  <a:pt x="554268" y="565356"/>
                  <a:pt x="558164" y="563451"/>
                </a:cubicBezTo>
                <a:cubicBezTo>
                  <a:pt x="561209" y="561970"/>
                  <a:pt x="564153" y="550282"/>
                  <a:pt x="568401" y="563144"/>
                </a:cubicBezTo>
                <a:cubicBezTo>
                  <a:pt x="572417" y="575316"/>
                  <a:pt x="587664" y="582861"/>
                  <a:pt x="582699" y="599221"/>
                </a:cubicBezTo>
                <a:cubicBezTo>
                  <a:pt x="581923" y="601786"/>
                  <a:pt x="587004" y="608989"/>
                  <a:pt x="589933" y="609342"/>
                </a:cubicBezTo>
                <a:cubicBezTo>
                  <a:pt x="604685" y="611131"/>
                  <a:pt x="603923" y="621206"/>
                  <a:pt x="603102" y="631432"/>
                </a:cubicBezTo>
                <a:cubicBezTo>
                  <a:pt x="602855" y="634507"/>
                  <a:pt x="601021" y="637466"/>
                  <a:pt x="599911" y="640484"/>
                </a:cubicBezTo>
                <a:cubicBezTo>
                  <a:pt x="598692" y="637642"/>
                  <a:pt x="597125" y="634890"/>
                  <a:pt x="596349" y="631916"/>
                </a:cubicBezTo>
                <a:cubicBezTo>
                  <a:pt x="595779" y="629749"/>
                  <a:pt x="597110" y="626715"/>
                  <a:pt x="596026" y="625132"/>
                </a:cubicBezTo>
                <a:cubicBezTo>
                  <a:pt x="594444" y="622819"/>
                  <a:pt x="591459" y="620036"/>
                  <a:pt x="589100" y="620063"/>
                </a:cubicBezTo>
                <a:cubicBezTo>
                  <a:pt x="586787" y="620093"/>
                  <a:pt x="582714" y="623243"/>
                  <a:pt x="582523" y="625309"/>
                </a:cubicBezTo>
                <a:cubicBezTo>
                  <a:pt x="581117" y="641099"/>
                  <a:pt x="582669" y="655821"/>
                  <a:pt x="593112" y="669501"/>
                </a:cubicBezTo>
                <a:cubicBezTo>
                  <a:pt x="607966" y="688955"/>
                  <a:pt x="607205" y="694313"/>
                  <a:pt x="593551" y="709826"/>
                </a:cubicBezTo>
                <a:cubicBezTo>
                  <a:pt x="575623" y="730244"/>
                  <a:pt x="574656" y="735753"/>
                  <a:pt x="581938" y="770056"/>
                </a:cubicBezTo>
                <a:cubicBezTo>
                  <a:pt x="582553" y="772914"/>
                  <a:pt x="580543" y="776285"/>
                  <a:pt x="579973" y="779446"/>
                </a:cubicBezTo>
                <a:cubicBezTo>
                  <a:pt x="578173" y="789424"/>
                  <a:pt x="583168" y="798739"/>
                  <a:pt x="591999" y="801581"/>
                </a:cubicBezTo>
                <a:cubicBezTo>
                  <a:pt x="595089" y="802575"/>
                  <a:pt x="600496" y="801975"/>
                  <a:pt x="601257" y="803674"/>
                </a:cubicBezTo>
                <a:cubicBezTo>
                  <a:pt x="604583" y="811233"/>
                  <a:pt x="606604" y="819348"/>
                  <a:pt x="609094" y="827271"/>
                </a:cubicBezTo>
                <a:lnTo>
                  <a:pt x="589247" y="829630"/>
                </a:lnTo>
                <a:cubicBezTo>
                  <a:pt x="588193" y="824328"/>
                  <a:pt x="592719" y="816228"/>
                  <a:pt x="580678" y="815643"/>
                </a:cubicBezTo>
                <a:lnTo>
                  <a:pt x="582246" y="815643"/>
                </a:lnTo>
                <a:cubicBezTo>
                  <a:pt x="581601" y="813824"/>
                  <a:pt x="581233" y="811788"/>
                  <a:pt x="580119" y="810341"/>
                </a:cubicBezTo>
                <a:cubicBezTo>
                  <a:pt x="579797" y="809902"/>
                  <a:pt x="577352" y="811057"/>
                  <a:pt x="575886" y="811496"/>
                </a:cubicBezTo>
                <a:cubicBezTo>
                  <a:pt x="576969" y="812872"/>
                  <a:pt x="578042" y="814252"/>
                  <a:pt x="580678" y="815643"/>
                </a:cubicBezTo>
                <a:cubicBezTo>
                  <a:pt x="583299" y="820945"/>
                  <a:pt x="578773" y="829045"/>
                  <a:pt x="589247" y="829630"/>
                </a:cubicBezTo>
                <a:lnTo>
                  <a:pt x="589247" y="840103"/>
                </a:lnTo>
                <a:cubicBezTo>
                  <a:pt x="591691" y="839987"/>
                  <a:pt x="594740" y="840763"/>
                  <a:pt x="596510" y="839605"/>
                </a:cubicBezTo>
                <a:cubicBezTo>
                  <a:pt x="603747" y="834861"/>
                  <a:pt x="609796" y="833908"/>
                  <a:pt x="610073" y="844704"/>
                </a:cubicBezTo>
                <a:cubicBezTo>
                  <a:pt x="610632" y="866776"/>
                  <a:pt x="610002" y="888881"/>
                  <a:pt x="610369" y="910971"/>
                </a:cubicBezTo>
                <a:cubicBezTo>
                  <a:pt x="610486" y="918471"/>
                  <a:pt x="607774" y="921576"/>
                  <a:pt x="600406" y="920623"/>
                </a:cubicBezTo>
                <a:cubicBezTo>
                  <a:pt x="600158" y="922937"/>
                  <a:pt x="599322" y="927141"/>
                  <a:pt x="599750" y="927287"/>
                </a:cubicBezTo>
                <a:cubicBezTo>
                  <a:pt x="619684" y="933425"/>
                  <a:pt x="617149" y="949876"/>
                  <a:pt x="617209" y="965007"/>
                </a:cubicBezTo>
                <a:cubicBezTo>
                  <a:pt x="617310" y="990580"/>
                  <a:pt x="617093" y="1016154"/>
                  <a:pt x="617561" y="1041732"/>
                </a:cubicBezTo>
                <a:cubicBezTo>
                  <a:pt x="617588" y="1043401"/>
                  <a:pt x="622350" y="1046389"/>
                  <a:pt x="624870" y="1046344"/>
                </a:cubicBezTo>
                <a:cubicBezTo>
                  <a:pt x="632400" y="1046213"/>
                  <a:pt x="630258" y="1043329"/>
                  <a:pt x="627285" y="1038507"/>
                </a:cubicBezTo>
                <a:cubicBezTo>
                  <a:pt x="625601" y="1035785"/>
                  <a:pt x="629910" y="1028195"/>
                  <a:pt x="628222" y="1026834"/>
                </a:cubicBezTo>
                <a:cubicBezTo>
                  <a:pt x="620576" y="1020594"/>
                  <a:pt x="631005" y="1018367"/>
                  <a:pt x="630202" y="1014107"/>
                </a:cubicBezTo>
                <a:cubicBezTo>
                  <a:pt x="622541" y="972784"/>
                  <a:pt x="622541" y="972799"/>
                  <a:pt x="630435" y="938919"/>
                </a:cubicBezTo>
                <a:cubicBezTo>
                  <a:pt x="618747" y="911234"/>
                  <a:pt x="644512" y="881044"/>
                  <a:pt x="624619" y="853505"/>
                </a:cubicBezTo>
                <a:cubicBezTo>
                  <a:pt x="621851" y="849684"/>
                  <a:pt x="625864" y="841524"/>
                  <a:pt x="623917" y="836458"/>
                </a:cubicBezTo>
                <a:cubicBezTo>
                  <a:pt x="618731" y="822921"/>
                  <a:pt x="641230" y="809973"/>
                  <a:pt x="624240" y="796789"/>
                </a:cubicBezTo>
                <a:lnTo>
                  <a:pt x="624240" y="751457"/>
                </a:lnTo>
                <a:cubicBezTo>
                  <a:pt x="624240" y="736338"/>
                  <a:pt x="622920" y="721076"/>
                  <a:pt x="624619" y="706151"/>
                </a:cubicBezTo>
                <a:cubicBezTo>
                  <a:pt x="626160" y="692761"/>
                  <a:pt x="618162" y="680911"/>
                  <a:pt x="623242" y="666219"/>
                </a:cubicBezTo>
                <a:cubicBezTo>
                  <a:pt x="627900" y="652716"/>
                  <a:pt x="624109" y="636337"/>
                  <a:pt x="624285" y="621221"/>
                </a:cubicBezTo>
                <a:cubicBezTo>
                  <a:pt x="624386" y="611232"/>
                  <a:pt x="621983" y="600526"/>
                  <a:pt x="631226" y="592730"/>
                </a:cubicBezTo>
                <a:cubicBezTo>
                  <a:pt x="618585" y="580719"/>
                  <a:pt x="632632" y="568694"/>
                  <a:pt x="631226" y="556668"/>
                </a:cubicBezTo>
                <a:cubicBezTo>
                  <a:pt x="635591" y="564213"/>
                  <a:pt x="645187" y="596776"/>
                  <a:pt x="645216" y="604786"/>
                </a:cubicBezTo>
                <a:cubicBezTo>
                  <a:pt x="645273" y="623434"/>
                  <a:pt x="644909" y="642097"/>
                  <a:pt x="645595" y="660711"/>
                </a:cubicBezTo>
                <a:cubicBezTo>
                  <a:pt x="645696" y="663452"/>
                  <a:pt x="650635" y="666013"/>
                  <a:pt x="653346" y="668664"/>
                </a:cubicBezTo>
                <a:cubicBezTo>
                  <a:pt x="655307" y="665267"/>
                  <a:pt x="659278" y="661622"/>
                  <a:pt x="658851" y="658559"/>
                </a:cubicBezTo>
                <a:cubicBezTo>
                  <a:pt x="657535" y="648891"/>
                  <a:pt x="654940" y="639341"/>
                  <a:pt x="652128" y="629966"/>
                </a:cubicBezTo>
                <a:cubicBezTo>
                  <a:pt x="649098" y="619845"/>
                  <a:pt x="659601" y="612477"/>
                  <a:pt x="658341" y="605007"/>
                </a:cubicBezTo>
                <a:cubicBezTo>
                  <a:pt x="656946" y="596817"/>
                  <a:pt x="652394" y="589187"/>
                  <a:pt x="651689" y="579812"/>
                </a:cubicBezTo>
                <a:cubicBezTo>
                  <a:pt x="650766" y="567756"/>
                  <a:pt x="655367" y="558003"/>
                  <a:pt x="659466" y="547792"/>
                </a:cubicBezTo>
                <a:cubicBezTo>
                  <a:pt x="660388" y="545493"/>
                  <a:pt x="664314" y="542943"/>
                  <a:pt x="666718" y="543090"/>
                </a:cubicBezTo>
                <a:cubicBezTo>
                  <a:pt x="668987" y="543206"/>
                  <a:pt x="672883" y="546693"/>
                  <a:pt x="672913" y="548744"/>
                </a:cubicBezTo>
                <a:cubicBezTo>
                  <a:pt x="673044" y="557797"/>
                  <a:pt x="674465" y="568037"/>
                  <a:pt x="670862" y="575695"/>
                </a:cubicBezTo>
                <a:cubicBezTo>
                  <a:pt x="665383" y="587342"/>
                  <a:pt x="658836" y="596116"/>
                  <a:pt x="677720" y="600627"/>
                </a:cubicBezTo>
                <a:cubicBezTo>
                  <a:pt x="679051" y="600950"/>
                  <a:pt x="678215" y="617910"/>
                  <a:pt x="677544" y="617985"/>
                </a:cubicBezTo>
                <a:cubicBezTo>
                  <a:pt x="664258" y="619215"/>
                  <a:pt x="667494" y="624311"/>
                  <a:pt x="673044" y="631695"/>
                </a:cubicBezTo>
                <a:cubicBezTo>
                  <a:pt x="675962" y="635561"/>
                  <a:pt x="679036" y="644733"/>
                  <a:pt x="678538" y="645010"/>
                </a:cubicBezTo>
                <a:cubicBezTo>
                  <a:pt x="656346" y="656991"/>
                  <a:pt x="677720" y="666602"/>
                  <a:pt x="680690" y="676355"/>
                </a:cubicBezTo>
                <a:cubicBezTo>
                  <a:pt x="682509" y="682332"/>
                  <a:pt x="688865" y="686919"/>
                  <a:pt x="693188" y="692116"/>
                </a:cubicBezTo>
                <a:lnTo>
                  <a:pt x="680851" y="699529"/>
                </a:lnTo>
                <a:cubicBezTo>
                  <a:pt x="683356" y="700905"/>
                  <a:pt x="686007" y="702079"/>
                  <a:pt x="688366" y="703688"/>
                </a:cubicBezTo>
                <a:cubicBezTo>
                  <a:pt x="696087" y="708964"/>
                  <a:pt x="696788" y="713959"/>
                  <a:pt x="688793" y="717180"/>
                </a:cubicBezTo>
                <a:cubicBezTo>
                  <a:pt x="682332" y="719801"/>
                  <a:pt x="677413" y="719100"/>
                  <a:pt x="685231" y="726453"/>
                </a:cubicBezTo>
                <a:cubicBezTo>
                  <a:pt x="689333" y="730319"/>
                  <a:pt x="685820" y="741584"/>
                  <a:pt x="697140" y="738655"/>
                </a:cubicBezTo>
                <a:cubicBezTo>
                  <a:pt x="698168" y="744820"/>
                  <a:pt x="699735" y="751015"/>
                  <a:pt x="699589" y="757168"/>
                </a:cubicBezTo>
                <a:cubicBezTo>
                  <a:pt x="699574" y="758004"/>
                  <a:pt x="692821" y="758705"/>
                  <a:pt x="687166" y="759452"/>
                </a:cubicBezTo>
                <a:cubicBezTo>
                  <a:pt x="686551" y="757682"/>
                  <a:pt x="686183" y="755747"/>
                  <a:pt x="685115" y="754341"/>
                </a:cubicBezTo>
                <a:cubicBezTo>
                  <a:pt x="684777" y="753902"/>
                  <a:pt x="682348" y="755072"/>
                  <a:pt x="680866" y="755499"/>
                </a:cubicBezTo>
                <a:cubicBezTo>
                  <a:pt x="681950" y="756891"/>
                  <a:pt x="683022" y="758267"/>
                  <a:pt x="685674" y="759643"/>
                </a:cubicBezTo>
                <a:cubicBezTo>
                  <a:pt x="684897" y="768988"/>
                  <a:pt x="679258" y="778992"/>
                  <a:pt x="680971" y="787519"/>
                </a:cubicBezTo>
                <a:cubicBezTo>
                  <a:pt x="683825" y="801799"/>
                  <a:pt x="689262" y="816610"/>
                  <a:pt x="697538" y="828445"/>
                </a:cubicBezTo>
                <a:cubicBezTo>
                  <a:pt x="705855" y="840324"/>
                  <a:pt x="703339" y="850678"/>
                  <a:pt x="701449" y="862557"/>
                </a:cubicBezTo>
                <a:cubicBezTo>
                  <a:pt x="700320" y="869588"/>
                  <a:pt x="690038" y="876972"/>
                  <a:pt x="701228" y="884209"/>
                </a:cubicBezTo>
                <a:cubicBezTo>
                  <a:pt x="697801" y="893760"/>
                  <a:pt x="709286" y="906854"/>
                  <a:pt x="694227" y="913623"/>
                </a:cubicBezTo>
                <a:cubicBezTo>
                  <a:pt x="695986" y="917459"/>
                  <a:pt x="708011" y="964054"/>
                  <a:pt x="708244" y="967245"/>
                </a:cubicBezTo>
                <a:cubicBezTo>
                  <a:pt x="709871" y="989643"/>
                  <a:pt x="703470" y="1012903"/>
                  <a:pt x="715219" y="1034247"/>
                </a:cubicBezTo>
                <a:cubicBezTo>
                  <a:pt x="705184" y="1054403"/>
                  <a:pt x="721016" y="1075188"/>
                  <a:pt x="712170" y="1097072"/>
                </a:cubicBezTo>
                <a:cubicBezTo>
                  <a:pt x="707029" y="1109799"/>
                  <a:pt x="715436" y="1128095"/>
                  <a:pt x="718102" y="1143825"/>
                </a:cubicBezTo>
                <a:cubicBezTo>
                  <a:pt x="718616" y="1146889"/>
                  <a:pt x="720708" y="1149701"/>
                  <a:pt x="722234" y="1152555"/>
                </a:cubicBezTo>
                <a:cubicBezTo>
                  <a:pt x="727593" y="1162619"/>
                  <a:pt x="706474" y="1170003"/>
                  <a:pt x="720446" y="1182996"/>
                </a:cubicBezTo>
                <a:cubicBezTo>
                  <a:pt x="725778" y="1187961"/>
                  <a:pt x="721353" y="1202885"/>
                  <a:pt x="722366" y="1213156"/>
                </a:cubicBezTo>
                <a:cubicBezTo>
                  <a:pt x="723464" y="1224068"/>
                  <a:pt x="717401" y="1236517"/>
                  <a:pt x="728620" y="1245483"/>
                </a:cubicBezTo>
                <a:cubicBezTo>
                  <a:pt x="719655" y="1256174"/>
                  <a:pt x="720401" y="1266224"/>
                  <a:pt x="725984" y="1279232"/>
                </a:cubicBezTo>
                <a:cubicBezTo>
                  <a:pt x="728812" y="1285809"/>
                  <a:pt x="725572" y="1296924"/>
                  <a:pt x="726202" y="1305991"/>
                </a:cubicBezTo>
                <a:cubicBezTo>
                  <a:pt x="727053" y="1318414"/>
                  <a:pt x="728606" y="1330777"/>
                  <a:pt x="729104" y="1343182"/>
                </a:cubicBezTo>
                <a:cubicBezTo>
                  <a:pt x="729614" y="1355969"/>
                  <a:pt x="726795" y="1373090"/>
                  <a:pt x="729221" y="1381632"/>
                </a:cubicBezTo>
                <a:cubicBezTo>
                  <a:pt x="731647" y="1390174"/>
                  <a:pt x="741328" y="1411521"/>
                  <a:pt x="743661" y="1394434"/>
                </a:cubicBezTo>
                <a:cubicBezTo>
                  <a:pt x="741700" y="1356089"/>
                  <a:pt x="743222" y="1317563"/>
                  <a:pt x="743222" y="1279112"/>
                </a:cubicBezTo>
                <a:cubicBezTo>
                  <a:pt x="743222" y="1268627"/>
                  <a:pt x="740999" y="1257509"/>
                  <a:pt x="743822" y="1247842"/>
                </a:cubicBezTo>
                <a:cubicBezTo>
                  <a:pt x="746856" y="1237440"/>
                  <a:pt x="734185" y="1230042"/>
                  <a:pt x="740601" y="1220963"/>
                </a:cubicBezTo>
                <a:cubicBezTo>
                  <a:pt x="748453" y="1209845"/>
                  <a:pt x="736514" y="1202199"/>
                  <a:pt x="736911" y="1193481"/>
                </a:cubicBezTo>
                <a:cubicBezTo>
                  <a:pt x="737436" y="1181912"/>
                  <a:pt x="742769" y="1170543"/>
                  <a:pt x="746241" y="1159147"/>
                </a:cubicBezTo>
                <a:cubicBezTo>
                  <a:pt x="747179" y="1156087"/>
                  <a:pt x="750782" y="1152292"/>
                  <a:pt x="749875" y="1150477"/>
                </a:cubicBezTo>
                <a:cubicBezTo>
                  <a:pt x="746665" y="1144061"/>
                  <a:pt x="737305" y="1135212"/>
                  <a:pt x="738813" y="1132928"/>
                </a:cubicBezTo>
                <a:cubicBezTo>
                  <a:pt x="743927" y="1125222"/>
                  <a:pt x="746110" y="1117475"/>
                  <a:pt x="740732" y="1111265"/>
                </a:cubicBezTo>
                <a:cubicBezTo>
                  <a:pt x="732427" y="1101640"/>
                  <a:pt x="735693" y="1090934"/>
                  <a:pt x="736866" y="1081604"/>
                </a:cubicBezTo>
                <a:cubicBezTo>
                  <a:pt x="738404" y="1069372"/>
                  <a:pt x="750460" y="1060511"/>
                  <a:pt x="744160" y="1044413"/>
                </a:cubicBezTo>
                <a:cubicBezTo>
                  <a:pt x="739416" y="1032282"/>
                  <a:pt x="743222" y="1016814"/>
                  <a:pt x="743222" y="1002842"/>
                </a:cubicBezTo>
                <a:cubicBezTo>
                  <a:pt x="743222" y="993509"/>
                  <a:pt x="743046" y="984180"/>
                  <a:pt x="743489" y="974895"/>
                </a:cubicBezTo>
                <a:cubicBezTo>
                  <a:pt x="743530" y="973927"/>
                  <a:pt x="748686" y="971921"/>
                  <a:pt x="749185" y="972476"/>
                </a:cubicBezTo>
                <a:cubicBezTo>
                  <a:pt x="754457" y="978277"/>
                  <a:pt x="759279" y="984502"/>
                  <a:pt x="764214" y="990610"/>
                </a:cubicBezTo>
                <a:lnTo>
                  <a:pt x="758413" y="992924"/>
                </a:lnTo>
                <a:lnTo>
                  <a:pt x="764214" y="997611"/>
                </a:lnTo>
                <a:cubicBezTo>
                  <a:pt x="763831" y="1006341"/>
                  <a:pt x="767071" y="1016098"/>
                  <a:pt x="757213" y="1022102"/>
                </a:cubicBezTo>
                <a:cubicBezTo>
                  <a:pt x="766558" y="1027816"/>
                  <a:pt x="764139" y="1036898"/>
                  <a:pt x="762455" y="1047972"/>
                </a:cubicBezTo>
                <a:lnTo>
                  <a:pt x="761094" y="1046607"/>
                </a:lnTo>
                <a:cubicBezTo>
                  <a:pt x="760025" y="1047987"/>
                  <a:pt x="758810" y="1049303"/>
                  <a:pt x="757989" y="1050814"/>
                </a:cubicBezTo>
                <a:cubicBezTo>
                  <a:pt x="757843" y="1051077"/>
                  <a:pt x="759335" y="1052232"/>
                  <a:pt x="762178" y="1049817"/>
                </a:cubicBezTo>
                <a:cubicBezTo>
                  <a:pt x="761503" y="1051939"/>
                  <a:pt x="762853" y="1050840"/>
                  <a:pt x="764214" y="1049730"/>
                </a:cubicBezTo>
                <a:lnTo>
                  <a:pt x="763539" y="1049055"/>
                </a:lnTo>
                <a:cubicBezTo>
                  <a:pt x="772898" y="1043783"/>
                  <a:pt x="778568" y="1039212"/>
                  <a:pt x="778070" y="1030393"/>
                </a:cubicBezTo>
                <a:cubicBezTo>
                  <a:pt x="777455" y="1019436"/>
                  <a:pt x="775917" y="1008508"/>
                  <a:pt x="774102" y="997686"/>
                </a:cubicBezTo>
                <a:cubicBezTo>
                  <a:pt x="774012" y="997128"/>
                  <a:pt x="767656" y="997611"/>
                  <a:pt x="764214" y="997611"/>
                </a:cubicBezTo>
                <a:lnTo>
                  <a:pt x="764214" y="990610"/>
                </a:lnTo>
                <a:cubicBezTo>
                  <a:pt x="768886" y="986231"/>
                  <a:pt x="776300" y="982496"/>
                  <a:pt x="777500" y="977310"/>
                </a:cubicBezTo>
                <a:cubicBezTo>
                  <a:pt x="778951" y="971145"/>
                  <a:pt x="771639" y="961695"/>
                  <a:pt x="774249" y="957286"/>
                </a:cubicBezTo>
                <a:cubicBezTo>
                  <a:pt x="778992" y="949231"/>
                  <a:pt x="780428" y="942785"/>
                  <a:pt x="775433" y="935492"/>
                </a:cubicBezTo>
                <a:cubicBezTo>
                  <a:pt x="766689" y="922705"/>
                  <a:pt x="768185" y="906577"/>
                  <a:pt x="772404" y="895706"/>
                </a:cubicBezTo>
                <a:cubicBezTo>
                  <a:pt x="778921" y="878937"/>
                  <a:pt x="775947" y="862385"/>
                  <a:pt x="779461" y="846152"/>
                </a:cubicBezTo>
                <a:cubicBezTo>
                  <a:pt x="779697" y="845113"/>
                  <a:pt x="782464" y="844674"/>
                  <a:pt x="786612" y="845364"/>
                </a:cubicBezTo>
                <a:lnTo>
                  <a:pt x="785220" y="846755"/>
                </a:lnTo>
                <a:cubicBezTo>
                  <a:pt x="786597" y="847839"/>
                  <a:pt x="787913" y="849039"/>
                  <a:pt x="789424" y="849860"/>
                </a:cubicBezTo>
                <a:cubicBezTo>
                  <a:pt x="789687" y="850007"/>
                  <a:pt x="790830" y="848510"/>
                  <a:pt x="788427" y="845672"/>
                </a:cubicBezTo>
                <a:cubicBezTo>
                  <a:pt x="790549" y="846358"/>
                  <a:pt x="789435" y="844997"/>
                  <a:pt x="788340" y="843636"/>
                </a:cubicBezTo>
                <a:cubicBezTo>
                  <a:pt x="788074" y="843898"/>
                  <a:pt x="787827" y="844161"/>
                  <a:pt x="787560" y="844412"/>
                </a:cubicBezTo>
                <a:cubicBezTo>
                  <a:pt x="781174" y="835093"/>
                  <a:pt x="774380" y="827976"/>
                  <a:pt x="778699" y="819055"/>
                </a:cubicBezTo>
                <a:cubicBezTo>
                  <a:pt x="781557" y="813153"/>
                  <a:pt x="795488" y="816974"/>
                  <a:pt x="792675" y="804671"/>
                </a:cubicBezTo>
                <a:cubicBezTo>
                  <a:pt x="817533" y="796556"/>
                  <a:pt x="810266" y="779153"/>
                  <a:pt x="806632" y="761210"/>
                </a:cubicBezTo>
                <a:cubicBezTo>
                  <a:pt x="803295" y="744760"/>
                  <a:pt x="798930" y="759088"/>
                  <a:pt x="794914" y="759572"/>
                </a:cubicBezTo>
                <a:cubicBezTo>
                  <a:pt x="791501" y="759965"/>
                  <a:pt x="787958" y="759320"/>
                  <a:pt x="784561" y="759774"/>
                </a:cubicBezTo>
                <a:cubicBezTo>
                  <a:pt x="782554" y="760055"/>
                  <a:pt x="780721" y="761578"/>
                  <a:pt x="778816" y="762545"/>
                </a:cubicBezTo>
                <a:cubicBezTo>
                  <a:pt x="781309" y="763921"/>
                  <a:pt x="783679" y="765826"/>
                  <a:pt x="786345" y="766513"/>
                </a:cubicBezTo>
                <a:cubicBezTo>
                  <a:pt x="789570" y="767334"/>
                  <a:pt x="793230" y="766558"/>
                  <a:pt x="796335" y="767596"/>
                </a:cubicBezTo>
                <a:cubicBezTo>
                  <a:pt x="797741" y="768065"/>
                  <a:pt x="798709" y="771099"/>
                  <a:pt x="799147" y="773120"/>
                </a:cubicBezTo>
                <a:cubicBezTo>
                  <a:pt x="802841" y="790332"/>
                  <a:pt x="782641" y="763951"/>
                  <a:pt x="784414" y="781103"/>
                </a:cubicBezTo>
                <a:cubicBezTo>
                  <a:pt x="784737" y="784178"/>
                  <a:pt x="804772" y="794621"/>
                  <a:pt x="782434" y="794535"/>
                </a:cubicBezTo>
                <a:cubicBezTo>
                  <a:pt x="776607" y="794520"/>
                  <a:pt x="765721" y="796279"/>
                  <a:pt x="776900" y="785367"/>
                </a:cubicBezTo>
                <a:cubicBezTo>
                  <a:pt x="777323" y="784939"/>
                  <a:pt x="777308" y="783623"/>
                  <a:pt x="776986" y="782993"/>
                </a:cubicBezTo>
                <a:cubicBezTo>
                  <a:pt x="773397" y="775741"/>
                  <a:pt x="765691" y="767566"/>
                  <a:pt x="767143" y="761578"/>
                </a:cubicBezTo>
                <a:cubicBezTo>
                  <a:pt x="768680" y="755192"/>
                  <a:pt x="778831" y="750883"/>
                  <a:pt x="785220" y="745656"/>
                </a:cubicBezTo>
                <a:cubicBezTo>
                  <a:pt x="790856" y="748570"/>
                  <a:pt x="794535" y="732340"/>
                  <a:pt x="801082" y="744014"/>
                </a:cubicBezTo>
                <a:lnTo>
                  <a:pt x="812977" y="727916"/>
                </a:lnTo>
                <a:cubicBezTo>
                  <a:pt x="796249" y="718001"/>
                  <a:pt x="822790" y="701813"/>
                  <a:pt x="807719" y="691662"/>
                </a:cubicBezTo>
                <a:cubicBezTo>
                  <a:pt x="820668" y="684177"/>
                  <a:pt x="798476" y="677851"/>
                  <a:pt x="806445" y="672710"/>
                </a:cubicBezTo>
                <a:cubicBezTo>
                  <a:pt x="818219" y="665106"/>
                  <a:pt x="805185" y="659950"/>
                  <a:pt x="806092" y="653639"/>
                </a:cubicBezTo>
                <a:cubicBezTo>
                  <a:pt x="806898" y="647999"/>
                  <a:pt x="804555" y="640762"/>
                  <a:pt x="807292" y="636719"/>
                </a:cubicBezTo>
                <a:cubicBezTo>
                  <a:pt x="817458" y="621735"/>
                  <a:pt x="814308" y="606983"/>
                  <a:pt x="809887" y="591500"/>
                </a:cubicBezTo>
                <a:cubicBezTo>
                  <a:pt x="809096" y="588733"/>
                  <a:pt x="811469" y="584912"/>
                  <a:pt x="812756" y="581717"/>
                </a:cubicBezTo>
                <a:cubicBezTo>
                  <a:pt x="814147" y="578244"/>
                  <a:pt x="815996" y="574963"/>
                  <a:pt x="817634" y="571596"/>
                </a:cubicBezTo>
                <a:cubicBezTo>
                  <a:pt x="820109" y="574071"/>
                  <a:pt x="823199" y="576193"/>
                  <a:pt x="824886" y="579126"/>
                </a:cubicBezTo>
                <a:cubicBezTo>
                  <a:pt x="826439" y="581848"/>
                  <a:pt x="826409" y="585452"/>
                  <a:pt x="827230" y="588616"/>
                </a:cubicBezTo>
                <a:cubicBezTo>
                  <a:pt x="828047" y="591766"/>
                  <a:pt x="829075" y="594856"/>
                  <a:pt x="829997" y="597961"/>
                </a:cubicBezTo>
                <a:cubicBezTo>
                  <a:pt x="831404" y="594358"/>
                  <a:pt x="833470" y="590855"/>
                  <a:pt x="834100" y="587105"/>
                </a:cubicBezTo>
                <a:cubicBezTo>
                  <a:pt x="836706" y="571390"/>
                  <a:pt x="839927" y="555689"/>
                  <a:pt x="840939" y="539839"/>
                </a:cubicBezTo>
                <a:cubicBezTo>
                  <a:pt x="842109" y="521251"/>
                  <a:pt x="840411" y="502486"/>
                  <a:pt x="841509" y="483899"/>
                </a:cubicBezTo>
                <a:cubicBezTo>
                  <a:pt x="842154" y="473103"/>
                  <a:pt x="846182" y="462558"/>
                  <a:pt x="848117" y="451792"/>
                </a:cubicBezTo>
                <a:cubicBezTo>
                  <a:pt x="850063" y="440997"/>
                  <a:pt x="844453" y="429365"/>
                  <a:pt x="854649" y="419169"/>
                </a:cubicBezTo>
                <a:cubicBezTo>
                  <a:pt x="858151" y="415670"/>
                  <a:pt x="854311" y="405576"/>
                  <a:pt x="855425" y="398766"/>
                </a:cubicBezTo>
                <a:cubicBezTo>
                  <a:pt x="856831" y="390254"/>
                  <a:pt x="860172" y="382083"/>
                  <a:pt x="862118" y="373631"/>
                </a:cubicBezTo>
                <a:cubicBezTo>
                  <a:pt x="864008" y="365441"/>
                  <a:pt x="866457" y="369307"/>
                  <a:pt x="870484" y="372210"/>
                </a:cubicBezTo>
                <a:cubicBezTo>
                  <a:pt x="878423" y="377936"/>
                  <a:pt x="882656" y="375374"/>
                  <a:pt x="883549" y="365486"/>
                </a:cubicBezTo>
                <a:cubicBezTo>
                  <a:pt x="883710" y="363682"/>
                  <a:pt x="888498" y="360900"/>
                  <a:pt x="890947" y="361106"/>
                </a:cubicBezTo>
                <a:cubicBezTo>
                  <a:pt x="893186" y="361297"/>
                  <a:pt x="896981" y="365002"/>
                  <a:pt x="896894" y="367024"/>
                </a:cubicBezTo>
                <a:cubicBezTo>
                  <a:pt x="896306" y="380692"/>
                  <a:pt x="908699" y="391634"/>
                  <a:pt x="904570" y="406221"/>
                </a:cubicBezTo>
                <a:cubicBezTo>
                  <a:pt x="903648" y="409487"/>
                  <a:pt x="907192" y="414234"/>
                  <a:pt x="909198" y="418029"/>
                </a:cubicBezTo>
                <a:cubicBezTo>
                  <a:pt x="910221" y="419990"/>
                  <a:pt x="912186" y="421764"/>
                  <a:pt x="914162" y="422787"/>
                </a:cubicBezTo>
                <a:cubicBezTo>
                  <a:pt x="914721" y="423065"/>
                  <a:pt x="917927" y="420474"/>
                  <a:pt x="918017" y="419083"/>
                </a:cubicBezTo>
                <a:cubicBezTo>
                  <a:pt x="918617" y="409884"/>
                  <a:pt x="915306" y="397945"/>
                  <a:pt x="919903" y="392159"/>
                </a:cubicBezTo>
                <a:cubicBezTo>
                  <a:pt x="924752" y="386035"/>
                  <a:pt x="931243" y="384089"/>
                  <a:pt x="933688" y="373364"/>
                </a:cubicBezTo>
                <a:cubicBezTo>
                  <a:pt x="935855" y="363904"/>
                  <a:pt x="938844" y="354454"/>
                  <a:pt x="939211" y="344438"/>
                </a:cubicBezTo>
                <a:cubicBezTo>
                  <a:pt x="939504" y="336631"/>
                  <a:pt x="938345" y="329334"/>
                  <a:pt x="945275" y="322217"/>
                </a:cubicBezTo>
                <a:cubicBezTo>
                  <a:pt x="950855" y="316461"/>
                  <a:pt x="950622" y="304889"/>
                  <a:pt x="956363" y="299571"/>
                </a:cubicBezTo>
                <a:cubicBezTo>
                  <a:pt x="959176" y="296962"/>
                  <a:pt x="969649" y="303130"/>
                  <a:pt x="976796" y="304611"/>
                </a:cubicBezTo>
                <a:cubicBezTo>
                  <a:pt x="986437" y="306602"/>
                  <a:pt x="998331" y="299965"/>
                  <a:pt x="1005374" y="311537"/>
                </a:cubicBezTo>
                <a:cubicBezTo>
                  <a:pt x="1012318" y="322963"/>
                  <a:pt x="1018588" y="334610"/>
                  <a:pt x="1016406" y="349051"/>
                </a:cubicBezTo>
                <a:cubicBezTo>
                  <a:pt x="1015584" y="354454"/>
                  <a:pt x="1016331" y="360536"/>
                  <a:pt x="1018029" y="365764"/>
                </a:cubicBezTo>
                <a:cubicBezTo>
                  <a:pt x="1020594" y="373646"/>
                  <a:pt x="1030306" y="376076"/>
                  <a:pt x="1037116" y="371126"/>
                </a:cubicBezTo>
                <a:cubicBezTo>
                  <a:pt x="1039913" y="369105"/>
                  <a:pt x="1041747" y="365617"/>
                  <a:pt x="1044661" y="363904"/>
                </a:cubicBezTo>
                <a:cubicBezTo>
                  <a:pt x="1053405" y="358778"/>
                  <a:pt x="1062457" y="354207"/>
                  <a:pt x="1071378" y="349418"/>
                </a:cubicBezTo>
                <a:cubicBezTo>
                  <a:pt x="1077865" y="363157"/>
                  <a:pt x="1094946" y="372165"/>
                  <a:pt x="1092794" y="389316"/>
                </a:cubicBezTo>
                <a:cubicBezTo>
                  <a:pt x="1089599" y="414834"/>
                  <a:pt x="1096690" y="439369"/>
                  <a:pt x="1102431" y="462719"/>
                </a:cubicBezTo>
                <a:cubicBezTo>
                  <a:pt x="1108070" y="485642"/>
                  <a:pt x="1107572" y="510691"/>
                  <a:pt x="1120449" y="532046"/>
                </a:cubicBezTo>
                <a:cubicBezTo>
                  <a:pt x="1123040" y="536336"/>
                  <a:pt x="1119526" y="544012"/>
                  <a:pt x="1121592" y="549007"/>
                </a:cubicBezTo>
                <a:cubicBezTo>
                  <a:pt x="1123685" y="554107"/>
                  <a:pt x="1129178" y="557842"/>
                  <a:pt x="1133176" y="562161"/>
                </a:cubicBezTo>
                <a:cubicBezTo>
                  <a:pt x="1138013" y="555937"/>
                  <a:pt x="1134057" y="551951"/>
                  <a:pt x="1129853" y="547631"/>
                </a:cubicBezTo>
                <a:cubicBezTo>
                  <a:pt x="1128548" y="546285"/>
                  <a:pt x="1128256" y="543513"/>
                  <a:pt x="1128226" y="541406"/>
                </a:cubicBezTo>
                <a:cubicBezTo>
                  <a:pt x="1127993" y="511876"/>
                  <a:pt x="1129910" y="482245"/>
                  <a:pt x="1121386" y="453285"/>
                </a:cubicBezTo>
                <a:cubicBezTo>
                  <a:pt x="1119819" y="447923"/>
                  <a:pt x="1120887" y="441668"/>
                  <a:pt x="1121341" y="435867"/>
                </a:cubicBezTo>
                <a:cubicBezTo>
                  <a:pt x="1121472" y="434153"/>
                  <a:pt x="1123685" y="432601"/>
                  <a:pt x="1124930" y="430962"/>
                </a:cubicBezTo>
                <a:cubicBezTo>
                  <a:pt x="1126013" y="432852"/>
                  <a:pt x="1126936" y="434843"/>
                  <a:pt x="1128196" y="436602"/>
                </a:cubicBezTo>
                <a:cubicBezTo>
                  <a:pt x="1137555" y="449666"/>
                  <a:pt x="1135770" y="464726"/>
                  <a:pt x="1134863" y="479181"/>
                </a:cubicBezTo>
                <a:cubicBezTo>
                  <a:pt x="1134263" y="488631"/>
                  <a:pt x="1137439" y="497139"/>
                  <a:pt x="1144868" y="499190"/>
                </a:cubicBezTo>
                <a:cubicBezTo>
                  <a:pt x="1162091" y="503923"/>
                  <a:pt x="1154928" y="521149"/>
                  <a:pt x="1162957" y="530142"/>
                </a:cubicBezTo>
                <a:cubicBezTo>
                  <a:pt x="1163380" y="530625"/>
                  <a:pt x="1161153" y="533936"/>
                  <a:pt x="1159721" y="535504"/>
                </a:cubicBezTo>
                <a:cubicBezTo>
                  <a:pt x="1157463" y="537979"/>
                  <a:pt x="1154827" y="540101"/>
                  <a:pt x="1152367" y="542373"/>
                </a:cubicBezTo>
                <a:cubicBezTo>
                  <a:pt x="1151295" y="540484"/>
                  <a:pt x="1149772" y="538695"/>
                  <a:pt x="1149289" y="536674"/>
                </a:cubicBezTo>
                <a:cubicBezTo>
                  <a:pt x="1148749" y="534461"/>
                  <a:pt x="1149495" y="531986"/>
                  <a:pt x="1149101" y="529718"/>
                </a:cubicBezTo>
                <a:cubicBezTo>
                  <a:pt x="1147867" y="522582"/>
                  <a:pt x="1146345" y="515495"/>
                  <a:pt x="1144939" y="508389"/>
                </a:cubicBezTo>
                <a:cubicBezTo>
                  <a:pt x="1144016" y="515011"/>
                  <a:pt x="1142318" y="521618"/>
                  <a:pt x="1142348" y="528237"/>
                </a:cubicBezTo>
                <a:cubicBezTo>
                  <a:pt x="1142363" y="538665"/>
                  <a:pt x="1137248" y="553447"/>
                  <a:pt x="1157831" y="550166"/>
                </a:cubicBezTo>
                <a:cubicBezTo>
                  <a:pt x="1159031" y="549974"/>
                  <a:pt x="1162413" y="556612"/>
                  <a:pt x="1162987" y="560346"/>
                </a:cubicBezTo>
                <a:cubicBezTo>
                  <a:pt x="1165870" y="579066"/>
                  <a:pt x="1167644" y="597991"/>
                  <a:pt x="1171158" y="616579"/>
                </a:cubicBezTo>
                <a:cubicBezTo>
                  <a:pt x="1171773" y="619785"/>
                  <a:pt x="1178909" y="621750"/>
                  <a:pt x="1183037" y="624296"/>
                </a:cubicBezTo>
                <a:cubicBezTo>
                  <a:pt x="1184458" y="620213"/>
                  <a:pt x="1194024" y="619961"/>
                  <a:pt x="1187417" y="611524"/>
                </a:cubicBezTo>
                <a:cubicBezTo>
                  <a:pt x="1184282" y="607527"/>
                  <a:pt x="1185264" y="598944"/>
                  <a:pt x="1186877" y="593128"/>
                </a:cubicBezTo>
                <a:cubicBezTo>
                  <a:pt x="1187698" y="590139"/>
                  <a:pt x="1200234" y="602003"/>
                  <a:pt x="1197542" y="609739"/>
                </a:cubicBezTo>
                <a:cubicBezTo>
                  <a:pt x="1191741" y="626332"/>
                  <a:pt x="1216538" y="640953"/>
                  <a:pt x="1199240" y="657081"/>
                </a:cubicBezTo>
                <a:cubicBezTo>
                  <a:pt x="1212597" y="669441"/>
                  <a:pt x="1212950" y="688220"/>
                  <a:pt x="1221987" y="702679"/>
                </a:cubicBezTo>
                <a:cubicBezTo>
                  <a:pt x="1222748" y="703879"/>
                  <a:pt x="1226921" y="704333"/>
                  <a:pt x="1228256" y="703395"/>
                </a:cubicBezTo>
                <a:cubicBezTo>
                  <a:pt x="1229648" y="702387"/>
                  <a:pt x="1230525" y="698971"/>
                  <a:pt x="1229940" y="697141"/>
                </a:cubicBezTo>
                <a:cubicBezTo>
                  <a:pt x="1221034" y="668826"/>
                  <a:pt x="1228650" y="639824"/>
                  <a:pt x="1226322" y="611262"/>
                </a:cubicBezTo>
                <a:cubicBezTo>
                  <a:pt x="1226175" y="609503"/>
                  <a:pt x="1228463" y="607557"/>
                  <a:pt x="1229618" y="605708"/>
                </a:cubicBezTo>
                <a:cubicBezTo>
                  <a:pt x="1230791" y="607527"/>
                  <a:pt x="1232228" y="609241"/>
                  <a:pt x="1233105" y="611172"/>
                </a:cubicBezTo>
                <a:cubicBezTo>
                  <a:pt x="1237747" y="621353"/>
                  <a:pt x="1241527" y="631357"/>
                  <a:pt x="1240489" y="643282"/>
                </a:cubicBezTo>
                <a:cubicBezTo>
                  <a:pt x="1239416" y="655585"/>
                  <a:pt x="1244748" y="663497"/>
                  <a:pt x="1251884" y="677499"/>
                </a:cubicBezTo>
                <a:cubicBezTo>
                  <a:pt x="1256467" y="686506"/>
                  <a:pt x="1254067" y="699413"/>
                  <a:pt x="1269857" y="705064"/>
                </a:cubicBezTo>
                <a:lnTo>
                  <a:pt x="1268144" y="706781"/>
                </a:lnTo>
                <a:cubicBezTo>
                  <a:pt x="1269535" y="707850"/>
                  <a:pt x="1270836" y="709065"/>
                  <a:pt x="1272362" y="709886"/>
                </a:cubicBezTo>
                <a:cubicBezTo>
                  <a:pt x="1272625" y="710033"/>
                  <a:pt x="1273768" y="708536"/>
                  <a:pt x="1271365" y="705694"/>
                </a:cubicBezTo>
                <a:cubicBezTo>
                  <a:pt x="1273138" y="706268"/>
                  <a:pt x="1272625" y="705387"/>
                  <a:pt x="1271762" y="704277"/>
                </a:cubicBezTo>
                <a:cubicBezTo>
                  <a:pt x="1280199" y="678013"/>
                  <a:pt x="1277781" y="653564"/>
                  <a:pt x="1267161" y="629805"/>
                </a:cubicBezTo>
                <a:cubicBezTo>
                  <a:pt x="1264863" y="624634"/>
                  <a:pt x="1260760" y="622568"/>
                  <a:pt x="1266764" y="617048"/>
                </a:cubicBezTo>
                <a:cubicBezTo>
                  <a:pt x="1271571" y="612638"/>
                  <a:pt x="1273810" y="613575"/>
                  <a:pt x="1276858" y="617880"/>
                </a:cubicBezTo>
                <a:cubicBezTo>
                  <a:pt x="1278617" y="615158"/>
                  <a:pt x="1280814" y="612623"/>
                  <a:pt x="1282029" y="609679"/>
                </a:cubicBezTo>
                <a:cubicBezTo>
                  <a:pt x="1283259" y="606706"/>
                  <a:pt x="1283507" y="603323"/>
                  <a:pt x="1284182" y="600129"/>
                </a:cubicBezTo>
                <a:cubicBezTo>
                  <a:pt x="1287463" y="602442"/>
                  <a:pt x="1291858" y="604040"/>
                  <a:pt x="1293849" y="607174"/>
                </a:cubicBezTo>
                <a:cubicBezTo>
                  <a:pt x="1306827" y="627592"/>
                  <a:pt x="1312935" y="650943"/>
                  <a:pt x="1316393" y="674173"/>
                </a:cubicBezTo>
                <a:cubicBezTo>
                  <a:pt x="1318793" y="690226"/>
                  <a:pt x="1320818" y="704918"/>
                  <a:pt x="1333222" y="716096"/>
                </a:cubicBezTo>
                <a:cubicBezTo>
                  <a:pt x="1339829" y="722058"/>
                  <a:pt x="1340343" y="727271"/>
                  <a:pt x="1333485" y="733203"/>
                </a:cubicBezTo>
                <a:cubicBezTo>
                  <a:pt x="1333267" y="733394"/>
                  <a:pt x="1335757" y="738359"/>
                  <a:pt x="1337073" y="738404"/>
                </a:cubicBezTo>
                <a:cubicBezTo>
                  <a:pt x="1349935" y="738873"/>
                  <a:pt x="1344224" y="753579"/>
                  <a:pt x="1352132" y="757592"/>
                </a:cubicBezTo>
                <a:cubicBezTo>
                  <a:pt x="1349834" y="760595"/>
                  <a:pt x="1348015" y="765504"/>
                  <a:pt x="1345116" y="766250"/>
                </a:cubicBezTo>
                <a:cubicBezTo>
                  <a:pt x="1339330" y="767758"/>
                  <a:pt x="1336634" y="768973"/>
                  <a:pt x="1341997" y="773911"/>
                </a:cubicBezTo>
                <a:cubicBezTo>
                  <a:pt x="1351034" y="782217"/>
                  <a:pt x="1357772" y="790669"/>
                  <a:pt x="1347708" y="802751"/>
                </a:cubicBezTo>
                <a:cubicBezTo>
                  <a:pt x="1346905" y="803734"/>
                  <a:pt x="1347475" y="807382"/>
                  <a:pt x="1347606" y="807397"/>
                </a:cubicBezTo>
                <a:cubicBezTo>
                  <a:pt x="1370942" y="809242"/>
                  <a:pt x="1349466" y="835723"/>
                  <a:pt x="1366134" y="841071"/>
                </a:cubicBezTo>
                <a:cubicBezTo>
                  <a:pt x="1368467" y="862149"/>
                  <a:pt x="1370559" y="883256"/>
                  <a:pt x="1373210" y="904289"/>
                </a:cubicBezTo>
                <a:cubicBezTo>
                  <a:pt x="1375145" y="919626"/>
                  <a:pt x="1377560" y="934903"/>
                  <a:pt x="1380346" y="950108"/>
                </a:cubicBezTo>
                <a:cubicBezTo>
                  <a:pt x="1380871" y="953022"/>
                  <a:pt x="1383639" y="956157"/>
                  <a:pt x="1386218" y="957946"/>
                </a:cubicBezTo>
                <a:cubicBezTo>
                  <a:pt x="1390613" y="960979"/>
                  <a:pt x="1395694" y="963015"/>
                  <a:pt x="1400472" y="965460"/>
                </a:cubicBezTo>
                <a:cubicBezTo>
                  <a:pt x="1396122" y="967920"/>
                  <a:pt x="1388738" y="969664"/>
                  <a:pt x="1387977" y="972960"/>
                </a:cubicBezTo>
                <a:cubicBezTo>
                  <a:pt x="1385442" y="983902"/>
                  <a:pt x="1386395" y="995182"/>
                  <a:pt x="1394127" y="1004612"/>
                </a:cubicBezTo>
                <a:cubicBezTo>
                  <a:pt x="1392136" y="1005434"/>
                  <a:pt x="1388356" y="1006754"/>
                  <a:pt x="1388416" y="1007016"/>
                </a:cubicBezTo>
                <a:cubicBezTo>
                  <a:pt x="1390069" y="1012993"/>
                  <a:pt x="1391536" y="1019158"/>
                  <a:pt x="1394288" y="1024667"/>
                </a:cubicBezTo>
                <a:cubicBezTo>
                  <a:pt x="1397468" y="1031023"/>
                  <a:pt x="1384782" y="1031608"/>
                  <a:pt x="1390819" y="1041511"/>
                </a:cubicBezTo>
                <a:cubicBezTo>
                  <a:pt x="1396576" y="1050975"/>
                  <a:pt x="1393512" y="1065828"/>
                  <a:pt x="1394333" y="1078308"/>
                </a:cubicBezTo>
                <a:cubicBezTo>
                  <a:pt x="1412190" y="1078717"/>
                  <a:pt x="1411384" y="1096982"/>
                  <a:pt x="1412422" y="1104834"/>
                </a:cubicBezTo>
                <a:cubicBezTo>
                  <a:pt x="1415925" y="1130862"/>
                  <a:pt x="1414196" y="1157625"/>
                  <a:pt x="1413828" y="1184095"/>
                </a:cubicBezTo>
                <a:cubicBezTo>
                  <a:pt x="1413784" y="1187080"/>
                  <a:pt x="1406783" y="1188238"/>
                  <a:pt x="1411807" y="1194171"/>
                </a:cubicBezTo>
                <a:cubicBezTo>
                  <a:pt x="1424508" y="1209170"/>
                  <a:pt x="1422457" y="1227833"/>
                  <a:pt x="1422033" y="1245746"/>
                </a:cubicBezTo>
                <a:cubicBezTo>
                  <a:pt x="1421756" y="1257142"/>
                  <a:pt x="1423072" y="1267499"/>
                  <a:pt x="1428667" y="1278073"/>
                </a:cubicBezTo>
                <a:cubicBezTo>
                  <a:pt x="1433151" y="1286555"/>
                  <a:pt x="1424684" y="1298259"/>
                  <a:pt x="1434044" y="1307382"/>
                </a:cubicBezTo>
                <a:cubicBezTo>
                  <a:pt x="1441412" y="1314563"/>
                  <a:pt x="1427819" y="1320934"/>
                  <a:pt x="1429679" y="1324170"/>
                </a:cubicBezTo>
                <a:cubicBezTo>
                  <a:pt x="1445953" y="1352440"/>
                  <a:pt x="1426106" y="1385412"/>
                  <a:pt x="1442128" y="1413581"/>
                </a:cubicBezTo>
                <a:cubicBezTo>
                  <a:pt x="1444649" y="1418002"/>
                  <a:pt x="1443036" y="1424861"/>
                  <a:pt x="1443096" y="1430602"/>
                </a:cubicBezTo>
                <a:cubicBezTo>
                  <a:pt x="1443197" y="1441090"/>
                  <a:pt x="1442159" y="1451694"/>
                  <a:pt x="1443317" y="1462051"/>
                </a:cubicBezTo>
                <a:cubicBezTo>
                  <a:pt x="1445953" y="1485574"/>
                  <a:pt x="1439140" y="1868628"/>
                  <a:pt x="1448781" y="1892825"/>
                </a:cubicBezTo>
                <a:cubicBezTo>
                  <a:pt x="1456820" y="1913041"/>
                  <a:pt x="1447930" y="1936860"/>
                  <a:pt x="1455898" y="1959767"/>
                </a:cubicBezTo>
                <a:cubicBezTo>
                  <a:pt x="1462052" y="1977433"/>
                  <a:pt x="1459003" y="1999201"/>
                  <a:pt x="1456573" y="2018711"/>
                </a:cubicBezTo>
                <a:cubicBezTo>
                  <a:pt x="1454346" y="2036579"/>
                  <a:pt x="1463604" y="2051447"/>
                  <a:pt x="1464526" y="2068322"/>
                </a:cubicBezTo>
                <a:cubicBezTo>
                  <a:pt x="1465434" y="2084888"/>
                  <a:pt x="1458448" y="2102348"/>
                  <a:pt x="1470605" y="2118300"/>
                </a:cubicBezTo>
                <a:cubicBezTo>
                  <a:pt x="1473972" y="2122724"/>
                  <a:pt x="1471104" y="2131893"/>
                  <a:pt x="1471119" y="2138883"/>
                </a:cubicBezTo>
                <a:cubicBezTo>
                  <a:pt x="1471426" y="2220749"/>
                  <a:pt x="1482863" y="2302293"/>
                  <a:pt x="1478119" y="2384291"/>
                </a:cubicBezTo>
                <a:cubicBezTo>
                  <a:pt x="1489808" y="2421219"/>
                  <a:pt x="1479541" y="2460004"/>
                  <a:pt x="1486264" y="2496595"/>
                </a:cubicBezTo>
                <a:cubicBezTo>
                  <a:pt x="1493205" y="2534430"/>
                  <a:pt x="1486058" y="2963288"/>
                  <a:pt x="1493175" y="2999763"/>
                </a:cubicBezTo>
                <a:cubicBezTo>
                  <a:pt x="1503033" y="3050371"/>
                  <a:pt x="1497292" y="3100641"/>
                  <a:pt x="1498039" y="3150971"/>
                </a:cubicBezTo>
                <a:cubicBezTo>
                  <a:pt x="1498185" y="3160653"/>
                  <a:pt x="1511969" y="3169968"/>
                  <a:pt x="1499737" y="3179871"/>
                </a:cubicBezTo>
                <a:cubicBezTo>
                  <a:pt x="1511763" y="3189145"/>
                  <a:pt x="1491008" y="3199896"/>
                  <a:pt x="1500705" y="3208550"/>
                </a:cubicBezTo>
                <a:cubicBezTo>
                  <a:pt x="1510563" y="3217325"/>
                  <a:pt x="1504998" y="3228106"/>
                  <a:pt x="1505876" y="3237908"/>
                </a:cubicBezTo>
                <a:cubicBezTo>
                  <a:pt x="1506915" y="3249465"/>
                  <a:pt x="1506112" y="3261198"/>
                  <a:pt x="1506112" y="3272856"/>
                </a:cubicBezTo>
                <a:cubicBezTo>
                  <a:pt x="1506112" y="3284514"/>
                  <a:pt x="1503810" y="3296731"/>
                  <a:pt x="1506506" y="3307733"/>
                </a:cubicBezTo>
                <a:cubicBezTo>
                  <a:pt x="1519630" y="3361255"/>
                  <a:pt x="1510769" y="3415481"/>
                  <a:pt x="1512730" y="3469295"/>
                </a:cubicBezTo>
                <a:cubicBezTo>
                  <a:pt x="1513391" y="3487444"/>
                  <a:pt x="1523072" y="3503494"/>
                  <a:pt x="1520628" y="3522393"/>
                </a:cubicBezTo>
                <a:cubicBezTo>
                  <a:pt x="1518269" y="3540767"/>
                  <a:pt x="1515925" y="3560904"/>
                  <a:pt x="1520991" y="3578041"/>
                </a:cubicBezTo>
                <a:cubicBezTo>
                  <a:pt x="1531424" y="3613327"/>
                  <a:pt x="1527700" y="3648763"/>
                  <a:pt x="1526324" y="3683786"/>
                </a:cubicBezTo>
                <a:cubicBezTo>
                  <a:pt x="1524595" y="3727659"/>
                  <a:pt x="1534821" y="3770295"/>
                  <a:pt x="1534251" y="3813831"/>
                </a:cubicBezTo>
                <a:cubicBezTo>
                  <a:pt x="1533647" y="3858116"/>
                  <a:pt x="1532740" y="3902477"/>
                  <a:pt x="1534907" y="3946687"/>
                </a:cubicBezTo>
                <a:cubicBezTo>
                  <a:pt x="1535612" y="3960937"/>
                  <a:pt x="1537195" y="3975974"/>
                  <a:pt x="1540299" y="3990636"/>
                </a:cubicBezTo>
                <a:cubicBezTo>
                  <a:pt x="1543828" y="4007397"/>
                  <a:pt x="1541106" y="4025434"/>
                  <a:pt x="1541106" y="4042908"/>
                </a:cubicBezTo>
                <a:cubicBezTo>
                  <a:pt x="1541106" y="4060420"/>
                  <a:pt x="1538511" y="4078381"/>
                  <a:pt x="1541559" y="4095293"/>
                </a:cubicBezTo>
                <a:cubicBezTo>
                  <a:pt x="1555370" y="4172240"/>
                  <a:pt x="1544503" y="4810913"/>
                  <a:pt x="1548253" y="4888009"/>
                </a:cubicBezTo>
                <a:cubicBezTo>
                  <a:pt x="1548646" y="4896072"/>
                  <a:pt x="1554256" y="4905371"/>
                  <a:pt x="1551620" y="4911671"/>
                </a:cubicBezTo>
                <a:cubicBezTo>
                  <a:pt x="1548163" y="4919808"/>
                  <a:pt x="1546787" y="4925508"/>
                  <a:pt x="1550934" y="4933570"/>
                </a:cubicBezTo>
                <a:cubicBezTo>
                  <a:pt x="1554054" y="4939607"/>
                  <a:pt x="1550668" y="4947069"/>
                  <a:pt x="1554669" y="4954194"/>
                </a:cubicBezTo>
                <a:cubicBezTo>
                  <a:pt x="1559532" y="4962893"/>
                  <a:pt x="1544267" y="4973431"/>
                  <a:pt x="1555107" y="4983143"/>
                </a:cubicBezTo>
                <a:cubicBezTo>
                  <a:pt x="1545834" y="4996342"/>
                  <a:pt x="1557890" y="5009204"/>
                  <a:pt x="1555707" y="5022891"/>
                </a:cubicBezTo>
                <a:cubicBezTo>
                  <a:pt x="1553157" y="5038828"/>
                  <a:pt x="1555107" y="5055440"/>
                  <a:pt x="1555107" y="5071751"/>
                </a:cubicBezTo>
                <a:lnTo>
                  <a:pt x="1555107" y="5117237"/>
                </a:lnTo>
                <a:cubicBezTo>
                  <a:pt x="1555107" y="5132386"/>
                  <a:pt x="1554376" y="5147573"/>
                  <a:pt x="1555430" y="5162685"/>
                </a:cubicBezTo>
                <a:cubicBezTo>
                  <a:pt x="1555929" y="5169997"/>
                  <a:pt x="1561302" y="5177010"/>
                  <a:pt x="1561670" y="5184284"/>
                </a:cubicBezTo>
                <a:cubicBezTo>
                  <a:pt x="1562007" y="5191146"/>
                  <a:pt x="1555047" y="5202096"/>
                  <a:pt x="1557567" y="5204421"/>
                </a:cubicBezTo>
                <a:cubicBezTo>
                  <a:pt x="1567748" y="5213720"/>
                  <a:pt x="1552250" y="5216458"/>
                  <a:pt x="1554185" y="5224745"/>
                </a:cubicBezTo>
                <a:cubicBezTo>
                  <a:pt x="1557012" y="5236932"/>
                  <a:pt x="1560248" y="5249606"/>
                  <a:pt x="1559090" y="5263256"/>
                </a:cubicBezTo>
                <a:cubicBezTo>
                  <a:pt x="1558287" y="5272705"/>
                  <a:pt x="1551110" y="5283505"/>
                  <a:pt x="1555798" y="5290629"/>
                </a:cubicBezTo>
                <a:cubicBezTo>
                  <a:pt x="1563282" y="5302029"/>
                  <a:pt x="1559517" y="5310541"/>
                  <a:pt x="1555107" y="5320253"/>
                </a:cubicBezTo>
                <a:cubicBezTo>
                  <a:pt x="1568862" y="5340165"/>
                  <a:pt x="1560425" y="5362589"/>
                  <a:pt x="1561801" y="5383813"/>
                </a:cubicBezTo>
                <a:cubicBezTo>
                  <a:pt x="1563177" y="5404700"/>
                  <a:pt x="1565258" y="5426411"/>
                  <a:pt x="1561126" y="5446548"/>
                </a:cubicBezTo>
                <a:cubicBezTo>
                  <a:pt x="1557729" y="5463085"/>
                  <a:pt x="1563631" y="5477747"/>
                  <a:pt x="1562828" y="5493458"/>
                </a:cubicBezTo>
                <a:cubicBezTo>
                  <a:pt x="1562431" y="5501183"/>
                  <a:pt x="1571438" y="5508495"/>
                  <a:pt x="1569286" y="5518545"/>
                </a:cubicBezTo>
                <a:cubicBezTo>
                  <a:pt x="1567133" y="5528595"/>
                  <a:pt x="1561947" y="5541719"/>
                  <a:pt x="1566110" y="5548731"/>
                </a:cubicBezTo>
                <a:cubicBezTo>
                  <a:pt x="1574925" y="5563580"/>
                  <a:pt x="1557451" y="5567780"/>
                  <a:pt x="1558257" y="5578130"/>
                </a:cubicBezTo>
                <a:cubicBezTo>
                  <a:pt x="1558434" y="5580342"/>
                  <a:pt x="1558857" y="5582742"/>
                  <a:pt x="1559881" y="5584654"/>
                </a:cubicBezTo>
                <a:cubicBezTo>
                  <a:pt x="1560848" y="5586492"/>
                  <a:pt x="1566518" y="5603854"/>
                  <a:pt x="1566019" y="5605316"/>
                </a:cubicBezTo>
                <a:cubicBezTo>
                  <a:pt x="1562154" y="5616566"/>
                  <a:pt x="1548092" y="5626615"/>
                  <a:pt x="1562108" y="5639852"/>
                </a:cubicBezTo>
                <a:cubicBezTo>
                  <a:pt x="1545924" y="5654251"/>
                  <a:pt x="1562461" y="5668651"/>
                  <a:pt x="1562213" y="5683050"/>
                </a:cubicBezTo>
                <a:cubicBezTo>
                  <a:pt x="1561846" y="5703299"/>
                  <a:pt x="1553600" y="5722198"/>
                  <a:pt x="1553278" y="5742785"/>
                </a:cubicBezTo>
                <a:cubicBezTo>
                  <a:pt x="1553146" y="5750735"/>
                  <a:pt x="1541106" y="5757972"/>
                  <a:pt x="1558595" y="5759922"/>
                </a:cubicBezTo>
                <a:cubicBezTo>
                  <a:pt x="1559442" y="5759997"/>
                  <a:pt x="1561010" y="5763934"/>
                  <a:pt x="1560500" y="5764534"/>
                </a:cubicBezTo>
                <a:cubicBezTo>
                  <a:pt x="1541574" y="5785983"/>
                  <a:pt x="1549790" y="5812045"/>
                  <a:pt x="1548031" y="5836381"/>
                </a:cubicBezTo>
                <a:cubicBezTo>
                  <a:pt x="1547870" y="5838443"/>
                  <a:pt x="1546595" y="5840431"/>
                  <a:pt x="1545834" y="5842456"/>
                </a:cubicBezTo>
                <a:cubicBezTo>
                  <a:pt x="1544180" y="5841631"/>
                  <a:pt x="1542365" y="5841031"/>
                  <a:pt x="1540914" y="5839943"/>
                </a:cubicBezTo>
                <a:cubicBezTo>
                  <a:pt x="1531319" y="5832556"/>
                  <a:pt x="1523556" y="5823669"/>
                  <a:pt x="1527366" y="5810770"/>
                </a:cubicBezTo>
                <a:cubicBezTo>
                  <a:pt x="1530734" y="5799370"/>
                  <a:pt x="1521434" y="5790071"/>
                  <a:pt x="1525255" y="5777396"/>
                </a:cubicBezTo>
                <a:cubicBezTo>
                  <a:pt x="1528007" y="5768246"/>
                  <a:pt x="1519000" y="5755572"/>
                  <a:pt x="1515397" y="5744435"/>
                </a:cubicBezTo>
                <a:cubicBezTo>
                  <a:pt x="1514414" y="5741360"/>
                  <a:pt x="1512453" y="5737348"/>
                  <a:pt x="1513582" y="5735098"/>
                </a:cubicBezTo>
                <a:cubicBezTo>
                  <a:pt x="1524464" y="5713424"/>
                  <a:pt x="1521198" y="5692987"/>
                  <a:pt x="1514081" y="5670413"/>
                </a:cubicBezTo>
                <a:cubicBezTo>
                  <a:pt x="1509056" y="5654514"/>
                  <a:pt x="1513289" y="5635765"/>
                  <a:pt x="1512997" y="5618253"/>
                </a:cubicBezTo>
                <a:cubicBezTo>
                  <a:pt x="1512922" y="5613191"/>
                  <a:pt x="1515764" y="5605804"/>
                  <a:pt x="1504545" y="5605729"/>
                </a:cubicBezTo>
                <a:lnTo>
                  <a:pt x="1506112" y="5605729"/>
                </a:lnTo>
                <a:cubicBezTo>
                  <a:pt x="1505467" y="5603891"/>
                  <a:pt x="1505100" y="5601866"/>
                  <a:pt x="1504001" y="5600404"/>
                </a:cubicBezTo>
                <a:cubicBezTo>
                  <a:pt x="1503663" y="5599954"/>
                  <a:pt x="1501234" y="5601154"/>
                  <a:pt x="1499752" y="5601566"/>
                </a:cubicBezTo>
                <a:cubicBezTo>
                  <a:pt x="1500836" y="5602954"/>
                  <a:pt x="1501905" y="5604341"/>
                  <a:pt x="1504545" y="5605729"/>
                </a:cubicBezTo>
                <a:cubicBezTo>
                  <a:pt x="1512659" y="5613866"/>
                  <a:pt x="1494041" y="5619340"/>
                  <a:pt x="1503780" y="5629015"/>
                </a:cubicBezTo>
                <a:cubicBezTo>
                  <a:pt x="1505598" y="5630815"/>
                  <a:pt x="1500513" y="5640002"/>
                  <a:pt x="1504676" y="5645664"/>
                </a:cubicBezTo>
                <a:cubicBezTo>
                  <a:pt x="1494964" y="5652451"/>
                  <a:pt x="1499535" y="5662539"/>
                  <a:pt x="1499329" y="5671163"/>
                </a:cubicBezTo>
                <a:cubicBezTo>
                  <a:pt x="1499021" y="5684400"/>
                  <a:pt x="1500019" y="5696887"/>
                  <a:pt x="1505216" y="5710312"/>
                </a:cubicBezTo>
                <a:cubicBezTo>
                  <a:pt x="1513627" y="5731986"/>
                  <a:pt x="1498421" y="5754035"/>
                  <a:pt x="1499107" y="5776534"/>
                </a:cubicBezTo>
                <a:cubicBezTo>
                  <a:pt x="1486587" y="5780396"/>
                  <a:pt x="1484037" y="5788908"/>
                  <a:pt x="1484652" y="5801432"/>
                </a:cubicBezTo>
                <a:cubicBezTo>
                  <a:pt x="1485237" y="5813132"/>
                  <a:pt x="1484168" y="5823669"/>
                  <a:pt x="1499021" y="5826669"/>
                </a:cubicBezTo>
                <a:cubicBezTo>
                  <a:pt x="1499711" y="5826819"/>
                  <a:pt x="1499107" y="5833231"/>
                  <a:pt x="1499107" y="5836681"/>
                </a:cubicBezTo>
                <a:cubicBezTo>
                  <a:pt x="1491300" y="5836869"/>
                  <a:pt x="1481224" y="5834693"/>
                  <a:pt x="1486587" y="5848606"/>
                </a:cubicBezTo>
                <a:cubicBezTo>
                  <a:pt x="1487580" y="5851193"/>
                  <a:pt x="1490554" y="5854043"/>
                  <a:pt x="1489954" y="5855955"/>
                </a:cubicBezTo>
                <a:cubicBezTo>
                  <a:pt x="1488356" y="5861017"/>
                  <a:pt x="1485413" y="5869680"/>
                  <a:pt x="1482822" y="5869755"/>
                </a:cubicBezTo>
                <a:cubicBezTo>
                  <a:pt x="1473755" y="5869980"/>
                  <a:pt x="1479672" y="5861730"/>
                  <a:pt x="1478176" y="5857343"/>
                </a:cubicBezTo>
                <a:cubicBezTo>
                  <a:pt x="1475408" y="5849168"/>
                  <a:pt x="1473226" y="5840769"/>
                  <a:pt x="1470414" y="5832594"/>
                </a:cubicBezTo>
                <a:cubicBezTo>
                  <a:pt x="1468670" y="5827494"/>
                  <a:pt x="1465374" y="5822844"/>
                  <a:pt x="1464320" y="5817670"/>
                </a:cubicBezTo>
                <a:cubicBezTo>
                  <a:pt x="1462681" y="5809720"/>
                  <a:pt x="1467777" y="5807807"/>
                  <a:pt x="1474632" y="5808670"/>
                </a:cubicBezTo>
                <a:cubicBezTo>
                  <a:pt x="1472832" y="5799895"/>
                  <a:pt x="1471043" y="5791120"/>
                  <a:pt x="1469244" y="5782308"/>
                </a:cubicBezTo>
                <a:cubicBezTo>
                  <a:pt x="1467530" y="5784034"/>
                  <a:pt x="1465903" y="5785833"/>
                  <a:pt x="1464099" y="5787408"/>
                </a:cubicBezTo>
                <a:cubicBezTo>
                  <a:pt x="1461245" y="5789921"/>
                  <a:pt x="1458257" y="5792283"/>
                  <a:pt x="1455328" y="5794683"/>
                </a:cubicBezTo>
                <a:cubicBezTo>
                  <a:pt x="1453599" y="5792246"/>
                  <a:pt x="1450228" y="5789695"/>
                  <a:pt x="1450389" y="5787371"/>
                </a:cubicBezTo>
                <a:cubicBezTo>
                  <a:pt x="1451417" y="5773121"/>
                  <a:pt x="1444881" y="5759959"/>
                  <a:pt x="1446407" y="5745185"/>
                </a:cubicBezTo>
                <a:cubicBezTo>
                  <a:pt x="1448046" y="5729398"/>
                  <a:pt x="1442995" y="5713011"/>
                  <a:pt x="1443419" y="5696962"/>
                </a:cubicBezTo>
                <a:cubicBezTo>
                  <a:pt x="1444326" y="5661489"/>
                  <a:pt x="1431276" y="5627065"/>
                  <a:pt x="1435975" y="5591404"/>
                </a:cubicBezTo>
                <a:cubicBezTo>
                  <a:pt x="1436211" y="5589604"/>
                  <a:pt x="1434337" y="5587504"/>
                  <a:pt x="1433444" y="5585554"/>
                </a:cubicBezTo>
                <a:cubicBezTo>
                  <a:pt x="1432008" y="5587917"/>
                  <a:pt x="1429195" y="5590354"/>
                  <a:pt x="1429342" y="5592604"/>
                </a:cubicBezTo>
                <a:cubicBezTo>
                  <a:pt x="1430425" y="5609741"/>
                  <a:pt x="1428918" y="5626127"/>
                  <a:pt x="1418793" y="5640827"/>
                </a:cubicBezTo>
                <a:cubicBezTo>
                  <a:pt x="1417683" y="5642440"/>
                  <a:pt x="1417901" y="5646827"/>
                  <a:pt x="1419206" y="5647952"/>
                </a:cubicBezTo>
                <a:cubicBezTo>
                  <a:pt x="1433928" y="5660889"/>
                  <a:pt x="1433722" y="5676526"/>
                  <a:pt x="1423848" y="5690625"/>
                </a:cubicBezTo>
                <a:cubicBezTo>
                  <a:pt x="1417271" y="5700000"/>
                  <a:pt x="1436534" y="5708699"/>
                  <a:pt x="1422119" y="5715711"/>
                </a:cubicBezTo>
                <a:cubicBezTo>
                  <a:pt x="1422457" y="5729098"/>
                  <a:pt x="1419892" y="5742973"/>
                  <a:pt x="1429120" y="5754785"/>
                </a:cubicBezTo>
                <a:cubicBezTo>
                  <a:pt x="1419352" y="5766821"/>
                  <a:pt x="1423439" y="5777246"/>
                  <a:pt x="1427553" y="5791421"/>
                </a:cubicBezTo>
                <a:cubicBezTo>
                  <a:pt x="1433178" y="5810770"/>
                  <a:pt x="1429225" y="5832931"/>
                  <a:pt x="1428742" y="5853893"/>
                </a:cubicBezTo>
                <a:cubicBezTo>
                  <a:pt x="1428712" y="5855205"/>
                  <a:pt x="1423364" y="5857005"/>
                  <a:pt x="1420335" y="5857418"/>
                </a:cubicBezTo>
                <a:cubicBezTo>
                  <a:pt x="1418853" y="5857643"/>
                  <a:pt x="1417023" y="5855205"/>
                  <a:pt x="1415340" y="5853968"/>
                </a:cubicBezTo>
                <a:cubicBezTo>
                  <a:pt x="1428318" y="5847556"/>
                  <a:pt x="1414211" y="5841631"/>
                  <a:pt x="1414871" y="5835181"/>
                </a:cubicBezTo>
                <a:cubicBezTo>
                  <a:pt x="1418471" y="5799708"/>
                  <a:pt x="1412100" y="5764759"/>
                  <a:pt x="1408057" y="5729698"/>
                </a:cubicBezTo>
                <a:cubicBezTo>
                  <a:pt x="1406138" y="5713124"/>
                  <a:pt x="1407442" y="5694450"/>
                  <a:pt x="1399913" y="5680800"/>
                </a:cubicBezTo>
                <a:cubicBezTo>
                  <a:pt x="1393456" y="5669026"/>
                  <a:pt x="1405729" y="5662989"/>
                  <a:pt x="1401132" y="5654439"/>
                </a:cubicBezTo>
                <a:cubicBezTo>
                  <a:pt x="1396909" y="5646602"/>
                  <a:pt x="1393133" y="5639215"/>
                  <a:pt x="1393688" y="5629353"/>
                </a:cubicBezTo>
                <a:cubicBezTo>
                  <a:pt x="1394363" y="5617353"/>
                  <a:pt x="1396924" y="5604829"/>
                  <a:pt x="1387831" y="5593242"/>
                </a:cubicBezTo>
                <a:cubicBezTo>
                  <a:pt x="1385135" y="5589792"/>
                  <a:pt x="1392196" y="5579817"/>
                  <a:pt x="1392297" y="5572805"/>
                </a:cubicBezTo>
                <a:cubicBezTo>
                  <a:pt x="1392383" y="5566618"/>
                  <a:pt x="1389263" y="5560243"/>
                  <a:pt x="1387040" y="5554168"/>
                </a:cubicBezTo>
                <a:cubicBezTo>
                  <a:pt x="1385206" y="5549106"/>
                  <a:pt x="1382821" y="5544231"/>
                  <a:pt x="1380211" y="5539544"/>
                </a:cubicBezTo>
                <a:cubicBezTo>
                  <a:pt x="1379465" y="5538194"/>
                  <a:pt x="1377106" y="5537556"/>
                  <a:pt x="1375363" y="5537106"/>
                </a:cubicBezTo>
                <a:cubicBezTo>
                  <a:pt x="1374853" y="5536994"/>
                  <a:pt x="1373195" y="5538681"/>
                  <a:pt x="1373240" y="5539506"/>
                </a:cubicBezTo>
                <a:cubicBezTo>
                  <a:pt x="1373972" y="5554318"/>
                  <a:pt x="1374586" y="5569130"/>
                  <a:pt x="1375922" y="5583867"/>
                </a:cubicBezTo>
                <a:cubicBezTo>
                  <a:pt x="1376608" y="5591517"/>
                  <a:pt x="1379656" y="5598979"/>
                  <a:pt x="1379934" y="5606591"/>
                </a:cubicBezTo>
                <a:cubicBezTo>
                  <a:pt x="1380564" y="5624028"/>
                  <a:pt x="1376653" y="5642477"/>
                  <a:pt x="1381092" y="5658751"/>
                </a:cubicBezTo>
                <a:cubicBezTo>
                  <a:pt x="1385660" y="5675513"/>
                  <a:pt x="1376596" y="5690062"/>
                  <a:pt x="1380035" y="5705699"/>
                </a:cubicBezTo>
                <a:cubicBezTo>
                  <a:pt x="1382161" y="5715336"/>
                  <a:pt x="1376461" y="5725986"/>
                  <a:pt x="1386188" y="5734836"/>
                </a:cubicBezTo>
                <a:cubicBezTo>
                  <a:pt x="1392297" y="5740385"/>
                  <a:pt x="1374208" y="5749385"/>
                  <a:pt x="1386950" y="5756360"/>
                </a:cubicBezTo>
                <a:cubicBezTo>
                  <a:pt x="1379555" y="5762359"/>
                  <a:pt x="1376330" y="5768547"/>
                  <a:pt x="1385341" y="5776121"/>
                </a:cubicBezTo>
                <a:cubicBezTo>
                  <a:pt x="1385603" y="5776346"/>
                  <a:pt x="1381722" y="5783996"/>
                  <a:pt x="1378573" y="5785308"/>
                </a:cubicBezTo>
                <a:cubicBezTo>
                  <a:pt x="1370488" y="5788646"/>
                  <a:pt x="1372918" y="5780734"/>
                  <a:pt x="1373387" y="5778146"/>
                </a:cubicBezTo>
                <a:cubicBezTo>
                  <a:pt x="1375745" y="5765134"/>
                  <a:pt x="1370488" y="5753810"/>
                  <a:pt x="1365756" y="5742673"/>
                </a:cubicBezTo>
                <a:cubicBezTo>
                  <a:pt x="1364042" y="5738623"/>
                  <a:pt x="1358035" y="5736410"/>
                  <a:pt x="1353992" y="5733336"/>
                </a:cubicBezTo>
                <a:cubicBezTo>
                  <a:pt x="1353584" y="5738848"/>
                  <a:pt x="1350741" y="5746122"/>
                  <a:pt x="1353216" y="5749460"/>
                </a:cubicBezTo>
                <a:cubicBezTo>
                  <a:pt x="1359954" y="5758647"/>
                  <a:pt x="1366164" y="5766109"/>
                  <a:pt x="1352132" y="5773684"/>
                </a:cubicBezTo>
                <a:cubicBezTo>
                  <a:pt x="1348836" y="5766897"/>
                  <a:pt x="1347239" y="5758085"/>
                  <a:pt x="1341952" y="5753660"/>
                </a:cubicBezTo>
                <a:cubicBezTo>
                  <a:pt x="1320566" y="5735810"/>
                  <a:pt x="1319936" y="5710986"/>
                  <a:pt x="1317225" y="5686763"/>
                </a:cubicBezTo>
                <a:cubicBezTo>
                  <a:pt x="1314473" y="5662126"/>
                  <a:pt x="1312849" y="5637377"/>
                  <a:pt x="1309887" y="5612778"/>
                </a:cubicBezTo>
                <a:cubicBezTo>
                  <a:pt x="1309141" y="5606591"/>
                  <a:pt x="1305259" y="5600779"/>
                  <a:pt x="1302683" y="5594854"/>
                </a:cubicBezTo>
                <a:cubicBezTo>
                  <a:pt x="1302256" y="5593841"/>
                  <a:pt x="1300486" y="5592379"/>
                  <a:pt x="1300351" y="5592454"/>
                </a:cubicBezTo>
                <a:cubicBezTo>
                  <a:pt x="1298843" y="5593654"/>
                  <a:pt x="1296369" y="5595004"/>
                  <a:pt x="1296323" y="5596391"/>
                </a:cubicBezTo>
                <a:cubicBezTo>
                  <a:pt x="1296001" y="5608053"/>
                  <a:pt x="1296237" y="5619715"/>
                  <a:pt x="1296121" y="5631340"/>
                </a:cubicBezTo>
                <a:cubicBezTo>
                  <a:pt x="1295915" y="5654364"/>
                  <a:pt x="1299357" y="5678138"/>
                  <a:pt x="1289030" y="5699512"/>
                </a:cubicBezTo>
                <a:cubicBezTo>
                  <a:pt x="1284812" y="5708249"/>
                  <a:pt x="1301056" y="5710536"/>
                  <a:pt x="1291621" y="5719574"/>
                </a:cubicBezTo>
                <a:cubicBezTo>
                  <a:pt x="1285910" y="5725048"/>
                  <a:pt x="1287755" y="5733823"/>
                  <a:pt x="1294171" y="5740835"/>
                </a:cubicBezTo>
                <a:cubicBezTo>
                  <a:pt x="1296631" y="5743535"/>
                  <a:pt x="1296252" y="5749460"/>
                  <a:pt x="1296046" y="5753847"/>
                </a:cubicBezTo>
                <a:cubicBezTo>
                  <a:pt x="1291036" y="5860305"/>
                  <a:pt x="1306388" y="5966276"/>
                  <a:pt x="1303324" y="6072696"/>
                </a:cubicBezTo>
                <a:cubicBezTo>
                  <a:pt x="1302215" y="6111132"/>
                  <a:pt x="1299241" y="6306611"/>
                  <a:pt x="1300310" y="6345047"/>
                </a:cubicBezTo>
                <a:cubicBezTo>
                  <a:pt x="1301480" y="6387233"/>
                  <a:pt x="1309508" y="6428968"/>
                  <a:pt x="1307502" y="6471566"/>
                </a:cubicBezTo>
                <a:cubicBezTo>
                  <a:pt x="1305522" y="6513452"/>
                  <a:pt x="1306313" y="6555488"/>
                  <a:pt x="1307457" y="6597448"/>
                </a:cubicBezTo>
                <a:cubicBezTo>
                  <a:pt x="1307895" y="6613648"/>
                  <a:pt x="1303223" y="6628272"/>
                  <a:pt x="1300235" y="6643534"/>
                </a:cubicBezTo>
                <a:cubicBezTo>
                  <a:pt x="1298127" y="6654221"/>
                  <a:pt x="1291873" y="6654671"/>
                  <a:pt x="1286717" y="6648109"/>
                </a:cubicBezTo>
                <a:cubicBezTo>
                  <a:pt x="1277781" y="6636747"/>
                  <a:pt x="1272538" y="6640384"/>
                  <a:pt x="1263850" y="6648671"/>
                </a:cubicBezTo>
                <a:cubicBezTo>
                  <a:pt x="1250373" y="6661570"/>
                  <a:pt x="1234571" y="6671658"/>
                  <a:pt x="1215938" y="6676157"/>
                </a:cubicBezTo>
                <a:cubicBezTo>
                  <a:pt x="1210621" y="6677433"/>
                  <a:pt x="1202739" y="6681257"/>
                  <a:pt x="1200264" y="6679082"/>
                </a:cubicBezTo>
                <a:cubicBezTo>
                  <a:pt x="1187402" y="6667720"/>
                  <a:pt x="1182085" y="6672408"/>
                  <a:pt x="1177120" y="6686282"/>
                </a:cubicBezTo>
                <a:cubicBezTo>
                  <a:pt x="1175819" y="6689919"/>
                  <a:pt x="1168158" y="6691945"/>
                  <a:pt x="1163028" y="6693294"/>
                </a:cubicBezTo>
                <a:cubicBezTo>
                  <a:pt x="1158663" y="6694419"/>
                  <a:pt x="1153744" y="6693819"/>
                  <a:pt x="1149112" y="6693482"/>
                </a:cubicBezTo>
                <a:cubicBezTo>
                  <a:pt x="1135902" y="6692469"/>
                  <a:pt x="1121109" y="6698057"/>
                  <a:pt x="1111280" y="6683357"/>
                </a:cubicBezTo>
                <a:close/>
                <a:moveTo>
                  <a:pt x="1355635" y="5717699"/>
                </a:moveTo>
                <a:cubicBezTo>
                  <a:pt x="1354859" y="5719236"/>
                  <a:pt x="1353816" y="5720736"/>
                  <a:pt x="1353437" y="5722386"/>
                </a:cubicBezTo>
                <a:cubicBezTo>
                  <a:pt x="1353321" y="5722949"/>
                  <a:pt x="1354859" y="5723886"/>
                  <a:pt x="1355635" y="5724711"/>
                </a:cubicBezTo>
                <a:cubicBezTo>
                  <a:pt x="1356467" y="5723173"/>
                  <a:pt x="1357319" y="5721636"/>
                  <a:pt x="1358125" y="5720174"/>
                </a:cubicBezTo>
                <a:lnTo>
                  <a:pt x="1355635" y="5717699"/>
                </a:lnTo>
                <a:close/>
                <a:moveTo>
                  <a:pt x="1460615" y="5766672"/>
                </a:moveTo>
                <a:cubicBezTo>
                  <a:pt x="1459779" y="5768209"/>
                  <a:pt x="1458932" y="5769709"/>
                  <a:pt x="1458125" y="5771171"/>
                </a:cubicBezTo>
                <a:lnTo>
                  <a:pt x="1460615" y="5773684"/>
                </a:lnTo>
                <a:cubicBezTo>
                  <a:pt x="1461391" y="5772109"/>
                  <a:pt x="1462445" y="5770646"/>
                  <a:pt x="1462813" y="5768959"/>
                </a:cubicBezTo>
                <a:cubicBezTo>
                  <a:pt x="1462929" y="5768397"/>
                  <a:pt x="1461391" y="5767459"/>
                  <a:pt x="1460615" y="5766672"/>
                </a:cubicBezTo>
                <a:close/>
                <a:moveTo>
                  <a:pt x="1507826" y="5584954"/>
                </a:moveTo>
                <a:cubicBezTo>
                  <a:pt x="1504837" y="5585292"/>
                  <a:pt x="1502010" y="5587017"/>
                  <a:pt x="1499107" y="5588217"/>
                </a:cubicBezTo>
                <a:lnTo>
                  <a:pt x="1505246" y="5592267"/>
                </a:lnTo>
                <a:cubicBezTo>
                  <a:pt x="1507604" y="5591029"/>
                  <a:pt x="1510357" y="5589642"/>
                  <a:pt x="1513113" y="5588217"/>
                </a:cubicBezTo>
                <a:cubicBezTo>
                  <a:pt x="1511339" y="5587017"/>
                  <a:pt x="1509449" y="5584767"/>
                  <a:pt x="1507826" y="5584954"/>
                </a:cubicBezTo>
                <a:close/>
                <a:moveTo>
                  <a:pt x="1509611" y="5549706"/>
                </a:moveTo>
                <a:cubicBezTo>
                  <a:pt x="1508834" y="5550494"/>
                  <a:pt x="1507297" y="5551431"/>
                  <a:pt x="1507413" y="5551994"/>
                </a:cubicBezTo>
                <a:cubicBezTo>
                  <a:pt x="1507796" y="5553643"/>
                  <a:pt x="1508834" y="5555143"/>
                  <a:pt x="1509611" y="5556718"/>
                </a:cubicBezTo>
                <a:lnTo>
                  <a:pt x="1512101" y="5554206"/>
                </a:lnTo>
                <a:cubicBezTo>
                  <a:pt x="1511294" y="5552743"/>
                  <a:pt x="1510447" y="5551243"/>
                  <a:pt x="1509611" y="5549706"/>
                </a:cubicBezTo>
                <a:close/>
                <a:moveTo>
                  <a:pt x="1039550" y="520444"/>
                </a:moveTo>
                <a:cubicBezTo>
                  <a:pt x="1041203" y="519844"/>
                  <a:pt x="1043753" y="518832"/>
                  <a:pt x="1043959" y="517632"/>
                </a:cubicBezTo>
                <a:cubicBezTo>
                  <a:pt x="1044574" y="514250"/>
                  <a:pt x="1044016" y="510691"/>
                  <a:pt x="1044207" y="507219"/>
                </a:cubicBezTo>
                <a:cubicBezTo>
                  <a:pt x="1045231" y="488016"/>
                  <a:pt x="1043123" y="469413"/>
                  <a:pt x="1037675" y="450735"/>
                </a:cubicBezTo>
                <a:cubicBezTo>
                  <a:pt x="1034862" y="441098"/>
                  <a:pt x="1033764" y="428221"/>
                  <a:pt x="1038023" y="419960"/>
                </a:cubicBezTo>
                <a:cubicBezTo>
                  <a:pt x="1043622" y="409048"/>
                  <a:pt x="1023890" y="402763"/>
                  <a:pt x="1035593" y="393040"/>
                </a:cubicBezTo>
                <a:cubicBezTo>
                  <a:pt x="1035770" y="392905"/>
                  <a:pt x="1031022" y="386871"/>
                  <a:pt x="1028578" y="383575"/>
                </a:cubicBezTo>
                <a:cubicBezTo>
                  <a:pt x="1026774" y="386211"/>
                  <a:pt x="1023613" y="388761"/>
                  <a:pt x="1023422" y="391514"/>
                </a:cubicBezTo>
                <a:cubicBezTo>
                  <a:pt x="1022777" y="400757"/>
                  <a:pt x="1023174" y="410072"/>
                  <a:pt x="1023174" y="419360"/>
                </a:cubicBezTo>
                <a:lnTo>
                  <a:pt x="1022469" y="419405"/>
                </a:lnTo>
                <a:cubicBezTo>
                  <a:pt x="1023305" y="431930"/>
                  <a:pt x="1020403" y="446501"/>
                  <a:pt x="1025896" y="456450"/>
                </a:cubicBezTo>
                <a:cubicBezTo>
                  <a:pt x="1032972" y="469293"/>
                  <a:pt x="1026980" y="481379"/>
                  <a:pt x="1030377" y="493067"/>
                </a:cubicBezTo>
                <a:cubicBezTo>
                  <a:pt x="1032796" y="501388"/>
                  <a:pt x="1040296" y="508227"/>
                  <a:pt x="1037292" y="518146"/>
                </a:cubicBezTo>
                <a:cubicBezTo>
                  <a:pt x="1037146" y="518671"/>
                  <a:pt x="1039096" y="520591"/>
                  <a:pt x="1039550" y="520444"/>
                </a:cubicBezTo>
                <a:close/>
                <a:moveTo>
                  <a:pt x="871684" y="534653"/>
                </a:moveTo>
                <a:lnTo>
                  <a:pt x="876195" y="532163"/>
                </a:lnTo>
                <a:cubicBezTo>
                  <a:pt x="875419" y="531386"/>
                  <a:pt x="874467" y="529849"/>
                  <a:pt x="873897" y="529980"/>
                </a:cubicBezTo>
                <a:cubicBezTo>
                  <a:pt x="872254" y="530348"/>
                  <a:pt x="870762" y="531386"/>
                  <a:pt x="869194" y="532163"/>
                </a:cubicBezTo>
                <a:lnTo>
                  <a:pt x="871684" y="534653"/>
                </a:lnTo>
                <a:close/>
                <a:moveTo>
                  <a:pt x="1040675" y="535665"/>
                </a:moveTo>
                <a:cubicBezTo>
                  <a:pt x="1041455" y="534889"/>
                  <a:pt x="1042992" y="533936"/>
                  <a:pt x="1042861" y="533363"/>
                </a:cubicBezTo>
                <a:cubicBezTo>
                  <a:pt x="1042493" y="531724"/>
                  <a:pt x="1041455" y="530217"/>
                  <a:pt x="1040675" y="528664"/>
                </a:cubicBezTo>
                <a:cubicBezTo>
                  <a:pt x="1039898" y="529440"/>
                  <a:pt x="1038361" y="530389"/>
                  <a:pt x="1038492" y="530978"/>
                </a:cubicBezTo>
                <a:cubicBezTo>
                  <a:pt x="1038860" y="532616"/>
                  <a:pt x="1039898" y="534113"/>
                  <a:pt x="1040675" y="535665"/>
                </a:cubicBezTo>
                <a:close/>
                <a:moveTo>
                  <a:pt x="1048954" y="569384"/>
                </a:moveTo>
                <a:cubicBezTo>
                  <a:pt x="1049700" y="567434"/>
                  <a:pt x="1051485" y="565165"/>
                  <a:pt x="1050987" y="563598"/>
                </a:cubicBezTo>
                <a:cubicBezTo>
                  <a:pt x="1049112" y="557665"/>
                  <a:pt x="1046697" y="551864"/>
                  <a:pt x="1044031" y="546240"/>
                </a:cubicBezTo>
                <a:cubicBezTo>
                  <a:pt x="1043446" y="545010"/>
                  <a:pt x="1040986" y="544687"/>
                  <a:pt x="1039403" y="543941"/>
                </a:cubicBezTo>
                <a:cubicBezTo>
                  <a:pt x="1038653" y="545887"/>
                  <a:pt x="1037907" y="547837"/>
                  <a:pt x="1036178" y="552378"/>
                </a:cubicBezTo>
                <a:cubicBezTo>
                  <a:pt x="1038305" y="556304"/>
                  <a:pt x="1041072" y="561839"/>
                  <a:pt x="1044293" y="567085"/>
                </a:cubicBezTo>
                <a:cubicBezTo>
                  <a:pt x="1045069" y="568330"/>
                  <a:pt x="1047357" y="568637"/>
                  <a:pt x="1048954" y="569384"/>
                </a:cubicBezTo>
                <a:close/>
                <a:moveTo>
                  <a:pt x="1129178" y="580149"/>
                </a:moveTo>
                <a:lnTo>
                  <a:pt x="1131668" y="584660"/>
                </a:lnTo>
                <a:cubicBezTo>
                  <a:pt x="1132444" y="583884"/>
                  <a:pt x="1133982" y="582932"/>
                  <a:pt x="1133850" y="582362"/>
                </a:cubicBezTo>
                <a:cubicBezTo>
                  <a:pt x="1133483" y="580704"/>
                  <a:pt x="1132444" y="579212"/>
                  <a:pt x="1131668" y="577659"/>
                </a:cubicBezTo>
                <a:lnTo>
                  <a:pt x="1129178" y="580149"/>
                </a:lnTo>
                <a:close/>
                <a:moveTo>
                  <a:pt x="1047679" y="591661"/>
                </a:moveTo>
                <a:cubicBezTo>
                  <a:pt x="1048456" y="590109"/>
                  <a:pt x="1049494" y="588602"/>
                  <a:pt x="1049862" y="586959"/>
                </a:cubicBezTo>
                <a:cubicBezTo>
                  <a:pt x="1049993" y="586374"/>
                  <a:pt x="1048456" y="585437"/>
                  <a:pt x="1047679" y="584660"/>
                </a:cubicBezTo>
                <a:cubicBezTo>
                  <a:pt x="1046828" y="586183"/>
                  <a:pt x="1045992" y="587694"/>
                  <a:pt x="1045189" y="589172"/>
                </a:cubicBezTo>
                <a:lnTo>
                  <a:pt x="1047679" y="591661"/>
                </a:lnTo>
                <a:close/>
                <a:moveTo>
                  <a:pt x="1173884" y="633877"/>
                </a:moveTo>
                <a:cubicBezTo>
                  <a:pt x="1173048" y="633832"/>
                  <a:pt x="1172024" y="636644"/>
                  <a:pt x="1170426" y="639224"/>
                </a:cubicBezTo>
                <a:cubicBezTo>
                  <a:pt x="1174221" y="639764"/>
                  <a:pt x="1177341" y="640601"/>
                  <a:pt x="1180401" y="640424"/>
                </a:cubicBezTo>
                <a:cubicBezTo>
                  <a:pt x="1181368" y="640368"/>
                  <a:pt x="1182175" y="637567"/>
                  <a:pt x="1183052" y="636044"/>
                </a:cubicBezTo>
                <a:cubicBezTo>
                  <a:pt x="1179992" y="635238"/>
                  <a:pt x="1176974" y="634098"/>
                  <a:pt x="1173884" y="633877"/>
                </a:cubicBezTo>
                <a:close/>
                <a:moveTo>
                  <a:pt x="878614" y="627739"/>
                </a:moveTo>
                <a:cubicBezTo>
                  <a:pt x="877808" y="630817"/>
                  <a:pt x="876049" y="634023"/>
                  <a:pt x="876447" y="636937"/>
                </a:cubicBezTo>
                <a:cubicBezTo>
                  <a:pt x="876900" y="640278"/>
                  <a:pt x="879259" y="643368"/>
                  <a:pt x="880781" y="646563"/>
                </a:cubicBezTo>
                <a:cubicBezTo>
                  <a:pt x="881850" y="643574"/>
                  <a:pt x="882934" y="640586"/>
                  <a:pt x="884591" y="635958"/>
                </a:cubicBezTo>
                <a:lnTo>
                  <a:pt x="878614" y="627739"/>
                </a:lnTo>
                <a:close/>
                <a:moveTo>
                  <a:pt x="831726" y="681616"/>
                </a:moveTo>
                <a:cubicBezTo>
                  <a:pt x="832559" y="672767"/>
                  <a:pt x="831141" y="662837"/>
                  <a:pt x="834745" y="655307"/>
                </a:cubicBezTo>
                <a:cubicBezTo>
                  <a:pt x="839826" y="644718"/>
                  <a:pt x="840793" y="636483"/>
                  <a:pt x="834595" y="626115"/>
                </a:cubicBezTo>
                <a:cubicBezTo>
                  <a:pt x="831490" y="620914"/>
                  <a:pt x="832559" y="613238"/>
                  <a:pt x="831726" y="606676"/>
                </a:cubicBezTo>
                <a:cubicBezTo>
                  <a:pt x="822366" y="611656"/>
                  <a:pt x="828606" y="620168"/>
                  <a:pt x="827406" y="626936"/>
                </a:cubicBezTo>
                <a:cubicBezTo>
                  <a:pt x="826424" y="632516"/>
                  <a:pt x="827200" y="638403"/>
                  <a:pt x="827200" y="644144"/>
                </a:cubicBezTo>
                <a:cubicBezTo>
                  <a:pt x="827200" y="647602"/>
                  <a:pt x="826555" y="651205"/>
                  <a:pt x="827331" y="654471"/>
                </a:cubicBezTo>
                <a:cubicBezTo>
                  <a:pt x="829484" y="663422"/>
                  <a:pt x="822059" y="673940"/>
                  <a:pt x="831726" y="681616"/>
                </a:cubicBezTo>
                <a:close/>
                <a:moveTo>
                  <a:pt x="810896" y="898417"/>
                </a:moveTo>
                <a:cubicBezTo>
                  <a:pt x="812009" y="887197"/>
                  <a:pt x="813123" y="875963"/>
                  <a:pt x="814413" y="862793"/>
                </a:cubicBezTo>
                <a:cubicBezTo>
                  <a:pt x="808567" y="851383"/>
                  <a:pt x="819449" y="836338"/>
                  <a:pt x="808522" y="823814"/>
                </a:cubicBezTo>
                <a:cubicBezTo>
                  <a:pt x="807746" y="837396"/>
                  <a:pt x="805871" y="851015"/>
                  <a:pt x="806546" y="864522"/>
                </a:cubicBezTo>
                <a:cubicBezTo>
                  <a:pt x="807116" y="875802"/>
                  <a:pt x="801652" y="888191"/>
                  <a:pt x="810896" y="898417"/>
                </a:cubicBezTo>
                <a:close/>
                <a:moveTo>
                  <a:pt x="808451" y="933350"/>
                </a:moveTo>
                <a:cubicBezTo>
                  <a:pt x="810033" y="932559"/>
                  <a:pt x="812538" y="932121"/>
                  <a:pt x="813007" y="930906"/>
                </a:cubicBezTo>
                <a:cubicBezTo>
                  <a:pt x="813768" y="928899"/>
                  <a:pt x="813209" y="926394"/>
                  <a:pt x="813209" y="924111"/>
                </a:cubicBezTo>
                <a:cubicBezTo>
                  <a:pt x="813209" y="919540"/>
                  <a:pt x="813491" y="914924"/>
                  <a:pt x="812992" y="910398"/>
                </a:cubicBezTo>
                <a:cubicBezTo>
                  <a:pt x="812887" y="909374"/>
                  <a:pt x="810089" y="908643"/>
                  <a:pt x="808537" y="907777"/>
                </a:cubicBezTo>
                <a:cubicBezTo>
                  <a:pt x="808507" y="916300"/>
                  <a:pt x="808481" y="924827"/>
                  <a:pt x="808451" y="933350"/>
                </a:cubicBezTo>
                <a:close/>
                <a:moveTo>
                  <a:pt x="813708" y="999003"/>
                </a:moveTo>
                <a:cubicBezTo>
                  <a:pt x="815744" y="996411"/>
                  <a:pt x="818425" y="993802"/>
                  <a:pt x="819978" y="990640"/>
                </a:cubicBezTo>
                <a:cubicBezTo>
                  <a:pt x="820608" y="989351"/>
                  <a:pt x="818748" y="986861"/>
                  <a:pt x="818032" y="984926"/>
                </a:cubicBezTo>
                <a:lnTo>
                  <a:pt x="806283" y="994169"/>
                </a:lnTo>
                <a:lnTo>
                  <a:pt x="813708" y="999003"/>
                </a:lnTo>
                <a:close/>
                <a:moveTo>
                  <a:pt x="815512" y="1045276"/>
                </a:moveTo>
                <a:cubicBezTo>
                  <a:pt x="817150" y="1044923"/>
                  <a:pt x="818647" y="1043869"/>
                  <a:pt x="820214" y="1043093"/>
                </a:cubicBezTo>
                <a:lnTo>
                  <a:pt x="817720" y="1040603"/>
                </a:lnTo>
                <a:lnTo>
                  <a:pt x="813209" y="1043093"/>
                </a:lnTo>
                <a:cubicBezTo>
                  <a:pt x="813986" y="1043869"/>
                  <a:pt x="814938" y="1045407"/>
                  <a:pt x="815512" y="1045276"/>
                </a:cubicBezTo>
                <a:close/>
                <a:moveTo>
                  <a:pt x="774717" y="1102592"/>
                </a:moveTo>
                <a:cubicBezTo>
                  <a:pt x="775493" y="1101801"/>
                  <a:pt x="776270" y="1101025"/>
                  <a:pt x="777207" y="1100087"/>
                </a:cubicBezTo>
                <a:lnTo>
                  <a:pt x="774717" y="1095591"/>
                </a:lnTo>
                <a:cubicBezTo>
                  <a:pt x="773941" y="1096367"/>
                  <a:pt x="772404" y="1097320"/>
                  <a:pt x="772520" y="1097890"/>
                </a:cubicBezTo>
                <a:cubicBezTo>
                  <a:pt x="772884" y="1099532"/>
                  <a:pt x="773941" y="1101025"/>
                  <a:pt x="774717" y="1102592"/>
                </a:cubicBezTo>
                <a:close/>
                <a:moveTo>
                  <a:pt x="824901" y="1241265"/>
                </a:moveTo>
                <a:cubicBezTo>
                  <a:pt x="825486" y="1241381"/>
                  <a:pt x="826424" y="1239844"/>
                  <a:pt x="827200" y="1239067"/>
                </a:cubicBezTo>
                <a:lnTo>
                  <a:pt x="822704" y="1236577"/>
                </a:lnTo>
                <a:lnTo>
                  <a:pt x="820214" y="1239067"/>
                </a:lnTo>
                <a:cubicBezTo>
                  <a:pt x="821767" y="1239844"/>
                  <a:pt x="823259" y="1240882"/>
                  <a:pt x="824901" y="1241265"/>
                </a:cubicBezTo>
                <a:close/>
                <a:moveTo>
                  <a:pt x="653301" y="724387"/>
                </a:moveTo>
                <a:cubicBezTo>
                  <a:pt x="660640" y="723858"/>
                  <a:pt x="658720" y="720667"/>
                  <a:pt x="655131" y="716610"/>
                </a:cubicBezTo>
                <a:cubicBezTo>
                  <a:pt x="654209" y="715567"/>
                  <a:pt x="657182" y="711641"/>
                  <a:pt x="656477" y="709751"/>
                </a:cubicBezTo>
                <a:cubicBezTo>
                  <a:pt x="654899" y="705521"/>
                  <a:pt x="652128" y="701727"/>
                  <a:pt x="649844" y="697756"/>
                </a:cubicBezTo>
                <a:cubicBezTo>
                  <a:pt x="648306" y="700875"/>
                  <a:pt x="646664" y="703939"/>
                  <a:pt x="645288" y="707115"/>
                </a:cubicBezTo>
                <a:cubicBezTo>
                  <a:pt x="644879" y="708068"/>
                  <a:pt x="645228" y="709343"/>
                  <a:pt x="645228" y="710456"/>
                </a:cubicBezTo>
                <a:cubicBezTo>
                  <a:pt x="645228" y="713824"/>
                  <a:pt x="644204" y="717708"/>
                  <a:pt x="645550" y="720401"/>
                </a:cubicBezTo>
                <a:cubicBezTo>
                  <a:pt x="646649" y="722568"/>
                  <a:pt x="650706" y="724578"/>
                  <a:pt x="653301" y="724387"/>
                </a:cubicBezTo>
                <a:close/>
                <a:moveTo>
                  <a:pt x="648730" y="773634"/>
                </a:moveTo>
                <a:lnTo>
                  <a:pt x="651220" y="771144"/>
                </a:lnTo>
                <a:lnTo>
                  <a:pt x="648730" y="766629"/>
                </a:lnTo>
                <a:cubicBezTo>
                  <a:pt x="647954" y="767405"/>
                  <a:pt x="646416" y="768358"/>
                  <a:pt x="646548" y="768931"/>
                </a:cubicBezTo>
                <a:cubicBezTo>
                  <a:pt x="646915" y="770585"/>
                  <a:pt x="647954" y="772081"/>
                  <a:pt x="648730" y="773634"/>
                </a:cubicBezTo>
                <a:close/>
                <a:moveTo>
                  <a:pt x="650459" y="808230"/>
                </a:moveTo>
                <a:cubicBezTo>
                  <a:pt x="653755" y="807000"/>
                  <a:pt x="656800" y="804232"/>
                  <a:pt x="658896" y="801304"/>
                </a:cubicBezTo>
                <a:cubicBezTo>
                  <a:pt x="659380" y="800614"/>
                  <a:pt x="655630" y="795034"/>
                  <a:pt x="653856" y="795049"/>
                </a:cubicBezTo>
                <a:cubicBezTo>
                  <a:pt x="650560" y="795060"/>
                  <a:pt x="647294" y="797554"/>
                  <a:pt x="641523" y="800130"/>
                </a:cubicBezTo>
                <a:cubicBezTo>
                  <a:pt x="646402" y="804701"/>
                  <a:pt x="649259" y="808683"/>
                  <a:pt x="650459" y="808230"/>
                </a:cubicBezTo>
                <a:close/>
                <a:moveTo>
                  <a:pt x="690537" y="910105"/>
                </a:moveTo>
                <a:cubicBezTo>
                  <a:pt x="689172" y="908950"/>
                  <a:pt x="687605" y="907777"/>
                  <a:pt x="685674" y="906618"/>
                </a:cubicBezTo>
                <a:lnTo>
                  <a:pt x="687226" y="906618"/>
                </a:lnTo>
                <a:cubicBezTo>
                  <a:pt x="686581" y="904803"/>
                  <a:pt x="686213" y="902767"/>
                  <a:pt x="685115" y="901301"/>
                </a:cubicBezTo>
                <a:cubicBezTo>
                  <a:pt x="684777" y="900877"/>
                  <a:pt x="682348" y="902036"/>
                  <a:pt x="680866" y="902474"/>
                </a:cubicBezTo>
                <a:cubicBezTo>
                  <a:pt x="681950" y="903850"/>
                  <a:pt x="683022" y="905227"/>
                  <a:pt x="685674" y="906618"/>
                </a:cubicBezTo>
                <a:cubicBezTo>
                  <a:pt x="687605" y="907777"/>
                  <a:pt x="689172" y="908950"/>
                  <a:pt x="690537" y="910105"/>
                </a:cubicBezTo>
                <a:close/>
                <a:moveTo>
                  <a:pt x="589479" y="859336"/>
                </a:moveTo>
                <a:cubicBezTo>
                  <a:pt x="589303" y="860964"/>
                  <a:pt x="591575" y="862853"/>
                  <a:pt x="592730" y="864623"/>
                </a:cubicBezTo>
                <a:lnTo>
                  <a:pt x="596791" y="856760"/>
                </a:lnTo>
                <a:lnTo>
                  <a:pt x="592730" y="850621"/>
                </a:lnTo>
                <a:cubicBezTo>
                  <a:pt x="591575" y="853520"/>
                  <a:pt x="589801" y="856348"/>
                  <a:pt x="589479" y="859336"/>
                </a:cubicBezTo>
                <a:close/>
                <a:moveTo>
                  <a:pt x="493097" y="877572"/>
                </a:moveTo>
                <a:cubicBezTo>
                  <a:pt x="495017" y="876664"/>
                  <a:pt x="498005" y="875933"/>
                  <a:pt x="498005" y="875157"/>
                </a:cubicBezTo>
                <a:cubicBezTo>
                  <a:pt x="498268" y="851998"/>
                  <a:pt x="498343" y="828824"/>
                  <a:pt x="498062" y="805653"/>
                </a:cubicBezTo>
                <a:cubicBezTo>
                  <a:pt x="498035" y="803955"/>
                  <a:pt x="495264" y="802241"/>
                  <a:pt x="493697" y="800599"/>
                </a:cubicBezTo>
                <a:cubicBezTo>
                  <a:pt x="492103" y="798915"/>
                  <a:pt x="490431" y="797318"/>
                  <a:pt x="488792" y="795664"/>
                </a:cubicBezTo>
                <a:cubicBezTo>
                  <a:pt x="487281" y="797831"/>
                  <a:pt x="485481" y="799837"/>
                  <a:pt x="484307" y="802166"/>
                </a:cubicBezTo>
                <a:cubicBezTo>
                  <a:pt x="481262" y="808260"/>
                  <a:pt x="482009" y="813652"/>
                  <a:pt x="483036" y="820840"/>
                </a:cubicBezTo>
                <a:cubicBezTo>
                  <a:pt x="485173" y="835855"/>
                  <a:pt x="502749" y="851428"/>
                  <a:pt x="485406" y="867713"/>
                </a:cubicBezTo>
                <a:cubicBezTo>
                  <a:pt x="485128" y="867979"/>
                  <a:pt x="490329" y="874058"/>
                  <a:pt x="493097" y="877572"/>
                </a:cubicBezTo>
                <a:close/>
                <a:moveTo>
                  <a:pt x="552817" y="878348"/>
                </a:moveTo>
                <a:cubicBezTo>
                  <a:pt x="553357" y="874557"/>
                  <a:pt x="554193" y="871437"/>
                  <a:pt x="554017" y="868373"/>
                </a:cubicBezTo>
                <a:cubicBezTo>
                  <a:pt x="553960" y="867406"/>
                  <a:pt x="551174" y="866603"/>
                  <a:pt x="549637" y="865737"/>
                </a:cubicBezTo>
                <a:cubicBezTo>
                  <a:pt x="548831" y="868786"/>
                  <a:pt x="547691" y="871801"/>
                  <a:pt x="547484" y="874894"/>
                </a:cubicBezTo>
                <a:cubicBezTo>
                  <a:pt x="547425" y="875727"/>
                  <a:pt x="550237" y="876754"/>
                  <a:pt x="552817" y="878348"/>
                </a:cubicBezTo>
                <a:close/>
                <a:moveTo>
                  <a:pt x="304581" y="359378"/>
                </a:moveTo>
                <a:cubicBezTo>
                  <a:pt x="306220" y="359010"/>
                  <a:pt x="307731" y="357971"/>
                  <a:pt x="309283" y="357180"/>
                </a:cubicBezTo>
                <a:cubicBezTo>
                  <a:pt x="308507" y="356419"/>
                  <a:pt x="307555" y="354867"/>
                  <a:pt x="306981" y="354998"/>
                </a:cubicBezTo>
                <a:cubicBezTo>
                  <a:pt x="305327" y="355365"/>
                  <a:pt x="303831" y="356419"/>
                  <a:pt x="302279" y="357180"/>
                </a:cubicBezTo>
                <a:cubicBezTo>
                  <a:pt x="303055" y="357971"/>
                  <a:pt x="304007" y="359509"/>
                  <a:pt x="304581" y="359378"/>
                </a:cubicBezTo>
                <a:close/>
                <a:moveTo>
                  <a:pt x="298780" y="374684"/>
                </a:moveTo>
                <a:cubicBezTo>
                  <a:pt x="299556" y="373908"/>
                  <a:pt x="301094" y="372956"/>
                  <a:pt x="300963" y="372386"/>
                </a:cubicBezTo>
                <a:cubicBezTo>
                  <a:pt x="300595" y="370743"/>
                  <a:pt x="299556" y="369251"/>
                  <a:pt x="298780" y="367683"/>
                </a:cubicBezTo>
                <a:cubicBezTo>
                  <a:pt x="298004" y="368475"/>
                  <a:pt x="297228" y="369251"/>
                  <a:pt x="296290" y="370188"/>
                </a:cubicBezTo>
                <a:lnTo>
                  <a:pt x="298780" y="374684"/>
                </a:lnTo>
                <a:close/>
                <a:moveTo>
                  <a:pt x="298780" y="458673"/>
                </a:moveTo>
                <a:cubicBezTo>
                  <a:pt x="299556" y="457121"/>
                  <a:pt x="300595" y="455628"/>
                  <a:pt x="300963" y="453975"/>
                </a:cubicBezTo>
                <a:cubicBezTo>
                  <a:pt x="301094" y="453401"/>
                  <a:pt x="299556" y="452464"/>
                  <a:pt x="298780" y="451672"/>
                </a:cubicBezTo>
                <a:cubicBezTo>
                  <a:pt x="297944" y="453195"/>
                  <a:pt x="297096" y="454721"/>
                  <a:pt x="296290" y="456183"/>
                </a:cubicBezTo>
                <a:lnTo>
                  <a:pt x="298780" y="458673"/>
                </a:lnTo>
                <a:close/>
                <a:moveTo>
                  <a:pt x="308815" y="480396"/>
                </a:moveTo>
                <a:cubicBezTo>
                  <a:pt x="311844" y="479327"/>
                  <a:pt x="313487" y="479196"/>
                  <a:pt x="313678" y="478596"/>
                </a:cubicBezTo>
                <a:cubicBezTo>
                  <a:pt x="314143" y="477145"/>
                  <a:pt x="314642" y="474786"/>
                  <a:pt x="313896" y="474040"/>
                </a:cubicBezTo>
                <a:cubicBezTo>
                  <a:pt x="310866" y="470995"/>
                  <a:pt x="307581" y="468048"/>
                  <a:pt x="303921" y="465866"/>
                </a:cubicBezTo>
                <a:cubicBezTo>
                  <a:pt x="302515" y="465033"/>
                  <a:pt x="299849" y="466349"/>
                  <a:pt x="297753" y="466702"/>
                </a:cubicBezTo>
                <a:cubicBezTo>
                  <a:pt x="298473" y="469060"/>
                  <a:pt x="298529" y="472064"/>
                  <a:pt x="300055" y="473661"/>
                </a:cubicBezTo>
                <a:cubicBezTo>
                  <a:pt x="302837" y="476590"/>
                  <a:pt x="306497" y="478682"/>
                  <a:pt x="308815" y="480396"/>
                </a:cubicBezTo>
                <a:close/>
                <a:moveTo>
                  <a:pt x="263404" y="486666"/>
                </a:moveTo>
                <a:cubicBezTo>
                  <a:pt x="262905" y="487180"/>
                  <a:pt x="262396" y="487678"/>
                  <a:pt x="261897" y="488177"/>
                </a:cubicBezTo>
                <a:cubicBezTo>
                  <a:pt x="263258" y="488938"/>
                  <a:pt x="264780" y="489745"/>
                  <a:pt x="266715" y="490738"/>
                </a:cubicBezTo>
                <a:lnTo>
                  <a:pt x="263404" y="486666"/>
                </a:lnTo>
                <a:close/>
                <a:moveTo>
                  <a:pt x="259231" y="486666"/>
                </a:moveTo>
                <a:lnTo>
                  <a:pt x="260284" y="486666"/>
                </a:lnTo>
                <a:cubicBezTo>
                  <a:pt x="259639" y="484866"/>
                  <a:pt x="259276" y="482830"/>
                  <a:pt x="258177" y="481364"/>
                </a:cubicBezTo>
                <a:cubicBezTo>
                  <a:pt x="257839" y="480925"/>
                  <a:pt x="255406" y="482099"/>
                  <a:pt x="253928" y="482522"/>
                </a:cubicBezTo>
                <a:cubicBezTo>
                  <a:pt x="254659" y="483460"/>
                  <a:pt x="255481" y="484442"/>
                  <a:pt x="259231" y="486666"/>
                </a:cubicBezTo>
                <a:close/>
                <a:moveTo>
                  <a:pt x="264503" y="492906"/>
                </a:moveTo>
                <a:cubicBezTo>
                  <a:pt x="264709" y="493011"/>
                  <a:pt x="265410" y="492028"/>
                  <a:pt x="261031" y="489040"/>
                </a:cubicBezTo>
                <a:cubicBezTo>
                  <a:pt x="260783" y="489291"/>
                  <a:pt x="260535" y="489553"/>
                  <a:pt x="260284" y="489786"/>
                </a:cubicBezTo>
                <a:cubicBezTo>
                  <a:pt x="261660" y="490869"/>
                  <a:pt x="262981" y="492073"/>
                  <a:pt x="264503" y="492906"/>
                </a:cubicBezTo>
                <a:close/>
                <a:moveTo>
                  <a:pt x="302601" y="526800"/>
                </a:moveTo>
                <a:cubicBezTo>
                  <a:pt x="305005" y="526583"/>
                  <a:pt x="307918" y="526583"/>
                  <a:pt x="307964" y="526260"/>
                </a:cubicBezTo>
                <a:cubicBezTo>
                  <a:pt x="308316" y="523212"/>
                  <a:pt x="308226" y="520122"/>
                  <a:pt x="307964" y="517077"/>
                </a:cubicBezTo>
                <a:cubicBezTo>
                  <a:pt x="307948" y="516942"/>
                  <a:pt x="303659" y="516796"/>
                  <a:pt x="303599" y="517103"/>
                </a:cubicBezTo>
                <a:cubicBezTo>
                  <a:pt x="303014" y="520077"/>
                  <a:pt x="302894" y="523171"/>
                  <a:pt x="302601" y="526800"/>
                </a:cubicBezTo>
                <a:close/>
                <a:moveTo>
                  <a:pt x="389770" y="878614"/>
                </a:moveTo>
                <a:cubicBezTo>
                  <a:pt x="390550" y="877838"/>
                  <a:pt x="392087" y="876885"/>
                  <a:pt x="391952" y="876312"/>
                </a:cubicBezTo>
                <a:cubicBezTo>
                  <a:pt x="391589" y="874673"/>
                  <a:pt x="390550" y="873177"/>
                  <a:pt x="389770" y="871613"/>
                </a:cubicBezTo>
                <a:cubicBezTo>
                  <a:pt x="388994" y="872389"/>
                  <a:pt x="387456" y="873338"/>
                  <a:pt x="387576" y="873912"/>
                </a:cubicBezTo>
                <a:cubicBezTo>
                  <a:pt x="387940" y="875565"/>
                  <a:pt x="388983" y="877062"/>
                  <a:pt x="389770" y="878614"/>
                </a:cubicBezTo>
                <a:close/>
                <a:moveTo>
                  <a:pt x="387149" y="900982"/>
                </a:moveTo>
                <a:cubicBezTo>
                  <a:pt x="389099" y="898271"/>
                  <a:pt x="391660" y="895575"/>
                  <a:pt x="393040" y="892383"/>
                </a:cubicBezTo>
                <a:cubicBezTo>
                  <a:pt x="393610" y="891064"/>
                  <a:pt x="391675" y="888649"/>
                  <a:pt x="390884" y="886744"/>
                </a:cubicBezTo>
                <a:lnTo>
                  <a:pt x="379533" y="896381"/>
                </a:lnTo>
                <a:lnTo>
                  <a:pt x="387149" y="900982"/>
                </a:lnTo>
                <a:close/>
                <a:moveTo>
                  <a:pt x="549551" y="905302"/>
                </a:moveTo>
                <a:cubicBezTo>
                  <a:pt x="551189" y="904934"/>
                  <a:pt x="552686" y="903895"/>
                  <a:pt x="554238" y="903119"/>
                </a:cubicBezTo>
                <a:cubicBezTo>
                  <a:pt x="553462" y="902328"/>
                  <a:pt x="552524" y="900806"/>
                  <a:pt x="551939" y="900922"/>
                </a:cubicBezTo>
                <a:cubicBezTo>
                  <a:pt x="550297" y="901289"/>
                  <a:pt x="548804" y="902328"/>
                  <a:pt x="547252" y="903119"/>
                </a:cubicBezTo>
                <a:cubicBezTo>
                  <a:pt x="548028" y="903895"/>
                  <a:pt x="548966" y="905433"/>
                  <a:pt x="549551" y="905302"/>
                </a:cubicBezTo>
                <a:close/>
                <a:moveTo>
                  <a:pt x="382330" y="938653"/>
                </a:moveTo>
                <a:lnTo>
                  <a:pt x="389612" y="935345"/>
                </a:lnTo>
                <a:cubicBezTo>
                  <a:pt x="390828" y="929923"/>
                  <a:pt x="392380" y="924550"/>
                  <a:pt x="393051" y="919071"/>
                </a:cubicBezTo>
                <a:cubicBezTo>
                  <a:pt x="393257" y="917429"/>
                  <a:pt x="391004" y="915512"/>
                  <a:pt x="389860" y="913709"/>
                </a:cubicBezTo>
                <a:cubicBezTo>
                  <a:pt x="386328" y="918966"/>
                  <a:pt x="382169" y="923935"/>
                  <a:pt x="379593" y="929631"/>
                </a:cubicBezTo>
                <a:cubicBezTo>
                  <a:pt x="378625" y="931783"/>
                  <a:pt x="381307" y="935593"/>
                  <a:pt x="382330" y="938653"/>
                </a:cubicBezTo>
                <a:close/>
                <a:moveTo>
                  <a:pt x="144800" y="227709"/>
                </a:moveTo>
                <a:cubicBezTo>
                  <a:pt x="143631" y="230638"/>
                  <a:pt x="141418" y="233612"/>
                  <a:pt x="141549" y="236495"/>
                </a:cubicBezTo>
                <a:cubicBezTo>
                  <a:pt x="141741" y="240598"/>
                  <a:pt x="143631" y="244640"/>
                  <a:pt x="144800" y="248712"/>
                </a:cubicBezTo>
                <a:lnTo>
                  <a:pt x="149488" y="239529"/>
                </a:lnTo>
                <a:lnTo>
                  <a:pt x="144800" y="227709"/>
                </a:lnTo>
                <a:close/>
                <a:moveTo>
                  <a:pt x="109807" y="514673"/>
                </a:moveTo>
                <a:cubicBezTo>
                  <a:pt x="110583" y="513106"/>
                  <a:pt x="111626" y="511614"/>
                  <a:pt x="111989" y="509971"/>
                </a:cubicBezTo>
                <a:cubicBezTo>
                  <a:pt x="112124" y="509386"/>
                  <a:pt x="110583" y="508449"/>
                  <a:pt x="109807" y="507672"/>
                </a:cubicBezTo>
                <a:cubicBezTo>
                  <a:pt x="108975" y="509195"/>
                  <a:pt x="108123" y="510702"/>
                  <a:pt x="107317" y="512184"/>
                </a:cubicBezTo>
                <a:cubicBezTo>
                  <a:pt x="108255" y="513106"/>
                  <a:pt x="109031" y="513897"/>
                  <a:pt x="109807" y="514673"/>
                </a:cubicBezTo>
                <a:close/>
                <a:moveTo>
                  <a:pt x="109807" y="542666"/>
                </a:moveTo>
                <a:lnTo>
                  <a:pt x="113864" y="536528"/>
                </a:lnTo>
                <a:lnTo>
                  <a:pt x="109807" y="528664"/>
                </a:lnTo>
                <a:cubicBezTo>
                  <a:pt x="108637" y="530434"/>
                  <a:pt x="106365" y="532324"/>
                  <a:pt x="106541" y="533951"/>
                </a:cubicBezTo>
                <a:cubicBezTo>
                  <a:pt x="106878" y="536940"/>
                  <a:pt x="108637" y="539764"/>
                  <a:pt x="109807" y="542666"/>
                </a:cubicBezTo>
                <a:close/>
                <a:moveTo>
                  <a:pt x="103113" y="640353"/>
                </a:moveTo>
                <a:cubicBezTo>
                  <a:pt x="106380" y="637072"/>
                  <a:pt x="111435" y="634215"/>
                  <a:pt x="112372" y="630375"/>
                </a:cubicBezTo>
                <a:cubicBezTo>
                  <a:pt x="113073" y="627461"/>
                  <a:pt x="108521" y="623273"/>
                  <a:pt x="106308" y="619654"/>
                </a:cubicBezTo>
                <a:cubicBezTo>
                  <a:pt x="108123" y="619009"/>
                  <a:pt x="110144" y="618645"/>
                  <a:pt x="111611" y="617547"/>
                </a:cubicBezTo>
                <a:cubicBezTo>
                  <a:pt x="112050" y="617209"/>
                  <a:pt x="110876" y="614760"/>
                  <a:pt x="110452" y="613298"/>
                </a:cubicBezTo>
                <a:cubicBezTo>
                  <a:pt x="109661" y="613913"/>
                  <a:pt x="108813" y="614599"/>
                  <a:pt x="106308" y="617164"/>
                </a:cubicBezTo>
                <a:lnTo>
                  <a:pt x="106308" y="619654"/>
                </a:lnTo>
                <a:cubicBezTo>
                  <a:pt x="103803" y="621645"/>
                  <a:pt x="101329" y="623640"/>
                  <a:pt x="104475" y="619084"/>
                </a:cubicBezTo>
                <a:cubicBezTo>
                  <a:pt x="102675" y="620974"/>
                  <a:pt x="100346" y="623479"/>
                  <a:pt x="97035" y="627067"/>
                </a:cubicBezTo>
                <a:lnTo>
                  <a:pt x="103113" y="640353"/>
                </a:lnTo>
                <a:close/>
                <a:moveTo>
                  <a:pt x="106631" y="657651"/>
                </a:moveTo>
                <a:lnTo>
                  <a:pt x="109560" y="661648"/>
                </a:lnTo>
                <a:cubicBezTo>
                  <a:pt x="110820" y="660040"/>
                  <a:pt x="113148" y="658367"/>
                  <a:pt x="113073" y="656830"/>
                </a:cubicBezTo>
                <a:cubicBezTo>
                  <a:pt x="112912" y="653931"/>
                  <a:pt x="111374" y="651104"/>
                  <a:pt x="110407" y="648246"/>
                </a:cubicBezTo>
                <a:cubicBezTo>
                  <a:pt x="109413" y="649536"/>
                  <a:pt x="108416" y="650868"/>
                  <a:pt x="106631" y="657651"/>
                </a:cubicBezTo>
                <a:close/>
                <a:moveTo>
                  <a:pt x="102427" y="663876"/>
                </a:moveTo>
                <a:cubicBezTo>
                  <a:pt x="101122" y="664652"/>
                  <a:pt x="100009" y="665503"/>
                  <a:pt x="99641" y="666587"/>
                </a:cubicBezTo>
                <a:cubicBezTo>
                  <a:pt x="99026" y="668477"/>
                  <a:pt x="99994" y="670760"/>
                  <a:pt x="102427" y="663876"/>
                </a:cubicBezTo>
                <a:close/>
                <a:moveTo>
                  <a:pt x="102075" y="678481"/>
                </a:moveTo>
                <a:cubicBezTo>
                  <a:pt x="104302" y="673044"/>
                  <a:pt x="105618" y="670674"/>
                  <a:pt x="106203" y="668139"/>
                </a:cubicBezTo>
                <a:cubicBezTo>
                  <a:pt x="106687" y="666088"/>
                  <a:pt x="106308" y="663816"/>
                  <a:pt x="106308" y="661648"/>
                </a:cubicBezTo>
                <a:cubicBezTo>
                  <a:pt x="106072" y="661810"/>
                  <a:pt x="105780" y="661956"/>
                  <a:pt x="105532" y="662117"/>
                </a:cubicBezTo>
                <a:cubicBezTo>
                  <a:pt x="104580" y="666148"/>
                  <a:pt x="103466" y="671345"/>
                  <a:pt x="102075" y="678481"/>
                </a:cubicBezTo>
                <a:close/>
                <a:moveTo>
                  <a:pt x="102600" y="710426"/>
                </a:moveTo>
                <a:cubicBezTo>
                  <a:pt x="105750" y="707408"/>
                  <a:pt x="111918" y="703733"/>
                  <a:pt x="111435" y="701520"/>
                </a:cubicBezTo>
                <a:cubicBezTo>
                  <a:pt x="110482" y="697171"/>
                  <a:pt x="105825" y="693627"/>
                  <a:pt x="102705" y="689757"/>
                </a:cubicBezTo>
                <a:cubicBezTo>
                  <a:pt x="101314" y="692498"/>
                  <a:pt x="99923" y="695251"/>
                  <a:pt x="98179" y="698723"/>
                </a:cubicBezTo>
                <a:lnTo>
                  <a:pt x="102600" y="710426"/>
                </a:lnTo>
                <a:close/>
                <a:moveTo>
                  <a:pt x="104066" y="744381"/>
                </a:moveTo>
                <a:cubicBezTo>
                  <a:pt x="104036" y="735854"/>
                  <a:pt x="104006" y="727331"/>
                  <a:pt x="103980" y="718807"/>
                </a:cubicBezTo>
                <a:cubicBezTo>
                  <a:pt x="102427" y="719670"/>
                  <a:pt x="99716" y="720330"/>
                  <a:pt x="99525" y="721443"/>
                </a:cubicBezTo>
                <a:cubicBezTo>
                  <a:pt x="98925" y="724766"/>
                  <a:pt x="99308" y="728268"/>
                  <a:pt x="99308" y="731710"/>
                </a:cubicBezTo>
                <a:cubicBezTo>
                  <a:pt x="99308" y="735138"/>
                  <a:pt x="98940" y="738640"/>
                  <a:pt x="99525" y="741962"/>
                </a:cubicBezTo>
                <a:cubicBezTo>
                  <a:pt x="99716" y="743005"/>
                  <a:pt x="102484" y="743575"/>
                  <a:pt x="104066" y="744381"/>
                </a:cubicBezTo>
                <a:close/>
                <a:moveTo>
                  <a:pt x="102806" y="780634"/>
                </a:moveTo>
                <a:cubicBezTo>
                  <a:pt x="103980" y="778861"/>
                  <a:pt x="106248" y="776971"/>
                  <a:pt x="106057" y="775347"/>
                </a:cubicBezTo>
                <a:cubicBezTo>
                  <a:pt x="105735" y="772359"/>
                  <a:pt x="103980" y="769531"/>
                  <a:pt x="102806" y="766629"/>
                </a:cubicBezTo>
                <a:lnTo>
                  <a:pt x="98749" y="772767"/>
                </a:lnTo>
                <a:lnTo>
                  <a:pt x="102806" y="780634"/>
                </a:lnTo>
                <a:close/>
                <a:moveTo>
                  <a:pt x="17805" y="975596"/>
                </a:moveTo>
                <a:lnTo>
                  <a:pt x="22316" y="973106"/>
                </a:lnTo>
                <a:cubicBezTo>
                  <a:pt x="21540" y="972330"/>
                  <a:pt x="20587" y="970793"/>
                  <a:pt x="20017" y="970909"/>
                </a:cubicBezTo>
                <a:cubicBezTo>
                  <a:pt x="18378" y="971291"/>
                  <a:pt x="16867" y="972330"/>
                  <a:pt x="15315" y="973106"/>
                </a:cubicBezTo>
                <a:lnTo>
                  <a:pt x="17805" y="975596"/>
                </a:lnTo>
                <a:close/>
                <a:moveTo>
                  <a:pt x="11918" y="1001451"/>
                </a:moveTo>
                <a:cubicBezTo>
                  <a:pt x="19623" y="995767"/>
                  <a:pt x="21907" y="994582"/>
                  <a:pt x="23490" y="992778"/>
                </a:cubicBezTo>
                <a:cubicBezTo>
                  <a:pt x="25304" y="990712"/>
                  <a:pt x="26478" y="988091"/>
                  <a:pt x="27926" y="985717"/>
                </a:cubicBezTo>
                <a:cubicBezTo>
                  <a:pt x="24881" y="985031"/>
                  <a:pt x="20163" y="982818"/>
                  <a:pt x="19080" y="983973"/>
                </a:cubicBezTo>
                <a:cubicBezTo>
                  <a:pt x="16635" y="986598"/>
                  <a:pt x="15975" y="990888"/>
                  <a:pt x="11918" y="1001451"/>
                </a:cubicBezTo>
                <a:close/>
                <a:moveTo>
                  <a:pt x="20253" y="1150140"/>
                </a:moveTo>
                <a:cubicBezTo>
                  <a:pt x="21907" y="1148483"/>
                  <a:pt x="24629" y="1147050"/>
                  <a:pt x="24997" y="1145160"/>
                </a:cubicBezTo>
                <a:cubicBezTo>
                  <a:pt x="25904" y="1140327"/>
                  <a:pt x="25728" y="1135302"/>
                  <a:pt x="26051" y="1130352"/>
                </a:cubicBezTo>
                <a:cubicBezTo>
                  <a:pt x="27123" y="1113328"/>
                  <a:pt x="28747" y="1096292"/>
                  <a:pt x="28878" y="1079245"/>
                </a:cubicBezTo>
                <a:cubicBezTo>
                  <a:pt x="28908" y="1075859"/>
                  <a:pt x="23268" y="1072432"/>
                  <a:pt x="20238" y="1069020"/>
                </a:cubicBezTo>
                <a:cubicBezTo>
                  <a:pt x="18596" y="1072053"/>
                  <a:pt x="15723" y="1075012"/>
                  <a:pt x="15551" y="1078132"/>
                </a:cubicBezTo>
                <a:cubicBezTo>
                  <a:pt x="14947" y="1088590"/>
                  <a:pt x="15315" y="1099105"/>
                  <a:pt x="15315" y="1109593"/>
                </a:cubicBezTo>
                <a:cubicBezTo>
                  <a:pt x="15315" y="1121255"/>
                  <a:pt x="15094" y="1132913"/>
                  <a:pt x="15536" y="1144560"/>
                </a:cubicBezTo>
                <a:cubicBezTo>
                  <a:pt x="15607" y="1146476"/>
                  <a:pt x="18611" y="1148280"/>
                  <a:pt x="20253" y="1150140"/>
                </a:cubicBezTo>
                <a:close/>
                <a:moveTo>
                  <a:pt x="223138" y="1150226"/>
                </a:moveTo>
                <a:cubicBezTo>
                  <a:pt x="223052" y="1141703"/>
                  <a:pt x="222962" y="1133176"/>
                  <a:pt x="222861" y="1124652"/>
                </a:cubicBezTo>
                <a:cubicBezTo>
                  <a:pt x="221335" y="1125590"/>
                  <a:pt x="218980" y="1126235"/>
                  <a:pt x="218481" y="1127551"/>
                </a:cubicBezTo>
                <a:cubicBezTo>
                  <a:pt x="217735" y="1129576"/>
                  <a:pt x="218290" y="1132066"/>
                  <a:pt x="218290" y="1134349"/>
                </a:cubicBezTo>
                <a:cubicBezTo>
                  <a:pt x="218290" y="1138920"/>
                  <a:pt x="218042" y="1143533"/>
                  <a:pt x="218511" y="1148059"/>
                </a:cubicBezTo>
                <a:cubicBezTo>
                  <a:pt x="218597" y="1148925"/>
                  <a:pt x="221526" y="1149510"/>
                  <a:pt x="223138" y="1150226"/>
                </a:cubicBezTo>
                <a:close/>
                <a:moveTo>
                  <a:pt x="227680" y="1229678"/>
                </a:moveTo>
                <a:cubicBezTo>
                  <a:pt x="226888" y="1232723"/>
                  <a:pt x="225730" y="1235756"/>
                  <a:pt x="225527" y="1238846"/>
                </a:cubicBezTo>
                <a:cubicBezTo>
                  <a:pt x="225467" y="1239667"/>
                  <a:pt x="228295" y="1240691"/>
                  <a:pt x="230859" y="1242303"/>
                </a:cubicBezTo>
                <a:cubicBezTo>
                  <a:pt x="231399" y="1238509"/>
                  <a:pt x="232235" y="1235389"/>
                  <a:pt x="232059" y="1232314"/>
                </a:cubicBezTo>
                <a:cubicBezTo>
                  <a:pt x="231999" y="1231361"/>
                  <a:pt x="229217" y="1230555"/>
                  <a:pt x="227680" y="1229678"/>
                </a:cubicBezTo>
                <a:close/>
                <a:moveTo>
                  <a:pt x="219610" y="1168012"/>
                </a:moveTo>
                <a:cubicBezTo>
                  <a:pt x="219021" y="1170997"/>
                  <a:pt x="218905" y="1174075"/>
                  <a:pt x="218612" y="1177705"/>
                </a:cubicBezTo>
                <a:cubicBezTo>
                  <a:pt x="221027" y="1177487"/>
                  <a:pt x="223930" y="1177487"/>
                  <a:pt x="223975" y="1177165"/>
                </a:cubicBezTo>
                <a:cubicBezTo>
                  <a:pt x="224323" y="1174131"/>
                  <a:pt x="224237" y="1171027"/>
                  <a:pt x="223975" y="1167982"/>
                </a:cubicBezTo>
                <a:cubicBezTo>
                  <a:pt x="223960" y="1167850"/>
                  <a:pt x="219666" y="1167700"/>
                  <a:pt x="219610" y="1168012"/>
                </a:cubicBezTo>
                <a:close/>
                <a:moveTo>
                  <a:pt x="23621" y="1186438"/>
                </a:moveTo>
                <a:cubicBezTo>
                  <a:pt x="25496" y="1186318"/>
                  <a:pt x="27254" y="1184413"/>
                  <a:pt x="28848" y="1183465"/>
                </a:cubicBezTo>
                <a:lnTo>
                  <a:pt x="17719" y="1166677"/>
                </a:lnTo>
                <a:cubicBezTo>
                  <a:pt x="16927" y="1168612"/>
                  <a:pt x="15345" y="1170588"/>
                  <a:pt x="15461" y="1172463"/>
                </a:cubicBezTo>
                <a:cubicBezTo>
                  <a:pt x="15814" y="1178380"/>
                  <a:pt x="12079" y="1187185"/>
                  <a:pt x="23621" y="1186438"/>
                </a:cubicBezTo>
                <a:close/>
                <a:moveTo>
                  <a:pt x="218522" y="1200616"/>
                </a:moveTo>
                <a:cubicBezTo>
                  <a:pt x="218204" y="1202578"/>
                  <a:pt x="220442" y="1204951"/>
                  <a:pt x="221440" y="1206987"/>
                </a:cubicBezTo>
                <a:lnTo>
                  <a:pt x="232176" y="1196968"/>
                </a:lnTo>
                <a:lnTo>
                  <a:pt x="222715" y="1187492"/>
                </a:lnTo>
                <a:cubicBezTo>
                  <a:pt x="221233" y="1191857"/>
                  <a:pt x="219257" y="1196135"/>
                  <a:pt x="218522" y="1200616"/>
                </a:cubicBezTo>
                <a:close/>
                <a:moveTo>
                  <a:pt x="11918" y="1218428"/>
                </a:moveTo>
                <a:cubicBezTo>
                  <a:pt x="19623" y="1212728"/>
                  <a:pt x="21907" y="1211558"/>
                  <a:pt x="23490" y="1209740"/>
                </a:cubicBezTo>
                <a:cubicBezTo>
                  <a:pt x="25304" y="1207677"/>
                  <a:pt x="26478" y="1205068"/>
                  <a:pt x="27926" y="1202698"/>
                </a:cubicBezTo>
                <a:cubicBezTo>
                  <a:pt x="24881" y="1202008"/>
                  <a:pt x="20163" y="1199780"/>
                  <a:pt x="19080" y="1200954"/>
                </a:cubicBezTo>
                <a:cubicBezTo>
                  <a:pt x="16635" y="1203575"/>
                  <a:pt x="15975" y="1207865"/>
                  <a:pt x="11918" y="1218428"/>
                </a:cubicBezTo>
                <a:close/>
                <a:moveTo>
                  <a:pt x="25803" y="1249421"/>
                </a:moveTo>
                <a:cubicBezTo>
                  <a:pt x="26710" y="1240957"/>
                  <a:pt x="27472" y="1232475"/>
                  <a:pt x="28233" y="1223978"/>
                </a:cubicBezTo>
                <a:cubicBezTo>
                  <a:pt x="26624" y="1223978"/>
                  <a:pt x="23752" y="1223569"/>
                  <a:pt x="23591" y="1224053"/>
                </a:cubicBezTo>
                <a:cubicBezTo>
                  <a:pt x="21071" y="1231759"/>
                  <a:pt x="18843" y="1239577"/>
                  <a:pt x="16897" y="1247459"/>
                </a:cubicBezTo>
                <a:cubicBezTo>
                  <a:pt x="16852" y="1247681"/>
                  <a:pt x="20602" y="1248851"/>
                  <a:pt x="22215" y="1249451"/>
                </a:cubicBezTo>
                <a:cubicBezTo>
                  <a:pt x="23692" y="1249451"/>
                  <a:pt x="25788" y="1249556"/>
                  <a:pt x="25803" y="1249421"/>
                </a:cubicBezTo>
                <a:close/>
                <a:moveTo>
                  <a:pt x="27281" y="1303955"/>
                </a:moveTo>
                <a:cubicBezTo>
                  <a:pt x="27839" y="1304045"/>
                  <a:pt x="29200" y="1302417"/>
                  <a:pt x="29230" y="1301540"/>
                </a:cubicBezTo>
                <a:cubicBezTo>
                  <a:pt x="29407" y="1295855"/>
                  <a:pt x="29317" y="1290174"/>
                  <a:pt x="29317" y="1278778"/>
                </a:cubicBezTo>
                <a:cubicBezTo>
                  <a:pt x="29170" y="1277852"/>
                  <a:pt x="28162" y="1271380"/>
                  <a:pt x="27149" y="1264889"/>
                </a:cubicBezTo>
                <a:lnTo>
                  <a:pt x="22316" y="1267060"/>
                </a:lnTo>
                <a:cubicBezTo>
                  <a:pt x="26973" y="1276127"/>
                  <a:pt x="5119" y="1282745"/>
                  <a:pt x="19972" y="1293117"/>
                </a:cubicBezTo>
                <a:cubicBezTo>
                  <a:pt x="21952" y="1294494"/>
                  <a:pt x="21307" y="1299256"/>
                  <a:pt x="22608" y="1302095"/>
                </a:cubicBezTo>
                <a:cubicBezTo>
                  <a:pt x="23137" y="1303238"/>
                  <a:pt x="25627" y="1303722"/>
                  <a:pt x="27281" y="1303955"/>
                </a:cubicBezTo>
                <a:close/>
                <a:moveTo>
                  <a:pt x="227710" y="1304468"/>
                </a:moveTo>
                <a:cubicBezTo>
                  <a:pt x="229232" y="1302417"/>
                  <a:pt x="231999" y="1300381"/>
                  <a:pt x="232029" y="1298289"/>
                </a:cubicBezTo>
                <a:cubicBezTo>
                  <a:pt x="232104" y="1294085"/>
                  <a:pt x="230683" y="1289866"/>
                  <a:pt x="229877" y="1285648"/>
                </a:cubicBezTo>
                <a:lnTo>
                  <a:pt x="223431" y="1288108"/>
                </a:lnTo>
                <a:lnTo>
                  <a:pt x="227710" y="1304468"/>
                </a:lnTo>
                <a:close/>
                <a:moveTo>
                  <a:pt x="230139" y="1339199"/>
                </a:moveTo>
                <a:cubicBezTo>
                  <a:pt x="230053" y="1330672"/>
                  <a:pt x="229948" y="1322149"/>
                  <a:pt x="229862" y="1313625"/>
                </a:cubicBezTo>
                <a:cubicBezTo>
                  <a:pt x="228339" y="1314574"/>
                  <a:pt x="225981" y="1315204"/>
                  <a:pt x="225482" y="1316524"/>
                </a:cubicBezTo>
                <a:cubicBezTo>
                  <a:pt x="224736" y="1318545"/>
                  <a:pt x="225291" y="1321035"/>
                  <a:pt x="225291" y="1323319"/>
                </a:cubicBezTo>
                <a:cubicBezTo>
                  <a:pt x="225291" y="1327905"/>
                  <a:pt x="225043" y="1332506"/>
                  <a:pt x="225512" y="1337032"/>
                </a:cubicBezTo>
                <a:cubicBezTo>
                  <a:pt x="225598" y="1337909"/>
                  <a:pt x="228527" y="1338479"/>
                  <a:pt x="230139" y="1339199"/>
                </a:cubicBezTo>
                <a:close/>
                <a:moveTo>
                  <a:pt x="227781" y="1367541"/>
                </a:moveTo>
                <a:lnTo>
                  <a:pt x="232292" y="1365051"/>
                </a:lnTo>
                <a:cubicBezTo>
                  <a:pt x="231515" y="1364274"/>
                  <a:pt x="230563" y="1362737"/>
                  <a:pt x="229993" y="1362853"/>
                </a:cubicBezTo>
                <a:cubicBezTo>
                  <a:pt x="228339" y="1363221"/>
                  <a:pt x="226843" y="1364274"/>
                  <a:pt x="225291" y="1365051"/>
                </a:cubicBezTo>
                <a:lnTo>
                  <a:pt x="227781" y="1367541"/>
                </a:lnTo>
                <a:close/>
                <a:moveTo>
                  <a:pt x="227589" y="1381239"/>
                </a:moveTo>
                <a:cubicBezTo>
                  <a:pt x="229232" y="1380871"/>
                  <a:pt x="230724" y="1379818"/>
                  <a:pt x="232292" y="1379056"/>
                </a:cubicBezTo>
                <a:cubicBezTo>
                  <a:pt x="231515" y="1378280"/>
                  <a:pt x="230563" y="1376728"/>
                  <a:pt x="229993" y="1376859"/>
                </a:cubicBezTo>
                <a:cubicBezTo>
                  <a:pt x="228339" y="1377223"/>
                  <a:pt x="226843" y="1378265"/>
                  <a:pt x="225291" y="1379056"/>
                </a:cubicBezTo>
                <a:cubicBezTo>
                  <a:pt x="226067" y="1379818"/>
                  <a:pt x="227019" y="1381370"/>
                  <a:pt x="227589" y="1381239"/>
                </a:cubicBezTo>
                <a:close/>
                <a:moveTo>
                  <a:pt x="227694" y="1444427"/>
                </a:moveTo>
                <a:cubicBezTo>
                  <a:pt x="237639" y="1436841"/>
                  <a:pt x="230961" y="1426338"/>
                  <a:pt x="231913" y="1417331"/>
                </a:cubicBezTo>
                <a:cubicBezTo>
                  <a:pt x="232836" y="1408601"/>
                  <a:pt x="230683" y="1399549"/>
                  <a:pt x="229892" y="1390643"/>
                </a:cubicBezTo>
                <a:cubicBezTo>
                  <a:pt x="220019" y="1398259"/>
                  <a:pt x="227957" y="1408894"/>
                  <a:pt x="224620" y="1419423"/>
                </a:cubicBezTo>
                <a:cubicBezTo>
                  <a:pt x="225512" y="1426691"/>
                  <a:pt x="226596" y="1435566"/>
                  <a:pt x="227694" y="1444427"/>
                </a:cubicBezTo>
                <a:close/>
                <a:moveTo>
                  <a:pt x="226727" y="1466270"/>
                </a:moveTo>
                <a:cubicBezTo>
                  <a:pt x="229292" y="1464658"/>
                  <a:pt x="232104" y="1463645"/>
                  <a:pt x="232059" y="1462813"/>
                </a:cubicBezTo>
                <a:cubicBezTo>
                  <a:pt x="231853" y="1459719"/>
                  <a:pt x="230698" y="1456704"/>
                  <a:pt x="229907" y="1453641"/>
                </a:cubicBezTo>
                <a:cubicBezTo>
                  <a:pt x="228369" y="1454522"/>
                  <a:pt x="225583" y="1455328"/>
                  <a:pt x="225527" y="1456292"/>
                </a:cubicBezTo>
                <a:cubicBezTo>
                  <a:pt x="225336" y="1459355"/>
                  <a:pt x="226172" y="1462475"/>
                  <a:pt x="226727" y="1466270"/>
                </a:cubicBezTo>
                <a:close/>
                <a:moveTo>
                  <a:pt x="237860" y="1972922"/>
                </a:moveTo>
                <a:cubicBezTo>
                  <a:pt x="238400" y="1969127"/>
                  <a:pt x="239236" y="1966007"/>
                  <a:pt x="239060" y="1962947"/>
                </a:cubicBezTo>
                <a:cubicBezTo>
                  <a:pt x="239000" y="1961980"/>
                  <a:pt x="236218" y="1961174"/>
                  <a:pt x="234680" y="1960296"/>
                </a:cubicBezTo>
                <a:cubicBezTo>
                  <a:pt x="233874" y="1963341"/>
                  <a:pt x="232734" y="1966375"/>
                  <a:pt x="232528" y="1969465"/>
                </a:cubicBezTo>
                <a:cubicBezTo>
                  <a:pt x="232468" y="1970301"/>
                  <a:pt x="235295" y="1971310"/>
                  <a:pt x="237860" y="1972922"/>
                </a:cubicBezTo>
                <a:close/>
                <a:moveTo>
                  <a:pt x="233713" y="2021902"/>
                </a:moveTo>
                <a:cubicBezTo>
                  <a:pt x="236293" y="2020309"/>
                  <a:pt x="239105" y="2019281"/>
                  <a:pt x="239045" y="2018460"/>
                </a:cubicBezTo>
                <a:cubicBezTo>
                  <a:pt x="238839" y="2015370"/>
                  <a:pt x="237699" y="2012340"/>
                  <a:pt x="236893" y="2009292"/>
                </a:cubicBezTo>
                <a:cubicBezTo>
                  <a:pt x="235370" y="2010169"/>
                  <a:pt x="232573" y="2010960"/>
                  <a:pt x="232528" y="2011943"/>
                </a:cubicBezTo>
                <a:cubicBezTo>
                  <a:pt x="232337" y="2014992"/>
                  <a:pt x="233173" y="2018126"/>
                  <a:pt x="233713" y="2021902"/>
                </a:cubicBezTo>
                <a:close/>
                <a:moveTo>
                  <a:pt x="236979" y="2153852"/>
                </a:moveTo>
                <a:cubicBezTo>
                  <a:pt x="237568" y="2153983"/>
                  <a:pt x="238505" y="2152446"/>
                  <a:pt x="239296" y="2151655"/>
                </a:cubicBezTo>
                <a:lnTo>
                  <a:pt x="234782" y="2149165"/>
                </a:lnTo>
                <a:lnTo>
                  <a:pt x="232292" y="2151655"/>
                </a:lnTo>
                <a:cubicBezTo>
                  <a:pt x="233844" y="2152446"/>
                  <a:pt x="235340" y="2153484"/>
                  <a:pt x="236979" y="2153852"/>
                </a:cubicBezTo>
                <a:close/>
                <a:moveTo>
                  <a:pt x="32819" y="2183161"/>
                </a:moveTo>
                <a:cubicBezTo>
                  <a:pt x="33595" y="2182384"/>
                  <a:pt x="35133" y="2181432"/>
                  <a:pt x="35001" y="2180862"/>
                </a:cubicBezTo>
                <a:cubicBezTo>
                  <a:pt x="34634" y="2179208"/>
                  <a:pt x="33595" y="2177712"/>
                  <a:pt x="32819" y="2176160"/>
                </a:cubicBezTo>
                <a:cubicBezTo>
                  <a:pt x="32043" y="2176936"/>
                  <a:pt x="30505" y="2177873"/>
                  <a:pt x="30637" y="2178458"/>
                </a:cubicBezTo>
                <a:cubicBezTo>
                  <a:pt x="30989" y="2180101"/>
                  <a:pt x="32043" y="2181608"/>
                  <a:pt x="32819" y="2183161"/>
                </a:cubicBezTo>
                <a:close/>
                <a:moveTo>
                  <a:pt x="66804" y="3650637"/>
                </a:moveTo>
                <a:cubicBezTo>
                  <a:pt x="68266" y="3649850"/>
                  <a:pt x="69789" y="3649025"/>
                  <a:pt x="71315" y="3648162"/>
                </a:cubicBezTo>
                <a:cubicBezTo>
                  <a:pt x="70539" y="3647413"/>
                  <a:pt x="69586" y="3645875"/>
                  <a:pt x="69012" y="3645988"/>
                </a:cubicBezTo>
                <a:cubicBezTo>
                  <a:pt x="67359" y="3646363"/>
                  <a:pt x="65866" y="3647413"/>
                  <a:pt x="64314" y="3648162"/>
                </a:cubicBezTo>
                <a:cubicBezTo>
                  <a:pt x="65090" y="3648950"/>
                  <a:pt x="65866" y="3649738"/>
                  <a:pt x="66804" y="3650637"/>
                </a:cubicBezTo>
                <a:close/>
                <a:moveTo>
                  <a:pt x="68986" y="3692486"/>
                </a:moveTo>
                <a:cubicBezTo>
                  <a:pt x="69012" y="3683974"/>
                  <a:pt x="69042" y="3675461"/>
                  <a:pt x="69072" y="3666912"/>
                </a:cubicBezTo>
                <a:cubicBezTo>
                  <a:pt x="67490" y="3667699"/>
                  <a:pt x="64985" y="3668187"/>
                  <a:pt x="64516" y="3669387"/>
                </a:cubicBezTo>
                <a:cubicBezTo>
                  <a:pt x="63755" y="3671374"/>
                  <a:pt x="64314" y="3673886"/>
                  <a:pt x="64314" y="3676174"/>
                </a:cubicBezTo>
                <a:cubicBezTo>
                  <a:pt x="64314" y="3680749"/>
                  <a:pt x="64033" y="3685361"/>
                  <a:pt x="64516" y="3689861"/>
                </a:cubicBezTo>
                <a:cubicBezTo>
                  <a:pt x="64633" y="3690911"/>
                  <a:pt x="67419" y="3691623"/>
                  <a:pt x="68986" y="3692486"/>
                </a:cubicBezTo>
                <a:close/>
                <a:moveTo>
                  <a:pt x="67711" y="3728559"/>
                </a:moveTo>
                <a:cubicBezTo>
                  <a:pt x="70861" y="3725484"/>
                  <a:pt x="77026" y="3721734"/>
                  <a:pt x="76527" y="3719447"/>
                </a:cubicBezTo>
                <a:cubicBezTo>
                  <a:pt x="75575" y="3715135"/>
                  <a:pt x="70786" y="3711685"/>
                  <a:pt x="67591" y="3707898"/>
                </a:cubicBezTo>
                <a:cubicBezTo>
                  <a:pt x="66245" y="3710635"/>
                  <a:pt x="64899" y="3713410"/>
                  <a:pt x="63170" y="3716972"/>
                </a:cubicBezTo>
                <a:lnTo>
                  <a:pt x="67711" y="3728559"/>
                </a:lnTo>
                <a:close/>
                <a:moveTo>
                  <a:pt x="74435" y="3770632"/>
                </a:moveTo>
                <a:cubicBezTo>
                  <a:pt x="73936" y="3771157"/>
                  <a:pt x="73422" y="3771645"/>
                  <a:pt x="72924" y="3772170"/>
                </a:cubicBezTo>
                <a:cubicBezTo>
                  <a:pt x="74274" y="3772920"/>
                  <a:pt x="75811" y="3773745"/>
                  <a:pt x="77746" y="3774720"/>
                </a:cubicBezTo>
                <a:cubicBezTo>
                  <a:pt x="76647" y="3773370"/>
                  <a:pt x="75533" y="3772020"/>
                  <a:pt x="74435" y="3770632"/>
                </a:cubicBezTo>
                <a:close/>
                <a:moveTo>
                  <a:pt x="70257" y="3770632"/>
                </a:moveTo>
                <a:lnTo>
                  <a:pt x="71315" y="3770632"/>
                </a:lnTo>
                <a:cubicBezTo>
                  <a:pt x="70670" y="3768832"/>
                  <a:pt x="70302" y="3766807"/>
                  <a:pt x="69189" y="3765345"/>
                </a:cubicBezTo>
                <a:cubicBezTo>
                  <a:pt x="68866" y="3764932"/>
                  <a:pt x="66436" y="3766095"/>
                  <a:pt x="64955" y="3766508"/>
                </a:cubicBezTo>
                <a:cubicBezTo>
                  <a:pt x="65690" y="3767445"/>
                  <a:pt x="66496" y="3768420"/>
                  <a:pt x="70257" y="3770632"/>
                </a:cubicBezTo>
                <a:close/>
                <a:moveTo>
                  <a:pt x="75519" y="3776895"/>
                </a:moveTo>
                <a:cubicBezTo>
                  <a:pt x="75736" y="3777007"/>
                  <a:pt x="76441" y="3775995"/>
                  <a:pt x="72061" y="3773032"/>
                </a:cubicBezTo>
                <a:cubicBezTo>
                  <a:pt x="71814" y="3773295"/>
                  <a:pt x="71562" y="3773520"/>
                  <a:pt x="71315" y="3773782"/>
                </a:cubicBezTo>
                <a:cubicBezTo>
                  <a:pt x="72691" y="3774870"/>
                  <a:pt x="74007" y="3776069"/>
                  <a:pt x="75519" y="3776895"/>
                </a:cubicBezTo>
                <a:close/>
                <a:moveTo>
                  <a:pt x="74813" y="3791669"/>
                </a:moveTo>
                <a:cubicBezTo>
                  <a:pt x="75590" y="3790882"/>
                  <a:pt x="77127" y="3789907"/>
                  <a:pt x="76996" y="3789344"/>
                </a:cubicBezTo>
                <a:cubicBezTo>
                  <a:pt x="76632" y="3787694"/>
                  <a:pt x="75590" y="3786232"/>
                  <a:pt x="74813" y="3784657"/>
                </a:cubicBezTo>
                <a:cubicBezTo>
                  <a:pt x="74037" y="3785444"/>
                  <a:pt x="73261" y="3786232"/>
                  <a:pt x="72324" y="3787132"/>
                </a:cubicBezTo>
                <a:cubicBezTo>
                  <a:pt x="73130" y="3788632"/>
                  <a:pt x="73966" y="3790131"/>
                  <a:pt x="74813" y="3791669"/>
                </a:cubicBezTo>
                <a:close/>
                <a:moveTo>
                  <a:pt x="73644" y="3867490"/>
                </a:moveTo>
                <a:cubicBezTo>
                  <a:pt x="82902" y="3857216"/>
                  <a:pt x="77217" y="3844842"/>
                  <a:pt x="77978" y="3833517"/>
                </a:cubicBezTo>
                <a:cubicBezTo>
                  <a:pt x="78725" y="3822380"/>
                  <a:pt x="76749" y="3811056"/>
                  <a:pt x="75972" y="3799806"/>
                </a:cubicBezTo>
                <a:cubicBezTo>
                  <a:pt x="66568" y="3810043"/>
                  <a:pt x="74168" y="3822605"/>
                  <a:pt x="70333" y="3834267"/>
                </a:cubicBezTo>
                <a:cubicBezTo>
                  <a:pt x="71401" y="3845029"/>
                  <a:pt x="72530" y="3856278"/>
                  <a:pt x="73644" y="3867490"/>
                </a:cubicBezTo>
                <a:close/>
                <a:moveTo>
                  <a:pt x="74813" y="3896627"/>
                </a:moveTo>
                <a:cubicBezTo>
                  <a:pt x="75590" y="3895839"/>
                  <a:pt x="77127" y="3894902"/>
                  <a:pt x="76996" y="3894339"/>
                </a:cubicBezTo>
                <a:cubicBezTo>
                  <a:pt x="76632" y="3892690"/>
                  <a:pt x="75590" y="3891190"/>
                  <a:pt x="74813" y="3889652"/>
                </a:cubicBezTo>
                <a:cubicBezTo>
                  <a:pt x="74037" y="3890402"/>
                  <a:pt x="73261" y="3891190"/>
                  <a:pt x="72324" y="3892127"/>
                </a:cubicBezTo>
                <a:cubicBezTo>
                  <a:pt x="73130" y="3893590"/>
                  <a:pt x="73966" y="3895127"/>
                  <a:pt x="74813" y="3896627"/>
                </a:cubicBezTo>
                <a:close/>
                <a:moveTo>
                  <a:pt x="82812" y="3930638"/>
                </a:moveTo>
                <a:lnTo>
                  <a:pt x="85317" y="3928126"/>
                </a:lnTo>
                <a:cubicBezTo>
                  <a:pt x="83749" y="3927338"/>
                  <a:pt x="82257" y="3926326"/>
                  <a:pt x="80614" y="3925951"/>
                </a:cubicBezTo>
                <a:cubicBezTo>
                  <a:pt x="80030" y="3925801"/>
                  <a:pt x="79092" y="3927338"/>
                  <a:pt x="78316" y="3928126"/>
                </a:cubicBezTo>
                <a:cubicBezTo>
                  <a:pt x="79823" y="3928988"/>
                  <a:pt x="81346" y="3929813"/>
                  <a:pt x="82812" y="3930638"/>
                </a:cubicBezTo>
                <a:close/>
                <a:moveTo>
                  <a:pt x="83033" y="3986286"/>
                </a:moveTo>
                <a:cubicBezTo>
                  <a:pt x="83543" y="3986436"/>
                  <a:pt x="85155" y="3984786"/>
                  <a:pt x="85201" y="3983923"/>
                </a:cubicBezTo>
                <a:cubicBezTo>
                  <a:pt x="85433" y="3979348"/>
                  <a:pt x="85317" y="3974736"/>
                  <a:pt x="85317" y="3967874"/>
                </a:cubicBezTo>
                <a:cubicBezTo>
                  <a:pt x="81683" y="3962774"/>
                  <a:pt x="90488" y="3952912"/>
                  <a:pt x="80614" y="3946800"/>
                </a:cubicBezTo>
                <a:cubicBezTo>
                  <a:pt x="79853" y="3954562"/>
                  <a:pt x="78916" y="3962287"/>
                  <a:pt x="78376" y="3970049"/>
                </a:cubicBezTo>
                <a:cubicBezTo>
                  <a:pt x="78038" y="3974624"/>
                  <a:pt x="78038" y="3979273"/>
                  <a:pt x="78522" y="3983811"/>
                </a:cubicBezTo>
                <a:cubicBezTo>
                  <a:pt x="78638" y="3984861"/>
                  <a:pt x="81361" y="3985836"/>
                  <a:pt x="83033" y="3986286"/>
                </a:cubicBezTo>
                <a:close/>
                <a:moveTo>
                  <a:pt x="83881" y="4015347"/>
                </a:moveTo>
                <a:cubicBezTo>
                  <a:pt x="84424" y="4011559"/>
                  <a:pt x="85257" y="4008447"/>
                  <a:pt x="85084" y="4005372"/>
                </a:cubicBezTo>
                <a:cubicBezTo>
                  <a:pt x="85024" y="4004397"/>
                  <a:pt x="82242" y="4003610"/>
                  <a:pt x="80705" y="4002710"/>
                </a:cubicBezTo>
                <a:cubicBezTo>
                  <a:pt x="79898" y="4005785"/>
                  <a:pt x="78755" y="4008822"/>
                  <a:pt x="78548" y="4011897"/>
                </a:cubicBezTo>
                <a:cubicBezTo>
                  <a:pt x="78492" y="4012722"/>
                  <a:pt x="81304" y="4013772"/>
                  <a:pt x="83881" y="4015347"/>
                </a:cubicBezTo>
                <a:close/>
                <a:moveTo>
                  <a:pt x="82887" y="4049545"/>
                </a:moveTo>
                <a:cubicBezTo>
                  <a:pt x="83689" y="4045308"/>
                  <a:pt x="84747" y="4041108"/>
                  <a:pt x="85231" y="4036796"/>
                </a:cubicBezTo>
                <a:cubicBezTo>
                  <a:pt x="85624" y="4033421"/>
                  <a:pt x="85699" y="4029896"/>
                  <a:pt x="85095" y="4026559"/>
                </a:cubicBezTo>
                <a:cubicBezTo>
                  <a:pt x="84893" y="4025359"/>
                  <a:pt x="82343" y="4024384"/>
                  <a:pt x="80689" y="4023859"/>
                </a:cubicBezTo>
                <a:cubicBezTo>
                  <a:pt x="80206" y="4023671"/>
                  <a:pt x="78492" y="4025246"/>
                  <a:pt x="78417" y="4026146"/>
                </a:cubicBezTo>
                <a:cubicBezTo>
                  <a:pt x="78155" y="4029559"/>
                  <a:pt x="78316" y="4032971"/>
                  <a:pt x="78316" y="4039871"/>
                </a:cubicBezTo>
                <a:cubicBezTo>
                  <a:pt x="78946" y="4041183"/>
                  <a:pt x="80907" y="4045383"/>
                  <a:pt x="82887" y="4049545"/>
                </a:cubicBezTo>
                <a:close/>
                <a:moveTo>
                  <a:pt x="89652" y="4084756"/>
                </a:moveTo>
                <a:cubicBezTo>
                  <a:pt x="89007" y="4082356"/>
                  <a:pt x="88189" y="4079994"/>
                  <a:pt x="87762" y="4077519"/>
                </a:cubicBezTo>
                <a:cubicBezTo>
                  <a:pt x="86839" y="4072195"/>
                  <a:pt x="86355" y="4066757"/>
                  <a:pt x="85125" y="4061507"/>
                </a:cubicBezTo>
                <a:cubicBezTo>
                  <a:pt x="84848" y="4060307"/>
                  <a:pt x="82328" y="4059370"/>
                  <a:pt x="80675" y="4058845"/>
                </a:cubicBezTo>
                <a:cubicBezTo>
                  <a:pt x="80176" y="4058695"/>
                  <a:pt x="78492" y="4060270"/>
                  <a:pt x="78417" y="4061132"/>
                </a:cubicBezTo>
                <a:cubicBezTo>
                  <a:pt x="78155" y="4064507"/>
                  <a:pt x="78316" y="4067957"/>
                  <a:pt x="78316" y="4071369"/>
                </a:cubicBezTo>
                <a:cubicBezTo>
                  <a:pt x="78316" y="4073619"/>
                  <a:pt x="77701" y="4076132"/>
                  <a:pt x="78462" y="4078119"/>
                </a:cubicBezTo>
                <a:cubicBezTo>
                  <a:pt x="79486" y="4080819"/>
                  <a:pt x="81128" y="4083669"/>
                  <a:pt x="83341" y="4085394"/>
                </a:cubicBezTo>
                <a:cubicBezTo>
                  <a:pt x="84556" y="4086331"/>
                  <a:pt x="87484" y="4085056"/>
                  <a:pt x="89652" y="4084756"/>
                </a:cubicBezTo>
                <a:close/>
                <a:moveTo>
                  <a:pt x="87706" y="4126492"/>
                </a:moveTo>
                <a:cubicBezTo>
                  <a:pt x="89228" y="4124505"/>
                  <a:pt x="91470" y="4122667"/>
                  <a:pt x="92070" y="4120417"/>
                </a:cubicBezTo>
                <a:cubicBezTo>
                  <a:pt x="92494" y="4118842"/>
                  <a:pt x="90720" y="4116630"/>
                  <a:pt x="89918" y="4114718"/>
                </a:cubicBezTo>
                <a:lnTo>
                  <a:pt x="83866" y="4117305"/>
                </a:lnTo>
                <a:lnTo>
                  <a:pt x="87706" y="4126492"/>
                </a:lnTo>
                <a:close/>
                <a:moveTo>
                  <a:pt x="88804" y="4162603"/>
                </a:moveTo>
                <a:cubicBezTo>
                  <a:pt x="89974" y="4159641"/>
                  <a:pt x="91778" y="4156791"/>
                  <a:pt x="92156" y="4153716"/>
                </a:cubicBezTo>
                <a:cubicBezTo>
                  <a:pt x="92730" y="4149216"/>
                  <a:pt x="92640" y="4144566"/>
                  <a:pt x="92142" y="4140029"/>
                </a:cubicBezTo>
                <a:cubicBezTo>
                  <a:pt x="91939" y="4138117"/>
                  <a:pt x="89974" y="4136392"/>
                  <a:pt x="88804" y="4134592"/>
                </a:cubicBezTo>
                <a:cubicBezTo>
                  <a:pt x="87645" y="4136392"/>
                  <a:pt x="85992" y="4138079"/>
                  <a:pt x="85448" y="4140066"/>
                </a:cubicBezTo>
                <a:cubicBezTo>
                  <a:pt x="84863" y="4142204"/>
                  <a:pt x="85317" y="4144604"/>
                  <a:pt x="85317" y="4146891"/>
                </a:cubicBezTo>
                <a:cubicBezTo>
                  <a:pt x="85317" y="4149178"/>
                  <a:pt x="84878" y="4151578"/>
                  <a:pt x="85418" y="4153716"/>
                </a:cubicBezTo>
                <a:cubicBezTo>
                  <a:pt x="86168" y="4156791"/>
                  <a:pt x="87645" y="4159641"/>
                  <a:pt x="88804" y="4162603"/>
                </a:cubicBezTo>
                <a:close/>
                <a:moveTo>
                  <a:pt x="88804" y="4183602"/>
                </a:moveTo>
                <a:cubicBezTo>
                  <a:pt x="89974" y="4181840"/>
                  <a:pt x="92247" y="4179927"/>
                  <a:pt x="92070" y="4178315"/>
                </a:cubicBezTo>
                <a:cubicBezTo>
                  <a:pt x="91733" y="4175315"/>
                  <a:pt x="89974" y="4172503"/>
                  <a:pt x="88804" y="4169578"/>
                </a:cubicBezTo>
                <a:cubicBezTo>
                  <a:pt x="87645" y="4171378"/>
                  <a:pt x="86476" y="4173140"/>
                  <a:pt x="84747" y="4175728"/>
                </a:cubicBezTo>
                <a:lnTo>
                  <a:pt x="88804" y="4183602"/>
                </a:lnTo>
                <a:close/>
                <a:moveTo>
                  <a:pt x="95805" y="4856811"/>
                </a:moveTo>
                <a:cubicBezTo>
                  <a:pt x="96581" y="4856023"/>
                  <a:pt x="97358" y="4855273"/>
                  <a:pt x="98295" y="4854336"/>
                </a:cubicBezTo>
                <a:lnTo>
                  <a:pt x="95805" y="4849799"/>
                </a:lnTo>
                <a:cubicBezTo>
                  <a:pt x="95029" y="4850586"/>
                  <a:pt x="93491" y="4851523"/>
                  <a:pt x="93623" y="4852124"/>
                </a:cubicBezTo>
                <a:cubicBezTo>
                  <a:pt x="93990" y="4853736"/>
                  <a:pt x="95029" y="4855273"/>
                  <a:pt x="95805" y="4856811"/>
                </a:cubicBezTo>
                <a:close/>
                <a:moveTo>
                  <a:pt x="94605" y="4897609"/>
                </a:moveTo>
                <a:lnTo>
                  <a:pt x="100669" y="4889809"/>
                </a:lnTo>
                <a:lnTo>
                  <a:pt x="97020" y="4879010"/>
                </a:lnTo>
                <a:cubicBezTo>
                  <a:pt x="95438" y="4882122"/>
                  <a:pt x="93038" y="4885084"/>
                  <a:pt x="92554" y="4888347"/>
                </a:cubicBezTo>
                <a:cubicBezTo>
                  <a:pt x="92126" y="4891272"/>
                  <a:pt x="93840" y="4894496"/>
                  <a:pt x="94605" y="4897609"/>
                </a:cubicBezTo>
                <a:close/>
                <a:moveTo>
                  <a:pt x="94691" y="4932670"/>
                </a:moveTo>
                <a:cubicBezTo>
                  <a:pt x="96229" y="4930683"/>
                  <a:pt x="98471" y="4928845"/>
                  <a:pt x="99071" y="4926595"/>
                </a:cubicBezTo>
                <a:cubicBezTo>
                  <a:pt x="99495" y="4925020"/>
                  <a:pt x="97710" y="4922845"/>
                  <a:pt x="96919" y="4920895"/>
                </a:cubicBezTo>
                <a:lnTo>
                  <a:pt x="90870" y="4923520"/>
                </a:lnTo>
                <a:lnTo>
                  <a:pt x="94691" y="4932670"/>
                </a:lnTo>
                <a:close/>
                <a:moveTo>
                  <a:pt x="326773" y="4968781"/>
                </a:moveTo>
                <a:cubicBezTo>
                  <a:pt x="327620" y="4967281"/>
                  <a:pt x="328456" y="4965743"/>
                  <a:pt x="329263" y="4964281"/>
                </a:cubicBezTo>
                <a:cubicBezTo>
                  <a:pt x="328325" y="4963343"/>
                  <a:pt x="327549" y="4962556"/>
                  <a:pt x="326773" y="4961806"/>
                </a:cubicBezTo>
                <a:cubicBezTo>
                  <a:pt x="325997" y="4963343"/>
                  <a:pt x="324954" y="4964843"/>
                  <a:pt x="324590" y="4966494"/>
                </a:cubicBezTo>
                <a:cubicBezTo>
                  <a:pt x="324455" y="4967056"/>
                  <a:pt x="325997" y="4968031"/>
                  <a:pt x="326773" y="4968781"/>
                </a:cubicBezTo>
                <a:close/>
                <a:moveTo>
                  <a:pt x="323507" y="5007554"/>
                </a:moveTo>
                <a:cubicBezTo>
                  <a:pt x="323330" y="5010592"/>
                  <a:pt x="324163" y="5013704"/>
                  <a:pt x="324707" y="5017529"/>
                </a:cubicBezTo>
                <a:cubicBezTo>
                  <a:pt x="327268" y="5015916"/>
                  <a:pt x="330095" y="5014904"/>
                  <a:pt x="330039" y="5014079"/>
                </a:cubicBezTo>
                <a:cubicBezTo>
                  <a:pt x="329832" y="5010967"/>
                  <a:pt x="328678" y="5007929"/>
                  <a:pt x="327886" y="5004892"/>
                </a:cubicBezTo>
                <a:cubicBezTo>
                  <a:pt x="326345" y="5005792"/>
                  <a:pt x="323563" y="5006579"/>
                  <a:pt x="323507" y="5007554"/>
                </a:cubicBezTo>
                <a:close/>
                <a:moveTo>
                  <a:pt x="103920" y="5044565"/>
                </a:moveTo>
                <a:cubicBezTo>
                  <a:pt x="104404" y="5044715"/>
                  <a:pt x="106162" y="5043140"/>
                  <a:pt x="106188" y="5042278"/>
                </a:cubicBezTo>
                <a:cubicBezTo>
                  <a:pt x="106425" y="5037703"/>
                  <a:pt x="106308" y="5033091"/>
                  <a:pt x="106308" y="5024016"/>
                </a:cubicBezTo>
                <a:cubicBezTo>
                  <a:pt x="105765" y="5022591"/>
                  <a:pt x="103758" y="5017229"/>
                  <a:pt x="101737" y="5011829"/>
                </a:cubicBezTo>
                <a:cubicBezTo>
                  <a:pt x="100931" y="5017266"/>
                  <a:pt x="99863" y="5022629"/>
                  <a:pt x="99394" y="5028066"/>
                </a:cubicBezTo>
                <a:cubicBezTo>
                  <a:pt x="99000" y="5032641"/>
                  <a:pt x="99011" y="5037291"/>
                  <a:pt x="99510" y="5041828"/>
                </a:cubicBezTo>
                <a:cubicBezTo>
                  <a:pt x="99641" y="5042915"/>
                  <a:pt x="102266" y="5044003"/>
                  <a:pt x="103920" y="5044565"/>
                </a:cubicBezTo>
                <a:close/>
                <a:moveTo>
                  <a:pt x="325569" y="5051465"/>
                </a:moveTo>
                <a:cubicBezTo>
                  <a:pt x="327227" y="5051090"/>
                  <a:pt x="328719" y="5050077"/>
                  <a:pt x="330271" y="5049290"/>
                </a:cubicBezTo>
                <a:cubicBezTo>
                  <a:pt x="329495" y="5048503"/>
                  <a:pt x="328543" y="5046965"/>
                  <a:pt x="327973" y="5047078"/>
                </a:cubicBezTo>
                <a:cubicBezTo>
                  <a:pt x="326330" y="5047453"/>
                  <a:pt x="324838" y="5048503"/>
                  <a:pt x="323270" y="5049290"/>
                </a:cubicBezTo>
                <a:cubicBezTo>
                  <a:pt x="324061" y="5050077"/>
                  <a:pt x="324999" y="5051615"/>
                  <a:pt x="325569" y="5051465"/>
                </a:cubicBezTo>
                <a:close/>
                <a:moveTo>
                  <a:pt x="122039" y="5367314"/>
                </a:moveTo>
                <a:cubicBezTo>
                  <a:pt x="124161" y="5366901"/>
                  <a:pt x="127386" y="5362439"/>
                  <a:pt x="126974" y="5360451"/>
                </a:cubicBezTo>
                <a:cubicBezTo>
                  <a:pt x="125466" y="5353102"/>
                  <a:pt x="121248" y="5346127"/>
                  <a:pt x="120618" y="5338777"/>
                </a:cubicBezTo>
                <a:cubicBezTo>
                  <a:pt x="119504" y="5326066"/>
                  <a:pt x="120310" y="5313166"/>
                  <a:pt x="120310" y="5300379"/>
                </a:cubicBezTo>
                <a:cubicBezTo>
                  <a:pt x="120310" y="5288717"/>
                  <a:pt x="123153" y="5276080"/>
                  <a:pt x="119564" y="5265655"/>
                </a:cubicBezTo>
                <a:cubicBezTo>
                  <a:pt x="115432" y="5253694"/>
                  <a:pt x="121630" y="5243569"/>
                  <a:pt x="120194" y="5232770"/>
                </a:cubicBezTo>
                <a:cubicBezTo>
                  <a:pt x="118304" y="5218558"/>
                  <a:pt x="114333" y="5204458"/>
                  <a:pt x="113602" y="5190209"/>
                </a:cubicBezTo>
                <a:cubicBezTo>
                  <a:pt x="112473" y="5168123"/>
                  <a:pt x="114217" y="5145886"/>
                  <a:pt x="113047" y="5123837"/>
                </a:cubicBezTo>
                <a:cubicBezTo>
                  <a:pt x="111918" y="5102575"/>
                  <a:pt x="108753" y="5081463"/>
                  <a:pt x="106132" y="5060315"/>
                </a:cubicBezTo>
                <a:cubicBezTo>
                  <a:pt x="105855" y="5058027"/>
                  <a:pt x="103260" y="5056002"/>
                  <a:pt x="101737" y="5053865"/>
                </a:cubicBezTo>
                <a:cubicBezTo>
                  <a:pt x="100916" y="5055852"/>
                  <a:pt x="99454" y="5057840"/>
                  <a:pt x="99424" y="5059827"/>
                </a:cubicBezTo>
                <a:cubicBezTo>
                  <a:pt x="99202" y="5072651"/>
                  <a:pt x="99308" y="5085476"/>
                  <a:pt x="99308" y="5098301"/>
                </a:cubicBezTo>
                <a:cubicBezTo>
                  <a:pt x="99308" y="5109925"/>
                  <a:pt x="94485" y="5126349"/>
                  <a:pt x="100316" y="5132236"/>
                </a:cubicBezTo>
                <a:cubicBezTo>
                  <a:pt x="112357" y="5144461"/>
                  <a:pt x="101430" y="5154135"/>
                  <a:pt x="102514" y="5164560"/>
                </a:cubicBezTo>
                <a:cubicBezTo>
                  <a:pt x="104520" y="5183797"/>
                  <a:pt x="106147" y="5203033"/>
                  <a:pt x="107917" y="5222270"/>
                </a:cubicBezTo>
                <a:cubicBezTo>
                  <a:pt x="107141" y="5222345"/>
                  <a:pt x="106350" y="5222420"/>
                  <a:pt x="105573" y="5222458"/>
                </a:cubicBezTo>
                <a:cubicBezTo>
                  <a:pt x="108153" y="5268468"/>
                  <a:pt x="110729" y="5314478"/>
                  <a:pt x="113294" y="5360527"/>
                </a:cubicBezTo>
                <a:cubicBezTo>
                  <a:pt x="113369" y="5361689"/>
                  <a:pt x="112886" y="5363639"/>
                  <a:pt x="113381" y="5363901"/>
                </a:cubicBezTo>
                <a:cubicBezTo>
                  <a:pt x="116167" y="5365402"/>
                  <a:pt x="119448" y="5367801"/>
                  <a:pt x="122039" y="5367314"/>
                </a:cubicBezTo>
                <a:close/>
                <a:moveTo>
                  <a:pt x="122624" y="5485509"/>
                </a:moveTo>
                <a:cubicBezTo>
                  <a:pt x="133978" y="5470547"/>
                  <a:pt x="123546" y="5453410"/>
                  <a:pt x="128234" y="5437098"/>
                </a:cubicBezTo>
                <a:cubicBezTo>
                  <a:pt x="127180" y="5421724"/>
                  <a:pt x="126081" y="5405824"/>
                  <a:pt x="124983" y="5389925"/>
                </a:cubicBezTo>
                <a:cubicBezTo>
                  <a:pt x="115593" y="5405112"/>
                  <a:pt x="121323" y="5421836"/>
                  <a:pt x="120618" y="5437811"/>
                </a:cubicBezTo>
                <a:cubicBezTo>
                  <a:pt x="119932" y="5453635"/>
                  <a:pt x="121848" y="5469609"/>
                  <a:pt x="122624" y="5485509"/>
                </a:cubicBezTo>
                <a:close/>
                <a:moveTo>
                  <a:pt x="1424609" y="5515732"/>
                </a:moveTo>
                <a:cubicBezTo>
                  <a:pt x="1423672" y="5516670"/>
                  <a:pt x="1422896" y="5517457"/>
                  <a:pt x="1422119" y="5518207"/>
                </a:cubicBezTo>
                <a:cubicBezTo>
                  <a:pt x="1423672" y="5518995"/>
                  <a:pt x="1425183" y="5520045"/>
                  <a:pt x="1426822" y="5520420"/>
                </a:cubicBezTo>
                <a:cubicBezTo>
                  <a:pt x="1427392" y="5520532"/>
                  <a:pt x="1428344" y="5518995"/>
                  <a:pt x="1429120" y="5518207"/>
                </a:cubicBezTo>
                <a:lnTo>
                  <a:pt x="1424609" y="5515732"/>
                </a:lnTo>
                <a:close/>
                <a:moveTo>
                  <a:pt x="1501496" y="5494808"/>
                </a:moveTo>
                <a:cubicBezTo>
                  <a:pt x="1500705" y="5496758"/>
                  <a:pt x="1498920" y="5498933"/>
                  <a:pt x="1499344" y="5500545"/>
                </a:cubicBezTo>
                <a:cubicBezTo>
                  <a:pt x="1499944" y="5502796"/>
                  <a:pt x="1502186" y="5504596"/>
                  <a:pt x="1503723" y="5506620"/>
                </a:cubicBezTo>
                <a:cubicBezTo>
                  <a:pt x="1504530" y="5504671"/>
                  <a:pt x="1505321" y="5502758"/>
                  <a:pt x="1507544" y="5497433"/>
                </a:cubicBezTo>
                <a:cubicBezTo>
                  <a:pt x="1506461" y="5496946"/>
                  <a:pt x="1503986" y="5495896"/>
                  <a:pt x="1501496" y="5494808"/>
                </a:cubicBezTo>
                <a:close/>
                <a:moveTo>
                  <a:pt x="123798" y="5500696"/>
                </a:moveTo>
                <a:cubicBezTo>
                  <a:pt x="124645" y="5499196"/>
                  <a:pt x="125481" y="5497695"/>
                  <a:pt x="126288" y="5496196"/>
                </a:cubicBezTo>
                <a:cubicBezTo>
                  <a:pt x="125365" y="5495296"/>
                  <a:pt x="124589" y="5494471"/>
                  <a:pt x="123798" y="5493721"/>
                </a:cubicBezTo>
                <a:cubicBezTo>
                  <a:pt x="123021" y="5495296"/>
                  <a:pt x="121979" y="5496758"/>
                  <a:pt x="121615" y="5498408"/>
                </a:cubicBezTo>
                <a:cubicBezTo>
                  <a:pt x="121484" y="5498971"/>
                  <a:pt x="123021" y="5499946"/>
                  <a:pt x="123798" y="5500696"/>
                </a:cubicBezTo>
                <a:close/>
                <a:moveTo>
                  <a:pt x="1377706" y="5520644"/>
                </a:moveTo>
                <a:cubicBezTo>
                  <a:pt x="1378513" y="5516408"/>
                  <a:pt x="1379570" y="5512170"/>
                  <a:pt x="1380050" y="5507895"/>
                </a:cubicBezTo>
                <a:cubicBezTo>
                  <a:pt x="1380433" y="5504520"/>
                  <a:pt x="1380519" y="5500995"/>
                  <a:pt x="1379919" y="5497658"/>
                </a:cubicBezTo>
                <a:cubicBezTo>
                  <a:pt x="1379701" y="5496496"/>
                  <a:pt x="1377166" y="5495483"/>
                  <a:pt x="1375509" y="5494958"/>
                </a:cubicBezTo>
                <a:cubicBezTo>
                  <a:pt x="1375029" y="5494771"/>
                  <a:pt x="1373315" y="5496346"/>
                  <a:pt x="1373240" y="5497246"/>
                </a:cubicBezTo>
                <a:cubicBezTo>
                  <a:pt x="1372978" y="5500658"/>
                  <a:pt x="1373124" y="5504070"/>
                  <a:pt x="1373124" y="5510970"/>
                </a:cubicBezTo>
                <a:cubicBezTo>
                  <a:pt x="1373769" y="5512282"/>
                  <a:pt x="1375730" y="5516482"/>
                  <a:pt x="1377706" y="5520644"/>
                </a:cubicBezTo>
                <a:close/>
                <a:moveTo>
                  <a:pt x="1501597" y="5536731"/>
                </a:moveTo>
                <a:lnTo>
                  <a:pt x="1499107" y="5539206"/>
                </a:lnTo>
                <a:cubicBezTo>
                  <a:pt x="1500660" y="5539994"/>
                  <a:pt x="1502171" y="5541044"/>
                  <a:pt x="1503810" y="5541419"/>
                </a:cubicBezTo>
                <a:cubicBezTo>
                  <a:pt x="1504383" y="5541531"/>
                  <a:pt x="1505336" y="5539994"/>
                  <a:pt x="1506112" y="5539206"/>
                </a:cubicBezTo>
                <a:lnTo>
                  <a:pt x="1501597" y="5536731"/>
                </a:lnTo>
                <a:close/>
                <a:moveTo>
                  <a:pt x="129715" y="5555631"/>
                </a:moveTo>
                <a:cubicBezTo>
                  <a:pt x="131252" y="5553568"/>
                  <a:pt x="134005" y="5551544"/>
                  <a:pt x="134050" y="5549443"/>
                </a:cubicBezTo>
                <a:cubicBezTo>
                  <a:pt x="134110" y="5545244"/>
                  <a:pt x="132689" y="5541044"/>
                  <a:pt x="131882" y="5536807"/>
                </a:cubicBezTo>
                <a:lnTo>
                  <a:pt x="125436" y="5539244"/>
                </a:lnTo>
                <a:cubicBezTo>
                  <a:pt x="127548" y="5547306"/>
                  <a:pt x="128631" y="5551469"/>
                  <a:pt x="129715" y="5555631"/>
                </a:cubicBezTo>
                <a:close/>
                <a:moveTo>
                  <a:pt x="131897" y="5618591"/>
                </a:moveTo>
                <a:cubicBezTo>
                  <a:pt x="133041" y="5610903"/>
                  <a:pt x="134166" y="5603178"/>
                  <a:pt x="135486" y="5594254"/>
                </a:cubicBezTo>
                <a:cubicBezTo>
                  <a:pt x="129276" y="5585705"/>
                  <a:pt x="140889" y="5573518"/>
                  <a:pt x="129700" y="5564818"/>
                </a:cubicBezTo>
                <a:cubicBezTo>
                  <a:pt x="128894" y="5574867"/>
                  <a:pt x="127094" y="5584992"/>
                  <a:pt x="127619" y="5594967"/>
                </a:cubicBezTo>
                <a:cubicBezTo>
                  <a:pt x="128046" y="5602841"/>
                  <a:pt x="122830" y="5612216"/>
                  <a:pt x="131897" y="5618591"/>
                </a:cubicBezTo>
                <a:close/>
                <a:moveTo>
                  <a:pt x="131998" y="5656014"/>
                </a:moveTo>
                <a:cubicBezTo>
                  <a:pt x="130360" y="5656389"/>
                  <a:pt x="128864" y="5657401"/>
                  <a:pt x="127296" y="5658189"/>
                </a:cubicBezTo>
                <a:cubicBezTo>
                  <a:pt x="128087" y="5658976"/>
                  <a:pt x="129025" y="5660514"/>
                  <a:pt x="129599" y="5660401"/>
                </a:cubicBezTo>
                <a:cubicBezTo>
                  <a:pt x="131252" y="5660026"/>
                  <a:pt x="132748" y="5658976"/>
                  <a:pt x="134301" y="5658189"/>
                </a:cubicBezTo>
                <a:cubicBezTo>
                  <a:pt x="133525" y="5657401"/>
                  <a:pt x="132572" y="5655864"/>
                  <a:pt x="131998" y="5656014"/>
                </a:cubicBezTo>
                <a:close/>
                <a:moveTo>
                  <a:pt x="129700" y="5634827"/>
                </a:moveTo>
                <a:cubicBezTo>
                  <a:pt x="128894" y="5637864"/>
                  <a:pt x="127750" y="5640865"/>
                  <a:pt x="127548" y="5643977"/>
                </a:cubicBezTo>
                <a:cubicBezTo>
                  <a:pt x="127487" y="5644802"/>
                  <a:pt x="130300" y="5645814"/>
                  <a:pt x="132880" y="5647427"/>
                </a:cubicBezTo>
                <a:cubicBezTo>
                  <a:pt x="133420" y="5643639"/>
                  <a:pt x="134256" y="5640527"/>
                  <a:pt x="134080" y="5637452"/>
                </a:cubicBezTo>
                <a:cubicBezTo>
                  <a:pt x="134020" y="5636477"/>
                  <a:pt x="131222" y="5635690"/>
                  <a:pt x="129700" y="5634827"/>
                </a:cubicBezTo>
                <a:close/>
                <a:moveTo>
                  <a:pt x="340775" y="5668688"/>
                </a:moveTo>
                <a:cubicBezTo>
                  <a:pt x="341551" y="5667901"/>
                  <a:pt x="343088" y="5666963"/>
                  <a:pt x="342957" y="5666401"/>
                </a:cubicBezTo>
                <a:cubicBezTo>
                  <a:pt x="342590" y="5664751"/>
                  <a:pt x="341551" y="5663251"/>
                  <a:pt x="340775" y="5661676"/>
                </a:cubicBezTo>
                <a:lnTo>
                  <a:pt x="338285" y="5664188"/>
                </a:lnTo>
                <a:lnTo>
                  <a:pt x="340775" y="5668688"/>
                </a:lnTo>
                <a:close/>
                <a:moveTo>
                  <a:pt x="298780" y="5731686"/>
                </a:moveTo>
                <a:cubicBezTo>
                  <a:pt x="298004" y="5732473"/>
                  <a:pt x="297228" y="5733223"/>
                  <a:pt x="296290" y="5734161"/>
                </a:cubicBezTo>
                <a:lnTo>
                  <a:pt x="298780" y="5738698"/>
                </a:lnTo>
                <a:cubicBezTo>
                  <a:pt x="299556" y="5737910"/>
                  <a:pt x="301094" y="5736973"/>
                  <a:pt x="300963" y="5736373"/>
                </a:cubicBezTo>
                <a:cubicBezTo>
                  <a:pt x="300595" y="5734761"/>
                  <a:pt x="299556" y="5733223"/>
                  <a:pt x="298780" y="5731686"/>
                </a:cubicBezTo>
                <a:close/>
                <a:moveTo>
                  <a:pt x="494754" y="5780696"/>
                </a:moveTo>
                <a:cubicBezTo>
                  <a:pt x="495531" y="5779121"/>
                  <a:pt x="496569" y="5777621"/>
                  <a:pt x="496937" y="5775971"/>
                </a:cubicBezTo>
                <a:cubicBezTo>
                  <a:pt x="497068" y="5775409"/>
                  <a:pt x="495531" y="5774434"/>
                  <a:pt x="494754" y="5773684"/>
                </a:cubicBezTo>
                <a:cubicBezTo>
                  <a:pt x="493918" y="5775184"/>
                  <a:pt x="493067" y="5776721"/>
                  <a:pt x="492261" y="5778184"/>
                </a:cubicBezTo>
                <a:lnTo>
                  <a:pt x="494754" y="5780696"/>
                </a:lnTo>
                <a:close/>
                <a:moveTo>
                  <a:pt x="491574" y="5806795"/>
                </a:moveTo>
                <a:cubicBezTo>
                  <a:pt x="493989" y="5806607"/>
                  <a:pt x="496892" y="5806607"/>
                  <a:pt x="496937" y="5806270"/>
                </a:cubicBezTo>
                <a:cubicBezTo>
                  <a:pt x="497285" y="5803233"/>
                  <a:pt x="497199" y="5800120"/>
                  <a:pt x="496937" y="5797083"/>
                </a:cubicBezTo>
                <a:cubicBezTo>
                  <a:pt x="496937" y="5796933"/>
                  <a:pt x="492628" y="5796820"/>
                  <a:pt x="492572" y="5797120"/>
                </a:cubicBezTo>
                <a:cubicBezTo>
                  <a:pt x="491983" y="5800083"/>
                  <a:pt x="491867" y="5803195"/>
                  <a:pt x="491574" y="5806795"/>
                </a:cubicBezTo>
                <a:close/>
                <a:moveTo>
                  <a:pt x="495954" y="5828356"/>
                </a:moveTo>
                <a:cubicBezTo>
                  <a:pt x="496524" y="5828507"/>
                  <a:pt x="497477" y="5826932"/>
                  <a:pt x="498253" y="5826182"/>
                </a:cubicBezTo>
                <a:lnTo>
                  <a:pt x="493742" y="5823669"/>
                </a:lnTo>
                <a:lnTo>
                  <a:pt x="491252" y="5826182"/>
                </a:lnTo>
                <a:cubicBezTo>
                  <a:pt x="492804" y="5826932"/>
                  <a:pt x="494297" y="5827982"/>
                  <a:pt x="495954" y="5828356"/>
                </a:cubicBezTo>
                <a:close/>
                <a:moveTo>
                  <a:pt x="465910" y="5907516"/>
                </a:moveTo>
                <a:cubicBezTo>
                  <a:pt x="463552" y="5911603"/>
                  <a:pt x="459555" y="5915540"/>
                  <a:pt x="459277" y="5919778"/>
                </a:cubicBezTo>
                <a:cubicBezTo>
                  <a:pt x="458940" y="5924802"/>
                  <a:pt x="464579" y="5931590"/>
                  <a:pt x="462746" y="5934965"/>
                </a:cubicBezTo>
                <a:cubicBezTo>
                  <a:pt x="456536" y="5946401"/>
                  <a:pt x="451995" y="5956226"/>
                  <a:pt x="462791" y="5967925"/>
                </a:cubicBezTo>
                <a:cubicBezTo>
                  <a:pt x="464928" y="5970250"/>
                  <a:pt x="461268" y="5978162"/>
                  <a:pt x="459892" y="5983412"/>
                </a:cubicBezTo>
                <a:cubicBezTo>
                  <a:pt x="459086" y="5986487"/>
                  <a:pt x="455643" y="5990387"/>
                  <a:pt x="456611" y="5992075"/>
                </a:cubicBezTo>
                <a:cubicBezTo>
                  <a:pt x="459217" y="5996649"/>
                  <a:pt x="463537" y="6000249"/>
                  <a:pt x="467185" y="6004224"/>
                </a:cubicBezTo>
                <a:cubicBezTo>
                  <a:pt x="468254" y="5999049"/>
                  <a:pt x="478742" y="6000211"/>
                  <a:pt x="473586" y="5989112"/>
                </a:cubicBezTo>
                <a:cubicBezTo>
                  <a:pt x="468224" y="5977563"/>
                  <a:pt x="470350" y="5962563"/>
                  <a:pt x="469191" y="5949101"/>
                </a:cubicBezTo>
                <a:lnTo>
                  <a:pt x="470260" y="5948989"/>
                </a:lnTo>
                <a:cubicBezTo>
                  <a:pt x="470260" y="5937477"/>
                  <a:pt x="470496" y="5925927"/>
                  <a:pt x="470058" y="5914415"/>
                </a:cubicBezTo>
                <a:cubicBezTo>
                  <a:pt x="469968" y="5912053"/>
                  <a:pt x="467362" y="5909803"/>
                  <a:pt x="465910" y="5907516"/>
                </a:cubicBezTo>
                <a:close/>
                <a:moveTo>
                  <a:pt x="466863" y="5878792"/>
                </a:moveTo>
                <a:cubicBezTo>
                  <a:pt x="463698" y="5881867"/>
                  <a:pt x="457533" y="5885617"/>
                  <a:pt x="458032" y="5887904"/>
                </a:cubicBezTo>
                <a:cubicBezTo>
                  <a:pt x="458984" y="5892179"/>
                  <a:pt x="463773" y="5895666"/>
                  <a:pt x="466964" y="5899453"/>
                </a:cubicBezTo>
                <a:cubicBezTo>
                  <a:pt x="468314" y="5896678"/>
                  <a:pt x="469675" y="5893904"/>
                  <a:pt x="471404" y="5890379"/>
                </a:cubicBezTo>
                <a:cubicBezTo>
                  <a:pt x="469882" y="5886479"/>
                  <a:pt x="468370" y="5882617"/>
                  <a:pt x="466863" y="5878792"/>
                </a:cubicBezTo>
                <a:close/>
                <a:moveTo>
                  <a:pt x="467947" y="5865967"/>
                </a:moveTo>
                <a:cubicBezTo>
                  <a:pt x="466308" y="5866342"/>
                  <a:pt x="464812" y="5867392"/>
                  <a:pt x="463259" y="5868180"/>
                </a:cubicBezTo>
                <a:cubicBezTo>
                  <a:pt x="464035" y="5868930"/>
                  <a:pt x="464812" y="5869717"/>
                  <a:pt x="465749" y="5870655"/>
                </a:cubicBezTo>
                <a:cubicBezTo>
                  <a:pt x="467215" y="5869830"/>
                  <a:pt x="468738" y="5869005"/>
                  <a:pt x="470260" y="5868180"/>
                </a:cubicBezTo>
                <a:cubicBezTo>
                  <a:pt x="469484" y="5867392"/>
                  <a:pt x="468532" y="5865855"/>
                  <a:pt x="467947" y="5865967"/>
                </a:cubicBezTo>
                <a:close/>
                <a:moveTo>
                  <a:pt x="1003806" y="6629209"/>
                </a:moveTo>
                <a:cubicBezTo>
                  <a:pt x="1004380" y="6629359"/>
                  <a:pt x="1005332" y="6627822"/>
                  <a:pt x="1006108" y="6627035"/>
                </a:cubicBezTo>
                <a:cubicBezTo>
                  <a:pt x="1004597" y="6626172"/>
                  <a:pt x="1003075" y="6625347"/>
                  <a:pt x="1001597" y="6624522"/>
                </a:cubicBezTo>
                <a:lnTo>
                  <a:pt x="999108" y="6627035"/>
                </a:lnTo>
                <a:cubicBezTo>
                  <a:pt x="1000675" y="6627822"/>
                  <a:pt x="1002168" y="6628834"/>
                  <a:pt x="1003806" y="6629209"/>
                </a:cubicBezTo>
                <a:close/>
                <a:moveTo>
                  <a:pt x="736968" y="894843"/>
                </a:moveTo>
                <a:cubicBezTo>
                  <a:pt x="742270" y="908744"/>
                  <a:pt x="740541" y="921253"/>
                  <a:pt x="734669" y="934509"/>
                </a:cubicBezTo>
                <a:cubicBezTo>
                  <a:pt x="737688" y="941979"/>
                  <a:pt x="739941" y="949100"/>
                  <a:pt x="743444" y="955527"/>
                </a:cubicBezTo>
                <a:cubicBezTo>
                  <a:pt x="745097" y="958561"/>
                  <a:pt x="750707" y="962854"/>
                  <a:pt x="751881" y="962149"/>
                </a:cubicBezTo>
                <a:cubicBezTo>
                  <a:pt x="756523" y="959397"/>
                  <a:pt x="763468" y="958107"/>
                  <a:pt x="761447" y="948965"/>
                </a:cubicBezTo>
                <a:cubicBezTo>
                  <a:pt x="759088" y="938360"/>
                  <a:pt x="753973" y="923083"/>
                  <a:pt x="758897" y="917121"/>
                </a:cubicBezTo>
                <a:cubicBezTo>
                  <a:pt x="774834" y="897802"/>
                  <a:pt x="758619" y="888866"/>
                  <a:pt x="750092" y="877017"/>
                </a:cubicBezTo>
                <a:cubicBezTo>
                  <a:pt x="748978" y="875449"/>
                  <a:pt x="746181" y="875097"/>
                  <a:pt x="744160" y="874189"/>
                </a:cubicBezTo>
                <a:cubicBezTo>
                  <a:pt x="741509" y="881160"/>
                  <a:pt x="734976" y="889627"/>
                  <a:pt x="736968" y="894843"/>
                </a:cubicBezTo>
                <a:close/>
                <a:moveTo>
                  <a:pt x="18888" y="879068"/>
                </a:moveTo>
                <a:cubicBezTo>
                  <a:pt x="13046" y="843853"/>
                  <a:pt x="13425" y="808803"/>
                  <a:pt x="18581" y="773589"/>
                </a:cubicBezTo>
                <a:cubicBezTo>
                  <a:pt x="19181" y="769471"/>
                  <a:pt x="16751" y="764769"/>
                  <a:pt x="15229" y="760524"/>
                </a:cubicBezTo>
                <a:cubicBezTo>
                  <a:pt x="14306" y="757989"/>
                  <a:pt x="12431" y="755807"/>
                  <a:pt x="10980" y="753478"/>
                </a:cubicBezTo>
                <a:cubicBezTo>
                  <a:pt x="10087" y="755439"/>
                  <a:pt x="8445" y="757404"/>
                  <a:pt x="8430" y="759380"/>
                </a:cubicBezTo>
                <a:cubicBezTo>
                  <a:pt x="8254" y="782701"/>
                  <a:pt x="8314" y="806017"/>
                  <a:pt x="8314" y="829337"/>
                </a:cubicBezTo>
                <a:cubicBezTo>
                  <a:pt x="8314" y="852673"/>
                  <a:pt x="8269" y="875989"/>
                  <a:pt x="8415" y="899309"/>
                </a:cubicBezTo>
                <a:cubicBezTo>
                  <a:pt x="8430" y="901331"/>
                  <a:pt x="9821" y="903352"/>
                  <a:pt x="10583" y="905373"/>
                </a:cubicBezTo>
                <a:cubicBezTo>
                  <a:pt x="12165" y="903352"/>
                  <a:pt x="14569" y="901552"/>
                  <a:pt x="15168" y="899279"/>
                </a:cubicBezTo>
                <a:cubicBezTo>
                  <a:pt x="16897" y="892631"/>
                  <a:pt x="19942" y="885454"/>
                  <a:pt x="18888" y="879068"/>
                </a:cubicBezTo>
                <a:close/>
                <a:moveTo>
                  <a:pt x="818617" y="563406"/>
                </a:moveTo>
                <a:cubicBezTo>
                  <a:pt x="821605" y="562968"/>
                  <a:pt x="826832" y="560961"/>
                  <a:pt x="826817" y="559701"/>
                </a:cubicBezTo>
                <a:cubicBezTo>
                  <a:pt x="826615" y="549607"/>
                  <a:pt x="827417" y="538755"/>
                  <a:pt x="823949" y="529643"/>
                </a:cubicBezTo>
                <a:cubicBezTo>
                  <a:pt x="820094" y="519552"/>
                  <a:pt x="834801" y="510852"/>
                  <a:pt x="825839" y="503585"/>
                </a:cubicBezTo>
                <a:cubicBezTo>
                  <a:pt x="816183" y="495748"/>
                  <a:pt x="827699" y="492819"/>
                  <a:pt x="827140" y="487618"/>
                </a:cubicBezTo>
                <a:cubicBezTo>
                  <a:pt x="826923" y="485496"/>
                  <a:pt x="826011" y="483460"/>
                  <a:pt x="825411" y="481379"/>
                </a:cubicBezTo>
                <a:cubicBezTo>
                  <a:pt x="822951" y="482714"/>
                  <a:pt x="819584" y="483445"/>
                  <a:pt x="818219" y="485496"/>
                </a:cubicBezTo>
                <a:cubicBezTo>
                  <a:pt x="815890" y="488995"/>
                  <a:pt x="813738" y="493258"/>
                  <a:pt x="813431" y="497345"/>
                </a:cubicBezTo>
                <a:cubicBezTo>
                  <a:pt x="812726" y="506589"/>
                  <a:pt x="813209" y="515918"/>
                  <a:pt x="813209" y="525222"/>
                </a:cubicBezTo>
                <a:cubicBezTo>
                  <a:pt x="813209" y="536835"/>
                  <a:pt x="813033" y="548467"/>
                  <a:pt x="813446" y="560080"/>
                </a:cubicBezTo>
                <a:cubicBezTo>
                  <a:pt x="813491" y="561325"/>
                  <a:pt x="817019" y="563643"/>
                  <a:pt x="818617" y="563406"/>
                </a:cubicBezTo>
                <a:close/>
                <a:moveTo>
                  <a:pt x="431239" y="436482"/>
                </a:moveTo>
                <a:cubicBezTo>
                  <a:pt x="438799" y="444071"/>
                  <a:pt x="428195" y="445009"/>
                  <a:pt x="428472" y="450971"/>
                </a:cubicBezTo>
                <a:cubicBezTo>
                  <a:pt x="430700" y="456435"/>
                  <a:pt x="433407" y="463391"/>
                  <a:pt x="436497" y="470144"/>
                </a:cubicBezTo>
                <a:cubicBezTo>
                  <a:pt x="436778" y="470759"/>
                  <a:pt x="440498" y="470905"/>
                  <a:pt x="441053" y="470129"/>
                </a:cubicBezTo>
                <a:cubicBezTo>
                  <a:pt x="446168" y="463113"/>
                  <a:pt x="452715" y="456390"/>
                  <a:pt x="455130" y="448436"/>
                </a:cubicBezTo>
                <a:cubicBezTo>
                  <a:pt x="456581" y="443663"/>
                  <a:pt x="451057" y="436996"/>
                  <a:pt x="449344" y="430992"/>
                </a:cubicBezTo>
                <a:cubicBezTo>
                  <a:pt x="446970" y="422596"/>
                  <a:pt x="441683" y="414688"/>
                  <a:pt x="433452" y="417324"/>
                </a:cubicBezTo>
                <a:cubicBezTo>
                  <a:pt x="423901" y="420373"/>
                  <a:pt x="425701" y="430947"/>
                  <a:pt x="431239" y="436482"/>
                </a:cubicBezTo>
                <a:close/>
                <a:moveTo>
                  <a:pt x="673018" y="504301"/>
                </a:moveTo>
                <a:cubicBezTo>
                  <a:pt x="669268" y="502400"/>
                  <a:pt x="664727" y="500510"/>
                  <a:pt x="660771" y="500949"/>
                </a:cubicBezTo>
                <a:cubicBezTo>
                  <a:pt x="653800" y="501740"/>
                  <a:pt x="643604" y="508010"/>
                  <a:pt x="640777" y="505415"/>
                </a:cubicBezTo>
                <a:cubicBezTo>
                  <a:pt x="631211" y="496655"/>
                  <a:pt x="629734" y="507234"/>
                  <a:pt x="625762" y="510192"/>
                </a:cubicBezTo>
                <a:cubicBezTo>
                  <a:pt x="624225" y="511347"/>
                  <a:pt x="624296" y="518232"/>
                  <a:pt x="625515" y="518847"/>
                </a:cubicBezTo>
                <a:cubicBezTo>
                  <a:pt x="629220" y="520737"/>
                  <a:pt x="633877" y="521644"/>
                  <a:pt x="638080" y="521397"/>
                </a:cubicBezTo>
                <a:cubicBezTo>
                  <a:pt x="640953" y="521221"/>
                  <a:pt x="644249" y="516650"/>
                  <a:pt x="646356" y="517295"/>
                </a:cubicBezTo>
                <a:cubicBezTo>
                  <a:pt x="650912" y="518686"/>
                  <a:pt x="654824" y="522158"/>
                  <a:pt x="659642" y="525192"/>
                </a:cubicBezTo>
                <a:cubicBezTo>
                  <a:pt x="649405" y="533539"/>
                  <a:pt x="653226" y="535721"/>
                  <a:pt x="660771" y="535459"/>
                </a:cubicBezTo>
                <a:cubicBezTo>
                  <a:pt x="663336" y="535373"/>
                  <a:pt x="674788" y="505213"/>
                  <a:pt x="673018" y="504301"/>
                </a:cubicBezTo>
                <a:close/>
                <a:moveTo>
                  <a:pt x="228924" y="359993"/>
                </a:moveTo>
                <a:cubicBezTo>
                  <a:pt x="233859" y="364665"/>
                  <a:pt x="229569" y="379765"/>
                  <a:pt x="242533" y="374054"/>
                </a:cubicBezTo>
                <a:cubicBezTo>
                  <a:pt x="245915" y="372562"/>
                  <a:pt x="245885" y="363319"/>
                  <a:pt x="246282" y="361867"/>
                </a:cubicBezTo>
                <a:cubicBezTo>
                  <a:pt x="246282" y="353854"/>
                  <a:pt x="245697" y="350250"/>
                  <a:pt x="246399" y="346928"/>
                </a:cubicBezTo>
                <a:cubicBezTo>
                  <a:pt x="248405" y="337479"/>
                  <a:pt x="243016" y="331884"/>
                  <a:pt x="236671" y="326582"/>
                </a:cubicBezTo>
                <a:cubicBezTo>
                  <a:pt x="232880" y="332529"/>
                  <a:pt x="227680" y="338037"/>
                  <a:pt x="225760" y="344539"/>
                </a:cubicBezTo>
                <a:cubicBezTo>
                  <a:pt x="224398" y="349152"/>
                  <a:pt x="225688" y="356933"/>
                  <a:pt x="228924" y="359993"/>
                </a:cubicBezTo>
                <a:close/>
                <a:moveTo>
                  <a:pt x="288206" y="245622"/>
                </a:moveTo>
                <a:cubicBezTo>
                  <a:pt x="289436" y="226611"/>
                  <a:pt x="274462" y="237992"/>
                  <a:pt x="267285" y="234710"/>
                </a:cubicBezTo>
                <a:cubicBezTo>
                  <a:pt x="262598" y="243118"/>
                  <a:pt x="276487" y="249241"/>
                  <a:pt x="268358" y="260708"/>
                </a:cubicBezTo>
                <a:cubicBezTo>
                  <a:pt x="262290" y="269265"/>
                  <a:pt x="274931" y="276191"/>
                  <a:pt x="288277" y="269704"/>
                </a:cubicBezTo>
                <a:cubicBezTo>
                  <a:pt x="299028" y="261676"/>
                  <a:pt x="287692" y="253677"/>
                  <a:pt x="288206" y="245622"/>
                </a:cubicBezTo>
                <a:close/>
                <a:moveTo>
                  <a:pt x="69672" y="236570"/>
                </a:moveTo>
                <a:cubicBezTo>
                  <a:pt x="54763" y="228733"/>
                  <a:pt x="78140" y="214465"/>
                  <a:pt x="64486" y="205855"/>
                </a:cubicBezTo>
                <a:cubicBezTo>
                  <a:pt x="61382" y="203906"/>
                  <a:pt x="68705" y="193372"/>
                  <a:pt x="59083" y="195206"/>
                </a:cubicBezTo>
                <a:cubicBezTo>
                  <a:pt x="55449" y="195907"/>
                  <a:pt x="52273" y="203538"/>
                  <a:pt x="50601" y="208563"/>
                </a:cubicBezTo>
                <a:cubicBezTo>
                  <a:pt x="49210" y="212766"/>
                  <a:pt x="50308" y="217791"/>
                  <a:pt x="50308" y="222464"/>
                </a:cubicBezTo>
                <a:cubicBezTo>
                  <a:pt x="50308" y="227121"/>
                  <a:pt x="49562" y="231943"/>
                  <a:pt x="50469" y="236409"/>
                </a:cubicBezTo>
                <a:cubicBezTo>
                  <a:pt x="52213" y="244963"/>
                  <a:pt x="59522" y="241183"/>
                  <a:pt x="64606" y="241419"/>
                </a:cubicBezTo>
                <a:cubicBezTo>
                  <a:pt x="66215" y="241505"/>
                  <a:pt x="67974" y="238284"/>
                  <a:pt x="69672" y="236570"/>
                </a:cubicBezTo>
                <a:close/>
                <a:moveTo>
                  <a:pt x="428457" y="315861"/>
                </a:moveTo>
                <a:cubicBezTo>
                  <a:pt x="428018" y="321587"/>
                  <a:pt x="428266" y="327373"/>
                  <a:pt x="428266" y="333991"/>
                </a:cubicBezTo>
                <a:cubicBezTo>
                  <a:pt x="430654" y="342695"/>
                  <a:pt x="423507" y="353562"/>
                  <a:pt x="432923" y="362527"/>
                </a:cubicBezTo>
                <a:cubicBezTo>
                  <a:pt x="434652" y="364166"/>
                  <a:pt x="430711" y="373500"/>
                  <a:pt x="431693" y="373908"/>
                </a:cubicBezTo>
                <a:cubicBezTo>
                  <a:pt x="440074" y="377512"/>
                  <a:pt x="443996" y="369896"/>
                  <a:pt x="447791" y="364927"/>
                </a:cubicBezTo>
                <a:cubicBezTo>
                  <a:pt x="449359" y="362880"/>
                  <a:pt x="447585" y="356329"/>
                  <a:pt x="445256" y="353607"/>
                </a:cubicBezTo>
                <a:cubicBezTo>
                  <a:pt x="438608" y="345901"/>
                  <a:pt x="428502" y="339736"/>
                  <a:pt x="441668" y="328835"/>
                </a:cubicBezTo>
                <a:cubicBezTo>
                  <a:pt x="442635" y="328048"/>
                  <a:pt x="437509" y="319813"/>
                  <a:pt x="435090" y="315111"/>
                </a:cubicBezTo>
                <a:cubicBezTo>
                  <a:pt x="434596" y="314132"/>
                  <a:pt x="433129" y="312606"/>
                  <a:pt x="432762" y="312782"/>
                </a:cubicBezTo>
                <a:cubicBezTo>
                  <a:pt x="431138" y="313513"/>
                  <a:pt x="428558" y="314672"/>
                  <a:pt x="428457" y="315861"/>
                </a:cubicBezTo>
                <a:close/>
                <a:moveTo>
                  <a:pt x="624401" y="421951"/>
                </a:moveTo>
                <a:cubicBezTo>
                  <a:pt x="623989" y="428926"/>
                  <a:pt x="624240" y="435927"/>
                  <a:pt x="624240" y="442928"/>
                </a:cubicBezTo>
                <a:cubicBezTo>
                  <a:pt x="624240" y="451087"/>
                  <a:pt x="624019" y="459247"/>
                  <a:pt x="624401" y="467392"/>
                </a:cubicBezTo>
                <a:cubicBezTo>
                  <a:pt x="624487" y="469132"/>
                  <a:pt x="626685" y="470789"/>
                  <a:pt x="627915" y="472488"/>
                </a:cubicBezTo>
                <a:cubicBezTo>
                  <a:pt x="632868" y="465896"/>
                  <a:pt x="641962" y="459202"/>
                  <a:pt x="641800" y="452730"/>
                </a:cubicBezTo>
                <a:cubicBezTo>
                  <a:pt x="641553" y="442575"/>
                  <a:pt x="635122" y="432559"/>
                  <a:pt x="631181" y="422525"/>
                </a:cubicBezTo>
                <a:cubicBezTo>
                  <a:pt x="630405" y="420534"/>
                  <a:pt x="629028" y="418760"/>
                  <a:pt x="627930" y="416885"/>
                </a:cubicBezTo>
                <a:cubicBezTo>
                  <a:pt x="626700" y="418569"/>
                  <a:pt x="624502" y="420196"/>
                  <a:pt x="624401" y="421951"/>
                </a:cubicBezTo>
                <a:close/>
                <a:moveTo>
                  <a:pt x="652233" y="442725"/>
                </a:moveTo>
                <a:cubicBezTo>
                  <a:pt x="652233" y="450866"/>
                  <a:pt x="651471" y="455700"/>
                  <a:pt x="652540" y="460080"/>
                </a:cubicBezTo>
                <a:cubicBezTo>
                  <a:pt x="653095" y="462352"/>
                  <a:pt x="656683" y="464287"/>
                  <a:pt x="659305" y="465502"/>
                </a:cubicBezTo>
                <a:cubicBezTo>
                  <a:pt x="660816" y="466203"/>
                  <a:pt x="673149" y="449681"/>
                  <a:pt x="673265" y="447675"/>
                </a:cubicBezTo>
                <a:cubicBezTo>
                  <a:pt x="673865" y="437847"/>
                  <a:pt x="667494" y="433538"/>
                  <a:pt x="659601" y="430857"/>
                </a:cubicBezTo>
                <a:cubicBezTo>
                  <a:pt x="658004" y="430317"/>
                  <a:pt x="654194" y="431693"/>
                  <a:pt x="653841" y="432908"/>
                </a:cubicBezTo>
                <a:cubicBezTo>
                  <a:pt x="652566" y="437157"/>
                  <a:pt x="652364" y="441713"/>
                  <a:pt x="652233" y="442725"/>
                </a:cubicBezTo>
                <a:close/>
                <a:moveTo>
                  <a:pt x="477366" y="210277"/>
                </a:moveTo>
                <a:cubicBezTo>
                  <a:pt x="477835" y="218275"/>
                  <a:pt x="476545" y="224998"/>
                  <a:pt x="471449" y="232146"/>
                </a:cubicBezTo>
                <a:cubicBezTo>
                  <a:pt x="469792" y="234459"/>
                  <a:pt x="478390" y="244494"/>
                  <a:pt x="482916" y="250557"/>
                </a:cubicBezTo>
                <a:cubicBezTo>
                  <a:pt x="484221" y="252301"/>
                  <a:pt x="487633" y="252477"/>
                  <a:pt x="490078" y="253370"/>
                </a:cubicBezTo>
                <a:cubicBezTo>
                  <a:pt x="486681" y="245945"/>
                  <a:pt x="502048" y="241786"/>
                  <a:pt x="494064" y="234388"/>
                </a:cubicBezTo>
                <a:cubicBezTo>
                  <a:pt x="486797" y="227650"/>
                  <a:pt x="482054" y="220881"/>
                  <a:pt x="484045" y="210584"/>
                </a:cubicBezTo>
                <a:cubicBezTo>
                  <a:pt x="484176" y="209898"/>
                  <a:pt x="481262" y="208638"/>
                  <a:pt x="479987" y="207787"/>
                </a:cubicBezTo>
                <a:cubicBezTo>
                  <a:pt x="478949" y="208739"/>
                  <a:pt x="477336" y="209560"/>
                  <a:pt x="477366" y="210277"/>
                </a:cubicBezTo>
                <a:close/>
                <a:moveTo>
                  <a:pt x="148655" y="19270"/>
                </a:moveTo>
                <a:cubicBezTo>
                  <a:pt x="149150" y="27883"/>
                  <a:pt x="157516" y="25539"/>
                  <a:pt x="161765" y="24294"/>
                </a:cubicBezTo>
                <a:cubicBezTo>
                  <a:pt x="167082" y="22756"/>
                  <a:pt x="171477" y="17996"/>
                  <a:pt x="180544" y="11624"/>
                </a:cubicBezTo>
                <a:cubicBezTo>
                  <a:pt x="169073" y="8065"/>
                  <a:pt x="162173" y="4256"/>
                  <a:pt x="155188" y="4110"/>
                </a:cubicBezTo>
                <a:cubicBezTo>
                  <a:pt x="143878" y="3890"/>
                  <a:pt x="148348" y="13894"/>
                  <a:pt x="148655" y="19270"/>
                </a:cubicBezTo>
                <a:close/>
                <a:moveTo>
                  <a:pt x="137623" y="24734"/>
                </a:moveTo>
                <a:cubicBezTo>
                  <a:pt x="138651" y="22756"/>
                  <a:pt x="140642" y="20325"/>
                  <a:pt x="141171" y="17600"/>
                </a:cubicBezTo>
                <a:cubicBezTo>
                  <a:pt x="142547" y="10525"/>
                  <a:pt x="140567" y="4710"/>
                  <a:pt x="134462" y="8"/>
                </a:cubicBezTo>
                <a:cubicBezTo>
                  <a:pt x="134050" y="-314"/>
                  <a:pt x="133686" y="9061"/>
                  <a:pt x="133363" y="24734"/>
                </a:cubicBezTo>
                <a:cubicBezTo>
                  <a:pt x="133978" y="24939"/>
                  <a:pt x="135441" y="24734"/>
                  <a:pt x="137623" y="24734"/>
                </a:cubicBezTo>
                <a:close/>
                <a:moveTo>
                  <a:pt x="309208" y="294310"/>
                </a:moveTo>
                <a:cubicBezTo>
                  <a:pt x="309722" y="294607"/>
                  <a:pt x="308785" y="297052"/>
                  <a:pt x="309355" y="297576"/>
                </a:cubicBezTo>
                <a:cubicBezTo>
                  <a:pt x="312152" y="300126"/>
                  <a:pt x="316168" y="304945"/>
                  <a:pt x="318054" y="304274"/>
                </a:cubicBezTo>
                <a:cubicBezTo>
                  <a:pt x="329641" y="300081"/>
                  <a:pt x="315242" y="297490"/>
                  <a:pt x="317469" y="293009"/>
                </a:cubicBezTo>
                <a:cubicBezTo>
                  <a:pt x="317762" y="292717"/>
                  <a:pt x="318684" y="291967"/>
                  <a:pt x="319389" y="291059"/>
                </a:cubicBezTo>
                <a:cubicBezTo>
                  <a:pt x="325760" y="282828"/>
                  <a:pt x="312283" y="279195"/>
                  <a:pt x="314893" y="271826"/>
                </a:cubicBezTo>
                <a:lnTo>
                  <a:pt x="309985" y="272486"/>
                </a:lnTo>
                <a:cubicBezTo>
                  <a:pt x="313048" y="279840"/>
                  <a:pt x="295953" y="286488"/>
                  <a:pt x="309208" y="294310"/>
                </a:cubicBezTo>
                <a:close/>
                <a:moveTo>
                  <a:pt x="776971" y="722291"/>
                </a:moveTo>
                <a:cubicBezTo>
                  <a:pt x="775242" y="707966"/>
                  <a:pt x="792207" y="712522"/>
                  <a:pt x="795750" y="703617"/>
                </a:cubicBezTo>
                <a:cubicBezTo>
                  <a:pt x="796395" y="701989"/>
                  <a:pt x="797434" y="700467"/>
                  <a:pt x="797741" y="698798"/>
                </a:cubicBezTo>
                <a:cubicBezTo>
                  <a:pt x="797846" y="698239"/>
                  <a:pt x="796320" y="696923"/>
                  <a:pt x="795383" y="696717"/>
                </a:cubicBezTo>
                <a:cubicBezTo>
                  <a:pt x="784763" y="694373"/>
                  <a:pt x="769164" y="708904"/>
                  <a:pt x="771316" y="719246"/>
                </a:cubicBezTo>
                <a:cubicBezTo>
                  <a:pt x="771729" y="721177"/>
                  <a:pt x="773529" y="722834"/>
                  <a:pt x="774773" y="724766"/>
                </a:cubicBezTo>
                <a:cubicBezTo>
                  <a:pt x="775565" y="723918"/>
                  <a:pt x="777061" y="723011"/>
                  <a:pt x="776971" y="722291"/>
                </a:cubicBezTo>
                <a:close/>
                <a:moveTo>
                  <a:pt x="561168" y="332967"/>
                </a:moveTo>
                <a:cubicBezTo>
                  <a:pt x="560830" y="330916"/>
                  <a:pt x="559788" y="328996"/>
                  <a:pt x="559072" y="327020"/>
                </a:cubicBezTo>
                <a:cubicBezTo>
                  <a:pt x="557459" y="328880"/>
                  <a:pt x="555498" y="330549"/>
                  <a:pt x="554309" y="332645"/>
                </a:cubicBezTo>
                <a:cubicBezTo>
                  <a:pt x="551748" y="337246"/>
                  <a:pt x="548936" y="341888"/>
                  <a:pt x="547601" y="346868"/>
                </a:cubicBezTo>
                <a:cubicBezTo>
                  <a:pt x="547147" y="348582"/>
                  <a:pt x="550559" y="352932"/>
                  <a:pt x="552686" y="353299"/>
                </a:cubicBezTo>
                <a:cubicBezTo>
                  <a:pt x="555277" y="353738"/>
                  <a:pt x="559701" y="351979"/>
                  <a:pt x="560901" y="349827"/>
                </a:cubicBezTo>
                <a:cubicBezTo>
                  <a:pt x="562338" y="347221"/>
                  <a:pt x="561239" y="343193"/>
                  <a:pt x="561239" y="339777"/>
                </a:cubicBezTo>
                <a:cubicBezTo>
                  <a:pt x="561239" y="337509"/>
                  <a:pt x="561516" y="335180"/>
                  <a:pt x="561168" y="332967"/>
                </a:cubicBezTo>
                <a:close/>
                <a:moveTo>
                  <a:pt x="97020" y="354720"/>
                </a:moveTo>
                <a:cubicBezTo>
                  <a:pt x="101355" y="352902"/>
                  <a:pt x="105003" y="351657"/>
                  <a:pt x="104932" y="351379"/>
                </a:cubicBezTo>
                <a:cubicBezTo>
                  <a:pt x="102937" y="343572"/>
                  <a:pt x="100654" y="335840"/>
                  <a:pt x="98074" y="328205"/>
                </a:cubicBezTo>
                <a:cubicBezTo>
                  <a:pt x="97901" y="327695"/>
                  <a:pt x="93975" y="327489"/>
                  <a:pt x="93683" y="328089"/>
                </a:cubicBezTo>
                <a:cubicBezTo>
                  <a:pt x="91028" y="333391"/>
                  <a:pt x="86708" y="339076"/>
                  <a:pt x="87147" y="344292"/>
                </a:cubicBezTo>
                <a:cubicBezTo>
                  <a:pt x="87484" y="348274"/>
                  <a:pt x="93990" y="351747"/>
                  <a:pt x="97020" y="354720"/>
                </a:cubicBezTo>
                <a:close/>
                <a:moveTo>
                  <a:pt x="64209" y="94268"/>
                </a:moveTo>
                <a:cubicBezTo>
                  <a:pt x="63916" y="92232"/>
                  <a:pt x="62450" y="90372"/>
                  <a:pt x="61528" y="88437"/>
                </a:cubicBezTo>
                <a:cubicBezTo>
                  <a:pt x="60122" y="89697"/>
                  <a:pt x="58115" y="90709"/>
                  <a:pt x="57414" y="92273"/>
                </a:cubicBezTo>
                <a:cubicBezTo>
                  <a:pt x="54819" y="98164"/>
                  <a:pt x="52344" y="104141"/>
                  <a:pt x="50545" y="110291"/>
                </a:cubicBezTo>
                <a:cubicBezTo>
                  <a:pt x="50147" y="111667"/>
                  <a:pt x="52652" y="113894"/>
                  <a:pt x="54088" y="116137"/>
                </a:cubicBezTo>
                <a:cubicBezTo>
                  <a:pt x="55232" y="114761"/>
                  <a:pt x="56034" y="113133"/>
                  <a:pt x="57354" y="112297"/>
                </a:cubicBezTo>
                <a:cubicBezTo>
                  <a:pt x="64164" y="107947"/>
                  <a:pt x="65293" y="101460"/>
                  <a:pt x="64209" y="94268"/>
                </a:cubicBezTo>
                <a:close/>
                <a:moveTo>
                  <a:pt x="264578" y="178024"/>
                </a:moveTo>
                <a:cubicBezTo>
                  <a:pt x="262789" y="180499"/>
                  <a:pt x="268399" y="199732"/>
                  <a:pt x="270788" y="199526"/>
                </a:cubicBezTo>
                <a:cubicBezTo>
                  <a:pt x="272032" y="199424"/>
                  <a:pt x="273938" y="197505"/>
                  <a:pt x="274129" y="196200"/>
                </a:cubicBezTo>
                <a:cubicBezTo>
                  <a:pt x="274597" y="192787"/>
                  <a:pt x="274290" y="189274"/>
                  <a:pt x="274290" y="185786"/>
                </a:cubicBezTo>
                <a:cubicBezTo>
                  <a:pt x="274290" y="183458"/>
                  <a:pt x="274905" y="180893"/>
                  <a:pt x="274114" y="178887"/>
                </a:cubicBezTo>
                <a:cubicBezTo>
                  <a:pt x="273232" y="176674"/>
                  <a:pt x="271050" y="174976"/>
                  <a:pt x="269441" y="173056"/>
                </a:cubicBezTo>
                <a:cubicBezTo>
                  <a:pt x="267799" y="174698"/>
                  <a:pt x="265924" y="176164"/>
                  <a:pt x="264578" y="178024"/>
                </a:cubicBezTo>
                <a:close/>
                <a:moveTo>
                  <a:pt x="748952" y="764124"/>
                </a:moveTo>
                <a:cubicBezTo>
                  <a:pt x="751821" y="759658"/>
                  <a:pt x="754164" y="754824"/>
                  <a:pt x="756159" y="749905"/>
                </a:cubicBezTo>
                <a:cubicBezTo>
                  <a:pt x="756508" y="749053"/>
                  <a:pt x="753347" y="745697"/>
                  <a:pt x="753081" y="745844"/>
                </a:cubicBezTo>
                <a:cubicBezTo>
                  <a:pt x="747501" y="748847"/>
                  <a:pt x="742109" y="752203"/>
                  <a:pt x="737718" y="754839"/>
                </a:cubicBezTo>
                <a:cubicBezTo>
                  <a:pt x="740500" y="760817"/>
                  <a:pt x="741640" y="763876"/>
                  <a:pt x="743459" y="766468"/>
                </a:cubicBezTo>
                <a:cubicBezTo>
                  <a:pt x="743721" y="766850"/>
                  <a:pt x="748015" y="765590"/>
                  <a:pt x="748952" y="764124"/>
                </a:cubicBezTo>
                <a:close/>
                <a:moveTo>
                  <a:pt x="57309" y="122729"/>
                </a:moveTo>
                <a:cubicBezTo>
                  <a:pt x="47717" y="129760"/>
                  <a:pt x="47717" y="136686"/>
                  <a:pt x="57309" y="143717"/>
                </a:cubicBezTo>
                <a:cubicBezTo>
                  <a:pt x="63316" y="133214"/>
                  <a:pt x="63316" y="133214"/>
                  <a:pt x="57309" y="122729"/>
                </a:cubicBezTo>
                <a:close/>
                <a:moveTo>
                  <a:pt x="624532" y="269336"/>
                </a:moveTo>
                <a:cubicBezTo>
                  <a:pt x="625792" y="270083"/>
                  <a:pt x="629366" y="266892"/>
                  <a:pt x="634904" y="263802"/>
                </a:cubicBezTo>
                <a:cubicBezTo>
                  <a:pt x="629936" y="260067"/>
                  <a:pt x="627285" y="256887"/>
                  <a:pt x="624049" y="256111"/>
                </a:cubicBezTo>
                <a:cubicBezTo>
                  <a:pt x="622290" y="255672"/>
                  <a:pt x="619538" y="259291"/>
                  <a:pt x="617239" y="261076"/>
                </a:cubicBezTo>
                <a:cubicBezTo>
                  <a:pt x="619598" y="263963"/>
                  <a:pt x="621514" y="267578"/>
                  <a:pt x="624532" y="269336"/>
                </a:cubicBezTo>
                <a:close/>
                <a:moveTo>
                  <a:pt x="72353" y="174743"/>
                </a:moveTo>
                <a:cubicBezTo>
                  <a:pt x="68034" y="173146"/>
                  <a:pt x="65177" y="171241"/>
                  <a:pt x="64314" y="171916"/>
                </a:cubicBezTo>
                <a:cubicBezTo>
                  <a:pt x="59814" y="175444"/>
                  <a:pt x="55832" y="179607"/>
                  <a:pt x="51655" y="183559"/>
                </a:cubicBezTo>
                <a:cubicBezTo>
                  <a:pt x="53589" y="184279"/>
                  <a:pt x="56226" y="186169"/>
                  <a:pt x="57339" y="185509"/>
                </a:cubicBezTo>
                <a:cubicBezTo>
                  <a:pt x="62218" y="182591"/>
                  <a:pt x="66654" y="178932"/>
                  <a:pt x="72353" y="174743"/>
                </a:cubicBezTo>
                <a:close/>
                <a:moveTo>
                  <a:pt x="556627" y="536790"/>
                </a:moveTo>
                <a:cubicBezTo>
                  <a:pt x="555835" y="538695"/>
                  <a:pt x="553825" y="541567"/>
                  <a:pt x="554455" y="542358"/>
                </a:cubicBezTo>
                <a:cubicBezTo>
                  <a:pt x="556683" y="545171"/>
                  <a:pt x="559600" y="547676"/>
                  <a:pt x="562731" y="549419"/>
                </a:cubicBezTo>
                <a:cubicBezTo>
                  <a:pt x="563643" y="549929"/>
                  <a:pt x="566189" y="547500"/>
                  <a:pt x="568694" y="546003"/>
                </a:cubicBezTo>
                <a:lnTo>
                  <a:pt x="556627" y="536790"/>
                </a:lnTo>
                <a:close/>
                <a:moveTo>
                  <a:pt x="282168" y="220356"/>
                </a:moveTo>
                <a:cubicBezTo>
                  <a:pt x="285202" y="219152"/>
                  <a:pt x="287339" y="215669"/>
                  <a:pt x="291235" y="211773"/>
                </a:cubicBezTo>
                <a:cubicBezTo>
                  <a:pt x="286301" y="209253"/>
                  <a:pt x="282228" y="206350"/>
                  <a:pt x="281553" y="206995"/>
                </a:cubicBezTo>
                <a:cubicBezTo>
                  <a:pt x="278670" y="209752"/>
                  <a:pt x="276780" y="213558"/>
                  <a:pt x="274507" y="216985"/>
                </a:cubicBezTo>
                <a:cubicBezTo>
                  <a:pt x="277117" y="218215"/>
                  <a:pt x="280338" y="221057"/>
                  <a:pt x="282168" y="220356"/>
                </a:cubicBezTo>
                <a:close/>
                <a:moveTo>
                  <a:pt x="627300" y="557489"/>
                </a:moveTo>
                <a:cubicBezTo>
                  <a:pt x="630581" y="554047"/>
                  <a:pt x="633585" y="551643"/>
                  <a:pt x="635459" y="548568"/>
                </a:cubicBezTo>
                <a:cubicBezTo>
                  <a:pt x="636149" y="547425"/>
                  <a:pt x="634215" y="544672"/>
                  <a:pt x="633483" y="542666"/>
                </a:cubicBezTo>
                <a:cubicBezTo>
                  <a:pt x="630390" y="544627"/>
                  <a:pt x="626452" y="546003"/>
                  <a:pt x="624577" y="548774"/>
                </a:cubicBezTo>
                <a:cubicBezTo>
                  <a:pt x="623580" y="550252"/>
                  <a:pt x="626160" y="554148"/>
                  <a:pt x="627300" y="557489"/>
                </a:cubicBezTo>
                <a:close/>
                <a:moveTo>
                  <a:pt x="1348926" y="5773871"/>
                </a:moveTo>
                <a:cubicBezTo>
                  <a:pt x="1345424" y="5774809"/>
                  <a:pt x="1342113" y="5776421"/>
                  <a:pt x="1338730" y="5777771"/>
                </a:cubicBezTo>
                <a:lnTo>
                  <a:pt x="1344955" y="5781184"/>
                </a:lnTo>
                <a:lnTo>
                  <a:pt x="1352132" y="5776946"/>
                </a:lnTo>
                <a:cubicBezTo>
                  <a:pt x="1351049" y="5775859"/>
                  <a:pt x="1349658" y="5773646"/>
                  <a:pt x="1348926" y="5773871"/>
                </a:cubicBezTo>
                <a:close/>
                <a:moveTo>
                  <a:pt x="1532387" y="5857418"/>
                </a:moveTo>
                <a:cubicBezTo>
                  <a:pt x="1535376" y="5857080"/>
                  <a:pt x="1538203" y="5855355"/>
                  <a:pt x="1541106" y="5854155"/>
                </a:cubicBezTo>
                <a:lnTo>
                  <a:pt x="1534967" y="5850106"/>
                </a:lnTo>
                <a:lnTo>
                  <a:pt x="1527100" y="5854155"/>
                </a:lnTo>
                <a:cubicBezTo>
                  <a:pt x="1528874" y="5855355"/>
                  <a:pt x="1530763" y="5857605"/>
                  <a:pt x="1532387" y="5857418"/>
                </a:cubicBezTo>
                <a:close/>
                <a:moveTo>
                  <a:pt x="624472" y="241520"/>
                </a:moveTo>
                <a:cubicBezTo>
                  <a:pt x="625072" y="243778"/>
                  <a:pt x="627300" y="245593"/>
                  <a:pt x="628837" y="247599"/>
                </a:cubicBezTo>
                <a:lnTo>
                  <a:pt x="632733" y="238269"/>
                </a:lnTo>
                <a:cubicBezTo>
                  <a:pt x="631665" y="237845"/>
                  <a:pt x="629190" y="236510"/>
                  <a:pt x="626584" y="236102"/>
                </a:cubicBezTo>
                <a:cubicBezTo>
                  <a:pt x="626100" y="236027"/>
                  <a:pt x="624049" y="239926"/>
                  <a:pt x="624472" y="241520"/>
                </a:cubicBezTo>
                <a:close/>
                <a:moveTo>
                  <a:pt x="1499299" y="5839868"/>
                </a:moveTo>
                <a:cubicBezTo>
                  <a:pt x="1500251" y="5843356"/>
                  <a:pt x="1501848" y="5846693"/>
                  <a:pt x="1503210" y="5850068"/>
                </a:cubicBezTo>
                <a:lnTo>
                  <a:pt x="1506622" y="5843843"/>
                </a:lnTo>
                <a:cubicBezTo>
                  <a:pt x="1505362" y="5841743"/>
                  <a:pt x="1503870" y="5839194"/>
                  <a:pt x="1502377" y="5836643"/>
                </a:cubicBezTo>
                <a:cubicBezTo>
                  <a:pt x="1501290" y="5837769"/>
                  <a:pt x="1499092" y="5839156"/>
                  <a:pt x="1499299" y="5839868"/>
                </a:cubicBezTo>
                <a:close/>
                <a:moveTo>
                  <a:pt x="624457" y="484967"/>
                </a:moveTo>
                <a:cubicBezTo>
                  <a:pt x="624548" y="487986"/>
                  <a:pt x="625999" y="490944"/>
                  <a:pt x="627097" y="494649"/>
                </a:cubicBezTo>
                <a:cubicBezTo>
                  <a:pt x="628897" y="491897"/>
                  <a:pt x="631166" y="490007"/>
                  <a:pt x="630993" y="488380"/>
                </a:cubicBezTo>
                <a:cubicBezTo>
                  <a:pt x="630671" y="485406"/>
                  <a:pt x="628897" y="482567"/>
                  <a:pt x="627738" y="479680"/>
                </a:cubicBezTo>
                <a:cubicBezTo>
                  <a:pt x="626569" y="481439"/>
                  <a:pt x="624401" y="483239"/>
                  <a:pt x="624457" y="484967"/>
                </a:cubicBezTo>
                <a:close/>
                <a:moveTo>
                  <a:pt x="1423439" y="5874104"/>
                </a:moveTo>
                <a:cubicBezTo>
                  <a:pt x="1422851" y="5877067"/>
                  <a:pt x="1422734" y="5880179"/>
                  <a:pt x="1422442" y="5883817"/>
                </a:cubicBezTo>
                <a:cubicBezTo>
                  <a:pt x="1424861" y="5883592"/>
                  <a:pt x="1427759" y="5883592"/>
                  <a:pt x="1427804" y="5883254"/>
                </a:cubicBezTo>
                <a:cubicBezTo>
                  <a:pt x="1428157" y="5880217"/>
                  <a:pt x="1428067" y="5877104"/>
                  <a:pt x="1427804" y="5874067"/>
                </a:cubicBezTo>
                <a:cubicBezTo>
                  <a:pt x="1427804" y="5873955"/>
                  <a:pt x="1423496" y="5873804"/>
                  <a:pt x="1423439" y="5874104"/>
                </a:cubicBezTo>
                <a:close/>
                <a:moveTo>
                  <a:pt x="1379889" y="5801507"/>
                </a:moveTo>
                <a:cubicBezTo>
                  <a:pt x="1380316" y="5799895"/>
                  <a:pt x="1378543" y="5797720"/>
                  <a:pt x="1377736" y="5795808"/>
                </a:cubicBezTo>
                <a:lnTo>
                  <a:pt x="1371688" y="5798358"/>
                </a:lnTo>
                <a:lnTo>
                  <a:pt x="1375524" y="5807582"/>
                </a:lnTo>
                <a:cubicBezTo>
                  <a:pt x="1377050" y="5805558"/>
                  <a:pt x="1379289" y="5803757"/>
                  <a:pt x="1379889" y="5801507"/>
                </a:cubicBezTo>
                <a:close/>
                <a:moveTo>
                  <a:pt x="567126" y="384074"/>
                </a:moveTo>
                <a:cubicBezTo>
                  <a:pt x="565210" y="383283"/>
                  <a:pt x="563028" y="381494"/>
                  <a:pt x="561430" y="381922"/>
                </a:cubicBezTo>
                <a:cubicBezTo>
                  <a:pt x="559173" y="382522"/>
                  <a:pt x="557358" y="384760"/>
                  <a:pt x="555352" y="386301"/>
                </a:cubicBezTo>
                <a:lnTo>
                  <a:pt x="564550" y="390123"/>
                </a:lnTo>
                <a:cubicBezTo>
                  <a:pt x="565004" y="389024"/>
                  <a:pt x="566072" y="386549"/>
                  <a:pt x="567126" y="384074"/>
                </a:cubicBezTo>
                <a:close/>
                <a:moveTo>
                  <a:pt x="741786" y="794359"/>
                </a:moveTo>
                <a:cubicBezTo>
                  <a:pt x="742330" y="790564"/>
                  <a:pt x="743166" y="787444"/>
                  <a:pt x="742990" y="784384"/>
                </a:cubicBezTo>
                <a:cubicBezTo>
                  <a:pt x="742930" y="783417"/>
                  <a:pt x="740148" y="782611"/>
                  <a:pt x="738610" y="781748"/>
                </a:cubicBezTo>
                <a:cubicBezTo>
                  <a:pt x="737819" y="784793"/>
                  <a:pt x="736660" y="787812"/>
                  <a:pt x="736458" y="790902"/>
                </a:cubicBezTo>
                <a:cubicBezTo>
                  <a:pt x="736398" y="791738"/>
                  <a:pt x="739225" y="792762"/>
                  <a:pt x="741786" y="794359"/>
                </a:cubicBezTo>
                <a:close/>
                <a:moveTo>
                  <a:pt x="655982" y="423447"/>
                </a:moveTo>
                <a:cubicBezTo>
                  <a:pt x="659042" y="423624"/>
                  <a:pt x="662162" y="422802"/>
                  <a:pt x="665957" y="422247"/>
                </a:cubicBezTo>
                <a:cubicBezTo>
                  <a:pt x="664359" y="419683"/>
                  <a:pt x="663336" y="416870"/>
                  <a:pt x="662500" y="416915"/>
                </a:cubicBezTo>
                <a:cubicBezTo>
                  <a:pt x="659410" y="417118"/>
                  <a:pt x="656391" y="418276"/>
                  <a:pt x="653346" y="419068"/>
                </a:cubicBezTo>
                <a:cubicBezTo>
                  <a:pt x="654224" y="420605"/>
                  <a:pt x="655015" y="423387"/>
                  <a:pt x="655982" y="423447"/>
                </a:cubicBezTo>
                <a:close/>
                <a:moveTo>
                  <a:pt x="165162" y="81698"/>
                </a:moveTo>
                <a:cubicBezTo>
                  <a:pt x="166962" y="78961"/>
                  <a:pt x="169235" y="77071"/>
                  <a:pt x="169058" y="75444"/>
                </a:cubicBezTo>
                <a:cubicBezTo>
                  <a:pt x="168736" y="72456"/>
                  <a:pt x="166962" y="69629"/>
                  <a:pt x="165792" y="66729"/>
                </a:cubicBezTo>
                <a:cubicBezTo>
                  <a:pt x="164633" y="68501"/>
                  <a:pt x="162466" y="70303"/>
                  <a:pt x="162526" y="72032"/>
                </a:cubicBezTo>
                <a:cubicBezTo>
                  <a:pt x="162612" y="75034"/>
                  <a:pt x="164063" y="77993"/>
                  <a:pt x="165162" y="81698"/>
                </a:cubicBezTo>
                <a:close/>
                <a:moveTo>
                  <a:pt x="239045" y="237977"/>
                </a:moveTo>
                <a:cubicBezTo>
                  <a:pt x="238839" y="234902"/>
                  <a:pt x="237699" y="231868"/>
                  <a:pt x="236893" y="228823"/>
                </a:cubicBezTo>
                <a:cubicBezTo>
                  <a:pt x="235370" y="229701"/>
                  <a:pt x="232573" y="230507"/>
                  <a:pt x="232528" y="231459"/>
                </a:cubicBezTo>
                <a:cubicBezTo>
                  <a:pt x="232337" y="234519"/>
                  <a:pt x="233173" y="237639"/>
                  <a:pt x="233713" y="241434"/>
                </a:cubicBezTo>
                <a:cubicBezTo>
                  <a:pt x="236293" y="239836"/>
                  <a:pt x="239105" y="238813"/>
                  <a:pt x="239045" y="237977"/>
                </a:cubicBezTo>
                <a:close/>
                <a:moveTo>
                  <a:pt x="266423" y="158277"/>
                </a:moveTo>
                <a:lnTo>
                  <a:pt x="274290" y="154220"/>
                </a:lnTo>
                <a:cubicBezTo>
                  <a:pt x="272516" y="153050"/>
                  <a:pt x="270626" y="150778"/>
                  <a:pt x="268999" y="150969"/>
                </a:cubicBezTo>
                <a:cubicBezTo>
                  <a:pt x="266014" y="151292"/>
                  <a:pt x="263187" y="153050"/>
                  <a:pt x="260284" y="154220"/>
                </a:cubicBezTo>
                <a:lnTo>
                  <a:pt x="266423" y="158277"/>
                </a:lnTo>
                <a:close/>
                <a:moveTo>
                  <a:pt x="316869" y="315801"/>
                </a:moveTo>
                <a:lnTo>
                  <a:pt x="323094" y="319213"/>
                </a:lnTo>
                <a:lnTo>
                  <a:pt x="330271" y="314950"/>
                </a:lnTo>
                <a:cubicBezTo>
                  <a:pt x="329187" y="313866"/>
                  <a:pt x="327796" y="311683"/>
                  <a:pt x="327065" y="311890"/>
                </a:cubicBezTo>
                <a:cubicBezTo>
                  <a:pt x="323578" y="312827"/>
                  <a:pt x="320252" y="314425"/>
                  <a:pt x="316869" y="315801"/>
                </a:cubicBezTo>
                <a:close/>
                <a:moveTo>
                  <a:pt x="328895" y="305387"/>
                </a:moveTo>
                <a:lnTo>
                  <a:pt x="333537" y="311698"/>
                </a:lnTo>
                <a:cubicBezTo>
                  <a:pt x="334782" y="310086"/>
                  <a:pt x="337115" y="308417"/>
                  <a:pt x="337040" y="306880"/>
                </a:cubicBezTo>
                <a:cubicBezTo>
                  <a:pt x="336894" y="303981"/>
                  <a:pt x="335341" y="301154"/>
                  <a:pt x="334374" y="298296"/>
                </a:cubicBezTo>
                <a:lnTo>
                  <a:pt x="328895" y="305387"/>
                </a:lnTo>
                <a:close/>
                <a:moveTo>
                  <a:pt x="440835" y="402415"/>
                </a:moveTo>
                <a:cubicBezTo>
                  <a:pt x="441375" y="398620"/>
                  <a:pt x="442212" y="395500"/>
                  <a:pt x="442020" y="392436"/>
                </a:cubicBezTo>
                <a:cubicBezTo>
                  <a:pt x="441975" y="391472"/>
                  <a:pt x="439178" y="390681"/>
                  <a:pt x="437655" y="389800"/>
                </a:cubicBezTo>
                <a:cubicBezTo>
                  <a:pt x="436849" y="392849"/>
                  <a:pt x="435705" y="395879"/>
                  <a:pt x="435503" y="398957"/>
                </a:cubicBezTo>
                <a:cubicBezTo>
                  <a:pt x="435443" y="399790"/>
                  <a:pt x="438255" y="400817"/>
                  <a:pt x="440835" y="402415"/>
                </a:cubicBezTo>
                <a:close/>
                <a:moveTo>
                  <a:pt x="437655" y="291805"/>
                </a:moveTo>
                <a:cubicBezTo>
                  <a:pt x="436849" y="294854"/>
                  <a:pt x="435705" y="297888"/>
                  <a:pt x="435503" y="300978"/>
                </a:cubicBezTo>
                <a:cubicBezTo>
                  <a:pt x="435443" y="301799"/>
                  <a:pt x="438255" y="302823"/>
                  <a:pt x="440835" y="304435"/>
                </a:cubicBezTo>
                <a:cubicBezTo>
                  <a:pt x="441375" y="300640"/>
                  <a:pt x="442212" y="297505"/>
                  <a:pt x="442035" y="294457"/>
                </a:cubicBezTo>
                <a:cubicBezTo>
                  <a:pt x="441975" y="293493"/>
                  <a:pt x="439193" y="292687"/>
                  <a:pt x="437655" y="291805"/>
                </a:cubicBezTo>
                <a:close/>
                <a:moveTo>
                  <a:pt x="477250" y="302984"/>
                </a:moveTo>
                <a:lnTo>
                  <a:pt x="484251" y="311698"/>
                </a:lnTo>
                <a:lnTo>
                  <a:pt x="484251" y="297696"/>
                </a:lnTo>
                <a:lnTo>
                  <a:pt x="477250" y="302984"/>
                </a:lnTo>
                <a:close/>
                <a:moveTo>
                  <a:pt x="559450" y="509371"/>
                </a:moveTo>
                <a:cubicBezTo>
                  <a:pt x="557913" y="509765"/>
                  <a:pt x="555044" y="510192"/>
                  <a:pt x="555044" y="510571"/>
                </a:cubicBezTo>
                <a:cubicBezTo>
                  <a:pt x="555085" y="514336"/>
                  <a:pt x="555614" y="518086"/>
                  <a:pt x="556259" y="524442"/>
                </a:cubicBezTo>
                <a:cubicBezTo>
                  <a:pt x="559293" y="520767"/>
                  <a:pt x="561123" y="519552"/>
                  <a:pt x="561078" y="518408"/>
                </a:cubicBezTo>
                <a:cubicBezTo>
                  <a:pt x="560961" y="515390"/>
                  <a:pt x="560054" y="512390"/>
                  <a:pt x="559450" y="509371"/>
                </a:cubicBezTo>
                <a:close/>
                <a:moveTo>
                  <a:pt x="556638" y="431794"/>
                </a:moveTo>
                <a:cubicBezTo>
                  <a:pt x="555835" y="433714"/>
                  <a:pt x="554062" y="435897"/>
                  <a:pt x="554485" y="437494"/>
                </a:cubicBezTo>
                <a:cubicBezTo>
                  <a:pt x="555085" y="439752"/>
                  <a:pt x="557313" y="441567"/>
                  <a:pt x="558850" y="443573"/>
                </a:cubicBezTo>
                <a:cubicBezTo>
                  <a:pt x="559656" y="441653"/>
                  <a:pt x="560448" y="439722"/>
                  <a:pt x="562690" y="434374"/>
                </a:cubicBezTo>
                <a:lnTo>
                  <a:pt x="556638" y="431794"/>
                </a:lnTo>
                <a:close/>
                <a:moveTo>
                  <a:pt x="1537603" y="5878642"/>
                </a:moveTo>
                <a:cubicBezTo>
                  <a:pt x="1538379" y="5877104"/>
                  <a:pt x="1539433" y="5875604"/>
                  <a:pt x="1539801" y="5873955"/>
                </a:cubicBezTo>
                <a:cubicBezTo>
                  <a:pt x="1539917" y="5873392"/>
                  <a:pt x="1538379" y="5872455"/>
                  <a:pt x="1537603" y="5871667"/>
                </a:cubicBezTo>
                <a:cubicBezTo>
                  <a:pt x="1536767" y="5873204"/>
                  <a:pt x="1535920" y="5874704"/>
                  <a:pt x="1535113" y="5876167"/>
                </a:cubicBezTo>
                <a:cubicBezTo>
                  <a:pt x="1536051" y="5877104"/>
                  <a:pt x="1536827" y="5877892"/>
                  <a:pt x="1537603" y="5878642"/>
                </a:cubicBezTo>
                <a:close/>
                <a:moveTo>
                  <a:pt x="1398345" y="1010826"/>
                </a:moveTo>
                <a:cubicBezTo>
                  <a:pt x="1398597" y="1010972"/>
                  <a:pt x="1399737" y="1009476"/>
                  <a:pt x="1400558" y="1008670"/>
                </a:cubicBezTo>
                <a:lnTo>
                  <a:pt x="1397247" y="1004597"/>
                </a:lnTo>
                <a:lnTo>
                  <a:pt x="1394127" y="1007717"/>
                </a:lnTo>
                <a:cubicBezTo>
                  <a:pt x="1395507" y="1008801"/>
                  <a:pt x="1396823" y="1010005"/>
                  <a:pt x="1398345" y="1010826"/>
                </a:cubicBezTo>
                <a:close/>
                <a:moveTo>
                  <a:pt x="1384827" y="5816957"/>
                </a:moveTo>
                <a:cubicBezTo>
                  <a:pt x="1383185" y="5817369"/>
                  <a:pt x="1381677" y="5818382"/>
                  <a:pt x="1380125" y="5819170"/>
                </a:cubicBezTo>
                <a:cubicBezTo>
                  <a:pt x="1380901" y="5819957"/>
                  <a:pt x="1381677" y="5820707"/>
                  <a:pt x="1382615" y="5821644"/>
                </a:cubicBezTo>
                <a:cubicBezTo>
                  <a:pt x="1384096" y="5820857"/>
                  <a:pt x="1385603" y="5820032"/>
                  <a:pt x="1387126" y="5819170"/>
                </a:cubicBezTo>
                <a:cubicBezTo>
                  <a:pt x="1386350" y="5818382"/>
                  <a:pt x="1385397" y="5816845"/>
                  <a:pt x="1384827" y="5816957"/>
                </a:cubicBezTo>
                <a:close/>
                <a:moveTo>
                  <a:pt x="1354622" y="5807657"/>
                </a:moveTo>
                <a:cubicBezTo>
                  <a:pt x="1356089" y="5806870"/>
                  <a:pt x="1357611" y="5806008"/>
                  <a:pt x="1359133" y="5805182"/>
                </a:cubicBezTo>
                <a:cubicBezTo>
                  <a:pt x="1358357" y="5804395"/>
                  <a:pt x="1357405" y="5802857"/>
                  <a:pt x="1356835" y="5802970"/>
                </a:cubicBezTo>
                <a:cubicBezTo>
                  <a:pt x="1355181" y="5803345"/>
                  <a:pt x="1353685" y="5804395"/>
                  <a:pt x="1352132" y="5805182"/>
                </a:cubicBezTo>
                <a:cubicBezTo>
                  <a:pt x="1352909" y="5805970"/>
                  <a:pt x="1353685" y="5806720"/>
                  <a:pt x="1354622" y="5807657"/>
                </a:cubicBezTo>
                <a:close/>
                <a:moveTo>
                  <a:pt x="1340621" y="5788683"/>
                </a:moveTo>
                <a:lnTo>
                  <a:pt x="1338131" y="5791195"/>
                </a:lnTo>
                <a:cubicBezTo>
                  <a:pt x="1339683" y="5791946"/>
                  <a:pt x="1341190" y="5792995"/>
                  <a:pt x="1342833" y="5793371"/>
                </a:cubicBezTo>
                <a:cubicBezTo>
                  <a:pt x="1343403" y="5793483"/>
                  <a:pt x="1344355" y="5791946"/>
                  <a:pt x="1345132" y="5791195"/>
                </a:cubicBezTo>
                <a:lnTo>
                  <a:pt x="1340621" y="5788683"/>
                </a:lnTo>
                <a:close/>
                <a:moveTo>
                  <a:pt x="792207" y="595164"/>
                </a:moveTo>
                <a:cubicBezTo>
                  <a:pt x="791430" y="594373"/>
                  <a:pt x="790478" y="592850"/>
                  <a:pt x="789908" y="592966"/>
                </a:cubicBezTo>
                <a:cubicBezTo>
                  <a:pt x="788265" y="593334"/>
                  <a:pt x="786773" y="594373"/>
                  <a:pt x="785220" y="595164"/>
                </a:cubicBezTo>
                <a:lnTo>
                  <a:pt x="787710" y="597639"/>
                </a:lnTo>
                <a:lnTo>
                  <a:pt x="792207" y="595164"/>
                </a:lnTo>
                <a:close/>
                <a:moveTo>
                  <a:pt x="778861" y="741494"/>
                </a:moveTo>
                <a:lnTo>
                  <a:pt x="782097" y="745641"/>
                </a:lnTo>
                <a:lnTo>
                  <a:pt x="785220" y="745641"/>
                </a:lnTo>
                <a:cubicBezTo>
                  <a:pt x="784561" y="743822"/>
                  <a:pt x="784208" y="741786"/>
                  <a:pt x="783094" y="740339"/>
                </a:cubicBezTo>
                <a:cubicBezTo>
                  <a:pt x="782757" y="739900"/>
                  <a:pt x="780327" y="741055"/>
                  <a:pt x="778861" y="741494"/>
                </a:cubicBezTo>
                <a:close/>
                <a:moveTo>
                  <a:pt x="781718" y="808627"/>
                </a:moveTo>
                <a:cubicBezTo>
                  <a:pt x="782554" y="807101"/>
                  <a:pt x="783387" y="805578"/>
                  <a:pt x="784208" y="804116"/>
                </a:cubicBezTo>
                <a:lnTo>
                  <a:pt x="781718" y="801622"/>
                </a:lnTo>
                <a:cubicBezTo>
                  <a:pt x="780927" y="803178"/>
                  <a:pt x="779888" y="804686"/>
                  <a:pt x="779521" y="806325"/>
                </a:cubicBezTo>
                <a:cubicBezTo>
                  <a:pt x="779389" y="806898"/>
                  <a:pt x="780942" y="807851"/>
                  <a:pt x="781718" y="808627"/>
                </a:cubicBezTo>
                <a:close/>
                <a:moveTo>
                  <a:pt x="774717" y="689641"/>
                </a:moveTo>
                <a:cubicBezTo>
                  <a:pt x="775550" y="688118"/>
                  <a:pt x="776386" y="686596"/>
                  <a:pt x="777207" y="685130"/>
                </a:cubicBezTo>
                <a:lnTo>
                  <a:pt x="774717" y="682640"/>
                </a:lnTo>
                <a:cubicBezTo>
                  <a:pt x="773941" y="684192"/>
                  <a:pt x="772884" y="685700"/>
                  <a:pt x="772520" y="687342"/>
                </a:cubicBezTo>
                <a:cubicBezTo>
                  <a:pt x="772404" y="687912"/>
                  <a:pt x="773941" y="688865"/>
                  <a:pt x="774717" y="689641"/>
                </a:cubicBezTo>
                <a:close/>
                <a:moveTo>
                  <a:pt x="737526" y="726933"/>
                </a:moveTo>
                <a:cubicBezTo>
                  <a:pt x="737890" y="728590"/>
                  <a:pt x="738948" y="730083"/>
                  <a:pt x="739724" y="731635"/>
                </a:cubicBezTo>
                <a:lnTo>
                  <a:pt x="742214" y="729146"/>
                </a:lnTo>
                <a:cubicBezTo>
                  <a:pt x="741392" y="727683"/>
                  <a:pt x="740556" y="726157"/>
                  <a:pt x="739724" y="724634"/>
                </a:cubicBezTo>
                <a:cubicBezTo>
                  <a:pt x="738948" y="725411"/>
                  <a:pt x="737395" y="726363"/>
                  <a:pt x="737526" y="726933"/>
                </a:cubicBezTo>
                <a:close/>
                <a:moveTo>
                  <a:pt x="739150" y="773060"/>
                </a:moveTo>
                <a:lnTo>
                  <a:pt x="743222" y="769749"/>
                </a:lnTo>
                <a:lnTo>
                  <a:pt x="740102" y="766629"/>
                </a:lnTo>
                <a:cubicBezTo>
                  <a:pt x="739019" y="768009"/>
                  <a:pt x="737819" y="769325"/>
                  <a:pt x="736982" y="770847"/>
                </a:cubicBezTo>
                <a:cubicBezTo>
                  <a:pt x="736851" y="771099"/>
                  <a:pt x="738333" y="772254"/>
                  <a:pt x="739150" y="773060"/>
                </a:cubicBezTo>
                <a:close/>
                <a:moveTo>
                  <a:pt x="660538" y="230008"/>
                </a:moveTo>
                <a:cubicBezTo>
                  <a:pt x="660902" y="231647"/>
                  <a:pt x="661956" y="233158"/>
                  <a:pt x="662732" y="234710"/>
                </a:cubicBezTo>
                <a:cubicBezTo>
                  <a:pt x="663508" y="233934"/>
                  <a:pt x="665049" y="232982"/>
                  <a:pt x="664914" y="232412"/>
                </a:cubicBezTo>
                <a:cubicBezTo>
                  <a:pt x="664551" y="230754"/>
                  <a:pt x="663508" y="229262"/>
                  <a:pt x="662732" y="227709"/>
                </a:cubicBezTo>
                <a:cubicBezTo>
                  <a:pt x="661956" y="228486"/>
                  <a:pt x="660418" y="229438"/>
                  <a:pt x="660538" y="230008"/>
                </a:cubicBezTo>
                <a:close/>
                <a:moveTo>
                  <a:pt x="665664" y="469750"/>
                </a:moveTo>
                <a:lnTo>
                  <a:pt x="662353" y="465678"/>
                </a:lnTo>
                <a:lnTo>
                  <a:pt x="659234" y="468798"/>
                </a:lnTo>
                <a:cubicBezTo>
                  <a:pt x="660609" y="469882"/>
                  <a:pt x="661930" y="471082"/>
                  <a:pt x="663437" y="471903"/>
                </a:cubicBezTo>
                <a:cubicBezTo>
                  <a:pt x="663700" y="472049"/>
                  <a:pt x="664843" y="470553"/>
                  <a:pt x="665664" y="469750"/>
                </a:cubicBezTo>
                <a:close/>
                <a:moveTo>
                  <a:pt x="654531" y="261398"/>
                </a:moveTo>
                <a:cubicBezTo>
                  <a:pt x="656170" y="261031"/>
                  <a:pt x="657681" y="259977"/>
                  <a:pt x="659234" y="259201"/>
                </a:cubicBezTo>
                <a:cubicBezTo>
                  <a:pt x="658457" y="258424"/>
                  <a:pt x="657505" y="256887"/>
                  <a:pt x="656935" y="257018"/>
                </a:cubicBezTo>
                <a:cubicBezTo>
                  <a:pt x="655277" y="257386"/>
                  <a:pt x="653785" y="258424"/>
                  <a:pt x="652233" y="259201"/>
                </a:cubicBezTo>
                <a:cubicBezTo>
                  <a:pt x="653009" y="259977"/>
                  <a:pt x="653961" y="261514"/>
                  <a:pt x="654531" y="261398"/>
                </a:cubicBezTo>
                <a:close/>
                <a:moveTo>
                  <a:pt x="625541" y="341990"/>
                </a:moveTo>
                <a:cubicBezTo>
                  <a:pt x="625909" y="343647"/>
                  <a:pt x="626947" y="345139"/>
                  <a:pt x="627727" y="346692"/>
                </a:cubicBezTo>
                <a:cubicBezTo>
                  <a:pt x="628515" y="345916"/>
                  <a:pt x="630056" y="344963"/>
                  <a:pt x="629921" y="344393"/>
                </a:cubicBezTo>
                <a:cubicBezTo>
                  <a:pt x="629557" y="342736"/>
                  <a:pt x="628515" y="341243"/>
                  <a:pt x="627727" y="339691"/>
                </a:cubicBezTo>
                <a:cubicBezTo>
                  <a:pt x="626947" y="340467"/>
                  <a:pt x="625410" y="341420"/>
                  <a:pt x="625541" y="341990"/>
                </a:cubicBezTo>
                <a:close/>
                <a:moveTo>
                  <a:pt x="626538" y="401372"/>
                </a:moveTo>
                <a:cubicBezTo>
                  <a:pt x="628181" y="401008"/>
                  <a:pt x="629673" y="399966"/>
                  <a:pt x="631226" y="399175"/>
                </a:cubicBezTo>
                <a:cubicBezTo>
                  <a:pt x="630450" y="398413"/>
                  <a:pt x="629512" y="396861"/>
                  <a:pt x="628927" y="396992"/>
                </a:cubicBezTo>
                <a:cubicBezTo>
                  <a:pt x="627285" y="397360"/>
                  <a:pt x="625792" y="398413"/>
                  <a:pt x="624240" y="399175"/>
                </a:cubicBezTo>
                <a:cubicBezTo>
                  <a:pt x="625016" y="399966"/>
                  <a:pt x="625954" y="401503"/>
                  <a:pt x="626538" y="401372"/>
                </a:cubicBezTo>
                <a:close/>
                <a:moveTo>
                  <a:pt x="626538" y="529980"/>
                </a:moveTo>
                <a:cubicBezTo>
                  <a:pt x="625954" y="529849"/>
                  <a:pt x="625016" y="531386"/>
                  <a:pt x="624240" y="532163"/>
                </a:cubicBezTo>
                <a:lnTo>
                  <a:pt x="628736" y="534653"/>
                </a:lnTo>
                <a:lnTo>
                  <a:pt x="631241" y="532163"/>
                </a:lnTo>
                <a:cubicBezTo>
                  <a:pt x="629673" y="531386"/>
                  <a:pt x="628181" y="530348"/>
                  <a:pt x="626538" y="529980"/>
                </a:cubicBezTo>
                <a:close/>
                <a:moveTo>
                  <a:pt x="618540" y="216006"/>
                </a:moveTo>
                <a:cubicBezTo>
                  <a:pt x="618908" y="217660"/>
                  <a:pt x="619961" y="219152"/>
                  <a:pt x="620737" y="220705"/>
                </a:cubicBezTo>
                <a:lnTo>
                  <a:pt x="623227" y="218215"/>
                </a:lnTo>
                <a:lnTo>
                  <a:pt x="620737" y="213719"/>
                </a:lnTo>
                <a:cubicBezTo>
                  <a:pt x="619961" y="214480"/>
                  <a:pt x="618424" y="215433"/>
                  <a:pt x="618540" y="216006"/>
                </a:cubicBezTo>
                <a:close/>
                <a:moveTo>
                  <a:pt x="601932" y="726933"/>
                </a:moveTo>
                <a:cubicBezTo>
                  <a:pt x="602048" y="726363"/>
                  <a:pt x="600511" y="725411"/>
                  <a:pt x="599735" y="724634"/>
                </a:cubicBezTo>
                <a:cubicBezTo>
                  <a:pt x="598899" y="726157"/>
                  <a:pt x="598062" y="727683"/>
                  <a:pt x="597245" y="729146"/>
                </a:cubicBezTo>
                <a:lnTo>
                  <a:pt x="599735" y="731635"/>
                </a:lnTo>
                <a:cubicBezTo>
                  <a:pt x="600511" y="730083"/>
                  <a:pt x="601565" y="728590"/>
                  <a:pt x="601932" y="726933"/>
                </a:cubicBezTo>
                <a:close/>
                <a:moveTo>
                  <a:pt x="600380" y="739281"/>
                </a:moveTo>
                <a:lnTo>
                  <a:pt x="596232" y="742521"/>
                </a:lnTo>
                <a:lnTo>
                  <a:pt x="596232" y="745641"/>
                </a:lnTo>
                <a:cubicBezTo>
                  <a:pt x="598047" y="744996"/>
                  <a:pt x="600083" y="744629"/>
                  <a:pt x="601535" y="743515"/>
                </a:cubicBezTo>
                <a:cubicBezTo>
                  <a:pt x="601973" y="743192"/>
                  <a:pt x="600819" y="740747"/>
                  <a:pt x="600380" y="739281"/>
                </a:cubicBezTo>
                <a:close/>
                <a:moveTo>
                  <a:pt x="598531" y="786316"/>
                </a:moveTo>
                <a:cubicBezTo>
                  <a:pt x="600188" y="785952"/>
                  <a:pt x="601681" y="784909"/>
                  <a:pt x="603233" y="784133"/>
                </a:cubicBezTo>
                <a:cubicBezTo>
                  <a:pt x="602457" y="783342"/>
                  <a:pt x="601681" y="782581"/>
                  <a:pt x="600743" y="781643"/>
                </a:cubicBezTo>
                <a:lnTo>
                  <a:pt x="596232" y="784133"/>
                </a:lnTo>
                <a:cubicBezTo>
                  <a:pt x="597008" y="784909"/>
                  <a:pt x="597961" y="786450"/>
                  <a:pt x="598531" y="786316"/>
                </a:cubicBezTo>
                <a:close/>
                <a:moveTo>
                  <a:pt x="592160" y="752072"/>
                </a:moveTo>
                <a:lnTo>
                  <a:pt x="596232" y="748761"/>
                </a:lnTo>
                <a:lnTo>
                  <a:pt x="593112" y="745641"/>
                </a:lnTo>
                <a:cubicBezTo>
                  <a:pt x="592044" y="747017"/>
                  <a:pt x="590829" y="748337"/>
                  <a:pt x="590008" y="749845"/>
                </a:cubicBezTo>
                <a:cubicBezTo>
                  <a:pt x="589862" y="750107"/>
                  <a:pt x="591354" y="751251"/>
                  <a:pt x="592160" y="752072"/>
                </a:cubicBezTo>
                <a:close/>
                <a:moveTo>
                  <a:pt x="591736" y="772621"/>
                </a:moveTo>
                <a:lnTo>
                  <a:pt x="596232" y="770131"/>
                </a:lnTo>
                <a:cubicBezTo>
                  <a:pt x="595456" y="769355"/>
                  <a:pt x="594519" y="767818"/>
                  <a:pt x="593934" y="767949"/>
                </a:cubicBezTo>
                <a:cubicBezTo>
                  <a:pt x="592291" y="768316"/>
                  <a:pt x="590799" y="769355"/>
                  <a:pt x="589247" y="770131"/>
                </a:cubicBezTo>
                <a:lnTo>
                  <a:pt x="591736" y="772621"/>
                </a:lnTo>
                <a:close/>
                <a:moveTo>
                  <a:pt x="565457" y="527899"/>
                </a:moveTo>
                <a:cubicBezTo>
                  <a:pt x="565720" y="528034"/>
                  <a:pt x="566864" y="526538"/>
                  <a:pt x="567670" y="525732"/>
                </a:cubicBezTo>
                <a:lnTo>
                  <a:pt x="564359" y="521674"/>
                </a:lnTo>
                <a:lnTo>
                  <a:pt x="561239" y="524779"/>
                </a:lnTo>
                <a:cubicBezTo>
                  <a:pt x="562630" y="525863"/>
                  <a:pt x="563935" y="527067"/>
                  <a:pt x="565457" y="527899"/>
                </a:cubicBezTo>
                <a:close/>
                <a:moveTo>
                  <a:pt x="15315" y="742139"/>
                </a:moveTo>
                <a:lnTo>
                  <a:pt x="10819" y="739649"/>
                </a:lnTo>
                <a:lnTo>
                  <a:pt x="8314" y="742139"/>
                </a:lnTo>
                <a:cubicBezTo>
                  <a:pt x="9881" y="742915"/>
                  <a:pt x="11374" y="743957"/>
                  <a:pt x="13016" y="744321"/>
                </a:cubicBezTo>
                <a:cubicBezTo>
                  <a:pt x="13586" y="744452"/>
                  <a:pt x="14539" y="742915"/>
                  <a:pt x="15315" y="742139"/>
                </a:cubicBezTo>
                <a:close/>
                <a:moveTo>
                  <a:pt x="20017" y="585965"/>
                </a:moveTo>
                <a:cubicBezTo>
                  <a:pt x="18378" y="586344"/>
                  <a:pt x="16867" y="587387"/>
                  <a:pt x="15315" y="588163"/>
                </a:cubicBezTo>
                <a:lnTo>
                  <a:pt x="17805" y="590653"/>
                </a:lnTo>
                <a:lnTo>
                  <a:pt x="22316" y="588163"/>
                </a:lnTo>
                <a:cubicBezTo>
                  <a:pt x="21540" y="587387"/>
                  <a:pt x="20587" y="585849"/>
                  <a:pt x="20017" y="585965"/>
                </a:cubicBezTo>
                <a:close/>
                <a:moveTo>
                  <a:pt x="53811" y="157723"/>
                </a:moveTo>
                <a:cubicBezTo>
                  <a:pt x="52974" y="159245"/>
                  <a:pt x="52138" y="160752"/>
                  <a:pt x="51321" y="162219"/>
                </a:cubicBezTo>
                <a:lnTo>
                  <a:pt x="53811" y="164723"/>
                </a:lnTo>
                <a:cubicBezTo>
                  <a:pt x="54587" y="163156"/>
                  <a:pt x="55641" y="161660"/>
                  <a:pt x="56008" y="160021"/>
                </a:cubicBezTo>
                <a:cubicBezTo>
                  <a:pt x="56124" y="159451"/>
                  <a:pt x="54587" y="158499"/>
                  <a:pt x="53811" y="157723"/>
                </a:cubicBezTo>
                <a:close/>
                <a:moveTo>
                  <a:pt x="63740" y="147789"/>
                </a:moveTo>
                <a:lnTo>
                  <a:pt x="60429" y="143717"/>
                </a:lnTo>
                <a:lnTo>
                  <a:pt x="57309" y="146837"/>
                </a:lnTo>
                <a:cubicBezTo>
                  <a:pt x="58689" y="147920"/>
                  <a:pt x="60005" y="149124"/>
                  <a:pt x="61528" y="149942"/>
                </a:cubicBezTo>
                <a:cubicBezTo>
                  <a:pt x="61779" y="150088"/>
                  <a:pt x="62934" y="148595"/>
                  <a:pt x="63740" y="147789"/>
                </a:cubicBezTo>
                <a:close/>
                <a:moveTo>
                  <a:pt x="57309" y="115724"/>
                </a:moveTo>
                <a:lnTo>
                  <a:pt x="57309" y="122729"/>
                </a:lnTo>
                <a:lnTo>
                  <a:pt x="63110" y="120412"/>
                </a:lnTo>
                <a:lnTo>
                  <a:pt x="57309" y="115724"/>
                </a:lnTo>
                <a:close/>
                <a:moveTo>
                  <a:pt x="60812" y="73731"/>
                </a:moveTo>
                <a:cubicBezTo>
                  <a:pt x="59975" y="75254"/>
                  <a:pt x="59128" y="76764"/>
                  <a:pt x="58322" y="78241"/>
                </a:cubicBezTo>
                <a:cubicBezTo>
                  <a:pt x="59259" y="79163"/>
                  <a:pt x="60035" y="79955"/>
                  <a:pt x="60812" y="80731"/>
                </a:cubicBezTo>
                <a:cubicBezTo>
                  <a:pt x="61588" y="79163"/>
                  <a:pt x="62626" y="77686"/>
                  <a:pt x="63009" y="76030"/>
                </a:cubicBezTo>
                <a:cubicBezTo>
                  <a:pt x="63125" y="75459"/>
                  <a:pt x="61588" y="74507"/>
                  <a:pt x="60812" y="73731"/>
                </a:cubicBezTo>
                <a:close/>
                <a:moveTo>
                  <a:pt x="74813" y="157723"/>
                </a:moveTo>
                <a:lnTo>
                  <a:pt x="72324" y="162219"/>
                </a:lnTo>
                <a:lnTo>
                  <a:pt x="74813" y="164723"/>
                </a:lnTo>
                <a:cubicBezTo>
                  <a:pt x="75590" y="163156"/>
                  <a:pt x="76632" y="161660"/>
                  <a:pt x="76996" y="160021"/>
                </a:cubicBezTo>
                <a:cubicBezTo>
                  <a:pt x="77127" y="159451"/>
                  <a:pt x="75590" y="158499"/>
                  <a:pt x="74813" y="157723"/>
                </a:cubicBezTo>
                <a:close/>
                <a:moveTo>
                  <a:pt x="91002" y="393389"/>
                </a:moveTo>
                <a:cubicBezTo>
                  <a:pt x="90634" y="391735"/>
                  <a:pt x="89580" y="390239"/>
                  <a:pt x="88804" y="388686"/>
                </a:cubicBezTo>
                <a:lnTo>
                  <a:pt x="86314" y="391176"/>
                </a:lnTo>
                <a:cubicBezTo>
                  <a:pt x="87132" y="392642"/>
                  <a:pt x="87968" y="394165"/>
                  <a:pt x="88804" y="395691"/>
                </a:cubicBezTo>
                <a:cubicBezTo>
                  <a:pt x="89580" y="394900"/>
                  <a:pt x="91133" y="393962"/>
                  <a:pt x="91002" y="393389"/>
                </a:cubicBezTo>
                <a:close/>
                <a:moveTo>
                  <a:pt x="157602" y="37419"/>
                </a:moveTo>
                <a:cubicBezTo>
                  <a:pt x="159245" y="37052"/>
                  <a:pt x="160737" y="36012"/>
                  <a:pt x="162305" y="35236"/>
                </a:cubicBezTo>
                <a:cubicBezTo>
                  <a:pt x="161514" y="34460"/>
                  <a:pt x="160576" y="32922"/>
                  <a:pt x="159991" y="33053"/>
                </a:cubicBezTo>
                <a:cubicBezTo>
                  <a:pt x="158352" y="33405"/>
                  <a:pt x="156856" y="34460"/>
                  <a:pt x="155304" y="35236"/>
                </a:cubicBezTo>
                <a:cubicBezTo>
                  <a:pt x="156080" y="36012"/>
                  <a:pt x="157017" y="37551"/>
                  <a:pt x="157602" y="37419"/>
                </a:cubicBezTo>
                <a:close/>
                <a:moveTo>
                  <a:pt x="184073" y="238914"/>
                </a:moveTo>
                <a:cubicBezTo>
                  <a:pt x="183926" y="239177"/>
                  <a:pt x="185419" y="240320"/>
                  <a:pt x="186225" y="241126"/>
                </a:cubicBezTo>
                <a:lnTo>
                  <a:pt x="190297" y="237830"/>
                </a:lnTo>
                <a:lnTo>
                  <a:pt x="187177" y="234710"/>
                </a:lnTo>
                <a:cubicBezTo>
                  <a:pt x="186094" y="236087"/>
                  <a:pt x="184894" y="237407"/>
                  <a:pt x="184073" y="238914"/>
                </a:cubicBezTo>
                <a:close/>
                <a:moveTo>
                  <a:pt x="196098" y="232412"/>
                </a:moveTo>
                <a:lnTo>
                  <a:pt x="190297" y="227709"/>
                </a:lnTo>
                <a:lnTo>
                  <a:pt x="190297" y="234710"/>
                </a:lnTo>
                <a:lnTo>
                  <a:pt x="196098" y="232412"/>
                </a:lnTo>
                <a:close/>
                <a:moveTo>
                  <a:pt x="237976" y="267405"/>
                </a:moveTo>
                <a:cubicBezTo>
                  <a:pt x="237609" y="265748"/>
                  <a:pt x="236570" y="264255"/>
                  <a:pt x="235794" y="262703"/>
                </a:cubicBezTo>
                <a:lnTo>
                  <a:pt x="233304" y="265193"/>
                </a:lnTo>
                <a:cubicBezTo>
                  <a:pt x="234110" y="266655"/>
                  <a:pt x="234943" y="268182"/>
                  <a:pt x="235794" y="269704"/>
                </a:cubicBezTo>
                <a:cubicBezTo>
                  <a:pt x="236570" y="268928"/>
                  <a:pt x="238108" y="267975"/>
                  <a:pt x="237976" y="267405"/>
                </a:cubicBezTo>
                <a:close/>
                <a:moveTo>
                  <a:pt x="235794" y="248697"/>
                </a:moveTo>
                <a:cubicBezTo>
                  <a:pt x="235018" y="249474"/>
                  <a:pt x="233481" y="250426"/>
                  <a:pt x="233597" y="251000"/>
                </a:cubicBezTo>
                <a:cubicBezTo>
                  <a:pt x="233964" y="252653"/>
                  <a:pt x="235003" y="254146"/>
                  <a:pt x="235794" y="255702"/>
                </a:cubicBezTo>
                <a:cubicBezTo>
                  <a:pt x="236570" y="254926"/>
                  <a:pt x="238108" y="253973"/>
                  <a:pt x="237976" y="253400"/>
                </a:cubicBezTo>
                <a:cubicBezTo>
                  <a:pt x="237609" y="251761"/>
                  <a:pt x="236570" y="250265"/>
                  <a:pt x="235794" y="248697"/>
                </a:cubicBezTo>
                <a:close/>
                <a:moveTo>
                  <a:pt x="235794" y="178710"/>
                </a:moveTo>
                <a:cubicBezTo>
                  <a:pt x="235018" y="179487"/>
                  <a:pt x="233481" y="180439"/>
                  <a:pt x="233597" y="181013"/>
                </a:cubicBezTo>
                <a:cubicBezTo>
                  <a:pt x="233964" y="182666"/>
                  <a:pt x="235003" y="184159"/>
                  <a:pt x="235794" y="185711"/>
                </a:cubicBezTo>
                <a:cubicBezTo>
                  <a:pt x="236570" y="184935"/>
                  <a:pt x="238108" y="183998"/>
                  <a:pt x="237976" y="183413"/>
                </a:cubicBezTo>
                <a:cubicBezTo>
                  <a:pt x="237609" y="181774"/>
                  <a:pt x="236570" y="180263"/>
                  <a:pt x="235794" y="178710"/>
                </a:cubicBezTo>
                <a:close/>
                <a:moveTo>
                  <a:pt x="260929" y="230563"/>
                </a:moveTo>
                <a:lnTo>
                  <a:pt x="264165" y="234710"/>
                </a:lnTo>
                <a:lnTo>
                  <a:pt x="267285" y="234710"/>
                </a:lnTo>
                <a:cubicBezTo>
                  <a:pt x="266644" y="232892"/>
                  <a:pt x="266277" y="230859"/>
                  <a:pt x="265163" y="229408"/>
                </a:cubicBezTo>
                <a:cubicBezTo>
                  <a:pt x="264840" y="228969"/>
                  <a:pt x="262410" y="230124"/>
                  <a:pt x="260929" y="230563"/>
                </a:cubicBezTo>
                <a:close/>
                <a:moveTo>
                  <a:pt x="271988" y="5963951"/>
                </a:moveTo>
                <a:cubicBezTo>
                  <a:pt x="270334" y="5964326"/>
                  <a:pt x="268838" y="5965376"/>
                  <a:pt x="267285" y="5966163"/>
                </a:cubicBezTo>
                <a:cubicBezTo>
                  <a:pt x="268062" y="5966913"/>
                  <a:pt x="268838" y="5967701"/>
                  <a:pt x="269775" y="5968638"/>
                </a:cubicBezTo>
                <a:cubicBezTo>
                  <a:pt x="271241" y="5967850"/>
                  <a:pt x="272764" y="5966988"/>
                  <a:pt x="274290" y="5966163"/>
                </a:cubicBezTo>
                <a:cubicBezTo>
                  <a:pt x="273514" y="5965376"/>
                  <a:pt x="272561" y="5963838"/>
                  <a:pt x="271988" y="5963951"/>
                </a:cubicBezTo>
                <a:close/>
                <a:moveTo>
                  <a:pt x="292495" y="275929"/>
                </a:moveTo>
                <a:cubicBezTo>
                  <a:pt x="292758" y="276075"/>
                  <a:pt x="293902" y="274582"/>
                  <a:pt x="294708" y="273776"/>
                </a:cubicBezTo>
                <a:lnTo>
                  <a:pt x="291397" y="269704"/>
                </a:lnTo>
                <a:lnTo>
                  <a:pt x="288277" y="272824"/>
                </a:lnTo>
                <a:cubicBezTo>
                  <a:pt x="289668" y="273893"/>
                  <a:pt x="290973" y="275108"/>
                  <a:pt x="292495" y="275929"/>
                </a:cubicBezTo>
                <a:close/>
                <a:moveTo>
                  <a:pt x="313971" y="229011"/>
                </a:moveTo>
                <a:cubicBezTo>
                  <a:pt x="312328" y="229393"/>
                  <a:pt x="310836" y="230432"/>
                  <a:pt x="309283" y="231208"/>
                </a:cubicBezTo>
                <a:lnTo>
                  <a:pt x="311773" y="233698"/>
                </a:lnTo>
                <a:lnTo>
                  <a:pt x="316284" y="231208"/>
                </a:lnTo>
                <a:cubicBezTo>
                  <a:pt x="315508" y="230432"/>
                  <a:pt x="314556" y="228894"/>
                  <a:pt x="313971" y="229011"/>
                </a:cubicBezTo>
                <a:close/>
                <a:moveTo>
                  <a:pt x="346576" y="415378"/>
                </a:moveTo>
                <a:cubicBezTo>
                  <a:pt x="348214" y="414995"/>
                  <a:pt x="349726" y="413957"/>
                  <a:pt x="351278" y="413180"/>
                </a:cubicBezTo>
                <a:cubicBezTo>
                  <a:pt x="350502" y="412404"/>
                  <a:pt x="349549" y="410863"/>
                  <a:pt x="348979" y="410998"/>
                </a:cubicBezTo>
                <a:cubicBezTo>
                  <a:pt x="347322" y="411362"/>
                  <a:pt x="345829" y="412404"/>
                  <a:pt x="344277" y="413180"/>
                </a:cubicBezTo>
                <a:cubicBezTo>
                  <a:pt x="345053" y="413957"/>
                  <a:pt x="346006" y="415509"/>
                  <a:pt x="346576" y="415378"/>
                </a:cubicBezTo>
                <a:close/>
                <a:moveTo>
                  <a:pt x="411774" y="800614"/>
                </a:moveTo>
                <a:cubicBezTo>
                  <a:pt x="412712" y="799691"/>
                  <a:pt x="413488" y="798900"/>
                  <a:pt x="414264" y="798124"/>
                </a:cubicBezTo>
                <a:cubicBezTo>
                  <a:pt x="412712" y="797348"/>
                  <a:pt x="411215" y="796305"/>
                  <a:pt x="409562" y="795941"/>
                </a:cubicBezTo>
                <a:cubicBezTo>
                  <a:pt x="408988" y="795810"/>
                  <a:pt x="408039" y="797348"/>
                  <a:pt x="407263" y="798124"/>
                </a:cubicBezTo>
                <a:lnTo>
                  <a:pt x="411774" y="800614"/>
                </a:lnTo>
                <a:close/>
                <a:moveTo>
                  <a:pt x="423564" y="870308"/>
                </a:moveTo>
                <a:cubicBezTo>
                  <a:pt x="425206" y="869941"/>
                  <a:pt x="426713" y="868902"/>
                  <a:pt x="428266" y="868126"/>
                </a:cubicBezTo>
                <a:cubicBezTo>
                  <a:pt x="427490" y="867335"/>
                  <a:pt x="426537" y="865797"/>
                  <a:pt x="425967" y="865928"/>
                </a:cubicBezTo>
                <a:cubicBezTo>
                  <a:pt x="424310" y="866296"/>
                  <a:pt x="422817" y="867335"/>
                  <a:pt x="421265" y="868111"/>
                </a:cubicBezTo>
                <a:cubicBezTo>
                  <a:pt x="422041" y="868902"/>
                  <a:pt x="422979" y="870439"/>
                  <a:pt x="423564" y="870308"/>
                </a:cubicBezTo>
                <a:close/>
                <a:moveTo>
                  <a:pt x="428266" y="227709"/>
                </a:moveTo>
                <a:lnTo>
                  <a:pt x="422450" y="230008"/>
                </a:lnTo>
                <a:lnTo>
                  <a:pt x="428266" y="234710"/>
                </a:lnTo>
                <a:lnTo>
                  <a:pt x="428266" y="227709"/>
                </a:lnTo>
                <a:close/>
                <a:moveTo>
                  <a:pt x="428911" y="811481"/>
                </a:moveTo>
                <a:lnTo>
                  <a:pt x="432132" y="815628"/>
                </a:lnTo>
                <a:lnTo>
                  <a:pt x="435267" y="815628"/>
                </a:lnTo>
                <a:cubicBezTo>
                  <a:pt x="434611" y="813809"/>
                  <a:pt x="434258" y="811788"/>
                  <a:pt x="433144" y="810326"/>
                </a:cubicBezTo>
                <a:cubicBezTo>
                  <a:pt x="432807" y="809887"/>
                  <a:pt x="430377" y="811057"/>
                  <a:pt x="428911" y="811481"/>
                </a:cubicBezTo>
                <a:close/>
                <a:moveTo>
                  <a:pt x="432469" y="240935"/>
                </a:moveTo>
                <a:cubicBezTo>
                  <a:pt x="432736" y="241081"/>
                  <a:pt x="433876" y="239589"/>
                  <a:pt x="434682" y="238783"/>
                </a:cubicBezTo>
                <a:cubicBezTo>
                  <a:pt x="433598" y="237422"/>
                  <a:pt x="432484" y="236072"/>
                  <a:pt x="431386" y="234710"/>
                </a:cubicBezTo>
                <a:lnTo>
                  <a:pt x="428266" y="237830"/>
                </a:lnTo>
                <a:cubicBezTo>
                  <a:pt x="429642" y="238899"/>
                  <a:pt x="430962" y="240114"/>
                  <a:pt x="432469" y="240935"/>
                </a:cubicBezTo>
                <a:close/>
                <a:moveTo>
                  <a:pt x="432413" y="221350"/>
                </a:moveTo>
                <a:lnTo>
                  <a:pt x="428266" y="224590"/>
                </a:lnTo>
                <a:lnTo>
                  <a:pt x="428266" y="227709"/>
                </a:lnTo>
                <a:cubicBezTo>
                  <a:pt x="430069" y="227065"/>
                  <a:pt x="432106" y="226697"/>
                  <a:pt x="433568" y="225583"/>
                </a:cubicBezTo>
                <a:cubicBezTo>
                  <a:pt x="433992" y="225261"/>
                  <a:pt x="432837" y="222831"/>
                  <a:pt x="432413" y="221350"/>
                </a:cubicBezTo>
                <a:close/>
                <a:moveTo>
                  <a:pt x="477250" y="189214"/>
                </a:moveTo>
                <a:lnTo>
                  <a:pt x="481761" y="191704"/>
                </a:lnTo>
                <a:lnTo>
                  <a:pt x="484251" y="189214"/>
                </a:lnTo>
                <a:cubicBezTo>
                  <a:pt x="482699" y="188437"/>
                  <a:pt x="481202" y="187399"/>
                  <a:pt x="479564" y="187031"/>
                </a:cubicBezTo>
                <a:cubicBezTo>
                  <a:pt x="478979" y="186900"/>
                  <a:pt x="478041" y="188437"/>
                  <a:pt x="477250" y="189214"/>
                </a:cubicBezTo>
                <a:close/>
                <a:moveTo>
                  <a:pt x="488395" y="291352"/>
                </a:moveTo>
                <a:lnTo>
                  <a:pt x="484251" y="294577"/>
                </a:lnTo>
                <a:lnTo>
                  <a:pt x="484251" y="297696"/>
                </a:lnTo>
                <a:cubicBezTo>
                  <a:pt x="486066" y="297052"/>
                  <a:pt x="488102" y="296699"/>
                  <a:pt x="489553" y="295585"/>
                </a:cubicBezTo>
                <a:cubicBezTo>
                  <a:pt x="489992" y="295248"/>
                  <a:pt x="488833" y="292818"/>
                  <a:pt x="488395" y="291352"/>
                </a:cubicBezTo>
                <a:close/>
                <a:moveTo>
                  <a:pt x="540892" y="566511"/>
                </a:moveTo>
                <a:cubicBezTo>
                  <a:pt x="541961" y="567902"/>
                  <a:pt x="543045" y="569282"/>
                  <a:pt x="544132" y="570659"/>
                </a:cubicBezTo>
                <a:lnTo>
                  <a:pt x="547252" y="570659"/>
                </a:lnTo>
                <a:cubicBezTo>
                  <a:pt x="546592" y="568855"/>
                  <a:pt x="546239" y="566819"/>
                  <a:pt x="545126" y="565356"/>
                </a:cubicBezTo>
                <a:cubicBezTo>
                  <a:pt x="544803" y="564914"/>
                  <a:pt x="542358" y="566087"/>
                  <a:pt x="540892" y="566511"/>
                </a:cubicBezTo>
                <a:close/>
                <a:moveTo>
                  <a:pt x="550750" y="311698"/>
                </a:moveTo>
                <a:lnTo>
                  <a:pt x="553240" y="309209"/>
                </a:lnTo>
                <a:cubicBezTo>
                  <a:pt x="552419" y="307742"/>
                  <a:pt x="551587" y="306220"/>
                  <a:pt x="550750" y="304697"/>
                </a:cubicBezTo>
                <a:cubicBezTo>
                  <a:pt x="549959" y="305474"/>
                  <a:pt x="548437" y="306426"/>
                  <a:pt x="548553" y="306996"/>
                </a:cubicBezTo>
                <a:cubicBezTo>
                  <a:pt x="548921" y="308639"/>
                  <a:pt x="549959" y="310146"/>
                  <a:pt x="550750" y="311698"/>
                </a:cubicBezTo>
                <a:close/>
                <a:moveTo>
                  <a:pt x="549551" y="289391"/>
                </a:moveTo>
                <a:cubicBezTo>
                  <a:pt x="551189" y="289023"/>
                  <a:pt x="552686" y="287969"/>
                  <a:pt x="554238" y="287208"/>
                </a:cubicBezTo>
                <a:cubicBezTo>
                  <a:pt x="553462" y="286417"/>
                  <a:pt x="552686" y="285641"/>
                  <a:pt x="551748" y="284703"/>
                </a:cubicBezTo>
                <a:lnTo>
                  <a:pt x="547252" y="287208"/>
                </a:lnTo>
                <a:cubicBezTo>
                  <a:pt x="548028" y="287969"/>
                  <a:pt x="548966" y="289522"/>
                  <a:pt x="549551" y="289391"/>
                </a:cubicBezTo>
                <a:close/>
              </a:path>
            </a:pathLst>
          </a:custGeom>
          <a:solidFill>
            <a:schemeClr val="accent5"/>
          </a:solidFill>
          <a:ln w="374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3FC875-0706-7A9F-A687-4A2B412AA72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 rot="21367166">
            <a:off x="1019823" y="738672"/>
            <a:ext cx="3129785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/>
                </a:solidFill>
              </a:rPr>
              <a:t>Learning Zones</a:t>
            </a:r>
            <a:endParaRPr lang="en-GB" dirty="0">
              <a:solidFill>
                <a:schemeClr val="tx2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B056CA1-E91C-38E8-2AB4-2646281A362D}"/>
              </a:ext>
            </a:extLst>
          </p:cNvPr>
          <p:cNvGrpSpPr/>
          <p:nvPr/>
        </p:nvGrpSpPr>
        <p:grpSpPr>
          <a:xfrm>
            <a:off x="4462437" y="685800"/>
            <a:ext cx="6358548" cy="5805944"/>
            <a:chOff x="3560152" y="677419"/>
            <a:chExt cx="5833586" cy="532660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38B78CA-6E3B-7370-6D6D-679816BC6977}"/>
                </a:ext>
              </a:extLst>
            </p:cNvPr>
            <p:cNvGrpSpPr/>
            <p:nvPr/>
          </p:nvGrpSpPr>
          <p:grpSpPr>
            <a:xfrm>
              <a:off x="3560152" y="677419"/>
              <a:ext cx="5326605" cy="5326605"/>
              <a:chOff x="2755434" y="782592"/>
              <a:chExt cx="5880100" cy="5880100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C485B6F2-0F4A-09D8-FCB4-25C269642FEB}"/>
                  </a:ext>
                </a:extLst>
              </p:cNvPr>
              <p:cNvSpPr/>
              <p:nvPr/>
            </p:nvSpPr>
            <p:spPr>
              <a:xfrm>
                <a:off x="2755434" y="782592"/>
                <a:ext cx="5880100" cy="5880100"/>
              </a:xfrm>
              <a:prstGeom prst="ellipse">
                <a:avLst/>
              </a:prstGeom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5260A89A-9906-A25F-3C2F-F8DB42BB4407}"/>
                  </a:ext>
                </a:extLst>
              </p:cNvPr>
              <p:cNvSpPr/>
              <p:nvPr/>
            </p:nvSpPr>
            <p:spPr>
              <a:xfrm>
                <a:off x="3657134" y="2585992"/>
                <a:ext cx="4076700" cy="4076700"/>
              </a:xfrm>
              <a:prstGeom prst="ellipse">
                <a:avLst/>
              </a:prstGeom>
              <a:solidFill>
                <a:schemeClr val="accent5"/>
              </a:solidFill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D4CC85B6-4E60-2D5C-18A2-5996393C270D}"/>
                  </a:ext>
                </a:extLst>
              </p:cNvPr>
              <p:cNvSpPr/>
              <p:nvPr/>
            </p:nvSpPr>
            <p:spPr>
              <a:xfrm>
                <a:off x="4474742" y="4220140"/>
                <a:ext cx="2441484" cy="2441484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57AEB9B-CA65-BB3A-6457-2FF71A7A30E0}"/>
                </a:ext>
              </a:extLst>
            </p:cNvPr>
            <p:cNvSpPr txBox="1"/>
            <p:nvPr/>
          </p:nvSpPr>
          <p:spPr>
            <a:xfrm>
              <a:off x="5102675" y="4097331"/>
              <a:ext cx="2199252" cy="870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2800" dirty="0">
                  <a:solidFill>
                    <a:schemeClr val="bg1"/>
                  </a:solidFill>
                  <a:latin typeface="Aptos ExtraBold" panose="020B0004020202020204" pitchFamily="34" charset="0"/>
                </a:rPr>
                <a:t>Comfort Zone</a:t>
              </a:r>
              <a:endParaRPr lang="en-GB" sz="2800" dirty="0">
                <a:solidFill>
                  <a:schemeClr val="bg1"/>
                </a:solidFill>
                <a:latin typeface="Aptos ExtraBold" panose="020B000402020202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8EC847C-FAD9-2ABE-2E27-42DA6BC047AC}"/>
                </a:ext>
              </a:extLst>
            </p:cNvPr>
            <p:cNvSpPr txBox="1"/>
            <p:nvPr/>
          </p:nvSpPr>
          <p:spPr>
            <a:xfrm>
              <a:off x="4956657" y="2707909"/>
              <a:ext cx="25686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Aptos ExtraBold" panose="020B0004020202020204" pitchFamily="34" charset="0"/>
                </a:rPr>
                <a:t>Learning Zone</a:t>
              </a:r>
              <a:endParaRPr lang="en-GB" sz="2800" dirty="0">
                <a:solidFill>
                  <a:schemeClr val="bg1"/>
                </a:solidFill>
                <a:latin typeface="Aptos ExtraBold" panose="020B0004020202020204" pitchFamily="34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BEC8B68-20AD-EC48-2111-7215D9F7B752}"/>
                </a:ext>
              </a:extLst>
            </p:cNvPr>
            <p:cNvSpPr txBox="1"/>
            <p:nvPr/>
          </p:nvSpPr>
          <p:spPr>
            <a:xfrm>
              <a:off x="5101960" y="968453"/>
              <a:ext cx="21992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>
                  <a:solidFill>
                    <a:schemeClr val="bg1"/>
                  </a:solidFill>
                  <a:latin typeface="Aptos ExtraBold" panose="020B0004020202020204" pitchFamily="34" charset="0"/>
                </a:rPr>
                <a:t>Panic Zone</a:t>
              </a:r>
              <a:endParaRPr lang="en-GB" sz="2800" dirty="0">
                <a:solidFill>
                  <a:schemeClr val="bg1"/>
                </a:solidFill>
                <a:latin typeface="Aptos ExtraBold" panose="020B0004020202020204" pitchFamily="34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9F41193-E933-1C06-226B-83881981B41D}"/>
                </a:ext>
              </a:extLst>
            </p:cNvPr>
            <p:cNvSpPr txBox="1"/>
            <p:nvPr/>
          </p:nvSpPr>
          <p:spPr>
            <a:xfrm>
              <a:off x="5370368" y="5166853"/>
              <a:ext cx="965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Safe</a:t>
              </a:r>
              <a:endParaRPr lang="en-GB" b="1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FB1EEE3-602E-D1B8-6482-D6ED9A7F3167}"/>
                </a:ext>
              </a:extLst>
            </p:cNvPr>
            <p:cNvSpPr txBox="1"/>
            <p:nvPr/>
          </p:nvSpPr>
          <p:spPr>
            <a:xfrm>
              <a:off x="6349828" y="5010013"/>
              <a:ext cx="965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Easy</a:t>
              </a:r>
              <a:endParaRPr lang="en-GB" b="1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44F6B1C-EFDA-1681-F885-8BDF2130000D}"/>
                </a:ext>
              </a:extLst>
            </p:cNvPr>
            <p:cNvSpPr txBox="1"/>
            <p:nvPr/>
          </p:nvSpPr>
          <p:spPr>
            <a:xfrm>
              <a:off x="6018068" y="5462674"/>
              <a:ext cx="965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Bored</a:t>
              </a:r>
              <a:endParaRPr lang="en-GB" b="1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E0EE95E-5936-CFB7-C074-474EDC6350F0}"/>
                </a:ext>
              </a:extLst>
            </p:cNvPr>
            <p:cNvSpPr txBox="1"/>
            <p:nvPr/>
          </p:nvSpPr>
          <p:spPr>
            <a:xfrm>
              <a:off x="4468545" y="3972878"/>
              <a:ext cx="965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Excited</a:t>
              </a:r>
              <a:endParaRPr lang="en-GB" b="1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632A585-F3FA-376F-94BC-7B76C5BC8A6D}"/>
                </a:ext>
              </a:extLst>
            </p:cNvPr>
            <p:cNvSpPr txBox="1"/>
            <p:nvPr/>
          </p:nvSpPr>
          <p:spPr>
            <a:xfrm>
              <a:off x="6843984" y="3660128"/>
              <a:ext cx="11709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Motivated</a:t>
              </a:r>
              <a:endParaRPr lang="en-GB" b="1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DABDDBB-33B7-5C04-7142-DC955E716A96}"/>
                </a:ext>
              </a:extLst>
            </p:cNvPr>
            <p:cNvSpPr txBox="1"/>
            <p:nvPr/>
          </p:nvSpPr>
          <p:spPr>
            <a:xfrm>
              <a:off x="4576652" y="3391070"/>
              <a:ext cx="13020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Supported</a:t>
              </a:r>
              <a:endParaRPr lang="en-GB" b="1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F395E9E-5C37-9B2C-0E7C-17A0CAE57580}"/>
                </a:ext>
              </a:extLst>
            </p:cNvPr>
            <p:cNvSpPr txBox="1"/>
            <p:nvPr/>
          </p:nvSpPr>
          <p:spPr>
            <a:xfrm>
              <a:off x="6078414" y="3243511"/>
              <a:ext cx="1323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Challenged</a:t>
              </a:r>
              <a:endParaRPr lang="en-GB" b="1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CB45BB8-F2E0-609A-D464-3FC6B9799A9D}"/>
                </a:ext>
              </a:extLst>
            </p:cNvPr>
            <p:cNvSpPr txBox="1"/>
            <p:nvPr/>
          </p:nvSpPr>
          <p:spPr>
            <a:xfrm>
              <a:off x="4266686" y="1667593"/>
              <a:ext cx="15037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Overwhelmed</a:t>
              </a:r>
              <a:endParaRPr lang="en-GB" b="1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0A7253F-7AC3-55F9-3881-749F23BBBA2B}"/>
                </a:ext>
              </a:extLst>
            </p:cNvPr>
            <p:cNvSpPr txBox="1"/>
            <p:nvPr/>
          </p:nvSpPr>
          <p:spPr>
            <a:xfrm>
              <a:off x="7890006" y="3008477"/>
              <a:ext cx="15037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Worried</a:t>
              </a:r>
              <a:endParaRPr lang="en-GB" b="1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2A83A9E-0419-99F5-CA44-6461DE1B28BC}"/>
                </a:ext>
              </a:extLst>
            </p:cNvPr>
            <p:cNvSpPr txBox="1"/>
            <p:nvPr/>
          </p:nvSpPr>
          <p:spPr>
            <a:xfrm>
              <a:off x="3648688" y="3366565"/>
              <a:ext cx="15037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Tired</a:t>
              </a:r>
              <a:endParaRPr lang="en-GB" b="1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03A51A9-60B3-0A97-D10D-8FC945FE9F78}"/>
                </a:ext>
              </a:extLst>
            </p:cNvPr>
            <p:cNvSpPr txBox="1"/>
            <p:nvPr/>
          </p:nvSpPr>
          <p:spPr>
            <a:xfrm>
              <a:off x="6843984" y="1519185"/>
              <a:ext cx="11709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Stressed</a:t>
              </a:r>
              <a:endParaRPr lang="en-GB" b="1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0389D0C-D3DB-BDEF-BF2E-A4A8A9B09622}"/>
                </a:ext>
              </a:extLst>
            </p:cNvPr>
            <p:cNvSpPr txBox="1"/>
            <p:nvPr/>
          </p:nvSpPr>
          <p:spPr>
            <a:xfrm>
              <a:off x="7263066" y="2197418"/>
              <a:ext cx="15037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Frustrated</a:t>
              </a:r>
              <a:endParaRPr lang="en-GB" b="1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FA5EEF6-2115-AAF0-053D-CE7CF4658F70}"/>
                </a:ext>
              </a:extLst>
            </p:cNvPr>
            <p:cNvSpPr txBox="1"/>
            <p:nvPr/>
          </p:nvSpPr>
          <p:spPr>
            <a:xfrm>
              <a:off x="3934313" y="2413542"/>
              <a:ext cx="15037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Tense</a:t>
              </a:r>
              <a:endParaRPr lang="en-GB" b="1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7A61D47-5A98-E9E0-685E-D91A7C035C3E}"/>
                </a:ext>
              </a:extLst>
            </p:cNvPr>
            <p:cNvSpPr txBox="1"/>
            <p:nvPr/>
          </p:nvSpPr>
          <p:spPr>
            <a:xfrm>
              <a:off x="7329288" y="4226612"/>
              <a:ext cx="9293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Take risks</a:t>
              </a:r>
              <a:endParaRPr lang="en-GB" b="1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EC2B2B9-30EB-6051-2A4C-F9202F9ADC86}"/>
                </a:ext>
              </a:extLst>
            </p:cNvPr>
            <p:cNvSpPr txBox="1"/>
            <p:nvPr/>
          </p:nvSpPr>
          <p:spPr>
            <a:xfrm>
              <a:off x="5940884" y="1854173"/>
              <a:ext cx="15037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Fearful</a:t>
              </a:r>
              <a:endParaRPr lang="en-GB" b="1" dirty="0">
                <a:solidFill>
                  <a:schemeClr val="bg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8910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251DBD6-D4C9-9239-0DBF-B2D178D59C59}"/>
              </a:ext>
            </a:extLst>
          </p:cNvPr>
          <p:cNvSpPr/>
          <p:nvPr/>
        </p:nvSpPr>
        <p:spPr>
          <a:xfrm>
            <a:off x="339274" y="493345"/>
            <a:ext cx="5810239" cy="1998486"/>
          </a:xfrm>
          <a:custGeom>
            <a:avLst/>
            <a:gdLst>
              <a:gd name="connsiteX0" fmla="*/ 2563848 w 2595007"/>
              <a:gd name="connsiteY0" fmla="*/ 838197 h 1296753"/>
              <a:gd name="connsiteX1" fmla="*/ 2594986 w 2595007"/>
              <a:gd name="connsiteY1" fmla="*/ 838235 h 1296753"/>
              <a:gd name="connsiteX2" fmla="*/ 2536294 w 2595007"/>
              <a:gd name="connsiteY2" fmla="*/ 833435 h 1296753"/>
              <a:gd name="connsiteX3" fmla="*/ 2502913 w 2595007"/>
              <a:gd name="connsiteY3" fmla="*/ 819898 h 1296753"/>
              <a:gd name="connsiteX4" fmla="*/ 2477309 w 2595007"/>
              <a:gd name="connsiteY4" fmla="*/ 818960 h 1296753"/>
              <a:gd name="connsiteX5" fmla="*/ 2470409 w 2595007"/>
              <a:gd name="connsiteY5" fmla="*/ 807073 h 1296753"/>
              <a:gd name="connsiteX6" fmla="*/ 2463716 w 2595007"/>
              <a:gd name="connsiteY6" fmla="*/ 798899 h 1296753"/>
              <a:gd name="connsiteX7" fmla="*/ 2445038 w 2595007"/>
              <a:gd name="connsiteY7" fmla="*/ 786112 h 1296753"/>
              <a:gd name="connsiteX8" fmla="*/ 2454558 w 2595007"/>
              <a:gd name="connsiteY8" fmla="*/ 777637 h 1296753"/>
              <a:gd name="connsiteX9" fmla="*/ 2474935 w 2595007"/>
              <a:gd name="connsiteY9" fmla="*/ 768825 h 1296753"/>
              <a:gd name="connsiteX10" fmla="*/ 2474965 w 2595007"/>
              <a:gd name="connsiteY10" fmla="*/ 768825 h 1296753"/>
              <a:gd name="connsiteX11" fmla="*/ 2487737 w 2595007"/>
              <a:gd name="connsiteY11" fmla="*/ 751238 h 1296753"/>
              <a:gd name="connsiteX12" fmla="*/ 2487853 w 2595007"/>
              <a:gd name="connsiteY12" fmla="*/ 749401 h 1296753"/>
              <a:gd name="connsiteX13" fmla="*/ 2487793 w 2595007"/>
              <a:gd name="connsiteY13" fmla="*/ 747563 h 1296753"/>
              <a:gd name="connsiteX14" fmla="*/ 2510911 w 2595007"/>
              <a:gd name="connsiteY14" fmla="*/ 734364 h 1296753"/>
              <a:gd name="connsiteX15" fmla="*/ 2507277 w 2595007"/>
              <a:gd name="connsiteY15" fmla="*/ 721540 h 1296753"/>
              <a:gd name="connsiteX16" fmla="*/ 2526934 w 2595007"/>
              <a:gd name="connsiteY16" fmla="*/ 715652 h 1296753"/>
              <a:gd name="connsiteX17" fmla="*/ 2544671 w 2595007"/>
              <a:gd name="connsiteY17" fmla="*/ 690603 h 1296753"/>
              <a:gd name="connsiteX18" fmla="*/ 2563848 w 2595007"/>
              <a:gd name="connsiteY18" fmla="*/ 677816 h 1296753"/>
              <a:gd name="connsiteX19" fmla="*/ 2563878 w 2595007"/>
              <a:gd name="connsiteY19" fmla="*/ 677816 h 1296753"/>
              <a:gd name="connsiteX20" fmla="*/ 2578318 w 2595007"/>
              <a:gd name="connsiteY20" fmla="*/ 647443 h 1296753"/>
              <a:gd name="connsiteX21" fmla="*/ 2594386 w 2595007"/>
              <a:gd name="connsiteY21" fmla="*/ 644180 h 1296753"/>
              <a:gd name="connsiteX22" fmla="*/ 2587839 w 2595007"/>
              <a:gd name="connsiteY22" fmla="*/ 638893 h 1296753"/>
              <a:gd name="connsiteX23" fmla="*/ 2563979 w 2595007"/>
              <a:gd name="connsiteY23" fmla="*/ 634543 h 1296753"/>
              <a:gd name="connsiteX24" fmla="*/ 2563979 w 2595007"/>
              <a:gd name="connsiteY24" fmla="*/ 621494 h 1296753"/>
              <a:gd name="connsiteX25" fmla="*/ 2568737 w 2595007"/>
              <a:gd name="connsiteY25" fmla="*/ 612869 h 1296753"/>
              <a:gd name="connsiteX26" fmla="*/ 2568767 w 2595007"/>
              <a:gd name="connsiteY26" fmla="*/ 608519 h 1296753"/>
              <a:gd name="connsiteX27" fmla="*/ 2584809 w 2595007"/>
              <a:gd name="connsiteY27" fmla="*/ 609832 h 1296753"/>
              <a:gd name="connsiteX28" fmla="*/ 2573470 w 2595007"/>
              <a:gd name="connsiteY28" fmla="*/ 599857 h 1296753"/>
              <a:gd name="connsiteX29" fmla="*/ 2559307 w 2595007"/>
              <a:gd name="connsiteY29" fmla="*/ 586808 h 1296753"/>
              <a:gd name="connsiteX30" fmla="*/ 2549711 w 2595007"/>
              <a:gd name="connsiteY30" fmla="*/ 565209 h 1296753"/>
              <a:gd name="connsiteX31" fmla="*/ 2568081 w 2595007"/>
              <a:gd name="connsiteY31" fmla="*/ 574846 h 1296753"/>
              <a:gd name="connsiteX32" fmla="*/ 2554443 w 2595007"/>
              <a:gd name="connsiteY32" fmla="*/ 560897 h 1296753"/>
              <a:gd name="connsiteX33" fmla="*/ 2541903 w 2595007"/>
              <a:gd name="connsiteY33" fmla="*/ 551522 h 1296753"/>
              <a:gd name="connsiteX34" fmla="*/ 2544832 w 2595007"/>
              <a:gd name="connsiteY34" fmla="*/ 560897 h 1296753"/>
              <a:gd name="connsiteX35" fmla="*/ 2525790 w 2595007"/>
              <a:gd name="connsiteY35" fmla="*/ 560859 h 1296753"/>
              <a:gd name="connsiteX36" fmla="*/ 2511541 w 2595007"/>
              <a:gd name="connsiteY36" fmla="*/ 552197 h 1296753"/>
              <a:gd name="connsiteX37" fmla="*/ 2509284 w 2595007"/>
              <a:gd name="connsiteY37" fmla="*/ 548222 h 1296753"/>
              <a:gd name="connsiteX38" fmla="*/ 2521793 w 2595007"/>
              <a:gd name="connsiteY38" fmla="*/ 544097 h 1296753"/>
              <a:gd name="connsiteX39" fmla="*/ 2525704 w 2595007"/>
              <a:gd name="connsiteY39" fmla="*/ 530898 h 1296753"/>
              <a:gd name="connsiteX40" fmla="*/ 2525689 w 2595007"/>
              <a:gd name="connsiteY40" fmla="*/ 530898 h 1296753"/>
              <a:gd name="connsiteX41" fmla="*/ 2545140 w 2595007"/>
              <a:gd name="connsiteY41" fmla="*/ 518636 h 1296753"/>
              <a:gd name="connsiteX42" fmla="*/ 2575314 w 2595007"/>
              <a:gd name="connsiteY42" fmla="*/ 511624 h 1296753"/>
              <a:gd name="connsiteX43" fmla="*/ 2544408 w 2595007"/>
              <a:gd name="connsiteY43" fmla="*/ 513461 h 1296753"/>
              <a:gd name="connsiteX44" fmla="*/ 2541772 w 2595007"/>
              <a:gd name="connsiteY44" fmla="*/ 505174 h 1296753"/>
              <a:gd name="connsiteX45" fmla="*/ 2558133 w 2595007"/>
              <a:gd name="connsiteY45" fmla="*/ 491975 h 1296753"/>
              <a:gd name="connsiteX46" fmla="*/ 2554795 w 2595007"/>
              <a:gd name="connsiteY46" fmla="*/ 491337 h 1296753"/>
              <a:gd name="connsiteX47" fmla="*/ 2515831 w 2595007"/>
              <a:gd name="connsiteY47" fmla="*/ 488000 h 1296753"/>
              <a:gd name="connsiteX48" fmla="*/ 2472768 w 2595007"/>
              <a:gd name="connsiteY48" fmla="*/ 488112 h 1296753"/>
              <a:gd name="connsiteX49" fmla="*/ 2469295 w 2595007"/>
              <a:gd name="connsiteY49" fmla="*/ 487475 h 1296753"/>
              <a:gd name="connsiteX50" fmla="*/ 2468459 w 2595007"/>
              <a:gd name="connsiteY50" fmla="*/ 481925 h 1296753"/>
              <a:gd name="connsiteX51" fmla="*/ 2519172 w 2595007"/>
              <a:gd name="connsiteY51" fmla="*/ 466850 h 1296753"/>
              <a:gd name="connsiteX52" fmla="*/ 2516753 w 2595007"/>
              <a:gd name="connsiteY52" fmla="*/ 458601 h 1296753"/>
              <a:gd name="connsiteX53" fmla="*/ 2540966 w 2595007"/>
              <a:gd name="connsiteY53" fmla="*/ 442364 h 1296753"/>
              <a:gd name="connsiteX54" fmla="*/ 2557915 w 2595007"/>
              <a:gd name="connsiteY54" fmla="*/ 429239 h 1296753"/>
              <a:gd name="connsiteX55" fmla="*/ 2535094 w 2595007"/>
              <a:gd name="connsiteY55" fmla="*/ 427852 h 1296753"/>
              <a:gd name="connsiteX56" fmla="*/ 2539796 w 2595007"/>
              <a:gd name="connsiteY56" fmla="*/ 420203 h 1296753"/>
              <a:gd name="connsiteX57" fmla="*/ 2570950 w 2595007"/>
              <a:gd name="connsiteY57" fmla="*/ 420240 h 1296753"/>
              <a:gd name="connsiteX58" fmla="*/ 2512242 w 2595007"/>
              <a:gd name="connsiteY58" fmla="*/ 415440 h 1296753"/>
              <a:gd name="connsiteX59" fmla="*/ 2478861 w 2595007"/>
              <a:gd name="connsiteY59" fmla="*/ 401903 h 1296753"/>
              <a:gd name="connsiteX60" fmla="*/ 2453257 w 2595007"/>
              <a:gd name="connsiteY60" fmla="*/ 400966 h 1296753"/>
              <a:gd name="connsiteX61" fmla="*/ 2446357 w 2595007"/>
              <a:gd name="connsiteY61" fmla="*/ 389079 h 1296753"/>
              <a:gd name="connsiteX62" fmla="*/ 2439675 w 2595007"/>
              <a:gd name="connsiteY62" fmla="*/ 380904 h 1296753"/>
              <a:gd name="connsiteX63" fmla="*/ 2420986 w 2595007"/>
              <a:gd name="connsiteY63" fmla="*/ 368117 h 1296753"/>
              <a:gd name="connsiteX64" fmla="*/ 2430507 w 2595007"/>
              <a:gd name="connsiteY64" fmla="*/ 359643 h 1296753"/>
              <a:gd name="connsiteX65" fmla="*/ 2450884 w 2595007"/>
              <a:gd name="connsiteY65" fmla="*/ 350831 h 1296753"/>
              <a:gd name="connsiteX66" fmla="*/ 2450914 w 2595007"/>
              <a:gd name="connsiteY66" fmla="*/ 350831 h 1296753"/>
              <a:gd name="connsiteX67" fmla="*/ 2463700 w 2595007"/>
              <a:gd name="connsiteY67" fmla="*/ 333244 h 1296753"/>
              <a:gd name="connsiteX68" fmla="*/ 2463802 w 2595007"/>
              <a:gd name="connsiteY68" fmla="*/ 331406 h 1296753"/>
              <a:gd name="connsiteX69" fmla="*/ 2463742 w 2595007"/>
              <a:gd name="connsiteY69" fmla="*/ 329569 h 1296753"/>
              <a:gd name="connsiteX70" fmla="*/ 2486856 w 2595007"/>
              <a:gd name="connsiteY70" fmla="*/ 316332 h 1296753"/>
              <a:gd name="connsiteX71" fmla="*/ 2483241 w 2595007"/>
              <a:gd name="connsiteY71" fmla="*/ 303545 h 1296753"/>
              <a:gd name="connsiteX72" fmla="*/ 2502883 w 2595007"/>
              <a:gd name="connsiteY72" fmla="*/ 297658 h 1296753"/>
              <a:gd name="connsiteX73" fmla="*/ 2520619 w 2595007"/>
              <a:gd name="connsiteY73" fmla="*/ 272609 h 1296753"/>
              <a:gd name="connsiteX74" fmla="*/ 2539796 w 2595007"/>
              <a:gd name="connsiteY74" fmla="*/ 259822 h 1296753"/>
              <a:gd name="connsiteX75" fmla="*/ 2539822 w 2595007"/>
              <a:gd name="connsiteY75" fmla="*/ 259822 h 1296753"/>
              <a:gd name="connsiteX76" fmla="*/ 2554267 w 2595007"/>
              <a:gd name="connsiteY76" fmla="*/ 229448 h 1296753"/>
              <a:gd name="connsiteX77" fmla="*/ 2570335 w 2595007"/>
              <a:gd name="connsiteY77" fmla="*/ 226186 h 1296753"/>
              <a:gd name="connsiteX78" fmla="*/ 2563787 w 2595007"/>
              <a:gd name="connsiteY78" fmla="*/ 220899 h 1296753"/>
              <a:gd name="connsiteX79" fmla="*/ 2539942 w 2595007"/>
              <a:gd name="connsiteY79" fmla="*/ 216511 h 1296753"/>
              <a:gd name="connsiteX80" fmla="*/ 2539942 w 2595007"/>
              <a:gd name="connsiteY80" fmla="*/ 203499 h 1296753"/>
              <a:gd name="connsiteX81" fmla="*/ 2544701 w 2595007"/>
              <a:gd name="connsiteY81" fmla="*/ 194874 h 1296753"/>
              <a:gd name="connsiteX82" fmla="*/ 2544716 w 2595007"/>
              <a:gd name="connsiteY82" fmla="*/ 190525 h 1296753"/>
              <a:gd name="connsiteX83" fmla="*/ 2560754 w 2595007"/>
              <a:gd name="connsiteY83" fmla="*/ 191800 h 1296753"/>
              <a:gd name="connsiteX84" fmla="*/ 2549433 w 2595007"/>
              <a:gd name="connsiteY84" fmla="*/ 181825 h 1296753"/>
              <a:gd name="connsiteX85" fmla="*/ 2535255 w 2595007"/>
              <a:gd name="connsiteY85" fmla="*/ 168776 h 1296753"/>
              <a:gd name="connsiteX86" fmla="*/ 2525659 w 2595007"/>
              <a:gd name="connsiteY86" fmla="*/ 147177 h 1296753"/>
              <a:gd name="connsiteX87" fmla="*/ 2544030 w 2595007"/>
              <a:gd name="connsiteY87" fmla="*/ 156851 h 1296753"/>
              <a:gd name="connsiteX88" fmla="*/ 2530391 w 2595007"/>
              <a:gd name="connsiteY88" fmla="*/ 142864 h 1296753"/>
              <a:gd name="connsiteX89" fmla="*/ 2517867 w 2595007"/>
              <a:gd name="connsiteY89" fmla="*/ 133490 h 1296753"/>
              <a:gd name="connsiteX90" fmla="*/ 2520780 w 2595007"/>
              <a:gd name="connsiteY90" fmla="*/ 142902 h 1296753"/>
              <a:gd name="connsiteX91" fmla="*/ 2501739 w 2595007"/>
              <a:gd name="connsiteY91" fmla="*/ 142864 h 1296753"/>
              <a:gd name="connsiteX92" fmla="*/ 2487486 w 2595007"/>
              <a:gd name="connsiteY92" fmla="*/ 134202 h 1296753"/>
              <a:gd name="connsiteX93" fmla="*/ 2485232 w 2595007"/>
              <a:gd name="connsiteY93" fmla="*/ 130227 h 1296753"/>
              <a:gd name="connsiteX94" fmla="*/ 2497742 w 2595007"/>
              <a:gd name="connsiteY94" fmla="*/ 126103 h 1296753"/>
              <a:gd name="connsiteX95" fmla="*/ 2501668 w 2595007"/>
              <a:gd name="connsiteY95" fmla="*/ 112903 h 1296753"/>
              <a:gd name="connsiteX96" fmla="*/ 2501638 w 2595007"/>
              <a:gd name="connsiteY96" fmla="*/ 112903 h 1296753"/>
              <a:gd name="connsiteX97" fmla="*/ 2521088 w 2595007"/>
              <a:gd name="connsiteY97" fmla="*/ 100641 h 1296753"/>
              <a:gd name="connsiteX98" fmla="*/ 2551263 w 2595007"/>
              <a:gd name="connsiteY98" fmla="*/ 93592 h 1296753"/>
              <a:gd name="connsiteX99" fmla="*/ 2520372 w 2595007"/>
              <a:gd name="connsiteY99" fmla="*/ 95429 h 1296753"/>
              <a:gd name="connsiteX100" fmla="*/ 2517721 w 2595007"/>
              <a:gd name="connsiteY100" fmla="*/ 87142 h 1296753"/>
              <a:gd name="connsiteX101" fmla="*/ 2534081 w 2595007"/>
              <a:gd name="connsiteY101" fmla="*/ 73980 h 1296753"/>
              <a:gd name="connsiteX102" fmla="*/ 2530744 w 2595007"/>
              <a:gd name="connsiteY102" fmla="*/ 73343 h 1296753"/>
              <a:gd name="connsiteX103" fmla="*/ 2491779 w 2595007"/>
              <a:gd name="connsiteY103" fmla="*/ 70005 h 1296753"/>
              <a:gd name="connsiteX104" fmla="*/ 2448716 w 2595007"/>
              <a:gd name="connsiteY104" fmla="*/ 70118 h 1296753"/>
              <a:gd name="connsiteX105" fmla="*/ 2419962 w 2595007"/>
              <a:gd name="connsiteY105" fmla="*/ 64830 h 1296753"/>
              <a:gd name="connsiteX106" fmla="*/ 2415905 w 2595007"/>
              <a:gd name="connsiteY106" fmla="*/ 64230 h 1296753"/>
              <a:gd name="connsiteX107" fmla="*/ 2401506 w 2595007"/>
              <a:gd name="connsiteY107" fmla="*/ 47768 h 1296753"/>
              <a:gd name="connsiteX108" fmla="*/ 2329085 w 2595007"/>
              <a:gd name="connsiteY108" fmla="*/ 26507 h 1296753"/>
              <a:gd name="connsiteX109" fmla="*/ 2311404 w 2595007"/>
              <a:gd name="connsiteY109" fmla="*/ 25419 h 1296753"/>
              <a:gd name="connsiteX110" fmla="*/ 2243045 w 2595007"/>
              <a:gd name="connsiteY110" fmla="*/ 17357 h 1296753"/>
              <a:gd name="connsiteX111" fmla="*/ 2209720 w 2595007"/>
              <a:gd name="connsiteY111" fmla="*/ 13232 h 1296753"/>
              <a:gd name="connsiteX112" fmla="*/ 2190401 w 2595007"/>
              <a:gd name="connsiteY112" fmla="*/ 16795 h 1296753"/>
              <a:gd name="connsiteX113" fmla="*/ 2185890 w 2595007"/>
              <a:gd name="connsiteY113" fmla="*/ 17507 h 1296753"/>
              <a:gd name="connsiteX114" fmla="*/ 2157339 w 2595007"/>
              <a:gd name="connsiteY114" fmla="*/ 13082 h 1296753"/>
              <a:gd name="connsiteX115" fmla="*/ 2148377 w 2595007"/>
              <a:gd name="connsiteY115" fmla="*/ 12670 h 1296753"/>
              <a:gd name="connsiteX116" fmla="*/ 2085492 w 2595007"/>
              <a:gd name="connsiteY116" fmla="*/ 5058 h 1296753"/>
              <a:gd name="connsiteX117" fmla="*/ 2057105 w 2595007"/>
              <a:gd name="connsiteY117" fmla="*/ 4833 h 1296753"/>
              <a:gd name="connsiteX118" fmla="*/ 2023417 w 2595007"/>
              <a:gd name="connsiteY118" fmla="*/ 4496 h 1296753"/>
              <a:gd name="connsiteX119" fmla="*/ 2018801 w 2595007"/>
              <a:gd name="connsiteY119" fmla="*/ 4383 h 1296753"/>
              <a:gd name="connsiteX120" fmla="*/ 1986710 w 2595007"/>
              <a:gd name="connsiteY120" fmla="*/ 6408 h 1296753"/>
              <a:gd name="connsiteX121" fmla="*/ 1890999 w 2595007"/>
              <a:gd name="connsiteY121" fmla="*/ 4345 h 1296753"/>
              <a:gd name="connsiteX122" fmla="*/ 1885858 w 2595007"/>
              <a:gd name="connsiteY122" fmla="*/ 4383 h 1296753"/>
              <a:gd name="connsiteX123" fmla="*/ 1856268 w 2595007"/>
              <a:gd name="connsiteY123" fmla="*/ 4683 h 1296753"/>
              <a:gd name="connsiteX124" fmla="*/ 1849897 w 2595007"/>
              <a:gd name="connsiteY124" fmla="*/ 4683 h 1296753"/>
              <a:gd name="connsiteX125" fmla="*/ 1828133 w 2595007"/>
              <a:gd name="connsiteY125" fmla="*/ 258 h 1296753"/>
              <a:gd name="connsiteX126" fmla="*/ 1828133 w 2595007"/>
              <a:gd name="connsiteY126" fmla="*/ 296 h 1296753"/>
              <a:gd name="connsiteX127" fmla="*/ 1708708 w 2595007"/>
              <a:gd name="connsiteY127" fmla="*/ 370 h 1296753"/>
              <a:gd name="connsiteX128" fmla="*/ 1708708 w 2595007"/>
              <a:gd name="connsiteY128" fmla="*/ 333 h 1296753"/>
              <a:gd name="connsiteX129" fmla="*/ 1679823 w 2595007"/>
              <a:gd name="connsiteY129" fmla="*/ 296 h 1296753"/>
              <a:gd name="connsiteX130" fmla="*/ 1651594 w 2595007"/>
              <a:gd name="connsiteY130" fmla="*/ 296 h 1296753"/>
              <a:gd name="connsiteX131" fmla="*/ 1651699 w 2595007"/>
              <a:gd name="connsiteY131" fmla="*/ 4233 h 1296753"/>
              <a:gd name="connsiteX132" fmla="*/ 1679823 w 2595007"/>
              <a:gd name="connsiteY132" fmla="*/ 4233 h 1296753"/>
              <a:gd name="connsiteX133" fmla="*/ 1688451 w 2595007"/>
              <a:gd name="connsiteY133" fmla="*/ 4233 h 1296753"/>
              <a:gd name="connsiteX134" fmla="*/ 1660500 w 2595007"/>
              <a:gd name="connsiteY134" fmla="*/ 5133 h 1296753"/>
              <a:gd name="connsiteX135" fmla="*/ 1646029 w 2595007"/>
              <a:gd name="connsiteY135" fmla="*/ 5058 h 1296753"/>
              <a:gd name="connsiteX136" fmla="*/ 1581536 w 2595007"/>
              <a:gd name="connsiteY136" fmla="*/ 8358 h 1296753"/>
              <a:gd name="connsiteX137" fmla="*/ 1581506 w 2595007"/>
              <a:gd name="connsiteY137" fmla="*/ 8358 h 1296753"/>
              <a:gd name="connsiteX138" fmla="*/ 1579938 w 2595007"/>
              <a:gd name="connsiteY138" fmla="*/ 7458 h 1296753"/>
              <a:gd name="connsiteX139" fmla="*/ 1576436 w 2595007"/>
              <a:gd name="connsiteY139" fmla="*/ 8245 h 1296753"/>
              <a:gd name="connsiteX140" fmla="*/ 1548095 w 2595007"/>
              <a:gd name="connsiteY140" fmla="*/ 8245 h 1296753"/>
              <a:gd name="connsiteX141" fmla="*/ 1396256 w 2595007"/>
              <a:gd name="connsiteY141" fmla="*/ 12483 h 1296753"/>
              <a:gd name="connsiteX142" fmla="*/ 1350306 w 2595007"/>
              <a:gd name="connsiteY142" fmla="*/ 12820 h 1296753"/>
              <a:gd name="connsiteX143" fmla="*/ 1341032 w 2595007"/>
              <a:gd name="connsiteY143" fmla="*/ 12483 h 1296753"/>
              <a:gd name="connsiteX144" fmla="*/ 1355841 w 2595007"/>
              <a:gd name="connsiteY144" fmla="*/ 6858 h 1296753"/>
              <a:gd name="connsiteX145" fmla="*/ 1335805 w 2595007"/>
              <a:gd name="connsiteY145" fmla="*/ 8508 h 1296753"/>
              <a:gd name="connsiteX146" fmla="*/ 1307370 w 2595007"/>
              <a:gd name="connsiteY146" fmla="*/ 8883 h 1296753"/>
              <a:gd name="connsiteX147" fmla="*/ 1292491 w 2595007"/>
              <a:gd name="connsiteY147" fmla="*/ 13795 h 1296753"/>
              <a:gd name="connsiteX148" fmla="*/ 1292315 w 2595007"/>
              <a:gd name="connsiteY148" fmla="*/ 13795 h 1296753"/>
              <a:gd name="connsiteX149" fmla="*/ 1224112 w 2595007"/>
              <a:gd name="connsiteY149" fmla="*/ 16683 h 1296753"/>
              <a:gd name="connsiteX150" fmla="*/ 1082631 w 2595007"/>
              <a:gd name="connsiteY150" fmla="*/ 18145 h 1296753"/>
              <a:gd name="connsiteX151" fmla="*/ 1072495 w 2595007"/>
              <a:gd name="connsiteY151" fmla="*/ 18107 h 1296753"/>
              <a:gd name="connsiteX152" fmla="*/ 943126 w 2595007"/>
              <a:gd name="connsiteY152" fmla="*/ 18445 h 1296753"/>
              <a:gd name="connsiteX153" fmla="*/ 862707 w 2595007"/>
              <a:gd name="connsiteY153" fmla="*/ 22345 h 1296753"/>
              <a:gd name="connsiteX154" fmla="*/ 852661 w 2595007"/>
              <a:gd name="connsiteY154" fmla="*/ 22307 h 1296753"/>
              <a:gd name="connsiteX155" fmla="*/ 809931 w 2595007"/>
              <a:gd name="connsiteY155" fmla="*/ 22382 h 1296753"/>
              <a:gd name="connsiteX156" fmla="*/ 757186 w 2595007"/>
              <a:gd name="connsiteY156" fmla="*/ 22532 h 1296753"/>
              <a:gd name="connsiteX157" fmla="*/ 733660 w 2595007"/>
              <a:gd name="connsiteY157" fmla="*/ 22532 h 1296753"/>
              <a:gd name="connsiteX158" fmla="*/ 704981 w 2595007"/>
              <a:gd name="connsiteY158" fmla="*/ 22382 h 1296753"/>
              <a:gd name="connsiteX159" fmla="*/ 694931 w 2595007"/>
              <a:gd name="connsiteY159" fmla="*/ 22307 h 1296753"/>
              <a:gd name="connsiteX160" fmla="*/ 653406 w 2595007"/>
              <a:gd name="connsiteY160" fmla="*/ 21107 h 1296753"/>
              <a:gd name="connsiteX161" fmla="*/ 652716 w 2595007"/>
              <a:gd name="connsiteY161" fmla="*/ 21107 h 1296753"/>
              <a:gd name="connsiteX162" fmla="*/ 604335 w 2595007"/>
              <a:gd name="connsiteY162" fmla="*/ 18032 h 1296753"/>
              <a:gd name="connsiteX163" fmla="*/ 567568 w 2595007"/>
              <a:gd name="connsiteY163" fmla="*/ 16683 h 1296753"/>
              <a:gd name="connsiteX164" fmla="*/ 532488 w 2595007"/>
              <a:gd name="connsiteY164" fmla="*/ 13645 h 1296753"/>
              <a:gd name="connsiteX165" fmla="*/ 518910 w 2595007"/>
              <a:gd name="connsiteY165" fmla="*/ 12783 h 1296753"/>
              <a:gd name="connsiteX166" fmla="*/ 451852 w 2595007"/>
              <a:gd name="connsiteY166" fmla="*/ 8245 h 1296753"/>
              <a:gd name="connsiteX167" fmla="*/ 409681 w 2595007"/>
              <a:gd name="connsiteY167" fmla="*/ 3633 h 1296753"/>
              <a:gd name="connsiteX168" fmla="*/ 393921 w 2595007"/>
              <a:gd name="connsiteY168" fmla="*/ 8133 h 1296753"/>
              <a:gd name="connsiteX169" fmla="*/ 376473 w 2595007"/>
              <a:gd name="connsiteY169" fmla="*/ 43006 h 1296753"/>
              <a:gd name="connsiteX170" fmla="*/ 373266 w 2595007"/>
              <a:gd name="connsiteY170" fmla="*/ 75030 h 1296753"/>
              <a:gd name="connsiteX171" fmla="*/ 375186 w 2595007"/>
              <a:gd name="connsiteY171" fmla="*/ 77955 h 1296753"/>
              <a:gd name="connsiteX172" fmla="*/ 389143 w 2595007"/>
              <a:gd name="connsiteY172" fmla="*/ 99479 h 1296753"/>
              <a:gd name="connsiteX173" fmla="*/ 354285 w 2595007"/>
              <a:gd name="connsiteY173" fmla="*/ 116690 h 1296753"/>
              <a:gd name="connsiteX174" fmla="*/ 345525 w 2595007"/>
              <a:gd name="connsiteY174" fmla="*/ 125315 h 1296753"/>
              <a:gd name="connsiteX175" fmla="*/ 345495 w 2595007"/>
              <a:gd name="connsiteY175" fmla="*/ 125315 h 1296753"/>
              <a:gd name="connsiteX176" fmla="*/ 336867 w 2595007"/>
              <a:gd name="connsiteY176" fmla="*/ 130153 h 1296753"/>
              <a:gd name="connsiteX177" fmla="*/ 313037 w 2595007"/>
              <a:gd name="connsiteY177" fmla="*/ 137652 h 1296753"/>
              <a:gd name="connsiteX178" fmla="*/ 311672 w 2595007"/>
              <a:gd name="connsiteY178" fmla="*/ 137764 h 1296753"/>
              <a:gd name="connsiteX179" fmla="*/ 289686 w 2595007"/>
              <a:gd name="connsiteY179" fmla="*/ 137352 h 1296753"/>
              <a:gd name="connsiteX180" fmla="*/ 264742 w 2595007"/>
              <a:gd name="connsiteY180" fmla="*/ 131802 h 1296753"/>
              <a:gd name="connsiteX181" fmla="*/ 289101 w 2595007"/>
              <a:gd name="connsiteY181" fmla="*/ 142639 h 1296753"/>
              <a:gd name="connsiteX182" fmla="*/ 297478 w 2595007"/>
              <a:gd name="connsiteY182" fmla="*/ 147702 h 1296753"/>
              <a:gd name="connsiteX183" fmla="*/ 293657 w 2595007"/>
              <a:gd name="connsiteY183" fmla="*/ 181900 h 1296753"/>
              <a:gd name="connsiteX184" fmla="*/ 296747 w 2595007"/>
              <a:gd name="connsiteY184" fmla="*/ 185425 h 1296753"/>
              <a:gd name="connsiteX185" fmla="*/ 295720 w 2595007"/>
              <a:gd name="connsiteY185" fmla="*/ 185800 h 1296753"/>
              <a:gd name="connsiteX186" fmla="*/ 289686 w 2595007"/>
              <a:gd name="connsiteY186" fmla="*/ 186062 h 1296753"/>
              <a:gd name="connsiteX187" fmla="*/ 275624 w 2595007"/>
              <a:gd name="connsiteY187" fmla="*/ 186587 h 1296753"/>
              <a:gd name="connsiteX188" fmla="*/ 256305 w 2595007"/>
              <a:gd name="connsiteY188" fmla="*/ 190637 h 1296753"/>
              <a:gd name="connsiteX189" fmla="*/ 198798 w 2595007"/>
              <a:gd name="connsiteY189" fmla="*/ 211974 h 1296753"/>
              <a:gd name="connsiteX190" fmla="*/ 162691 w 2595007"/>
              <a:gd name="connsiteY190" fmla="*/ 231098 h 1296753"/>
              <a:gd name="connsiteX191" fmla="*/ 184413 w 2595007"/>
              <a:gd name="connsiteY191" fmla="*/ 229298 h 1296753"/>
              <a:gd name="connsiteX192" fmla="*/ 189772 w 2595007"/>
              <a:gd name="connsiteY192" fmla="*/ 234098 h 1296753"/>
              <a:gd name="connsiteX193" fmla="*/ 179475 w 2595007"/>
              <a:gd name="connsiteY193" fmla="*/ 246172 h 1296753"/>
              <a:gd name="connsiteX194" fmla="*/ 150415 w 2595007"/>
              <a:gd name="connsiteY194" fmla="*/ 267884 h 1296753"/>
              <a:gd name="connsiteX195" fmla="*/ 150415 w 2595007"/>
              <a:gd name="connsiteY195" fmla="*/ 267922 h 1296753"/>
              <a:gd name="connsiteX196" fmla="*/ 142066 w 2595007"/>
              <a:gd name="connsiteY196" fmla="*/ 281308 h 1296753"/>
              <a:gd name="connsiteX197" fmla="*/ 121031 w 2595007"/>
              <a:gd name="connsiteY197" fmla="*/ 320907 h 1296753"/>
              <a:gd name="connsiteX198" fmla="*/ 136587 w 2595007"/>
              <a:gd name="connsiteY198" fmla="*/ 311795 h 1296753"/>
              <a:gd name="connsiteX199" fmla="*/ 136866 w 2595007"/>
              <a:gd name="connsiteY199" fmla="*/ 316032 h 1296753"/>
              <a:gd name="connsiteX200" fmla="*/ 126949 w 2595007"/>
              <a:gd name="connsiteY200" fmla="*/ 328857 h 1296753"/>
              <a:gd name="connsiteX201" fmla="*/ 122115 w 2595007"/>
              <a:gd name="connsiteY201" fmla="*/ 349856 h 1296753"/>
              <a:gd name="connsiteX202" fmla="*/ 108141 w 2595007"/>
              <a:gd name="connsiteY202" fmla="*/ 359718 h 1296753"/>
              <a:gd name="connsiteX203" fmla="*/ 98313 w 2595007"/>
              <a:gd name="connsiteY203" fmla="*/ 363430 h 1296753"/>
              <a:gd name="connsiteX204" fmla="*/ 101520 w 2595007"/>
              <a:gd name="connsiteY204" fmla="*/ 390391 h 1296753"/>
              <a:gd name="connsiteX205" fmla="*/ 102487 w 2595007"/>
              <a:gd name="connsiteY205" fmla="*/ 396841 h 1296753"/>
              <a:gd name="connsiteX206" fmla="*/ 51777 w 2595007"/>
              <a:gd name="connsiteY206" fmla="*/ 411841 h 1296753"/>
              <a:gd name="connsiteX207" fmla="*/ 54223 w 2595007"/>
              <a:gd name="connsiteY207" fmla="*/ 420090 h 1296753"/>
              <a:gd name="connsiteX208" fmla="*/ 30010 w 2595007"/>
              <a:gd name="connsiteY208" fmla="*/ 436327 h 1296753"/>
              <a:gd name="connsiteX209" fmla="*/ 13048 w 2595007"/>
              <a:gd name="connsiteY209" fmla="*/ 449451 h 1296753"/>
              <a:gd name="connsiteX210" fmla="*/ 35884 w 2595007"/>
              <a:gd name="connsiteY210" fmla="*/ 450876 h 1296753"/>
              <a:gd name="connsiteX211" fmla="*/ 31167 w 2595007"/>
              <a:gd name="connsiteY211" fmla="*/ 458526 h 1296753"/>
              <a:gd name="connsiteX212" fmla="*/ 26 w 2595007"/>
              <a:gd name="connsiteY212" fmla="*/ 458488 h 1296753"/>
              <a:gd name="connsiteX213" fmla="*/ 58734 w 2595007"/>
              <a:gd name="connsiteY213" fmla="*/ 463288 h 1296753"/>
              <a:gd name="connsiteX214" fmla="*/ 92102 w 2595007"/>
              <a:gd name="connsiteY214" fmla="*/ 476788 h 1296753"/>
              <a:gd name="connsiteX215" fmla="*/ 117721 w 2595007"/>
              <a:gd name="connsiteY215" fmla="*/ 477725 h 1296753"/>
              <a:gd name="connsiteX216" fmla="*/ 124620 w 2595007"/>
              <a:gd name="connsiteY216" fmla="*/ 489612 h 1296753"/>
              <a:gd name="connsiteX217" fmla="*/ 131299 w 2595007"/>
              <a:gd name="connsiteY217" fmla="*/ 497824 h 1296753"/>
              <a:gd name="connsiteX218" fmla="*/ 149976 w 2595007"/>
              <a:gd name="connsiteY218" fmla="*/ 510574 h 1296753"/>
              <a:gd name="connsiteX219" fmla="*/ 140484 w 2595007"/>
              <a:gd name="connsiteY219" fmla="*/ 519086 h 1296753"/>
              <a:gd name="connsiteX220" fmla="*/ 120108 w 2595007"/>
              <a:gd name="connsiteY220" fmla="*/ 527823 h 1296753"/>
              <a:gd name="connsiteX221" fmla="*/ 120079 w 2595007"/>
              <a:gd name="connsiteY221" fmla="*/ 527860 h 1296753"/>
              <a:gd name="connsiteX222" fmla="*/ 107306 w 2595007"/>
              <a:gd name="connsiteY222" fmla="*/ 545447 h 1296753"/>
              <a:gd name="connsiteX223" fmla="*/ 107189 w 2595007"/>
              <a:gd name="connsiteY223" fmla="*/ 547285 h 1296753"/>
              <a:gd name="connsiteX224" fmla="*/ 107218 w 2595007"/>
              <a:gd name="connsiteY224" fmla="*/ 549122 h 1296753"/>
              <a:gd name="connsiteX225" fmla="*/ 84119 w 2595007"/>
              <a:gd name="connsiteY225" fmla="*/ 562359 h 1296753"/>
              <a:gd name="connsiteX226" fmla="*/ 87737 w 2595007"/>
              <a:gd name="connsiteY226" fmla="*/ 575183 h 1296753"/>
              <a:gd name="connsiteX227" fmla="*/ 68079 w 2595007"/>
              <a:gd name="connsiteY227" fmla="*/ 581071 h 1296753"/>
              <a:gd name="connsiteX228" fmla="*/ 50356 w 2595007"/>
              <a:gd name="connsiteY228" fmla="*/ 606082 h 1296753"/>
              <a:gd name="connsiteX229" fmla="*/ 31153 w 2595007"/>
              <a:gd name="connsiteY229" fmla="*/ 618907 h 1296753"/>
              <a:gd name="connsiteX230" fmla="*/ 16695 w 2595007"/>
              <a:gd name="connsiteY230" fmla="*/ 649280 h 1296753"/>
              <a:gd name="connsiteX231" fmla="*/ 612 w 2595007"/>
              <a:gd name="connsiteY231" fmla="*/ 652505 h 1296753"/>
              <a:gd name="connsiteX232" fmla="*/ 7174 w 2595007"/>
              <a:gd name="connsiteY232" fmla="*/ 657792 h 1296753"/>
              <a:gd name="connsiteX233" fmla="*/ 31035 w 2595007"/>
              <a:gd name="connsiteY233" fmla="*/ 662179 h 1296753"/>
              <a:gd name="connsiteX234" fmla="*/ 31035 w 2595007"/>
              <a:gd name="connsiteY234" fmla="*/ 675192 h 1296753"/>
              <a:gd name="connsiteX235" fmla="*/ 26275 w 2595007"/>
              <a:gd name="connsiteY235" fmla="*/ 683816 h 1296753"/>
              <a:gd name="connsiteX236" fmla="*/ 26275 w 2595007"/>
              <a:gd name="connsiteY236" fmla="*/ 688203 h 1296753"/>
              <a:gd name="connsiteX237" fmla="*/ 10235 w 2595007"/>
              <a:gd name="connsiteY237" fmla="*/ 686929 h 1296753"/>
              <a:gd name="connsiteX238" fmla="*/ 21573 w 2595007"/>
              <a:gd name="connsiteY238" fmla="*/ 696865 h 1296753"/>
              <a:gd name="connsiteX239" fmla="*/ 35737 w 2595007"/>
              <a:gd name="connsiteY239" fmla="*/ 709915 h 1296753"/>
              <a:gd name="connsiteX240" fmla="*/ 45346 w 2595007"/>
              <a:gd name="connsiteY240" fmla="*/ 731514 h 1296753"/>
              <a:gd name="connsiteX241" fmla="*/ 26963 w 2595007"/>
              <a:gd name="connsiteY241" fmla="*/ 721877 h 1296753"/>
              <a:gd name="connsiteX242" fmla="*/ 40615 w 2595007"/>
              <a:gd name="connsiteY242" fmla="*/ 735826 h 1296753"/>
              <a:gd name="connsiteX243" fmla="*/ 53139 w 2595007"/>
              <a:gd name="connsiteY243" fmla="*/ 745201 h 1296753"/>
              <a:gd name="connsiteX244" fmla="*/ 50209 w 2595007"/>
              <a:gd name="connsiteY244" fmla="*/ 735789 h 1296753"/>
              <a:gd name="connsiteX245" fmla="*/ 69251 w 2595007"/>
              <a:gd name="connsiteY245" fmla="*/ 735864 h 1296753"/>
              <a:gd name="connsiteX246" fmla="*/ 83533 w 2595007"/>
              <a:gd name="connsiteY246" fmla="*/ 744489 h 1296753"/>
              <a:gd name="connsiteX247" fmla="*/ 85789 w 2595007"/>
              <a:gd name="connsiteY247" fmla="*/ 748426 h 1296753"/>
              <a:gd name="connsiteX248" fmla="*/ 73265 w 2595007"/>
              <a:gd name="connsiteY248" fmla="*/ 752588 h 1296753"/>
              <a:gd name="connsiteX249" fmla="*/ 69369 w 2595007"/>
              <a:gd name="connsiteY249" fmla="*/ 765787 h 1296753"/>
              <a:gd name="connsiteX250" fmla="*/ 49902 w 2595007"/>
              <a:gd name="connsiteY250" fmla="*/ 778087 h 1296753"/>
              <a:gd name="connsiteX251" fmla="*/ 19713 w 2595007"/>
              <a:gd name="connsiteY251" fmla="*/ 785099 h 1296753"/>
              <a:gd name="connsiteX252" fmla="*/ 50605 w 2595007"/>
              <a:gd name="connsiteY252" fmla="*/ 783262 h 1296753"/>
              <a:gd name="connsiteX253" fmla="*/ 53212 w 2595007"/>
              <a:gd name="connsiteY253" fmla="*/ 791586 h 1296753"/>
              <a:gd name="connsiteX254" fmla="*/ 36850 w 2595007"/>
              <a:gd name="connsiteY254" fmla="*/ 804748 h 1296753"/>
              <a:gd name="connsiteX255" fmla="*/ 40190 w 2595007"/>
              <a:gd name="connsiteY255" fmla="*/ 805386 h 1296753"/>
              <a:gd name="connsiteX256" fmla="*/ 79168 w 2595007"/>
              <a:gd name="connsiteY256" fmla="*/ 808723 h 1296753"/>
              <a:gd name="connsiteX257" fmla="*/ 122218 w 2595007"/>
              <a:gd name="connsiteY257" fmla="*/ 808611 h 1296753"/>
              <a:gd name="connsiteX258" fmla="*/ 125704 w 2595007"/>
              <a:gd name="connsiteY258" fmla="*/ 809248 h 1296753"/>
              <a:gd name="connsiteX259" fmla="*/ 126568 w 2595007"/>
              <a:gd name="connsiteY259" fmla="*/ 814873 h 1296753"/>
              <a:gd name="connsiteX260" fmla="*/ 75843 w 2595007"/>
              <a:gd name="connsiteY260" fmla="*/ 829873 h 1296753"/>
              <a:gd name="connsiteX261" fmla="*/ 78304 w 2595007"/>
              <a:gd name="connsiteY261" fmla="*/ 838122 h 1296753"/>
              <a:gd name="connsiteX262" fmla="*/ 54076 w 2595007"/>
              <a:gd name="connsiteY262" fmla="*/ 854396 h 1296753"/>
              <a:gd name="connsiteX263" fmla="*/ 37129 w 2595007"/>
              <a:gd name="connsiteY263" fmla="*/ 867483 h 1296753"/>
              <a:gd name="connsiteX264" fmla="*/ 59950 w 2595007"/>
              <a:gd name="connsiteY264" fmla="*/ 868908 h 1296753"/>
              <a:gd name="connsiteX265" fmla="*/ 55248 w 2595007"/>
              <a:gd name="connsiteY265" fmla="*/ 876558 h 1296753"/>
              <a:gd name="connsiteX266" fmla="*/ 24107 w 2595007"/>
              <a:gd name="connsiteY266" fmla="*/ 876520 h 1296753"/>
              <a:gd name="connsiteX267" fmla="*/ 82815 w 2595007"/>
              <a:gd name="connsiteY267" fmla="*/ 881320 h 1296753"/>
              <a:gd name="connsiteX268" fmla="*/ 116183 w 2595007"/>
              <a:gd name="connsiteY268" fmla="*/ 894820 h 1296753"/>
              <a:gd name="connsiteX269" fmla="*/ 141787 w 2595007"/>
              <a:gd name="connsiteY269" fmla="*/ 895757 h 1296753"/>
              <a:gd name="connsiteX270" fmla="*/ 148701 w 2595007"/>
              <a:gd name="connsiteY270" fmla="*/ 907644 h 1296753"/>
              <a:gd name="connsiteX271" fmla="*/ 155382 w 2595007"/>
              <a:gd name="connsiteY271" fmla="*/ 915856 h 1296753"/>
              <a:gd name="connsiteX272" fmla="*/ 174056 w 2595007"/>
              <a:gd name="connsiteY272" fmla="*/ 928606 h 1296753"/>
              <a:gd name="connsiteX273" fmla="*/ 164565 w 2595007"/>
              <a:gd name="connsiteY273" fmla="*/ 937118 h 1296753"/>
              <a:gd name="connsiteX274" fmla="*/ 144190 w 2595007"/>
              <a:gd name="connsiteY274" fmla="*/ 945855 h 1296753"/>
              <a:gd name="connsiteX275" fmla="*/ 144160 w 2595007"/>
              <a:gd name="connsiteY275" fmla="*/ 945892 h 1296753"/>
              <a:gd name="connsiteX276" fmla="*/ 131387 w 2595007"/>
              <a:gd name="connsiteY276" fmla="*/ 963479 h 1296753"/>
              <a:gd name="connsiteX277" fmla="*/ 131270 w 2595007"/>
              <a:gd name="connsiteY277" fmla="*/ 965354 h 1296753"/>
              <a:gd name="connsiteX278" fmla="*/ 131299 w 2595007"/>
              <a:gd name="connsiteY278" fmla="*/ 967154 h 1296753"/>
              <a:gd name="connsiteX279" fmla="*/ 108200 w 2595007"/>
              <a:gd name="connsiteY279" fmla="*/ 980391 h 1296753"/>
              <a:gd name="connsiteX280" fmla="*/ 111818 w 2595007"/>
              <a:gd name="connsiteY280" fmla="*/ 993215 h 1296753"/>
              <a:gd name="connsiteX281" fmla="*/ 92161 w 2595007"/>
              <a:gd name="connsiteY281" fmla="*/ 999103 h 1296753"/>
              <a:gd name="connsiteX282" fmla="*/ 74437 w 2595007"/>
              <a:gd name="connsiteY282" fmla="*/ 1024114 h 1296753"/>
              <a:gd name="connsiteX283" fmla="*/ 55219 w 2595007"/>
              <a:gd name="connsiteY283" fmla="*/ 1036939 h 1296753"/>
              <a:gd name="connsiteX284" fmla="*/ 40776 w 2595007"/>
              <a:gd name="connsiteY284" fmla="*/ 1067312 h 1296753"/>
              <a:gd name="connsiteX285" fmla="*/ 24693 w 2595007"/>
              <a:gd name="connsiteY285" fmla="*/ 1070537 h 1296753"/>
              <a:gd name="connsiteX286" fmla="*/ 31255 w 2595007"/>
              <a:gd name="connsiteY286" fmla="*/ 1075824 h 1296753"/>
              <a:gd name="connsiteX287" fmla="*/ 55116 w 2595007"/>
              <a:gd name="connsiteY287" fmla="*/ 1080212 h 1296753"/>
              <a:gd name="connsiteX288" fmla="*/ 55116 w 2595007"/>
              <a:gd name="connsiteY288" fmla="*/ 1093224 h 1296753"/>
              <a:gd name="connsiteX289" fmla="*/ 50356 w 2595007"/>
              <a:gd name="connsiteY289" fmla="*/ 1101886 h 1296753"/>
              <a:gd name="connsiteX290" fmla="*/ 50356 w 2595007"/>
              <a:gd name="connsiteY290" fmla="*/ 1106235 h 1296753"/>
              <a:gd name="connsiteX291" fmla="*/ 34316 w 2595007"/>
              <a:gd name="connsiteY291" fmla="*/ 1104961 h 1296753"/>
              <a:gd name="connsiteX292" fmla="*/ 45654 w 2595007"/>
              <a:gd name="connsiteY292" fmla="*/ 1114898 h 1296753"/>
              <a:gd name="connsiteX293" fmla="*/ 59818 w 2595007"/>
              <a:gd name="connsiteY293" fmla="*/ 1127947 h 1296753"/>
              <a:gd name="connsiteX294" fmla="*/ 69412 w 2595007"/>
              <a:gd name="connsiteY294" fmla="*/ 1149546 h 1296753"/>
              <a:gd name="connsiteX295" fmla="*/ 51044 w 2595007"/>
              <a:gd name="connsiteY295" fmla="*/ 1139909 h 1296753"/>
              <a:gd name="connsiteX296" fmla="*/ 64681 w 2595007"/>
              <a:gd name="connsiteY296" fmla="*/ 1153859 h 1296753"/>
              <a:gd name="connsiteX297" fmla="*/ 77220 w 2595007"/>
              <a:gd name="connsiteY297" fmla="*/ 1163233 h 1296753"/>
              <a:gd name="connsiteX298" fmla="*/ 74290 w 2595007"/>
              <a:gd name="connsiteY298" fmla="*/ 1153821 h 1296753"/>
              <a:gd name="connsiteX299" fmla="*/ 93332 w 2595007"/>
              <a:gd name="connsiteY299" fmla="*/ 1153896 h 1296753"/>
              <a:gd name="connsiteX300" fmla="*/ 107614 w 2595007"/>
              <a:gd name="connsiteY300" fmla="*/ 1162521 h 1296753"/>
              <a:gd name="connsiteX301" fmla="*/ 109870 w 2595007"/>
              <a:gd name="connsiteY301" fmla="*/ 1166458 h 1296753"/>
              <a:gd name="connsiteX302" fmla="*/ 97331 w 2595007"/>
              <a:gd name="connsiteY302" fmla="*/ 1170658 h 1296753"/>
              <a:gd name="connsiteX303" fmla="*/ 93435 w 2595007"/>
              <a:gd name="connsiteY303" fmla="*/ 1183820 h 1296753"/>
              <a:gd name="connsiteX304" fmla="*/ 73982 w 2595007"/>
              <a:gd name="connsiteY304" fmla="*/ 1196119 h 1296753"/>
              <a:gd name="connsiteX305" fmla="*/ 43779 w 2595007"/>
              <a:gd name="connsiteY305" fmla="*/ 1203131 h 1296753"/>
              <a:gd name="connsiteX306" fmla="*/ 74686 w 2595007"/>
              <a:gd name="connsiteY306" fmla="*/ 1201294 h 1296753"/>
              <a:gd name="connsiteX307" fmla="*/ 77293 w 2595007"/>
              <a:gd name="connsiteY307" fmla="*/ 1209619 h 1296753"/>
              <a:gd name="connsiteX308" fmla="*/ 60932 w 2595007"/>
              <a:gd name="connsiteY308" fmla="*/ 1222780 h 1296753"/>
              <a:gd name="connsiteX309" fmla="*/ 64271 w 2595007"/>
              <a:gd name="connsiteY309" fmla="*/ 1223418 h 1296753"/>
              <a:gd name="connsiteX310" fmla="*/ 103234 w 2595007"/>
              <a:gd name="connsiteY310" fmla="*/ 1226755 h 1296753"/>
              <a:gd name="connsiteX311" fmla="*/ 146299 w 2595007"/>
              <a:gd name="connsiteY311" fmla="*/ 1226643 h 1296753"/>
              <a:gd name="connsiteX312" fmla="*/ 175080 w 2595007"/>
              <a:gd name="connsiteY312" fmla="*/ 1231930 h 1296753"/>
              <a:gd name="connsiteX313" fmla="*/ 179152 w 2595007"/>
              <a:gd name="connsiteY313" fmla="*/ 1232568 h 1296753"/>
              <a:gd name="connsiteX314" fmla="*/ 193537 w 2595007"/>
              <a:gd name="connsiteY314" fmla="*/ 1248992 h 1296753"/>
              <a:gd name="connsiteX315" fmla="*/ 265972 w 2595007"/>
              <a:gd name="connsiteY315" fmla="*/ 1270291 h 1296753"/>
              <a:gd name="connsiteX316" fmla="*/ 283638 w 2595007"/>
              <a:gd name="connsiteY316" fmla="*/ 1271341 h 1296753"/>
              <a:gd name="connsiteX317" fmla="*/ 352012 w 2595007"/>
              <a:gd name="connsiteY317" fmla="*/ 1279366 h 1296753"/>
              <a:gd name="connsiteX318" fmla="*/ 385322 w 2595007"/>
              <a:gd name="connsiteY318" fmla="*/ 1283528 h 1296753"/>
              <a:gd name="connsiteX319" fmla="*/ 404641 w 2595007"/>
              <a:gd name="connsiteY319" fmla="*/ 1279965 h 1296753"/>
              <a:gd name="connsiteX320" fmla="*/ 409152 w 2595007"/>
              <a:gd name="connsiteY320" fmla="*/ 1279253 h 1296753"/>
              <a:gd name="connsiteX321" fmla="*/ 437719 w 2595007"/>
              <a:gd name="connsiteY321" fmla="*/ 1283678 h 1296753"/>
              <a:gd name="connsiteX322" fmla="*/ 446681 w 2595007"/>
              <a:gd name="connsiteY322" fmla="*/ 1284091 h 1296753"/>
              <a:gd name="connsiteX323" fmla="*/ 509551 w 2595007"/>
              <a:gd name="connsiteY323" fmla="*/ 1291702 h 1296753"/>
              <a:gd name="connsiteX324" fmla="*/ 537952 w 2595007"/>
              <a:gd name="connsiteY324" fmla="*/ 1291928 h 1296753"/>
              <a:gd name="connsiteX325" fmla="*/ 571625 w 2595007"/>
              <a:gd name="connsiteY325" fmla="*/ 1292265 h 1296753"/>
              <a:gd name="connsiteX326" fmla="*/ 576256 w 2595007"/>
              <a:gd name="connsiteY326" fmla="*/ 1292378 h 1296753"/>
              <a:gd name="connsiteX327" fmla="*/ 608348 w 2595007"/>
              <a:gd name="connsiteY327" fmla="*/ 1290352 h 1296753"/>
              <a:gd name="connsiteX328" fmla="*/ 704044 w 2595007"/>
              <a:gd name="connsiteY328" fmla="*/ 1292415 h 1296753"/>
              <a:gd name="connsiteX329" fmla="*/ 709185 w 2595007"/>
              <a:gd name="connsiteY329" fmla="*/ 1292340 h 1296753"/>
              <a:gd name="connsiteX330" fmla="*/ 738775 w 2595007"/>
              <a:gd name="connsiteY330" fmla="*/ 1292115 h 1296753"/>
              <a:gd name="connsiteX331" fmla="*/ 745160 w 2595007"/>
              <a:gd name="connsiteY331" fmla="*/ 1292115 h 1296753"/>
              <a:gd name="connsiteX332" fmla="*/ 766928 w 2595007"/>
              <a:gd name="connsiteY332" fmla="*/ 1296540 h 1296753"/>
              <a:gd name="connsiteX333" fmla="*/ 886334 w 2595007"/>
              <a:gd name="connsiteY333" fmla="*/ 1296390 h 1296753"/>
              <a:gd name="connsiteX334" fmla="*/ 886334 w 2595007"/>
              <a:gd name="connsiteY334" fmla="*/ 1296427 h 1296753"/>
              <a:gd name="connsiteX335" fmla="*/ 915234 w 2595007"/>
              <a:gd name="connsiteY335" fmla="*/ 1296540 h 1296753"/>
              <a:gd name="connsiteX336" fmla="*/ 943463 w 2595007"/>
              <a:gd name="connsiteY336" fmla="*/ 1296540 h 1296753"/>
              <a:gd name="connsiteX337" fmla="*/ 943373 w 2595007"/>
              <a:gd name="connsiteY337" fmla="*/ 1292528 h 1296753"/>
              <a:gd name="connsiteX338" fmla="*/ 915234 w 2595007"/>
              <a:gd name="connsiteY338" fmla="*/ 1292528 h 1296753"/>
              <a:gd name="connsiteX339" fmla="*/ 906621 w 2595007"/>
              <a:gd name="connsiteY339" fmla="*/ 1292565 h 1296753"/>
              <a:gd name="connsiteX340" fmla="*/ 934542 w 2595007"/>
              <a:gd name="connsiteY340" fmla="*/ 1291628 h 1296753"/>
              <a:gd name="connsiteX341" fmla="*/ 949028 w 2595007"/>
              <a:gd name="connsiteY341" fmla="*/ 1291740 h 1296753"/>
              <a:gd name="connsiteX342" fmla="*/ 1013465 w 2595007"/>
              <a:gd name="connsiteY342" fmla="*/ 1288478 h 1296753"/>
              <a:gd name="connsiteX343" fmla="*/ 1015074 w 2595007"/>
              <a:gd name="connsiteY343" fmla="*/ 1289340 h 1296753"/>
              <a:gd name="connsiteX344" fmla="*/ 1018591 w 2595007"/>
              <a:gd name="connsiteY344" fmla="*/ 1288515 h 1296753"/>
              <a:gd name="connsiteX345" fmla="*/ 1046948 w 2595007"/>
              <a:gd name="connsiteY345" fmla="*/ 1288515 h 1296753"/>
              <a:gd name="connsiteX346" fmla="*/ 1198786 w 2595007"/>
              <a:gd name="connsiteY346" fmla="*/ 1284315 h 1296753"/>
              <a:gd name="connsiteX347" fmla="*/ 1244722 w 2595007"/>
              <a:gd name="connsiteY347" fmla="*/ 1284015 h 1296753"/>
              <a:gd name="connsiteX348" fmla="*/ 1253995 w 2595007"/>
              <a:gd name="connsiteY348" fmla="*/ 1284315 h 1296753"/>
              <a:gd name="connsiteX349" fmla="*/ 1239187 w 2595007"/>
              <a:gd name="connsiteY349" fmla="*/ 1289903 h 1296753"/>
              <a:gd name="connsiteX350" fmla="*/ 1259226 w 2595007"/>
              <a:gd name="connsiteY350" fmla="*/ 1288290 h 1296753"/>
              <a:gd name="connsiteX351" fmla="*/ 1287672 w 2595007"/>
              <a:gd name="connsiteY351" fmla="*/ 1287878 h 1296753"/>
              <a:gd name="connsiteX352" fmla="*/ 1302537 w 2595007"/>
              <a:gd name="connsiteY352" fmla="*/ 1282965 h 1296753"/>
              <a:gd name="connsiteX353" fmla="*/ 1302728 w 2595007"/>
              <a:gd name="connsiteY353" fmla="*/ 1282965 h 1296753"/>
              <a:gd name="connsiteX354" fmla="*/ 1368673 w 2595007"/>
              <a:gd name="connsiteY354" fmla="*/ 1280341 h 1296753"/>
              <a:gd name="connsiteX355" fmla="*/ 1370930 w 2595007"/>
              <a:gd name="connsiteY355" fmla="*/ 1280115 h 1296753"/>
              <a:gd name="connsiteX356" fmla="*/ 1512411 w 2595007"/>
              <a:gd name="connsiteY356" fmla="*/ 1278615 h 1296753"/>
              <a:gd name="connsiteX357" fmla="*/ 1522547 w 2595007"/>
              <a:gd name="connsiteY357" fmla="*/ 1278691 h 1296753"/>
              <a:gd name="connsiteX358" fmla="*/ 1651917 w 2595007"/>
              <a:gd name="connsiteY358" fmla="*/ 1278353 h 1296753"/>
              <a:gd name="connsiteX359" fmla="*/ 1732351 w 2595007"/>
              <a:gd name="connsiteY359" fmla="*/ 1274453 h 1296753"/>
              <a:gd name="connsiteX360" fmla="*/ 1742396 w 2595007"/>
              <a:gd name="connsiteY360" fmla="*/ 1274491 h 1296753"/>
              <a:gd name="connsiteX361" fmla="*/ 1785126 w 2595007"/>
              <a:gd name="connsiteY361" fmla="*/ 1274453 h 1296753"/>
              <a:gd name="connsiteX362" fmla="*/ 1837871 w 2595007"/>
              <a:gd name="connsiteY362" fmla="*/ 1274266 h 1296753"/>
              <a:gd name="connsiteX363" fmla="*/ 1861383 w 2595007"/>
              <a:gd name="connsiteY363" fmla="*/ 1274228 h 1296753"/>
              <a:gd name="connsiteX364" fmla="*/ 1890061 w 2595007"/>
              <a:gd name="connsiteY364" fmla="*/ 1274416 h 1296753"/>
              <a:gd name="connsiteX365" fmla="*/ 1900111 w 2595007"/>
              <a:gd name="connsiteY365" fmla="*/ 1274491 h 1296753"/>
              <a:gd name="connsiteX366" fmla="*/ 1941637 w 2595007"/>
              <a:gd name="connsiteY366" fmla="*/ 1275653 h 1296753"/>
              <a:gd name="connsiteX367" fmla="*/ 1941667 w 2595007"/>
              <a:gd name="connsiteY367" fmla="*/ 1275653 h 1296753"/>
              <a:gd name="connsiteX368" fmla="*/ 1990707 w 2595007"/>
              <a:gd name="connsiteY368" fmla="*/ 1278766 h 1296753"/>
              <a:gd name="connsiteX369" fmla="*/ 2027489 w 2595007"/>
              <a:gd name="connsiteY369" fmla="*/ 1280115 h 1296753"/>
              <a:gd name="connsiteX370" fmla="*/ 2062554 w 2595007"/>
              <a:gd name="connsiteY370" fmla="*/ 1283153 h 1296753"/>
              <a:gd name="connsiteX371" fmla="*/ 2076102 w 2595007"/>
              <a:gd name="connsiteY371" fmla="*/ 1284015 h 1296753"/>
              <a:gd name="connsiteX372" fmla="*/ 2143160 w 2595007"/>
              <a:gd name="connsiteY372" fmla="*/ 1288478 h 1296753"/>
              <a:gd name="connsiteX373" fmla="*/ 2185305 w 2595007"/>
              <a:gd name="connsiteY373" fmla="*/ 1293165 h 1296753"/>
              <a:gd name="connsiteX374" fmla="*/ 2201066 w 2595007"/>
              <a:gd name="connsiteY374" fmla="*/ 1288628 h 1296753"/>
              <a:gd name="connsiteX375" fmla="*/ 2218525 w 2595007"/>
              <a:gd name="connsiteY375" fmla="*/ 1253754 h 1296753"/>
              <a:gd name="connsiteX376" fmla="*/ 2221716 w 2595007"/>
              <a:gd name="connsiteY376" fmla="*/ 1221731 h 1296753"/>
              <a:gd name="connsiteX377" fmla="*/ 2219800 w 2595007"/>
              <a:gd name="connsiteY377" fmla="*/ 1218806 h 1296753"/>
              <a:gd name="connsiteX378" fmla="*/ 2205854 w 2595007"/>
              <a:gd name="connsiteY378" fmla="*/ 1197319 h 1296753"/>
              <a:gd name="connsiteX379" fmla="*/ 2240671 w 2595007"/>
              <a:gd name="connsiteY379" fmla="*/ 1180070 h 1296753"/>
              <a:gd name="connsiteX380" fmla="*/ 2249476 w 2595007"/>
              <a:gd name="connsiteY380" fmla="*/ 1171445 h 1296753"/>
              <a:gd name="connsiteX381" fmla="*/ 2258104 w 2595007"/>
              <a:gd name="connsiteY381" fmla="*/ 1166608 h 1296753"/>
              <a:gd name="connsiteX382" fmla="*/ 2281920 w 2595007"/>
              <a:gd name="connsiteY382" fmla="*/ 1159183 h 1296753"/>
              <a:gd name="connsiteX383" fmla="*/ 2283296 w 2595007"/>
              <a:gd name="connsiteY383" fmla="*/ 1159071 h 1296753"/>
              <a:gd name="connsiteX384" fmla="*/ 2305285 w 2595007"/>
              <a:gd name="connsiteY384" fmla="*/ 1159446 h 1296753"/>
              <a:gd name="connsiteX385" fmla="*/ 2330244 w 2595007"/>
              <a:gd name="connsiteY385" fmla="*/ 1164996 h 1296753"/>
              <a:gd name="connsiteX386" fmla="*/ 2305900 w 2595007"/>
              <a:gd name="connsiteY386" fmla="*/ 1154159 h 1296753"/>
              <a:gd name="connsiteX387" fmla="*/ 2297519 w 2595007"/>
              <a:gd name="connsiteY387" fmla="*/ 1149096 h 1296753"/>
              <a:gd name="connsiteX388" fmla="*/ 2301329 w 2595007"/>
              <a:gd name="connsiteY388" fmla="*/ 1114860 h 1296753"/>
              <a:gd name="connsiteX389" fmla="*/ 2298239 w 2595007"/>
              <a:gd name="connsiteY389" fmla="*/ 1111373 h 1296753"/>
              <a:gd name="connsiteX390" fmla="*/ 2299263 w 2595007"/>
              <a:gd name="connsiteY390" fmla="*/ 1110923 h 1296753"/>
              <a:gd name="connsiteX391" fmla="*/ 2305311 w 2595007"/>
              <a:gd name="connsiteY391" fmla="*/ 1110698 h 1296753"/>
              <a:gd name="connsiteX392" fmla="*/ 2319362 w 2595007"/>
              <a:gd name="connsiteY392" fmla="*/ 1110173 h 1296753"/>
              <a:gd name="connsiteX393" fmla="*/ 2338681 w 2595007"/>
              <a:gd name="connsiteY393" fmla="*/ 1106160 h 1296753"/>
              <a:gd name="connsiteX394" fmla="*/ 2338681 w 2595007"/>
              <a:gd name="connsiteY394" fmla="*/ 1106123 h 1296753"/>
              <a:gd name="connsiteX395" fmla="*/ 2338681 w 2595007"/>
              <a:gd name="connsiteY395" fmla="*/ 1106160 h 1296753"/>
              <a:gd name="connsiteX396" fmla="*/ 2396189 w 2595007"/>
              <a:gd name="connsiteY396" fmla="*/ 1084787 h 1296753"/>
              <a:gd name="connsiteX397" fmla="*/ 2432296 w 2595007"/>
              <a:gd name="connsiteY397" fmla="*/ 1065700 h 1296753"/>
              <a:gd name="connsiteX398" fmla="*/ 2410558 w 2595007"/>
              <a:gd name="connsiteY398" fmla="*/ 1067537 h 1296753"/>
              <a:gd name="connsiteX399" fmla="*/ 2405210 w 2595007"/>
              <a:gd name="connsiteY399" fmla="*/ 1062700 h 1296753"/>
              <a:gd name="connsiteX400" fmla="*/ 2415508 w 2595007"/>
              <a:gd name="connsiteY400" fmla="*/ 1050626 h 1296753"/>
              <a:gd name="connsiteX401" fmla="*/ 2444599 w 2595007"/>
              <a:gd name="connsiteY401" fmla="*/ 1028876 h 1296753"/>
              <a:gd name="connsiteX402" fmla="*/ 2452946 w 2595007"/>
              <a:gd name="connsiteY402" fmla="*/ 1015452 h 1296753"/>
              <a:gd name="connsiteX403" fmla="*/ 2473998 w 2595007"/>
              <a:gd name="connsiteY403" fmla="*/ 975891 h 1296753"/>
              <a:gd name="connsiteX404" fmla="*/ 2458425 w 2595007"/>
              <a:gd name="connsiteY404" fmla="*/ 985041 h 1296753"/>
              <a:gd name="connsiteX405" fmla="*/ 2458147 w 2595007"/>
              <a:gd name="connsiteY405" fmla="*/ 980728 h 1296753"/>
              <a:gd name="connsiteX406" fmla="*/ 2468065 w 2595007"/>
              <a:gd name="connsiteY406" fmla="*/ 967904 h 1296753"/>
              <a:gd name="connsiteX407" fmla="*/ 2472914 w 2595007"/>
              <a:gd name="connsiteY407" fmla="*/ 946942 h 1296753"/>
              <a:gd name="connsiteX408" fmla="*/ 2486871 w 2595007"/>
              <a:gd name="connsiteY408" fmla="*/ 937080 h 1296753"/>
              <a:gd name="connsiteX409" fmla="*/ 2496699 w 2595007"/>
              <a:gd name="connsiteY409" fmla="*/ 933330 h 1296753"/>
              <a:gd name="connsiteX410" fmla="*/ 2493508 w 2595007"/>
              <a:gd name="connsiteY410" fmla="*/ 906369 h 1296753"/>
              <a:gd name="connsiteX411" fmla="*/ 2492526 w 2595007"/>
              <a:gd name="connsiteY411" fmla="*/ 899994 h 1296753"/>
              <a:gd name="connsiteX412" fmla="*/ 2543253 w 2595007"/>
              <a:gd name="connsiteY412" fmla="*/ 884957 h 1296753"/>
              <a:gd name="connsiteX413" fmla="*/ 2540820 w 2595007"/>
              <a:gd name="connsiteY413" fmla="*/ 876708 h 1296753"/>
              <a:gd name="connsiteX414" fmla="*/ 2565047 w 2595007"/>
              <a:gd name="connsiteY414" fmla="*/ 860434 h 1296753"/>
              <a:gd name="connsiteX415" fmla="*/ 2581997 w 2595007"/>
              <a:gd name="connsiteY415" fmla="*/ 847346 h 1296753"/>
              <a:gd name="connsiteX416" fmla="*/ 2559175 w 2595007"/>
              <a:gd name="connsiteY416" fmla="*/ 845921 h 1296753"/>
              <a:gd name="connsiteX417" fmla="*/ 2563848 w 2595007"/>
              <a:gd name="connsiteY417" fmla="*/ 838197 h 1296753"/>
              <a:gd name="connsiteX418" fmla="*/ 2535401 w 2595007"/>
              <a:gd name="connsiteY418" fmla="*/ 500599 h 1296753"/>
              <a:gd name="connsiteX419" fmla="*/ 2535401 w 2595007"/>
              <a:gd name="connsiteY419" fmla="*/ 500599 h 1296753"/>
              <a:gd name="connsiteX420" fmla="*/ 2535401 w 2595007"/>
              <a:gd name="connsiteY420" fmla="*/ 500599 h 1296753"/>
              <a:gd name="connsiteX421" fmla="*/ 2536852 w 2595007"/>
              <a:gd name="connsiteY421" fmla="*/ 496174 h 1296753"/>
              <a:gd name="connsiteX422" fmla="*/ 2537509 w 2595007"/>
              <a:gd name="connsiteY422" fmla="*/ 496137 h 1296753"/>
              <a:gd name="connsiteX423" fmla="*/ 2536852 w 2595007"/>
              <a:gd name="connsiteY423" fmla="*/ 496174 h 1296753"/>
              <a:gd name="connsiteX424" fmla="*/ 2508256 w 2595007"/>
              <a:gd name="connsiteY424" fmla="*/ 415703 h 1296753"/>
              <a:gd name="connsiteX425" fmla="*/ 2509400 w 2595007"/>
              <a:gd name="connsiteY425" fmla="*/ 415627 h 1296753"/>
              <a:gd name="connsiteX426" fmla="*/ 2509651 w 2595007"/>
              <a:gd name="connsiteY426" fmla="*/ 418253 h 1296753"/>
              <a:gd name="connsiteX427" fmla="*/ 2509224 w 2595007"/>
              <a:gd name="connsiteY427" fmla="*/ 418065 h 1296753"/>
              <a:gd name="connsiteX428" fmla="*/ 2509122 w 2595007"/>
              <a:gd name="connsiteY428" fmla="*/ 418140 h 1296753"/>
              <a:gd name="connsiteX429" fmla="*/ 2508256 w 2595007"/>
              <a:gd name="connsiteY429" fmla="*/ 415703 h 1296753"/>
              <a:gd name="connsiteX430" fmla="*/ 2508230 w 2595007"/>
              <a:gd name="connsiteY430" fmla="*/ 415740 h 1296753"/>
              <a:gd name="connsiteX431" fmla="*/ 2512711 w 2595007"/>
              <a:gd name="connsiteY431" fmla="*/ 78142 h 1296753"/>
              <a:gd name="connsiteX432" fmla="*/ 2513386 w 2595007"/>
              <a:gd name="connsiteY432" fmla="*/ 78105 h 1296753"/>
              <a:gd name="connsiteX433" fmla="*/ 2512711 w 2595007"/>
              <a:gd name="connsiteY433" fmla="*/ 78142 h 1296753"/>
              <a:gd name="connsiteX434" fmla="*/ 2480984 w 2595007"/>
              <a:gd name="connsiteY434" fmla="*/ 77505 h 1296753"/>
              <a:gd name="connsiteX435" fmla="*/ 2481951 w 2595007"/>
              <a:gd name="connsiteY435" fmla="*/ 77730 h 1296753"/>
              <a:gd name="connsiteX436" fmla="*/ 2480897 w 2595007"/>
              <a:gd name="connsiteY436" fmla="*/ 77730 h 1296753"/>
              <a:gd name="connsiteX437" fmla="*/ 2480984 w 2595007"/>
              <a:gd name="connsiteY437" fmla="*/ 77505 h 1296753"/>
              <a:gd name="connsiteX438" fmla="*/ 2458938 w 2595007"/>
              <a:gd name="connsiteY438" fmla="*/ 298445 h 1296753"/>
              <a:gd name="connsiteX439" fmla="*/ 2459216 w 2595007"/>
              <a:gd name="connsiteY439" fmla="*/ 299008 h 1296753"/>
              <a:gd name="connsiteX440" fmla="*/ 2458706 w 2595007"/>
              <a:gd name="connsiteY440" fmla="*/ 298895 h 1296753"/>
              <a:gd name="connsiteX441" fmla="*/ 2458691 w 2595007"/>
              <a:gd name="connsiteY441" fmla="*/ 298895 h 1296753"/>
              <a:gd name="connsiteX442" fmla="*/ 2458706 w 2595007"/>
              <a:gd name="connsiteY442" fmla="*/ 298858 h 1296753"/>
              <a:gd name="connsiteX443" fmla="*/ 2458514 w 2595007"/>
              <a:gd name="connsiteY443" fmla="*/ 298595 h 1296753"/>
              <a:gd name="connsiteX444" fmla="*/ 2458938 w 2595007"/>
              <a:gd name="connsiteY444" fmla="*/ 298445 h 1296753"/>
              <a:gd name="connsiteX445" fmla="*/ 2448581 w 2595007"/>
              <a:gd name="connsiteY445" fmla="*/ 95129 h 1296753"/>
              <a:gd name="connsiteX446" fmla="*/ 2448525 w 2595007"/>
              <a:gd name="connsiteY446" fmla="*/ 95204 h 1296753"/>
              <a:gd name="connsiteX447" fmla="*/ 2448248 w 2595007"/>
              <a:gd name="connsiteY447" fmla="*/ 94904 h 1296753"/>
              <a:gd name="connsiteX448" fmla="*/ 2448581 w 2595007"/>
              <a:gd name="connsiteY448" fmla="*/ 95129 h 1296753"/>
              <a:gd name="connsiteX449" fmla="*/ 2425613 w 2595007"/>
              <a:gd name="connsiteY449" fmla="*/ 216286 h 1296753"/>
              <a:gd name="connsiteX450" fmla="*/ 2426333 w 2595007"/>
              <a:gd name="connsiteY450" fmla="*/ 216811 h 1296753"/>
              <a:gd name="connsiteX451" fmla="*/ 2426112 w 2595007"/>
              <a:gd name="connsiteY451" fmla="*/ 216774 h 1296753"/>
              <a:gd name="connsiteX452" fmla="*/ 2425118 w 2595007"/>
              <a:gd name="connsiteY452" fmla="*/ 216474 h 1296753"/>
              <a:gd name="connsiteX453" fmla="*/ 2425613 w 2595007"/>
              <a:gd name="connsiteY453" fmla="*/ 216286 h 1296753"/>
              <a:gd name="connsiteX454" fmla="*/ 62601 w 2595007"/>
              <a:gd name="connsiteY454" fmla="*/ 463025 h 1296753"/>
              <a:gd name="connsiteX455" fmla="*/ 61459 w 2595007"/>
              <a:gd name="connsiteY455" fmla="*/ 463138 h 1296753"/>
              <a:gd name="connsiteX456" fmla="*/ 61210 w 2595007"/>
              <a:gd name="connsiteY456" fmla="*/ 460513 h 1296753"/>
              <a:gd name="connsiteX457" fmla="*/ 61620 w 2595007"/>
              <a:gd name="connsiteY457" fmla="*/ 460701 h 1296753"/>
              <a:gd name="connsiteX458" fmla="*/ 61737 w 2595007"/>
              <a:gd name="connsiteY458" fmla="*/ 460626 h 1296753"/>
              <a:gd name="connsiteX459" fmla="*/ 62601 w 2595007"/>
              <a:gd name="connsiteY459" fmla="*/ 463025 h 1296753"/>
              <a:gd name="connsiteX460" fmla="*/ 62660 w 2595007"/>
              <a:gd name="connsiteY460" fmla="*/ 463025 h 1296753"/>
              <a:gd name="connsiteX461" fmla="*/ 146328 w 2595007"/>
              <a:gd name="connsiteY461" fmla="*/ 398303 h 1296753"/>
              <a:gd name="connsiteX462" fmla="*/ 146226 w 2595007"/>
              <a:gd name="connsiteY462" fmla="*/ 398229 h 1296753"/>
              <a:gd name="connsiteX463" fmla="*/ 146665 w 2595007"/>
              <a:gd name="connsiteY463" fmla="*/ 398041 h 1296753"/>
              <a:gd name="connsiteX464" fmla="*/ 146328 w 2595007"/>
              <a:gd name="connsiteY464" fmla="*/ 398303 h 1296753"/>
              <a:gd name="connsiteX465" fmla="*/ 86741 w 2595007"/>
              <a:gd name="connsiteY465" fmla="*/ 881058 h 1296753"/>
              <a:gd name="connsiteX466" fmla="*/ 85598 w 2595007"/>
              <a:gd name="connsiteY466" fmla="*/ 881170 h 1296753"/>
              <a:gd name="connsiteX467" fmla="*/ 85349 w 2595007"/>
              <a:gd name="connsiteY467" fmla="*/ 878545 h 1296753"/>
              <a:gd name="connsiteX468" fmla="*/ 85760 w 2595007"/>
              <a:gd name="connsiteY468" fmla="*/ 878733 h 1296753"/>
              <a:gd name="connsiteX469" fmla="*/ 85877 w 2595007"/>
              <a:gd name="connsiteY469" fmla="*/ 878658 h 1296753"/>
              <a:gd name="connsiteX470" fmla="*/ 86741 w 2595007"/>
              <a:gd name="connsiteY470" fmla="*/ 881058 h 1296753"/>
              <a:gd name="connsiteX471" fmla="*/ 86785 w 2595007"/>
              <a:gd name="connsiteY471" fmla="*/ 881058 h 1296753"/>
              <a:gd name="connsiteX472" fmla="*/ 113986 w 2595007"/>
              <a:gd name="connsiteY472" fmla="*/ 1219256 h 1296753"/>
              <a:gd name="connsiteX473" fmla="*/ 113034 w 2595007"/>
              <a:gd name="connsiteY473" fmla="*/ 1219030 h 1296753"/>
              <a:gd name="connsiteX474" fmla="*/ 114103 w 2595007"/>
              <a:gd name="connsiteY474" fmla="*/ 1218993 h 1296753"/>
              <a:gd name="connsiteX475" fmla="*/ 113986 w 2595007"/>
              <a:gd name="connsiteY475" fmla="*/ 1219256 h 1296753"/>
              <a:gd name="connsiteX476" fmla="*/ 136060 w 2595007"/>
              <a:gd name="connsiteY476" fmla="*/ 998353 h 1296753"/>
              <a:gd name="connsiteX477" fmla="*/ 135782 w 2595007"/>
              <a:gd name="connsiteY477" fmla="*/ 997827 h 1296753"/>
              <a:gd name="connsiteX478" fmla="*/ 136280 w 2595007"/>
              <a:gd name="connsiteY478" fmla="*/ 997940 h 1296753"/>
              <a:gd name="connsiteX479" fmla="*/ 136470 w 2595007"/>
              <a:gd name="connsiteY479" fmla="*/ 998165 h 1296753"/>
              <a:gd name="connsiteX480" fmla="*/ 136060 w 2595007"/>
              <a:gd name="connsiteY480" fmla="*/ 998353 h 1296753"/>
              <a:gd name="connsiteX481" fmla="*/ 146416 w 2595007"/>
              <a:gd name="connsiteY481" fmla="*/ 1201632 h 1296753"/>
              <a:gd name="connsiteX482" fmla="*/ 146504 w 2595007"/>
              <a:gd name="connsiteY482" fmla="*/ 1201594 h 1296753"/>
              <a:gd name="connsiteX483" fmla="*/ 146782 w 2595007"/>
              <a:gd name="connsiteY483" fmla="*/ 1201894 h 1296753"/>
              <a:gd name="connsiteX484" fmla="*/ 146416 w 2595007"/>
              <a:gd name="connsiteY484" fmla="*/ 1201632 h 1296753"/>
              <a:gd name="connsiteX485" fmla="*/ 169384 w 2595007"/>
              <a:gd name="connsiteY485" fmla="*/ 1080549 h 1296753"/>
              <a:gd name="connsiteX486" fmla="*/ 168623 w 2595007"/>
              <a:gd name="connsiteY486" fmla="*/ 1080024 h 1296753"/>
              <a:gd name="connsiteX487" fmla="*/ 168829 w 2595007"/>
              <a:gd name="connsiteY487" fmla="*/ 1080024 h 1296753"/>
              <a:gd name="connsiteX488" fmla="*/ 169883 w 2595007"/>
              <a:gd name="connsiteY488" fmla="*/ 1080362 h 1296753"/>
              <a:gd name="connsiteX489" fmla="*/ 169384 w 2595007"/>
              <a:gd name="connsiteY489" fmla="*/ 1080549 h 1296753"/>
              <a:gd name="connsiteX490" fmla="*/ 2450284 w 2595007"/>
              <a:gd name="connsiteY490" fmla="*/ 634806 h 1296753"/>
              <a:gd name="connsiteX491" fmla="*/ 2449271 w 2595007"/>
              <a:gd name="connsiteY491" fmla="*/ 634506 h 1296753"/>
              <a:gd name="connsiteX492" fmla="*/ 2449770 w 2595007"/>
              <a:gd name="connsiteY492" fmla="*/ 634281 h 1296753"/>
              <a:gd name="connsiteX493" fmla="*/ 2450501 w 2595007"/>
              <a:gd name="connsiteY493" fmla="*/ 634806 h 1296753"/>
              <a:gd name="connsiteX494" fmla="*/ 2450284 w 2595007"/>
              <a:gd name="connsiteY494" fmla="*/ 634806 h 1296753"/>
              <a:gd name="connsiteX495" fmla="*/ 2482874 w 2595007"/>
              <a:gd name="connsiteY495" fmla="*/ 716965 h 1296753"/>
              <a:gd name="connsiteX496" fmla="*/ 2482682 w 2595007"/>
              <a:gd name="connsiteY496" fmla="*/ 716665 h 1296753"/>
              <a:gd name="connsiteX497" fmla="*/ 2483095 w 2595007"/>
              <a:gd name="connsiteY497" fmla="*/ 716477 h 1296753"/>
              <a:gd name="connsiteX498" fmla="*/ 2483372 w 2595007"/>
              <a:gd name="connsiteY498" fmla="*/ 717040 h 1296753"/>
              <a:gd name="connsiteX499" fmla="*/ 2482874 w 2595007"/>
              <a:gd name="connsiteY499" fmla="*/ 716965 h 1296753"/>
              <a:gd name="connsiteX500" fmla="*/ 2505136 w 2595007"/>
              <a:gd name="connsiteY500" fmla="*/ 495574 h 1296753"/>
              <a:gd name="connsiteX501" fmla="*/ 2506119 w 2595007"/>
              <a:gd name="connsiteY501" fmla="*/ 495799 h 1296753"/>
              <a:gd name="connsiteX502" fmla="*/ 2505050 w 2595007"/>
              <a:gd name="connsiteY502" fmla="*/ 495799 h 1296753"/>
              <a:gd name="connsiteX503" fmla="*/ 2505136 w 2595007"/>
              <a:gd name="connsiteY503" fmla="*/ 495574 h 1296753"/>
              <a:gd name="connsiteX504" fmla="*/ 2392262 w 2595007"/>
              <a:gd name="connsiteY504" fmla="*/ 320344 h 1296753"/>
              <a:gd name="connsiteX505" fmla="*/ 2391546 w 2595007"/>
              <a:gd name="connsiteY505" fmla="*/ 320532 h 1296753"/>
              <a:gd name="connsiteX506" fmla="*/ 2391546 w 2595007"/>
              <a:gd name="connsiteY506" fmla="*/ 320344 h 1296753"/>
              <a:gd name="connsiteX507" fmla="*/ 2392262 w 2595007"/>
              <a:gd name="connsiteY507" fmla="*/ 320344 h 1296753"/>
              <a:gd name="connsiteX508" fmla="*/ 2377540 w 2595007"/>
              <a:gd name="connsiteY508" fmla="*/ 381054 h 1296753"/>
              <a:gd name="connsiteX509" fmla="*/ 2377630 w 2595007"/>
              <a:gd name="connsiteY509" fmla="*/ 381017 h 1296753"/>
              <a:gd name="connsiteX510" fmla="*/ 2377540 w 2595007"/>
              <a:gd name="connsiteY510" fmla="*/ 381054 h 1296753"/>
              <a:gd name="connsiteX511" fmla="*/ 2375711 w 2595007"/>
              <a:gd name="connsiteY511" fmla="*/ 381579 h 1296753"/>
              <a:gd name="connsiteX512" fmla="*/ 2375257 w 2595007"/>
              <a:gd name="connsiteY512" fmla="*/ 380941 h 1296753"/>
              <a:gd name="connsiteX513" fmla="*/ 2377540 w 2595007"/>
              <a:gd name="connsiteY513" fmla="*/ 381054 h 1296753"/>
              <a:gd name="connsiteX514" fmla="*/ 2368665 w 2595007"/>
              <a:gd name="connsiteY514" fmla="*/ 340818 h 1296753"/>
              <a:gd name="connsiteX515" fmla="*/ 2369471 w 2595007"/>
              <a:gd name="connsiteY515" fmla="*/ 341868 h 1296753"/>
              <a:gd name="connsiteX516" fmla="*/ 2367772 w 2595007"/>
              <a:gd name="connsiteY516" fmla="*/ 341943 h 1296753"/>
              <a:gd name="connsiteX517" fmla="*/ 2368665 w 2595007"/>
              <a:gd name="connsiteY517" fmla="*/ 340818 h 1296753"/>
              <a:gd name="connsiteX518" fmla="*/ 2142999 w 2595007"/>
              <a:gd name="connsiteY518" fmla="*/ 42556 h 1296753"/>
              <a:gd name="connsiteX519" fmla="*/ 2141522 w 2595007"/>
              <a:gd name="connsiteY519" fmla="*/ 41956 h 1296753"/>
              <a:gd name="connsiteX520" fmla="*/ 2141829 w 2595007"/>
              <a:gd name="connsiteY520" fmla="*/ 41881 h 1296753"/>
              <a:gd name="connsiteX521" fmla="*/ 2142999 w 2595007"/>
              <a:gd name="connsiteY521" fmla="*/ 42556 h 1296753"/>
              <a:gd name="connsiteX522" fmla="*/ 2137345 w 2595007"/>
              <a:gd name="connsiteY522" fmla="*/ 42669 h 1296753"/>
              <a:gd name="connsiteX523" fmla="*/ 2136235 w 2595007"/>
              <a:gd name="connsiteY523" fmla="*/ 43156 h 1296753"/>
              <a:gd name="connsiteX524" fmla="*/ 2136129 w 2595007"/>
              <a:gd name="connsiteY524" fmla="*/ 42894 h 1296753"/>
              <a:gd name="connsiteX525" fmla="*/ 2137345 w 2595007"/>
              <a:gd name="connsiteY525" fmla="*/ 42669 h 1296753"/>
              <a:gd name="connsiteX526" fmla="*/ 2086167 w 2595007"/>
              <a:gd name="connsiteY526" fmla="*/ 1158658 h 1296753"/>
              <a:gd name="connsiteX527" fmla="*/ 2086167 w 2595007"/>
              <a:gd name="connsiteY527" fmla="*/ 1158208 h 1296753"/>
              <a:gd name="connsiteX528" fmla="*/ 2086444 w 2595007"/>
              <a:gd name="connsiteY528" fmla="*/ 1158208 h 1296753"/>
              <a:gd name="connsiteX529" fmla="*/ 2086167 w 2595007"/>
              <a:gd name="connsiteY529" fmla="*/ 1158658 h 1296753"/>
              <a:gd name="connsiteX530" fmla="*/ 2086298 w 2595007"/>
              <a:gd name="connsiteY530" fmla="*/ 1162521 h 1296753"/>
              <a:gd name="connsiteX531" fmla="*/ 2086182 w 2595007"/>
              <a:gd name="connsiteY531" fmla="*/ 1162521 h 1296753"/>
              <a:gd name="connsiteX532" fmla="*/ 2086182 w 2595007"/>
              <a:gd name="connsiteY532" fmla="*/ 1162446 h 1296753"/>
              <a:gd name="connsiteX533" fmla="*/ 2086298 w 2595007"/>
              <a:gd name="connsiteY533" fmla="*/ 1162521 h 1296753"/>
              <a:gd name="connsiteX534" fmla="*/ 2043014 w 2595007"/>
              <a:gd name="connsiteY534" fmla="*/ 29994 h 1296753"/>
              <a:gd name="connsiteX535" fmla="*/ 2045050 w 2595007"/>
              <a:gd name="connsiteY535" fmla="*/ 30857 h 1296753"/>
              <a:gd name="connsiteX536" fmla="*/ 2043014 w 2595007"/>
              <a:gd name="connsiteY536" fmla="*/ 29994 h 1296753"/>
              <a:gd name="connsiteX537" fmla="*/ 2040261 w 2595007"/>
              <a:gd name="connsiteY537" fmla="*/ 27744 h 1296753"/>
              <a:gd name="connsiteX538" fmla="*/ 2040947 w 2595007"/>
              <a:gd name="connsiteY538" fmla="*/ 28494 h 1296753"/>
              <a:gd name="connsiteX539" fmla="*/ 2040261 w 2595007"/>
              <a:gd name="connsiteY539" fmla="*/ 27894 h 1296753"/>
              <a:gd name="connsiteX540" fmla="*/ 2037640 w 2595007"/>
              <a:gd name="connsiteY540" fmla="*/ 34644 h 1296753"/>
              <a:gd name="connsiteX541" fmla="*/ 2037640 w 2595007"/>
              <a:gd name="connsiteY541" fmla="*/ 34719 h 1296753"/>
              <a:gd name="connsiteX542" fmla="*/ 2037580 w 2595007"/>
              <a:gd name="connsiteY542" fmla="*/ 34719 h 1296753"/>
              <a:gd name="connsiteX543" fmla="*/ 1813088 w 2595007"/>
              <a:gd name="connsiteY543" fmla="*/ 26057 h 1296753"/>
              <a:gd name="connsiteX544" fmla="*/ 1813895 w 2595007"/>
              <a:gd name="connsiteY544" fmla="*/ 25419 h 1296753"/>
              <a:gd name="connsiteX545" fmla="*/ 1815710 w 2595007"/>
              <a:gd name="connsiteY545" fmla="*/ 26057 h 1296753"/>
              <a:gd name="connsiteX546" fmla="*/ 1813088 w 2595007"/>
              <a:gd name="connsiteY546" fmla="*/ 26057 h 1296753"/>
              <a:gd name="connsiteX547" fmla="*/ 1857074 w 2595007"/>
              <a:gd name="connsiteY547" fmla="*/ 8733 h 1296753"/>
              <a:gd name="connsiteX548" fmla="*/ 1856095 w 2595007"/>
              <a:gd name="connsiteY548" fmla="*/ 8733 h 1296753"/>
              <a:gd name="connsiteX549" fmla="*/ 1856095 w 2595007"/>
              <a:gd name="connsiteY549" fmla="*/ 7083 h 1296753"/>
              <a:gd name="connsiteX550" fmla="*/ 1857074 w 2595007"/>
              <a:gd name="connsiteY550" fmla="*/ 8733 h 1296753"/>
              <a:gd name="connsiteX551" fmla="*/ 1828350 w 2595007"/>
              <a:gd name="connsiteY551" fmla="*/ 4720 h 1296753"/>
              <a:gd name="connsiteX552" fmla="*/ 1821863 w 2595007"/>
              <a:gd name="connsiteY552" fmla="*/ 4570 h 1296753"/>
              <a:gd name="connsiteX553" fmla="*/ 1827956 w 2595007"/>
              <a:gd name="connsiteY553" fmla="*/ 4570 h 1296753"/>
              <a:gd name="connsiteX554" fmla="*/ 1828350 w 2595007"/>
              <a:gd name="connsiteY554" fmla="*/ 4720 h 1296753"/>
              <a:gd name="connsiteX555" fmla="*/ 1661497 w 2595007"/>
              <a:gd name="connsiteY555" fmla="*/ 8695 h 1296753"/>
              <a:gd name="connsiteX556" fmla="*/ 1660222 w 2595007"/>
              <a:gd name="connsiteY556" fmla="*/ 8695 h 1296753"/>
              <a:gd name="connsiteX557" fmla="*/ 1660312 w 2595007"/>
              <a:gd name="connsiteY557" fmla="*/ 6783 h 1296753"/>
              <a:gd name="connsiteX558" fmla="*/ 1661497 w 2595007"/>
              <a:gd name="connsiteY558" fmla="*/ 8695 h 1296753"/>
              <a:gd name="connsiteX559" fmla="*/ 1660222 w 2595007"/>
              <a:gd name="connsiteY559" fmla="*/ 12295 h 1296753"/>
              <a:gd name="connsiteX560" fmla="*/ 1660222 w 2595007"/>
              <a:gd name="connsiteY560" fmla="*/ 13120 h 1296753"/>
              <a:gd name="connsiteX561" fmla="*/ 1659724 w 2595007"/>
              <a:gd name="connsiteY561" fmla="*/ 13120 h 1296753"/>
              <a:gd name="connsiteX562" fmla="*/ 1660222 w 2595007"/>
              <a:gd name="connsiteY562" fmla="*/ 12295 h 1296753"/>
              <a:gd name="connsiteX563" fmla="*/ 1614654 w 2595007"/>
              <a:gd name="connsiteY563" fmla="*/ 392604 h 1296753"/>
              <a:gd name="connsiteX564" fmla="*/ 1615078 w 2595007"/>
              <a:gd name="connsiteY564" fmla="*/ 392754 h 1296753"/>
              <a:gd name="connsiteX565" fmla="*/ 1614564 w 2595007"/>
              <a:gd name="connsiteY565" fmla="*/ 392829 h 1296753"/>
              <a:gd name="connsiteX566" fmla="*/ 1614654 w 2595007"/>
              <a:gd name="connsiteY566" fmla="*/ 392604 h 1296753"/>
              <a:gd name="connsiteX567" fmla="*/ 1424849 w 2595007"/>
              <a:gd name="connsiteY567" fmla="*/ 21182 h 1296753"/>
              <a:gd name="connsiteX568" fmla="*/ 1424819 w 2595007"/>
              <a:gd name="connsiteY568" fmla="*/ 21295 h 1296753"/>
              <a:gd name="connsiteX569" fmla="*/ 1424395 w 2595007"/>
              <a:gd name="connsiteY569" fmla="*/ 21332 h 1296753"/>
              <a:gd name="connsiteX570" fmla="*/ 1424350 w 2595007"/>
              <a:gd name="connsiteY570" fmla="*/ 21032 h 1296753"/>
              <a:gd name="connsiteX571" fmla="*/ 1424849 w 2595007"/>
              <a:gd name="connsiteY571" fmla="*/ 21182 h 1296753"/>
              <a:gd name="connsiteX572" fmla="*/ 1283615 w 2595007"/>
              <a:gd name="connsiteY572" fmla="*/ 25007 h 1296753"/>
              <a:gd name="connsiteX573" fmla="*/ 1283585 w 2595007"/>
              <a:gd name="connsiteY573" fmla="*/ 26020 h 1296753"/>
              <a:gd name="connsiteX574" fmla="*/ 1282824 w 2595007"/>
              <a:gd name="connsiteY574" fmla="*/ 26020 h 1296753"/>
              <a:gd name="connsiteX575" fmla="*/ 1283615 w 2595007"/>
              <a:gd name="connsiteY575" fmla="*/ 25007 h 1296753"/>
              <a:gd name="connsiteX576" fmla="*/ 1235013 w 2595007"/>
              <a:gd name="connsiteY576" fmla="*/ 26057 h 1296753"/>
              <a:gd name="connsiteX577" fmla="*/ 1234953 w 2595007"/>
              <a:gd name="connsiteY577" fmla="*/ 26057 h 1296753"/>
              <a:gd name="connsiteX578" fmla="*/ 1235013 w 2595007"/>
              <a:gd name="connsiteY578" fmla="*/ 26057 h 1296753"/>
              <a:gd name="connsiteX579" fmla="*/ 1234983 w 2595007"/>
              <a:gd name="connsiteY579" fmla="*/ 25607 h 1296753"/>
              <a:gd name="connsiteX580" fmla="*/ 1235231 w 2595007"/>
              <a:gd name="connsiteY580" fmla="*/ 26057 h 1296753"/>
              <a:gd name="connsiteX581" fmla="*/ 1235013 w 2595007"/>
              <a:gd name="connsiteY581" fmla="*/ 26057 h 1296753"/>
              <a:gd name="connsiteX582" fmla="*/ 1234807 w 2595007"/>
              <a:gd name="connsiteY582" fmla="*/ 21482 h 1296753"/>
              <a:gd name="connsiteX583" fmla="*/ 1233416 w 2595007"/>
              <a:gd name="connsiteY583" fmla="*/ 21482 h 1296753"/>
              <a:gd name="connsiteX584" fmla="*/ 1233285 w 2595007"/>
              <a:gd name="connsiteY584" fmla="*/ 20770 h 1296753"/>
              <a:gd name="connsiteX585" fmla="*/ 1234807 w 2595007"/>
              <a:gd name="connsiteY585" fmla="*/ 21482 h 1296753"/>
              <a:gd name="connsiteX586" fmla="*/ 1153672 w 2595007"/>
              <a:gd name="connsiteY586" fmla="*/ 21857 h 1296753"/>
              <a:gd name="connsiteX587" fmla="*/ 1153117 w 2595007"/>
              <a:gd name="connsiteY587" fmla="*/ 22345 h 1296753"/>
              <a:gd name="connsiteX588" fmla="*/ 1152588 w 2595007"/>
              <a:gd name="connsiteY588" fmla="*/ 21857 h 1296753"/>
              <a:gd name="connsiteX589" fmla="*/ 1153672 w 2595007"/>
              <a:gd name="connsiteY589" fmla="*/ 21857 h 1296753"/>
              <a:gd name="connsiteX590" fmla="*/ 781898 w 2595007"/>
              <a:gd name="connsiteY590" fmla="*/ 1270741 h 1296753"/>
              <a:gd name="connsiteX591" fmla="*/ 781061 w 2595007"/>
              <a:gd name="connsiteY591" fmla="*/ 1271341 h 1296753"/>
              <a:gd name="connsiteX592" fmla="*/ 779232 w 2595007"/>
              <a:gd name="connsiteY592" fmla="*/ 1270741 h 1296753"/>
              <a:gd name="connsiteX593" fmla="*/ 781898 w 2595007"/>
              <a:gd name="connsiteY593" fmla="*/ 1270741 h 1296753"/>
              <a:gd name="connsiteX594" fmla="*/ 949527 w 2595007"/>
              <a:gd name="connsiteY594" fmla="*/ 29694 h 1296753"/>
              <a:gd name="connsiteX595" fmla="*/ 949905 w 2595007"/>
              <a:gd name="connsiteY595" fmla="*/ 30407 h 1296753"/>
              <a:gd name="connsiteX596" fmla="*/ 948297 w 2595007"/>
              <a:gd name="connsiteY596" fmla="*/ 30332 h 1296753"/>
              <a:gd name="connsiteX597" fmla="*/ 949527 w 2595007"/>
              <a:gd name="connsiteY597" fmla="*/ 29694 h 1296753"/>
              <a:gd name="connsiteX598" fmla="*/ 926162 w 2595007"/>
              <a:gd name="connsiteY598" fmla="*/ 39144 h 1296753"/>
              <a:gd name="connsiteX599" fmla="*/ 926953 w 2595007"/>
              <a:gd name="connsiteY599" fmla="*/ 40306 h 1296753"/>
              <a:gd name="connsiteX600" fmla="*/ 924478 w 2595007"/>
              <a:gd name="connsiteY600" fmla="*/ 39106 h 1296753"/>
              <a:gd name="connsiteX601" fmla="*/ 926162 w 2595007"/>
              <a:gd name="connsiteY601" fmla="*/ 39144 h 1296753"/>
              <a:gd name="connsiteX602" fmla="*/ 917871 w 2595007"/>
              <a:gd name="connsiteY602" fmla="*/ 26207 h 1296753"/>
              <a:gd name="connsiteX603" fmla="*/ 916656 w 2595007"/>
              <a:gd name="connsiteY603" fmla="*/ 26732 h 1296753"/>
              <a:gd name="connsiteX604" fmla="*/ 915264 w 2595007"/>
              <a:gd name="connsiteY604" fmla="*/ 26282 h 1296753"/>
              <a:gd name="connsiteX605" fmla="*/ 917871 w 2595007"/>
              <a:gd name="connsiteY605" fmla="*/ 26207 h 1296753"/>
              <a:gd name="connsiteX606" fmla="*/ 904105 w 2595007"/>
              <a:gd name="connsiteY606" fmla="*/ 26095 h 1296753"/>
              <a:gd name="connsiteX607" fmla="*/ 905350 w 2595007"/>
              <a:gd name="connsiteY607" fmla="*/ 26057 h 1296753"/>
              <a:gd name="connsiteX608" fmla="*/ 903340 w 2595007"/>
              <a:gd name="connsiteY608" fmla="*/ 27519 h 1296753"/>
              <a:gd name="connsiteX609" fmla="*/ 904105 w 2595007"/>
              <a:gd name="connsiteY609" fmla="*/ 26095 h 1296753"/>
              <a:gd name="connsiteX610" fmla="*/ 754711 w 2595007"/>
              <a:gd name="connsiteY610" fmla="*/ 73605 h 1296753"/>
              <a:gd name="connsiteX611" fmla="*/ 754565 w 2595007"/>
              <a:gd name="connsiteY611" fmla="*/ 74355 h 1296753"/>
              <a:gd name="connsiteX612" fmla="*/ 754096 w 2595007"/>
              <a:gd name="connsiteY612" fmla="*/ 74355 h 1296753"/>
              <a:gd name="connsiteX613" fmla="*/ 754711 w 2595007"/>
              <a:gd name="connsiteY613" fmla="*/ 73605 h 1296753"/>
              <a:gd name="connsiteX614" fmla="*/ 732152 w 2595007"/>
              <a:gd name="connsiteY614" fmla="*/ 78142 h 1296753"/>
              <a:gd name="connsiteX615" fmla="*/ 730791 w 2595007"/>
              <a:gd name="connsiteY615" fmla="*/ 78592 h 1296753"/>
              <a:gd name="connsiteX616" fmla="*/ 728504 w 2595007"/>
              <a:gd name="connsiteY616" fmla="*/ 78142 h 1296753"/>
              <a:gd name="connsiteX617" fmla="*/ 732152 w 2595007"/>
              <a:gd name="connsiteY617" fmla="*/ 78142 h 1296753"/>
              <a:gd name="connsiteX618" fmla="*/ 652438 w 2595007"/>
              <a:gd name="connsiteY618" fmla="*/ 30444 h 1296753"/>
              <a:gd name="connsiteX619" fmla="*/ 652543 w 2595007"/>
              <a:gd name="connsiteY619" fmla="*/ 30819 h 1296753"/>
              <a:gd name="connsiteX620" fmla="*/ 652101 w 2595007"/>
              <a:gd name="connsiteY620" fmla="*/ 30444 h 1296753"/>
              <a:gd name="connsiteX621" fmla="*/ 652438 w 2595007"/>
              <a:gd name="connsiteY621" fmla="*/ 30444 h 1296753"/>
              <a:gd name="connsiteX622" fmla="*/ 642580 w 2595007"/>
              <a:gd name="connsiteY622" fmla="*/ 77955 h 1296753"/>
              <a:gd name="connsiteX623" fmla="*/ 642246 w 2595007"/>
              <a:gd name="connsiteY623" fmla="*/ 77955 h 1296753"/>
              <a:gd name="connsiteX624" fmla="*/ 642141 w 2595007"/>
              <a:gd name="connsiteY624" fmla="*/ 77505 h 1296753"/>
              <a:gd name="connsiteX625" fmla="*/ 642580 w 2595007"/>
              <a:gd name="connsiteY625" fmla="*/ 77955 h 1296753"/>
              <a:gd name="connsiteX626" fmla="*/ 637878 w 2595007"/>
              <a:gd name="connsiteY626" fmla="*/ 47656 h 1296753"/>
              <a:gd name="connsiteX627" fmla="*/ 637821 w 2595007"/>
              <a:gd name="connsiteY627" fmla="*/ 47731 h 1296753"/>
              <a:gd name="connsiteX628" fmla="*/ 637791 w 2595007"/>
              <a:gd name="connsiteY628" fmla="*/ 47693 h 1296753"/>
              <a:gd name="connsiteX629" fmla="*/ 623508 w 2595007"/>
              <a:gd name="connsiteY629" fmla="*/ 56393 h 1296753"/>
              <a:gd name="connsiteX630" fmla="*/ 626159 w 2595007"/>
              <a:gd name="connsiteY630" fmla="*/ 56356 h 1296753"/>
              <a:gd name="connsiteX631" fmla="*/ 623508 w 2595007"/>
              <a:gd name="connsiteY631" fmla="*/ 57931 h 1296753"/>
              <a:gd name="connsiteX632" fmla="*/ 623508 w 2595007"/>
              <a:gd name="connsiteY632" fmla="*/ 56393 h 1296753"/>
              <a:gd name="connsiteX633" fmla="*/ 606150 w 2595007"/>
              <a:gd name="connsiteY633" fmla="*/ 21745 h 1296753"/>
              <a:gd name="connsiteX634" fmla="*/ 605419 w 2595007"/>
              <a:gd name="connsiteY634" fmla="*/ 22232 h 1296753"/>
              <a:gd name="connsiteX635" fmla="*/ 604452 w 2595007"/>
              <a:gd name="connsiteY635" fmla="*/ 21782 h 1296753"/>
              <a:gd name="connsiteX636" fmla="*/ 606150 w 2595007"/>
              <a:gd name="connsiteY636" fmla="*/ 21745 h 1296753"/>
              <a:gd name="connsiteX637" fmla="*/ 558662 w 2595007"/>
              <a:gd name="connsiteY637" fmla="*/ 76230 h 1296753"/>
              <a:gd name="connsiteX638" fmla="*/ 557875 w 2595007"/>
              <a:gd name="connsiteY638" fmla="*/ 76755 h 1296753"/>
              <a:gd name="connsiteX639" fmla="*/ 556349 w 2595007"/>
              <a:gd name="connsiteY639" fmla="*/ 76042 h 1296753"/>
              <a:gd name="connsiteX640" fmla="*/ 558662 w 2595007"/>
              <a:gd name="connsiteY640" fmla="*/ 76230 h 1296753"/>
              <a:gd name="connsiteX641" fmla="*/ 508831 w 2595007"/>
              <a:gd name="connsiteY641" fmla="*/ 138102 h 1296753"/>
              <a:gd name="connsiteX642" fmla="*/ 508831 w 2595007"/>
              <a:gd name="connsiteY642" fmla="*/ 138590 h 1296753"/>
              <a:gd name="connsiteX643" fmla="*/ 508553 w 2595007"/>
              <a:gd name="connsiteY643" fmla="*/ 138552 h 1296753"/>
              <a:gd name="connsiteX644" fmla="*/ 508831 w 2595007"/>
              <a:gd name="connsiteY644" fmla="*/ 138102 h 1296753"/>
              <a:gd name="connsiteX645" fmla="*/ 508684 w 2595007"/>
              <a:gd name="connsiteY645" fmla="*/ 134240 h 1296753"/>
              <a:gd name="connsiteX646" fmla="*/ 508804 w 2595007"/>
              <a:gd name="connsiteY646" fmla="*/ 134277 h 1296753"/>
              <a:gd name="connsiteX647" fmla="*/ 508804 w 2595007"/>
              <a:gd name="connsiteY647" fmla="*/ 134352 h 1296753"/>
              <a:gd name="connsiteX648" fmla="*/ 508684 w 2595007"/>
              <a:gd name="connsiteY648" fmla="*/ 134240 h 1296753"/>
              <a:gd name="connsiteX649" fmla="*/ 534056 w 2595007"/>
              <a:gd name="connsiteY649" fmla="*/ 113503 h 1296753"/>
              <a:gd name="connsiteX650" fmla="*/ 530568 w 2595007"/>
              <a:gd name="connsiteY650" fmla="*/ 111816 h 1296753"/>
              <a:gd name="connsiteX651" fmla="*/ 534056 w 2595007"/>
              <a:gd name="connsiteY651" fmla="*/ 113503 h 1296753"/>
              <a:gd name="connsiteX652" fmla="*/ 518295 w 2595007"/>
              <a:gd name="connsiteY652" fmla="*/ 73755 h 1296753"/>
              <a:gd name="connsiteX653" fmla="*/ 517883 w 2595007"/>
              <a:gd name="connsiteY653" fmla="*/ 74167 h 1296753"/>
              <a:gd name="connsiteX654" fmla="*/ 517680 w 2595007"/>
              <a:gd name="connsiteY654" fmla="*/ 73530 h 1296753"/>
              <a:gd name="connsiteX655" fmla="*/ 518295 w 2595007"/>
              <a:gd name="connsiteY655" fmla="*/ 73755 h 1296753"/>
              <a:gd name="connsiteX656" fmla="*/ 508684 w 2595007"/>
              <a:gd name="connsiteY656" fmla="*/ 55043 h 1296753"/>
              <a:gd name="connsiteX657" fmla="*/ 508831 w 2595007"/>
              <a:gd name="connsiteY657" fmla="*/ 56281 h 1296753"/>
              <a:gd name="connsiteX658" fmla="*/ 508054 w 2595007"/>
              <a:gd name="connsiteY658" fmla="*/ 56168 h 1296753"/>
              <a:gd name="connsiteX659" fmla="*/ 508684 w 2595007"/>
              <a:gd name="connsiteY659" fmla="*/ 55043 h 1296753"/>
              <a:gd name="connsiteX660" fmla="*/ 504818 w 2595007"/>
              <a:gd name="connsiteY660" fmla="*/ 14657 h 1296753"/>
              <a:gd name="connsiteX661" fmla="*/ 504410 w 2595007"/>
              <a:gd name="connsiteY661" fmla="*/ 14770 h 1296753"/>
              <a:gd name="connsiteX662" fmla="*/ 503956 w 2595007"/>
              <a:gd name="connsiteY662" fmla="*/ 14770 h 1296753"/>
              <a:gd name="connsiteX663" fmla="*/ 504818 w 2595007"/>
              <a:gd name="connsiteY663" fmla="*/ 14657 h 1296753"/>
              <a:gd name="connsiteX664" fmla="*/ 499531 w 2595007"/>
              <a:gd name="connsiteY664" fmla="*/ 38619 h 1296753"/>
              <a:gd name="connsiteX665" fmla="*/ 499647 w 2595007"/>
              <a:gd name="connsiteY665" fmla="*/ 38881 h 1296753"/>
              <a:gd name="connsiteX666" fmla="*/ 499194 w 2595007"/>
              <a:gd name="connsiteY666" fmla="*/ 38956 h 1296753"/>
              <a:gd name="connsiteX667" fmla="*/ 499531 w 2595007"/>
              <a:gd name="connsiteY667" fmla="*/ 38619 h 1296753"/>
              <a:gd name="connsiteX668" fmla="*/ 401143 w 2595007"/>
              <a:gd name="connsiteY668" fmla="*/ 141552 h 1296753"/>
              <a:gd name="connsiteX669" fmla="*/ 400835 w 2595007"/>
              <a:gd name="connsiteY669" fmla="*/ 141702 h 1296753"/>
              <a:gd name="connsiteX670" fmla="*/ 400835 w 2595007"/>
              <a:gd name="connsiteY670" fmla="*/ 141402 h 1296753"/>
              <a:gd name="connsiteX671" fmla="*/ 401143 w 2595007"/>
              <a:gd name="connsiteY671" fmla="*/ 141552 h 1296753"/>
              <a:gd name="connsiteX672" fmla="*/ 203556 w 2595007"/>
              <a:gd name="connsiteY672" fmla="*/ 353493 h 1296753"/>
              <a:gd name="connsiteX673" fmla="*/ 203556 w 2595007"/>
              <a:gd name="connsiteY673" fmla="*/ 354955 h 1296753"/>
              <a:gd name="connsiteX674" fmla="*/ 203500 w 2595007"/>
              <a:gd name="connsiteY674" fmla="*/ 354993 h 1296753"/>
              <a:gd name="connsiteX675" fmla="*/ 202386 w 2595007"/>
              <a:gd name="connsiteY675" fmla="*/ 354993 h 1296753"/>
              <a:gd name="connsiteX676" fmla="*/ 203556 w 2595007"/>
              <a:gd name="connsiteY676" fmla="*/ 353493 h 1296753"/>
              <a:gd name="connsiteX677" fmla="*/ 203058 w 2595007"/>
              <a:gd name="connsiteY677" fmla="*/ 536785 h 1296753"/>
              <a:gd name="connsiteX678" fmla="*/ 202165 w 2595007"/>
              <a:gd name="connsiteY678" fmla="*/ 537948 h 1296753"/>
              <a:gd name="connsiteX679" fmla="*/ 201359 w 2595007"/>
              <a:gd name="connsiteY679" fmla="*/ 536898 h 1296753"/>
              <a:gd name="connsiteX680" fmla="*/ 203058 w 2595007"/>
              <a:gd name="connsiteY680" fmla="*/ 536785 h 1296753"/>
              <a:gd name="connsiteX681" fmla="*/ 195119 w 2595007"/>
              <a:gd name="connsiteY681" fmla="*/ 497186 h 1296753"/>
              <a:gd name="connsiteX682" fmla="*/ 195573 w 2595007"/>
              <a:gd name="connsiteY682" fmla="*/ 497824 h 1296753"/>
              <a:gd name="connsiteX683" fmla="*/ 193319 w 2595007"/>
              <a:gd name="connsiteY683" fmla="*/ 497674 h 1296753"/>
              <a:gd name="connsiteX684" fmla="*/ 195119 w 2595007"/>
              <a:gd name="connsiteY684" fmla="*/ 497186 h 1296753"/>
              <a:gd name="connsiteX685" fmla="*/ 179287 w 2595007"/>
              <a:gd name="connsiteY685" fmla="*/ 558196 h 1296753"/>
              <a:gd name="connsiteX686" fmla="*/ 179287 w 2595007"/>
              <a:gd name="connsiteY686" fmla="*/ 558384 h 1296753"/>
              <a:gd name="connsiteX687" fmla="*/ 178567 w 2595007"/>
              <a:gd name="connsiteY687" fmla="*/ 558384 h 1296753"/>
              <a:gd name="connsiteX688" fmla="*/ 179287 w 2595007"/>
              <a:gd name="connsiteY688" fmla="*/ 558196 h 1296753"/>
              <a:gd name="connsiteX689" fmla="*/ 173603 w 2595007"/>
              <a:gd name="connsiteY689" fmla="*/ 406928 h 1296753"/>
              <a:gd name="connsiteX690" fmla="*/ 174832 w 2595007"/>
              <a:gd name="connsiteY690" fmla="*/ 407003 h 1296753"/>
              <a:gd name="connsiteX691" fmla="*/ 174701 w 2595007"/>
              <a:gd name="connsiteY691" fmla="*/ 407378 h 1296753"/>
              <a:gd name="connsiteX692" fmla="*/ 172766 w 2595007"/>
              <a:gd name="connsiteY692" fmla="*/ 407078 h 1296753"/>
              <a:gd name="connsiteX693" fmla="*/ 173603 w 2595007"/>
              <a:gd name="connsiteY693" fmla="*/ 406928 h 1296753"/>
              <a:gd name="connsiteX694" fmla="*/ 160669 w 2595007"/>
              <a:gd name="connsiteY694" fmla="*/ 363580 h 1296753"/>
              <a:gd name="connsiteX695" fmla="*/ 160726 w 2595007"/>
              <a:gd name="connsiteY695" fmla="*/ 363730 h 1296753"/>
              <a:gd name="connsiteX696" fmla="*/ 160418 w 2595007"/>
              <a:gd name="connsiteY696" fmla="*/ 363880 h 1296753"/>
              <a:gd name="connsiteX697" fmla="*/ 160669 w 2595007"/>
              <a:gd name="connsiteY697" fmla="*/ 363580 h 1296753"/>
              <a:gd name="connsiteX698" fmla="*/ 144658 w 2595007"/>
              <a:gd name="connsiteY698" fmla="*/ 661992 h 1296753"/>
              <a:gd name="connsiteX699" fmla="*/ 145713 w 2595007"/>
              <a:gd name="connsiteY699" fmla="*/ 662330 h 1296753"/>
              <a:gd name="connsiteX700" fmla="*/ 145215 w 2595007"/>
              <a:gd name="connsiteY700" fmla="*/ 662555 h 1296753"/>
              <a:gd name="connsiteX701" fmla="*/ 144468 w 2595007"/>
              <a:gd name="connsiteY701" fmla="*/ 661992 h 1296753"/>
              <a:gd name="connsiteX702" fmla="*/ 144658 w 2595007"/>
              <a:gd name="connsiteY702" fmla="*/ 661992 h 1296753"/>
              <a:gd name="connsiteX703" fmla="*/ 112125 w 2595007"/>
              <a:gd name="connsiteY703" fmla="*/ 579871 h 1296753"/>
              <a:gd name="connsiteX704" fmla="*/ 112316 w 2595007"/>
              <a:gd name="connsiteY704" fmla="*/ 580096 h 1296753"/>
              <a:gd name="connsiteX705" fmla="*/ 111891 w 2595007"/>
              <a:gd name="connsiteY705" fmla="*/ 580321 h 1296753"/>
              <a:gd name="connsiteX706" fmla="*/ 111613 w 2595007"/>
              <a:gd name="connsiteY706" fmla="*/ 579758 h 1296753"/>
              <a:gd name="connsiteX707" fmla="*/ 112125 w 2595007"/>
              <a:gd name="connsiteY707" fmla="*/ 579871 h 1296753"/>
              <a:gd name="connsiteX708" fmla="*/ 89846 w 2595007"/>
              <a:gd name="connsiteY708" fmla="*/ 801224 h 1296753"/>
              <a:gd name="connsiteX709" fmla="*/ 88909 w 2595007"/>
              <a:gd name="connsiteY709" fmla="*/ 800998 h 1296753"/>
              <a:gd name="connsiteX710" fmla="*/ 89963 w 2595007"/>
              <a:gd name="connsiteY710" fmla="*/ 800961 h 1296753"/>
              <a:gd name="connsiteX711" fmla="*/ 89846 w 2595007"/>
              <a:gd name="connsiteY711" fmla="*/ 801224 h 1296753"/>
              <a:gd name="connsiteX712" fmla="*/ 203425 w 2595007"/>
              <a:gd name="connsiteY712" fmla="*/ 976454 h 1296753"/>
              <a:gd name="connsiteX713" fmla="*/ 202694 w 2595007"/>
              <a:gd name="connsiteY713" fmla="*/ 976454 h 1296753"/>
              <a:gd name="connsiteX714" fmla="*/ 203425 w 2595007"/>
              <a:gd name="connsiteY714" fmla="*/ 976266 h 1296753"/>
              <a:gd name="connsiteX715" fmla="*/ 203425 w 2595007"/>
              <a:gd name="connsiteY715" fmla="*/ 976454 h 1296753"/>
              <a:gd name="connsiteX716" fmla="*/ 217442 w 2595007"/>
              <a:gd name="connsiteY716" fmla="*/ 915706 h 1296753"/>
              <a:gd name="connsiteX717" fmla="*/ 219291 w 2595007"/>
              <a:gd name="connsiteY717" fmla="*/ 915219 h 1296753"/>
              <a:gd name="connsiteX718" fmla="*/ 219729 w 2595007"/>
              <a:gd name="connsiteY718" fmla="*/ 915856 h 1296753"/>
              <a:gd name="connsiteX719" fmla="*/ 217442 w 2595007"/>
              <a:gd name="connsiteY719" fmla="*/ 915706 h 1296753"/>
              <a:gd name="connsiteX720" fmla="*/ 226333 w 2595007"/>
              <a:gd name="connsiteY720" fmla="*/ 955942 h 1296753"/>
              <a:gd name="connsiteX721" fmla="*/ 225530 w 2595007"/>
              <a:gd name="connsiteY721" fmla="*/ 954892 h 1296753"/>
              <a:gd name="connsiteX722" fmla="*/ 227214 w 2595007"/>
              <a:gd name="connsiteY722" fmla="*/ 954817 h 1296753"/>
              <a:gd name="connsiteX723" fmla="*/ 226333 w 2595007"/>
              <a:gd name="connsiteY723" fmla="*/ 955942 h 1296753"/>
              <a:gd name="connsiteX724" fmla="*/ 451998 w 2595007"/>
              <a:gd name="connsiteY724" fmla="*/ 1254242 h 1296753"/>
              <a:gd name="connsiteX725" fmla="*/ 453464 w 2595007"/>
              <a:gd name="connsiteY725" fmla="*/ 1254842 h 1296753"/>
              <a:gd name="connsiteX726" fmla="*/ 453157 w 2595007"/>
              <a:gd name="connsiteY726" fmla="*/ 1254917 h 1296753"/>
              <a:gd name="connsiteX727" fmla="*/ 451998 w 2595007"/>
              <a:gd name="connsiteY727" fmla="*/ 1254242 h 1296753"/>
              <a:gd name="connsiteX728" fmla="*/ 457537 w 2595007"/>
              <a:gd name="connsiteY728" fmla="*/ 1254129 h 1296753"/>
              <a:gd name="connsiteX729" fmla="*/ 458722 w 2595007"/>
              <a:gd name="connsiteY729" fmla="*/ 1253642 h 1296753"/>
              <a:gd name="connsiteX730" fmla="*/ 458838 w 2595007"/>
              <a:gd name="connsiteY730" fmla="*/ 1253942 h 1296753"/>
              <a:gd name="connsiteX731" fmla="*/ 457537 w 2595007"/>
              <a:gd name="connsiteY731" fmla="*/ 1254129 h 1296753"/>
              <a:gd name="connsiteX732" fmla="*/ 552059 w 2595007"/>
              <a:gd name="connsiteY732" fmla="*/ 1266804 h 1296753"/>
              <a:gd name="connsiteX733" fmla="*/ 549948 w 2595007"/>
              <a:gd name="connsiteY733" fmla="*/ 1265941 h 1296753"/>
              <a:gd name="connsiteX734" fmla="*/ 552059 w 2595007"/>
              <a:gd name="connsiteY734" fmla="*/ 1266804 h 1296753"/>
              <a:gd name="connsiteX735" fmla="*/ 554710 w 2595007"/>
              <a:gd name="connsiteY735" fmla="*/ 1269016 h 1296753"/>
              <a:gd name="connsiteX736" fmla="*/ 554005 w 2595007"/>
              <a:gd name="connsiteY736" fmla="*/ 1268303 h 1296753"/>
              <a:gd name="connsiteX737" fmla="*/ 554710 w 2595007"/>
              <a:gd name="connsiteY737" fmla="*/ 1268866 h 1296753"/>
              <a:gd name="connsiteX738" fmla="*/ 557346 w 2595007"/>
              <a:gd name="connsiteY738" fmla="*/ 1262154 h 1296753"/>
              <a:gd name="connsiteX739" fmla="*/ 557346 w 2595007"/>
              <a:gd name="connsiteY739" fmla="*/ 1262154 h 1296753"/>
              <a:gd name="connsiteX740" fmla="*/ 557376 w 2595007"/>
              <a:gd name="connsiteY740" fmla="*/ 1262079 h 1296753"/>
              <a:gd name="connsiteX741" fmla="*/ 557402 w 2595007"/>
              <a:gd name="connsiteY741" fmla="*/ 1262079 h 1296753"/>
              <a:gd name="connsiteX742" fmla="*/ 557346 w 2595007"/>
              <a:gd name="connsiteY742" fmla="*/ 1262154 h 1296753"/>
              <a:gd name="connsiteX743" fmla="*/ 737923 w 2595007"/>
              <a:gd name="connsiteY743" fmla="*/ 1288103 h 1296753"/>
              <a:gd name="connsiteX744" fmla="*/ 738891 w 2595007"/>
              <a:gd name="connsiteY744" fmla="*/ 1288103 h 1296753"/>
              <a:gd name="connsiteX745" fmla="*/ 738891 w 2595007"/>
              <a:gd name="connsiteY745" fmla="*/ 1289715 h 1296753"/>
              <a:gd name="connsiteX746" fmla="*/ 737923 w 2595007"/>
              <a:gd name="connsiteY746" fmla="*/ 1288103 h 1296753"/>
              <a:gd name="connsiteX747" fmla="*/ 766647 w 2595007"/>
              <a:gd name="connsiteY747" fmla="*/ 1292078 h 1296753"/>
              <a:gd name="connsiteX748" fmla="*/ 774323 w 2595007"/>
              <a:gd name="connsiteY748" fmla="*/ 1292227 h 1296753"/>
              <a:gd name="connsiteX749" fmla="*/ 767000 w 2595007"/>
              <a:gd name="connsiteY749" fmla="*/ 1292190 h 1296753"/>
              <a:gd name="connsiteX750" fmla="*/ 766647 w 2595007"/>
              <a:gd name="connsiteY750" fmla="*/ 1292078 h 1296753"/>
              <a:gd name="connsiteX751" fmla="*/ 933515 w 2595007"/>
              <a:gd name="connsiteY751" fmla="*/ 1288103 h 1296753"/>
              <a:gd name="connsiteX752" fmla="*/ 934775 w 2595007"/>
              <a:gd name="connsiteY752" fmla="*/ 1288103 h 1296753"/>
              <a:gd name="connsiteX753" fmla="*/ 934689 w 2595007"/>
              <a:gd name="connsiteY753" fmla="*/ 1289978 h 1296753"/>
              <a:gd name="connsiteX754" fmla="*/ 933515 w 2595007"/>
              <a:gd name="connsiteY754" fmla="*/ 1288103 h 1296753"/>
              <a:gd name="connsiteX755" fmla="*/ 934775 w 2595007"/>
              <a:gd name="connsiteY755" fmla="*/ 1284541 h 1296753"/>
              <a:gd name="connsiteX756" fmla="*/ 934775 w 2595007"/>
              <a:gd name="connsiteY756" fmla="*/ 1283678 h 1296753"/>
              <a:gd name="connsiteX757" fmla="*/ 935304 w 2595007"/>
              <a:gd name="connsiteY757" fmla="*/ 1283678 h 1296753"/>
              <a:gd name="connsiteX758" fmla="*/ 934775 w 2595007"/>
              <a:gd name="connsiteY758" fmla="*/ 1284541 h 1296753"/>
              <a:gd name="connsiteX759" fmla="*/ 980317 w 2595007"/>
              <a:gd name="connsiteY759" fmla="*/ 904194 h 1296753"/>
              <a:gd name="connsiteX760" fmla="*/ 979919 w 2595007"/>
              <a:gd name="connsiteY760" fmla="*/ 904044 h 1296753"/>
              <a:gd name="connsiteX761" fmla="*/ 980418 w 2595007"/>
              <a:gd name="connsiteY761" fmla="*/ 903932 h 1296753"/>
              <a:gd name="connsiteX762" fmla="*/ 980317 w 2595007"/>
              <a:gd name="connsiteY762" fmla="*/ 904194 h 1296753"/>
              <a:gd name="connsiteX763" fmla="*/ 1170152 w 2595007"/>
              <a:gd name="connsiteY763" fmla="*/ 1275578 h 1296753"/>
              <a:gd name="connsiteX764" fmla="*/ 1170182 w 2595007"/>
              <a:gd name="connsiteY764" fmla="*/ 1275466 h 1296753"/>
              <a:gd name="connsiteX765" fmla="*/ 1170591 w 2595007"/>
              <a:gd name="connsiteY765" fmla="*/ 1275428 h 1296753"/>
              <a:gd name="connsiteX766" fmla="*/ 1170651 w 2595007"/>
              <a:gd name="connsiteY766" fmla="*/ 1275728 h 1296753"/>
              <a:gd name="connsiteX767" fmla="*/ 1170152 w 2595007"/>
              <a:gd name="connsiteY767" fmla="*/ 1275578 h 1296753"/>
              <a:gd name="connsiteX768" fmla="*/ 1312192 w 2595007"/>
              <a:gd name="connsiteY768" fmla="*/ 1270816 h 1296753"/>
              <a:gd name="connsiteX769" fmla="*/ 1311386 w 2595007"/>
              <a:gd name="connsiteY769" fmla="*/ 1271828 h 1296753"/>
              <a:gd name="connsiteX770" fmla="*/ 1311416 w 2595007"/>
              <a:gd name="connsiteY770" fmla="*/ 1270778 h 1296753"/>
              <a:gd name="connsiteX771" fmla="*/ 1312192 w 2595007"/>
              <a:gd name="connsiteY771" fmla="*/ 1270816 h 1296753"/>
              <a:gd name="connsiteX772" fmla="*/ 1312249 w 2595007"/>
              <a:gd name="connsiteY772" fmla="*/ 1270778 h 1296753"/>
              <a:gd name="connsiteX773" fmla="*/ 1359988 w 2595007"/>
              <a:gd name="connsiteY773" fmla="*/ 1270778 h 1296753"/>
              <a:gd name="connsiteX774" fmla="*/ 1360018 w 2595007"/>
              <a:gd name="connsiteY774" fmla="*/ 1271191 h 1296753"/>
              <a:gd name="connsiteX775" fmla="*/ 1359767 w 2595007"/>
              <a:gd name="connsiteY775" fmla="*/ 1270778 h 1296753"/>
              <a:gd name="connsiteX776" fmla="*/ 1359988 w 2595007"/>
              <a:gd name="connsiteY776" fmla="*/ 1270778 h 1296753"/>
              <a:gd name="connsiteX777" fmla="*/ 1360179 w 2595007"/>
              <a:gd name="connsiteY777" fmla="*/ 1275316 h 1296753"/>
              <a:gd name="connsiteX778" fmla="*/ 1361570 w 2595007"/>
              <a:gd name="connsiteY778" fmla="*/ 1275316 h 1296753"/>
              <a:gd name="connsiteX779" fmla="*/ 1361717 w 2595007"/>
              <a:gd name="connsiteY779" fmla="*/ 1275991 h 1296753"/>
              <a:gd name="connsiteX780" fmla="*/ 1360179 w 2595007"/>
              <a:gd name="connsiteY780" fmla="*/ 1275316 h 1296753"/>
              <a:gd name="connsiteX781" fmla="*/ 1441326 w 2595007"/>
              <a:gd name="connsiteY781" fmla="*/ 1274903 h 1296753"/>
              <a:gd name="connsiteX782" fmla="*/ 1441884 w 2595007"/>
              <a:gd name="connsiteY782" fmla="*/ 1274378 h 1296753"/>
              <a:gd name="connsiteX783" fmla="*/ 1442379 w 2595007"/>
              <a:gd name="connsiteY783" fmla="*/ 1274903 h 1296753"/>
              <a:gd name="connsiteX784" fmla="*/ 1441326 w 2595007"/>
              <a:gd name="connsiteY784" fmla="*/ 1274903 h 1296753"/>
              <a:gd name="connsiteX785" fmla="*/ 1645474 w 2595007"/>
              <a:gd name="connsiteY785" fmla="*/ 1267104 h 1296753"/>
              <a:gd name="connsiteX786" fmla="*/ 1645077 w 2595007"/>
              <a:gd name="connsiteY786" fmla="*/ 1266391 h 1296753"/>
              <a:gd name="connsiteX787" fmla="*/ 1646689 w 2595007"/>
              <a:gd name="connsiteY787" fmla="*/ 1266466 h 1296753"/>
              <a:gd name="connsiteX788" fmla="*/ 1645474 w 2595007"/>
              <a:gd name="connsiteY788" fmla="*/ 1267104 h 1296753"/>
              <a:gd name="connsiteX789" fmla="*/ 1668821 w 2595007"/>
              <a:gd name="connsiteY789" fmla="*/ 1257616 h 1296753"/>
              <a:gd name="connsiteX790" fmla="*/ 1668075 w 2595007"/>
              <a:gd name="connsiteY790" fmla="*/ 1256529 h 1296753"/>
              <a:gd name="connsiteX791" fmla="*/ 1670463 w 2595007"/>
              <a:gd name="connsiteY791" fmla="*/ 1257692 h 1296753"/>
              <a:gd name="connsiteX792" fmla="*/ 1668821 w 2595007"/>
              <a:gd name="connsiteY792" fmla="*/ 1257616 h 1296753"/>
              <a:gd name="connsiteX793" fmla="*/ 1677082 w 2595007"/>
              <a:gd name="connsiteY793" fmla="*/ 1270591 h 1296753"/>
              <a:gd name="connsiteX794" fmla="*/ 1678342 w 2595007"/>
              <a:gd name="connsiteY794" fmla="*/ 1270066 h 1296753"/>
              <a:gd name="connsiteX795" fmla="*/ 1679733 w 2595007"/>
              <a:gd name="connsiteY795" fmla="*/ 1270516 h 1296753"/>
              <a:gd name="connsiteX796" fmla="*/ 1677082 w 2595007"/>
              <a:gd name="connsiteY796" fmla="*/ 1270591 h 1296753"/>
              <a:gd name="connsiteX797" fmla="*/ 1690926 w 2595007"/>
              <a:gd name="connsiteY797" fmla="*/ 1270666 h 1296753"/>
              <a:gd name="connsiteX798" fmla="*/ 1689666 w 2595007"/>
              <a:gd name="connsiteY798" fmla="*/ 1270703 h 1296753"/>
              <a:gd name="connsiteX799" fmla="*/ 1691672 w 2595007"/>
              <a:gd name="connsiteY799" fmla="*/ 1269278 h 1296753"/>
              <a:gd name="connsiteX800" fmla="*/ 1690926 w 2595007"/>
              <a:gd name="connsiteY800" fmla="*/ 1270666 h 1296753"/>
              <a:gd name="connsiteX801" fmla="*/ 1840290 w 2595007"/>
              <a:gd name="connsiteY801" fmla="*/ 1223193 h 1296753"/>
              <a:gd name="connsiteX802" fmla="*/ 1840436 w 2595007"/>
              <a:gd name="connsiteY802" fmla="*/ 1222443 h 1296753"/>
              <a:gd name="connsiteX803" fmla="*/ 1840905 w 2595007"/>
              <a:gd name="connsiteY803" fmla="*/ 1222405 h 1296753"/>
              <a:gd name="connsiteX804" fmla="*/ 1840290 w 2595007"/>
              <a:gd name="connsiteY804" fmla="*/ 1223193 h 1296753"/>
              <a:gd name="connsiteX805" fmla="*/ 1862830 w 2595007"/>
              <a:gd name="connsiteY805" fmla="*/ 1218656 h 1296753"/>
              <a:gd name="connsiteX806" fmla="*/ 1864195 w 2595007"/>
              <a:gd name="connsiteY806" fmla="*/ 1218168 h 1296753"/>
              <a:gd name="connsiteX807" fmla="*/ 1866479 w 2595007"/>
              <a:gd name="connsiteY807" fmla="*/ 1218656 h 1296753"/>
              <a:gd name="connsiteX808" fmla="*/ 1862830 w 2595007"/>
              <a:gd name="connsiteY808" fmla="*/ 1218656 h 1296753"/>
              <a:gd name="connsiteX809" fmla="*/ 1942589 w 2595007"/>
              <a:gd name="connsiteY809" fmla="*/ 1266354 h 1296753"/>
              <a:gd name="connsiteX810" fmla="*/ 1942473 w 2595007"/>
              <a:gd name="connsiteY810" fmla="*/ 1265941 h 1296753"/>
              <a:gd name="connsiteX811" fmla="*/ 1942912 w 2595007"/>
              <a:gd name="connsiteY811" fmla="*/ 1266354 h 1296753"/>
              <a:gd name="connsiteX812" fmla="*/ 1942589 w 2595007"/>
              <a:gd name="connsiteY812" fmla="*/ 1266354 h 1296753"/>
              <a:gd name="connsiteX813" fmla="*/ 1952417 w 2595007"/>
              <a:gd name="connsiteY813" fmla="*/ 1218843 h 1296753"/>
              <a:gd name="connsiteX814" fmla="*/ 1952357 w 2595007"/>
              <a:gd name="connsiteY814" fmla="*/ 1218806 h 1296753"/>
              <a:gd name="connsiteX815" fmla="*/ 1952417 w 2595007"/>
              <a:gd name="connsiteY815" fmla="*/ 1218843 h 1296753"/>
              <a:gd name="connsiteX816" fmla="*/ 1952710 w 2595007"/>
              <a:gd name="connsiteY816" fmla="*/ 1218806 h 1296753"/>
              <a:gd name="connsiteX817" fmla="*/ 1952800 w 2595007"/>
              <a:gd name="connsiteY817" fmla="*/ 1219256 h 1296753"/>
              <a:gd name="connsiteX818" fmla="*/ 1952417 w 2595007"/>
              <a:gd name="connsiteY818" fmla="*/ 1218843 h 1296753"/>
              <a:gd name="connsiteX819" fmla="*/ 1957120 w 2595007"/>
              <a:gd name="connsiteY819" fmla="*/ 1249142 h 1296753"/>
              <a:gd name="connsiteX820" fmla="*/ 1957165 w 2595007"/>
              <a:gd name="connsiteY820" fmla="*/ 1249104 h 1296753"/>
              <a:gd name="connsiteX821" fmla="*/ 1957191 w 2595007"/>
              <a:gd name="connsiteY821" fmla="*/ 1249104 h 1296753"/>
              <a:gd name="connsiteX822" fmla="*/ 1971474 w 2595007"/>
              <a:gd name="connsiteY822" fmla="*/ 1240405 h 1296753"/>
              <a:gd name="connsiteX823" fmla="*/ 1968838 w 2595007"/>
              <a:gd name="connsiteY823" fmla="*/ 1240405 h 1296753"/>
              <a:gd name="connsiteX824" fmla="*/ 1971474 w 2595007"/>
              <a:gd name="connsiteY824" fmla="*/ 1238830 h 1296753"/>
              <a:gd name="connsiteX825" fmla="*/ 1971474 w 2595007"/>
              <a:gd name="connsiteY825" fmla="*/ 1240405 h 1296753"/>
              <a:gd name="connsiteX826" fmla="*/ 1988847 w 2595007"/>
              <a:gd name="connsiteY826" fmla="*/ 1275053 h 1296753"/>
              <a:gd name="connsiteX827" fmla="*/ 1989563 w 2595007"/>
              <a:gd name="connsiteY827" fmla="*/ 1274566 h 1296753"/>
              <a:gd name="connsiteX828" fmla="*/ 1990546 w 2595007"/>
              <a:gd name="connsiteY828" fmla="*/ 1275016 h 1296753"/>
              <a:gd name="connsiteX829" fmla="*/ 1988847 w 2595007"/>
              <a:gd name="connsiteY829" fmla="*/ 1275053 h 1296753"/>
              <a:gd name="connsiteX830" fmla="*/ 2036335 w 2595007"/>
              <a:gd name="connsiteY830" fmla="*/ 1220568 h 1296753"/>
              <a:gd name="connsiteX831" fmla="*/ 2037141 w 2595007"/>
              <a:gd name="connsiteY831" fmla="*/ 1220005 h 1296753"/>
              <a:gd name="connsiteX832" fmla="*/ 2038724 w 2595007"/>
              <a:gd name="connsiteY832" fmla="*/ 1220756 h 1296753"/>
              <a:gd name="connsiteX833" fmla="*/ 2036335 w 2595007"/>
              <a:gd name="connsiteY833" fmla="*/ 1220568 h 1296753"/>
              <a:gd name="connsiteX834" fmla="*/ 2061002 w 2595007"/>
              <a:gd name="connsiteY834" fmla="*/ 1183295 h 1296753"/>
              <a:gd name="connsiteX835" fmla="*/ 2064414 w 2595007"/>
              <a:gd name="connsiteY835" fmla="*/ 1184982 h 1296753"/>
              <a:gd name="connsiteX836" fmla="*/ 2061002 w 2595007"/>
              <a:gd name="connsiteY836" fmla="*/ 1183295 h 1296753"/>
              <a:gd name="connsiteX837" fmla="*/ 2076691 w 2595007"/>
              <a:gd name="connsiteY837" fmla="*/ 1223081 h 1296753"/>
              <a:gd name="connsiteX838" fmla="*/ 2077115 w 2595007"/>
              <a:gd name="connsiteY838" fmla="*/ 1222593 h 1296753"/>
              <a:gd name="connsiteX839" fmla="*/ 2077306 w 2595007"/>
              <a:gd name="connsiteY839" fmla="*/ 1223268 h 1296753"/>
              <a:gd name="connsiteX840" fmla="*/ 2076691 w 2595007"/>
              <a:gd name="connsiteY840" fmla="*/ 1223081 h 1296753"/>
              <a:gd name="connsiteX841" fmla="*/ 2086298 w 2595007"/>
              <a:gd name="connsiteY841" fmla="*/ 1241792 h 1296753"/>
              <a:gd name="connsiteX842" fmla="*/ 2086167 w 2595007"/>
              <a:gd name="connsiteY842" fmla="*/ 1240517 h 1296753"/>
              <a:gd name="connsiteX843" fmla="*/ 2086943 w 2595007"/>
              <a:gd name="connsiteY843" fmla="*/ 1240630 h 1296753"/>
              <a:gd name="connsiteX844" fmla="*/ 2086298 w 2595007"/>
              <a:gd name="connsiteY844" fmla="*/ 1241792 h 1296753"/>
              <a:gd name="connsiteX845" fmla="*/ 2090164 w 2595007"/>
              <a:gd name="connsiteY845" fmla="*/ 1282141 h 1296753"/>
              <a:gd name="connsiteX846" fmla="*/ 2090591 w 2595007"/>
              <a:gd name="connsiteY846" fmla="*/ 1282028 h 1296753"/>
              <a:gd name="connsiteX847" fmla="*/ 2091000 w 2595007"/>
              <a:gd name="connsiteY847" fmla="*/ 1281990 h 1296753"/>
              <a:gd name="connsiteX848" fmla="*/ 2090164 w 2595007"/>
              <a:gd name="connsiteY848" fmla="*/ 1282141 h 1296753"/>
              <a:gd name="connsiteX849" fmla="*/ 2095455 w 2595007"/>
              <a:gd name="connsiteY849" fmla="*/ 1258141 h 1296753"/>
              <a:gd name="connsiteX850" fmla="*/ 2095380 w 2595007"/>
              <a:gd name="connsiteY850" fmla="*/ 1257917 h 1296753"/>
              <a:gd name="connsiteX851" fmla="*/ 2095819 w 2595007"/>
              <a:gd name="connsiteY851" fmla="*/ 1257842 h 1296753"/>
              <a:gd name="connsiteX852" fmla="*/ 2095455 w 2595007"/>
              <a:gd name="connsiteY852" fmla="*/ 1258141 h 1296753"/>
              <a:gd name="connsiteX853" fmla="*/ 2193828 w 2595007"/>
              <a:gd name="connsiteY853" fmla="*/ 1155246 h 1296753"/>
              <a:gd name="connsiteX854" fmla="*/ 2194136 w 2595007"/>
              <a:gd name="connsiteY854" fmla="*/ 1155058 h 1296753"/>
              <a:gd name="connsiteX855" fmla="*/ 2194136 w 2595007"/>
              <a:gd name="connsiteY855" fmla="*/ 1155358 h 1296753"/>
              <a:gd name="connsiteX856" fmla="*/ 2193828 w 2595007"/>
              <a:gd name="connsiteY856" fmla="*/ 1155246 h 1296753"/>
              <a:gd name="connsiteX857" fmla="*/ 2391426 w 2595007"/>
              <a:gd name="connsiteY857" fmla="*/ 943305 h 1296753"/>
              <a:gd name="connsiteX858" fmla="*/ 2391426 w 2595007"/>
              <a:gd name="connsiteY858" fmla="*/ 941843 h 1296753"/>
              <a:gd name="connsiteX859" fmla="*/ 2391456 w 2595007"/>
              <a:gd name="connsiteY859" fmla="*/ 941805 h 1296753"/>
              <a:gd name="connsiteX860" fmla="*/ 2392600 w 2595007"/>
              <a:gd name="connsiteY860" fmla="*/ 941805 h 1296753"/>
              <a:gd name="connsiteX861" fmla="*/ 2391426 w 2595007"/>
              <a:gd name="connsiteY861" fmla="*/ 943305 h 1296753"/>
              <a:gd name="connsiteX862" fmla="*/ 2391940 w 2595007"/>
              <a:gd name="connsiteY862" fmla="*/ 759975 h 1296753"/>
              <a:gd name="connsiteX863" fmla="*/ 2392817 w 2595007"/>
              <a:gd name="connsiteY863" fmla="*/ 758850 h 1296753"/>
              <a:gd name="connsiteX864" fmla="*/ 2393624 w 2595007"/>
              <a:gd name="connsiteY864" fmla="*/ 759900 h 1296753"/>
              <a:gd name="connsiteX865" fmla="*/ 2391940 w 2595007"/>
              <a:gd name="connsiteY865" fmla="*/ 759975 h 1296753"/>
              <a:gd name="connsiteX866" fmla="*/ 2401708 w 2595007"/>
              <a:gd name="connsiteY866" fmla="*/ 799086 h 1296753"/>
              <a:gd name="connsiteX867" fmla="*/ 2399863 w 2595007"/>
              <a:gd name="connsiteY867" fmla="*/ 799611 h 1296753"/>
              <a:gd name="connsiteX868" fmla="*/ 2399425 w 2595007"/>
              <a:gd name="connsiteY868" fmla="*/ 798974 h 1296753"/>
              <a:gd name="connsiteX869" fmla="*/ 2401708 w 2595007"/>
              <a:gd name="connsiteY869" fmla="*/ 799086 h 1296753"/>
              <a:gd name="connsiteX870" fmla="*/ 2401783 w 2595007"/>
              <a:gd name="connsiteY870" fmla="*/ 799086 h 1296753"/>
              <a:gd name="connsiteX871" fmla="*/ 2401708 w 2595007"/>
              <a:gd name="connsiteY871" fmla="*/ 799086 h 1296753"/>
              <a:gd name="connsiteX872" fmla="*/ 2415699 w 2595007"/>
              <a:gd name="connsiteY872" fmla="*/ 738601 h 1296753"/>
              <a:gd name="connsiteX873" fmla="*/ 2415699 w 2595007"/>
              <a:gd name="connsiteY873" fmla="*/ 738414 h 1296753"/>
              <a:gd name="connsiteX874" fmla="*/ 2416430 w 2595007"/>
              <a:gd name="connsiteY874" fmla="*/ 738414 h 1296753"/>
              <a:gd name="connsiteX875" fmla="*/ 2415699 w 2595007"/>
              <a:gd name="connsiteY875" fmla="*/ 738601 h 1296753"/>
              <a:gd name="connsiteX876" fmla="*/ 2421440 w 2595007"/>
              <a:gd name="connsiteY876" fmla="*/ 889870 h 1296753"/>
              <a:gd name="connsiteX877" fmla="*/ 2420180 w 2595007"/>
              <a:gd name="connsiteY877" fmla="*/ 889795 h 1296753"/>
              <a:gd name="connsiteX878" fmla="*/ 2420326 w 2595007"/>
              <a:gd name="connsiteY878" fmla="*/ 889420 h 1296753"/>
              <a:gd name="connsiteX879" fmla="*/ 2422246 w 2595007"/>
              <a:gd name="connsiteY879" fmla="*/ 889720 h 1296753"/>
              <a:gd name="connsiteX880" fmla="*/ 2421440 w 2595007"/>
              <a:gd name="connsiteY880" fmla="*/ 889870 h 1296753"/>
              <a:gd name="connsiteX881" fmla="*/ 2434332 w 2595007"/>
              <a:gd name="connsiteY881" fmla="*/ 933180 h 1296753"/>
              <a:gd name="connsiteX882" fmla="*/ 2434272 w 2595007"/>
              <a:gd name="connsiteY882" fmla="*/ 933068 h 1296753"/>
              <a:gd name="connsiteX883" fmla="*/ 2434549 w 2595007"/>
              <a:gd name="connsiteY883" fmla="*/ 932918 h 1296753"/>
              <a:gd name="connsiteX884" fmla="*/ 2434332 w 2595007"/>
              <a:gd name="connsiteY884" fmla="*/ 933180 h 1296753"/>
              <a:gd name="connsiteX885" fmla="*/ 2448334 w 2595007"/>
              <a:gd name="connsiteY885" fmla="*/ 898757 h 1296753"/>
              <a:gd name="connsiteX886" fmla="*/ 2448641 w 2595007"/>
              <a:gd name="connsiteY886" fmla="*/ 898457 h 1296753"/>
              <a:gd name="connsiteX887" fmla="*/ 2448772 w 2595007"/>
              <a:gd name="connsiteY887" fmla="*/ 898569 h 1296753"/>
              <a:gd name="connsiteX888" fmla="*/ 2448334 w 2595007"/>
              <a:gd name="connsiteY888" fmla="*/ 898757 h 1296753"/>
              <a:gd name="connsiteX889" fmla="*/ 2533395 w 2595007"/>
              <a:gd name="connsiteY889" fmla="*/ 836097 h 1296753"/>
              <a:gd name="connsiteX890" fmla="*/ 2533275 w 2595007"/>
              <a:gd name="connsiteY890" fmla="*/ 836172 h 1296753"/>
              <a:gd name="connsiteX891" fmla="*/ 2532413 w 2595007"/>
              <a:gd name="connsiteY891" fmla="*/ 833772 h 1296753"/>
              <a:gd name="connsiteX892" fmla="*/ 2532368 w 2595007"/>
              <a:gd name="connsiteY892" fmla="*/ 833772 h 1296753"/>
              <a:gd name="connsiteX893" fmla="*/ 2532398 w 2595007"/>
              <a:gd name="connsiteY893" fmla="*/ 833772 h 1296753"/>
              <a:gd name="connsiteX894" fmla="*/ 2533526 w 2595007"/>
              <a:gd name="connsiteY894" fmla="*/ 833660 h 1296753"/>
              <a:gd name="connsiteX895" fmla="*/ 2533789 w 2595007"/>
              <a:gd name="connsiteY895" fmla="*/ 836285 h 1296753"/>
              <a:gd name="connsiteX896" fmla="*/ 2533395 w 2595007"/>
              <a:gd name="connsiteY896" fmla="*/ 836097 h 1296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</a:cxnLst>
            <a:rect l="l" t="t" r="r" b="b"/>
            <a:pathLst>
              <a:path w="2595007" h="1296753">
                <a:moveTo>
                  <a:pt x="2563848" y="838197"/>
                </a:moveTo>
                <a:cubicBezTo>
                  <a:pt x="2573177" y="838310"/>
                  <a:pt x="2582492" y="838235"/>
                  <a:pt x="2594986" y="838235"/>
                </a:cubicBezTo>
                <a:cubicBezTo>
                  <a:pt x="2574145" y="823010"/>
                  <a:pt x="2554765" y="834897"/>
                  <a:pt x="2536294" y="833435"/>
                </a:cubicBezTo>
                <a:cubicBezTo>
                  <a:pt x="2526289" y="826648"/>
                  <a:pt x="2517837" y="816711"/>
                  <a:pt x="2502913" y="819898"/>
                </a:cubicBezTo>
                <a:cubicBezTo>
                  <a:pt x="2494314" y="816823"/>
                  <a:pt x="2485787" y="817948"/>
                  <a:pt x="2477309" y="818960"/>
                </a:cubicBezTo>
                <a:cubicBezTo>
                  <a:pt x="2475272" y="815023"/>
                  <a:pt x="2472093" y="811011"/>
                  <a:pt x="2470409" y="807073"/>
                </a:cubicBezTo>
                <a:cubicBezTo>
                  <a:pt x="2469059" y="804036"/>
                  <a:pt x="2465999" y="801599"/>
                  <a:pt x="2463716" y="798899"/>
                </a:cubicBezTo>
                <a:cubicBezTo>
                  <a:pt x="2457487" y="794661"/>
                  <a:pt x="2451277" y="790387"/>
                  <a:pt x="2445038" y="786112"/>
                </a:cubicBezTo>
                <a:cubicBezTo>
                  <a:pt x="2448218" y="783299"/>
                  <a:pt x="2451394" y="780449"/>
                  <a:pt x="2454558" y="777637"/>
                </a:cubicBezTo>
                <a:cubicBezTo>
                  <a:pt x="2462321" y="776587"/>
                  <a:pt x="2469396" y="774112"/>
                  <a:pt x="2474935" y="768825"/>
                </a:cubicBezTo>
                <a:lnTo>
                  <a:pt x="2474965" y="768825"/>
                </a:lnTo>
                <a:cubicBezTo>
                  <a:pt x="2481674" y="764400"/>
                  <a:pt x="2488292" y="759975"/>
                  <a:pt x="2487737" y="751238"/>
                </a:cubicBezTo>
                <a:lnTo>
                  <a:pt x="2487853" y="749401"/>
                </a:lnTo>
                <a:lnTo>
                  <a:pt x="2487793" y="747563"/>
                </a:lnTo>
                <a:cubicBezTo>
                  <a:pt x="2497772" y="746364"/>
                  <a:pt x="2508537" y="746401"/>
                  <a:pt x="2510911" y="734364"/>
                </a:cubicBezTo>
                <a:cubicBezTo>
                  <a:pt x="2509707" y="730089"/>
                  <a:pt x="2508507" y="725814"/>
                  <a:pt x="2507277" y="721540"/>
                </a:cubicBezTo>
                <a:cubicBezTo>
                  <a:pt x="2514807" y="722402"/>
                  <a:pt x="2522145" y="725402"/>
                  <a:pt x="2526934" y="715652"/>
                </a:cubicBezTo>
                <a:cubicBezTo>
                  <a:pt x="2531329" y="706690"/>
                  <a:pt x="2538622" y="698928"/>
                  <a:pt x="2544671" y="690603"/>
                </a:cubicBezTo>
                <a:cubicBezTo>
                  <a:pt x="2551072" y="686404"/>
                  <a:pt x="2557446" y="682091"/>
                  <a:pt x="2563848" y="677816"/>
                </a:cubicBezTo>
                <a:lnTo>
                  <a:pt x="2563878" y="677816"/>
                </a:lnTo>
                <a:cubicBezTo>
                  <a:pt x="2563409" y="665629"/>
                  <a:pt x="2568696" y="655692"/>
                  <a:pt x="2578318" y="647443"/>
                </a:cubicBezTo>
                <a:cubicBezTo>
                  <a:pt x="2583827" y="646655"/>
                  <a:pt x="2591150" y="650030"/>
                  <a:pt x="2594386" y="644180"/>
                </a:cubicBezTo>
                <a:cubicBezTo>
                  <a:pt x="2596921" y="639680"/>
                  <a:pt x="2591090" y="639680"/>
                  <a:pt x="2587839" y="638893"/>
                </a:cubicBezTo>
                <a:cubicBezTo>
                  <a:pt x="2579886" y="637468"/>
                  <a:pt x="2571947" y="635968"/>
                  <a:pt x="2563979" y="634543"/>
                </a:cubicBezTo>
                <a:cubicBezTo>
                  <a:pt x="2563979" y="630194"/>
                  <a:pt x="2563979" y="625844"/>
                  <a:pt x="2563979" y="621494"/>
                </a:cubicBezTo>
                <a:cubicBezTo>
                  <a:pt x="2565576" y="618606"/>
                  <a:pt x="2567159" y="615757"/>
                  <a:pt x="2568737" y="612869"/>
                </a:cubicBezTo>
                <a:cubicBezTo>
                  <a:pt x="2568737" y="611444"/>
                  <a:pt x="2568737" y="609944"/>
                  <a:pt x="2568767" y="608519"/>
                </a:cubicBezTo>
                <a:cubicBezTo>
                  <a:pt x="2574174" y="606869"/>
                  <a:pt x="2578903" y="614369"/>
                  <a:pt x="2584809" y="609832"/>
                </a:cubicBezTo>
                <a:cubicBezTo>
                  <a:pt x="2582612" y="604619"/>
                  <a:pt x="2578318" y="601920"/>
                  <a:pt x="2573470" y="599857"/>
                </a:cubicBezTo>
                <a:cubicBezTo>
                  <a:pt x="2570526" y="593932"/>
                  <a:pt x="2565546" y="589808"/>
                  <a:pt x="2559307" y="586808"/>
                </a:cubicBezTo>
                <a:cubicBezTo>
                  <a:pt x="2562235" y="577396"/>
                  <a:pt x="2545361" y="575146"/>
                  <a:pt x="2549711" y="565209"/>
                </a:cubicBezTo>
                <a:cubicBezTo>
                  <a:pt x="2556464" y="566634"/>
                  <a:pt x="2558616" y="574959"/>
                  <a:pt x="2568081" y="574846"/>
                </a:cubicBezTo>
                <a:cubicBezTo>
                  <a:pt x="2565794" y="567609"/>
                  <a:pt x="2560698" y="563821"/>
                  <a:pt x="2554443" y="560897"/>
                </a:cubicBezTo>
                <a:cubicBezTo>
                  <a:pt x="2551233" y="556659"/>
                  <a:pt x="2549433" y="550997"/>
                  <a:pt x="2541903" y="551522"/>
                </a:cubicBezTo>
                <a:cubicBezTo>
                  <a:pt x="2542886" y="554597"/>
                  <a:pt x="2543853" y="557746"/>
                  <a:pt x="2544832" y="560897"/>
                </a:cubicBezTo>
                <a:cubicBezTo>
                  <a:pt x="2538491" y="560897"/>
                  <a:pt x="2532135" y="560859"/>
                  <a:pt x="2525790" y="560859"/>
                </a:cubicBezTo>
                <a:cubicBezTo>
                  <a:pt x="2521032" y="557934"/>
                  <a:pt x="2516299" y="555084"/>
                  <a:pt x="2511541" y="552197"/>
                </a:cubicBezTo>
                <a:cubicBezTo>
                  <a:pt x="2511481" y="550547"/>
                  <a:pt x="2509869" y="549647"/>
                  <a:pt x="2509284" y="548222"/>
                </a:cubicBezTo>
                <a:cubicBezTo>
                  <a:pt x="2513457" y="546835"/>
                  <a:pt x="2517604" y="545484"/>
                  <a:pt x="2521793" y="544097"/>
                </a:cubicBezTo>
                <a:cubicBezTo>
                  <a:pt x="2532836" y="542072"/>
                  <a:pt x="2521279" y="534535"/>
                  <a:pt x="2525704" y="530898"/>
                </a:cubicBezTo>
                <a:lnTo>
                  <a:pt x="2525689" y="530898"/>
                </a:lnTo>
                <a:cubicBezTo>
                  <a:pt x="2534696" y="530110"/>
                  <a:pt x="2539706" y="524073"/>
                  <a:pt x="2545140" y="518636"/>
                </a:cubicBezTo>
                <a:cubicBezTo>
                  <a:pt x="2553959" y="516311"/>
                  <a:pt x="2564740" y="521186"/>
                  <a:pt x="2575314" y="511624"/>
                </a:cubicBezTo>
                <a:cubicBezTo>
                  <a:pt x="2562734" y="512373"/>
                  <a:pt x="2553577" y="512899"/>
                  <a:pt x="2544408" y="513461"/>
                </a:cubicBezTo>
                <a:cubicBezTo>
                  <a:pt x="2543531" y="510686"/>
                  <a:pt x="2542665" y="507949"/>
                  <a:pt x="2541772" y="505174"/>
                </a:cubicBezTo>
                <a:cubicBezTo>
                  <a:pt x="2546197" y="499737"/>
                  <a:pt x="2556524" y="500299"/>
                  <a:pt x="2558133" y="491975"/>
                </a:cubicBezTo>
                <a:cubicBezTo>
                  <a:pt x="2557019" y="491674"/>
                  <a:pt x="2555935" y="491450"/>
                  <a:pt x="2554795" y="491337"/>
                </a:cubicBezTo>
                <a:cubicBezTo>
                  <a:pt x="2542488" y="483612"/>
                  <a:pt x="2528880" y="488525"/>
                  <a:pt x="2515831" y="488000"/>
                </a:cubicBezTo>
                <a:cubicBezTo>
                  <a:pt x="2501461" y="488037"/>
                  <a:pt x="2487137" y="488112"/>
                  <a:pt x="2472768" y="488112"/>
                </a:cubicBezTo>
                <a:cubicBezTo>
                  <a:pt x="2471594" y="487887"/>
                  <a:pt x="2470450" y="487700"/>
                  <a:pt x="2469295" y="487475"/>
                </a:cubicBezTo>
                <a:cubicBezTo>
                  <a:pt x="2469018" y="485637"/>
                  <a:pt x="2468737" y="483762"/>
                  <a:pt x="2468459" y="481925"/>
                </a:cubicBezTo>
                <a:cubicBezTo>
                  <a:pt x="2486991" y="481437"/>
                  <a:pt x="2503029" y="473638"/>
                  <a:pt x="2519172" y="466850"/>
                </a:cubicBezTo>
                <a:cubicBezTo>
                  <a:pt x="2528265" y="463025"/>
                  <a:pt x="2524238" y="459801"/>
                  <a:pt x="2516753" y="458601"/>
                </a:cubicBezTo>
                <a:cubicBezTo>
                  <a:pt x="2519978" y="447276"/>
                  <a:pt x="2532165" y="446939"/>
                  <a:pt x="2540966" y="442364"/>
                </a:cubicBezTo>
                <a:cubicBezTo>
                  <a:pt x="2546227" y="438277"/>
                  <a:pt x="2551484" y="434189"/>
                  <a:pt x="2557915" y="429239"/>
                </a:cubicBezTo>
                <a:cubicBezTo>
                  <a:pt x="2548702" y="428677"/>
                  <a:pt x="2541903" y="428227"/>
                  <a:pt x="2535094" y="427852"/>
                </a:cubicBezTo>
                <a:cubicBezTo>
                  <a:pt x="2531636" y="422752"/>
                  <a:pt x="2532836" y="420128"/>
                  <a:pt x="2539796" y="420203"/>
                </a:cubicBezTo>
                <a:cubicBezTo>
                  <a:pt x="2549126" y="420315"/>
                  <a:pt x="2558440" y="420240"/>
                  <a:pt x="2570950" y="420240"/>
                </a:cubicBezTo>
                <a:cubicBezTo>
                  <a:pt x="2550093" y="405016"/>
                  <a:pt x="2530729" y="416903"/>
                  <a:pt x="2512242" y="415440"/>
                </a:cubicBezTo>
                <a:cubicBezTo>
                  <a:pt x="2502253" y="408653"/>
                  <a:pt x="2493785" y="398716"/>
                  <a:pt x="2478861" y="401903"/>
                </a:cubicBezTo>
                <a:cubicBezTo>
                  <a:pt x="2470263" y="398791"/>
                  <a:pt x="2461750" y="399953"/>
                  <a:pt x="2453257" y="400966"/>
                </a:cubicBezTo>
                <a:cubicBezTo>
                  <a:pt x="2451221" y="397028"/>
                  <a:pt x="2448056" y="393016"/>
                  <a:pt x="2446357" y="389079"/>
                </a:cubicBezTo>
                <a:cubicBezTo>
                  <a:pt x="2445008" y="386004"/>
                  <a:pt x="2441948" y="383604"/>
                  <a:pt x="2439675" y="380904"/>
                </a:cubicBezTo>
                <a:cubicBezTo>
                  <a:pt x="2433436" y="376630"/>
                  <a:pt x="2427226" y="372392"/>
                  <a:pt x="2420986" y="368117"/>
                </a:cubicBezTo>
                <a:cubicBezTo>
                  <a:pt x="2424166" y="365305"/>
                  <a:pt x="2427342" y="362455"/>
                  <a:pt x="2430507" y="359643"/>
                </a:cubicBezTo>
                <a:cubicBezTo>
                  <a:pt x="2438299" y="358593"/>
                  <a:pt x="2445345" y="356118"/>
                  <a:pt x="2450884" y="350831"/>
                </a:cubicBezTo>
                <a:lnTo>
                  <a:pt x="2450914" y="350831"/>
                </a:lnTo>
                <a:cubicBezTo>
                  <a:pt x="2457622" y="346406"/>
                  <a:pt x="2464256" y="341981"/>
                  <a:pt x="2463700" y="333244"/>
                </a:cubicBezTo>
                <a:lnTo>
                  <a:pt x="2463802" y="331406"/>
                </a:lnTo>
                <a:lnTo>
                  <a:pt x="2463742" y="329569"/>
                </a:lnTo>
                <a:cubicBezTo>
                  <a:pt x="2473720" y="328369"/>
                  <a:pt x="2484486" y="328407"/>
                  <a:pt x="2486856" y="316332"/>
                </a:cubicBezTo>
                <a:cubicBezTo>
                  <a:pt x="2485656" y="312094"/>
                  <a:pt x="2484456" y="307820"/>
                  <a:pt x="2483241" y="303545"/>
                </a:cubicBezTo>
                <a:cubicBezTo>
                  <a:pt x="2490756" y="304370"/>
                  <a:pt x="2498094" y="307407"/>
                  <a:pt x="2502883" y="297658"/>
                </a:cubicBezTo>
                <a:cubicBezTo>
                  <a:pt x="2507277" y="288696"/>
                  <a:pt x="2514571" y="280934"/>
                  <a:pt x="2520619" y="272609"/>
                </a:cubicBezTo>
                <a:cubicBezTo>
                  <a:pt x="2527020" y="268409"/>
                  <a:pt x="2533395" y="264097"/>
                  <a:pt x="2539796" y="259822"/>
                </a:cubicBezTo>
                <a:lnTo>
                  <a:pt x="2539822" y="259822"/>
                </a:lnTo>
                <a:cubicBezTo>
                  <a:pt x="2539353" y="247635"/>
                  <a:pt x="2544645" y="237660"/>
                  <a:pt x="2554267" y="229448"/>
                </a:cubicBezTo>
                <a:cubicBezTo>
                  <a:pt x="2559775" y="228623"/>
                  <a:pt x="2567099" y="231998"/>
                  <a:pt x="2570335" y="226186"/>
                </a:cubicBezTo>
                <a:cubicBezTo>
                  <a:pt x="2572870" y="221686"/>
                  <a:pt x="2567038" y="221686"/>
                  <a:pt x="2563787" y="220899"/>
                </a:cubicBezTo>
                <a:cubicBezTo>
                  <a:pt x="2555834" y="219436"/>
                  <a:pt x="2547896" y="217974"/>
                  <a:pt x="2539942" y="216511"/>
                </a:cubicBezTo>
                <a:cubicBezTo>
                  <a:pt x="2539942" y="212199"/>
                  <a:pt x="2539942" y="207849"/>
                  <a:pt x="2539942" y="203499"/>
                </a:cubicBezTo>
                <a:cubicBezTo>
                  <a:pt x="2541525" y="200612"/>
                  <a:pt x="2543103" y="197762"/>
                  <a:pt x="2544701" y="194874"/>
                </a:cubicBezTo>
                <a:cubicBezTo>
                  <a:pt x="2544701" y="193450"/>
                  <a:pt x="2544701" y="191950"/>
                  <a:pt x="2544716" y="190525"/>
                </a:cubicBezTo>
                <a:cubicBezTo>
                  <a:pt x="2550123" y="188837"/>
                  <a:pt x="2554852" y="196374"/>
                  <a:pt x="2560754" y="191800"/>
                </a:cubicBezTo>
                <a:cubicBezTo>
                  <a:pt x="2558560" y="186625"/>
                  <a:pt x="2554267" y="183925"/>
                  <a:pt x="2549433" y="181825"/>
                </a:cubicBezTo>
                <a:cubicBezTo>
                  <a:pt x="2546475" y="175938"/>
                  <a:pt x="2541495" y="171776"/>
                  <a:pt x="2535255" y="168776"/>
                </a:cubicBezTo>
                <a:cubicBezTo>
                  <a:pt x="2538184" y="159401"/>
                  <a:pt x="2521309" y="157114"/>
                  <a:pt x="2525659" y="147177"/>
                </a:cubicBezTo>
                <a:cubicBezTo>
                  <a:pt x="2532413" y="148602"/>
                  <a:pt x="2534565" y="156964"/>
                  <a:pt x="2544030" y="156851"/>
                </a:cubicBezTo>
                <a:cubicBezTo>
                  <a:pt x="2541742" y="149614"/>
                  <a:pt x="2536646" y="145789"/>
                  <a:pt x="2530391" y="142864"/>
                </a:cubicBezTo>
                <a:cubicBezTo>
                  <a:pt x="2527182" y="138664"/>
                  <a:pt x="2525382" y="132965"/>
                  <a:pt x="2517867" y="133490"/>
                </a:cubicBezTo>
                <a:cubicBezTo>
                  <a:pt x="2518834" y="136602"/>
                  <a:pt x="2519817" y="139752"/>
                  <a:pt x="2520780" y="142902"/>
                </a:cubicBezTo>
                <a:cubicBezTo>
                  <a:pt x="2514440" y="142864"/>
                  <a:pt x="2508099" y="142864"/>
                  <a:pt x="2501739" y="142864"/>
                </a:cubicBezTo>
                <a:cubicBezTo>
                  <a:pt x="2496980" y="139940"/>
                  <a:pt x="2492248" y="137090"/>
                  <a:pt x="2487486" y="134202"/>
                </a:cubicBezTo>
                <a:cubicBezTo>
                  <a:pt x="2487445" y="132552"/>
                  <a:pt x="2485817" y="131652"/>
                  <a:pt x="2485232" y="130227"/>
                </a:cubicBezTo>
                <a:cubicBezTo>
                  <a:pt x="2489406" y="128840"/>
                  <a:pt x="2493568" y="127490"/>
                  <a:pt x="2497742" y="126103"/>
                </a:cubicBezTo>
                <a:cubicBezTo>
                  <a:pt x="2508785" y="124040"/>
                  <a:pt x="2497228" y="116541"/>
                  <a:pt x="2501668" y="112903"/>
                </a:cubicBezTo>
                <a:lnTo>
                  <a:pt x="2501638" y="112903"/>
                </a:lnTo>
                <a:cubicBezTo>
                  <a:pt x="2510645" y="112116"/>
                  <a:pt x="2515654" y="106079"/>
                  <a:pt x="2521088" y="100641"/>
                </a:cubicBezTo>
                <a:cubicBezTo>
                  <a:pt x="2529908" y="98316"/>
                  <a:pt x="2540688" y="103191"/>
                  <a:pt x="2551263" y="93592"/>
                </a:cubicBezTo>
                <a:cubicBezTo>
                  <a:pt x="2538682" y="94379"/>
                  <a:pt x="2529525" y="94904"/>
                  <a:pt x="2520372" y="95429"/>
                </a:cubicBezTo>
                <a:cubicBezTo>
                  <a:pt x="2519479" y="92654"/>
                  <a:pt x="2518613" y="89954"/>
                  <a:pt x="2517721" y="87142"/>
                </a:cubicBezTo>
                <a:cubicBezTo>
                  <a:pt x="2522145" y="81705"/>
                  <a:pt x="2532473" y="82267"/>
                  <a:pt x="2534081" y="73980"/>
                </a:cubicBezTo>
                <a:cubicBezTo>
                  <a:pt x="2532967" y="73680"/>
                  <a:pt x="2531884" y="73455"/>
                  <a:pt x="2530744" y="73343"/>
                </a:cubicBezTo>
                <a:cubicBezTo>
                  <a:pt x="2518437" y="65618"/>
                  <a:pt x="2504829" y="70493"/>
                  <a:pt x="2491779" y="70005"/>
                </a:cubicBezTo>
                <a:cubicBezTo>
                  <a:pt x="2477410" y="70043"/>
                  <a:pt x="2463086" y="70080"/>
                  <a:pt x="2448716" y="70118"/>
                </a:cubicBezTo>
                <a:cubicBezTo>
                  <a:pt x="2439135" y="68355"/>
                  <a:pt x="2429540" y="66593"/>
                  <a:pt x="2419962" y="64830"/>
                </a:cubicBezTo>
                <a:cubicBezTo>
                  <a:pt x="2418744" y="63855"/>
                  <a:pt x="2417397" y="63668"/>
                  <a:pt x="2415905" y="64230"/>
                </a:cubicBezTo>
                <a:cubicBezTo>
                  <a:pt x="2411203" y="58681"/>
                  <a:pt x="2392746" y="63030"/>
                  <a:pt x="2401506" y="47768"/>
                </a:cubicBezTo>
                <a:cubicBezTo>
                  <a:pt x="2380792" y="31157"/>
                  <a:pt x="2355248" y="27932"/>
                  <a:pt x="2329085" y="26507"/>
                </a:cubicBezTo>
                <a:cubicBezTo>
                  <a:pt x="2323213" y="26132"/>
                  <a:pt x="2317311" y="25757"/>
                  <a:pt x="2311404" y="25419"/>
                </a:cubicBezTo>
                <a:cubicBezTo>
                  <a:pt x="2288557" y="23207"/>
                  <a:pt x="2267258" y="10232"/>
                  <a:pt x="2243045" y="17357"/>
                </a:cubicBezTo>
                <a:cubicBezTo>
                  <a:pt x="2231912" y="16195"/>
                  <a:pt x="2221836" y="8058"/>
                  <a:pt x="2209720" y="13232"/>
                </a:cubicBezTo>
                <a:cubicBezTo>
                  <a:pt x="2202880" y="12595"/>
                  <a:pt x="2195467" y="9558"/>
                  <a:pt x="2190401" y="16795"/>
                </a:cubicBezTo>
                <a:cubicBezTo>
                  <a:pt x="2188849" y="16683"/>
                  <a:pt x="2187337" y="16907"/>
                  <a:pt x="2185890" y="17507"/>
                </a:cubicBezTo>
                <a:cubicBezTo>
                  <a:pt x="2177292" y="11170"/>
                  <a:pt x="2167463" y="11320"/>
                  <a:pt x="2157339" y="13082"/>
                </a:cubicBezTo>
                <a:cubicBezTo>
                  <a:pt x="2154354" y="12970"/>
                  <a:pt x="2151380" y="12820"/>
                  <a:pt x="2148377" y="12670"/>
                </a:cubicBezTo>
                <a:cubicBezTo>
                  <a:pt x="2128075" y="5583"/>
                  <a:pt x="2106086" y="10083"/>
                  <a:pt x="2085492" y="5058"/>
                </a:cubicBezTo>
                <a:cubicBezTo>
                  <a:pt x="2076061" y="2583"/>
                  <a:pt x="2066596" y="3521"/>
                  <a:pt x="2057105" y="4833"/>
                </a:cubicBezTo>
                <a:cubicBezTo>
                  <a:pt x="2045886" y="4720"/>
                  <a:pt x="2034636" y="4608"/>
                  <a:pt x="2023417" y="4496"/>
                </a:cubicBezTo>
                <a:cubicBezTo>
                  <a:pt x="2021891" y="4496"/>
                  <a:pt x="2020323" y="4458"/>
                  <a:pt x="2018801" y="4383"/>
                </a:cubicBezTo>
                <a:cubicBezTo>
                  <a:pt x="2008110" y="5095"/>
                  <a:pt x="1997385" y="6445"/>
                  <a:pt x="1986710" y="6408"/>
                </a:cubicBezTo>
                <a:cubicBezTo>
                  <a:pt x="1954806" y="6258"/>
                  <a:pt x="1922932" y="4383"/>
                  <a:pt x="1890999" y="4345"/>
                </a:cubicBezTo>
                <a:cubicBezTo>
                  <a:pt x="1889285" y="4233"/>
                  <a:pt x="1887587" y="4420"/>
                  <a:pt x="1885858" y="4383"/>
                </a:cubicBezTo>
                <a:cubicBezTo>
                  <a:pt x="1875999" y="4496"/>
                  <a:pt x="1866141" y="3820"/>
                  <a:pt x="1856268" y="4683"/>
                </a:cubicBezTo>
                <a:cubicBezTo>
                  <a:pt x="1854145" y="4570"/>
                  <a:pt x="1852034" y="4758"/>
                  <a:pt x="1849897" y="4683"/>
                </a:cubicBezTo>
                <a:cubicBezTo>
                  <a:pt x="1843158" y="296"/>
                  <a:pt x="1835674" y="-42"/>
                  <a:pt x="1828133" y="258"/>
                </a:cubicBezTo>
                <a:lnTo>
                  <a:pt x="1828133" y="296"/>
                </a:lnTo>
                <a:cubicBezTo>
                  <a:pt x="1788317" y="296"/>
                  <a:pt x="1748520" y="333"/>
                  <a:pt x="1708708" y="370"/>
                </a:cubicBezTo>
                <a:lnTo>
                  <a:pt x="1708708" y="333"/>
                </a:lnTo>
                <a:cubicBezTo>
                  <a:pt x="1699082" y="333"/>
                  <a:pt x="1689445" y="296"/>
                  <a:pt x="1679823" y="296"/>
                </a:cubicBezTo>
                <a:cubicBezTo>
                  <a:pt x="1670403" y="296"/>
                  <a:pt x="1660999" y="296"/>
                  <a:pt x="1651594" y="296"/>
                </a:cubicBezTo>
                <a:cubicBezTo>
                  <a:pt x="1651624" y="1571"/>
                  <a:pt x="1651654" y="2920"/>
                  <a:pt x="1651699" y="4233"/>
                </a:cubicBezTo>
                <a:cubicBezTo>
                  <a:pt x="1661089" y="4233"/>
                  <a:pt x="1670463" y="4233"/>
                  <a:pt x="1679823" y="4233"/>
                </a:cubicBezTo>
                <a:cubicBezTo>
                  <a:pt x="1682677" y="4233"/>
                  <a:pt x="1685549" y="4233"/>
                  <a:pt x="1688451" y="4233"/>
                </a:cubicBezTo>
                <a:cubicBezTo>
                  <a:pt x="1679118" y="4496"/>
                  <a:pt x="1669818" y="4758"/>
                  <a:pt x="1660500" y="5133"/>
                </a:cubicBezTo>
                <a:cubicBezTo>
                  <a:pt x="1655681" y="5095"/>
                  <a:pt x="1650833" y="5095"/>
                  <a:pt x="1646029" y="5058"/>
                </a:cubicBezTo>
                <a:cubicBezTo>
                  <a:pt x="1624543" y="6108"/>
                  <a:pt x="1602685" y="1833"/>
                  <a:pt x="1581536" y="8358"/>
                </a:cubicBezTo>
                <a:lnTo>
                  <a:pt x="1581506" y="8358"/>
                </a:lnTo>
                <a:cubicBezTo>
                  <a:pt x="1580977" y="8020"/>
                  <a:pt x="1580422" y="7383"/>
                  <a:pt x="1579938" y="7458"/>
                </a:cubicBezTo>
                <a:cubicBezTo>
                  <a:pt x="1578753" y="7570"/>
                  <a:pt x="1577610" y="7983"/>
                  <a:pt x="1576436" y="8245"/>
                </a:cubicBezTo>
                <a:cubicBezTo>
                  <a:pt x="1567005" y="5770"/>
                  <a:pt x="1557541" y="5958"/>
                  <a:pt x="1548095" y="8245"/>
                </a:cubicBezTo>
                <a:cubicBezTo>
                  <a:pt x="1497472" y="9257"/>
                  <a:pt x="1446688" y="5995"/>
                  <a:pt x="1396256" y="12483"/>
                </a:cubicBezTo>
                <a:cubicBezTo>
                  <a:pt x="1380949" y="12595"/>
                  <a:pt x="1365613" y="12670"/>
                  <a:pt x="1350306" y="12820"/>
                </a:cubicBezTo>
                <a:cubicBezTo>
                  <a:pt x="1347186" y="11732"/>
                  <a:pt x="1344122" y="12820"/>
                  <a:pt x="1341032" y="12483"/>
                </a:cubicBezTo>
                <a:cubicBezTo>
                  <a:pt x="1345956" y="10608"/>
                  <a:pt x="1350906" y="8695"/>
                  <a:pt x="1355841" y="6858"/>
                </a:cubicBezTo>
                <a:cubicBezTo>
                  <a:pt x="1348401" y="5095"/>
                  <a:pt x="1341224" y="2245"/>
                  <a:pt x="1335805" y="8508"/>
                </a:cubicBezTo>
                <a:cubicBezTo>
                  <a:pt x="1326311" y="8620"/>
                  <a:pt x="1316835" y="8770"/>
                  <a:pt x="1307370" y="8883"/>
                </a:cubicBezTo>
                <a:cubicBezTo>
                  <a:pt x="1301745" y="8807"/>
                  <a:pt x="1295963" y="8433"/>
                  <a:pt x="1292491" y="13795"/>
                </a:cubicBezTo>
                <a:cubicBezTo>
                  <a:pt x="1292431" y="13795"/>
                  <a:pt x="1292371" y="13833"/>
                  <a:pt x="1292315" y="13795"/>
                </a:cubicBezTo>
                <a:cubicBezTo>
                  <a:pt x="1269609" y="15032"/>
                  <a:pt x="1246495" y="8920"/>
                  <a:pt x="1224112" y="16683"/>
                </a:cubicBezTo>
                <a:cubicBezTo>
                  <a:pt x="1176962" y="17170"/>
                  <a:pt x="1129782" y="17657"/>
                  <a:pt x="1082631" y="18145"/>
                </a:cubicBezTo>
                <a:cubicBezTo>
                  <a:pt x="1079260" y="18107"/>
                  <a:pt x="1075893" y="18107"/>
                  <a:pt x="1072495" y="18107"/>
                </a:cubicBezTo>
                <a:cubicBezTo>
                  <a:pt x="1029387" y="18220"/>
                  <a:pt x="986264" y="18295"/>
                  <a:pt x="943126" y="18445"/>
                </a:cubicBezTo>
                <a:cubicBezTo>
                  <a:pt x="916318" y="19757"/>
                  <a:pt x="889514" y="21032"/>
                  <a:pt x="862707" y="22345"/>
                </a:cubicBezTo>
                <a:cubicBezTo>
                  <a:pt x="859369" y="22345"/>
                  <a:pt x="855998" y="22307"/>
                  <a:pt x="852661" y="22307"/>
                </a:cubicBezTo>
                <a:cubicBezTo>
                  <a:pt x="838408" y="22307"/>
                  <a:pt x="824185" y="22345"/>
                  <a:pt x="809931" y="22382"/>
                </a:cubicBezTo>
                <a:cubicBezTo>
                  <a:pt x="792341" y="22419"/>
                  <a:pt x="774777" y="22494"/>
                  <a:pt x="757186" y="22532"/>
                </a:cubicBezTo>
                <a:cubicBezTo>
                  <a:pt x="749334" y="22532"/>
                  <a:pt x="741512" y="22532"/>
                  <a:pt x="733660" y="22532"/>
                </a:cubicBezTo>
                <a:cubicBezTo>
                  <a:pt x="724113" y="22494"/>
                  <a:pt x="714562" y="22419"/>
                  <a:pt x="704981" y="22382"/>
                </a:cubicBezTo>
                <a:cubicBezTo>
                  <a:pt x="701640" y="22345"/>
                  <a:pt x="698288" y="22345"/>
                  <a:pt x="694931" y="22307"/>
                </a:cubicBezTo>
                <a:cubicBezTo>
                  <a:pt x="681106" y="21932"/>
                  <a:pt x="667246" y="21519"/>
                  <a:pt x="653406" y="21107"/>
                </a:cubicBezTo>
                <a:cubicBezTo>
                  <a:pt x="653184" y="21070"/>
                  <a:pt x="652967" y="21145"/>
                  <a:pt x="652716" y="21107"/>
                </a:cubicBezTo>
                <a:cubicBezTo>
                  <a:pt x="636794" y="17207"/>
                  <a:pt x="620595" y="17320"/>
                  <a:pt x="604335" y="18032"/>
                </a:cubicBezTo>
                <a:cubicBezTo>
                  <a:pt x="592088" y="17582"/>
                  <a:pt x="579815" y="17132"/>
                  <a:pt x="567568" y="16683"/>
                </a:cubicBezTo>
                <a:cubicBezTo>
                  <a:pt x="556262" y="12070"/>
                  <a:pt x="544353" y="13007"/>
                  <a:pt x="532488" y="13645"/>
                </a:cubicBezTo>
                <a:cubicBezTo>
                  <a:pt x="527947" y="13345"/>
                  <a:pt x="523451" y="13082"/>
                  <a:pt x="518910" y="12783"/>
                </a:cubicBezTo>
                <a:cubicBezTo>
                  <a:pt x="496966" y="6333"/>
                  <a:pt x="474235" y="9445"/>
                  <a:pt x="451852" y="8245"/>
                </a:cubicBezTo>
                <a:cubicBezTo>
                  <a:pt x="438551" y="1046"/>
                  <a:pt x="423627" y="6108"/>
                  <a:pt x="409681" y="3633"/>
                </a:cubicBezTo>
                <a:cubicBezTo>
                  <a:pt x="402358" y="-829"/>
                  <a:pt x="395826" y="-3004"/>
                  <a:pt x="393921" y="8133"/>
                </a:cubicBezTo>
                <a:cubicBezTo>
                  <a:pt x="385352" y="18595"/>
                  <a:pt x="386683" y="32957"/>
                  <a:pt x="376473" y="43006"/>
                </a:cubicBezTo>
                <a:cubicBezTo>
                  <a:pt x="366764" y="52568"/>
                  <a:pt x="366457" y="63705"/>
                  <a:pt x="373266" y="75030"/>
                </a:cubicBezTo>
                <a:cubicBezTo>
                  <a:pt x="373383" y="76305"/>
                  <a:pt x="374028" y="77280"/>
                  <a:pt x="375186" y="77955"/>
                </a:cubicBezTo>
                <a:cubicBezTo>
                  <a:pt x="379844" y="85155"/>
                  <a:pt x="384486" y="92316"/>
                  <a:pt x="389143" y="99479"/>
                </a:cubicBezTo>
                <a:cubicBezTo>
                  <a:pt x="373135" y="97941"/>
                  <a:pt x="363922" y="107616"/>
                  <a:pt x="354285" y="116690"/>
                </a:cubicBezTo>
                <a:cubicBezTo>
                  <a:pt x="349800" y="118303"/>
                  <a:pt x="347048" y="121265"/>
                  <a:pt x="345525" y="125315"/>
                </a:cubicBezTo>
                <a:lnTo>
                  <a:pt x="345495" y="125315"/>
                </a:lnTo>
                <a:cubicBezTo>
                  <a:pt x="341685" y="125578"/>
                  <a:pt x="338479" y="126703"/>
                  <a:pt x="336867" y="130153"/>
                </a:cubicBezTo>
                <a:cubicBezTo>
                  <a:pt x="328985" y="132852"/>
                  <a:pt x="317210" y="125653"/>
                  <a:pt x="313037" y="137652"/>
                </a:cubicBezTo>
                <a:cubicBezTo>
                  <a:pt x="312568" y="137577"/>
                  <a:pt x="312170" y="137764"/>
                  <a:pt x="311672" y="137764"/>
                </a:cubicBezTo>
                <a:cubicBezTo>
                  <a:pt x="304348" y="137615"/>
                  <a:pt x="296995" y="137465"/>
                  <a:pt x="289686" y="137352"/>
                </a:cubicBezTo>
                <a:cubicBezTo>
                  <a:pt x="282888" y="133265"/>
                  <a:pt x="275564" y="131277"/>
                  <a:pt x="264742" y="131802"/>
                </a:cubicBezTo>
                <a:cubicBezTo>
                  <a:pt x="272958" y="139377"/>
                  <a:pt x="280544" y="141852"/>
                  <a:pt x="289101" y="142639"/>
                </a:cubicBezTo>
                <a:cubicBezTo>
                  <a:pt x="291914" y="144327"/>
                  <a:pt x="294696" y="146014"/>
                  <a:pt x="297478" y="147702"/>
                </a:cubicBezTo>
                <a:cubicBezTo>
                  <a:pt x="296189" y="159101"/>
                  <a:pt x="294914" y="170501"/>
                  <a:pt x="293657" y="181900"/>
                </a:cubicBezTo>
                <a:cubicBezTo>
                  <a:pt x="294389" y="183288"/>
                  <a:pt x="295911" y="184075"/>
                  <a:pt x="296747" y="185425"/>
                </a:cubicBezTo>
                <a:cubicBezTo>
                  <a:pt x="296425" y="185688"/>
                  <a:pt x="296027" y="185500"/>
                  <a:pt x="295720" y="185800"/>
                </a:cubicBezTo>
                <a:cubicBezTo>
                  <a:pt x="293684" y="185913"/>
                  <a:pt x="291692" y="185987"/>
                  <a:pt x="289686" y="186062"/>
                </a:cubicBezTo>
                <a:cubicBezTo>
                  <a:pt x="284999" y="186250"/>
                  <a:pt x="280297" y="186400"/>
                  <a:pt x="275624" y="186587"/>
                </a:cubicBezTo>
                <a:cubicBezTo>
                  <a:pt x="269163" y="187975"/>
                  <a:pt x="262732" y="189325"/>
                  <a:pt x="256305" y="190637"/>
                </a:cubicBezTo>
                <a:cubicBezTo>
                  <a:pt x="236176" y="195625"/>
                  <a:pt x="214558" y="197274"/>
                  <a:pt x="198798" y="211974"/>
                </a:cubicBezTo>
                <a:cubicBezTo>
                  <a:pt x="184631" y="214711"/>
                  <a:pt x="176839" y="226336"/>
                  <a:pt x="162691" y="231098"/>
                </a:cubicBezTo>
                <a:cubicBezTo>
                  <a:pt x="172080" y="235935"/>
                  <a:pt x="177585" y="228511"/>
                  <a:pt x="184413" y="229298"/>
                </a:cubicBezTo>
                <a:cubicBezTo>
                  <a:pt x="186183" y="230911"/>
                  <a:pt x="187972" y="232485"/>
                  <a:pt x="189772" y="234098"/>
                </a:cubicBezTo>
                <a:cubicBezTo>
                  <a:pt x="186359" y="238148"/>
                  <a:pt x="182932" y="242160"/>
                  <a:pt x="179475" y="246172"/>
                </a:cubicBezTo>
                <a:cubicBezTo>
                  <a:pt x="165750" y="249022"/>
                  <a:pt x="158794" y="259259"/>
                  <a:pt x="150415" y="267884"/>
                </a:cubicBezTo>
                <a:lnTo>
                  <a:pt x="150415" y="267922"/>
                </a:lnTo>
                <a:cubicBezTo>
                  <a:pt x="145127" y="271109"/>
                  <a:pt x="141172" y="274971"/>
                  <a:pt x="142066" y="281308"/>
                </a:cubicBezTo>
                <a:cubicBezTo>
                  <a:pt x="144995" y="297808"/>
                  <a:pt x="122145" y="303470"/>
                  <a:pt x="121031" y="320907"/>
                </a:cubicBezTo>
                <a:cubicBezTo>
                  <a:pt x="127652" y="317007"/>
                  <a:pt x="132134" y="314419"/>
                  <a:pt x="136587" y="311795"/>
                </a:cubicBezTo>
                <a:cubicBezTo>
                  <a:pt x="136617" y="313182"/>
                  <a:pt x="136705" y="314607"/>
                  <a:pt x="136866" y="316032"/>
                </a:cubicBezTo>
                <a:cubicBezTo>
                  <a:pt x="133555" y="320307"/>
                  <a:pt x="130274" y="324582"/>
                  <a:pt x="126949" y="328857"/>
                </a:cubicBezTo>
                <a:cubicBezTo>
                  <a:pt x="131885" y="337106"/>
                  <a:pt x="129014" y="343856"/>
                  <a:pt x="122115" y="349856"/>
                </a:cubicBezTo>
                <a:cubicBezTo>
                  <a:pt x="117457" y="353193"/>
                  <a:pt x="112814" y="356418"/>
                  <a:pt x="108141" y="359718"/>
                </a:cubicBezTo>
                <a:cubicBezTo>
                  <a:pt x="104157" y="359380"/>
                  <a:pt x="100729" y="360280"/>
                  <a:pt x="98313" y="363430"/>
                </a:cubicBezTo>
                <a:cubicBezTo>
                  <a:pt x="77220" y="374867"/>
                  <a:pt x="77439" y="376817"/>
                  <a:pt x="101520" y="390391"/>
                </a:cubicBezTo>
                <a:cubicBezTo>
                  <a:pt x="101843" y="392566"/>
                  <a:pt x="102150" y="394666"/>
                  <a:pt x="102487" y="396841"/>
                </a:cubicBezTo>
                <a:cubicBezTo>
                  <a:pt x="83943" y="397254"/>
                  <a:pt x="67948" y="405053"/>
                  <a:pt x="51777" y="411841"/>
                </a:cubicBezTo>
                <a:cubicBezTo>
                  <a:pt x="42695" y="415703"/>
                  <a:pt x="46738" y="418927"/>
                  <a:pt x="54223" y="420090"/>
                </a:cubicBezTo>
                <a:cubicBezTo>
                  <a:pt x="50985" y="431452"/>
                  <a:pt x="38798" y="431789"/>
                  <a:pt x="30010" y="436327"/>
                </a:cubicBezTo>
                <a:cubicBezTo>
                  <a:pt x="24737" y="440414"/>
                  <a:pt x="19478" y="444501"/>
                  <a:pt x="13048" y="449451"/>
                </a:cubicBezTo>
                <a:cubicBezTo>
                  <a:pt x="22261" y="450014"/>
                  <a:pt x="29058" y="450464"/>
                  <a:pt x="35884" y="450876"/>
                </a:cubicBezTo>
                <a:cubicBezTo>
                  <a:pt x="39326" y="455938"/>
                  <a:pt x="38139" y="458563"/>
                  <a:pt x="31167" y="458526"/>
                </a:cubicBezTo>
                <a:cubicBezTo>
                  <a:pt x="21851" y="458376"/>
                  <a:pt x="12520" y="458488"/>
                  <a:pt x="26" y="458488"/>
                </a:cubicBezTo>
                <a:cubicBezTo>
                  <a:pt x="20870" y="473713"/>
                  <a:pt x="40278" y="461826"/>
                  <a:pt x="58734" y="463288"/>
                </a:cubicBezTo>
                <a:cubicBezTo>
                  <a:pt x="68753" y="470075"/>
                  <a:pt x="77190" y="480012"/>
                  <a:pt x="92102" y="476788"/>
                </a:cubicBezTo>
                <a:cubicBezTo>
                  <a:pt x="100700" y="479900"/>
                  <a:pt x="109225" y="478775"/>
                  <a:pt x="117721" y="477725"/>
                </a:cubicBezTo>
                <a:cubicBezTo>
                  <a:pt x="119742" y="481737"/>
                  <a:pt x="122921" y="485675"/>
                  <a:pt x="124620" y="489612"/>
                </a:cubicBezTo>
                <a:cubicBezTo>
                  <a:pt x="125953" y="492687"/>
                  <a:pt x="129014" y="495124"/>
                  <a:pt x="131299" y="497824"/>
                </a:cubicBezTo>
                <a:cubicBezTo>
                  <a:pt x="137540" y="502061"/>
                  <a:pt x="143735" y="506299"/>
                  <a:pt x="149976" y="510574"/>
                </a:cubicBezTo>
                <a:cubicBezTo>
                  <a:pt x="146797" y="513424"/>
                  <a:pt x="143633" y="516236"/>
                  <a:pt x="140484" y="519086"/>
                </a:cubicBezTo>
                <a:cubicBezTo>
                  <a:pt x="132720" y="520136"/>
                  <a:pt x="125645" y="522610"/>
                  <a:pt x="120108" y="527823"/>
                </a:cubicBezTo>
                <a:cubicBezTo>
                  <a:pt x="120108" y="527823"/>
                  <a:pt x="120079" y="527860"/>
                  <a:pt x="120079" y="527860"/>
                </a:cubicBezTo>
                <a:cubicBezTo>
                  <a:pt x="113370" y="532285"/>
                  <a:pt x="106720" y="536710"/>
                  <a:pt x="107306" y="545447"/>
                </a:cubicBezTo>
                <a:lnTo>
                  <a:pt x="107189" y="547285"/>
                </a:lnTo>
                <a:lnTo>
                  <a:pt x="107218" y="549122"/>
                </a:lnTo>
                <a:cubicBezTo>
                  <a:pt x="97287" y="550322"/>
                  <a:pt x="86477" y="550322"/>
                  <a:pt x="84119" y="562359"/>
                </a:cubicBezTo>
                <a:cubicBezTo>
                  <a:pt x="85320" y="566634"/>
                  <a:pt x="86507" y="570946"/>
                  <a:pt x="87737" y="575183"/>
                </a:cubicBezTo>
                <a:cubicBezTo>
                  <a:pt x="80223" y="574321"/>
                  <a:pt x="72869" y="571283"/>
                  <a:pt x="68079" y="581071"/>
                </a:cubicBezTo>
                <a:cubicBezTo>
                  <a:pt x="63685" y="590033"/>
                  <a:pt x="56390" y="597795"/>
                  <a:pt x="50356" y="606082"/>
                </a:cubicBezTo>
                <a:cubicBezTo>
                  <a:pt x="43954" y="610357"/>
                  <a:pt x="37554" y="614632"/>
                  <a:pt x="31153" y="618907"/>
                </a:cubicBezTo>
                <a:cubicBezTo>
                  <a:pt x="31621" y="631131"/>
                  <a:pt x="26333" y="641031"/>
                  <a:pt x="16695" y="649280"/>
                </a:cubicBezTo>
                <a:cubicBezTo>
                  <a:pt x="11187" y="650067"/>
                  <a:pt x="3863" y="646693"/>
                  <a:pt x="612" y="652505"/>
                </a:cubicBezTo>
                <a:cubicBezTo>
                  <a:pt x="-1893" y="657042"/>
                  <a:pt x="3893" y="657042"/>
                  <a:pt x="7174" y="657792"/>
                </a:cubicBezTo>
                <a:cubicBezTo>
                  <a:pt x="15142" y="659292"/>
                  <a:pt x="23067" y="660717"/>
                  <a:pt x="31035" y="662179"/>
                </a:cubicBezTo>
                <a:cubicBezTo>
                  <a:pt x="31035" y="666529"/>
                  <a:pt x="31035" y="670842"/>
                  <a:pt x="31035" y="675192"/>
                </a:cubicBezTo>
                <a:cubicBezTo>
                  <a:pt x="29453" y="678079"/>
                  <a:pt x="27857" y="680966"/>
                  <a:pt x="26275" y="683816"/>
                </a:cubicBezTo>
                <a:cubicBezTo>
                  <a:pt x="26275" y="685279"/>
                  <a:pt x="26275" y="686741"/>
                  <a:pt x="26275" y="688203"/>
                </a:cubicBezTo>
                <a:cubicBezTo>
                  <a:pt x="20870" y="689853"/>
                  <a:pt x="16139" y="682316"/>
                  <a:pt x="10235" y="686929"/>
                </a:cubicBezTo>
                <a:cubicBezTo>
                  <a:pt x="12462" y="692103"/>
                  <a:pt x="16724" y="694766"/>
                  <a:pt x="21573" y="696865"/>
                </a:cubicBezTo>
                <a:cubicBezTo>
                  <a:pt x="24517" y="702790"/>
                  <a:pt x="29497" y="706915"/>
                  <a:pt x="35737" y="709915"/>
                </a:cubicBezTo>
                <a:cubicBezTo>
                  <a:pt x="32822" y="719364"/>
                  <a:pt x="49652" y="721540"/>
                  <a:pt x="45346" y="731514"/>
                </a:cubicBezTo>
                <a:cubicBezTo>
                  <a:pt x="38549" y="730089"/>
                  <a:pt x="36411" y="721764"/>
                  <a:pt x="26963" y="721877"/>
                </a:cubicBezTo>
                <a:cubicBezTo>
                  <a:pt x="29248" y="729114"/>
                  <a:pt x="34346" y="732902"/>
                  <a:pt x="40615" y="735826"/>
                </a:cubicBezTo>
                <a:cubicBezTo>
                  <a:pt x="43808" y="740026"/>
                  <a:pt x="45624" y="745726"/>
                  <a:pt x="53139" y="745201"/>
                </a:cubicBezTo>
                <a:cubicBezTo>
                  <a:pt x="52157" y="742089"/>
                  <a:pt x="51191" y="738939"/>
                  <a:pt x="50209" y="735789"/>
                </a:cubicBezTo>
                <a:cubicBezTo>
                  <a:pt x="56566" y="735826"/>
                  <a:pt x="62909" y="735864"/>
                  <a:pt x="69251" y="735864"/>
                </a:cubicBezTo>
                <a:cubicBezTo>
                  <a:pt x="74012" y="738751"/>
                  <a:pt x="78772" y="741639"/>
                  <a:pt x="83533" y="744489"/>
                </a:cubicBezTo>
                <a:cubicBezTo>
                  <a:pt x="83591" y="746138"/>
                  <a:pt x="85203" y="747038"/>
                  <a:pt x="85789" y="748426"/>
                </a:cubicBezTo>
                <a:cubicBezTo>
                  <a:pt x="81614" y="749814"/>
                  <a:pt x="77439" y="751201"/>
                  <a:pt x="73265" y="752588"/>
                </a:cubicBezTo>
                <a:cubicBezTo>
                  <a:pt x="62206" y="754688"/>
                  <a:pt x="73763" y="762150"/>
                  <a:pt x="69369" y="765787"/>
                </a:cubicBezTo>
                <a:cubicBezTo>
                  <a:pt x="60316" y="766575"/>
                  <a:pt x="55336" y="772612"/>
                  <a:pt x="49902" y="778087"/>
                </a:cubicBezTo>
                <a:cubicBezTo>
                  <a:pt x="41084" y="780374"/>
                  <a:pt x="30317" y="775500"/>
                  <a:pt x="19713" y="785099"/>
                </a:cubicBezTo>
                <a:cubicBezTo>
                  <a:pt x="32309" y="784349"/>
                  <a:pt x="41450" y="783824"/>
                  <a:pt x="50605" y="783262"/>
                </a:cubicBezTo>
                <a:cubicBezTo>
                  <a:pt x="51469" y="786037"/>
                  <a:pt x="52362" y="788812"/>
                  <a:pt x="53212" y="791586"/>
                </a:cubicBezTo>
                <a:cubicBezTo>
                  <a:pt x="48788" y="796986"/>
                  <a:pt x="38491" y="796424"/>
                  <a:pt x="36850" y="804748"/>
                </a:cubicBezTo>
                <a:cubicBezTo>
                  <a:pt x="37934" y="805049"/>
                  <a:pt x="39047" y="805273"/>
                  <a:pt x="40190" y="805386"/>
                </a:cubicBezTo>
                <a:cubicBezTo>
                  <a:pt x="52494" y="813148"/>
                  <a:pt x="66102" y="808236"/>
                  <a:pt x="79168" y="808723"/>
                </a:cubicBezTo>
                <a:cubicBezTo>
                  <a:pt x="93523" y="808686"/>
                  <a:pt x="107863" y="808648"/>
                  <a:pt x="122218" y="808611"/>
                </a:cubicBezTo>
                <a:cubicBezTo>
                  <a:pt x="123390" y="808836"/>
                  <a:pt x="124561" y="809023"/>
                  <a:pt x="125704" y="809248"/>
                </a:cubicBezTo>
                <a:cubicBezTo>
                  <a:pt x="125982" y="811123"/>
                  <a:pt x="126260" y="812998"/>
                  <a:pt x="126568" y="814873"/>
                </a:cubicBezTo>
                <a:cubicBezTo>
                  <a:pt x="108024" y="815286"/>
                  <a:pt x="92029" y="823085"/>
                  <a:pt x="75843" y="829873"/>
                </a:cubicBezTo>
                <a:cubicBezTo>
                  <a:pt x="66776" y="833735"/>
                  <a:pt x="70804" y="836960"/>
                  <a:pt x="78304" y="838122"/>
                </a:cubicBezTo>
                <a:cubicBezTo>
                  <a:pt x="75067" y="849484"/>
                  <a:pt x="62880" y="849821"/>
                  <a:pt x="54076" y="854396"/>
                </a:cubicBezTo>
                <a:cubicBezTo>
                  <a:pt x="48818" y="858484"/>
                  <a:pt x="43559" y="862533"/>
                  <a:pt x="37129" y="867483"/>
                </a:cubicBezTo>
                <a:cubicBezTo>
                  <a:pt x="46342" y="868046"/>
                  <a:pt x="53139" y="868496"/>
                  <a:pt x="59950" y="868908"/>
                </a:cubicBezTo>
                <a:cubicBezTo>
                  <a:pt x="63407" y="873971"/>
                  <a:pt x="62206" y="876595"/>
                  <a:pt x="55248" y="876558"/>
                </a:cubicBezTo>
                <a:cubicBezTo>
                  <a:pt x="45932" y="876408"/>
                  <a:pt x="36601" y="876520"/>
                  <a:pt x="24107" y="876520"/>
                </a:cubicBezTo>
                <a:cubicBezTo>
                  <a:pt x="44950" y="891745"/>
                  <a:pt x="64359" y="879858"/>
                  <a:pt x="82815" y="881320"/>
                </a:cubicBezTo>
                <a:cubicBezTo>
                  <a:pt x="92834" y="888107"/>
                  <a:pt x="101257" y="898044"/>
                  <a:pt x="116183" y="894820"/>
                </a:cubicBezTo>
                <a:cubicBezTo>
                  <a:pt x="124781" y="897932"/>
                  <a:pt x="133306" y="896807"/>
                  <a:pt x="141787" y="895757"/>
                </a:cubicBezTo>
                <a:cubicBezTo>
                  <a:pt x="143823" y="899770"/>
                  <a:pt x="147002" y="903744"/>
                  <a:pt x="148701" y="907644"/>
                </a:cubicBezTo>
                <a:cubicBezTo>
                  <a:pt x="150034" y="910719"/>
                  <a:pt x="153095" y="913156"/>
                  <a:pt x="155382" y="915856"/>
                </a:cubicBezTo>
                <a:cubicBezTo>
                  <a:pt x="161607" y="920093"/>
                  <a:pt x="167817" y="924368"/>
                  <a:pt x="174056" y="928606"/>
                </a:cubicBezTo>
                <a:cubicBezTo>
                  <a:pt x="170876" y="931456"/>
                  <a:pt x="167715" y="934268"/>
                  <a:pt x="164565" y="937118"/>
                </a:cubicBezTo>
                <a:cubicBezTo>
                  <a:pt x="156800" y="938168"/>
                  <a:pt x="149727" y="940642"/>
                  <a:pt x="144190" y="945855"/>
                </a:cubicBezTo>
                <a:cubicBezTo>
                  <a:pt x="144190" y="945855"/>
                  <a:pt x="144160" y="945892"/>
                  <a:pt x="144160" y="945892"/>
                </a:cubicBezTo>
                <a:cubicBezTo>
                  <a:pt x="137451" y="950317"/>
                  <a:pt x="130801" y="954742"/>
                  <a:pt x="131387" y="963479"/>
                </a:cubicBezTo>
                <a:lnTo>
                  <a:pt x="131270" y="965354"/>
                </a:lnTo>
                <a:lnTo>
                  <a:pt x="131299" y="967154"/>
                </a:lnTo>
                <a:cubicBezTo>
                  <a:pt x="121353" y="968354"/>
                  <a:pt x="110558" y="968354"/>
                  <a:pt x="108200" y="980391"/>
                </a:cubicBezTo>
                <a:cubicBezTo>
                  <a:pt x="109386" y="984666"/>
                  <a:pt x="110587" y="988978"/>
                  <a:pt x="111818" y="993215"/>
                </a:cubicBezTo>
                <a:cubicBezTo>
                  <a:pt x="104304" y="992353"/>
                  <a:pt x="96950" y="989316"/>
                  <a:pt x="92161" y="999103"/>
                </a:cubicBezTo>
                <a:cubicBezTo>
                  <a:pt x="87766" y="1008065"/>
                  <a:pt x="80472" y="1015827"/>
                  <a:pt x="74437" y="1024114"/>
                </a:cubicBezTo>
                <a:cubicBezTo>
                  <a:pt x="68021" y="1028389"/>
                  <a:pt x="61620" y="1032664"/>
                  <a:pt x="55219" y="1036939"/>
                </a:cubicBezTo>
                <a:cubicBezTo>
                  <a:pt x="55702" y="1049163"/>
                  <a:pt x="50414" y="1059100"/>
                  <a:pt x="40776" y="1067312"/>
                </a:cubicBezTo>
                <a:cubicBezTo>
                  <a:pt x="35268" y="1068099"/>
                  <a:pt x="27945" y="1064725"/>
                  <a:pt x="24693" y="1070537"/>
                </a:cubicBezTo>
                <a:cubicBezTo>
                  <a:pt x="22188" y="1075075"/>
                  <a:pt x="27974" y="1075075"/>
                  <a:pt x="31255" y="1075824"/>
                </a:cubicBezTo>
                <a:cubicBezTo>
                  <a:pt x="39223" y="1077324"/>
                  <a:pt x="47148" y="1078749"/>
                  <a:pt x="55116" y="1080212"/>
                </a:cubicBezTo>
                <a:cubicBezTo>
                  <a:pt x="55116" y="1084561"/>
                  <a:pt x="55116" y="1088874"/>
                  <a:pt x="55116" y="1093224"/>
                </a:cubicBezTo>
                <a:cubicBezTo>
                  <a:pt x="53520" y="1096111"/>
                  <a:pt x="51938" y="1098999"/>
                  <a:pt x="50356" y="1101886"/>
                </a:cubicBezTo>
                <a:cubicBezTo>
                  <a:pt x="50356" y="1103310"/>
                  <a:pt x="50356" y="1104773"/>
                  <a:pt x="50356" y="1106235"/>
                </a:cubicBezTo>
                <a:cubicBezTo>
                  <a:pt x="44950" y="1107886"/>
                  <a:pt x="40219" y="1100348"/>
                  <a:pt x="34316" y="1104961"/>
                </a:cubicBezTo>
                <a:cubicBezTo>
                  <a:pt x="36543" y="1110135"/>
                  <a:pt x="40805" y="1112798"/>
                  <a:pt x="45654" y="1114898"/>
                </a:cubicBezTo>
                <a:cubicBezTo>
                  <a:pt x="48598" y="1120822"/>
                  <a:pt x="53578" y="1124947"/>
                  <a:pt x="59818" y="1127947"/>
                </a:cubicBezTo>
                <a:cubicBezTo>
                  <a:pt x="56888" y="1137397"/>
                  <a:pt x="73733" y="1139572"/>
                  <a:pt x="69412" y="1149546"/>
                </a:cubicBezTo>
                <a:cubicBezTo>
                  <a:pt x="62631" y="1148121"/>
                  <a:pt x="60477" y="1139797"/>
                  <a:pt x="51044" y="1139909"/>
                </a:cubicBezTo>
                <a:cubicBezTo>
                  <a:pt x="53329" y="1147146"/>
                  <a:pt x="58427" y="1150934"/>
                  <a:pt x="64681" y="1153859"/>
                </a:cubicBezTo>
                <a:cubicBezTo>
                  <a:pt x="67889" y="1158059"/>
                  <a:pt x="69691" y="1163758"/>
                  <a:pt x="77220" y="1163233"/>
                </a:cubicBezTo>
                <a:cubicBezTo>
                  <a:pt x="76238" y="1160121"/>
                  <a:pt x="75272" y="1156971"/>
                  <a:pt x="74290" y="1153821"/>
                </a:cubicBezTo>
                <a:cubicBezTo>
                  <a:pt x="80633" y="1153859"/>
                  <a:pt x="86990" y="1153896"/>
                  <a:pt x="93332" y="1153896"/>
                </a:cubicBezTo>
                <a:cubicBezTo>
                  <a:pt x="98093" y="1156783"/>
                  <a:pt x="102854" y="1159671"/>
                  <a:pt x="107614" y="1162521"/>
                </a:cubicBezTo>
                <a:cubicBezTo>
                  <a:pt x="107672" y="1164171"/>
                  <a:pt x="109284" y="1165071"/>
                  <a:pt x="109870" y="1166458"/>
                </a:cubicBezTo>
                <a:cubicBezTo>
                  <a:pt x="105695" y="1167846"/>
                  <a:pt x="101520" y="1169233"/>
                  <a:pt x="97331" y="1170658"/>
                </a:cubicBezTo>
                <a:cubicBezTo>
                  <a:pt x="86287" y="1172720"/>
                  <a:pt x="97844" y="1180182"/>
                  <a:pt x="93435" y="1183820"/>
                </a:cubicBezTo>
                <a:cubicBezTo>
                  <a:pt x="84397" y="1184607"/>
                  <a:pt x="79417" y="1190644"/>
                  <a:pt x="73982" y="1196119"/>
                </a:cubicBezTo>
                <a:cubicBezTo>
                  <a:pt x="65165" y="1198444"/>
                  <a:pt x="54384" y="1193532"/>
                  <a:pt x="43779" y="1203131"/>
                </a:cubicBezTo>
                <a:cubicBezTo>
                  <a:pt x="56390" y="1202381"/>
                  <a:pt x="65516" y="1201856"/>
                  <a:pt x="74686" y="1201294"/>
                </a:cubicBezTo>
                <a:cubicBezTo>
                  <a:pt x="75550" y="1204069"/>
                  <a:pt x="76429" y="1206843"/>
                  <a:pt x="77293" y="1209619"/>
                </a:cubicBezTo>
                <a:cubicBezTo>
                  <a:pt x="72869" y="1215018"/>
                  <a:pt x="62572" y="1214456"/>
                  <a:pt x="60932" y="1222780"/>
                </a:cubicBezTo>
                <a:cubicBezTo>
                  <a:pt x="62015" y="1223081"/>
                  <a:pt x="63129" y="1223305"/>
                  <a:pt x="64271" y="1223418"/>
                </a:cubicBezTo>
                <a:cubicBezTo>
                  <a:pt x="76575" y="1231180"/>
                  <a:pt x="90183" y="1226268"/>
                  <a:pt x="103234" y="1226755"/>
                </a:cubicBezTo>
                <a:cubicBezTo>
                  <a:pt x="117604" y="1226718"/>
                  <a:pt x="131944" y="1226680"/>
                  <a:pt x="146299" y="1226643"/>
                </a:cubicBezTo>
                <a:cubicBezTo>
                  <a:pt x="155907" y="1228443"/>
                  <a:pt x="165473" y="1230168"/>
                  <a:pt x="175080" y="1231930"/>
                </a:cubicBezTo>
                <a:cubicBezTo>
                  <a:pt x="176284" y="1232905"/>
                  <a:pt x="177645" y="1233130"/>
                  <a:pt x="179152" y="1232568"/>
                </a:cubicBezTo>
                <a:cubicBezTo>
                  <a:pt x="183855" y="1238080"/>
                  <a:pt x="202311" y="1233730"/>
                  <a:pt x="193537" y="1248992"/>
                </a:cubicBezTo>
                <a:cubicBezTo>
                  <a:pt x="214251" y="1265641"/>
                  <a:pt x="239795" y="1268866"/>
                  <a:pt x="265972" y="1270291"/>
                </a:cubicBezTo>
                <a:cubicBezTo>
                  <a:pt x="271875" y="1270628"/>
                  <a:pt x="277732" y="1271004"/>
                  <a:pt x="283638" y="1271341"/>
                </a:cubicBezTo>
                <a:cubicBezTo>
                  <a:pt x="306501" y="1273516"/>
                  <a:pt x="327785" y="1286528"/>
                  <a:pt x="352012" y="1279366"/>
                </a:cubicBezTo>
                <a:cubicBezTo>
                  <a:pt x="363146" y="1280565"/>
                  <a:pt x="373221" y="1288778"/>
                  <a:pt x="385322" y="1283528"/>
                </a:cubicBezTo>
                <a:cubicBezTo>
                  <a:pt x="392177" y="1284166"/>
                  <a:pt x="399575" y="1287203"/>
                  <a:pt x="404641" y="1279965"/>
                </a:cubicBezTo>
                <a:cubicBezTo>
                  <a:pt x="406194" y="1280078"/>
                  <a:pt x="407705" y="1279853"/>
                  <a:pt x="409152" y="1279253"/>
                </a:cubicBezTo>
                <a:cubicBezTo>
                  <a:pt x="417751" y="1285628"/>
                  <a:pt x="427579" y="1285403"/>
                  <a:pt x="437719" y="1283678"/>
                </a:cubicBezTo>
                <a:cubicBezTo>
                  <a:pt x="440719" y="1283790"/>
                  <a:pt x="443692" y="1283978"/>
                  <a:pt x="446681" y="1284091"/>
                </a:cubicBezTo>
                <a:cubicBezTo>
                  <a:pt x="466967" y="1291178"/>
                  <a:pt x="488957" y="1286678"/>
                  <a:pt x="509551" y="1291702"/>
                </a:cubicBezTo>
                <a:cubicBezTo>
                  <a:pt x="518996" y="1294177"/>
                  <a:pt x="528461" y="1293240"/>
                  <a:pt x="537952" y="1291928"/>
                </a:cubicBezTo>
                <a:cubicBezTo>
                  <a:pt x="549156" y="1292040"/>
                  <a:pt x="560406" y="1292152"/>
                  <a:pt x="571625" y="1292265"/>
                </a:cubicBezTo>
                <a:cubicBezTo>
                  <a:pt x="573167" y="1292302"/>
                  <a:pt x="574719" y="1292302"/>
                  <a:pt x="576256" y="1292378"/>
                </a:cubicBezTo>
                <a:cubicBezTo>
                  <a:pt x="586936" y="1291628"/>
                  <a:pt x="597657" y="1290315"/>
                  <a:pt x="608348" y="1290352"/>
                </a:cubicBezTo>
                <a:cubicBezTo>
                  <a:pt x="640266" y="1290503"/>
                  <a:pt x="672110" y="1292378"/>
                  <a:pt x="704044" y="1292415"/>
                </a:cubicBezTo>
                <a:cubicBezTo>
                  <a:pt x="705772" y="1292490"/>
                  <a:pt x="707471" y="1292340"/>
                  <a:pt x="709185" y="1292340"/>
                </a:cubicBezTo>
                <a:cubicBezTo>
                  <a:pt x="719043" y="1292265"/>
                  <a:pt x="728901" y="1292940"/>
                  <a:pt x="738775" y="1292115"/>
                </a:cubicBezTo>
                <a:cubicBezTo>
                  <a:pt x="740897" y="1292190"/>
                  <a:pt x="743008" y="1292003"/>
                  <a:pt x="745160" y="1292115"/>
                </a:cubicBezTo>
                <a:cubicBezTo>
                  <a:pt x="751914" y="1296502"/>
                  <a:pt x="759384" y="1296803"/>
                  <a:pt x="766928" y="1296540"/>
                </a:cubicBezTo>
                <a:cubicBezTo>
                  <a:pt x="806725" y="1296502"/>
                  <a:pt x="846537" y="1296465"/>
                  <a:pt x="886334" y="1296390"/>
                </a:cubicBezTo>
                <a:lnTo>
                  <a:pt x="886334" y="1296427"/>
                </a:lnTo>
                <a:cubicBezTo>
                  <a:pt x="895975" y="1296465"/>
                  <a:pt x="905597" y="1296465"/>
                  <a:pt x="915234" y="1296540"/>
                </a:cubicBezTo>
                <a:cubicBezTo>
                  <a:pt x="924639" y="1296540"/>
                  <a:pt x="934044" y="1296540"/>
                  <a:pt x="943463" y="1296540"/>
                </a:cubicBezTo>
                <a:cubicBezTo>
                  <a:pt x="943433" y="1295152"/>
                  <a:pt x="943403" y="1293802"/>
                  <a:pt x="943373" y="1292528"/>
                </a:cubicBezTo>
                <a:cubicBezTo>
                  <a:pt x="933984" y="1292528"/>
                  <a:pt x="924609" y="1292528"/>
                  <a:pt x="915234" y="1292528"/>
                </a:cubicBezTo>
                <a:cubicBezTo>
                  <a:pt x="912366" y="1292528"/>
                  <a:pt x="909493" y="1292528"/>
                  <a:pt x="906621" y="1292565"/>
                </a:cubicBezTo>
                <a:cubicBezTo>
                  <a:pt x="915924" y="1292302"/>
                  <a:pt x="925254" y="1292040"/>
                  <a:pt x="934542" y="1291628"/>
                </a:cubicBezTo>
                <a:cubicBezTo>
                  <a:pt x="939361" y="1291665"/>
                  <a:pt x="944209" y="1291702"/>
                  <a:pt x="949028" y="1291740"/>
                </a:cubicBezTo>
                <a:cubicBezTo>
                  <a:pt x="970515" y="1290690"/>
                  <a:pt x="992342" y="1294965"/>
                  <a:pt x="1013465" y="1288478"/>
                </a:cubicBezTo>
                <a:cubicBezTo>
                  <a:pt x="1014080" y="1288815"/>
                  <a:pt x="1014605" y="1289377"/>
                  <a:pt x="1015074" y="1289340"/>
                </a:cubicBezTo>
                <a:cubicBezTo>
                  <a:pt x="1016278" y="1289228"/>
                  <a:pt x="1017418" y="1288815"/>
                  <a:pt x="1018591" y="1288515"/>
                </a:cubicBezTo>
                <a:cubicBezTo>
                  <a:pt x="1028052" y="1290990"/>
                  <a:pt x="1037487" y="1290840"/>
                  <a:pt x="1046948" y="1288515"/>
                </a:cubicBezTo>
                <a:cubicBezTo>
                  <a:pt x="1097555" y="1287540"/>
                  <a:pt x="1148325" y="1290765"/>
                  <a:pt x="1198786" y="1284315"/>
                </a:cubicBezTo>
                <a:cubicBezTo>
                  <a:pt x="1214097" y="1284203"/>
                  <a:pt x="1229415" y="1284091"/>
                  <a:pt x="1244722" y="1284015"/>
                </a:cubicBezTo>
                <a:cubicBezTo>
                  <a:pt x="1247845" y="1285066"/>
                  <a:pt x="1250875" y="1284015"/>
                  <a:pt x="1253995" y="1284315"/>
                </a:cubicBezTo>
                <a:cubicBezTo>
                  <a:pt x="1249060" y="1286153"/>
                  <a:pt x="1244107" y="1288065"/>
                  <a:pt x="1239187" y="1289903"/>
                </a:cubicBezTo>
                <a:cubicBezTo>
                  <a:pt x="1246612" y="1291628"/>
                  <a:pt x="1253819" y="1294515"/>
                  <a:pt x="1259226" y="1288290"/>
                </a:cubicBezTo>
                <a:cubicBezTo>
                  <a:pt x="1268717" y="1288140"/>
                  <a:pt x="1278178" y="1287990"/>
                  <a:pt x="1287672" y="1287878"/>
                </a:cubicBezTo>
                <a:cubicBezTo>
                  <a:pt x="1293297" y="1287953"/>
                  <a:pt x="1299083" y="1288328"/>
                  <a:pt x="1302537" y="1282965"/>
                </a:cubicBezTo>
                <a:cubicBezTo>
                  <a:pt x="1302612" y="1283003"/>
                  <a:pt x="1302672" y="1282928"/>
                  <a:pt x="1302728" y="1282965"/>
                </a:cubicBezTo>
                <a:cubicBezTo>
                  <a:pt x="1324687" y="1281766"/>
                  <a:pt x="1346980" y="1286940"/>
                  <a:pt x="1368673" y="1280341"/>
                </a:cubicBezTo>
                <a:cubicBezTo>
                  <a:pt x="1369509" y="1280153"/>
                  <a:pt x="1370064" y="1280303"/>
                  <a:pt x="1370930" y="1280115"/>
                </a:cubicBezTo>
                <a:cubicBezTo>
                  <a:pt x="1418080" y="1279590"/>
                  <a:pt x="1465261" y="1279103"/>
                  <a:pt x="1512411" y="1278615"/>
                </a:cubicBezTo>
                <a:cubicBezTo>
                  <a:pt x="1515782" y="1278653"/>
                  <a:pt x="1519180" y="1278653"/>
                  <a:pt x="1522547" y="1278691"/>
                </a:cubicBezTo>
                <a:cubicBezTo>
                  <a:pt x="1565655" y="1278578"/>
                  <a:pt x="1608778" y="1278466"/>
                  <a:pt x="1651917" y="1278353"/>
                </a:cubicBezTo>
                <a:cubicBezTo>
                  <a:pt x="1678739" y="1277041"/>
                  <a:pt x="1705543" y="1275766"/>
                  <a:pt x="1732351" y="1274453"/>
                </a:cubicBezTo>
                <a:cubicBezTo>
                  <a:pt x="1735703" y="1274453"/>
                  <a:pt x="1739044" y="1274491"/>
                  <a:pt x="1742396" y="1274491"/>
                </a:cubicBezTo>
                <a:cubicBezTo>
                  <a:pt x="1756650" y="1274491"/>
                  <a:pt x="1770873" y="1274453"/>
                  <a:pt x="1785126" y="1274453"/>
                </a:cubicBezTo>
                <a:cubicBezTo>
                  <a:pt x="1802686" y="1274378"/>
                  <a:pt x="1820281" y="1274341"/>
                  <a:pt x="1837871" y="1274266"/>
                </a:cubicBezTo>
                <a:cubicBezTo>
                  <a:pt x="1845723" y="1274266"/>
                  <a:pt x="1853546" y="1274228"/>
                  <a:pt x="1861383" y="1274228"/>
                </a:cubicBezTo>
                <a:cubicBezTo>
                  <a:pt x="1870933" y="1274304"/>
                  <a:pt x="1880511" y="1274378"/>
                  <a:pt x="1890061" y="1274416"/>
                </a:cubicBezTo>
                <a:cubicBezTo>
                  <a:pt x="1893402" y="1274453"/>
                  <a:pt x="1896770" y="1274453"/>
                  <a:pt x="1900111" y="1274491"/>
                </a:cubicBezTo>
                <a:cubicBezTo>
                  <a:pt x="1913937" y="1274866"/>
                  <a:pt x="1927811" y="1275241"/>
                  <a:pt x="1941637" y="1275653"/>
                </a:cubicBezTo>
                <a:lnTo>
                  <a:pt x="1941667" y="1275653"/>
                </a:lnTo>
                <a:cubicBezTo>
                  <a:pt x="1957780" y="1279703"/>
                  <a:pt x="1974227" y="1279478"/>
                  <a:pt x="1990707" y="1278766"/>
                </a:cubicBezTo>
                <a:cubicBezTo>
                  <a:pt x="2002954" y="1279253"/>
                  <a:pt x="2015227" y="1279666"/>
                  <a:pt x="2027489" y="1280115"/>
                </a:cubicBezTo>
                <a:cubicBezTo>
                  <a:pt x="2038780" y="1284728"/>
                  <a:pt x="2050689" y="1283790"/>
                  <a:pt x="2062554" y="1283153"/>
                </a:cubicBezTo>
                <a:cubicBezTo>
                  <a:pt x="2067065" y="1283453"/>
                  <a:pt x="2071606" y="1283753"/>
                  <a:pt x="2076102" y="1284015"/>
                </a:cubicBezTo>
                <a:cubicBezTo>
                  <a:pt x="2098076" y="1290465"/>
                  <a:pt x="2120778" y="1287353"/>
                  <a:pt x="2143160" y="1288478"/>
                </a:cubicBezTo>
                <a:cubicBezTo>
                  <a:pt x="2156476" y="1295715"/>
                  <a:pt x="2171389" y="1290690"/>
                  <a:pt x="2185305" y="1293165"/>
                </a:cubicBezTo>
                <a:cubicBezTo>
                  <a:pt x="2192655" y="1297590"/>
                  <a:pt x="2199176" y="1299727"/>
                  <a:pt x="2201066" y="1288628"/>
                </a:cubicBezTo>
                <a:cubicBezTo>
                  <a:pt x="2209634" y="1278165"/>
                  <a:pt x="2208299" y="1263766"/>
                  <a:pt x="2218525" y="1253754"/>
                </a:cubicBezTo>
                <a:cubicBezTo>
                  <a:pt x="2228207" y="1244192"/>
                  <a:pt x="2228544" y="1233092"/>
                  <a:pt x="2221716" y="1221731"/>
                </a:cubicBezTo>
                <a:cubicBezTo>
                  <a:pt x="2221600" y="1220455"/>
                  <a:pt x="2221000" y="1219518"/>
                  <a:pt x="2219800" y="1218806"/>
                </a:cubicBezTo>
                <a:cubicBezTo>
                  <a:pt x="2215154" y="1211643"/>
                  <a:pt x="2210496" y="1204444"/>
                  <a:pt x="2205854" y="1197319"/>
                </a:cubicBezTo>
                <a:cubicBezTo>
                  <a:pt x="2221866" y="1198819"/>
                  <a:pt x="2231079" y="1189107"/>
                  <a:pt x="2240671" y="1180070"/>
                </a:cubicBezTo>
                <a:cubicBezTo>
                  <a:pt x="2245152" y="1178457"/>
                  <a:pt x="2247939" y="1175457"/>
                  <a:pt x="2249476" y="1171445"/>
                </a:cubicBezTo>
                <a:cubicBezTo>
                  <a:pt x="2253282" y="1171183"/>
                  <a:pt x="2256492" y="1170058"/>
                  <a:pt x="2258104" y="1166608"/>
                </a:cubicBezTo>
                <a:cubicBezTo>
                  <a:pt x="2265953" y="1163908"/>
                  <a:pt x="2277746" y="1171145"/>
                  <a:pt x="2281920" y="1159183"/>
                </a:cubicBezTo>
                <a:cubicBezTo>
                  <a:pt x="2282403" y="1159221"/>
                  <a:pt x="2282812" y="1158996"/>
                  <a:pt x="2283296" y="1159071"/>
                </a:cubicBezTo>
                <a:cubicBezTo>
                  <a:pt x="2290634" y="1159183"/>
                  <a:pt x="2297958" y="1159333"/>
                  <a:pt x="2305285" y="1159446"/>
                </a:cubicBezTo>
                <a:cubicBezTo>
                  <a:pt x="2312095" y="1163533"/>
                  <a:pt x="2319388" y="1165521"/>
                  <a:pt x="2330244" y="1164996"/>
                </a:cubicBezTo>
                <a:cubicBezTo>
                  <a:pt x="2322039" y="1157421"/>
                  <a:pt x="2314438" y="1154946"/>
                  <a:pt x="2305900" y="1154159"/>
                </a:cubicBezTo>
                <a:cubicBezTo>
                  <a:pt x="2303114" y="1152471"/>
                  <a:pt x="2300301" y="1150821"/>
                  <a:pt x="2297519" y="1149096"/>
                </a:cubicBezTo>
                <a:cubicBezTo>
                  <a:pt x="2298794" y="1137697"/>
                  <a:pt x="2300069" y="1126297"/>
                  <a:pt x="2301329" y="1114860"/>
                </a:cubicBezTo>
                <a:cubicBezTo>
                  <a:pt x="2300612" y="1113473"/>
                  <a:pt x="2299045" y="1112648"/>
                  <a:pt x="2298239" y="1111373"/>
                </a:cubicBezTo>
                <a:cubicBezTo>
                  <a:pt x="2298546" y="1111035"/>
                  <a:pt x="2298955" y="1111260"/>
                  <a:pt x="2299263" y="1110923"/>
                </a:cubicBezTo>
                <a:cubicBezTo>
                  <a:pt x="2301269" y="1110848"/>
                  <a:pt x="2303305" y="1110810"/>
                  <a:pt x="2305311" y="1110698"/>
                </a:cubicBezTo>
                <a:cubicBezTo>
                  <a:pt x="2309987" y="1110510"/>
                  <a:pt x="2314686" y="1110360"/>
                  <a:pt x="2319362" y="1110173"/>
                </a:cubicBezTo>
                <a:cubicBezTo>
                  <a:pt x="2325789" y="1108823"/>
                  <a:pt x="2332220" y="1107473"/>
                  <a:pt x="2338681" y="1106160"/>
                </a:cubicBezTo>
                <a:cubicBezTo>
                  <a:pt x="2338681" y="1106160"/>
                  <a:pt x="2338681" y="1106123"/>
                  <a:pt x="2338681" y="1106123"/>
                </a:cubicBezTo>
                <a:lnTo>
                  <a:pt x="2338681" y="1106160"/>
                </a:lnTo>
                <a:cubicBezTo>
                  <a:pt x="2358806" y="1101211"/>
                  <a:pt x="2380443" y="1099486"/>
                  <a:pt x="2396189" y="1084787"/>
                </a:cubicBezTo>
                <a:cubicBezTo>
                  <a:pt x="2410366" y="1082124"/>
                  <a:pt x="2418159" y="1070462"/>
                  <a:pt x="2432296" y="1065700"/>
                </a:cubicBezTo>
                <a:cubicBezTo>
                  <a:pt x="2422921" y="1060863"/>
                  <a:pt x="2417397" y="1068250"/>
                  <a:pt x="2410558" y="1067537"/>
                </a:cubicBezTo>
                <a:cubicBezTo>
                  <a:pt x="2408769" y="1065925"/>
                  <a:pt x="2406999" y="1064313"/>
                  <a:pt x="2405210" y="1062700"/>
                </a:cubicBezTo>
                <a:cubicBezTo>
                  <a:pt x="2408638" y="1058650"/>
                  <a:pt x="2412080" y="1054638"/>
                  <a:pt x="2415508" y="1050626"/>
                </a:cubicBezTo>
                <a:cubicBezTo>
                  <a:pt x="2429232" y="1047776"/>
                  <a:pt x="2436192" y="1037576"/>
                  <a:pt x="2444599" y="1028876"/>
                </a:cubicBezTo>
                <a:cubicBezTo>
                  <a:pt x="2449856" y="1025689"/>
                  <a:pt x="2453842" y="1021827"/>
                  <a:pt x="2452946" y="1015452"/>
                </a:cubicBezTo>
                <a:cubicBezTo>
                  <a:pt x="2450047" y="998953"/>
                  <a:pt x="2472884" y="993328"/>
                  <a:pt x="2473998" y="975891"/>
                </a:cubicBezTo>
                <a:cubicBezTo>
                  <a:pt x="2467360" y="979791"/>
                  <a:pt x="2462879" y="982416"/>
                  <a:pt x="2458425" y="985041"/>
                </a:cubicBezTo>
                <a:cubicBezTo>
                  <a:pt x="2458398" y="983616"/>
                  <a:pt x="2458293" y="982153"/>
                  <a:pt x="2458147" y="980728"/>
                </a:cubicBezTo>
                <a:cubicBezTo>
                  <a:pt x="2461443" y="976491"/>
                  <a:pt x="2464754" y="972216"/>
                  <a:pt x="2468065" y="967904"/>
                </a:cubicBezTo>
                <a:cubicBezTo>
                  <a:pt x="2463142" y="959692"/>
                  <a:pt x="2465999" y="952904"/>
                  <a:pt x="2472914" y="946942"/>
                </a:cubicBezTo>
                <a:cubicBezTo>
                  <a:pt x="2477556" y="943642"/>
                  <a:pt x="2482198" y="940380"/>
                  <a:pt x="2486871" y="937080"/>
                </a:cubicBezTo>
                <a:cubicBezTo>
                  <a:pt x="2490887" y="937418"/>
                  <a:pt x="2494314" y="936480"/>
                  <a:pt x="2496699" y="933330"/>
                </a:cubicBezTo>
                <a:cubicBezTo>
                  <a:pt x="2517807" y="921893"/>
                  <a:pt x="2517590" y="919944"/>
                  <a:pt x="2493508" y="906369"/>
                </a:cubicBezTo>
                <a:cubicBezTo>
                  <a:pt x="2493171" y="904232"/>
                  <a:pt x="2492863" y="902132"/>
                  <a:pt x="2492526" y="899994"/>
                </a:cubicBezTo>
                <a:cubicBezTo>
                  <a:pt x="2511069" y="899507"/>
                  <a:pt x="2527095" y="891745"/>
                  <a:pt x="2543253" y="884957"/>
                </a:cubicBezTo>
                <a:cubicBezTo>
                  <a:pt x="2552347" y="881095"/>
                  <a:pt x="2548304" y="877908"/>
                  <a:pt x="2540820" y="876708"/>
                </a:cubicBezTo>
                <a:cubicBezTo>
                  <a:pt x="2544056" y="865383"/>
                  <a:pt x="2556243" y="865008"/>
                  <a:pt x="2565047" y="860434"/>
                </a:cubicBezTo>
                <a:cubicBezTo>
                  <a:pt x="2570305" y="856384"/>
                  <a:pt x="2575566" y="852296"/>
                  <a:pt x="2581997" y="847346"/>
                </a:cubicBezTo>
                <a:cubicBezTo>
                  <a:pt x="2572783" y="846784"/>
                  <a:pt x="2565985" y="846334"/>
                  <a:pt x="2559175" y="845921"/>
                </a:cubicBezTo>
                <a:cubicBezTo>
                  <a:pt x="2555658" y="840747"/>
                  <a:pt x="2556858" y="838122"/>
                  <a:pt x="2563848" y="838197"/>
                </a:cubicBezTo>
                <a:close/>
                <a:moveTo>
                  <a:pt x="2535401" y="500599"/>
                </a:moveTo>
                <a:cubicBezTo>
                  <a:pt x="2535401" y="500599"/>
                  <a:pt x="2535401" y="500561"/>
                  <a:pt x="2535401" y="500599"/>
                </a:cubicBezTo>
                <a:cubicBezTo>
                  <a:pt x="2535401" y="500561"/>
                  <a:pt x="2535401" y="500599"/>
                  <a:pt x="2535401" y="500599"/>
                </a:cubicBezTo>
                <a:close/>
                <a:moveTo>
                  <a:pt x="2536852" y="496174"/>
                </a:moveTo>
                <a:cubicBezTo>
                  <a:pt x="2537070" y="496174"/>
                  <a:pt x="2537291" y="496137"/>
                  <a:pt x="2537509" y="496137"/>
                </a:cubicBezTo>
                <a:cubicBezTo>
                  <a:pt x="2537317" y="496212"/>
                  <a:pt x="2537100" y="496212"/>
                  <a:pt x="2536852" y="496174"/>
                </a:cubicBezTo>
                <a:close/>
                <a:moveTo>
                  <a:pt x="2508256" y="415703"/>
                </a:moveTo>
                <a:cubicBezTo>
                  <a:pt x="2508654" y="415627"/>
                  <a:pt x="2509006" y="415703"/>
                  <a:pt x="2509400" y="415627"/>
                </a:cubicBezTo>
                <a:cubicBezTo>
                  <a:pt x="2508946" y="416565"/>
                  <a:pt x="2509460" y="417390"/>
                  <a:pt x="2509651" y="418253"/>
                </a:cubicBezTo>
                <a:cubicBezTo>
                  <a:pt x="2509516" y="418178"/>
                  <a:pt x="2509370" y="418102"/>
                  <a:pt x="2509224" y="418065"/>
                </a:cubicBezTo>
                <a:lnTo>
                  <a:pt x="2509122" y="418140"/>
                </a:lnTo>
                <a:cubicBezTo>
                  <a:pt x="2508845" y="417315"/>
                  <a:pt x="2508567" y="416528"/>
                  <a:pt x="2508256" y="415703"/>
                </a:cubicBezTo>
                <a:lnTo>
                  <a:pt x="2508230" y="415740"/>
                </a:lnTo>
                <a:close/>
                <a:moveTo>
                  <a:pt x="2512711" y="78142"/>
                </a:moveTo>
                <a:cubicBezTo>
                  <a:pt x="2512932" y="78142"/>
                  <a:pt x="2513150" y="78105"/>
                  <a:pt x="2513386" y="78105"/>
                </a:cubicBezTo>
                <a:cubicBezTo>
                  <a:pt x="2513150" y="78179"/>
                  <a:pt x="2512932" y="78179"/>
                  <a:pt x="2512711" y="78142"/>
                </a:cubicBezTo>
                <a:close/>
                <a:moveTo>
                  <a:pt x="2480984" y="77505"/>
                </a:moveTo>
                <a:cubicBezTo>
                  <a:pt x="2481261" y="77730"/>
                  <a:pt x="2481674" y="77505"/>
                  <a:pt x="2481951" y="77730"/>
                </a:cubicBezTo>
                <a:cubicBezTo>
                  <a:pt x="2481583" y="77730"/>
                  <a:pt x="2481261" y="77730"/>
                  <a:pt x="2480897" y="77730"/>
                </a:cubicBezTo>
                <a:cubicBezTo>
                  <a:pt x="2480924" y="77692"/>
                  <a:pt x="2480954" y="77617"/>
                  <a:pt x="2480984" y="77505"/>
                </a:cubicBezTo>
                <a:close/>
                <a:moveTo>
                  <a:pt x="2458938" y="298445"/>
                </a:moveTo>
                <a:cubicBezTo>
                  <a:pt x="2459013" y="298633"/>
                  <a:pt x="2459099" y="298820"/>
                  <a:pt x="2459216" y="299008"/>
                </a:cubicBezTo>
                <a:cubicBezTo>
                  <a:pt x="2459013" y="299008"/>
                  <a:pt x="2458882" y="298895"/>
                  <a:pt x="2458706" y="298895"/>
                </a:cubicBezTo>
                <a:lnTo>
                  <a:pt x="2458691" y="298895"/>
                </a:lnTo>
                <a:lnTo>
                  <a:pt x="2458706" y="298858"/>
                </a:lnTo>
                <a:lnTo>
                  <a:pt x="2458514" y="298595"/>
                </a:lnTo>
                <a:cubicBezTo>
                  <a:pt x="2458631" y="298520"/>
                  <a:pt x="2458822" y="298558"/>
                  <a:pt x="2458938" y="298445"/>
                </a:cubicBezTo>
                <a:close/>
                <a:moveTo>
                  <a:pt x="2448581" y="95129"/>
                </a:moveTo>
                <a:lnTo>
                  <a:pt x="2448525" y="95204"/>
                </a:lnTo>
                <a:cubicBezTo>
                  <a:pt x="2448465" y="95054"/>
                  <a:pt x="2448304" y="95054"/>
                  <a:pt x="2448248" y="94904"/>
                </a:cubicBezTo>
                <a:cubicBezTo>
                  <a:pt x="2448334" y="95054"/>
                  <a:pt x="2448495" y="94979"/>
                  <a:pt x="2448581" y="95129"/>
                </a:cubicBezTo>
                <a:close/>
                <a:moveTo>
                  <a:pt x="2425613" y="216286"/>
                </a:moveTo>
                <a:cubicBezTo>
                  <a:pt x="2425835" y="216511"/>
                  <a:pt x="2426142" y="216624"/>
                  <a:pt x="2426333" y="216811"/>
                </a:cubicBezTo>
                <a:cubicBezTo>
                  <a:pt x="2426258" y="216811"/>
                  <a:pt x="2426202" y="216774"/>
                  <a:pt x="2426112" y="216774"/>
                </a:cubicBezTo>
                <a:cubicBezTo>
                  <a:pt x="2425673" y="216886"/>
                  <a:pt x="2425587" y="216324"/>
                  <a:pt x="2425118" y="216474"/>
                </a:cubicBezTo>
                <a:cubicBezTo>
                  <a:pt x="2425250" y="216324"/>
                  <a:pt x="2425467" y="216399"/>
                  <a:pt x="2425613" y="216286"/>
                </a:cubicBezTo>
                <a:close/>
                <a:moveTo>
                  <a:pt x="62601" y="463025"/>
                </a:moveTo>
                <a:cubicBezTo>
                  <a:pt x="62206" y="463101"/>
                  <a:pt x="61854" y="463063"/>
                  <a:pt x="61459" y="463138"/>
                </a:cubicBezTo>
                <a:cubicBezTo>
                  <a:pt x="61898" y="462201"/>
                  <a:pt x="61371" y="461376"/>
                  <a:pt x="61210" y="460513"/>
                </a:cubicBezTo>
                <a:cubicBezTo>
                  <a:pt x="61341" y="460551"/>
                  <a:pt x="61459" y="460626"/>
                  <a:pt x="61620" y="460701"/>
                </a:cubicBezTo>
                <a:lnTo>
                  <a:pt x="61737" y="460626"/>
                </a:lnTo>
                <a:cubicBezTo>
                  <a:pt x="61986" y="461451"/>
                  <a:pt x="62264" y="462238"/>
                  <a:pt x="62601" y="463025"/>
                </a:cubicBezTo>
                <a:lnTo>
                  <a:pt x="62660" y="463025"/>
                </a:lnTo>
                <a:close/>
                <a:moveTo>
                  <a:pt x="146328" y="398303"/>
                </a:moveTo>
                <a:lnTo>
                  <a:pt x="146226" y="398229"/>
                </a:lnTo>
                <a:cubicBezTo>
                  <a:pt x="146387" y="398229"/>
                  <a:pt x="146475" y="398078"/>
                  <a:pt x="146665" y="398041"/>
                </a:cubicBezTo>
                <a:cubicBezTo>
                  <a:pt x="146548" y="398154"/>
                  <a:pt x="146445" y="398229"/>
                  <a:pt x="146328" y="398303"/>
                </a:cubicBezTo>
                <a:close/>
                <a:moveTo>
                  <a:pt x="86741" y="881058"/>
                </a:moveTo>
                <a:cubicBezTo>
                  <a:pt x="86345" y="881133"/>
                  <a:pt x="85979" y="881095"/>
                  <a:pt x="85598" y="881170"/>
                </a:cubicBezTo>
                <a:cubicBezTo>
                  <a:pt x="86038" y="880233"/>
                  <a:pt x="85511" y="879408"/>
                  <a:pt x="85349" y="878545"/>
                </a:cubicBezTo>
                <a:cubicBezTo>
                  <a:pt x="85481" y="878583"/>
                  <a:pt x="85598" y="878658"/>
                  <a:pt x="85760" y="878733"/>
                </a:cubicBezTo>
                <a:lnTo>
                  <a:pt x="85877" y="878658"/>
                </a:lnTo>
                <a:cubicBezTo>
                  <a:pt x="86155" y="879483"/>
                  <a:pt x="86433" y="880270"/>
                  <a:pt x="86741" y="881058"/>
                </a:cubicBezTo>
                <a:lnTo>
                  <a:pt x="86785" y="881058"/>
                </a:lnTo>
                <a:close/>
                <a:moveTo>
                  <a:pt x="113986" y="1219256"/>
                </a:moveTo>
                <a:cubicBezTo>
                  <a:pt x="113707" y="1219030"/>
                  <a:pt x="113312" y="1219256"/>
                  <a:pt x="113034" y="1219030"/>
                </a:cubicBezTo>
                <a:cubicBezTo>
                  <a:pt x="113370" y="1219030"/>
                  <a:pt x="113737" y="1218993"/>
                  <a:pt x="114103" y="1218993"/>
                </a:cubicBezTo>
                <a:cubicBezTo>
                  <a:pt x="114073" y="1219106"/>
                  <a:pt x="114044" y="1219181"/>
                  <a:pt x="113986" y="1219256"/>
                </a:cubicBezTo>
                <a:close/>
                <a:moveTo>
                  <a:pt x="136060" y="998353"/>
                </a:moveTo>
                <a:cubicBezTo>
                  <a:pt x="135972" y="998165"/>
                  <a:pt x="135914" y="997978"/>
                  <a:pt x="135782" y="997827"/>
                </a:cubicBezTo>
                <a:cubicBezTo>
                  <a:pt x="135943" y="997790"/>
                  <a:pt x="136118" y="997940"/>
                  <a:pt x="136280" y="997940"/>
                </a:cubicBezTo>
                <a:lnTo>
                  <a:pt x="136470" y="998165"/>
                </a:lnTo>
                <a:cubicBezTo>
                  <a:pt x="136367" y="998277"/>
                  <a:pt x="136192" y="998240"/>
                  <a:pt x="136060" y="998353"/>
                </a:cubicBezTo>
                <a:close/>
                <a:moveTo>
                  <a:pt x="146416" y="1201632"/>
                </a:moveTo>
                <a:lnTo>
                  <a:pt x="146504" y="1201594"/>
                </a:lnTo>
                <a:cubicBezTo>
                  <a:pt x="146519" y="1201781"/>
                  <a:pt x="146724" y="1201744"/>
                  <a:pt x="146782" y="1201894"/>
                </a:cubicBezTo>
                <a:cubicBezTo>
                  <a:pt x="146694" y="1201781"/>
                  <a:pt x="146504" y="1201819"/>
                  <a:pt x="146416" y="1201632"/>
                </a:cubicBezTo>
                <a:close/>
                <a:moveTo>
                  <a:pt x="169384" y="1080549"/>
                </a:moveTo>
                <a:cubicBezTo>
                  <a:pt x="169148" y="1080324"/>
                  <a:pt x="168840" y="1080212"/>
                  <a:pt x="168623" y="1080024"/>
                </a:cubicBezTo>
                <a:cubicBezTo>
                  <a:pt x="168623" y="1080024"/>
                  <a:pt x="168739" y="1080024"/>
                  <a:pt x="168829" y="1080024"/>
                </a:cubicBezTo>
                <a:cubicBezTo>
                  <a:pt x="169294" y="1079912"/>
                  <a:pt x="169399" y="1080437"/>
                  <a:pt x="169883" y="1080362"/>
                </a:cubicBezTo>
                <a:cubicBezTo>
                  <a:pt x="169736" y="1080437"/>
                  <a:pt x="169515" y="1080399"/>
                  <a:pt x="169384" y="1080549"/>
                </a:cubicBezTo>
                <a:close/>
                <a:moveTo>
                  <a:pt x="2450284" y="634806"/>
                </a:moveTo>
                <a:cubicBezTo>
                  <a:pt x="2449826" y="634918"/>
                  <a:pt x="2449755" y="634356"/>
                  <a:pt x="2449271" y="634506"/>
                </a:cubicBezTo>
                <a:cubicBezTo>
                  <a:pt x="2449417" y="634356"/>
                  <a:pt x="2449639" y="634393"/>
                  <a:pt x="2449770" y="634281"/>
                </a:cubicBezTo>
                <a:cubicBezTo>
                  <a:pt x="2450002" y="634506"/>
                  <a:pt x="2450310" y="634618"/>
                  <a:pt x="2450501" y="634806"/>
                </a:cubicBezTo>
                <a:cubicBezTo>
                  <a:pt x="2450415" y="634843"/>
                  <a:pt x="2450355" y="634806"/>
                  <a:pt x="2450284" y="634806"/>
                </a:cubicBezTo>
                <a:close/>
                <a:moveTo>
                  <a:pt x="2482874" y="716965"/>
                </a:moveTo>
                <a:lnTo>
                  <a:pt x="2482682" y="716665"/>
                </a:lnTo>
                <a:cubicBezTo>
                  <a:pt x="2482787" y="716552"/>
                  <a:pt x="2482975" y="716590"/>
                  <a:pt x="2483095" y="716477"/>
                </a:cubicBezTo>
                <a:cubicBezTo>
                  <a:pt x="2483181" y="716665"/>
                  <a:pt x="2483267" y="716852"/>
                  <a:pt x="2483372" y="717040"/>
                </a:cubicBezTo>
                <a:cubicBezTo>
                  <a:pt x="2483181" y="717040"/>
                  <a:pt x="2483035" y="716927"/>
                  <a:pt x="2482874" y="716965"/>
                </a:cubicBezTo>
                <a:close/>
                <a:moveTo>
                  <a:pt x="2505136" y="495574"/>
                </a:moveTo>
                <a:cubicBezTo>
                  <a:pt x="2505417" y="495799"/>
                  <a:pt x="2505841" y="495537"/>
                  <a:pt x="2506119" y="495799"/>
                </a:cubicBezTo>
                <a:cubicBezTo>
                  <a:pt x="2505755" y="495799"/>
                  <a:pt x="2505417" y="495799"/>
                  <a:pt x="2505050" y="495799"/>
                </a:cubicBezTo>
                <a:cubicBezTo>
                  <a:pt x="2505080" y="495724"/>
                  <a:pt x="2505110" y="495649"/>
                  <a:pt x="2505136" y="495574"/>
                </a:cubicBezTo>
                <a:close/>
                <a:moveTo>
                  <a:pt x="2392262" y="320344"/>
                </a:moveTo>
                <a:cubicBezTo>
                  <a:pt x="2392041" y="320457"/>
                  <a:pt x="2391763" y="320419"/>
                  <a:pt x="2391546" y="320532"/>
                </a:cubicBezTo>
                <a:cubicBezTo>
                  <a:pt x="2391546" y="320532"/>
                  <a:pt x="2391546" y="320419"/>
                  <a:pt x="2391546" y="320344"/>
                </a:cubicBezTo>
                <a:cubicBezTo>
                  <a:pt x="2391794" y="320457"/>
                  <a:pt x="2392041" y="320232"/>
                  <a:pt x="2392262" y="320344"/>
                </a:cubicBezTo>
                <a:close/>
                <a:moveTo>
                  <a:pt x="2377540" y="381054"/>
                </a:moveTo>
                <a:cubicBezTo>
                  <a:pt x="2377570" y="381017"/>
                  <a:pt x="2377600" y="381054"/>
                  <a:pt x="2377630" y="381017"/>
                </a:cubicBezTo>
                <a:cubicBezTo>
                  <a:pt x="2377600" y="381054"/>
                  <a:pt x="2377570" y="381017"/>
                  <a:pt x="2377540" y="381054"/>
                </a:cubicBezTo>
                <a:cubicBezTo>
                  <a:pt x="2376985" y="381429"/>
                  <a:pt x="2376295" y="381242"/>
                  <a:pt x="2375711" y="381579"/>
                </a:cubicBezTo>
                <a:cubicBezTo>
                  <a:pt x="2375594" y="381317"/>
                  <a:pt x="2375403" y="381167"/>
                  <a:pt x="2375257" y="380941"/>
                </a:cubicBezTo>
                <a:cubicBezTo>
                  <a:pt x="2376018" y="380979"/>
                  <a:pt x="2376764" y="381017"/>
                  <a:pt x="2377540" y="381054"/>
                </a:cubicBezTo>
                <a:close/>
                <a:moveTo>
                  <a:pt x="2368665" y="340818"/>
                </a:moveTo>
                <a:cubicBezTo>
                  <a:pt x="2368942" y="341156"/>
                  <a:pt x="2369103" y="341606"/>
                  <a:pt x="2369471" y="341868"/>
                </a:cubicBezTo>
                <a:cubicBezTo>
                  <a:pt x="2368942" y="341756"/>
                  <a:pt x="2368211" y="342243"/>
                  <a:pt x="2367772" y="341943"/>
                </a:cubicBezTo>
                <a:cubicBezTo>
                  <a:pt x="2367960" y="341381"/>
                  <a:pt x="2368473" y="341343"/>
                  <a:pt x="2368665" y="340818"/>
                </a:cubicBezTo>
                <a:close/>
                <a:moveTo>
                  <a:pt x="2142999" y="42556"/>
                </a:moveTo>
                <a:cubicBezTo>
                  <a:pt x="2142501" y="42219"/>
                  <a:pt x="2142006" y="42069"/>
                  <a:pt x="2141522" y="41956"/>
                </a:cubicBezTo>
                <a:cubicBezTo>
                  <a:pt x="2141638" y="41919"/>
                  <a:pt x="2141724" y="41919"/>
                  <a:pt x="2141829" y="41881"/>
                </a:cubicBezTo>
                <a:cubicBezTo>
                  <a:pt x="2142193" y="42144"/>
                  <a:pt x="2142722" y="42181"/>
                  <a:pt x="2142999" y="42556"/>
                </a:cubicBezTo>
                <a:close/>
                <a:moveTo>
                  <a:pt x="2137345" y="42669"/>
                </a:moveTo>
                <a:cubicBezTo>
                  <a:pt x="2136996" y="42819"/>
                  <a:pt x="2136598" y="42969"/>
                  <a:pt x="2136235" y="43156"/>
                </a:cubicBezTo>
                <a:lnTo>
                  <a:pt x="2136129" y="42894"/>
                </a:lnTo>
                <a:cubicBezTo>
                  <a:pt x="2136542" y="42819"/>
                  <a:pt x="2136966" y="42744"/>
                  <a:pt x="2137345" y="42669"/>
                </a:cubicBezTo>
                <a:close/>
                <a:moveTo>
                  <a:pt x="2086167" y="1158658"/>
                </a:moveTo>
                <a:cubicBezTo>
                  <a:pt x="2086167" y="1158508"/>
                  <a:pt x="2086167" y="1158358"/>
                  <a:pt x="2086167" y="1158208"/>
                </a:cubicBezTo>
                <a:cubicBezTo>
                  <a:pt x="2086242" y="1158208"/>
                  <a:pt x="2086328" y="1158208"/>
                  <a:pt x="2086444" y="1158208"/>
                </a:cubicBezTo>
                <a:cubicBezTo>
                  <a:pt x="2086328" y="1158358"/>
                  <a:pt x="2086242" y="1158508"/>
                  <a:pt x="2086167" y="1158658"/>
                </a:cubicBezTo>
                <a:close/>
                <a:moveTo>
                  <a:pt x="2086298" y="1162521"/>
                </a:moveTo>
                <a:cubicBezTo>
                  <a:pt x="2086268" y="1162521"/>
                  <a:pt x="2086212" y="1162521"/>
                  <a:pt x="2086182" y="1162521"/>
                </a:cubicBezTo>
                <a:lnTo>
                  <a:pt x="2086182" y="1162446"/>
                </a:lnTo>
                <a:cubicBezTo>
                  <a:pt x="2086182" y="1162483"/>
                  <a:pt x="2086242" y="1162483"/>
                  <a:pt x="2086298" y="1162521"/>
                </a:cubicBezTo>
                <a:close/>
                <a:moveTo>
                  <a:pt x="2043014" y="29994"/>
                </a:moveTo>
                <a:cubicBezTo>
                  <a:pt x="2043688" y="30332"/>
                  <a:pt x="2044349" y="30632"/>
                  <a:pt x="2045050" y="30857"/>
                </a:cubicBezTo>
                <a:cubicBezTo>
                  <a:pt x="2044349" y="30744"/>
                  <a:pt x="2043688" y="30407"/>
                  <a:pt x="2043014" y="29994"/>
                </a:cubicBezTo>
                <a:close/>
                <a:moveTo>
                  <a:pt x="2040261" y="27744"/>
                </a:moveTo>
                <a:cubicBezTo>
                  <a:pt x="2040479" y="28007"/>
                  <a:pt x="2040700" y="28232"/>
                  <a:pt x="2040947" y="28494"/>
                </a:cubicBezTo>
                <a:cubicBezTo>
                  <a:pt x="2040730" y="28269"/>
                  <a:pt x="2040479" y="28082"/>
                  <a:pt x="2040261" y="27894"/>
                </a:cubicBezTo>
                <a:close/>
                <a:moveTo>
                  <a:pt x="2037640" y="34644"/>
                </a:moveTo>
                <a:lnTo>
                  <a:pt x="2037640" y="34719"/>
                </a:lnTo>
                <a:lnTo>
                  <a:pt x="2037580" y="34719"/>
                </a:lnTo>
                <a:close/>
                <a:moveTo>
                  <a:pt x="1813088" y="26057"/>
                </a:moveTo>
                <a:cubicBezTo>
                  <a:pt x="1813351" y="25869"/>
                  <a:pt x="1813643" y="25607"/>
                  <a:pt x="1813895" y="25419"/>
                </a:cubicBezTo>
                <a:cubicBezTo>
                  <a:pt x="1814405" y="25907"/>
                  <a:pt x="1815155" y="25682"/>
                  <a:pt x="1815710" y="26057"/>
                </a:cubicBezTo>
                <a:cubicBezTo>
                  <a:pt x="1814847" y="26057"/>
                  <a:pt x="1813951" y="26057"/>
                  <a:pt x="1813088" y="26057"/>
                </a:cubicBezTo>
                <a:close/>
                <a:moveTo>
                  <a:pt x="1857074" y="8733"/>
                </a:moveTo>
                <a:cubicBezTo>
                  <a:pt x="1856736" y="8695"/>
                  <a:pt x="1856403" y="8770"/>
                  <a:pt x="1856095" y="8733"/>
                </a:cubicBezTo>
                <a:cubicBezTo>
                  <a:pt x="1856095" y="8208"/>
                  <a:pt x="1856095" y="7645"/>
                  <a:pt x="1856095" y="7083"/>
                </a:cubicBezTo>
                <a:cubicBezTo>
                  <a:pt x="1856373" y="7645"/>
                  <a:pt x="1856766" y="8208"/>
                  <a:pt x="1857074" y="8733"/>
                </a:cubicBezTo>
                <a:close/>
                <a:moveTo>
                  <a:pt x="1828350" y="4720"/>
                </a:moveTo>
                <a:cubicBezTo>
                  <a:pt x="1826183" y="4645"/>
                  <a:pt x="1824030" y="4608"/>
                  <a:pt x="1821863" y="4570"/>
                </a:cubicBezTo>
                <a:cubicBezTo>
                  <a:pt x="1823899" y="4570"/>
                  <a:pt x="1825920" y="4570"/>
                  <a:pt x="1827956" y="4570"/>
                </a:cubicBezTo>
                <a:cubicBezTo>
                  <a:pt x="1828103" y="4608"/>
                  <a:pt x="1828204" y="4645"/>
                  <a:pt x="1828350" y="4720"/>
                </a:cubicBezTo>
                <a:close/>
                <a:moveTo>
                  <a:pt x="1661497" y="8695"/>
                </a:moveTo>
                <a:cubicBezTo>
                  <a:pt x="1661089" y="8695"/>
                  <a:pt x="1660635" y="8695"/>
                  <a:pt x="1660222" y="8695"/>
                </a:cubicBezTo>
                <a:cubicBezTo>
                  <a:pt x="1660222" y="8058"/>
                  <a:pt x="1660282" y="7420"/>
                  <a:pt x="1660312" y="6783"/>
                </a:cubicBezTo>
                <a:cubicBezTo>
                  <a:pt x="1660590" y="7495"/>
                  <a:pt x="1661160" y="8058"/>
                  <a:pt x="1661497" y="8695"/>
                </a:cubicBezTo>
                <a:close/>
                <a:moveTo>
                  <a:pt x="1660222" y="12295"/>
                </a:moveTo>
                <a:cubicBezTo>
                  <a:pt x="1660222" y="12557"/>
                  <a:pt x="1660222" y="12820"/>
                  <a:pt x="1660222" y="13120"/>
                </a:cubicBezTo>
                <a:cubicBezTo>
                  <a:pt x="1660046" y="13120"/>
                  <a:pt x="1659885" y="13120"/>
                  <a:pt x="1659724" y="13120"/>
                </a:cubicBezTo>
                <a:cubicBezTo>
                  <a:pt x="1659885" y="12820"/>
                  <a:pt x="1660046" y="12557"/>
                  <a:pt x="1660222" y="12295"/>
                </a:cubicBezTo>
                <a:close/>
                <a:moveTo>
                  <a:pt x="1614654" y="392604"/>
                </a:moveTo>
                <a:cubicBezTo>
                  <a:pt x="1614801" y="392604"/>
                  <a:pt x="1614932" y="392716"/>
                  <a:pt x="1615078" y="392754"/>
                </a:cubicBezTo>
                <a:cubicBezTo>
                  <a:pt x="1614902" y="392791"/>
                  <a:pt x="1614741" y="392791"/>
                  <a:pt x="1614564" y="392829"/>
                </a:cubicBezTo>
                <a:cubicBezTo>
                  <a:pt x="1614564" y="392829"/>
                  <a:pt x="1614624" y="392604"/>
                  <a:pt x="1614654" y="392604"/>
                </a:cubicBezTo>
                <a:close/>
                <a:moveTo>
                  <a:pt x="1424849" y="21182"/>
                </a:moveTo>
                <a:lnTo>
                  <a:pt x="1424819" y="21295"/>
                </a:lnTo>
                <a:cubicBezTo>
                  <a:pt x="1424673" y="21332"/>
                  <a:pt x="1424541" y="21332"/>
                  <a:pt x="1424395" y="21332"/>
                </a:cubicBezTo>
                <a:cubicBezTo>
                  <a:pt x="1424395" y="21332"/>
                  <a:pt x="1424365" y="21107"/>
                  <a:pt x="1424350" y="21032"/>
                </a:cubicBezTo>
                <a:cubicBezTo>
                  <a:pt x="1424481" y="21182"/>
                  <a:pt x="1424703" y="21107"/>
                  <a:pt x="1424849" y="21182"/>
                </a:cubicBezTo>
                <a:close/>
                <a:moveTo>
                  <a:pt x="1283615" y="25007"/>
                </a:moveTo>
                <a:cubicBezTo>
                  <a:pt x="1283716" y="25419"/>
                  <a:pt x="1283379" y="25570"/>
                  <a:pt x="1283585" y="26020"/>
                </a:cubicBezTo>
                <a:cubicBezTo>
                  <a:pt x="1283319" y="26095"/>
                  <a:pt x="1283071" y="25907"/>
                  <a:pt x="1282824" y="26020"/>
                </a:cubicBezTo>
                <a:cubicBezTo>
                  <a:pt x="1283041" y="25682"/>
                  <a:pt x="1283319" y="25344"/>
                  <a:pt x="1283615" y="25007"/>
                </a:cubicBezTo>
                <a:close/>
                <a:moveTo>
                  <a:pt x="1235013" y="26057"/>
                </a:moveTo>
                <a:lnTo>
                  <a:pt x="1234953" y="26057"/>
                </a:lnTo>
                <a:lnTo>
                  <a:pt x="1235013" y="26057"/>
                </a:lnTo>
                <a:cubicBezTo>
                  <a:pt x="1235013" y="25869"/>
                  <a:pt x="1235013" y="25719"/>
                  <a:pt x="1234983" y="25607"/>
                </a:cubicBezTo>
                <a:cubicBezTo>
                  <a:pt x="1235055" y="25719"/>
                  <a:pt x="1235144" y="25869"/>
                  <a:pt x="1235231" y="26057"/>
                </a:cubicBezTo>
                <a:cubicBezTo>
                  <a:pt x="1235174" y="26057"/>
                  <a:pt x="1235085" y="26057"/>
                  <a:pt x="1235013" y="26057"/>
                </a:cubicBezTo>
                <a:close/>
                <a:moveTo>
                  <a:pt x="1234807" y="21482"/>
                </a:moveTo>
                <a:cubicBezTo>
                  <a:pt x="1234338" y="21482"/>
                  <a:pt x="1233870" y="21482"/>
                  <a:pt x="1233416" y="21482"/>
                </a:cubicBezTo>
                <a:cubicBezTo>
                  <a:pt x="1233446" y="21145"/>
                  <a:pt x="1233285" y="21107"/>
                  <a:pt x="1233285" y="20770"/>
                </a:cubicBezTo>
                <a:cubicBezTo>
                  <a:pt x="1233783" y="20994"/>
                  <a:pt x="1234278" y="21257"/>
                  <a:pt x="1234807" y="21482"/>
                </a:cubicBezTo>
                <a:close/>
                <a:moveTo>
                  <a:pt x="1153672" y="21857"/>
                </a:moveTo>
                <a:cubicBezTo>
                  <a:pt x="1153469" y="22007"/>
                  <a:pt x="1153308" y="22195"/>
                  <a:pt x="1153117" y="22345"/>
                </a:cubicBezTo>
                <a:cubicBezTo>
                  <a:pt x="1152970" y="22195"/>
                  <a:pt x="1152779" y="22007"/>
                  <a:pt x="1152588" y="21857"/>
                </a:cubicBezTo>
                <a:cubicBezTo>
                  <a:pt x="1152941" y="21894"/>
                  <a:pt x="1153308" y="21857"/>
                  <a:pt x="1153672" y="21857"/>
                </a:cubicBezTo>
                <a:close/>
                <a:moveTo>
                  <a:pt x="781898" y="1270741"/>
                </a:moveTo>
                <a:cubicBezTo>
                  <a:pt x="781646" y="1270891"/>
                  <a:pt x="781339" y="1271191"/>
                  <a:pt x="781061" y="1271341"/>
                </a:cubicBezTo>
                <a:cubicBezTo>
                  <a:pt x="780533" y="1270891"/>
                  <a:pt x="779787" y="1271153"/>
                  <a:pt x="779232" y="1270741"/>
                </a:cubicBezTo>
                <a:cubicBezTo>
                  <a:pt x="780139" y="1270741"/>
                  <a:pt x="781002" y="1270741"/>
                  <a:pt x="781898" y="1270741"/>
                </a:cubicBezTo>
                <a:close/>
                <a:moveTo>
                  <a:pt x="949527" y="29694"/>
                </a:moveTo>
                <a:cubicBezTo>
                  <a:pt x="949628" y="29994"/>
                  <a:pt x="949804" y="30107"/>
                  <a:pt x="949905" y="30407"/>
                </a:cubicBezTo>
                <a:cubicBezTo>
                  <a:pt x="949380" y="30182"/>
                  <a:pt x="948795" y="30557"/>
                  <a:pt x="948297" y="30332"/>
                </a:cubicBezTo>
                <a:cubicBezTo>
                  <a:pt x="948661" y="29957"/>
                  <a:pt x="949159" y="30069"/>
                  <a:pt x="949527" y="29694"/>
                </a:cubicBezTo>
                <a:close/>
                <a:moveTo>
                  <a:pt x="926162" y="39144"/>
                </a:moveTo>
                <a:cubicBezTo>
                  <a:pt x="926221" y="39744"/>
                  <a:pt x="926806" y="39744"/>
                  <a:pt x="926953" y="40306"/>
                </a:cubicBezTo>
                <a:cubicBezTo>
                  <a:pt x="926191" y="39781"/>
                  <a:pt x="925108" y="39781"/>
                  <a:pt x="924478" y="39106"/>
                </a:cubicBezTo>
                <a:cubicBezTo>
                  <a:pt x="925048" y="39069"/>
                  <a:pt x="925606" y="39182"/>
                  <a:pt x="926162" y="39144"/>
                </a:cubicBezTo>
                <a:close/>
                <a:moveTo>
                  <a:pt x="917871" y="26207"/>
                </a:moveTo>
                <a:cubicBezTo>
                  <a:pt x="917492" y="26394"/>
                  <a:pt x="917008" y="26507"/>
                  <a:pt x="916656" y="26732"/>
                </a:cubicBezTo>
                <a:cubicBezTo>
                  <a:pt x="916232" y="26282"/>
                  <a:pt x="915673" y="26807"/>
                  <a:pt x="915264" y="26282"/>
                </a:cubicBezTo>
                <a:cubicBezTo>
                  <a:pt x="916116" y="26207"/>
                  <a:pt x="917008" y="26282"/>
                  <a:pt x="917871" y="26207"/>
                </a:cubicBezTo>
                <a:close/>
                <a:moveTo>
                  <a:pt x="904105" y="26095"/>
                </a:moveTo>
                <a:cubicBezTo>
                  <a:pt x="904514" y="26169"/>
                  <a:pt x="904952" y="26020"/>
                  <a:pt x="905350" y="26057"/>
                </a:cubicBezTo>
                <a:cubicBezTo>
                  <a:pt x="905042" y="27107"/>
                  <a:pt x="903824" y="26769"/>
                  <a:pt x="903340" y="27519"/>
                </a:cubicBezTo>
                <a:cubicBezTo>
                  <a:pt x="903370" y="26844"/>
                  <a:pt x="904116" y="26882"/>
                  <a:pt x="904105" y="26095"/>
                </a:cubicBezTo>
                <a:close/>
                <a:moveTo>
                  <a:pt x="754711" y="73605"/>
                </a:moveTo>
                <a:cubicBezTo>
                  <a:pt x="753331" y="70980"/>
                  <a:pt x="757509" y="73942"/>
                  <a:pt x="754565" y="74355"/>
                </a:cubicBezTo>
                <a:cubicBezTo>
                  <a:pt x="754430" y="74467"/>
                  <a:pt x="754228" y="74280"/>
                  <a:pt x="754096" y="74355"/>
                </a:cubicBezTo>
                <a:cubicBezTo>
                  <a:pt x="754258" y="74092"/>
                  <a:pt x="754959" y="74055"/>
                  <a:pt x="754711" y="73605"/>
                </a:cubicBezTo>
                <a:close/>
                <a:moveTo>
                  <a:pt x="732152" y="78142"/>
                </a:moveTo>
                <a:cubicBezTo>
                  <a:pt x="731714" y="78367"/>
                  <a:pt x="731215" y="78292"/>
                  <a:pt x="730791" y="78592"/>
                </a:cubicBezTo>
                <a:cubicBezTo>
                  <a:pt x="730101" y="78217"/>
                  <a:pt x="729179" y="78667"/>
                  <a:pt x="728504" y="78142"/>
                </a:cubicBezTo>
                <a:cubicBezTo>
                  <a:pt x="729707" y="78142"/>
                  <a:pt x="730937" y="78142"/>
                  <a:pt x="732152" y="78142"/>
                </a:cubicBezTo>
                <a:close/>
                <a:moveTo>
                  <a:pt x="652438" y="30444"/>
                </a:moveTo>
                <a:cubicBezTo>
                  <a:pt x="652382" y="30594"/>
                  <a:pt x="652600" y="30669"/>
                  <a:pt x="652543" y="30819"/>
                </a:cubicBezTo>
                <a:cubicBezTo>
                  <a:pt x="652408" y="30707"/>
                  <a:pt x="652236" y="30557"/>
                  <a:pt x="652101" y="30444"/>
                </a:cubicBezTo>
                <a:cubicBezTo>
                  <a:pt x="652221" y="30407"/>
                  <a:pt x="652322" y="30444"/>
                  <a:pt x="652438" y="30444"/>
                </a:cubicBezTo>
                <a:close/>
                <a:moveTo>
                  <a:pt x="642580" y="77955"/>
                </a:moveTo>
                <a:cubicBezTo>
                  <a:pt x="642580" y="77955"/>
                  <a:pt x="642362" y="77955"/>
                  <a:pt x="642246" y="77955"/>
                </a:cubicBezTo>
                <a:cubicBezTo>
                  <a:pt x="642272" y="77767"/>
                  <a:pt x="642141" y="77692"/>
                  <a:pt x="642141" y="77505"/>
                </a:cubicBezTo>
                <a:cubicBezTo>
                  <a:pt x="642272" y="77730"/>
                  <a:pt x="642464" y="77730"/>
                  <a:pt x="642580" y="77955"/>
                </a:cubicBezTo>
                <a:close/>
                <a:moveTo>
                  <a:pt x="637878" y="47656"/>
                </a:moveTo>
                <a:lnTo>
                  <a:pt x="637821" y="47731"/>
                </a:lnTo>
                <a:lnTo>
                  <a:pt x="637791" y="47693"/>
                </a:lnTo>
                <a:close/>
                <a:moveTo>
                  <a:pt x="623508" y="56393"/>
                </a:moveTo>
                <a:cubicBezTo>
                  <a:pt x="624374" y="56281"/>
                  <a:pt x="625267" y="56356"/>
                  <a:pt x="626159" y="56356"/>
                </a:cubicBezTo>
                <a:cubicBezTo>
                  <a:pt x="625267" y="56843"/>
                  <a:pt x="624273" y="57068"/>
                  <a:pt x="623508" y="57931"/>
                </a:cubicBezTo>
                <a:cubicBezTo>
                  <a:pt x="623508" y="57406"/>
                  <a:pt x="623508" y="56881"/>
                  <a:pt x="623508" y="56393"/>
                </a:cubicBezTo>
                <a:close/>
                <a:moveTo>
                  <a:pt x="606150" y="21745"/>
                </a:moveTo>
                <a:cubicBezTo>
                  <a:pt x="605918" y="21932"/>
                  <a:pt x="605610" y="22007"/>
                  <a:pt x="605419" y="22232"/>
                </a:cubicBezTo>
                <a:cubicBezTo>
                  <a:pt x="605142" y="21932"/>
                  <a:pt x="604703" y="22120"/>
                  <a:pt x="604452" y="21782"/>
                </a:cubicBezTo>
                <a:cubicBezTo>
                  <a:pt x="605010" y="21782"/>
                  <a:pt x="605580" y="21782"/>
                  <a:pt x="606150" y="21745"/>
                </a:cubicBezTo>
                <a:close/>
                <a:moveTo>
                  <a:pt x="558662" y="76230"/>
                </a:moveTo>
                <a:cubicBezTo>
                  <a:pt x="558355" y="76417"/>
                  <a:pt x="558329" y="77017"/>
                  <a:pt x="557875" y="76755"/>
                </a:cubicBezTo>
                <a:cubicBezTo>
                  <a:pt x="557376" y="76305"/>
                  <a:pt x="556817" y="76417"/>
                  <a:pt x="556349" y="76042"/>
                </a:cubicBezTo>
                <a:cubicBezTo>
                  <a:pt x="557095" y="76192"/>
                  <a:pt x="557875" y="76155"/>
                  <a:pt x="558662" y="76230"/>
                </a:cubicBezTo>
                <a:close/>
                <a:moveTo>
                  <a:pt x="508831" y="138102"/>
                </a:moveTo>
                <a:cubicBezTo>
                  <a:pt x="508831" y="138290"/>
                  <a:pt x="508831" y="138440"/>
                  <a:pt x="508831" y="138590"/>
                </a:cubicBezTo>
                <a:cubicBezTo>
                  <a:pt x="508744" y="138590"/>
                  <a:pt x="508643" y="138590"/>
                  <a:pt x="508553" y="138552"/>
                </a:cubicBezTo>
                <a:cubicBezTo>
                  <a:pt x="508684" y="138440"/>
                  <a:pt x="508744" y="138252"/>
                  <a:pt x="508831" y="138102"/>
                </a:cubicBezTo>
                <a:close/>
                <a:moveTo>
                  <a:pt x="508684" y="134240"/>
                </a:moveTo>
                <a:cubicBezTo>
                  <a:pt x="508714" y="134240"/>
                  <a:pt x="508774" y="134277"/>
                  <a:pt x="508804" y="134277"/>
                </a:cubicBezTo>
                <a:lnTo>
                  <a:pt x="508804" y="134352"/>
                </a:lnTo>
                <a:cubicBezTo>
                  <a:pt x="508804" y="134315"/>
                  <a:pt x="508714" y="134277"/>
                  <a:pt x="508684" y="134240"/>
                </a:cubicBezTo>
                <a:close/>
                <a:moveTo>
                  <a:pt x="534056" y="113503"/>
                </a:moveTo>
                <a:cubicBezTo>
                  <a:pt x="532796" y="112978"/>
                  <a:pt x="531712" y="112453"/>
                  <a:pt x="530568" y="111816"/>
                </a:cubicBezTo>
                <a:cubicBezTo>
                  <a:pt x="531772" y="112303"/>
                  <a:pt x="532766" y="113091"/>
                  <a:pt x="534056" y="113503"/>
                </a:cubicBezTo>
                <a:close/>
                <a:moveTo>
                  <a:pt x="518295" y="73755"/>
                </a:moveTo>
                <a:cubicBezTo>
                  <a:pt x="518074" y="73905"/>
                  <a:pt x="518104" y="74017"/>
                  <a:pt x="517883" y="74167"/>
                </a:cubicBezTo>
                <a:cubicBezTo>
                  <a:pt x="517826" y="73942"/>
                  <a:pt x="517767" y="73755"/>
                  <a:pt x="517680" y="73530"/>
                </a:cubicBezTo>
                <a:cubicBezTo>
                  <a:pt x="517898" y="73530"/>
                  <a:pt x="518074" y="73717"/>
                  <a:pt x="518295" y="73755"/>
                </a:cubicBezTo>
                <a:close/>
                <a:moveTo>
                  <a:pt x="508684" y="55043"/>
                </a:moveTo>
                <a:cubicBezTo>
                  <a:pt x="508714" y="55456"/>
                  <a:pt x="508804" y="55868"/>
                  <a:pt x="508831" y="56281"/>
                </a:cubicBezTo>
                <a:cubicBezTo>
                  <a:pt x="508553" y="56318"/>
                  <a:pt x="508306" y="56130"/>
                  <a:pt x="508054" y="56168"/>
                </a:cubicBezTo>
                <a:cubicBezTo>
                  <a:pt x="508407" y="55718"/>
                  <a:pt x="508407" y="55456"/>
                  <a:pt x="508684" y="55043"/>
                </a:cubicBezTo>
                <a:close/>
                <a:moveTo>
                  <a:pt x="504818" y="14657"/>
                </a:moveTo>
                <a:cubicBezTo>
                  <a:pt x="504687" y="14657"/>
                  <a:pt x="504541" y="14770"/>
                  <a:pt x="504410" y="14770"/>
                </a:cubicBezTo>
                <a:cubicBezTo>
                  <a:pt x="504290" y="14770"/>
                  <a:pt x="504128" y="14770"/>
                  <a:pt x="503956" y="14770"/>
                </a:cubicBezTo>
                <a:cubicBezTo>
                  <a:pt x="504263" y="14733"/>
                  <a:pt x="504627" y="14582"/>
                  <a:pt x="504818" y="14657"/>
                </a:cubicBezTo>
                <a:close/>
                <a:moveTo>
                  <a:pt x="499531" y="38619"/>
                </a:moveTo>
                <a:cubicBezTo>
                  <a:pt x="499591" y="38732"/>
                  <a:pt x="499647" y="38881"/>
                  <a:pt x="499647" y="38881"/>
                </a:cubicBezTo>
                <a:cubicBezTo>
                  <a:pt x="499531" y="38994"/>
                  <a:pt x="499370" y="38956"/>
                  <a:pt x="499194" y="38956"/>
                </a:cubicBezTo>
                <a:cubicBezTo>
                  <a:pt x="499310" y="38844"/>
                  <a:pt x="499430" y="38732"/>
                  <a:pt x="499531" y="38619"/>
                </a:cubicBezTo>
                <a:close/>
                <a:moveTo>
                  <a:pt x="401143" y="141552"/>
                </a:moveTo>
                <a:cubicBezTo>
                  <a:pt x="401113" y="141664"/>
                  <a:pt x="400937" y="141664"/>
                  <a:pt x="400835" y="141702"/>
                </a:cubicBezTo>
                <a:cubicBezTo>
                  <a:pt x="400835" y="141589"/>
                  <a:pt x="400835" y="141514"/>
                  <a:pt x="400835" y="141402"/>
                </a:cubicBezTo>
                <a:cubicBezTo>
                  <a:pt x="400835" y="141402"/>
                  <a:pt x="401053" y="141477"/>
                  <a:pt x="401143" y="141552"/>
                </a:cubicBezTo>
                <a:close/>
                <a:moveTo>
                  <a:pt x="203556" y="353493"/>
                </a:moveTo>
                <a:cubicBezTo>
                  <a:pt x="203807" y="354093"/>
                  <a:pt x="203193" y="354243"/>
                  <a:pt x="203556" y="354955"/>
                </a:cubicBezTo>
                <a:lnTo>
                  <a:pt x="203500" y="354993"/>
                </a:lnTo>
                <a:cubicBezTo>
                  <a:pt x="203118" y="354993"/>
                  <a:pt x="202750" y="354993"/>
                  <a:pt x="202386" y="354993"/>
                </a:cubicBezTo>
                <a:cubicBezTo>
                  <a:pt x="202694" y="354430"/>
                  <a:pt x="203178" y="353980"/>
                  <a:pt x="203556" y="353493"/>
                </a:cubicBezTo>
                <a:close/>
                <a:moveTo>
                  <a:pt x="203058" y="536785"/>
                </a:moveTo>
                <a:cubicBezTo>
                  <a:pt x="202870" y="537310"/>
                  <a:pt x="202386" y="537423"/>
                  <a:pt x="202165" y="537948"/>
                </a:cubicBezTo>
                <a:cubicBezTo>
                  <a:pt x="201888" y="537610"/>
                  <a:pt x="201726" y="537160"/>
                  <a:pt x="201359" y="536898"/>
                </a:cubicBezTo>
                <a:cubicBezTo>
                  <a:pt x="201888" y="536973"/>
                  <a:pt x="202634" y="536485"/>
                  <a:pt x="203058" y="536785"/>
                </a:cubicBezTo>
                <a:close/>
                <a:moveTo>
                  <a:pt x="195119" y="497186"/>
                </a:moveTo>
                <a:cubicBezTo>
                  <a:pt x="195235" y="497449"/>
                  <a:pt x="195427" y="497599"/>
                  <a:pt x="195573" y="497824"/>
                </a:cubicBezTo>
                <a:cubicBezTo>
                  <a:pt x="194812" y="497787"/>
                  <a:pt x="194065" y="497674"/>
                  <a:pt x="193319" y="497674"/>
                </a:cubicBezTo>
                <a:cubicBezTo>
                  <a:pt x="193874" y="497299"/>
                  <a:pt x="194564" y="497487"/>
                  <a:pt x="195119" y="497186"/>
                </a:cubicBezTo>
                <a:close/>
                <a:moveTo>
                  <a:pt x="179287" y="558196"/>
                </a:moveTo>
                <a:cubicBezTo>
                  <a:pt x="179287" y="558196"/>
                  <a:pt x="179287" y="558309"/>
                  <a:pt x="179287" y="558384"/>
                </a:cubicBezTo>
                <a:cubicBezTo>
                  <a:pt x="179036" y="558271"/>
                  <a:pt x="178819" y="558497"/>
                  <a:pt x="178567" y="558384"/>
                </a:cubicBezTo>
                <a:cubicBezTo>
                  <a:pt x="178789" y="558271"/>
                  <a:pt x="179066" y="558309"/>
                  <a:pt x="179287" y="558196"/>
                </a:cubicBezTo>
                <a:close/>
                <a:moveTo>
                  <a:pt x="173603" y="406928"/>
                </a:moveTo>
                <a:cubicBezTo>
                  <a:pt x="174026" y="406928"/>
                  <a:pt x="174439" y="406966"/>
                  <a:pt x="174832" y="407003"/>
                </a:cubicBezTo>
                <a:lnTo>
                  <a:pt x="174701" y="407378"/>
                </a:lnTo>
                <a:cubicBezTo>
                  <a:pt x="174086" y="407078"/>
                  <a:pt x="173441" y="407116"/>
                  <a:pt x="172766" y="407078"/>
                </a:cubicBezTo>
                <a:cubicBezTo>
                  <a:pt x="173044" y="407041"/>
                  <a:pt x="173325" y="407003"/>
                  <a:pt x="173603" y="406928"/>
                </a:cubicBezTo>
                <a:close/>
                <a:moveTo>
                  <a:pt x="160669" y="363580"/>
                </a:moveTo>
                <a:lnTo>
                  <a:pt x="160726" y="363730"/>
                </a:lnTo>
                <a:cubicBezTo>
                  <a:pt x="160609" y="363767"/>
                  <a:pt x="160523" y="363842"/>
                  <a:pt x="160418" y="363880"/>
                </a:cubicBezTo>
                <a:cubicBezTo>
                  <a:pt x="160448" y="363767"/>
                  <a:pt x="160609" y="363692"/>
                  <a:pt x="160669" y="363580"/>
                </a:cubicBezTo>
                <a:close/>
                <a:moveTo>
                  <a:pt x="144658" y="661992"/>
                </a:moveTo>
                <a:cubicBezTo>
                  <a:pt x="145127" y="661880"/>
                  <a:pt x="145244" y="662405"/>
                  <a:pt x="145713" y="662330"/>
                </a:cubicBezTo>
                <a:cubicBezTo>
                  <a:pt x="145581" y="662442"/>
                  <a:pt x="145361" y="662405"/>
                  <a:pt x="145215" y="662555"/>
                </a:cubicBezTo>
                <a:cubicBezTo>
                  <a:pt x="144995" y="662330"/>
                  <a:pt x="144688" y="662217"/>
                  <a:pt x="144468" y="661992"/>
                </a:cubicBezTo>
                <a:cubicBezTo>
                  <a:pt x="144497" y="661992"/>
                  <a:pt x="144600" y="661992"/>
                  <a:pt x="144658" y="661992"/>
                </a:cubicBezTo>
                <a:close/>
                <a:moveTo>
                  <a:pt x="112125" y="579871"/>
                </a:moveTo>
                <a:lnTo>
                  <a:pt x="112316" y="580096"/>
                </a:lnTo>
                <a:cubicBezTo>
                  <a:pt x="112199" y="580245"/>
                  <a:pt x="112038" y="580208"/>
                  <a:pt x="111891" y="580321"/>
                </a:cubicBezTo>
                <a:cubicBezTo>
                  <a:pt x="111818" y="580133"/>
                  <a:pt x="111759" y="579946"/>
                  <a:pt x="111613" y="579758"/>
                </a:cubicBezTo>
                <a:cubicBezTo>
                  <a:pt x="111818" y="579720"/>
                  <a:pt x="111950" y="579908"/>
                  <a:pt x="112125" y="579871"/>
                </a:cubicBezTo>
                <a:close/>
                <a:moveTo>
                  <a:pt x="89846" y="801224"/>
                </a:moveTo>
                <a:cubicBezTo>
                  <a:pt x="89568" y="800998"/>
                  <a:pt x="89187" y="801224"/>
                  <a:pt x="88909" y="800998"/>
                </a:cubicBezTo>
                <a:cubicBezTo>
                  <a:pt x="89245" y="800998"/>
                  <a:pt x="89597" y="800961"/>
                  <a:pt x="89963" y="800961"/>
                </a:cubicBezTo>
                <a:cubicBezTo>
                  <a:pt x="89905" y="801074"/>
                  <a:pt x="89875" y="801149"/>
                  <a:pt x="89846" y="801224"/>
                </a:cubicBezTo>
                <a:close/>
                <a:moveTo>
                  <a:pt x="203425" y="976454"/>
                </a:moveTo>
                <a:cubicBezTo>
                  <a:pt x="203178" y="976303"/>
                  <a:pt x="202941" y="976566"/>
                  <a:pt x="202694" y="976454"/>
                </a:cubicBezTo>
                <a:cubicBezTo>
                  <a:pt x="202911" y="976303"/>
                  <a:pt x="203193" y="976341"/>
                  <a:pt x="203425" y="976266"/>
                </a:cubicBezTo>
                <a:cubicBezTo>
                  <a:pt x="203425" y="976266"/>
                  <a:pt x="203425" y="976341"/>
                  <a:pt x="203425" y="976454"/>
                </a:cubicBezTo>
                <a:close/>
                <a:moveTo>
                  <a:pt x="217442" y="915706"/>
                </a:moveTo>
                <a:cubicBezTo>
                  <a:pt x="218001" y="915369"/>
                  <a:pt x="218702" y="915556"/>
                  <a:pt x="219291" y="915219"/>
                </a:cubicBezTo>
                <a:cubicBezTo>
                  <a:pt x="219392" y="915481"/>
                  <a:pt x="219598" y="915631"/>
                  <a:pt x="219729" y="915856"/>
                </a:cubicBezTo>
                <a:cubicBezTo>
                  <a:pt x="218979" y="915819"/>
                  <a:pt x="218233" y="915744"/>
                  <a:pt x="217442" y="915706"/>
                </a:cubicBezTo>
                <a:close/>
                <a:moveTo>
                  <a:pt x="226333" y="955942"/>
                </a:moveTo>
                <a:cubicBezTo>
                  <a:pt x="226055" y="955604"/>
                  <a:pt x="225879" y="955154"/>
                  <a:pt x="225530" y="954892"/>
                </a:cubicBezTo>
                <a:cubicBezTo>
                  <a:pt x="226055" y="955005"/>
                  <a:pt x="226775" y="954517"/>
                  <a:pt x="227214" y="954817"/>
                </a:cubicBezTo>
                <a:cubicBezTo>
                  <a:pt x="227023" y="955380"/>
                  <a:pt x="226524" y="955455"/>
                  <a:pt x="226333" y="955942"/>
                </a:cubicBezTo>
                <a:close/>
                <a:moveTo>
                  <a:pt x="451998" y="1254242"/>
                </a:moveTo>
                <a:cubicBezTo>
                  <a:pt x="452497" y="1254579"/>
                  <a:pt x="452996" y="1254729"/>
                  <a:pt x="453464" y="1254842"/>
                </a:cubicBezTo>
                <a:cubicBezTo>
                  <a:pt x="453359" y="1254879"/>
                  <a:pt x="453273" y="1254879"/>
                  <a:pt x="453157" y="1254917"/>
                </a:cubicBezTo>
                <a:cubicBezTo>
                  <a:pt x="452834" y="1254617"/>
                  <a:pt x="452276" y="1254617"/>
                  <a:pt x="451998" y="1254242"/>
                </a:cubicBezTo>
                <a:close/>
                <a:moveTo>
                  <a:pt x="457537" y="1254129"/>
                </a:moveTo>
                <a:cubicBezTo>
                  <a:pt x="457915" y="1253979"/>
                  <a:pt x="458343" y="1253829"/>
                  <a:pt x="458722" y="1253642"/>
                </a:cubicBezTo>
                <a:lnTo>
                  <a:pt x="458838" y="1253942"/>
                </a:lnTo>
                <a:cubicBezTo>
                  <a:pt x="458429" y="1253979"/>
                  <a:pt x="457975" y="1254092"/>
                  <a:pt x="457537" y="1254129"/>
                </a:cubicBezTo>
                <a:close/>
                <a:moveTo>
                  <a:pt x="552059" y="1266804"/>
                </a:moveTo>
                <a:cubicBezTo>
                  <a:pt x="551369" y="1266466"/>
                  <a:pt x="550668" y="1266129"/>
                  <a:pt x="549948" y="1265941"/>
                </a:cubicBezTo>
                <a:cubicBezTo>
                  <a:pt x="550668" y="1266054"/>
                  <a:pt x="551369" y="1266391"/>
                  <a:pt x="552059" y="1266804"/>
                </a:cubicBezTo>
                <a:close/>
                <a:moveTo>
                  <a:pt x="554710" y="1269016"/>
                </a:moveTo>
                <a:cubicBezTo>
                  <a:pt x="554489" y="1268753"/>
                  <a:pt x="554256" y="1268529"/>
                  <a:pt x="554005" y="1268303"/>
                </a:cubicBezTo>
                <a:cubicBezTo>
                  <a:pt x="554226" y="1268491"/>
                  <a:pt x="554489" y="1268679"/>
                  <a:pt x="554710" y="1268866"/>
                </a:cubicBezTo>
                <a:close/>
                <a:moveTo>
                  <a:pt x="557346" y="1262154"/>
                </a:moveTo>
                <a:cubicBezTo>
                  <a:pt x="557346" y="1262117"/>
                  <a:pt x="557346" y="1262117"/>
                  <a:pt x="557346" y="1262154"/>
                </a:cubicBezTo>
                <a:lnTo>
                  <a:pt x="557376" y="1262079"/>
                </a:lnTo>
                <a:cubicBezTo>
                  <a:pt x="557376" y="1262079"/>
                  <a:pt x="557402" y="1262079"/>
                  <a:pt x="557402" y="1262079"/>
                </a:cubicBezTo>
                <a:cubicBezTo>
                  <a:pt x="557402" y="1262079"/>
                  <a:pt x="557376" y="1262117"/>
                  <a:pt x="557346" y="1262154"/>
                </a:cubicBezTo>
                <a:close/>
                <a:moveTo>
                  <a:pt x="737923" y="1288103"/>
                </a:moveTo>
                <a:cubicBezTo>
                  <a:pt x="738246" y="1288103"/>
                  <a:pt x="738553" y="1288065"/>
                  <a:pt x="738891" y="1288103"/>
                </a:cubicBezTo>
                <a:cubicBezTo>
                  <a:pt x="738891" y="1288628"/>
                  <a:pt x="738891" y="1289153"/>
                  <a:pt x="738891" y="1289715"/>
                </a:cubicBezTo>
                <a:cubicBezTo>
                  <a:pt x="738613" y="1289153"/>
                  <a:pt x="738231" y="1288628"/>
                  <a:pt x="737923" y="1288103"/>
                </a:cubicBezTo>
                <a:close/>
                <a:moveTo>
                  <a:pt x="766647" y="1292078"/>
                </a:moveTo>
                <a:cubicBezTo>
                  <a:pt x="769212" y="1292115"/>
                  <a:pt x="771762" y="1292190"/>
                  <a:pt x="774323" y="1292227"/>
                </a:cubicBezTo>
                <a:cubicBezTo>
                  <a:pt x="771878" y="1292227"/>
                  <a:pt x="769459" y="1292190"/>
                  <a:pt x="767000" y="1292190"/>
                </a:cubicBezTo>
                <a:cubicBezTo>
                  <a:pt x="766898" y="1292190"/>
                  <a:pt x="766778" y="1292152"/>
                  <a:pt x="766647" y="1292078"/>
                </a:cubicBezTo>
                <a:close/>
                <a:moveTo>
                  <a:pt x="933515" y="1288103"/>
                </a:moveTo>
                <a:cubicBezTo>
                  <a:pt x="933942" y="1288103"/>
                  <a:pt x="934351" y="1288103"/>
                  <a:pt x="934775" y="1288103"/>
                </a:cubicBezTo>
                <a:cubicBezTo>
                  <a:pt x="934775" y="1288740"/>
                  <a:pt x="934719" y="1289377"/>
                  <a:pt x="934689" y="1289978"/>
                </a:cubicBezTo>
                <a:cubicBezTo>
                  <a:pt x="934411" y="1289303"/>
                  <a:pt x="933852" y="1288740"/>
                  <a:pt x="933515" y="1288103"/>
                </a:cubicBezTo>
                <a:close/>
                <a:moveTo>
                  <a:pt x="934775" y="1284541"/>
                </a:moveTo>
                <a:cubicBezTo>
                  <a:pt x="934775" y="1284240"/>
                  <a:pt x="934775" y="1283978"/>
                  <a:pt x="934775" y="1283678"/>
                </a:cubicBezTo>
                <a:cubicBezTo>
                  <a:pt x="934936" y="1283678"/>
                  <a:pt x="935097" y="1283678"/>
                  <a:pt x="935304" y="1283678"/>
                </a:cubicBezTo>
                <a:cubicBezTo>
                  <a:pt x="935097" y="1283978"/>
                  <a:pt x="934936" y="1284240"/>
                  <a:pt x="934775" y="1284541"/>
                </a:cubicBezTo>
                <a:close/>
                <a:moveTo>
                  <a:pt x="980317" y="904194"/>
                </a:moveTo>
                <a:cubicBezTo>
                  <a:pt x="980170" y="904194"/>
                  <a:pt x="980065" y="904082"/>
                  <a:pt x="979919" y="904044"/>
                </a:cubicBezTo>
                <a:cubicBezTo>
                  <a:pt x="980080" y="904007"/>
                  <a:pt x="980257" y="904007"/>
                  <a:pt x="980418" y="903932"/>
                </a:cubicBezTo>
                <a:cubicBezTo>
                  <a:pt x="980418" y="903932"/>
                  <a:pt x="980388" y="904194"/>
                  <a:pt x="980317" y="904194"/>
                </a:cubicBezTo>
                <a:close/>
                <a:moveTo>
                  <a:pt x="1170152" y="1275578"/>
                </a:moveTo>
                <a:lnTo>
                  <a:pt x="1170182" y="1275466"/>
                </a:lnTo>
                <a:cubicBezTo>
                  <a:pt x="1170313" y="1275428"/>
                  <a:pt x="1170460" y="1275428"/>
                  <a:pt x="1170591" y="1275428"/>
                </a:cubicBezTo>
                <a:cubicBezTo>
                  <a:pt x="1170591" y="1275541"/>
                  <a:pt x="1170651" y="1275653"/>
                  <a:pt x="1170651" y="1275728"/>
                </a:cubicBezTo>
                <a:cubicBezTo>
                  <a:pt x="1170501" y="1275653"/>
                  <a:pt x="1170284" y="1275653"/>
                  <a:pt x="1170152" y="1275578"/>
                </a:cubicBezTo>
                <a:close/>
                <a:moveTo>
                  <a:pt x="1312192" y="1270816"/>
                </a:moveTo>
                <a:cubicBezTo>
                  <a:pt x="1311941" y="1271153"/>
                  <a:pt x="1311664" y="1271491"/>
                  <a:pt x="1311386" y="1271828"/>
                </a:cubicBezTo>
                <a:cubicBezTo>
                  <a:pt x="1311270" y="1271416"/>
                  <a:pt x="1311604" y="1271228"/>
                  <a:pt x="1311416" y="1270778"/>
                </a:cubicBezTo>
                <a:cubicBezTo>
                  <a:pt x="1311694" y="1270666"/>
                  <a:pt x="1311941" y="1270853"/>
                  <a:pt x="1312192" y="1270816"/>
                </a:cubicBezTo>
                <a:lnTo>
                  <a:pt x="1312249" y="1270778"/>
                </a:lnTo>
                <a:close/>
                <a:moveTo>
                  <a:pt x="1359988" y="1270778"/>
                </a:moveTo>
                <a:cubicBezTo>
                  <a:pt x="1359988" y="1270891"/>
                  <a:pt x="1359988" y="1271041"/>
                  <a:pt x="1360018" y="1271191"/>
                </a:cubicBezTo>
                <a:cubicBezTo>
                  <a:pt x="1359928" y="1271041"/>
                  <a:pt x="1359842" y="1270891"/>
                  <a:pt x="1359767" y="1270778"/>
                </a:cubicBezTo>
                <a:cubicBezTo>
                  <a:pt x="1359842" y="1270778"/>
                  <a:pt x="1359898" y="1270778"/>
                  <a:pt x="1359988" y="1270778"/>
                </a:cubicBezTo>
                <a:close/>
                <a:moveTo>
                  <a:pt x="1360179" y="1275316"/>
                </a:moveTo>
                <a:cubicBezTo>
                  <a:pt x="1360659" y="1275316"/>
                  <a:pt x="1361128" y="1275316"/>
                  <a:pt x="1361570" y="1275316"/>
                </a:cubicBezTo>
                <a:cubicBezTo>
                  <a:pt x="1361540" y="1275653"/>
                  <a:pt x="1361717" y="1275691"/>
                  <a:pt x="1361717" y="1275991"/>
                </a:cubicBezTo>
                <a:cubicBezTo>
                  <a:pt x="1361218" y="1275766"/>
                  <a:pt x="1360704" y="1275578"/>
                  <a:pt x="1360179" y="1275316"/>
                </a:cubicBezTo>
                <a:close/>
                <a:moveTo>
                  <a:pt x="1441326" y="1274903"/>
                </a:moveTo>
                <a:cubicBezTo>
                  <a:pt x="1441517" y="1274753"/>
                  <a:pt x="1441678" y="1274566"/>
                  <a:pt x="1441884" y="1274378"/>
                </a:cubicBezTo>
                <a:cubicBezTo>
                  <a:pt x="1442016" y="1274566"/>
                  <a:pt x="1442218" y="1274716"/>
                  <a:pt x="1442379" y="1274903"/>
                </a:cubicBezTo>
                <a:cubicBezTo>
                  <a:pt x="1442046" y="1274903"/>
                  <a:pt x="1441678" y="1274941"/>
                  <a:pt x="1441326" y="1274903"/>
                </a:cubicBezTo>
                <a:close/>
                <a:moveTo>
                  <a:pt x="1645474" y="1267104"/>
                </a:moveTo>
                <a:cubicBezTo>
                  <a:pt x="1645384" y="1266804"/>
                  <a:pt x="1645193" y="1266691"/>
                  <a:pt x="1645077" y="1266391"/>
                </a:cubicBezTo>
                <a:cubicBezTo>
                  <a:pt x="1645606" y="1266616"/>
                  <a:pt x="1646161" y="1266241"/>
                  <a:pt x="1646689" y="1266466"/>
                </a:cubicBezTo>
                <a:cubicBezTo>
                  <a:pt x="1646337" y="1266841"/>
                  <a:pt x="1645823" y="1266691"/>
                  <a:pt x="1645474" y="1267104"/>
                </a:cubicBezTo>
                <a:close/>
                <a:moveTo>
                  <a:pt x="1668821" y="1257616"/>
                </a:moveTo>
                <a:cubicBezTo>
                  <a:pt x="1668765" y="1257091"/>
                  <a:pt x="1668176" y="1257054"/>
                  <a:pt x="1668075" y="1256529"/>
                </a:cubicBezTo>
                <a:cubicBezTo>
                  <a:pt x="1668791" y="1257054"/>
                  <a:pt x="1669848" y="1257016"/>
                  <a:pt x="1670463" y="1257692"/>
                </a:cubicBezTo>
                <a:cubicBezTo>
                  <a:pt x="1669905" y="1257729"/>
                  <a:pt x="1669380" y="1257616"/>
                  <a:pt x="1668821" y="1257616"/>
                </a:cubicBezTo>
                <a:close/>
                <a:moveTo>
                  <a:pt x="1677082" y="1270591"/>
                </a:moveTo>
                <a:cubicBezTo>
                  <a:pt x="1677479" y="1270366"/>
                  <a:pt x="1677948" y="1270291"/>
                  <a:pt x="1678342" y="1270066"/>
                </a:cubicBezTo>
                <a:cubicBezTo>
                  <a:pt x="1678754" y="1270516"/>
                  <a:pt x="1679339" y="1269954"/>
                  <a:pt x="1679733" y="1270516"/>
                </a:cubicBezTo>
                <a:cubicBezTo>
                  <a:pt x="1678870" y="1270628"/>
                  <a:pt x="1677978" y="1270554"/>
                  <a:pt x="1677082" y="1270591"/>
                </a:cubicBezTo>
                <a:close/>
                <a:moveTo>
                  <a:pt x="1690926" y="1270666"/>
                </a:moveTo>
                <a:cubicBezTo>
                  <a:pt x="1690499" y="1270628"/>
                  <a:pt x="1690090" y="1270778"/>
                  <a:pt x="1689666" y="1270703"/>
                </a:cubicBezTo>
                <a:cubicBezTo>
                  <a:pt x="1689974" y="1269691"/>
                  <a:pt x="1691204" y="1270029"/>
                  <a:pt x="1691672" y="1269278"/>
                </a:cubicBezTo>
                <a:cubicBezTo>
                  <a:pt x="1691612" y="1269954"/>
                  <a:pt x="1690866" y="1269954"/>
                  <a:pt x="1690926" y="1270666"/>
                </a:cubicBezTo>
                <a:close/>
                <a:moveTo>
                  <a:pt x="1840290" y="1223193"/>
                </a:moveTo>
                <a:cubicBezTo>
                  <a:pt x="1841651" y="1225818"/>
                  <a:pt x="1837477" y="1222855"/>
                  <a:pt x="1840436" y="1222443"/>
                </a:cubicBezTo>
                <a:cubicBezTo>
                  <a:pt x="1840567" y="1222330"/>
                  <a:pt x="1840758" y="1222518"/>
                  <a:pt x="1840905" y="1222405"/>
                </a:cubicBezTo>
                <a:cubicBezTo>
                  <a:pt x="1840728" y="1222668"/>
                  <a:pt x="1840038" y="1222706"/>
                  <a:pt x="1840290" y="1223193"/>
                </a:cubicBezTo>
                <a:close/>
                <a:moveTo>
                  <a:pt x="1862830" y="1218656"/>
                </a:moveTo>
                <a:cubicBezTo>
                  <a:pt x="1863284" y="1218431"/>
                  <a:pt x="1863783" y="1218506"/>
                  <a:pt x="1864195" y="1218168"/>
                </a:cubicBezTo>
                <a:cubicBezTo>
                  <a:pt x="1864896" y="1218581"/>
                  <a:pt x="1865819" y="1218131"/>
                  <a:pt x="1866479" y="1218656"/>
                </a:cubicBezTo>
                <a:cubicBezTo>
                  <a:pt x="1865279" y="1218656"/>
                  <a:pt x="1864064" y="1218656"/>
                  <a:pt x="1862830" y="1218656"/>
                </a:cubicBezTo>
                <a:close/>
                <a:moveTo>
                  <a:pt x="1942589" y="1266354"/>
                </a:moveTo>
                <a:cubicBezTo>
                  <a:pt x="1942634" y="1266204"/>
                  <a:pt x="1942413" y="1266129"/>
                  <a:pt x="1942473" y="1265941"/>
                </a:cubicBezTo>
                <a:cubicBezTo>
                  <a:pt x="1942619" y="1266091"/>
                  <a:pt x="1942780" y="1266241"/>
                  <a:pt x="1942912" y="1266354"/>
                </a:cubicBezTo>
                <a:cubicBezTo>
                  <a:pt x="1942897" y="1266354"/>
                  <a:pt x="1942690" y="1266354"/>
                  <a:pt x="1942589" y="1266354"/>
                </a:cubicBezTo>
                <a:close/>
                <a:moveTo>
                  <a:pt x="1952417" y="1218843"/>
                </a:moveTo>
                <a:lnTo>
                  <a:pt x="1952357" y="1218806"/>
                </a:lnTo>
                <a:lnTo>
                  <a:pt x="1952417" y="1218843"/>
                </a:lnTo>
                <a:cubicBezTo>
                  <a:pt x="1952519" y="1218806"/>
                  <a:pt x="1952639" y="1218806"/>
                  <a:pt x="1952710" y="1218806"/>
                </a:cubicBezTo>
                <a:cubicBezTo>
                  <a:pt x="1952665" y="1218993"/>
                  <a:pt x="1952826" y="1219068"/>
                  <a:pt x="1952800" y="1219256"/>
                </a:cubicBezTo>
                <a:cubicBezTo>
                  <a:pt x="1952740" y="1219030"/>
                  <a:pt x="1952519" y="1219068"/>
                  <a:pt x="1952417" y="1218843"/>
                </a:cubicBezTo>
                <a:close/>
                <a:moveTo>
                  <a:pt x="1957120" y="1249142"/>
                </a:moveTo>
                <a:lnTo>
                  <a:pt x="1957165" y="1249104"/>
                </a:lnTo>
                <a:lnTo>
                  <a:pt x="1957191" y="1249104"/>
                </a:lnTo>
                <a:close/>
                <a:moveTo>
                  <a:pt x="1971474" y="1240405"/>
                </a:moveTo>
                <a:cubicBezTo>
                  <a:pt x="1970612" y="1240480"/>
                  <a:pt x="1969715" y="1240405"/>
                  <a:pt x="1968838" y="1240405"/>
                </a:cubicBezTo>
                <a:cubicBezTo>
                  <a:pt x="1969715" y="1239917"/>
                  <a:pt x="1970758" y="1239692"/>
                  <a:pt x="1971474" y="1238830"/>
                </a:cubicBezTo>
                <a:cubicBezTo>
                  <a:pt x="1971474" y="1239355"/>
                  <a:pt x="1971474" y="1239880"/>
                  <a:pt x="1971474" y="1240405"/>
                </a:cubicBezTo>
                <a:close/>
                <a:moveTo>
                  <a:pt x="1988847" y="1275053"/>
                </a:moveTo>
                <a:cubicBezTo>
                  <a:pt x="1989065" y="1274903"/>
                  <a:pt x="1989376" y="1274791"/>
                  <a:pt x="1989563" y="1274566"/>
                </a:cubicBezTo>
                <a:cubicBezTo>
                  <a:pt x="1989841" y="1274866"/>
                  <a:pt x="1990268" y="1274678"/>
                  <a:pt x="1990546" y="1275016"/>
                </a:cubicBezTo>
                <a:cubicBezTo>
                  <a:pt x="1989991" y="1275016"/>
                  <a:pt x="1989432" y="1275016"/>
                  <a:pt x="1988847" y="1275053"/>
                </a:cubicBezTo>
                <a:close/>
                <a:moveTo>
                  <a:pt x="2036335" y="1220568"/>
                </a:moveTo>
                <a:cubicBezTo>
                  <a:pt x="2036643" y="1220343"/>
                  <a:pt x="2036673" y="1219743"/>
                  <a:pt x="2037141" y="1220005"/>
                </a:cubicBezTo>
                <a:cubicBezTo>
                  <a:pt x="2037640" y="1220455"/>
                  <a:pt x="2038195" y="1220343"/>
                  <a:pt x="2038724" y="1220756"/>
                </a:cubicBezTo>
                <a:cubicBezTo>
                  <a:pt x="2037917" y="1220606"/>
                  <a:pt x="2037141" y="1220643"/>
                  <a:pt x="2036335" y="1220568"/>
                </a:cubicBezTo>
                <a:close/>
                <a:moveTo>
                  <a:pt x="2061002" y="1183295"/>
                </a:moveTo>
                <a:cubicBezTo>
                  <a:pt x="2062216" y="1183820"/>
                  <a:pt x="2063274" y="1184382"/>
                  <a:pt x="2064414" y="1184982"/>
                </a:cubicBezTo>
                <a:cubicBezTo>
                  <a:pt x="2063259" y="1184495"/>
                  <a:pt x="2062216" y="1183745"/>
                  <a:pt x="2061002" y="1183295"/>
                </a:cubicBezTo>
                <a:close/>
                <a:moveTo>
                  <a:pt x="2076691" y="1223081"/>
                </a:moveTo>
                <a:cubicBezTo>
                  <a:pt x="2076923" y="1222893"/>
                  <a:pt x="2076893" y="1222780"/>
                  <a:pt x="2077115" y="1222593"/>
                </a:cubicBezTo>
                <a:cubicBezTo>
                  <a:pt x="2077175" y="1222855"/>
                  <a:pt x="2077231" y="1223081"/>
                  <a:pt x="2077306" y="1223268"/>
                </a:cubicBezTo>
                <a:cubicBezTo>
                  <a:pt x="2077085" y="1223268"/>
                  <a:pt x="2076923" y="1223081"/>
                  <a:pt x="2076691" y="1223081"/>
                </a:cubicBezTo>
                <a:close/>
                <a:moveTo>
                  <a:pt x="2086298" y="1241792"/>
                </a:moveTo>
                <a:cubicBezTo>
                  <a:pt x="2086268" y="1241342"/>
                  <a:pt x="2086182" y="1240930"/>
                  <a:pt x="2086167" y="1240517"/>
                </a:cubicBezTo>
                <a:cubicBezTo>
                  <a:pt x="2086444" y="1240480"/>
                  <a:pt x="2086665" y="1240630"/>
                  <a:pt x="2086943" y="1240630"/>
                </a:cubicBezTo>
                <a:cubicBezTo>
                  <a:pt x="2086575" y="1241080"/>
                  <a:pt x="2086575" y="1241342"/>
                  <a:pt x="2086298" y="1241792"/>
                </a:cubicBezTo>
                <a:close/>
                <a:moveTo>
                  <a:pt x="2090164" y="1282141"/>
                </a:moveTo>
                <a:cubicBezTo>
                  <a:pt x="2090310" y="1282141"/>
                  <a:pt x="2090472" y="1282028"/>
                  <a:pt x="2090591" y="1282028"/>
                </a:cubicBezTo>
                <a:cubicBezTo>
                  <a:pt x="2090693" y="1282028"/>
                  <a:pt x="2090839" y="1282028"/>
                  <a:pt x="2091000" y="1281990"/>
                </a:cubicBezTo>
                <a:cubicBezTo>
                  <a:pt x="2090693" y="1282065"/>
                  <a:pt x="2090355" y="1282216"/>
                  <a:pt x="2090164" y="1282141"/>
                </a:cubicBezTo>
                <a:close/>
                <a:moveTo>
                  <a:pt x="2095455" y="1258141"/>
                </a:moveTo>
                <a:cubicBezTo>
                  <a:pt x="2095395" y="1258029"/>
                  <a:pt x="2095380" y="1257917"/>
                  <a:pt x="2095380" y="1257917"/>
                </a:cubicBezTo>
                <a:cubicBezTo>
                  <a:pt x="2095481" y="1257804"/>
                  <a:pt x="2095658" y="1257804"/>
                  <a:pt x="2095819" y="1257842"/>
                </a:cubicBezTo>
                <a:cubicBezTo>
                  <a:pt x="2095672" y="1257954"/>
                  <a:pt x="2095571" y="1258066"/>
                  <a:pt x="2095455" y="1258141"/>
                </a:cubicBezTo>
                <a:close/>
                <a:moveTo>
                  <a:pt x="2193828" y="1155246"/>
                </a:moveTo>
                <a:cubicBezTo>
                  <a:pt x="2193858" y="1155134"/>
                  <a:pt x="2194020" y="1155096"/>
                  <a:pt x="2194136" y="1155058"/>
                </a:cubicBezTo>
                <a:cubicBezTo>
                  <a:pt x="2194136" y="1155171"/>
                  <a:pt x="2194136" y="1155283"/>
                  <a:pt x="2194136" y="1155358"/>
                </a:cubicBezTo>
                <a:cubicBezTo>
                  <a:pt x="2194050" y="1155321"/>
                  <a:pt x="2193945" y="1155321"/>
                  <a:pt x="2193828" y="1155246"/>
                </a:cubicBezTo>
                <a:close/>
                <a:moveTo>
                  <a:pt x="2391426" y="943305"/>
                </a:moveTo>
                <a:cubicBezTo>
                  <a:pt x="2391179" y="942705"/>
                  <a:pt x="2391794" y="942517"/>
                  <a:pt x="2391426" y="941843"/>
                </a:cubicBezTo>
                <a:lnTo>
                  <a:pt x="2391456" y="941805"/>
                </a:lnTo>
                <a:cubicBezTo>
                  <a:pt x="2391854" y="941805"/>
                  <a:pt x="2392217" y="941805"/>
                  <a:pt x="2392600" y="941805"/>
                </a:cubicBezTo>
                <a:cubicBezTo>
                  <a:pt x="2392262" y="942368"/>
                  <a:pt x="2391824" y="942818"/>
                  <a:pt x="2391426" y="943305"/>
                </a:cubicBezTo>
                <a:close/>
                <a:moveTo>
                  <a:pt x="2391940" y="759975"/>
                </a:moveTo>
                <a:cubicBezTo>
                  <a:pt x="2392131" y="759413"/>
                  <a:pt x="2392630" y="759375"/>
                  <a:pt x="2392817" y="758850"/>
                </a:cubicBezTo>
                <a:cubicBezTo>
                  <a:pt x="2393099" y="759188"/>
                  <a:pt x="2393271" y="759638"/>
                  <a:pt x="2393624" y="759900"/>
                </a:cubicBezTo>
                <a:cubicBezTo>
                  <a:pt x="2393099" y="759825"/>
                  <a:pt x="2392378" y="760313"/>
                  <a:pt x="2391940" y="759975"/>
                </a:cubicBezTo>
                <a:close/>
                <a:moveTo>
                  <a:pt x="2401708" y="799086"/>
                </a:moveTo>
                <a:cubicBezTo>
                  <a:pt x="2401153" y="799461"/>
                  <a:pt x="2400448" y="799274"/>
                  <a:pt x="2399863" y="799611"/>
                </a:cubicBezTo>
                <a:cubicBezTo>
                  <a:pt x="2399762" y="799349"/>
                  <a:pt x="2399556" y="799199"/>
                  <a:pt x="2399425" y="798974"/>
                </a:cubicBezTo>
                <a:cubicBezTo>
                  <a:pt x="2400171" y="799011"/>
                  <a:pt x="2400921" y="799086"/>
                  <a:pt x="2401708" y="799086"/>
                </a:cubicBezTo>
                <a:cubicBezTo>
                  <a:pt x="2401723" y="799086"/>
                  <a:pt x="2401753" y="799086"/>
                  <a:pt x="2401783" y="799086"/>
                </a:cubicBezTo>
                <a:cubicBezTo>
                  <a:pt x="2401753" y="799086"/>
                  <a:pt x="2401708" y="799086"/>
                  <a:pt x="2401708" y="799086"/>
                </a:cubicBezTo>
                <a:close/>
                <a:moveTo>
                  <a:pt x="2415699" y="738601"/>
                </a:moveTo>
                <a:cubicBezTo>
                  <a:pt x="2415699" y="738601"/>
                  <a:pt x="2415699" y="738489"/>
                  <a:pt x="2415699" y="738414"/>
                </a:cubicBezTo>
                <a:cubicBezTo>
                  <a:pt x="2415961" y="738526"/>
                  <a:pt x="2416183" y="738301"/>
                  <a:pt x="2416430" y="738414"/>
                </a:cubicBezTo>
                <a:cubicBezTo>
                  <a:pt x="2416183" y="738489"/>
                  <a:pt x="2415931" y="738489"/>
                  <a:pt x="2415699" y="738601"/>
                </a:cubicBezTo>
                <a:close/>
                <a:moveTo>
                  <a:pt x="2421440" y="889870"/>
                </a:moveTo>
                <a:cubicBezTo>
                  <a:pt x="2421016" y="889832"/>
                  <a:pt x="2420607" y="889795"/>
                  <a:pt x="2420180" y="889795"/>
                </a:cubicBezTo>
                <a:lnTo>
                  <a:pt x="2420326" y="889420"/>
                </a:lnTo>
                <a:cubicBezTo>
                  <a:pt x="2420941" y="889720"/>
                  <a:pt x="2421571" y="889682"/>
                  <a:pt x="2422246" y="889720"/>
                </a:cubicBezTo>
                <a:cubicBezTo>
                  <a:pt x="2421969" y="889757"/>
                  <a:pt x="2421691" y="889795"/>
                  <a:pt x="2421440" y="889870"/>
                </a:cubicBezTo>
                <a:close/>
                <a:moveTo>
                  <a:pt x="2434332" y="933180"/>
                </a:moveTo>
                <a:cubicBezTo>
                  <a:pt x="2434332" y="933180"/>
                  <a:pt x="2434302" y="933068"/>
                  <a:pt x="2434272" y="933068"/>
                </a:cubicBezTo>
                <a:cubicBezTo>
                  <a:pt x="2434388" y="933031"/>
                  <a:pt x="2434433" y="932956"/>
                  <a:pt x="2434549" y="932918"/>
                </a:cubicBezTo>
                <a:cubicBezTo>
                  <a:pt x="2434549" y="933031"/>
                  <a:pt x="2434358" y="933068"/>
                  <a:pt x="2434332" y="933180"/>
                </a:cubicBezTo>
                <a:close/>
                <a:moveTo>
                  <a:pt x="2448334" y="898757"/>
                </a:moveTo>
                <a:cubicBezTo>
                  <a:pt x="2448435" y="898644"/>
                  <a:pt x="2448555" y="898569"/>
                  <a:pt x="2448641" y="898457"/>
                </a:cubicBezTo>
                <a:lnTo>
                  <a:pt x="2448772" y="898569"/>
                </a:lnTo>
                <a:cubicBezTo>
                  <a:pt x="2448611" y="898532"/>
                  <a:pt x="2448525" y="898757"/>
                  <a:pt x="2448334" y="898757"/>
                </a:cubicBezTo>
                <a:close/>
                <a:moveTo>
                  <a:pt x="2533395" y="836097"/>
                </a:moveTo>
                <a:lnTo>
                  <a:pt x="2533275" y="836172"/>
                </a:lnTo>
                <a:cubicBezTo>
                  <a:pt x="2532967" y="835385"/>
                  <a:pt x="2532690" y="834560"/>
                  <a:pt x="2532413" y="833772"/>
                </a:cubicBezTo>
                <a:lnTo>
                  <a:pt x="2532368" y="833772"/>
                </a:lnTo>
                <a:lnTo>
                  <a:pt x="2532398" y="833772"/>
                </a:lnTo>
                <a:cubicBezTo>
                  <a:pt x="2532780" y="833660"/>
                  <a:pt x="2533144" y="833735"/>
                  <a:pt x="2533526" y="833660"/>
                </a:cubicBezTo>
                <a:cubicBezTo>
                  <a:pt x="2533088" y="834597"/>
                  <a:pt x="2533582" y="835422"/>
                  <a:pt x="2533789" y="836285"/>
                </a:cubicBezTo>
                <a:cubicBezTo>
                  <a:pt x="2533673" y="836247"/>
                  <a:pt x="2533526" y="836134"/>
                  <a:pt x="2533395" y="836097"/>
                </a:cubicBezTo>
                <a:close/>
              </a:path>
            </a:pathLst>
          </a:custGeom>
          <a:solidFill>
            <a:schemeClr val="accent3"/>
          </a:solidFill>
          <a:ln w="3744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DB8F45A0-E877-53AD-3118-0C1F04C8F588}"/>
              </a:ext>
            </a:extLst>
          </p:cNvPr>
          <p:cNvSpPr txBox="1">
            <a:spLocks/>
          </p:cNvSpPr>
          <p:nvPr/>
        </p:nvSpPr>
        <p:spPr>
          <a:xfrm rot="21600000">
            <a:off x="928719" y="881736"/>
            <a:ext cx="4535146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>
                <a:solidFill>
                  <a:schemeClr val="tx2"/>
                </a:solidFill>
              </a:rPr>
              <a:t>Groups</a:t>
            </a:r>
            <a:endParaRPr lang="en-GB" sz="8000" dirty="0">
              <a:solidFill>
                <a:schemeClr val="tx2"/>
              </a:solidFill>
            </a:endParaRP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589977C2-4F50-ED1F-F917-2B2562D62F84}"/>
              </a:ext>
            </a:extLst>
          </p:cNvPr>
          <p:cNvSpPr txBox="1">
            <a:spLocks/>
          </p:cNvSpPr>
          <p:nvPr/>
        </p:nvSpPr>
        <p:spPr>
          <a:xfrm>
            <a:off x="971684" y="2810693"/>
            <a:ext cx="4886607" cy="24420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4400" b="1" dirty="0">
                <a:solidFill>
                  <a:schemeClr val="accent6"/>
                </a:solidFill>
              </a:rPr>
              <a:t>Move to your rooms with Rosie, Dan and Kemal</a:t>
            </a:r>
          </a:p>
          <a:p>
            <a:pPr marL="0" indent="0" algn="ctr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3200" b="1" i="1" dirty="0">
                <a:solidFill>
                  <a:schemeClr val="accent6"/>
                </a:solidFill>
              </a:rPr>
              <a:t>Try to be in a different room to your colleagues</a:t>
            </a:r>
            <a:endParaRPr lang="en-GB" sz="3200" b="1" i="1" dirty="0">
              <a:solidFill>
                <a:schemeClr val="accent6"/>
              </a:solidFill>
            </a:endParaRPr>
          </a:p>
        </p:txBody>
      </p:sp>
      <p:grpSp>
        <p:nvGrpSpPr>
          <p:cNvPr id="15" name="Graphic 82">
            <a:extLst>
              <a:ext uri="{FF2B5EF4-FFF2-40B4-BE49-F238E27FC236}">
                <a16:creationId xmlns:a16="http://schemas.microsoft.com/office/drawing/2014/main" id="{213D5A84-08C3-6877-5BE6-F779B8237F4A}"/>
              </a:ext>
            </a:extLst>
          </p:cNvPr>
          <p:cNvGrpSpPr>
            <a:grpSpLocks noChangeAspect="1"/>
          </p:cNvGrpSpPr>
          <p:nvPr/>
        </p:nvGrpSpPr>
        <p:grpSpPr>
          <a:xfrm>
            <a:off x="6252373" y="2207300"/>
            <a:ext cx="5265072" cy="3501842"/>
            <a:chOff x="13200703" y="4804865"/>
            <a:chExt cx="924107" cy="682432"/>
          </a:xfrm>
          <a:solidFill>
            <a:schemeClr val="accent3"/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41F3A71-6ABC-97D9-E9A5-149D7599A1CE}"/>
                </a:ext>
              </a:extLst>
            </p:cNvPr>
            <p:cNvSpPr/>
            <p:nvPr/>
          </p:nvSpPr>
          <p:spPr>
            <a:xfrm>
              <a:off x="13474867" y="4913654"/>
              <a:ext cx="1562" cy="5151"/>
            </a:xfrm>
            <a:custGeom>
              <a:avLst/>
              <a:gdLst>
                <a:gd name="connsiteX0" fmla="*/ 241 w 1562"/>
                <a:gd name="connsiteY0" fmla="*/ 5152 h 5151"/>
                <a:gd name="connsiteX1" fmla="*/ 875 w 1562"/>
                <a:gd name="connsiteY1" fmla="*/ 0 h 5151"/>
                <a:gd name="connsiteX2" fmla="*/ 241 w 1562"/>
                <a:gd name="connsiteY2" fmla="*/ 5152 h 5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62" h="5151">
                  <a:moveTo>
                    <a:pt x="241" y="5152"/>
                  </a:moveTo>
                  <a:cubicBezTo>
                    <a:pt x="-406" y="3349"/>
                    <a:pt x="402" y="1803"/>
                    <a:pt x="875" y="0"/>
                  </a:cubicBezTo>
                  <a:cubicBezTo>
                    <a:pt x="1877" y="2590"/>
                    <a:pt x="1877" y="2590"/>
                    <a:pt x="241" y="5152"/>
                  </a:cubicBezTo>
                  <a:close/>
                </a:path>
              </a:pathLst>
            </a:custGeom>
            <a:grpFill/>
            <a:ln w="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8F75189D-3406-21F3-4545-D232D466DDCE}"/>
                </a:ext>
              </a:extLst>
            </p:cNvPr>
            <p:cNvSpPr/>
            <p:nvPr/>
          </p:nvSpPr>
          <p:spPr>
            <a:xfrm>
              <a:off x="13200703" y="4804865"/>
              <a:ext cx="924107" cy="682432"/>
            </a:xfrm>
            <a:custGeom>
              <a:avLst/>
              <a:gdLst>
                <a:gd name="connsiteX0" fmla="*/ 923660 w 924107"/>
                <a:gd name="connsiteY0" fmla="*/ 103895 h 682432"/>
                <a:gd name="connsiteX1" fmla="*/ 917116 w 924107"/>
                <a:gd name="connsiteY1" fmla="*/ 83093 h 682432"/>
                <a:gd name="connsiteX2" fmla="*/ 912870 w 924107"/>
                <a:gd name="connsiteY2" fmla="*/ 74202 h 682432"/>
                <a:gd name="connsiteX3" fmla="*/ 912125 w 924107"/>
                <a:gd name="connsiteY3" fmla="*/ 70937 h 682432"/>
                <a:gd name="connsiteX4" fmla="*/ 912842 w 924107"/>
                <a:gd name="connsiteY4" fmla="*/ 55461 h 682432"/>
                <a:gd name="connsiteX5" fmla="*/ 903736 w 924107"/>
                <a:gd name="connsiteY5" fmla="*/ 21780 h 682432"/>
                <a:gd name="connsiteX6" fmla="*/ 887111 w 924107"/>
                <a:gd name="connsiteY6" fmla="*/ 14964 h 682432"/>
                <a:gd name="connsiteX7" fmla="*/ 883407 w 924107"/>
                <a:gd name="connsiteY7" fmla="*/ 15653 h 682432"/>
                <a:gd name="connsiteX8" fmla="*/ 869219 w 924107"/>
                <a:gd name="connsiteY8" fmla="*/ 17937 h 682432"/>
                <a:gd name="connsiteX9" fmla="*/ 863002 w 924107"/>
                <a:gd name="connsiteY9" fmla="*/ 22949 h 682432"/>
                <a:gd name="connsiteX10" fmla="*/ 859702 w 924107"/>
                <a:gd name="connsiteY10" fmla="*/ 31018 h 682432"/>
                <a:gd name="connsiteX11" fmla="*/ 861881 w 924107"/>
                <a:gd name="connsiteY11" fmla="*/ 49550 h 682432"/>
                <a:gd name="connsiteX12" fmla="*/ 878436 w 924107"/>
                <a:gd name="connsiteY12" fmla="*/ 64908 h 682432"/>
                <a:gd name="connsiteX13" fmla="*/ 881047 w 924107"/>
                <a:gd name="connsiteY13" fmla="*/ 70220 h 682432"/>
                <a:gd name="connsiteX14" fmla="*/ 881945 w 924107"/>
                <a:gd name="connsiteY14" fmla="*/ 77238 h 682432"/>
                <a:gd name="connsiteX15" fmla="*/ 884361 w 924107"/>
                <a:gd name="connsiteY15" fmla="*/ 83622 h 682432"/>
                <a:gd name="connsiteX16" fmla="*/ 885092 w 924107"/>
                <a:gd name="connsiteY16" fmla="*/ 94051 h 682432"/>
                <a:gd name="connsiteX17" fmla="*/ 881249 w 924107"/>
                <a:gd name="connsiteY17" fmla="*/ 116837 h 682432"/>
                <a:gd name="connsiteX18" fmla="*/ 875833 w 924107"/>
                <a:gd name="connsiteY18" fmla="*/ 133664 h 682432"/>
                <a:gd name="connsiteX19" fmla="*/ 870918 w 924107"/>
                <a:gd name="connsiteY19" fmla="*/ 145951 h 682432"/>
                <a:gd name="connsiteX20" fmla="*/ 867959 w 924107"/>
                <a:gd name="connsiteY20" fmla="*/ 152892 h 682432"/>
                <a:gd name="connsiteX21" fmla="*/ 855302 w 924107"/>
                <a:gd name="connsiteY21" fmla="*/ 170868 h 682432"/>
                <a:gd name="connsiteX22" fmla="*/ 850610 w 924107"/>
                <a:gd name="connsiteY22" fmla="*/ 176326 h 682432"/>
                <a:gd name="connsiteX23" fmla="*/ 851222 w 924107"/>
                <a:gd name="connsiteY23" fmla="*/ 173632 h 682432"/>
                <a:gd name="connsiteX24" fmla="*/ 860718 w 924107"/>
                <a:gd name="connsiteY24" fmla="*/ 150511 h 682432"/>
                <a:gd name="connsiteX25" fmla="*/ 862006 w 924107"/>
                <a:gd name="connsiteY25" fmla="*/ 126556 h 682432"/>
                <a:gd name="connsiteX26" fmla="*/ 854369 w 924107"/>
                <a:gd name="connsiteY26" fmla="*/ 101549 h 682432"/>
                <a:gd name="connsiteX27" fmla="*/ 841302 w 924107"/>
                <a:gd name="connsiteY27" fmla="*/ 79048 h 682432"/>
                <a:gd name="connsiteX28" fmla="*/ 835433 w 924107"/>
                <a:gd name="connsiteY28" fmla="*/ 73708 h 682432"/>
                <a:gd name="connsiteX29" fmla="*/ 801800 w 924107"/>
                <a:gd name="connsiteY29" fmla="*/ 65688 h 682432"/>
                <a:gd name="connsiteX30" fmla="*/ 798653 w 924107"/>
                <a:gd name="connsiteY30" fmla="*/ 66711 h 682432"/>
                <a:gd name="connsiteX31" fmla="*/ 793794 w 924107"/>
                <a:gd name="connsiteY31" fmla="*/ 69155 h 682432"/>
                <a:gd name="connsiteX32" fmla="*/ 788503 w 924107"/>
                <a:gd name="connsiteY32" fmla="*/ 71202 h 682432"/>
                <a:gd name="connsiteX33" fmla="*/ 763823 w 924107"/>
                <a:gd name="connsiteY33" fmla="*/ 92108 h 682432"/>
                <a:gd name="connsiteX34" fmla="*/ 755295 w 924107"/>
                <a:gd name="connsiteY34" fmla="*/ 111755 h 682432"/>
                <a:gd name="connsiteX35" fmla="*/ 753443 w 924107"/>
                <a:gd name="connsiteY35" fmla="*/ 127203 h 682432"/>
                <a:gd name="connsiteX36" fmla="*/ 756019 w 924107"/>
                <a:gd name="connsiteY36" fmla="*/ 159617 h 682432"/>
                <a:gd name="connsiteX37" fmla="*/ 760363 w 924107"/>
                <a:gd name="connsiteY37" fmla="*/ 167004 h 682432"/>
                <a:gd name="connsiteX38" fmla="*/ 765125 w 924107"/>
                <a:gd name="connsiteY38" fmla="*/ 170770 h 682432"/>
                <a:gd name="connsiteX39" fmla="*/ 780887 w 924107"/>
                <a:gd name="connsiteY39" fmla="*/ 181833 h 682432"/>
                <a:gd name="connsiteX40" fmla="*/ 777601 w 924107"/>
                <a:gd name="connsiteY40" fmla="*/ 184060 h 682432"/>
                <a:gd name="connsiteX41" fmla="*/ 754752 w 924107"/>
                <a:gd name="connsiteY41" fmla="*/ 196661 h 682432"/>
                <a:gd name="connsiteX42" fmla="*/ 751939 w 924107"/>
                <a:gd name="connsiteY42" fmla="*/ 197211 h 682432"/>
                <a:gd name="connsiteX43" fmla="*/ 740606 w 924107"/>
                <a:gd name="connsiteY43" fmla="*/ 196418 h 682432"/>
                <a:gd name="connsiteX44" fmla="*/ 740459 w 924107"/>
                <a:gd name="connsiteY44" fmla="*/ 192930 h 682432"/>
                <a:gd name="connsiteX45" fmla="*/ 742437 w 924107"/>
                <a:gd name="connsiteY45" fmla="*/ 166182 h 682432"/>
                <a:gd name="connsiteX46" fmla="*/ 741928 w 924107"/>
                <a:gd name="connsiteY46" fmla="*/ 141934 h 682432"/>
                <a:gd name="connsiteX47" fmla="*/ 739742 w 924107"/>
                <a:gd name="connsiteY47" fmla="*/ 127008 h 682432"/>
                <a:gd name="connsiteX48" fmla="*/ 709298 w 924107"/>
                <a:gd name="connsiteY48" fmla="*/ 92227 h 682432"/>
                <a:gd name="connsiteX49" fmla="*/ 703791 w 924107"/>
                <a:gd name="connsiteY49" fmla="*/ 91148 h 682432"/>
                <a:gd name="connsiteX50" fmla="*/ 691385 w 924107"/>
                <a:gd name="connsiteY50" fmla="*/ 92247 h 682432"/>
                <a:gd name="connsiteX51" fmla="*/ 682272 w 924107"/>
                <a:gd name="connsiteY51" fmla="*/ 94406 h 682432"/>
                <a:gd name="connsiteX52" fmla="*/ 675812 w 924107"/>
                <a:gd name="connsiteY52" fmla="*/ 97371 h 682432"/>
                <a:gd name="connsiteX53" fmla="*/ 663775 w 924107"/>
                <a:gd name="connsiteY53" fmla="*/ 105621 h 682432"/>
                <a:gd name="connsiteX54" fmla="*/ 649955 w 924107"/>
                <a:gd name="connsiteY54" fmla="*/ 133858 h 682432"/>
                <a:gd name="connsiteX55" fmla="*/ 647498 w 924107"/>
                <a:gd name="connsiteY55" fmla="*/ 170763 h 682432"/>
                <a:gd name="connsiteX56" fmla="*/ 648020 w 924107"/>
                <a:gd name="connsiteY56" fmla="*/ 182752 h 682432"/>
                <a:gd name="connsiteX57" fmla="*/ 644462 w 924107"/>
                <a:gd name="connsiteY57" fmla="*/ 181262 h 682432"/>
                <a:gd name="connsiteX58" fmla="*/ 628993 w 924107"/>
                <a:gd name="connsiteY58" fmla="*/ 176918 h 682432"/>
                <a:gd name="connsiteX59" fmla="*/ 619643 w 924107"/>
                <a:gd name="connsiteY59" fmla="*/ 175657 h 682432"/>
                <a:gd name="connsiteX60" fmla="*/ 617228 w 924107"/>
                <a:gd name="connsiteY60" fmla="*/ 174745 h 682432"/>
                <a:gd name="connsiteX61" fmla="*/ 609430 w 924107"/>
                <a:gd name="connsiteY61" fmla="*/ 163676 h 682432"/>
                <a:gd name="connsiteX62" fmla="*/ 610203 w 924107"/>
                <a:gd name="connsiteY62" fmla="*/ 160766 h 682432"/>
                <a:gd name="connsiteX63" fmla="*/ 620994 w 924107"/>
                <a:gd name="connsiteY63" fmla="*/ 146362 h 682432"/>
                <a:gd name="connsiteX64" fmla="*/ 622560 w 924107"/>
                <a:gd name="connsiteY64" fmla="*/ 145304 h 682432"/>
                <a:gd name="connsiteX65" fmla="*/ 627002 w 924107"/>
                <a:gd name="connsiteY65" fmla="*/ 143132 h 682432"/>
                <a:gd name="connsiteX66" fmla="*/ 635760 w 924107"/>
                <a:gd name="connsiteY66" fmla="*/ 127210 h 682432"/>
                <a:gd name="connsiteX67" fmla="*/ 637946 w 924107"/>
                <a:gd name="connsiteY67" fmla="*/ 120032 h 682432"/>
                <a:gd name="connsiteX68" fmla="*/ 632523 w 924107"/>
                <a:gd name="connsiteY68" fmla="*/ 112882 h 682432"/>
                <a:gd name="connsiteX69" fmla="*/ 627413 w 924107"/>
                <a:gd name="connsiteY69" fmla="*/ 112841 h 682432"/>
                <a:gd name="connsiteX70" fmla="*/ 622456 w 924107"/>
                <a:gd name="connsiteY70" fmla="*/ 92999 h 682432"/>
                <a:gd name="connsiteX71" fmla="*/ 628269 w 924107"/>
                <a:gd name="connsiteY71" fmla="*/ 91008 h 682432"/>
                <a:gd name="connsiteX72" fmla="*/ 634354 w 924107"/>
                <a:gd name="connsiteY72" fmla="*/ 87493 h 682432"/>
                <a:gd name="connsiteX73" fmla="*/ 637890 w 924107"/>
                <a:gd name="connsiteY73" fmla="*/ 78393 h 682432"/>
                <a:gd name="connsiteX74" fmla="*/ 635322 w 924107"/>
                <a:gd name="connsiteY74" fmla="*/ 72128 h 682432"/>
                <a:gd name="connsiteX75" fmla="*/ 629446 w 924107"/>
                <a:gd name="connsiteY75" fmla="*/ 67359 h 682432"/>
                <a:gd name="connsiteX76" fmla="*/ 623946 w 924107"/>
                <a:gd name="connsiteY76" fmla="*/ 65695 h 682432"/>
                <a:gd name="connsiteX77" fmla="*/ 618655 w 924107"/>
                <a:gd name="connsiteY77" fmla="*/ 65841 h 682432"/>
                <a:gd name="connsiteX78" fmla="*/ 616636 w 924107"/>
                <a:gd name="connsiteY78" fmla="*/ 64532 h 682432"/>
                <a:gd name="connsiteX79" fmla="*/ 610147 w 924107"/>
                <a:gd name="connsiteY79" fmla="*/ 60801 h 682432"/>
                <a:gd name="connsiteX80" fmla="*/ 606465 w 924107"/>
                <a:gd name="connsiteY80" fmla="*/ 61323 h 682432"/>
                <a:gd name="connsiteX81" fmla="*/ 600853 w 924107"/>
                <a:gd name="connsiteY81" fmla="*/ 56728 h 682432"/>
                <a:gd name="connsiteX82" fmla="*/ 593731 w 924107"/>
                <a:gd name="connsiteY82" fmla="*/ 57417 h 682432"/>
                <a:gd name="connsiteX83" fmla="*/ 575624 w 924107"/>
                <a:gd name="connsiteY83" fmla="*/ 61065 h 682432"/>
                <a:gd name="connsiteX84" fmla="*/ 557780 w 924107"/>
                <a:gd name="connsiteY84" fmla="*/ 68570 h 682432"/>
                <a:gd name="connsiteX85" fmla="*/ 547421 w 924107"/>
                <a:gd name="connsiteY85" fmla="*/ 92366 h 682432"/>
                <a:gd name="connsiteX86" fmla="*/ 546217 w 924107"/>
                <a:gd name="connsiteY86" fmla="*/ 100316 h 682432"/>
                <a:gd name="connsiteX87" fmla="*/ 546203 w 924107"/>
                <a:gd name="connsiteY87" fmla="*/ 105036 h 682432"/>
                <a:gd name="connsiteX88" fmla="*/ 548424 w 924107"/>
                <a:gd name="connsiteY88" fmla="*/ 113022 h 682432"/>
                <a:gd name="connsiteX89" fmla="*/ 546899 w 924107"/>
                <a:gd name="connsiteY89" fmla="*/ 113203 h 682432"/>
                <a:gd name="connsiteX90" fmla="*/ 541845 w 924107"/>
                <a:gd name="connsiteY90" fmla="*/ 118709 h 682432"/>
                <a:gd name="connsiteX91" fmla="*/ 544003 w 924107"/>
                <a:gd name="connsiteY91" fmla="*/ 127433 h 682432"/>
                <a:gd name="connsiteX92" fmla="*/ 554244 w 924107"/>
                <a:gd name="connsiteY92" fmla="*/ 139992 h 682432"/>
                <a:gd name="connsiteX93" fmla="*/ 556541 w 924107"/>
                <a:gd name="connsiteY93" fmla="*/ 142916 h 682432"/>
                <a:gd name="connsiteX94" fmla="*/ 572484 w 924107"/>
                <a:gd name="connsiteY94" fmla="*/ 163377 h 682432"/>
                <a:gd name="connsiteX95" fmla="*/ 573626 w 924107"/>
                <a:gd name="connsiteY95" fmla="*/ 164832 h 682432"/>
                <a:gd name="connsiteX96" fmla="*/ 569852 w 924107"/>
                <a:gd name="connsiteY96" fmla="*/ 172058 h 682432"/>
                <a:gd name="connsiteX97" fmla="*/ 536233 w 924107"/>
                <a:gd name="connsiteY97" fmla="*/ 182863 h 682432"/>
                <a:gd name="connsiteX98" fmla="*/ 535489 w 924107"/>
                <a:gd name="connsiteY98" fmla="*/ 180419 h 682432"/>
                <a:gd name="connsiteX99" fmla="*/ 534723 w 924107"/>
                <a:gd name="connsiteY99" fmla="*/ 176381 h 682432"/>
                <a:gd name="connsiteX100" fmla="*/ 534597 w 924107"/>
                <a:gd name="connsiteY100" fmla="*/ 172079 h 682432"/>
                <a:gd name="connsiteX101" fmla="*/ 534117 w 924107"/>
                <a:gd name="connsiteY101" fmla="*/ 167714 h 682432"/>
                <a:gd name="connsiteX102" fmla="*/ 533971 w 924107"/>
                <a:gd name="connsiteY102" fmla="*/ 161232 h 682432"/>
                <a:gd name="connsiteX103" fmla="*/ 533365 w 924107"/>
                <a:gd name="connsiteY103" fmla="*/ 157745 h 682432"/>
                <a:gd name="connsiteX104" fmla="*/ 530838 w 924107"/>
                <a:gd name="connsiteY104" fmla="*/ 151806 h 682432"/>
                <a:gd name="connsiteX105" fmla="*/ 529982 w 924107"/>
                <a:gd name="connsiteY105" fmla="*/ 149411 h 682432"/>
                <a:gd name="connsiteX106" fmla="*/ 529843 w 924107"/>
                <a:gd name="connsiteY106" fmla="*/ 144928 h 682432"/>
                <a:gd name="connsiteX107" fmla="*/ 526278 w 924107"/>
                <a:gd name="connsiteY107" fmla="*/ 142491 h 682432"/>
                <a:gd name="connsiteX108" fmla="*/ 526285 w 924107"/>
                <a:gd name="connsiteY108" fmla="*/ 141677 h 682432"/>
                <a:gd name="connsiteX109" fmla="*/ 523096 w 924107"/>
                <a:gd name="connsiteY109" fmla="*/ 133629 h 682432"/>
                <a:gd name="connsiteX110" fmla="*/ 522198 w 924107"/>
                <a:gd name="connsiteY110" fmla="*/ 131143 h 682432"/>
                <a:gd name="connsiteX111" fmla="*/ 519984 w 924107"/>
                <a:gd name="connsiteY111" fmla="*/ 125567 h 682432"/>
                <a:gd name="connsiteX112" fmla="*/ 517694 w 924107"/>
                <a:gd name="connsiteY112" fmla="*/ 121592 h 682432"/>
                <a:gd name="connsiteX113" fmla="*/ 516114 w 924107"/>
                <a:gd name="connsiteY113" fmla="*/ 118222 h 682432"/>
                <a:gd name="connsiteX114" fmla="*/ 513872 w 924107"/>
                <a:gd name="connsiteY114" fmla="*/ 115514 h 682432"/>
                <a:gd name="connsiteX115" fmla="*/ 511317 w 924107"/>
                <a:gd name="connsiteY115" fmla="*/ 112729 h 682432"/>
                <a:gd name="connsiteX116" fmla="*/ 507544 w 924107"/>
                <a:gd name="connsiteY116" fmla="*/ 109541 h 682432"/>
                <a:gd name="connsiteX117" fmla="*/ 504174 w 924107"/>
                <a:gd name="connsiteY117" fmla="*/ 107612 h 682432"/>
                <a:gd name="connsiteX118" fmla="*/ 500074 w 924107"/>
                <a:gd name="connsiteY118" fmla="*/ 108169 h 682432"/>
                <a:gd name="connsiteX119" fmla="*/ 496781 w 924107"/>
                <a:gd name="connsiteY119" fmla="*/ 107508 h 682432"/>
                <a:gd name="connsiteX120" fmla="*/ 492228 w 924107"/>
                <a:gd name="connsiteY120" fmla="*/ 106498 h 682432"/>
                <a:gd name="connsiteX121" fmla="*/ 488698 w 924107"/>
                <a:gd name="connsiteY121" fmla="*/ 108211 h 682432"/>
                <a:gd name="connsiteX122" fmla="*/ 476250 w 924107"/>
                <a:gd name="connsiteY122" fmla="*/ 103261 h 682432"/>
                <a:gd name="connsiteX123" fmla="*/ 473730 w 924107"/>
                <a:gd name="connsiteY123" fmla="*/ 102760 h 682432"/>
                <a:gd name="connsiteX124" fmla="*/ 466768 w 924107"/>
                <a:gd name="connsiteY124" fmla="*/ 104605 h 682432"/>
                <a:gd name="connsiteX125" fmla="*/ 463009 w 924107"/>
                <a:gd name="connsiteY125" fmla="*/ 106457 h 682432"/>
                <a:gd name="connsiteX126" fmla="*/ 455476 w 924107"/>
                <a:gd name="connsiteY126" fmla="*/ 110947 h 682432"/>
                <a:gd name="connsiteX127" fmla="*/ 452928 w 924107"/>
                <a:gd name="connsiteY127" fmla="*/ 112207 h 682432"/>
                <a:gd name="connsiteX128" fmla="*/ 448319 w 924107"/>
                <a:gd name="connsiteY128" fmla="*/ 115946 h 682432"/>
                <a:gd name="connsiteX129" fmla="*/ 443536 w 924107"/>
                <a:gd name="connsiteY129" fmla="*/ 119990 h 682432"/>
                <a:gd name="connsiteX130" fmla="*/ 440348 w 924107"/>
                <a:gd name="connsiteY130" fmla="*/ 122337 h 682432"/>
                <a:gd name="connsiteX131" fmla="*/ 434723 w 924107"/>
                <a:gd name="connsiteY131" fmla="*/ 128407 h 682432"/>
                <a:gd name="connsiteX132" fmla="*/ 431019 w 924107"/>
                <a:gd name="connsiteY132" fmla="*/ 128985 h 682432"/>
                <a:gd name="connsiteX133" fmla="*/ 426201 w 924107"/>
                <a:gd name="connsiteY133" fmla="*/ 125999 h 682432"/>
                <a:gd name="connsiteX134" fmla="*/ 417645 w 924107"/>
                <a:gd name="connsiteY134" fmla="*/ 119754 h 682432"/>
                <a:gd name="connsiteX135" fmla="*/ 415076 w 924107"/>
                <a:gd name="connsiteY135" fmla="*/ 116969 h 682432"/>
                <a:gd name="connsiteX136" fmla="*/ 430156 w 924107"/>
                <a:gd name="connsiteY136" fmla="*/ 94559 h 682432"/>
                <a:gd name="connsiteX137" fmla="*/ 439840 w 924107"/>
                <a:gd name="connsiteY137" fmla="*/ 91767 h 682432"/>
                <a:gd name="connsiteX138" fmla="*/ 445590 w 924107"/>
                <a:gd name="connsiteY138" fmla="*/ 75769 h 682432"/>
                <a:gd name="connsiteX139" fmla="*/ 446328 w 924107"/>
                <a:gd name="connsiteY139" fmla="*/ 68271 h 682432"/>
                <a:gd name="connsiteX140" fmla="*/ 439304 w 924107"/>
                <a:gd name="connsiteY140" fmla="*/ 62910 h 682432"/>
                <a:gd name="connsiteX141" fmla="*/ 434347 w 924107"/>
                <a:gd name="connsiteY141" fmla="*/ 64156 h 682432"/>
                <a:gd name="connsiteX142" fmla="*/ 434549 w 924107"/>
                <a:gd name="connsiteY142" fmla="*/ 47935 h 682432"/>
                <a:gd name="connsiteX143" fmla="*/ 436679 w 924107"/>
                <a:gd name="connsiteY143" fmla="*/ 43793 h 682432"/>
                <a:gd name="connsiteX144" fmla="*/ 447386 w 924107"/>
                <a:gd name="connsiteY144" fmla="*/ 30712 h 682432"/>
                <a:gd name="connsiteX145" fmla="*/ 448918 w 924107"/>
                <a:gd name="connsiteY145" fmla="*/ 26465 h 682432"/>
                <a:gd name="connsiteX146" fmla="*/ 446802 w 924107"/>
                <a:gd name="connsiteY146" fmla="*/ 23471 h 682432"/>
                <a:gd name="connsiteX147" fmla="*/ 443794 w 924107"/>
                <a:gd name="connsiteY147" fmla="*/ 23430 h 682432"/>
                <a:gd name="connsiteX148" fmla="*/ 434827 w 924107"/>
                <a:gd name="connsiteY148" fmla="*/ 24711 h 682432"/>
                <a:gd name="connsiteX149" fmla="*/ 425763 w 924107"/>
                <a:gd name="connsiteY149" fmla="*/ 22615 h 682432"/>
                <a:gd name="connsiteX150" fmla="*/ 418606 w 924107"/>
                <a:gd name="connsiteY150" fmla="*/ 19099 h 682432"/>
                <a:gd name="connsiteX151" fmla="*/ 404397 w 924107"/>
                <a:gd name="connsiteY151" fmla="*/ 17303 h 682432"/>
                <a:gd name="connsiteX152" fmla="*/ 401800 w 924107"/>
                <a:gd name="connsiteY152" fmla="*/ 16899 h 682432"/>
                <a:gd name="connsiteX153" fmla="*/ 382551 w 924107"/>
                <a:gd name="connsiteY153" fmla="*/ 18041 h 682432"/>
                <a:gd name="connsiteX154" fmla="*/ 375199 w 924107"/>
                <a:gd name="connsiteY154" fmla="*/ 19628 h 682432"/>
                <a:gd name="connsiteX155" fmla="*/ 359702 w 924107"/>
                <a:gd name="connsiteY155" fmla="*/ 38836 h 682432"/>
                <a:gd name="connsiteX156" fmla="*/ 358407 w 924107"/>
                <a:gd name="connsiteY156" fmla="*/ 47803 h 682432"/>
                <a:gd name="connsiteX157" fmla="*/ 359235 w 924107"/>
                <a:gd name="connsiteY157" fmla="*/ 52154 h 682432"/>
                <a:gd name="connsiteX158" fmla="*/ 361129 w 924107"/>
                <a:gd name="connsiteY158" fmla="*/ 62291 h 682432"/>
                <a:gd name="connsiteX159" fmla="*/ 358094 w 924107"/>
                <a:gd name="connsiteY159" fmla="*/ 65075 h 682432"/>
                <a:gd name="connsiteX160" fmla="*/ 349865 w 924107"/>
                <a:gd name="connsiteY160" fmla="*/ 71418 h 682432"/>
                <a:gd name="connsiteX161" fmla="*/ 350157 w 924107"/>
                <a:gd name="connsiteY161" fmla="*/ 81853 h 682432"/>
                <a:gd name="connsiteX162" fmla="*/ 353708 w 924107"/>
                <a:gd name="connsiteY162" fmla="*/ 91433 h 682432"/>
                <a:gd name="connsiteX163" fmla="*/ 359089 w 924107"/>
                <a:gd name="connsiteY163" fmla="*/ 99049 h 682432"/>
                <a:gd name="connsiteX164" fmla="*/ 365341 w 924107"/>
                <a:gd name="connsiteY164" fmla="*/ 99119 h 682432"/>
                <a:gd name="connsiteX165" fmla="*/ 367346 w 924107"/>
                <a:gd name="connsiteY165" fmla="*/ 97984 h 682432"/>
                <a:gd name="connsiteX166" fmla="*/ 382780 w 924107"/>
                <a:gd name="connsiteY166" fmla="*/ 117136 h 682432"/>
                <a:gd name="connsiteX167" fmla="*/ 382913 w 924107"/>
                <a:gd name="connsiteY167" fmla="*/ 120756 h 682432"/>
                <a:gd name="connsiteX168" fmla="*/ 369365 w 924107"/>
                <a:gd name="connsiteY168" fmla="*/ 133420 h 682432"/>
                <a:gd name="connsiteX169" fmla="*/ 368738 w 924107"/>
                <a:gd name="connsiteY169" fmla="*/ 133852 h 682432"/>
                <a:gd name="connsiteX170" fmla="*/ 366169 w 924107"/>
                <a:gd name="connsiteY170" fmla="*/ 133524 h 682432"/>
                <a:gd name="connsiteX171" fmla="*/ 362744 w 924107"/>
                <a:gd name="connsiteY171" fmla="*/ 129473 h 682432"/>
                <a:gd name="connsiteX172" fmla="*/ 349726 w 924107"/>
                <a:gd name="connsiteY172" fmla="*/ 118696 h 682432"/>
                <a:gd name="connsiteX173" fmla="*/ 323312 w 924107"/>
                <a:gd name="connsiteY173" fmla="*/ 109924 h 682432"/>
                <a:gd name="connsiteX174" fmla="*/ 319205 w 924107"/>
                <a:gd name="connsiteY174" fmla="*/ 109408 h 682432"/>
                <a:gd name="connsiteX175" fmla="*/ 296962 w 924107"/>
                <a:gd name="connsiteY175" fmla="*/ 119552 h 682432"/>
                <a:gd name="connsiteX176" fmla="*/ 275630 w 924107"/>
                <a:gd name="connsiteY176" fmla="*/ 158580 h 682432"/>
                <a:gd name="connsiteX177" fmla="*/ 273737 w 924107"/>
                <a:gd name="connsiteY177" fmla="*/ 173005 h 682432"/>
                <a:gd name="connsiteX178" fmla="*/ 259980 w 924107"/>
                <a:gd name="connsiteY178" fmla="*/ 164797 h 682432"/>
                <a:gd name="connsiteX179" fmla="*/ 259994 w 924107"/>
                <a:gd name="connsiteY179" fmla="*/ 162291 h 682432"/>
                <a:gd name="connsiteX180" fmla="*/ 264464 w 924107"/>
                <a:gd name="connsiteY180" fmla="*/ 154438 h 682432"/>
                <a:gd name="connsiteX181" fmla="*/ 265779 w 924107"/>
                <a:gd name="connsiteY181" fmla="*/ 152168 h 682432"/>
                <a:gd name="connsiteX182" fmla="*/ 274593 w 924107"/>
                <a:gd name="connsiteY182" fmla="*/ 134784 h 682432"/>
                <a:gd name="connsiteX183" fmla="*/ 275791 w 924107"/>
                <a:gd name="connsiteY183" fmla="*/ 132139 h 682432"/>
                <a:gd name="connsiteX184" fmla="*/ 284145 w 924107"/>
                <a:gd name="connsiteY184" fmla="*/ 111594 h 682432"/>
                <a:gd name="connsiteX185" fmla="*/ 276696 w 924107"/>
                <a:gd name="connsiteY185" fmla="*/ 103366 h 682432"/>
                <a:gd name="connsiteX186" fmla="*/ 275108 w 924107"/>
                <a:gd name="connsiteY186" fmla="*/ 101848 h 682432"/>
                <a:gd name="connsiteX187" fmla="*/ 274050 w 924107"/>
                <a:gd name="connsiteY187" fmla="*/ 90570 h 682432"/>
                <a:gd name="connsiteX188" fmla="*/ 270534 w 924107"/>
                <a:gd name="connsiteY188" fmla="*/ 75205 h 682432"/>
                <a:gd name="connsiteX189" fmla="*/ 267436 w 924107"/>
                <a:gd name="connsiteY189" fmla="*/ 69134 h 682432"/>
                <a:gd name="connsiteX190" fmla="*/ 242088 w 924107"/>
                <a:gd name="connsiteY190" fmla="*/ 53707 h 682432"/>
                <a:gd name="connsiteX191" fmla="*/ 240578 w 924107"/>
                <a:gd name="connsiteY191" fmla="*/ 53797 h 682432"/>
                <a:gd name="connsiteX192" fmla="*/ 221015 w 924107"/>
                <a:gd name="connsiteY192" fmla="*/ 59262 h 682432"/>
                <a:gd name="connsiteX193" fmla="*/ 214067 w 924107"/>
                <a:gd name="connsiteY193" fmla="*/ 63794 h 682432"/>
                <a:gd name="connsiteX194" fmla="*/ 199001 w 924107"/>
                <a:gd name="connsiteY194" fmla="*/ 89400 h 682432"/>
                <a:gd name="connsiteX195" fmla="*/ 198779 w 924107"/>
                <a:gd name="connsiteY195" fmla="*/ 102662 h 682432"/>
                <a:gd name="connsiteX196" fmla="*/ 197470 w 924107"/>
                <a:gd name="connsiteY196" fmla="*/ 104835 h 682432"/>
                <a:gd name="connsiteX197" fmla="*/ 191838 w 924107"/>
                <a:gd name="connsiteY197" fmla="*/ 114330 h 682432"/>
                <a:gd name="connsiteX198" fmla="*/ 194943 w 924107"/>
                <a:gd name="connsiteY198" fmla="*/ 122782 h 682432"/>
                <a:gd name="connsiteX199" fmla="*/ 202232 w 924107"/>
                <a:gd name="connsiteY199" fmla="*/ 136302 h 682432"/>
                <a:gd name="connsiteX200" fmla="*/ 217033 w 924107"/>
                <a:gd name="connsiteY200" fmla="*/ 156631 h 682432"/>
                <a:gd name="connsiteX201" fmla="*/ 217791 w 924107"/>
                <a:gd name="connsiteY201" fmla="*/ 162813 h 682432"/>
                <a:gd name="connsiteX202" fmla="*/ 213990 w 924107"/>
                <a:gd name="connsiteY202" fmla="*/ 166322 h 682432"/>
                <a:gd name="connsiteX203" fmla="*/ 209500 w 924107"/>
                <a:gd name="connsiteY203" fmla="*/ 169058 h 682432"/>
                <a:gd name="connsiteX204" fmla="*/ 198333 w 924107"/>
                <a:gd name="connsiteY204" fmla="*/ 174369 h 682432"/>
                <a:gd name="connsiteX205" fmla="*/ 182300 w 924107"/>
                <a:gd name="connsiteY205" fmla="*/ 178769 h 682432"/>
                <a:gd name="connsiteX206" fmla="*/ 176069 w 924107"/>
                <a:gd name="connsiteY206" fmla="*/ 182842 h 682432"/>
                <a:gd name="connsiteX207" fmla="*/ 171502 w 924107"/>
                <a:gd name="connsiteY207" fmla="*/ 187903 h 682432"/>
                <a:gd name="connsiteX208" fmla="*/ 170033 w 924107"/>
                <a:gd name="connsiteY208" fmla="*/ 188641 h 682432"/>
                <a:gd name="connsiteX209" fmla="*/ 164206 w 924107"/>
                <a:gd name="connsiteY209" fmla="*/ 183796 h 682432"/>
                <a:gd name="connsiteX210" fmla="*/ 161769 w 924107"/>
                <a:gd name="connsiteY210" fmla="*/ 177057 h 682432"/>
                <a:gd name="connsiteX211" fmla="*/ 157035 w 924107"/>
                <a:gd name="connsiteY211" fmla="*/ 172713 h 682432"/>
                <a:gd name="connsiteX212" fmla="*/ 163921 w 924107"/>
                <a:gd name="connsiteY212" fmla="*/ 159290 h 682432"/>
                <a:gd name="connsiteX213" fmla="*/ 164944 w 924107"/>
                <a:gd name="connsiteY213" fmla="*/ 158531 h 682432"/>
                <a:gd name="connsiteX214" fmla="*/ 174168 w 924107"/>
                <a:gd name="connsiteY214" fmla="*/ 154027 h 682432"/>
                <a:gd name="connsiteX215" fmla="*/ 181458 w 924107"/>
                <a:gd name="connsiteY215" fmla="*/ 128275 h 682432"/>
                <a:gd name="connsiteX216" fmla="*/ 175220 w 924107"/>
                <a:gd name="connsiteY216" fmla="*/ 121919 h 682432"/>
                <a:gd name="connsiteX217" fmla="*/ 174621 w 924107"/>
                <a:gd name="connsiteY217" fmla="*/ 121313 h 682432"/>
                <a:gd name="connsiteX218" fmla="*/ 176187 w 924107"/>
                <a:gd name="connsiteY218" fmla="*/ 112590 h 682432"/>
                <a:gd name="connsiteX219" fmla="*/ 177622 w 924107"/>
                <a:gd name="connsiteY219" fmla="*/ 107202 h 682432"/>
                <a:gd name="connsiteX220" fmla="*/ 177914 w 924107"/>
                <a:gd name="connsiteY220" fmla="*/ 96390 h 682432"/>
                <a:gd name="connsiteX221" fmla="*/ 173222 w 924107"/>
                <a:gd name="connsiteY221" fmla="*/ 86894 h 682432"/>
                <a:gd name="connsiteX222" fmla="*/ 163781 w 924107"/>
                <a:gd name="connsiteY222" fmla="*/ 76945 h 682432"/>
                <a:gd name="connsiteX223" fmla="*/ 162480 w 924107"/>
                <a:gd name="connsiteY223" fmla="*/ 74578 h 682432"/>
                <a:gd name="connsiteX224" fmla="*/ 159110 w 924107"/>
                <a:gd name="connsiteY224" fmla="*/ 70060 h 682432"/>
                <a:gd name="connsiteX225" fmla="*/ 155065 w 924107"/>
                <a:gd name="connsiteY225" fmla="*/ 69120 h 682432"/>
                <a:gd name="connsiteX226" fmla="*/ 130873 w 924107"/>
                <a:gd name="connsiteY226" fmla="*/ 62158 h 682432"/>
                <a:gd name="connsiteX227" fmla="*/ 122045 w 924107"/>
                <a:gd name="connsiteY227" fmla="*/ 61295 h 682432"/>
                <a:gd name="connsiteX228" fmla="*/ 114575 w 924107"/>
                <a:gd name="connsiteY228" fmla="*/ 62270 h 682432"/>
                <a:gd name="connsiteX229" fmla="*/ 107578 w 924107"/>
                <a:gd name="connsiteY229" fmla="*/ 63732 h 682432"/>
                <a:gd name="connsiteX230" fmla="*/ 95611 w 924107"/>
                <a:gd name="connsiteY230" fmla="*/ 73945 h 682432"/>
                <a:gd name="connsiteX231" fmla="*/ 93731 w 924107"/>
                <a:gd name="connsiteY231" fmla="*/ 75657 h 682432"/>
                <a:gd name="connsiteX232" fmla="*/ 90250 w 924107"/>
                <a:gd name="connsiteY232" fmla="*/ 77119 h 682432"/>
                <a:gd name="connsiteX233" fmla="*/ 81339 w 924107"/>
                <a:gd name="connsiteY233" fmla="*/ 89268 h 682432"/>
                <a:gd name="connsiteX234" fmla="*/ 81311 w 924107"/>
                <a:gd name="connsiteY234" fmla="*/ 90403 h 682432"/>
                <a:gd name="connsiteX235" fmla="*/ 79634 w 924107"/>
                <a:gd name="connsiteY235" fmla="*/ 103867 h 682432"/>
                <a:gd name="connsiteX236" fmla="*/ 80232 w 924107"/>
                <a:gd name="connsiteY236" fmla="*/ 116454 h 682432"/>
                <a:gd name="connsiteX237" fmla="*/ 82481 w 924107"/>
                <a:gd name="connsiteY237" fmla="*/ 124773 h 682432"/>
                <a:gd name="connsiteX238" fmla="*/ 81659 w 924107"/>
                <a:gd name="connsiteY238" fmla="*/ 127377 h 682432"/>
                <a:gd name="connsiteX239" fmla="*/ 79627 w 924107"/>
                <a:gd name="connsiteY239" fmla="*/ 136093 h 682432"/>
                <a:gd name="connsiteX240" fmla="*/ 96481 w 924107"/>
                <a:gd name="connsiteY240" fmla="*/ 154939 h 682432"/>
                <a:gd name="connsiteX241" fmla="*/ 98806 w 924107"/>
                <a:gd name="connsiteY241" fmla="*/ 156617 h 682432"/>
                <a:gd name="connsiteX242" fmla="*/ 109249 w 924107"/>
                <a:gd name="connsiteY242" fmla="*/ 168438 h 682432"/>
                <a:gd name="connsiteX243" fmla="*/ 112382 w 924107"/>
                <a:gd name="connsiteY243" fmla="*/ 177502 h 682432"/>
                <a:gd name="connsiteX244" fmla="*/ 111484 w 924107"/>
                <a:gd name="connsiteY244" fmla="*/ 178352 h 682432"/>
                <a:gd name="connsiteX245" fmla="*/ 102496 w 924107"/>
                <a:gd name="connsiteY245" fmla="*/ 171480 h 682432"/>
                <a:gd name="connsiteX246" fmla="*/ 87549 w 924107"/>
                <a:gd name="connsiteY246" fmla="*/ 157041 h 682432"/>
                <a:gd name="connsiteX247" fmla="*/ 80539 w 924107"/>
                <a:gd name="connsiteY247" fmla="*/ 147887 h 682432"/>
                <a:gd name="connsiteX248" fmla="*/ 69977 w 924107"/>
                <a:gd name="connsiteY248" fmla="*/ 128776 h 682432"/>
                <a:gd name="connsiteX249" fmla="*/ 58727 w 924107"/>
                <a:gd name="connsiteY249" fmla="*/ 108413 h 682432"/>
                <a:gd name="connsiteX250" fmla="*/ 58504 w 924107"/>
                <a:gd name="connsiteY250" fmla="*/ 107689 h 682432"/>
                <a:gd name="connsiteX251" fmla="*/ 53631 w 924107"/>
                <a:gd name="connsiteY251" fmla="*/ 105085 h 682432"/>
                <a:gd name="connsiteX252" fmla="*/ 50248 w 924107"/>
                <a:gd name="connsiteY252" fmla="*/ 102537 h 682432"/>
                <a:gd name="connsiteX253" fmla="*/ 48055 w 924107"/>
                <a:gd name="connsiteY253" fmla="*/ 71292 h 682432"/>
                <a:gd name="connsiteX254" fmla="*/ 46634 w 924107"/>
                <a:gd name="connsiteY254" fmla="*/ 53985 h 682432"/>
                <a:gd name="connsiteX255" fmla="*/ 48396 w 924107"/>
                <a:gd name="connsiteY255" fmla="*/ 47149 h 682432"/>
                <a:gd name="connsiteX256" fmla="*/ 55699 w 924107"/>
                <a:gd name="connsiteY256" fmla="*/ 37541 h 682432"/>
                <a:gd name="connsiteX257" fmla="*/ 58497 w 924107"/>
                <a:gd name="connsiteY257" fmla="*/ 25630 h 682432"/>
                <a:gd name="connsiteX258" fmla="*/ 49391 w 924107"/>
                <a:gd name="connsiteY258" fmla="*/ 3595 h 682432"/>
                <a:gd name="connsiteX259" fmla="*/ 41845 w 924107"/>
                <a:gd name="connsiteY259" fmla="*/ 3 h 682432"/>
                <a:gd name="connsiteX260" fmla="*/ 32606 w 924107"/>
                <a:gd name="connsiteY260" fmla="*/ 1757 h 682432"/>
                <a:gd name="connsiteX261" fmla="*/ 24057 w 924107"/>
                <a:gd name="connsiteY261" fmla="*/ 3052 h 682432"/>
                <a:gd name="connsiteX262" fmla="*/ 14324 w 924107"/>
                <a:gd name="connsiteY262" fmla="*/ 3804 h 682432"/>
                <a:gd name="connsiteX263" fmla="*/ 693 w 924107"/>
                <a:gd name="connsiteY263" fmla="*/ 26500 h 682432"/>
                <a:gd name="connsiteX264" fmla="*/ 6283 w 924107"/>
                <a:gd name="connsiteY264" fmla="*/ 42568 h 682432"/>
                <a:gd name="connsiteX265" fmla="*/ 9180 w 924107"/>
                <a:gd name="connsiteY265" fmla="*/ 50351 h 682432"/>
                <a:gd name="connsiteX266" fmla="*/ 10043 w 924107"/>
                <a:gd name="connsiteY266" fmla="*/ 63091 h 682432"/>
                <a:gd name="connsiteX267" fmla="*/ 10398 w 924107"/>
                <a:gd name="connsiteY267" fmla="*/ 86205 h 682432"/>
                <a:gd name="connsiteX268" fmla="*/ 14394 w 924107"/>
                <a:gd name="connsiteY268" fmla="*/ 110717 h 682432"/>
                <a:gd name="connsiteX269" fmla="*/ 18286 w 924107"/>
                <a:gd name="connsiteY269" fmla="*/ 119768 h 682432"/>
                <a:gd name="connsiteX270" fmla="*/ 15710 w 924107"/>
                <a:gd name="connsiteY270" fmla="*/ 120868 h 682432"/>
                <a:gd name="connsiteX271" fmla="*/ 10405 w 924107"/>
                <a:gd name="connsiteY271" fmla="*/ 134652 h 682432"/>
                <a:gd name="connsiteX272" fmla="*/ 13586 w 924107"/>
                <a:gd name="connsiteY272" fmla="*/ 146334 h 682432"/>
                <a:gd name="connsiteX273" fmla="*/ 17826 w 924107"/>
                <a:gd name="connsiteY273" fmla="*/ 155955 h 682432"/>
                <a:gd name="connsiteX274" fmla="*/ 26292 w 924107"/>
                <a:gd name="connsiteY274" fmla="*/ 158858 h 682432"/>
                <a:gd name="connsiteX275" fmla="*/ 29473 w 924107"/>
                <a:gd name="connsiteY275" fmla="*/ 157675 h 682432"/>
                <a:gd name="connsiteX276" fmla="*/ 31987 w 924107"/>
                <a:gd name="connsiteY276" fmla="*/ 158698 h 682432"/>
                <a:gd name="connsiteX277" fmla="*/ 38231 w 924107"/>
                <a:gd name="connsiteY277" fmla="*/ 174912 h 682432"/>
                <a:gd name="connsiteX278" fmla="*/ 51466 w 924107"/>
                <a:gd name="connsiteY278" fmla="*/ 215890 h 682432"/>
                <a:gd name="connsiteX279" fmla="*/ 57091 w 924107"/>
                <a:gd name="connsiteY279" fmla="*/ 258517 h 682432"/>
                <a:gd name="connsiteX280" fmla="*/ 57954 w 924107"/>
                <a:gd name="connsiteY280" fmla="*/ 274376 h 682432"/>
                <a:gd name="connsiteX281" fmla="*/ 58372 w 924107"/>
                <a:gd name="connsiteY281" fmla="*/ 295185 h 682432"/>
                <a:gd name="connsiteX282" fmla="*/ 57035 w 924107"/>
                <a:gd name="connsiteY282" fmla="*/ 318967 h 682432"/>
                <a:gd name="connsiteX283" fmla="*/ 54501 w 924107"/>
                <a:gd name="connsiteY283" fmla="*/ 337653 h 682432"/>
                <a:gd name="connsiteX284" fmla="*/ 55810 w 924107"/>
                <a:gd name="connsiteY284" fmla="*/ 348987 h 682432"/>
                <a:gd name="connsiteX285" fmla="*/ 62995 w 924107"/>
                <a:gd name="connsiteY285" fmla="*/ 355990 h 682432"/>
                <a:gd name="connsiteX286" fmla="*/ 65424 w 924107"/>
                <a:gd name="connsiteY286" fmla="*/ 360696 h 682432"/>
                <a:gd name="connsiteX287" fmla="*/ 63169 w 924107"/>
                <a:gd name="connsiteY287" fmla="*/ 387806 h 682432"/>
                <a:gd name="connsiteX288" fmla="*/ 60767 w 924107"/>
                <a:gd name="connsiteY288" fmla="*/ 419461 h 682432"/>
                <a:gd name="connsiteX289" fmla="*/ 57766 w 924107"/>
                <a:gd name="connsiteY289" fmla="*/ 440396 h 682432"/>
                <a:gd name="connsiteX290" fmla="*/ 54216 w 924107"/>
                <a:gd name="connsiteY290" fmla="*/ 465055 h 682432"/>
                <a:gd name="connsiteX291" fmla="*/ 50192 w 924107"/>
                <a:gd name="connsiteY291" fmla="*/ 501451 h 682432"/>
                <a:gd name="connsiteX292" fmla="*/ 49245 w 924107"/>
                <a:gd name="connsiteY292" fmla="*/ 518069 h 682432"/>
                <a:gd name="connsiteX293" fmla="*/ 46989 w 924107"/>
                <a:gd name="connsiteY293" fmla="*/ 549732 h 682432"/>
                <a:gd name="connsiteX294" fmla="*/ 46432 w 924107"/>
                <a:gd name="connsiteY294" fmla="*/ 586922 h 682432"/>
                <a:gd name="connsiteX295" fmla="*/ 44678 w 924107"/>
                <a:gd name="connsiteY295" fmla="*/ 610655 h 682432"/>
                <a:gd name="connsiteX296" fmla="*/ 46815 w 924107"/>
                <a:gd name="connsiteY296" fmla="*/ 620234 h 682432"/>
                <a:gd name="connsiteX297" fmla="*/ 53074 w 924107"/>
                <a:gd name="connsiteY297" fmla="*/ 623548 h 682432"/>
                <a:gd name="connsiteX298" fmla="*/ 58379 w 924107"/>
                <a:gd name="connsiteY298" fmla="*/ 623506 h 682432"/>
                <a:gd name="connsiteX299" fmla="*/ 62577 w 924107"/>
                <a:gd name="connsiteY299" fmla="*/ 624578 h 682432"/>
                <a:gd name="connsiteX300" fmla="*/ 55580 w 924107"/>
                <a:gd name="connsiteY300" fmla="*/ 630747 h 682432"/>
                <a:gd name="connsiteX301" fmla="*/ 49029 w 924107"/>
                <a:gd name="connsiteY301" fmla="*/ 637597 h 682432"/>
                <a:gd name="connsiteX302" fmla="*/ 44497 w 924107"/>
                <a:gd name="connsiteY302" fmla="*/ 646870 h 682432"/>
                <a:gd name="connsiteX303" fmla="*/ 58908 w 924107"/>
                <a:gd name="connsiteY303" fmla="*/ 663753 h 682432"/>
                <a:gd name="connsiteX304" fmla="*/ 82752 w 924107"/>
                <a:gd name="connsiteY304" fmla="*/ 663711 h 682432"/>
                <a:gd name="connsiteX305" fmla="*/ 104466 w 924107"/>
                <a:gd name="connsiteY305" fmla="*/ 661386 h 682432"/>
                <a:gd name="connsiteX306" fmla="*/ 110614 w 924107"/>
                <a:gd name="connsiteY306" fmla="*/ 657355 h 682432"/>
                <a:gd name="connsiteX307" fmla="*/ 114220 w 924107"/>
                <a:gd name="connsiteY307" fmla="*/ 644392 h 682432"/>
                <a:gd name="connsiteX308" fmla="*/ 110307 w 924107"/>
                <a:gd name="connsiteY308" fmla="*/ 629716 h 682432"/>
                <a:gd name="connsiteX309" fmla="*/ 109159 w 924107"/>
                <a:gd name="connsiteY309" fmla="*/ 621842 h 682432"/>
                <a:gd name="connsiteX310" fmla="*/ 109583 w 924107"/>
                <a:gd name="connsiteY310" fmla="*/ 618132 h 682432"/>
                <a:gd name="connsiteX311" fmla="*/ 108887 w 924107"/>
                <a:gd name="connsiteY311" fmla="*/ 604159 h 682432"/>
                <a:gd name="connsiteX312" fmla="*/ 108560 w 924107"/>
                <a:gd name="connsiteY312" fmla="*/ 581401 h 682432"/>
                <a:gd name="connsiteX313" fmla="*/ 108456 w 924107"/>
                <a:gd name="connsiteY313" fmla="*/ 569260 h 682432"/>
                <a:gd name="connsiteX314" fmla="*/ 107397 w 924107"/>
                <a:gd name="connsiteY314" fmla="*/ 547740 h 682432"/>
                <a:gd name="connsiteX315" fmla="*/ 108630 w 924107"/>
                <a:gd name="connsiteY315" fmla="*/ 522441 h 682432"/>
                <a:gd name="connsiteX316" fmla="*/ 110732 w 924107"/>
                <a:gd name="connsiteY316" fmla="*/ 500651 h 682432"/>
                <a:gd name="connsiteX317" fmla="*/ 114039 w 924107"/>
                <a:gd name="connsiteY317" fmla="*/ 476702 h 682432"/>
                <a:gd name="connsiteX318" fmla="*/ 120326 w 924107"/>
                <a:gd name="connsiteY318" fmla="*/ 447490 h 682432"/>
                <a:gd name="connsiteX319" fmla="*/ 120980 w 924107"/>
                <a:gd name="connsiteY319" fmla="*/ 448764 h 682432"/>
                <a:gd name="connsiteX320" fmla="*/ 127253 w 924107"/>
                <a:gd name="connsiteY320" fmla="*/ 472121 h 682432"/>
                <a:gd name="connsiteX321" fmla="*/ 131980 w 924107"/>
                <a:gd name="connsiteY321" fmla="*/ 503484 h 682432"/>
                <a:gd name="connsiteX322" fmla="*/ 133720 w 924107"/>
                <a:gd name="connsiteY322" fmla="*/ 525323 h 682432"/>
                <a:gd name="connsiteX323" fmla="*/ 135231 w 924107"/>
                <a:gd name="connsiteY323" fmla="*/ 548715 h 682432"/>
                <a:gd name="connsiteX324" fmla="*/ 134305 w 924107"/>
                <a:gd name="connsiteY324" fmla="*/ 575588 h 682432"/>
                <a:gd name="connsiteX325" fmla="*/ 134381 w 924107"/>
                <a:gd name="connsiteY325" fmla="*/ 595304 h 682432"/>
                <a:gd name="connsiteX326" fmla="*/ 136171 w 924107"/>
                <a:gd name="connsiteY326" fmla="*/ 616739 h 682432"/>
                <a:gd name="connsiteX327" fmla="*/ 136414 w 924107"/>
                <a:gd name="connsiteY327" fmla="*/ 618535 h 682432"/>
                <a:gd name="connsiteX328" fmla="*/ 137278 w 924107"/>
                <a:gd name="connsiteY328" fmla="*/ 625372 h 682432"/>
                <a:gd name="connsiteX329" fmla="*/ 146753 w 924107"/>
                <a:gd name="connsiteY329" fmla="*/ 628950 h 682432"/>
                <a:gd name="connsiteX330" fmla="*/ 147797 w 924107"/>
                <a:gd name="connsiteY330" fmla="*/ 629285 h 682432"/>
                <a:gd name="connsiteX331" fmla="*/ 146593 w 924107"/>
                <a:gd name="connsiteY331" fmla="*/ 634513 h 682432"/>
                <a:gd name="connsiteX332" fmla="*/ 145005 w 924107"/>
                <a:gd name="connsiteY332" fmla="*/ 639950 h 682432"/>
                <a:gd name="connsiteX333" fmla="*/ 149294 w 924107"/>
                <a:gd name="connsiteY333" fmla="*/ 653240 h 682432"/>
                <a:gd name="connsiteX334" fmla="*/ 153847 w 924107"/>
                <a:gd name="connsiteY334" fmla="*/ 656645 h 682432"/>
                <a:gd name="connsiteX335" fmla="*/ 179432 w 924107"/>
                <a:gd name="connsiteY335" fmla="*/ 669441 h 682432"/>
                <a:gd name="connsiteX336" fmla="*/ 195778 w 924107"/>
                <a:gd name="connsiteY336" fmla="*/ 667679 h 682432"/>
                <a:gd name="connsiteX337" fmla="*/ 201194 w 924107"/>
                <a:gd name="connsiteY337" fmla="*/ 667081 h 682432"/>
                <a:gd name="connsiteX338" fmla="*/ 202991 w 924107"/>
                <a:gd name="connsiteY338" fmla="*/ 667261 h 682432"/>
                <a:gd name="connsiteX339" fmla="*/ 219010 w 924107"/>
                <a:gd name="connsiteY339" fmla="*/ 659896 h 682432"/>
                <a:gd name="connsiteX340" fmla="*/ 223577 w 924107"/>
                <a:gd name="connsiteY340" fmla="*/ 656554 h 682432"/>
                <a:gd name="connsiteX341" fmla="*/ 230824 w 924107"/>
                <a:gd name="connsiteY341" fmla="*/ 641802 h 682432"/>
                <a:gd name="connsiteX342" fmla="*/ 229717 w 924107"/>
                <a:gd name="connsiteY342" fmla="*/ 633580 h 682432"/>
                <a:gd name="connsiteX343" fmla="*/ 229912 w 924107"/>
                <a:gd name="connsiteY343" fmla="*/ 625783 h 682432"/>
                <a:gd name="connsiteX344" fmla="*/ 235259 w 924107"/>
                <a:gd name="connsiteY344" fmla="*/ 600852 h 682432"/>
                <a:gd name="connsiteX345" fmla="*/ 235071 w 924107"/>
                <a:gd name="connsiteY345" fmla="*/ 588788 h 682432"/>
                <a:gd name="connsiteX346" fmla="*/ 237333 w 924107"/>
                <a:gd name="connsiteY346" fmla="*/ 573395 h 682432"/>
                <a:gd name="connsiteX347" fmla="*/ 238127 w 924107"/>
                <a:gd name="connsiteY347" fmla="*/ 580628 h 682432"/>
                <a:gd name="connsiteX348" fmla="*/ 240856 w 924107"/>
                <a:gd name="connsiteY348" fmla="*/ 609569 h 682432"/>
                <a:gd name="connsiteX349" fmla="*/ 243557 w 924107"/>
                <a:gd name="connsiteY349" fmla="*/ 620534 h 682432"/>
                <a:gd name="connsiteX350" fmla="*/ 244803 w 924107"/>
                <a:gd name="connsiteY350" fmla="*/ 629709 h 682432"/>
                <a:gd name="connsiteX351" fmla="*/ 241817 w 924107"/>
                <a:gd name="connsiteY351" fmla="*/ 639386 h 682432"/>
                <a:gd name="connsiteX352" fmla="*/ 241782 w 924107"/>
                <a:gd name="connsiteY352" fmla="*/ 647344 h 682432"/>
                <a:gd name="connsiteX353" fmla="*/ 251570 w 924107"/>
                <a:gd name="connsiteY353" fmla="*/ 657383 h 682432"/>
                <a:gd name="connsiteX354" fmla="*/ 268947 w 924107"/>
                <a:gd name="connsiteY354" fmla="*/ 666600 h 682432"/>
                <a:gd name="connsiteX355" fmla="*/ 276264 w 924107"/>
                <a:gd name="connsiteY355" fmla="*/ 669670 h 682432"/>
                <a:gd name="connsiteX356" fmla="*/ 286164 w 924107"/>
                <a:gd name="connsiteY356" fmla="*/ 669336 h 682432"/>
                <a:gd name="connsiteX357" fmla="*/ 288691 w 924107"/>
                <a:gd name="connsiteY357" fmla="*/ 669949 h 682432"/>
                <a:gd name="connsiteX358" fmla="*/ 299530 w 924107"/>
                <a:gd name="connsiteY358" fmla="*/ 674209 h 682432"/>
                <a:gd name="connsiteX359" fmla="*/ 302531 w 924107"/>
                <a:gd name="connsiteY359" fmla="*/ 673924 h 682432"/>
                <a:gd name="connsiteX360" fmla="*/ 318515 w 924107"/>
                <a:gd name="connsiteY360" fmla="*/ 671292 h 682432"/>
                <a:gd name="connsiteX361" fmla="*/ 330949 w 924107"/>
                <a:gd name="connsiteY361" fmla="*/ 658873 h 682432"/>
                <a:gd name="connsiteX362" fmla="*/ 328032 w 924107"/>
                <a:gd name="connsiteY362" fmla="*/ 647636 h 682432"/>
                <a:gd name="connsiteX363" fmla="*/ 324865 w 924107"/>
                <a:gd name="connsiteY363" fmla="*/ 638391 h 682432"/>
                <a:gd name="connsiteX364" fmla="*/ 324886 w 924107"/>
                <a:gd name="connsiteY364" fmla="*/ 637256 h 682432"/>
                <a:gd name="connsiteX365" fmla="*/ 325658 w 924107"/>
                <a:gd name="connsiteY365" fmla="*/ 615298 h 682432"/>
                <a:gd name="connsiteX366" fmla="*/ 326577 w 924107"/>
                <a:gd name="connsiteY366" fmla="*/ 607424 h 682432"/>
                <a:gd name="connsiteX367" fmla="*/ 327385 w 924107"/>
                <a:gd name="connsiteY367" fmla="*/ 600038 h 682432"/>
                <a:gd name="connsiteX368" fmla="*/ 334716 w 924107"/>
                <a:gd name="connsiteY368" fmla="*/ 628644 h 682432"/>
                <a:gd name="connsiteX369" fmla="*/ 334778 w 924107"/>
                <a:gd name="connsiteY369" fmla="*/ 637423 h 682432"/>
                <a:gd name="connsiteX370" fmla="*/ 333748 w 924107"/>
                <a:gd name="connsiteY370" fmla="*/ 646362 h 682432"/>
                <a:gd name="connsiteX371" fmla="*/ 337856 w 924107"/>
                <a:gd name="connsiteY371" fmla="*/ 666760 h 682432"/>
                <a:gd name="connsiteX372" fmla="*/ 352176 w 924107"/>
                <a:gd name="connsiteY372" fmla="*/ 673959 h 682432"/>
                <a:gd name="connsiteX373" fmla="*/ 369998 w 924107"/>
                <a:gd name="connsiteY373" fmla="*/ 665041 h 682432"/>
                <a:gd name="connsiteX374" fmla="*/ 373396 w 924107"/>
                <a:gd name="connsiteY374" fmla="*/ 658866 h 682432"/>
                <a:gd name="connsiteX375" fmla="*/ 375930 w 924107"/>
                <a:gd name="connsiteY375" fmla="*/ 655419 h 682432"/>
                <a:gd name="connsiteX376" fmla="*/ 383477 w 924107"/>
                <a:gd name="connsiteY376" fmla="*/ 653352 h 682432"/>
                <a:gd name="connsiteX377" fmla="*/ 390062 w 924107"/>
                <a:gd name="connsiteY377" fmla="*/ 650449 h 682432"/>
                <a:gd name="connsiteX378" fmla="*/ 393230 w 924107"/>
                <a:gd name="connsiteY378" fmla="*/ 640472 h 682432"/>
                <a:gd name="connsiteX379" fmla="*/ 391796 w 924107"/>
                <a:gd name="connsiteY379" fmla="*/ 623527 h 682432"/>
                <a:gd name="connsiteX380" fmla="*/ 392318 w 924107"/>
                <a:gd name="connsiteY380" fmla="*/ 620025 h 682432"/>
                <a:gd name="connsiteX381" fmla="*/ 394469 w 924107"/>
                <a:gd name="connsiteY381" fmla="*/ 608524 h 682432"/>
                <a:gd name="connsiteX382" fmla="*/ 393195 w 924107"/>
                <a:gd name="connsiteY382" fmla="*/ 594225 h 682432"/>
                <a:gd name="connsiteX383" fmla="*/ 393940 w 924107"/>
                <a:gd name="connsiteY383" fmla="*/ 575316 h 682432"/>
                <a:gd name="connsiteX384" fmla="*/ 394657 w 924107"/>
                <a:gd name="connsiteY384" fmla="*/ 554500 h 682432"/>
                <a:gd name="connsiteX385" fmla="*/ 396196 w 924107"/>
                <a:gd name="connsiteY385" fmla="*/ 527307 h 682432"/>
                <a:gd name="connsiteX386" fmla="*/ 398716 w 924107"/>
                <a:gd name="connsiteY386" fmla="*/ 493772 h 682432"/>
                <a:gd name="connsiteX387" fmla="*/ 401146 w 924107"/>
                <a:gd name="connsiteY387" fmla="*/ 466684 h 682432"/>
                <a:gd name="connsiteX388" fmla="*/ 402281 w 924107"/>
                <a:gd name="connsiteY388" fmla="*/ 461998 h 682432"/>
                <a:gd name="connsiteX389" fmla="*/ 403213 w 924107"/>
                <a:gd name="connsiteY389" fmla="*/ 490953 h 682432"/>
                <a:gd name="connsiteX390" fmla="*/ 402399 w 924107"/>
                <a:gd name="connsiteY390" fmla="*/ 520909 h 682432"/>
                <a:gd name="connsiteX391" fmla="*/ 402378 w 924107"/>
                <a:gd name="connsiteY391" fmla="*/ 533441 h 682432"/>
                <a:gd name="connsiteX392" fmla="*/ 403137 w 924107"/>
                <a:gd name="connsiteY392" fmla="*/ 565222 h 682432"/>
                <a:gd name="connsiteX393" fmla="*/ 405887 w 924107"/>
                <a:gd name="connsiteY393" fmla="*/ 589623 h 682432"/>
                <a:gd name="connsiteX394" fmla="*/ 406186 w 924107"/>
                <a:gd name="connsiteY394" fmla="*/ 611622 h 682432"/>
                <a:gd name="connsiteX395" fmla="*/ 410036 w 924107"/>
                <a:gd name="connsiteY395" fmla="*/ 623172 h 682432"/>
                <a:gd name="connsiteX396" fmla="*/ 412319 w 924107"/>
                <a:gd name="connsiteY396" fmla="*/ 631192 h 682432"/>
                <a:gd name="connsiteX397" fmla="*/ 412138 w 924107"/>
                <a:gd name="connsiteY397" fmla="*/ 634207 h 682432"/>
                <a:gd name="connsiteX398" fmla="*/ 416239 w 924107"/>
                <a:gd name="connsiteY398" fmla="*/ 645492 h 682432"/>
                <a:gd name="connsiteX399" fmla="*/ 429627 w 924107"/>
                <a:gd name="connsiteY399" fmla="*/ 657181 h 682432"/>
                <a:gd name="connsiteX400" fmla="*/ 430915 w 924107"/>
                <a:gd name="connsiteY400" fmla="*/ 660871 h 682432"/>
                <a:gd name="connsiteX401" fmla="*/ 433859 w 924107"/>
                <a:gd name="connsiteY401" fmla="*/ 672010 h 682432"/>
                <a:gd name="connsiteX402" fmla="*/ 439192 w 924107"/>
                <a:gd name="connsiteY402" fmla="*/ 674390 h 682432"/>
                <a:gd name="connsiteX403" fmla="*/ 445562 w 924107"/>
                <a:gd name="connsiteY403" fmla="*/ 675087 h 682432"/>
                <a:gd name="connsiteX404" fmla="*/ 450832 w 924107"/>
                <a:gd name="connsiteY404" fmla="*/ 675337 h 682432"/>
                <a:gd name="connsiteX405" fmla="*/ 469706 w 924107"/>
                <a:gd name="connsiteY405" fmla="*/ 668932 h 682432"/>
                <a:gd name="connsiteX406" fmla="*/ 476452 w 924107"/>
                <a:gd name="connsiteY406" fmla="*/ 655364 h 682432"/>
                <a:gd name="connsiteX407" fmla="*/ 473563 w 924107"/>
                <a:gd name="connsiteY407" fmla="*/ 636365 h 682432"/>
                <a:gd name="connsiteX408" fmla="*/ 473570 w 924107"/>
                <a:gd name="connsiteY408" fmla="*/ 632390 h 682432"/>
                <a:gd name="connsiteX409" fmla="*/ 474329 w 924107"/>
                <a:gd name="connsiteY409" fmla="*/ 621111 h 682432"/>
                <a:gd name="connsiteX410" fmla="*/ 472922 w 924107"/>
                <a:gd name="connsiteY410" fmla="*/ 579215 h 682432"/>
                <a:gd name="connsiteX411" fmla="*/ 473319 w 924107"/>
                <a:gd name="connsiteY411" fmla="*/ 571654 h 682432"/>
                <a:gd name="connsiteX412" fmla="*/ 474357 w 924107"/>
                <a:gd name="connsiteY412" fmla="*/ 556220 h 682432"/>
                <a:gd name="connsiteX413" fmla="*/ 475199 w 924107"/>
                <a:gd name="connsiteY413" fmla="*/ 503512 h 682432"/>
                <a:gd name="connsiteX414" fmla="*/ 475457 w 924107"/>
                <a:gd name="connsiteY414" fmla="*/ 500873 h 682432"/>
                <a:gd name="connsiteX415" fmla="*/ 475839 w 924107"/>
                <a:gd name="connsiteY415" fmla="*/ 483831 h 682432"/>
                <a:gd name="connsiteX416" fmla="*/ 481847 w 924107"/>
                <a:gd name="connsiteY416" fmla="*/ 483914 h 682432"/>
                <a:gd name="connsiteX417" fmla="*/ 484145 w 924107"/>
                <a:gd name="connsiteY417" fmla="*/ 486462 h 682432"/>
                <a:gd name="connsiteX418" fmla="*/ 484409 w 924107"/>
                <a:gd name="connsiteY418" fmla="*/ 507334 h 682432"/>
                <a:gd name="connsiteX419" fmla="*/ 484444 w 924107"/>
                <a:gd name="connsiteY419" fmla="*/ 512646 h 682432"/>
                <a:gd name="connsiteX420" fmla="*/ 485885 w 924107"/>
                <a:gd name="connsiteY420" fmla="*/ 545561 h 682432"/>
                <a:gd name="connsiteX421" fmla="*/ 485231 w 924107"/>
                <a:gd name="connsiteY421" fmla="*/ 594510 h 682432"/>
                <a:gd name="connsiteX422" fmla="*/ 485871 w 924107"/>
                <a:gd name="connsiteY422" fmla="*/ 624474 h 682432"/>
                <a:gd name="connsiteX423" fmla="*/ 487967 w 924107"/>
                <a:gd name="connsiteY423" fmla="*/ 631965 h 682432"/>
                <a:gd name="connsiteX424" fmla="*/ 488893 w 924107"/>
                <a:gd name="connsiteY424" fmla="*/ 634673 h 682432"/>
                <a:gd name="connsiteX425" fmla="*/ 487473 w 924107"/>
                <a:gd name="connsiteY425" fmla="*/ 654981 h 682432"/>
                <a:gd name="connsiteX426" fmla="*/ 494281 w 924107"/>
                <a:gd name="connsiteY426" fmla="*/ 672678 h 682432"/>
                <a:gd name="connsiteX427" fmla="*/ 503220 w 924107"/>
                <a:gd name="connsiteY427" fmla="*/ 675971 h 682432"/>
                <a:gd name="connsiteX428" fmla="*/ 514338 w 924107"/>
                <a:gd name="connsiteY428" fmla="*/ 673813 h 682432"/>
                <a:gd name="connsiteX429" fmla="*/ 520528 w 924107"/>
                <a:gd name="connsiteY429" fmla="*/ 669684 h 682432"/>
                <a:gd name="connsiteX430" fmla="*/ 521955 w 924107"/>
                <a:gd name="connsiteY430" fmla="*/ 667937 h 682432"/>
                <a:gd name="connsiteX431" fmla="*/ 525046 w 924107"/>
                <a:gd name="connsiteY431" fmla="*/ 646620 h 682432"/>
                <a:gd name="connsiteX432" fmla="*/ 516831 w 924107"/>
                <a:gd name="connsiteY432" fmla="*/ 634443 h 682432"/>
                <a:gd name="connsiteX433" fmla="*/ 513733 w 924107"/>
                <a:gd name="connsiteY433" fmla="*/ 629723 h 682432"/>
                <a:gd name="connsiteX434" fmla="*/ 511964 w 924107"/>
                <a:gd name="connsiteY434" fmla="*/ 615674 h 682432"/>
                <a:gd name="connsiteX435" fmla="*/ 513120 w 924107"/>
                <a:gd name="connsiteY435" fmla="*/ 589219 h 682432"/>
                <a:gd name="connsiteX436" fmla="*/ 514081 w 924107"/>
                <a:gd name="connsiteY436" fmla="*/ 564254 h 682432"/>
                <a:gd name="connsiteX437" fmla="*/ 516295 w 924107"/>
                <a:gd name="connsiteY437" fmla="*/ 539804 h 682432"/>
                <a:gd name="connsiteX438" fmla="*/ 517325 w 924107"/>
                <a:gd name="connsiteY438" fmla="*/ 521675 h 682432"/>
                <a:gd name="connsiteX439" fmla="*/ 517764 w 924107"/>
                <a:gd name="connsiteY439" fmla="*/ 490994 h 682432"/>
                <a:gd name="connsiteX440" fmla="*/ 516921 w 924107"/>
                <a:gd name="connsiteY440" fmla="*/ 481972 h 682432"/>
                <a:gd name="connsiteX441" fmla="*/ 518697 w 924107"/>
                <a:gd name="connsiteY441" fmla="*/ 479751 h 682432"/>
                <a:gd name="connsiteX442" fmla="*/ 528311 w 924107"/>
                <a:gd name="connsiteY442" fmla="*/ 477746 h 682432"/>
                <a:gd name="connsiteX443" fmla="*/ 534590 w 924107"/>
                <a:gd name="connsiteY443" fmla="*/ 473019 h 682432"/>
                <a:gd name="connsiteX444" fmla="*/ 535670 w 924107"/>
                <a:gd name="connsiteY444" fmla="*/ 463488 h 682432"/>
                <a:gd name="connsiteX445" fmla="*/ 532217 w 924107"/>
                <a:gd name="connsiteY445" fmla="*/ 442610 h 682432"/>
                <a:gd name="connsiteX446" fmla="*/ 535127 w 924107"/>
                <a:gd name="connsiteY446" fmla="*/ 438843 h 682432"/>
                <a:gd name="connsiteX447" fmla="*/ 539526 w 924107"/>
                <a:gd name="connsiteY447" fmla="*/ 437339 h 682432"/>
                <a:gd name="connsiteX448" fmla="*/ 540223 w 924107"/>
                <a:gd name="connsiteY448" fmla="*/ 447142 h 682432"/>
                <a:gd name="connsiteX449" fmla="*/ 540968 w 924107"/>
                <a:gd name="connsiteY449" fmla="*/ 466454 h 682432"/>
                <a:gd name="connsiteX450" fmla="*/ 541733 w 924107"/>
                <a:gd name="connsiteY450" fmla="*/ 492199 h 682432"/>
                <a:gd name="connsiteX451" fmla="*/ 542569 w 924107"/>
                <a:gd name="connsiteY451" fmla="*/ 517185 h 682432"/>
                <a:gd name="connsiteX452" fmla="*/ 542993 w 924107"/>
                <a:gd name="connsiteY452" fmla="*/ 524363 h 682432"/>
                <a:gd name="connsiteX453" fmla="*/ 544810 w 924107"/>
                <a:gd name="connsiteY453" fmla="*/ 545436 h 682432"/>
                <a:gd name="connsiteX454" fmla="*/ 545952 w 924107"/>
                <a:gd name="connsiteY454" fmla="*/ 565076 h 682432"/>
                <a:gd name="connsiteX455" fmla="*/ 547902 w 924107"/>
                <a:gd name="connsiteY455" fmla="*/ 591447 h 682432"/>
                <a:gd name="connsiteX456" fmla="*/ 548584 w 924107"/>
                <a:gd name="connsiteY456" fmla="*/ 610745 h 682432"/>
                <a:gd name="connsiteX457" fmla="*/ 553701 w 924107"/>
                <a:gd name="connsiteY457" fmla="*/ 632626 h 682432"/>
                <a:gd name="connsiteX458" fmla="*/ 553729 w 924107"/>
                <a:gd name="connsiteY458" fmla="*/ 634708 h 682432"/>
                <a:gd name="connsiteX459" fmla="*/ 544859 w 924107"/>
                <a:gd name="connsiteY459" fmla="*/ 643034 h 682432"/>
                <a:gd name="connsiteX460" fmla="*/ 541664 w 924107"/>
                <a:gd name="connsiteY460" fmla="*/ 644204 h 682432"/>
                <a:gd name="connsiteX461" fmla="*/ 536373 w 924107"/>
                <a:gd name="connsiteY461" fmla="*/ 649258 h 682432"/>
                <a:gd name="connsiteX462" fmla="*/ 542061 w 924107"/>
                <a:gd name="connsiteY462" fmla="*/ 671543 h 682432"/>
                <a:gd name="connsiteX463" fmla="*/ 555455 w 924107"/>
                <a:gd name="connsiteY463" fmla="*/ 675393 h 682432"/>
                <a:gd name="connsiteX464" fmla="*/ 580782 w 924107"/>
                <a:gd name="connsiteY464" fmla="*/ 674794 h 682432"/>
                <a:gd name="connsiteX465" fmla="*/ 583818 w 924107"/>
                <a:gd name="connsiteY465" fmla="*/ 674725 h 682432"/>
                <a:gd name="connsiteX466" fmla="*/ 595228 w 924107"/>
                <a:gd name="connsiteY466" fmla="*/ 667157 h 682432"/>
                <a:gd name="connsiteX467" fmla="*/ 597811 w 924107"/>
                <a:gd name="connsiteY467" fmla="*/ 661699 h 682432"/>
                <a:gd name="connsiteX468" fmla="*/ 598946 w 924107"/>
                <a:gd name="connsiteY468" fmla="*/ 663829 h 682432"/>
                <a:gd name="connsiteX469" fmla="*/ 608811 w 924107"/>
                <a:gd name="connsiteY469" fmla="*/ 670979 h 682432"/>
                <a:gd name="connsiteX470" fmla="*/ 621892 w 924107"/>
                <a:gd name="connsiteY470" fmla="*/ 674648 h 682432"/>
                <a:gd name="connsiteX471" fmla="*/ 629815 w 924107"/>
                <a:gd name="connsiteY471" fmla="*/ 677126 h 682432"/>
                <a:gd name="connsiteX472" fmla="*/ 637542 w 924107"/>
                <a:gd name="connsiteY472" fmla="*/ 676563 h 682432"/>
                <a:gd name="connsiteX473" fmla="*/ 640494 w 924107"/>
                <a:gd name="connsiteY473" fmla="*/ 677454 h 682432"/>
                <a:gd name="connsiteX474" fmla="*/ 649927 w 924107"/>
                <a:gd name="connsiteY474" fmla="*/ 682313 h 682432"/>
                <a:gd name="connsiteX475" fmla="*/ 676926 w 924107"/>
                <a:gd name="connsiteY475" fmla="*/ 679584 h 682432"/>
                <a:gd name="connsiteX476" fmla="*/ 692910 w 924107"/>
                <a:gd name="connsiteY476" fmla="*/ 663794 h 682432"/>
                <a:gd name="connsiteX477" fmla="*/ 693293 w 924107"/>
                <a:gd name="connsiteY477" fmla="*/ 661560 h 682432"/>
                <a:gd name="connsiteX478" fmla="*/ 691900 w 924107"/>
                <a:gd name="connsiteY478" fmla="*/ 625435 h 682432"/>
                <a:gd name="connsiteX479" fmla="*/ 692228 w 924107"/>
                <a:gd name="connsiteY479" fmla="*/ 614498 h 682432"/>
                <a:gd name="connsiteX480" fmla="*/ 692562 w 924107"/>
                <a:gd name="connsiteY480" fmla="*/ 612646 h 682432"/>
                <a:gd name="connsiteX481" fmla="*/ 692917 w 924107"/>
                <a:gd name="connsiteY481" fmla="*/ 592213 h 682432"/>
                <a:gd name="connsiteX482" fmla="*/ 694706 w 924107"/>
                <a:gd name="connsiteY482" fmla="*/ 557543 h 682432"/>
                <a:gd name="connsiteX483" fmla="*/ 694441 w 924107"/>
                <a:gd name="connsiteY483" fmla="*/ 511219 h 682432"/>
                <a:gd name="connsiteX484" fmla="*/ 697512 w 924107"/>
                <a:gd name="connsiteY484" fmla="*/ 514797 h 682432"/>
                <a:gd name="connsiteX485" fmla="*/ 696913 w 924107"/>
                <a:gd name="connsiteY485" fmla="*/ 533343 h 682432"/>
                <a:gd name="connsiteX486" fmla="*/ 695959 w 924107"/>
                <a:gd name="connsiteY486" fmla="*/ 574982 h 682432"/>
                <a:gd name="connsiteX487" fmla="*/ 696175 w 924107"/>
                <a:gd name="connsiteY487" fmla="*/ 578742 h 682432"/>
                <a:gd name="connsiteX488" fmla="*/ 696899 w 924107"/>
                <a:gd name="connsiteY488" fmla="*/ 601451 h 682432"/>
                <a:gd name="connsiteX489" fmla="*/ 705768 w 924107"/>
                <a:gd name="connsiteY489" fmla="*/ 619468 h 682432"/>
                <a:gd name="connsiteX490" fmla="*/ 706910 w 924107"/>
                <a:gd name="connsiteY490" fmla="*/ 621627 h 682432"/>
                <a:gd name="connsiteX491" fmla="*/ 706221 w 924107"/>
                <a:gd name="connsiteY491" fmla="*/ 636365 h 682432"/>
                <a:gd name="connsiteX492" fmla="*/ 707523 w 924107"/>
                <a:gd name="connsiteY492" fmla="*/ 655134 h 682432"/>
                <a:gd name="connsiteX493" fmla="*/ 719003 w 924107"/>
                <a:gd name="connsiteY493" fmla="*/ 668187 h 682432"/>
                <a:gd name="connsiteX494" fmla="*/ 742214 w 924107"/>
                <a:gd name="connsiteY494" fmla="*/ 673499 h 682432"/>
                <a:gd name="connsiteX495" fmla="*/ 754529 w 924107"/>
                <a:gd name="connsiteY495" fmla="*/ 667303 h 682432"/>
                <a:gd name="connsiteX496" fmla="*/ 757481 w 924107"/>
                <a:gd name="connsiteY496" fmla="*/ 666175 h 682432"/>
                <a:gd name="connsiteX497" fmla="*/ 783470 w 924107"/>
                <a:gd name="connsiteY497" fmla="*/ 666336 h 682432"/>
                <a:gd name="connsiteX498" fmla="*/ 793989 w 924107"/>
                <a:gd name="connsiteY498" fmla="*/ 665493 h 682432"/>
                <a:gd name="connsiteX499" fmla="*/ 797386 w 924107"/>
                <a:gd name="connsiteY499" fmla="*/ 665424 h 682432"/>
                <a:gd name="connsiteX500" fmla="*/ 807732 w 924107"/>
                <a:gd name="connsiteY500" fmla="*/ 660808 h 682432"/>
                <a:gd name="connsiteX501" fmla="*/ 809730 w 924107"/>
                <a:gd name="connsiteY501" fmla="*/ 660515 h 682432"/>
                <a:gd name="connsiteX502" fmla="*/ 818209 w 924107"/>
                <a:gd name="connsiteY502" fmla="*/ 662514 h 682432"/>
                <a:gd name="connsiteX503" fmla="*/ 850373 w 924107"/>
                <a:gd name="connsiteY503" fmla="*/ 664553 h 682432"/>
                <a:gd name="connsiteX504" fmla="*/ 869497 w 924107"/>
                <a:gd name="connsiteY504" fmla="*/ 651075 h 682432"/>
                <a:gd name="connsiteX505" fmla="*/ 865028 w 924107"/>
                <a:gd name="connsiteY505" fmla="*/ 636699 h 682432"/>
                <a:gd name="connsiteX506" fmla="*/ 861728 w 924107"/>
                <a:gd name="connsiteY506" fmla="*/ 634847 h 682432"/>
                <a:gd name="connsiteX507" fmla="*/ 858296 w 924107"/>
                <a:gd name="connsiteY507" fmla="*/ 631958 h 682432"/>
                <a:gd name="connsiteX508" fmla="*/ 850979 w 924107"/>
                <a:gd name="connsiteY508" fmla="*/ 623249 h 682432"/>
                <a:gd name="connsiteX509" fmla="*/ 848751 w 924107"/>
                <a:gd name="connsiteY509" fmla="*/ 617825 h 682432"/>
                <a:gd name="connsiteX510" fmla="*/ 848772 w 924107"/>
                <a:gd name="connsiteY510" fmla="*/ 609854 h 682432"/>
                <a:gd name="connsiteX511" fmla="*/ 852127 w 924107"/>
                <a:gd name="connsiteY511" fmla="*/ 606645 h 682432"/>
                <a:gd name="connsiteX512" fmla="*/ 871823 w 924107"/>
                <a:gd name="connsiteY512" fmla="*/ 605733 h 682432"/>
                <a:gd name="connsiteX513" fmla="*/ 879850 w 924107"/>
                <a:gd name="connsiteY513" fmla="*/ 596912 h 682432"/>
                <a:gd name="connsiteX514" fmla="*/ 877977 w 924107"/>
                <a:gd name="connsiteY514" fmla="*/ 586866 h 682432"/>
                <a:gd name="connsiteX515" fmla="*/ 876083 w 924107"/>
                <a:gd name="connsiteY515" fmla="*/ 575678 h 682432"/>
                <a:gd name="connsiteX516" fmla="*/ 875784 w 924107"/>
                <a:gd name="connsiteY516" fmla="*/ 562402 h 682432"/>
                <a:gd name="connsiteX517" fmla="*/ 872435 w 924107"/>
                <a:gd name="connsiteY517" fmla="*/ 529960 h 682432"/>
                <a:gd name="connsiteX518" fmla="*/ 868335 w 924107"/>
                <a:gd name="connsiteY518" fmla="*/ 488822 h 682432"/>
                <a:gd name="connsiteX519" fmla="*/ 864380 w 924107"/>
                <a:gd name="connsiteY519" fmla="*/ 446543 h 682432"/>
                <a:gd name="connsiteX520" fmla="*/ 864178 w 924107"/>
                <a:gd name="connsiteY520" fmla="*/ 445039 h 682432"/>
                <a:gd name="connsiteX521" fmla="*/ 861672 w 924107"/>
                <a:gd name="connsiteY521" fmla="*/ 422796 h 682432"/>
                <a:gd name="connsiteX522" fmla="*/ 860203 w 924107"/>
                <a:gd name="connsiteY522" fmla="*/ 386776 h 682432"/>
                <a:gd name="connsiteX523" fmla="*/ 859918 w 924107"/>
                <a:gd name="connsiteY523" fmla="*/ 383371 h 682432"/>
                <a:gd name="connsiteX524" fmla="*/ 858038 w 924107"/>
                <a:gd name="connsiteY524" fmla="*/ 354285 h 682432"/>
                <a:gd name="connsiteX525" fmla="*/ 859173 w 924107"/>
                <a:gd name="connsiteY525" fmla="*/ 350880 h 682432"/>
                <a:gd name="connsiteX526" fmla="*/ 859702 w 924107"/>
                <a:gd name="connsiteY526" fmla="*/ 345353 h 682432"/>
                <a:gd name="connsiteX527" fmla="*/ 857829 w 924107"/>
                <a:gd name="connsiteY527" fmla="*/ 338084 h 682432"/>
                <a:gd name="connsiteX528" fmla="*/ 857203 w 924107"/>
                <a:gd name="connsiteY528" fmla="*/ 331666 h 682432"/>
                <a:gd name="connsiteX529" fmla="*/ 854780 w 924107"/>
                <a:gd name="connsiteY529" fmla="*/ 309798 h 682432"/>
                <a:gd name="connsiteX530" fmla="*/ 850742 w 924107"/>
                <a:gd name="connsiteY530" fmla="*/ 281366 h 682432"/>
                <a:gd name="connsiteX531" fmla="*/ 850471 w 924107"/>
                <a:gd name="connsiteY531" fmla="*/ 274251 h 682432"/>
                <a:gd name="connsiteX532" fmla="*/ 851271 w 924107"/>
                <a:gd name="connsiteY532" fmla="*/ 268250 h 682432"/>
                <a:gd name="connsiteX533" fmla="*/ 853847 w 924107"/>
                <a:gd name="connsiteY533" fmla="*/ 262165 h 682432"/>
                <a:gd name="connsiteX534" fmla="*/ 858880 w 924107"/>
                <a:gd name="connsiteY534" fmla="*/ 256011 h 682432"/>
                <a:gd name="connsiteX535" fmla="*/ 871405 w 924107"/>
                <a:gd name="connsiteY535" fmla="*/ 235223 h 682432"/>
                <a:gd name="connsiteX536" fmla="*/ 875672 w 924107"/>
                <a:gd name="connsiteY536" fmla="*/ 228964 h 682432"/>
                <a:gd name="connsiteX537" fmla="*/ 884549 w 924107"/>
                <a:gd name="connsiteY537" fmla="*/ 212298 h 682432"/>
                <a:gd name="connsiteX538" fmla="*/ 891253 w 924107"/>
                <a:gd name="connsiteY538" fmla="*/ 196627 h 682432"/>
                <a:gd name="connsiteX539" fmla="*/ 893613 w 924107"/>
                <a:gd name="connsiteY539" fmla="*/ 192749 h 682432"/>
                <a:gd name="connsiteX540" fmla="*/ 909361 w 924107"/>
                <a:gd name="connsiteY540" fmla="*/ 165215 h 682432"/>
                <a:gd name="connsiteX541" fmla="*/ 914833 w 924107"/>
                <a:gd name="connsiteY541" fmla="*/ 153964 h 682432"/>
                <a:gd name="connsiteX542" fmla="*/ 923319 w 924107"/>
                <a:gd name="connsiteY542" fmla="*/ 129375 h 682432"/>
                <a:gd name="connsiteX543" fmla="*/ 923660 w 924107"/>
                <a:gd name="connsiteY543" fmla="*/ 103895 h 682432"/>
                <a:gd name="connsiteX544" fmla="*/ 627844 w 924107"/>
                <a:gd name="connsiteY544" fmla="*/ 118222 h 682432"/>
                <a:gd name="connsiteX545" fmla="*/ 629543 w 924107"/>
                <a:gd name="connsiteY545" fmla="*/ 117637 h 682432"/>
                <a:gd name="connsiteX546" fmla="*/ 631033 w 924107"/>
                <a:gd name="connsiteY546" fmla="*/ 120004 h 682432"/>
                <a:gd name="connsiteX547" fmla="*/ 630044 w 924107"/>
                <a:gd name="connsiteY547" fmla="*/ 122030 h 682432"/>
                <a:gd name="connsiteX548" fmla="*/ 628443 w 924107"/>
                <a:gd name="connsiteY548" fmla="*/ 124411 h 682432"/>
                <a:gd name="connsiteX549" fmla="*/ 627838 w 924107"/>
                <a:gd name="connsiteY549" fmla="*/ 124147 h 682432"/>
                <a:gd name="connsiteX550" fmla="*/ 627844 w 924107"/>
                <a:gd name="connsiteY550" fmla="*/ 118222 h 682432"/>
                <a:gd name="connsiteX551" fmla="*/ 551007 w 924107"/>
                <a:gd name="connsiteY551" fmla="*/ 125567 h 682432"/>
                <a:gd name="connsiteX552" fmla="*/ 548083 w 924107"/>
                <a:gd name="connsiteY552" fmla="*/ 119218 h 682432"/>
                <a:gd name="connsiteX553" fmla="*/ 548758 w 924107"/>
                <a:gd name="connsiteY553" fmla="*/ 118041 h 682432"/>
                <a:gd name="connsiteX554" fmla="*/ 550129 w 924107"/>
                <a:gd name="connsiteY554" fmla="*/ 118884 h 682432"/>
                <a:gd name="connsiteX555" fmla="*/ 551007 w 924107"/>
                <a:gd name="connsiteY555" fmla="*/ 125567 h 682432"/>
                <a:gd name="connsiteX556" fmla="*/ 362500 w 924107"/>
                <a:gd name="connsiteY556" fmla="*/ 88641 h 682432"/>
                <a:gd name="connsiteX557" fmla="*/ 360990 w 924107"/>
                <a:gd name="connsiteY557" fmla="*/ 87318 h 682432"/>
                <a:gd name="connsiteX558" fmla="*/ 356611 w 924107"/>
                <a:gd name="connsiteY558" fmla="*/ 78561 h 682432"/>
                <a:gd name="connsiteX559" fmla="*/ 360433 w 924107"/>
                <a:gd name="connsiteY559" fmla="*/ 69830 h 682432"/>
                <a:gd name="connsiteX560" fmla="*/ 361240 w 924107"/>
                <a:gd name="connsiteY560" fmla="*/ 75602 h 682432"/>
                <a:gd name="connsiteX561" fmla="*/ 362835 w 924107"/>
                <a:gd name="connsiteY561" fmla="*/ 86720 h 682432"/>
                <a:gd name="connsiteX562" fmla="*/ 362500 w 924107"/>
                <a:gd name="connsiteY562" fmla="*/ 88641 h 682432"/>
                <a:gd name="connsiteX563" fmla="*/ 198159 w 924107"/>
                <a:gd name="connsiteY563" fmla="*/ 111692 h 682432"/>
                <a:gd name="connsiteX564" fmla="*/ 200331 w 924107"/>
                <a:gd name="connsiteY564" fmla="*/ 109248 h 682432"/>
                <a:gd name="connsiteX565" fmla="*/ 202037 w 924107"/>
                <a:gd name="connsiteY565" fmla="*/ 118870 h 682432"/>
                <a:gd name="connsiteX566" fmla="*/ 198159 w 924107"/>
                <a:gd name="connsiteY566" fmla="*/ 111692 h 682432"/>
                <a:gd name="connsiteX567" fmla="*/ 873312 w 924107"/>
                <a:gd name="connsiteY567" fmla="*/ 44628 h 682432"/>
                <a:gd name="connsiteX568" fmla="*/ 870124 w 924107"/>
                <a:gd name="connsiteY568" fmla="*/ 32264 h 682432"/>
                <a:gd name="connsiteX569" fmla="*/ 871307 w 924107"/>
                <a:gd name="connsiteY569" fmla="*/ 27878 h 682432"/>
                <a:gd name="connsiteX570" fmla="*/ 874148 w 924107"/>
                <a:gd name="connsiteY570" fmla="*/ 24759 h 682432"/>
                <a:gd name="connsiteX571" fmla="*/ 881896 w 924107"/>
                <a:gd name="connsiteY571" fmla="*/ 27648 h 682432"/>
                <a:gd name="connsiteX572" fmla="*/ 876619 w 924107"/>
                <a:gd name="connsiteY572" fmla="*/ 31860 h 682432"/>
                <a:gd name="connsiteX573" fmla="*/ 872790 w 924107"/>
                <a:gd name="connsiteY573" fmla="*/ 36003 h 682432"/>
                <a:gd name="connsiteX574" fmla="*/ 873006 w 924107"/>
                <a:gd name="connsiteY574" fmla="*/ 42108 h 682432"/>
                <a:gd name="connsiteX575" fmla="*/ 879000 w 924107"/>
                <a:gd name="connsiteY575" fmla="*/ 44406 h 682432"/>
                <a:gd name="connsiteX576" fmla="*/ 885649 w 924107"/>
                <a:gd name="connsiteY576" fmla="*/ 40946 h 682432"/>
                <a:gd name="connsiteX577" fmla="*/ 896426 w 924107"/>
                <a:gd name="connsiteY577" fmla="*/ 27969 h 682432"/>
                <a:gd name="connsiteX578" fmla="*/ 901884 w 924107"/>
                <a:gd name="connsiteY578" fmla="*/ 52683 h 682432"/>
                <a:gd name="connsiteX579" fmla="*/ 902448 w 924107"/>
                <a:gd name="connsiteY579" fmla="*/ 61379 h 682432"/>
                <a:gd name="connsiteX580" fmla="*/ 900241 w 924107"/>
                <a:gd name="connsiteY580" fmla="*/ 64386 h 682432"/>
                <a:gd name="connsiteX581" fmla="*/ 891190 w 924107"/>
                <a:gd name="connsiteY581" fmla="*/ 63787 h 682432"/>
                <a:gd name="connsiteX582" fmla="*/ 889812 w 924107"/>
                <a:gd name="connsiteY582" fmla="*/ 62200 h 682432"/>
                <a:gd name="connsiteX583" fmla="*/ 886018 w 924107"/>
                <a:gd name="connsiteY583" fmla="*/ 57111 h 682432"/>
                <a:gd name="connsiteX584" fmla="*/ 873312 w 924107"/>
                <a:gd name="connsiteY584" fmla="*/ 44628 h 682432"/>
                <a:gd name="connsiteX585" fmla="*/ 779035 w 924107"/>
                <a:gd name="connsiteY585" fmla="*/ 168535 h 682432"/>
                <a:gd name="connsiteX586" fmla="*/ 767694 w 924107"/>
                <a:gd name="connsiteY586" fmla="*/ 160947 h 682432"/>
                <a:gd name="connsiteX587" fmla="*/ 764554 w 924107"/>
                <a:gd name="connsiteY587" fmla="*/ 156860 h 682432"/>
                <a:gd name="connsiteX588" fmla="*/ 761679 w 924107"/>
                <a:gd name="connsiteY588" fmla="*/ 136093 h 682432"/>
                <a:gd name="connsiteX589" fmla="*/ 765494 w 924107"/>
                <a:gd name="connsiteY589" fmla="*/ 111998 h 682432"/>
                <a:gd name="connsiteX590" fmla="*/ 771454 w 924107"/>
                <a:gd name="connsiteY590" fmla="*/ 100198 h 682432"/>
                <a:gd name="connsiteX591" fmla="*/ 794093 w 924107"/>
                <a:gd name="connsiteY591" fmla="*/ 79159 h 682432"/>
                <a:gd name="connsiteX592" fmla="*/ 803172 w 924107"/>
                <a:gd name="connsiteY592" fmla="*/ 75428 h 682432"/>
                <a:gd name="connsiteX593" fmla="*/ 805943 w 924107"/>
                <a:gd name="connsiteY593" fmla="*/ 73819 h 682432"/>
                <a:gd name="connsiteX594" fmla="*/ 809270 w 924107"/>
                <a:gd name="connsiteY594" fmla="*/ 72107 h 682432"/>
                <a:gd name="connsiteX595" fmla="*/ 836129 w 924107"/>
                <a:gd name="connsiteY595" fmla="*/ 87242 h 682432"/>
                <a:gd name="connsiteX596" fmla="*/ 845479 w 924107"/>
                <a:gd name="connsiteY596" fmla="*/ 108190 h 682432"/>
                <a:gd name="connsiteX597" fmla="*/ 849315 w 924107"/>
                <a:gd name="connsiteY597" fmla="*/ 137820 h 682432"/>
                <a:gd name="connsiteX598" fmla="*/ 848821 w 924107"/>
                <a:gd name="connsiteY598" fmla="*/ 143856 h 682432"/>
                <a:gd name="connsiteX599" fmla="*/ 841037 w 924107"/>
                <a:gd name="connsiteY599" fmla="*/ 169552 h 682432"/>
                <a:gd name="connsiteX600" fmla="*/ 839798 w 924107"/>
                <a:gd name="connsiteY600" fmla="*/ 171390 h 682432"/>
                <a:gd name="connsiteX601" fmla="*/ 829898 w 924107"/>
                <a:gd name="connsiteY601" fmla="*/ 177676 h 682432"/>
                <a:gd name="connsiteX602" fmla="*/ 827204 w 924107"/>
                <a:gd name="connsiteY602" fmla="*/ 177767 h 682432"/>
                <a:gd name="connsiteX603" fmla="*/ 826821 w 924107"/>
                <a:gd name="connsiteY603" fmla="*/ 174947 h 682432"/>
                <a:gd name="connsiteX604" fmla="*/ 830880 w 924107"/>
                <a:gd name="connsiteY604" fmla="*/ 169942 h 682432"/>
                <a:gd name="connsiteX605" fmla="*/ 840390 w 924107"/>
                <a:gd name="connsiteY605" fmla="*/ 128101 h 682432"/>
                <a:gd name="connsiteX606" fmla="*/ 835530 w 924107"/>
                <a:gd name="connsiteY606" fmla="*/ 119691 h 682432"/>
                <a:gd name="connsiteX607" fmla="*/ 823034 w 924107"/>
                <a:gd name="connsiteY607" fmla="*/ 109241 h 682432"/>
                <a:gd name="connsiteX608" fmla="*/ 810851 w 924107"/>
                <a:gd name="connsiteY608" fmla="*/ 94183 h 682432"/>
                <a:gd name="connsiteX609" fmla="*/ 810036 w 924107"/>
                <a:gd name="connsiteY609" fmla="*/ 92477 h 682432"/>
                <a:gd name="connsiteX610" fmla="*/ 805135 w 924107"/>
                <a:gd name="connsiteY610" fmla="*/ 92561 h 682432"/>
                <a:gd name="connsiteX611" fmla="*/ 804174 w 924107"/>
                <a:gd name="connsiteY611" fmla="*/ 95401 h 682432"/>
                <a:gd name="connsiteX612" fmla="*/ 798848 w 924107"/>
                <a:gd name="connsiteY612" fmla="*/ 105043 h 682432"/>
                <a:gd name="connsiteX613" fmla="*/ 773855 w 924107"/>
                <a:gd name="connsiteY613" fmla="*/ 121863 h 682432"/>
                <a:gd name="connsiteX614" fmla="*/ 770193 w 924107"/>
                <a:gd name="connsiteY614" fmla="*/ 123813 h 682432"/>
                <a:gd name="connsiteX615" fmla="*/ 769309 w 924107"/>
                <a:gd name="connsiteY615" fmla="*/ 129403 h 682432"/>
                <a:gd name="connsiteX616" fmla="*/ 770869 w 924107"/>
                <a:gd name="connsiteY616" fmla="*/ 132765 h 682432"/>
                <a:gd name="connsiteX617" fmla="*/ 784006 w 924107"/>
                <a:gd name="connsiteY617" fmla="*/ 163217 h 682432"/>
                <a:gd name="connsiteX618" fmla="*/ 790090 w 924107"/>
                <a:gd name="connsiteY618" fmla="*/ 172378 h 682432"/>
                <a:gd name="connsiteX619" fmla="*/ 790244 w 924107"/>
                <a:gd name="connsiteY619" fmla="*/ 173945 h 682432"/>
                <a:gd name="connsiteX620" fmla="*/ 788531 w 924107"/>
                <a:gd name="connsiteY620" fmla="*/ 174091 h 682432"/>
                <a:gd name="connsiteX621" fmla="*/ 779035 w 924107"/>
                <a:gd name="connsiteY621" fmla="*/ 168535 h 682432"/>
                <a:gd name="connsiteX622" fmla="*/ 815230 w 924107"/>
                <a:gd name="connsiteY622" fmla="*/ 167415 h 682432"/>
                <a:gd name="connsiteX623" fmla="*/ 797038 w 924107"/>
                <a:gd name="connsiteY623" fmla="*/ 164797 h 682432"/>
                <a:gd name="connsiteX624" fmla="*/ 779703 w 924107"/>
                <a:gd name="connsiteY624" fmla="*/ 135056 h 682432"/>
                <a:gd name="connsiteX625" fmla="*/ 777127 w 924107"/>
                <a:gd name="connsiteY625" fmla="*/ 129744 h 682432"/>
                <a:gd name="connsiteX626" fmla="*/ 805587 w 924107"/>
                <a:gd name="connsiteY626" fmla="*/ 110230 h 682432"/>
                <a:gd name="connsiteX627" fmla="*/ 806409 w 924107"/>
                <a:gd name="connsiteY627" fmla="*/ 110501 h 682432"/>
                <a:gd name="connsiteX628" fmla="*/ 827851 w 924107"/>
                <a:gd name="connsiteY628" fmla="*/ 130997 h 682432"/>
                <a:gd name="connsiteX629" fmla="*/ 829167 w 924107"/>
                <a:gd name="connsiteY629" fmla="*/ 131749 h 682432"/>
                <a:gd name="connsiteX630" fmla="*/ 833351 w 924107"/>
                <a:gd name="connsiteY630" fmla="*/ 133747 h 682432"/>
                <a:gd name="connsiteX631" fmla="*/ 832975 w 924107"/>
                <a:gd name="connsiteY631" fmla="*/ 138210 h 682432"/>
                <a:gd name="connsiteX632" fmla="*/ 829662 w 924107"/>
                <a:gd name="connsiteY632" fmla="*/ 149376 h 682432"/>
                <a:gd name="connsiteX633" fmla="*/ 828074 w 924107"/>
                <a:gd name="connsiteY633" fmla="*/ 152384 h 682432"/>
                <a:gd name="connsiteX634" fmla="*/ 815230 w 924107"/>
                <a:gd name="connsiteY634" fmla="*/ 167415 h 682432"/>
                <a:gd name="connsiteX635" fmla="*/ 822922 w 924107"/>
                <a:gd name="connsiteY635" fmla="*/ 190145 h 682432"/>
                <a:gd name="connsiteX636" fmla="*/ 809723 w 924107"/>
                <a:gd name="connsiteY636" fmla="*/ 202189 h 682432"/>
                <a:gd name="connsiteX637" fmla="*/ 800756 w 924107"/>
                <a:gd name="connsiteY637" fmla="*/ 202370 h 682432"/>
                <a:gd name="connsiteX638" fmla="*/ 787716 w 924107"/>
                <a:gd name="connsiteY638" fmla="*/ 193640 h 682432"/>
                <a:gd name="connsiteX639" fmla="*/ 797275 w 924107"/>
                <a:gd name="connsiteY639" fmla="*/ 179298 h 682432"/>
                <a:gd name="connsiteX640" fmla="*/ 813287 w 924107"/>
                <a:gd name="connsiteY640" fmla="*/ 182717 h 682432"/>
                <a:gd name="connsiteX641" fmla="*/ 815167 w 924107"/>
                <a:gd name="connsiteY641" fmla="*/ 184144 h 682432"/>
                <a:gd name="connsiteX642" fmla="*/ 822922 w 924107"/>
                <a:gd name="connsiteY642" fmla="*/ 190145 h 682432"/>
                <a:gd name="connsiteX643" fmla="*/ 756799 w 924107"/>
                <a:gd name="connsiteY643" fmla="*/ 216586 h 682432"/>
                <a:gd name="connsiteX644" fmla="*/ 765223 w 924107"/>
                <a:gd name="connsiteY644" fmla="*/ 225184 h 682432"/>
                <a:gd name="connsiteX645" fmla="*/ 763942 w 924107"/>
                <a:gd name="connsiteY645" fmla="*/ 230740 h 682432"/>
                <a:gd name="connsiteX646" fmla="*/ 761059 w 924107"/>
                <a:gd name="connsiteY646" fmla="*/ 230378 h 682432"/>
                <a:gd name="connsiteX647" fmla="*/ 739666 w 924107"/>
                <a:gd name="connsiteY647" fmla="*/ 213606 h 682432"/>
                <a:gd name="connsiteX648" fmla="*/ 756799 w 924107"/>
                <a:gd name="connsiteY648" fmla="*/ 216586 h 682432"/>
                <a:gd name="connsiteX649" fmla="*/ 751863 w 924107"/>
                <a:gd name="connsiteY649" fmla="*/ 382125 h 682432"/>
                <a:gd name="connsiteX650" fmla="*/ 752747 w 924107"/>
                <a:gd name="connsiteY650" fmla="*/ 380475 h 682432"/>
                <a:gd name="connsiteX651" fmla="*/ 763406 w 924107"/>
                <a:gd name="connsiteY651" fmla="*/ 378860 h 682432"/>
                <a:gd name="connsiteX652" fmla="*/ 763761 w 924107"/>
                <a:gd name="connsiteY652" fmla="*/ 382160 h 682432"/>
                <a:gd name="connsiteX653" fmla="*/ 762236 w 924107"/>
                <a:gd name="connsiteY653" fmla="*/ 407000 h 682432"/>
                <a:gd name="connsiteX654" fmla="*/ 757008 w 924107"/>
                <a:gd name="connsiteY654" fmla="*/ 421007 h 682432"/>
                <a:gd name="connsiteX655" fmla="*/ 755657 w 924107"/>
                <a:gd name="connsiteY655" fmla="*/ 422316 h 682432"/>
                <a:gd name="connsiteX656" fmla="*/ 753610 w 924107"/>
                <a:gd name="connsiteY656" fmla="*/ 418375 h 682432"/>
                <a:gd name="connsiteX657" fmla="*/ 751640 w 924107"/>
                <a:gd name="connsiteY657" fmla="*/ 411511 h 682432"/>
                <a:gd name="connsiteX658" fmla="*/ 751863 w 924107"/>
                <a:gd name="connsiteY658" fmla="*/ 382125 h 682432"/>
                <a:gd name="connsiteX659" fmla="*/ 658546 w 924107"/>
                <a:gd name="connsiteY659" fmla="*/ 215361 h 682432"/>
                <a:gd name="connsiteX660" fmla="*/ 662577 w 924107"/>
                <a:gd name="connsiteY660" fmla="*/ 191510 h 682432"/>
                <a:gd name="connsiteX661" fmla="*/ 661985 w 924107"/>
                <a:gd name="connsiteY661" fmla="*/ 185126 h 682432"/>
                <a:gd name="connsiteX662" fmla="*/ 660955 w 924107"/>
                <a:gd name="connsiteY662" fmla="*/ 164762 h 682432"/>
                <a:gd name="connsiteX663" fmla="*/ 661797 w 924107"/>
                <a:gd name="connsiteY663" fmla="*/ 144768 h 682432"/>
                <a:gd name="connsiteX664" fmla="*/ 666643 w 924107"/>
                <a:gd name="connsiteY664" fmla="*/ 125818 h 682432"/>
                <a:gd name="connsiteX665" fmla="*/ 677587 w 924107"/>
                <a:gd name="connsiteY665" fmla="*/ 108657 h 682432"/>
                <a:gd name="connsiteX666" fmla="*/ 695653 w 924107"/>
                <a:gd name="connsiteY666" fmla="*/ 98471 h 682432"/>
                <a:gd name="connsiteX667" fmla="*/ 707015 w 924107"/>
                <a:gd name="connsiteY667" fmla="*/ 101730 h 682432"/>
                <a:gd name="connsiteX668" fmla="*/ 724600 w 924107"/>
                <a:gd name="connsiteY668" fmla="*/ 125219 h 682432"/>
                <a:gd name="connsiteX669" fmla="*/ 728520 w 924107"/>
                <a:gd name="connsiteY669" fmla="*/ 144371 h 682432"/>
                <a:gd name="connsiteX670" fmla="*/ 728708 w 924107"/>
                <a:gd name="connsiteY670" fmla="*/ 176228 h 682432"/>
                <a:gd name="connsiteX671" fmla="*/ 725965 w 924107"/>
                <a:gd name="connsiteY671" fmla="*/ 197156 h 682432"/>
                <a:gd name="connsiteX672" fmla="*/ 723855 w 924107"/>
                <a:gd name="connsiteY672" fmla="*/ 199878 h 682432"/>
                <a:gd name="connsiteX673" fmla="*/ 721440 w 924107"/>
                <a:gd name="connsiteY673" fmla="*/ 204375 h 682432"/>
                <a:gd name="connsiteX674" fmla="*/ 727726 w 924107"/>
                <a:gd name="connsiteY674" fmla="*/ 213481 h 682432"/>
                <a:gd name="connsiteX675" fmla="*/ 734194 w 924107"/>
                <a:gd name="connsiteY675" fmla="*/ 215020 h 682432"/>
                <a:gd name="connsiteX676" fmla="*/ 736039 w 924107"/>
                <a:gd name="connsiteY676" fmla="*/ 215792 h 682432"/>
                <a:gd name="connsiteX677" fmla="*/ 743926 w 924107"/>
                <a:gd name="connsiteY677" fmla="*/ 226465 h 682432"/>
                <a:gd name="connsiteX678" fmla="*/ 742618 w 924107"/>
                <a:gd name="connsiteY678" fmla="*/ 227405 h 682432"/>
                <a:gd name="connsiteX679" fmla="*/ 723020 w 924107"/>
                <a:gd name="connsiteY679" fmla="*/ 237040 h 682432"/>
                <a:gd name="connsiteX680" fmla="*/ 698319 w 924107"/>
                <a:gd name="connsiteY680" fmla="*/ 240110 h 682432"/>
                <a:gd name="connsiteX681" fmla="*/ 685830 w 924107"/>
                <a:gd name="connsiteY681" fmla="*/ 237486 h 682432"/>
                <a:gd name="connsiteX682" fmla="*/ 671440 w 924107"/>
                <a:gd name="connsiteY682" fmla="*/ 230754 h 682432"/>
                <a:gd name="connsiteX683" fmla="*/ 658727 w 924107"/>
                <a:gd name="connsiteY683" fmla="*/ 217401 h 682432"/>
                <a:gd name="connsiteX684" fmla="*/ 658546 w 924107"/>
                <a:gd name="connsiteY684" fmla="*/ 215361 h 682432"/>
                <a:gd name="connsiteX685" fmla="*/ 552984 w 924107"/>
                <a:gd name="connsiteY685" fmla="*/ 88871 h 682432"/>
                <a:gd name="connsiteX686" fmla="*/ 553088 w 924107"/>
                <a:gd name="connsiteY686" fmla="*/ 87026 h 682432"/>
                <a:gd name="connsiteX687" fmla="*/ 568773 w 924107"/>
                <a:gd name="connsiteY687" fmla="*/ 73799 h 682432"/>
                <a:gd name="connsiteX688" fmla="*/ 577288 w 924107"/>
                <a:gd name="connsiteY688" fmla="*/ 72399 h 682432"/>
                <a:gd name="connsiteX689" fmla="*/ 592673 w 924107"/>
                <a:gd name="connsiteY689" fmla="*/ 69294 h 682432"/>
                <a:gd name="connsiteX690" fmla="*/ 597477 w 924107"/>
                <a:gd name="connsiteY690" fmla="*/ 70499 h 682432"/>
                <a:gd name="connsiteX691" fmla="*/ 603374 w 924107"/>
                <a:gd name="connsiteY691" fmla="*/ 72392 h 682432"/>
                <a:gd name="connsiteX692" fmla="*/ 606284 w 924107"/>
                <a:gd name="connsiteY692" fmla="*/ 71626 h 682432"/>
                <a:gd name="connsiteX693" fmla="*/ 612278 w 924107"/>
                <a:gd name="connsiteY693" fmla="*/ 73256 h 682432"/>
                <a:gd name="connsiteX694" fmla="*/ 618467 w 924107"/>
                <a:gd name="connsiteY694" fmla="*/ 75358 h 682432"/>
                <a:gd name="connsiteX695" fmla="*/ 622609 w 924107"/>
                <a:gd name="connsiteY695" fmla="*/ 75073 h 682432"/>
                <a:gd name="connsiteX696" fmla="*/ 628499 w 924107"/>
                <a:gd name="connsiteY696" fmla="*/ 77836 h 682432"/>
                <a:gd name="connsiteX697" fmla="*/ 628624 w 924107"/>
                <a:gd name="connsiteY697" fmla="*/ 79486 h 682432"/>
                <a:gd name="connsiteX698" fmla="*/ 627211 w 924107"/>
                <a:gd name="connsiteY698" fmla="*/ 80663 h 682432"/>
                <a:gd name="connsiteX699" fmla="*/ 616337 w 924107"/>
                <a:gd name="connsiteY699" fmla="*/ 83545 h 682432"/>
                <a:gd name="connsiteX700" fmla="*/ 614450 w 924107"/>
                <a:gd name="connsiteY700" fmla="*/ 83622 h 682432"/>
                <a:gd name="connsiteX701" fmla="*/ 594623 w 924107"/>
                <a:gd name="connsiteY701" fmla="*/ 85752 h 682432"/>
                <a:gd name="connsiteX702" fmla="*/ 593495 w 924107"/>
                <a:gd name="connsiteY702" fmla="*/ 85808 h 682432"/>
                <a:gd name="connsiteX703" fmla="*/ 580587 w 924107"/>
                <a:gd name="connsiteY703" fmla="*/ 87374 h 682432"/>
                <a:gd name="connsiteX704" fmla="*/ 575039 w 924107"/>
                <a:gd name="connsiteY704" fmla="*/ 82675 h 682432"/>
                <a:gd name="connsiteX705" fmla="*/ 559040 w 924107"/>
                <a:gd name="connsiteY705" fmla="*/ 84569 h 682432"/>
                <a:gd name="connsiteX706" fmla="*/ 552984 w 924107"/>
                <a:gd name="connsiteY706" fmla="*/ 88871 h 682432"/>
                <a:gd name="connsiteX707" fmla="*/ 572546 w 924107"/>
                <a:gd name="connsiteY707" fmla="*/ 148075 h 682432"/>
                <a:gd name="connsiteX708" fmla="*/ 561540 w 924107"/>
                <a:gd name="connsiteY708" fmla="*/ 121599 h 682432"/>
                <a:gd name="connsiteX709" fmla="*/ 557836 w 924107"/>
                <a:gd name="connsiteY709" fmla="*/ 104654 h 682432"/>
                <a:gd name="connsiteX710" fmla="*/ 557732 w 924107"/>
                <a:gd name="connsiteY710" fmla="*/ 104291 h 682432"/>
                <a:gd name="connsiteX711" fmla="*/ 559563 w 924107"/>
                <a:gd name="connsiteY711" fmla="*/ 95916 h 682432"/>
                <a:gd name="connsiteX712" fmla="*/ 570437 w 924107"/>
                <a:gd name="connsiteY712" fmla="*/ 92547 h 682432"/>
                <a:gd name="connsiteX713" fmla="*/ 571781 w 924107"/>
                <a:gd name="connsiteY713" fmla="*/ 93675 h 682432"/>
                <a:gd name="connsiteX714" fmla="*/ 573340 w 924107"/>
                <a:gd name="connsiteY714" fmla="*/ 96682 h 682432"/>
                <a:gd name="connsiteX715" fmla="*/ 580372 w 924107"/>
                <a:gd name="connsiteY715" fmla="*/ 99390 h 682432"/>
                <a:gd name="connsiteX716" fmla="*/ 581075 w 924107"/>
                <a:gd name="connsiteY716" fmla="*/ 99105 h 682432"/>
                <a:gd name="connsiteX717" fmla="*/ 603506 w 924107"/>
                <a:gd name="connsiteY717" fmla="*/ 95199 h 682432"/>
                <a:gd name="connsiteX718" fmla="*/ 612410 w 924107"/>
                <a:gd name="connsiteY718" fmla="*/ 93626 h 682432"/>
                <a:gd name="connsiteX719" fmla="*/ 615237 w 924107"/>
                <a:gd name="connsiteY719" fmla="*/ 95332 h 682432"/>
                <a:gd name="connsiteX720" fmla="*/ 617764 w 924107"/>
                <a:gd name="connsiteY720" fmla="*/ 112131 h 682432"/>
                <a:gd name="connsiteX721" fmla="*/ 618801 w 924107"/>
                <a:gd name="connsiteY721" fmla="*/ 120164 h 682432"/>
                <a:gd name="connsiteX722" fmla="*/ 616887 w 924107"/>
                <a:gd name="connsiteY722" fmla="*/ 130719 h 682432"/>
                <a:gd name="connsiteX723" fmla="*/ 613614 w 924107"/>
                <a:gd name="connsiteY723" fmla="*/ 139184 h 682432"/>
                <a:gd name="connsiteX724" fmla="*/ 591427 w 924107"/>
                <a:gd name="connsiteY724" fmla="*/ 161267 h 682432"/>
                <a:gd name="connsiteX725" fmla="*/ 586756 w 924107"/>
                <a:gd name="connsiteY725" fmla="*/ 160822 h 682432"/>
                <a:gd name="connsiteX726" fmla="*/ 574753 w 924107"/>
                <a:gd name="connsiteY726" fmla="*/ 151166 h 682432"/>
                <a:gd name="connsiteX727" fmla="*/ 572546 w 924107"/>
                <a:gd name="connsiteY727" fmla="*/ 148075 h 682432"/>
                <a:gd name="connsiteX728" fmla="*/ 577531 w 924107"/>
                <a:gd name="connsiteY728" fmla="*/ 166948 h 682432"/>
                <a:gd name="connsiteX729" fmla="*/ 584263 w 924107"/>
                <a:gd name="connsiteY729" fmla="*/ 170304 h 682432"/>
                <a:gd name="connsiteX730" fmla="*/ 594845 w 924107"/>
                <a:gd name="connsiteY730" fmla="*/ 170102 h 682432"/>
                <a:gd name="connsiteX731" fmla="*/ 605316 w 924107"/>
                <a:gd name="connsiteY731" fmla="*/ 164783 h 682432"/>
                <a:gd name="connsiteX732" fmla="*/ 611303 w 924107"/>
                <a:gd name="connsiteY732" fmla="*/ 182125 h 682432"/>
                <a:gd name="connsiteX733" fmla="*/ 600714 w 924107"/>
                <a:gd name="connsiteY733" fmla="*/ 188767 h 682432"/>
                <a:gd name="connsiteX734" fmla="*/ 592290 w 924107"/>
                <a:gd name="connsiteY734" fmla="*/ 190340 h 682432"/>
                <a:gd name="connsiteX735" fmla="*/ 577830 w 924107"/>
                <a:gd name="connsiteY735" fmla="*/ 187757 h 682432"/>
                <a:gd name="connsiteX736" fmla="*/ 569226 w 924107"/>
                <a:gd name="connsiteY736" fmla="*/ 182738 h 682432"/>
                <a:gd name="connsiteX737" fmla="*/ 577531 w 924107"/>
                <a:gd name="connsiteY737" fmla="*/ 166948 h 682432"/>
                <a:gd name="connsiteX738" fmla="*/ 487911 w 924107"/>
                <a:gd name="connsiteY738" fmla="*/ 121703 h 682432"/>
                <a:gd name="connsiteX739" fmla="*/ 488489 w 924107"/>
                <a:gd name="connsiteY739" fmla="*/ 120325 h 682432"/>
                <a:gd name="connsiteX740" fmla="*/ 487681 w 924107"/>
                <a:gd name="connsiteY740" fmla="*/ 113641 h 682432"/>
                <a:gd name="connsiteX741" fmla="*/ 490055 w 924107"/>
                <a:gd name="connsiteY741" fmla="*/ 112319 h 682432"/>
                <a:gd name="connsiteX742" fmla="*/ 492805 w 924107"/>
                <a:gd name="connsiteY742" fmla="*/ 113265 h 682432"/>
                <a:gd name="connsiteX743" fmla="*/ 499224 w 924107"/>
                <a:gd name="connsiteY743" fmla="*/ 116955 h 682432"/>
                <a:gd name="connsiteX744" fmla="*/ 501584 w 924107"/>
                <a:gd name="connsiteY744" fmla="*/ 118313 h 682432"/>
                <a:gd name="connsiteX745" fmla="*/ 506729 w 924107"/>
                <a:gd name="connsiteY745" fmla="*/ 122246 h 682432"/>
                <a:gd name="connsiteX746" fmla="*/ 511373 w 924107"/>
                <a:gd name="connsiteY746" fmla="*/ 127293 h 682432"/>
                <a:gd name="connsiteX747" fmla="*/ 515919 w 924107"/>
                <a:gd name="connsiteY747" fmla="*/ 131310 h 682432"/>
                <a:gd name="connsiteX748" fmla="*/ 516852 w 924107"/>
                <a:gd name="connsiteY748" fmla="*/ 132501 h 682432"/>
                <a:gd name="connsiteX749" fmla="*/ 520548 w 924107"/>
                <a:gd name="connsiteY749" fmla="*/ 138613 h 682432"/>
                <a:gd name="connsiteX750" fmla="*/ 521105 w 924107"/>
                <a:gd name="connsiteY750" fmla="*/ 141008 h 682432"/>
                <a:gd name="connsiteX751" fmla="*/ 524447 w 924107"/>
                <a:gd name="connsiteY751" fmla="*/ 148541 h 682432"/>
                <a:gd name="connsiteX752" fmla="*/ 524496 w 924107"/>
                <a:gd name="connsiteY752" fmla="*/ 155955 h 682432"/>
                <a:gd name="connsiteX753" fmla="*/ 525088 w 924107"/>
                <a:gd name="connsiteY753" fmla="*/ 158970 h 682432"/>
                <a:gd name="connsiteX754" fmla="*/ 525798 w 924107"/>
                <a:gd name="connsiteY754" fmla="*/ 164546 h 682432"/>
                <a:gd name="connsiteX755" fmla="*/ 526487 w 924107"/>
                <a:gd name="connsiteY755" fmla="*/ 168877 h 682432"/>
                <a:gd name="connsiteX756" fmla="*/ 527559 w 924107"/>
                <a:gd name="connsiteY756" fmla="*/ 173785 h 682432"/>
                <a:gd name="connsiteX757" fmla="*/ 527608 w 924107"/>
                <a:gd name="connsiteY757" fmla="*/ 177175 h 682432"/>
                <a:gd name="connsiteX758" fmla="*/ 526758 w 924107"/>
                <a:gd name="connsiteY758" fmla="*/ 180350 h 682432"/>
                <a:gd name="connsiteX759" fmla="*/ 525631 w 924107"/>
                <a:gd name="connsiteY759" fmla="*/ 192331 h 682432"/>
                <a:gd name="connsiteX760" fmla="*/ 526640 w 924107"/>
                <a:gd name="connsiteY760" fmla="*/ 199195 h 682432"/>
                <a:gd name="connsiteX761" fmla="*/ 526543 w 924107"/>
                <a:gd name="connsiteY761" fmla="*/ 202495 h 682432"/>
                <a:gd name="connsiteX762" fmla="*/ 525561 w 924107"/>
                <a:gd name="connsiteY762" fmla="*/ 207090 h 682432"/>
                <a:gd name="connsiteX763" fmla="*/ 525826 w 924107"/>
                <a:gd name="connsiteY763" fmla="*/ 207765 h 682432"/>
                <a:gd name="connsiteX764" fmla="*/ 524760 w 924107"/>
                <a:gd name="connsiteY764" fmla="*/ 217150 h 682432"/>
                <a:gd name="connsiteX765" fmla="*/ 522588 w 924107"/>
                <a:gd name="connsiteY765" fmla="*/ 218410 h 682432"/>
                <a:gd name="connsiteX766" fmla="*/ 514373 w 924107"/>
                <a:gd name="connsiteY766" fmla="*/ 214177 h 682432"/>
                <a:gd name="connsiteX767" fmla="*/ 512988 w 924107"/>
                <a:gd name="connsiteY767" fmla="*/ 212917 h 682432"/>
                <a:gd name="connsiteX768" fmla="*/ 512013 w 924107"/>
                <a:gd name="connsiteY768" fmla="*/ 210536 h 682432"/>
                <a:gd name="connsiteX769" fmla="*/ 512716 w 924107"/>
                <a:gd name="connsiteY769" fmla="*/ 206833 h 682432"/>
                <a:gd name="connsiteX770" fmla="*/ 509939 w 924107"/>
                <a:gd name="connsiteY770" fmla="*/ 201263 h 682432"/>
                <a:gd name="connsiteX771" fmla="*/ 509249 w 924107"/>
                <a:gd name="connsiteY771" fmla="*/ 198910 h 682432"/>
                <a:gd name="connsiteX772" fmla="*/ 509946 w 924107"/>
                <a:gd name="connsiteY772" fmla="*/ 194183 h 682432"/>
                <a:gd name="connsiteX773" fmla="*/ 511282 w 924107"/>
                <a:gd name="connsiteY773" fmla="*/ 188008 h 682432"/>
                <a:gd name="connsiteX774" fmla="*/ 511463 w 924107"/>
                <a:gd name="connsiteY774" fmla="*/ 185801 h 682432"/>
                <a:gd name="connsiteX775" fmla="*/ 511985 w 924107"/>
                <a:gd name="connsiteY775" fmla="*/ 179145 h 682432"/>
                <a:gd name="connsiteX776" fmla="*/ 510113 w 924107"/>
                <a:gd name="connsiteY776" fmla="*/ 171271 h 682432"/>
                <a:gd name="connsiteX777" fmla="*/ 509361 w 924107"/>
                <a:gd name="connsiteY777" fmla="*/ 168605 h 682432"/>
                <a:gd name="connsiteX778" fmla="*/ 507732 w 924107"/>
                <a:gd name="connsiteY778" fmla="*/ 161497 h 682432"/>
                <a:gd name="connsiteX779" fmla="*/ 507697 w 924107"/>
                <a:gd name="connsiteY779" fmla="*/ 159381 h 682432"/>
                <a:gd name="connsiteX780" fmla="*/ 505685 w 924107"/>
                <a:gd name="connsiteY780" fmla="*/ 153205 h 682432"/>
                <a:gd name="connsiteX781" fmla="*/ 505302 w 924107"/>
                <a:gd name="connsiteY781" fmla="*/ 151869 h 682432"/>
                <a:gd name="connsiteX782" fmla="*/ 505664 w 924107"/>
                <a:gd name="connsiteY782" fmla="*/ 148875 h 682432"/>
                <a:gd name="connsiteX783" fmla="*/ 502448 w 924107"/>
                <a:gd name="connsiteY783" fmla="*/ 143410 h 682432"/>
                <a:gd name="connsiteX784" fmla="*/ 500025 w 924107"/>
                <a:gd name="connsiteY784" fmla="*/ 139887 h 682432"/>
                <a:gd name="connsiteX785" fmla="*/ 496398 w 924107"/>
                <a:gd name="connsiteY785" fmla="*/ 135307 h 682432"/>
                <a:gd name="connsiteX786" fmla="*/ 494553 w 924107"/>
                <a:gd name="connsiteY786" fmla="*/ 134346 h 682432"/>
                <a:gd name="connsiteX787" fmla="*/ 489185 w 924107"/>
                <a:gd name="connsiteY787" fmla="*/ 130426 h 682432"/>
                <a:gd name="connsiteX788" fmla="*/ 486526 w 924107"/>
                <a:gd name="connsiteY788" fmla="*/ 127231 h 682432"/>
                <a:gd name="connsiteX789" fmla="*/ 487911 w 924107"/>
                <a:gd name="connsiteY789" fmla="*/ 121703 h 682432"/>
                <a:gd name="connsiteX790" fmla="*/ 473932 w 924107"/>
                <a:gd name="connsiteY790" fmla="*/ 396425 h 682432"/>
                <a:gd name="connsiteX791" fmla="*/ 462048 w 924107"/>
                <a:gd name="connsiteY791" fmla="*/ 398638 h 682432"/>
                <a:gd name="connsiteX792" fmla="*/ 445333 w 924107"/>
                <a:gd name="connsiteY792" fmla="*/ 401465 h 682432"/>
                <a:gd name="connsiteX793" fmla="*/ 432161 w 924107"/>
                <a:gd name="connsiteY793" fmla="*/ 402078 h 682432"/>
                <a:gd name="connsiteX794" fmla="*/ 432168 w 924107"/>
                <a:gd name="connsiteY794" fmla="*/ 398708 h 682432"/>
                <a:gd name="connsiteX795" fmla="*/ 435670 w 924107"/>
                <a:gd name="connsiteY795" fmla="*/ 375957 h 682432"/>
                <a:gd name="connsiteX796" fmla="*/ 440438 w 924107"/>
                <a:gd name="connsiteY796" fmla="*/ 353421 h 682432"/>
                <a:gd name="connsiteX797" fmla="*/ 440592 w 924107"/>
                <a:gd name="connsiteY797" fmla="*/ 346425 h 682432"/>
                <a:gd name="connsiteX798" fmla="*/ 440578 w 924107"/>
                <a:gd name="connsiteY798" fmla="*/ 344573 h 682432"/>
                <a:gd name="connsiteX799" fmla="*/ 441490 w 924107"/>
                <a:gd name="connsiteY799" fmla="*/ 325309 h 682432"/>
                <a:gd name="connsiteX800" fmla="*/ 444741 w 924107"/>
                <a:gd name="connsiteY800" fmla="*/ 298750 h 682432"/>
                <a:gd name="connsiteX801" fmla="*/ 442673 w 924107"/>
                <a:gd name="connsiteY801" fmla="*/ 286031 h 682432"/>
                <a:gd name="connsiteX802" fmla="*/ 434361 w 924107"/>
                <a:gd name="connsiteY802" fmla="*/ 271689 h 682432"/>
                <a:gd name="connsiteX803" fmla="*/ 432725 w 924107"/>
                <a:gd name="connsiteY803" fmla="*/ 270492 h 682432"/>
                <a:gd name="connsiteX804" fmla="*/ 431889 w 924107"/>
                <a:gd name="connsiteY804" fmla="*/ 272671 h 682432"/>
                <a:gd name="connsiteX805" fmla="*/ 436282 w 924107"/>
                <a:gd name="connsiteY805" fmla="*/ 287869 h 682432"/>
                <a:gd name="connsiteX806" fmla="*/ 438057 w 924107"/>
                <a:gd name="connsiteY806" fmla="*/ 292046 h 682432"/>
                <a:gd name="connsiteX807" fmla="*/ 438197 w 924107"/>
                <a:gd name="connsiteY807" fmla="*/ 296473 h 682432"/>
                <a:gd name="connsiteX808" fmla="*/ 435043 w 924107"/>
                <a:gd name="connsiteY808" fmla="*/ 313899 h 682432"/>
                <a:gd name="connsiteX809" fmla="*/ 432746 w 924107"/>
                <a:gd name="connsiteY809" fmla="*/ 341022 h 682432"/>
                <a:gd name="connsiteX810" fmla="*/ 428290 w 924107"/>
                <a:gd name="connsiteY810" fmla="*/ 370868 h 682432"/>
                <a:gd name="connsiteX811" fmla="*/ 426327 w 924107"/>
                <a:gd name="connsiteY811" fmla="*/ 372629 h 682432"/>
                <a:gd name="connsiteX812" fmla="*/ 422157 w 924107"/>
                <a:gd name="connsiteY812" fmla="*/ 372601 h 682432"/>
                <a:gd name="connsiteX813" fmla="*/ 409590 w 924107"/>
                <a:gd name="connsiteY813" fmla="*/ 371251 h 682432"/>
                <a:gd name="connsiteX814" fmla="*/ 415724 w 924107"/>
                <a:gd name="connsiteY814" fmla="*/ 341844 h 682432"/>
                <a:gd name="connsiteX815" fmla="*/ 416789 w 924107"/>
                <a:gd name="connsiteY815" fmla="*/ 329800 h 682432"/>
                <a:gd name="connsiteX816" fmla="*/ 418216 w 924107"/>
                <a:gd name="connsiteY816" fmla="*/ 312486 h 682432"/>
                <a:gd name="connsiteX817" fmla="*/ 419017 w 924107"/>
                <a:gd name="connsiteY817" fmla="*/ 288265 h 682432"/>
                <a:gd name="connsiteX818" fmla="*/ 420277 w 924107"/>
                <a:gd name="connsiteY818" fmla="*/ 270151 h 682432"/>
                <a:gd name="connsiteX819" fmla="*/ 420590 w 924107"/>
                <a:gd name="connsiteY819" fmla="*/ 265263 h 682432"/>
                <a:gd name="connsiteX820" fmla="*/ 420611 w 924107"/>
                <a:gd name="connsiteY820" fmla="*/ 257668 h 682432"/>
                <a:gd name="connsiteX821" fmla="*/ 425456 w 924107"/>
                <a:gd name="connsiteY821" fmla="*/ 250692 h 682432"/>
                <a:gd name="connsiteX822" fmla="*/ 441907 w 924107"/>
                <a:gd name="connsiteY822" fmla="*/ 233225 h 682432"/>
                <a:gd name="connsiteX823" fmla="*/ 447651 w 924107"/>
                <a:gd name="connsiteY823" fmla="*/ 229285 h 682432"/>
                <a:gd name="connsiteX824" fmla="*/ 451445 w 924107"/>
                <a:gd name="connsiteY824" fmla="*/ 229285 h 682432"/>
                <a:gd name="connsiteX825" fmla="*/ 455935 w 924107"/>
                <a:gd name="connsiteY825" fmla="*/ 226507 h 682432"/>
                <a:gd name="connsiteX826" fmla="*/ 459270 w 924107"/>
                <a:gd name="connsiteY826" fmla="*/ 224564 h 682432"/>
                <a:gd name="connsiteX827" fmla="*/ 460976 w 924107"/>
                <a:gd name="connsiteY827" fmla="*/ 253178 h 682432"/>
                <a:gd name="connsiteX828" fmla="*/ 463044 w 924107"/>
                <a:gd name="connsiteY828" fmla="*/ 278414 h 682432"/>
                <a:gd name="connsiteX829" fmla="*/ 465661 w 924107"/>
                <a:gd name="connsiteY829" fmla="*/ 295979 h 682432"/>
                <a:gd name="connsiteX830" fmla="*/ 471614 w 924107"/>
                <a:gd name="connsiteY830" fmla="*/ 341663 h 682432"/>
                <a:gd name="connsiteX831" fmla="*/ 473194 w 924107"/>
                <a:gd name="connsiteY831" fmla="*/ 368083 h 682432"/>
                <a:gd name="connsiteX832" fmla="*/ 473932 w 924107"/>
                <a:gd name="connsiteY832" fmla="*/ 396425 h 682432"/>
                <a:gd name="connsiteX833" fmla="*/ 432822 w 924107"/>
                <a:gd name="connsiteY833" fmla="*/ 409374 h 682432"/>
                <a:gd name="connsiteX834" fmla="*/ 430406 w 924107"/>
                <a:gd name="connsiteY834" fmla="*/ 425247 h 682432"/>
                <a:gd name="connsiteX835" fmla="*/ 426814 w 924107"/>
                <a:gd name="connsiteY835" fmla="*/ 429410 h 682432"/>
                <a:gd name="connsiteX836" fmla="*/ 425951 w 924107"/>
                <a:gd name="connsiteY836" fmla="*/ 429354 h 682432"/>
                <a:gd name="connsiteX837" fmla="*/ 420451 w 924107"/>
                <a:gd name="connsiteY837" fmla="*/ 410160 h 682432"/>
                <a:gd name="connsiteX838" fmla="*/ 418334 w 924107"/>
                <a:gd name="connsiteY838" fmla="*/ 392561 h 682432"/>
                <a:gd name="connsiteX839" fmla="*/ 417826 w 924107"/>
                <a:gd name="connsiteY839" fmla="*/ 383134 h 682432"/>
                <a:gd name="connsiteX840" fmla="*/ 420131 w 924107"/>
                <a:gd name="connsiteY840" fmla="*/ 381338 h 682432"/>
                <a:gd name="connsiteX841" fmla="*/ 426501 w 924107"/>
                <a:gd name="connsiteY841" fmla="*/ 381916 h 682432"/>
                <a:gd name="connsiteX842" fmla="*/ 428262 w 924107"/>
                <a:gd name="connsiteY842" fmla="*/ 383984 h 682432"/>
                <a:gd name="connsiteX843" fmla="*/ 426341 w 924107"/>
                <a:gd name="connsiteY843" fmla="*/ 396292 h 682432"/>
                <a:gd name="connsiteX844" fmla="*/ 425707 w 924107"/>
                <a:gd name="connsiteY844" fmla="*/ 402676 h 682432"/>
                <a:gd name="connsiteX845" fmla="*/ 432822 w 924107"/>
                <a:gd name="connsiteY845" fmla="*/ 409374 h 682432"/>
                <a:gd name="connsiteX846" fmla="*/ 411268 w 924107"/>
                <a:gd name="connsiteY846" fmla="*/ 241955 h 682432"/>
                <a:gd name="connsiteX847" fmla="*/ 412668 w 924107"/>
                <a:gd name="connsiteY847" fmla="*/ 235021 h 682432"/>
                <a:gd name="connsiteX848" fmla="*/ 425637 w 924107"/>
                <a:gd name="connsiteY848" fmla="*/ 220889 h 682432"/>
                <a:gd name="connsiteX849" fmla="*/ 428882 w 924107"/>
                <a:gd name="connsiteY849" fmla="*/ 218967 h 682432"/>
                <a:gd name="connsiteX850" fmla="*/ 435837 w 924107"/>
                <a:gd name="connsiteY850" fmla="*/ 224272 h 682432"/>
                <a:gd name="connsiteX851" fmla="*/ 434869 w 924107"/>
                <a:gd name="connsiteY851" fmla="*/ 228226 h 682432"/>
                <a:gd name="connsiteX852" fmla="*/ 418237 w 924107"/>
                <a:gd name="connsiteY852" fmla="*/ 243459 h 682432"/>
                <a:gd name="connsiteX853" fmla="*/ 411268 w 924107"/>
                <a:gd name="connsiteY853" fmla="*/ 241955 h 682432"/>
                <a:gd name="connsiteX854" fmla="*/ 458651 w 924107"/>
                <a:gd name="connsiteY854" fmla="*/ 207661 h 682432"/>
                <a:gd name="connsiteX855" fmla="*/ 459639 w 924107"/>
                <a:gd name="connsiteY855" fmla="*/ 197928 h 682432"/>
                <a:gd name="connsiteX856" fmla="*/ 468780 w 924107"/>
                <a:gd name="connsiteY856" fmla="*/ 203686 h 682432"/>
                <a:gd name="connsiteX857" fmla="*/ 469302 w 924107"/>
                <a:gd name="connsiteY857" fmla="*/ 205482 h 682432"/>
                <a:gd name="connsiteX858" fmla="*/ 459298 w 924107"/>
                <a:gd name="connsiteY858" fmla="*/ 214804 h 682432"/>
                <a:gd name="connsiteX859" fmla="*/ 457829 w 924107"/>
                <a:gd name="connsiteY859" fmla="*/ 213551 h 682432"/>
                <a:gd name="connsiteX860" fmla="*/ 458797 w 924107"/>
                <a:gd name="connsiteY860" fmla="*/ 209520 h 682432"/>
                <a:gd name="connsiteX861" fmla="*/ 458651 w 924107"/>
                <a:gd name="connsiteY861" fmla="*/ 207661 h 682432"/>
                <a:gd name="connsiteX862" fmla="*/ 489297 w 924107"/>
                <a:gd name="connsiteY862" fmla="*/ 205962 h 682432"/>
                <a:gd name="connsiteX863" fmla="*/ 501640 w 924107"/>
                <a:gd name="connsiteY863" fmla="*/ 199244 h 682432"/>
                <a:gd name="connsiteX864" fmla="*/ 505156 w 924107"/>
                <a:gd name="connsiteY864" fmla="*/ 206547 h 682432"/>
                <a:gd name="connsiteX865" fmla="*/ 502232 w 924107"/>
                <a:gd name="connsiteY865" fmla="*/ 211629 h 682432"/>
                <a:gd name="connsiteX866" fmla="*/ 489297 w 924107"/>
                <a:gd name="connsiteY866" fmla="*/ 205962 h 682432"/>
                <a:gd name="connsiteX867" fmla="*/ 489700 w 924107"/>
                <a:gd name="connsiteY867" fmla="*/ 219851 h 682432"/>
                <a:gd name="connsiteX868" fmla="*/ 472122 w 924107"/>
                <a:gd name="connsiteY868" fmla="*/ 221425 h 682432"/>
                <a:gd name="connsiteX869" fmla="*/ 470166 w 924107"/>
                <a:gd name="connsiteY869" fmla="*/ 219190 h 682432"/>
                <a:gd name="connsiteX870" fmla="*/ 471405 w 924107"/>
                <a:gd name="connsiteY870" fmla="*/ 212298 h 682432"/>
                <a:gd name="connsiteX871" fmla="*/ 473535 w 924107"/>
                <a:gd name="connsiteY871" fmla="*/ 205426 h 682432"/>
                <a:gd name="connsiteX872" fmla="*/ 483219 w 924107"/>
                <a:gd name="connsiteY872" fmla="*/ 206693 h 682432"/>
                <a:gd name="connsiteX873" fmla="*/ 485502 w 924107"/>
                <a:gd name="connsiteY873" fmla="*/ 208030 h 682432"/>
                <a:gd name="connsiteX874" fmla="*/ 490626 w 924107"/>
                <a:gd name="connsiteY874" fmla="*/ 215465 h 682432"/>
                <a:gd name="connsiteX875" fmla="*/ 489700 w 924107"/>
                <a:gd name="connsiteY875" fmla="*/ 219851 h 682432"/>
                <a:gd name="connsiteX876" fmla="*/ 485294 w 924107"/>
                <a:gd name="connsiteY876" fmla="*/ 141593 h 682432"/>
                <a:gd name="connsiteX877" fmla="*/ 487208 w 924107"/>
                <a:gd name="connsiteY877" fmla="*/ 144273 h 682432"/>
                <a:gd name="connsiteX878" fmla="*/ 491190 w 924107"/>
                <a:gd name="connsiteY878" fmla="*/ 148019 h 682432"/>
                <a:gd name="connsiteX879" fmla="*/ 495827 w 924107"/>
                <a:gd name="connsiteY879" fmla="*/ 153567 h 682432"/>
                <a:gd name="connsiteX880" fmla="*/ 496300 w 924107"/>
                <a:gd name="connsiteY880" fmla="*/ 155733 h 682432"/>
                <a:gd name="connsiteX881" fmla="*/ 500519 w 924107"/>
                <a:gd name="connsiteY881" fmla="*/ 166523 h 682432"/>
                <a:gd name="connsiteX882" fmla="*/ 500665 w 924107"/>
                <a:gd name="connsiteY882" fmla="*/ 168988 h 682432"/>
                <a:gd name="connsiteX883" fmla="*/ 502844 w 924107"/>
                <a:gd name="connsiteY883" fmla="*/ 177697 h 682432"/>
                <a:gd name="connsiteX884" fmla="*/ 503506 w 924107"/>
                <a:gd name="connsiteY884" fmla="*/ 180531 h 682432"/>
                <a:gd name="connsiteX885" fmla="*/ 504975 w 924107"/>
                <a:gd name="connsiteY885" fmla="*/ 187785 h 682432"/>
                <a:gd name="connsiteX886" fmla="*/ 497066 w 924107"/>
                <a:gd name="connsiteY886" fmla="*/ 193194 h 682432"/>
                <a:gd name="connsiteX887" fmla="*/ 480420 w 924107"/>
                <a:gd name="connsiteY887" fmla="*/ 199488 h 682432"/>
                <a:gd name="connsiteX888" fmla="*/ 460099 w 924107"/>
                <a:gd name="connsiteY888" fmla="*/ 193480 h 682432"/>
                <a:gd name="connsiteX889" fmla="*/ 459312 w 924107"/>
                <a:gd name="connsiteY889" fmla="*/ 190876 h 682432"/>
                <a:gd name="connsiteX890" fmla="*/ 455831 w 924107"/>
                <a:gd name="connsiteY890" fmla="*/ 184053 h 682432"/>
                <a:gd name="connsiteX891" fmla="*/ 454571 w 924107"/>
                <a:gd name="connsiteY891" fmla="*/ 181227 h 682432"/>
                <a:gd name="connsiteX892" fmla="*/ 451668 w 924107"/>
                <a:gd name="connsiteY892" fmla="*/ 173276 h 682432"/>
                <a:gd name="connsiteX893" fmla="*/ 452531 w 924107"/>
                <a:gd name="connsiteY893" fmla="*/ 170847 h 682432"/>
                <a:gd name="connsiteX894" fmla="*/ 455128 w 924107"/>
                <a:gd name="connsiteY894" fmla="*/ 166196 h 682432"/>
                <a:gd name="connsiteX895" fmla="*/ 457279 w 924107"/>
                <a:gd name="connsiteY895" fmla="*/ 162701 h 682432"/>
                <a:gd name="connsiteX896" fmla="*/ 455525 w 924107"/>
                <a:gd name="connsiteY896" fmla="*/ 157313 h 682432"/>
                <a:gd name="connsiteX897" fmla="*/ 453715 w 924107"/>
                <a:gd name="connsiteY897" fmla="*/ 156234 h 682432"/>
                <a:gd name="connsiteX898" fmla="*/ 456750 w 924107"/>
                <a:gd name="connsiteY898" fmla="*/ 154138 h 682432"/>
                <a:gd name="connsiteX899" fmla="*/ 459444 w 924107"/>
                <a:gd name="connsiteY899" fmla="*/ 150657 h 682432"/>
                <a:gd name="connsiteX900" fmla="*/ 462654 w 924107"/>
                <a:gd name="connsiteY900" fmla="*/ 147949 h 682432"/>
                <a:gd name="connsiteX901" fmla="*/ 468453 w 924107"/>
                <a:gd name="connsiteY901" fmla="*/ 143347 h 682432"/>
                <a:gd name="connsiteX902" fmla="*/ 470792 w 924107"/>
                <a:gd name="connsiteY902" fmla="*/ 141885 h 682432"/>
                <a:gd name="connsiteX903" fmla="*/ 475707 w 924107"/>
                <a:gd name="connsiteY903" fmla="*/ 138405 h 682432"/>
                <a:gd name="connsiteX904" fmla="*/ 480901 w 924107"/>
                <a:gd name="connsiteY904" fmla="*/ 138251 h 682432"/>
                <a:gd name="connsiteX905" fmla="*/ 485294 w 924107"/>
                <a:gd name="connsiteY905" fmla="*/ 141593 h 682432"/>
                <a:gd name="connsiteX906" fmla="*/ 435913 w 924107"/>
                <a:gd name="connsiteY906" fmla="*/ 206833 h 682432"/>
                <a:gd name="connsiteX907" fmla="*/ 435530 w 924107"/>
                <a:gd name="connsiteY907" fmla="*/ 202112 h 682432"/>
                <a:gd name="connsiteX908" fmla="*/ 435663 w 924107"/>
                <a:gd name="connsiteY908" fmla="*/ 199780 h 682432"/>
                <a:gd name="connsiteX909" fmla="*/ 436380 w 924107"/>
                <a:gd name="connsiteY909" fmla="*/ 193988 h 682432"/>
                <a:gd name="connsiteX910" fmla="*/ 435955 w 924107"/>
                <a:gd name="connsiteY910" fmla="*/ 188133 h 682432"/>
                <a:gd name="connsiteX911" fmla="*/ 434465 w 924107"/>
                <a:gd name="connsiteY911" fmla="*/ 182104 h 682432"/>
                <a:gd name="connsiteX912" fmla="*/ 433943 w 924107"/>
                <a:gd name="connsiteY912" fmla="*/ 178345 h 682432"/>
                <a:gd name="connsiteX913" fmla="*/ 434744 w 924107"/>
                <a:gd name="connsiteY913" fmla="*/ 167930 h 682432"/>
                <a:gd name="connsiteX914" fmla="*/ 435085 w 924107"/>
                <a:gd name="connsiteY914" fmla="*/ 166161 h 682432"/>
                <a:gd name="connsiteX915" fmla="*/ 435676 w 924107"/>
                <a:gd name="connsiteY915" fmla="*/ 163634 h 682432"/>
                <a:gd name="connsiteX916" fmla="*/ 436498 w 924107"/>
                <a:gd name="connsiteY916" fmla="*/ 154473 h 682432"/>
                <a:gd name="connsiteX917" fmla="*/ 437431 w 924107"/>
                <a:gd name="connsiteY917" fmla="*/ 152036 h 682432"/>
                <a:gd name="connsiteX918" fmla="*/ 439116 w 924107"/>
                <a:gd name="connsiteY918" fmla="*/ 145533 h 682432"/>
                <a:gd name="connsiteX919" fmla="*/ 440007 w 924107"/>
                <a:gd name="connsiteY919" fmla="*/ 142338 h 682432"/>
                <a:gd name="connsiteX920" fmla="*/ 440835 w 924107"/>
                <a:gd name="connsiteY920" fmla="*/ 140646 h 682432"/>
                <a:gd name="connsiteX921" fmla="*/ 446335 w 924107"/>
                <a:gd name="connsiteY921" fmla="*/ 129278 h 682432"/>
                <a:gd name="connsiteX922" fmla="*/ 447971 w 924107"/>
                <a:gd name="connsiteY922" fmla="*/ 127962 h 682432"/>
                <a:gd name="connsiteX923" fmla="*/ 453756 w 924107"/>
                <a:gd name="connsiteY923" fmla="*/ 123242 h 682432"/>
                <a:gd name="connsiteX924" fmla="*/ 456193 w 924107"/>
                <a:gd name="connsiteY924" fmla="*/ 121975 h 682432"/>
                <a:gd name="connsiteX925" fmla="*/ 460649 w 924107"/>
                <a:gd name="connsiteY925" fmla="*/ 120144 h 682432"/>
                <a:gd name="connsiteX926" fmla="*/ 461916 w 924107"/>
                <a:gd name="connsiteY926" fmla="*/ 117825 h 682432"/>
                <a:gd name="connsiteX927" fmla="*/ 464373 w 924107"/>
                <a:gd name="connsiteY927" fmla="*/ 116259 h 682432"/>
                <a:gd name="connsiteX928" fmla="*/ 472456 w 924107"/>
                <a:gd name="connsiteY928" fmla="*/ 112325 h 682432"/>
                <a:gd name="connsiteX929" fmla="*/ 480330 w 924107"/>
                <a:gd name="connsiteY929" fmla="*/ 111601 h 682432"/>
                <a:gd name="connsiteX930" fmla="*/ 481012 w 924107"/>
                <a:gd name="connsiteY930" fmla="*/ 116732 h 682432"/>
                <a:gd name="connsiteX931" fmla="*/ 480441 w 924107"/>
                <a:gd name="connsiteY931" fmla="*/ 118737 h 682432"/>
                <a:gd name="connsiteX932" fmla="*/ 479299 w 924107"/>
                <a:gd name="connsiteY932" fmla="*/ 124850 h 682432"/>
                <a:gd name="connsiteX933" fmla="*/ 475359 w 924107"/>
                <a:gd name="connsiteY933" fmla="*/ 129890 h 682432"/>
                <a:gd name="connsiteX934" fmla="*/ 470221 w 924107"/>
                <a:gd name="connsiteY934" fmla="*/ 130795 h 682432"/>
                <a:gd name="connsiteX935" fmla="*/ 461491 w 924107"/>
                <a:gd name="connsiteY935" fmla="*/ 136079 h 682432"/>
                <a:gd name="connsiteX936" fmla="*/ 460377 w 924107"/>
                <a:gd name="connsiteY936" fmla="*/ 137959 h 682432"/>
                <a:gd name="connsiteX937" fmla="*/ 457328 w 924107"/>
                <a:gd name="connsiteY937" fmla="*/ 141315 h 682432"/>
                <a:gd name="connsiteX938" fmla="*/ 454202 w 924107"/>
                <a:gd name="connsiteY938" fmla="*/ 142651 h 682432"/>
                <a:gd name="connsiteX939" fmla="*/ 451821 w 924107"/>
                <a:gd name="connsiteY939" fmla="*/ 148430 h 682432"/>
                <a:gd name="connsiteX940" fmla="*/ 451438 w 924107"/>
                <a:gd name="connsiteY940" fmla="*/ 150024 h 682432"/>
                <a:gd name="connsiteX941" fmla="*/ 451710 w 924107"/>
                <a:gd name="connsiteY941" fmla="*/ 161100 h 682432"/>
                <a:gd name="connsiteX942" fmla="*/ 452113 w 924107"/>
                <a:gd name="connsiteY942" fmla="*/ 161810 h 682432"/>
                <a:gd name="connsiteX943" fmla="*/ 449071 w 924107"/>
                <a:gd name="connsiteY943" fmla="*/ 164449 h 682432"/>
                <a:gd name="connsiteX944" fmla="*/ 447177 w 924107"/>
                <a:gd name="connsiteY944" fmla="*/ 168995 h 682432"/>
                <a:gd name="connsiteX945" fmla="*/ 446405 w 924107"/>
                <a:gd name="connsiteY945" fmla="*/ 171320 h 682432"/>
                <a:gd name="connsiteX946" fmla="*/ 446321 w 924107"/>
                <a:gd name="connsiteY946" fmla="*/ 177509 h 682432"/>
                <a:gd name="connsiteX947" fmla="*/ 446753 w 924107"/>
                <a:gd name="connsiteY947" fmla="*/ 180990 h 682432"/>
                <a:gd name="connsiteX948" fmla="*/ 448925 w 924107"/>
                <a:gd name="connsiteY948" fmla="*/ 188787 h 682432"/>
                <a:gd name="connsiteX949" fmla="*/ 450812 w 924107"/>
                <a:gd name="connsiteY949" fmla="*/ 190256 h 682432"/>
                <a:gd name="connsiteX950" fmla="*/ 449955 w 924107"/>
                <a:gd name="connsiteY950" fmla="*/ 197664 h 682432"/>
                <a:gd name="connsiteX951" fmla="*/ 449948 w 924107"/>
                <a:gd name="connsiteY951" fmla="*/ 200456 h 682432"/>
                <a:gd name="connsiteX952" fmla="*/ 451083 w 924107"/>
                <a:gd name="connsiteY952" fmla="*/ 208385 h 682432"/>
                <a:gd name="connsiteX953" fmla="*/ 451737 w 924107"/>
                <a:gd name="connsiteY953" fmla="*/ 212277 h 682432"/>
                <a:gd name="connsiteX954" fmla="*/ 451459 w 924107"/>
                <a:gd name="connsiteY954" fmla="*/ 215486 h 682432"/>
                <a:gd name="connsiteX955" fmla="*/ 451292 w 924107"/>
                <a:gd name="connsiteY955" fmla="*/ 219893 h 682432"/>
                <a:gd name="connsiteX956" fmla="*/ 447602 w 924107"/>
                <a:gd name="connsiteY956" fmla="*/ 221487 h 682432"/>
                <a:gd name="connsiteX957" fmla="*/ 444365 w 924107"/>
                <a:gd name="connsiteY957" fmla="*/ 219670 h 682432"/>
                <a:gd name="connsiteX958" fmla="*/ 437173 w 924107"/>
                <a:gd name="connsiteY958" fmla="*/ 214491 h 682432"/>
                <a:gd name="connsiteX959" fmla="*/ 432662 w 924107"/>
                <a:gd name="connsiteY959" fmla="*/ 212513 h 682432"/>
                <a:gd name="connsiteX960" fmla="*/ 435913 w 924107"/>
                <a:gd name="connsiteY960" fmla="*/ 206833 h 682432"/>
                <a:gd name="connsiteX961" fmla="*/ 421753 w 924107"/>
                <a:gd name="connsiteY961" fmla="*/ 136114 h 682432"/>
                <a:gd name="connsiteX962" fmla="*/ 427761 w 924107"/>
                <a:gd name="connsiteY962" fmla="*/ 139463 h 682432"/>
                <a:gd name="connsiteX963" fmla="*/ 430455 w 924107"/>
                <a:gd name="connsiteY963" fmla="*/ 141196 h 682432"/>
                <a:gd name="connsiteX964" fmla="*/ 431235 w 924107"/>
                <a:gd name="connsiteY964" fmla="*/ 145652 h 682432"/>
                <a:gd name="connsiteX965" fmla="*/ 429898 w 924107"/>
                <a:gd name="connsiteY965" fmla="*/ 146640 h 682432"/>
                <a:gd name="connsiteX966" fmla="*/ 420298 w 924107"/>
                <a:gd name="connsiteY966" fmla="*/ 152224 h 682432"/>
                <a:gd name="connsiteX967" fmla="*/ 417680 w 924107"/>
                <a:gd name="connsiteY967" fmla="*/ 152690 h 682432"/>
                <a:gd name="connsiteX968" fmla="*/ 409396 w 924107"/>
                <a:gd name="connsiteY968" fmla="*/ 149216 h 682432"/>
                <a:gd name="connsiteX969" fmla="*/ 421753 w 924107"/>
                <a:gd name="connsiteY969" fmla="*/ 136114 h 682432"/>
                <a:gd name="connsiteX970" fmla="*/ 433727 w 924107"/>
                <a:gd name="connsiteY970" fmla="*/ 71884 h 682432"/>
                <a:gd name="connsiteX971" fmla="*/ 435475 w 924107"/>
                <a:gd name="connsiteY971" fmla="*/ 70896 h 682432"/>
                <a:gd name="connsiteX972" fmla="*/ 435774 w 924107"/>
                <a:gd name="connsiteY972" fmla="*/ 72476 h 682432"/>
                <a:gd name="connsiteX973" fmla="*/ 433685 w 924107"/>
                <a:gd name="connsiteY973" fmla="*/ 76820 h 682432"/>
                <a:gd name="connsiteX974" fmla="*/ 433727 w 924107"/>
                <a:gd name="connsiteY974" fmla="*/ 71884 h 682432"/>
                <a:gd name="connsiteX975" fmla="*/ 369664 w 924107"/>
                <a:gd name="connsiteY975" fmla="*/ 38558 h 682432"/>
                <a:gd name="connsiteX976" fmla="*/ 375993 w 924107"/>
                <a:gd name="connsiteY976" fmla="*/ 31060 h 682432"/>
                <a:gd name="connsiteX977" fmla="*/ 388747 w 924107"/>
                <a:gd name="connsiteY977" fmla="*/ 27328 h 682432"/>
                <a:gd name="connsiteX978" fmla="*/ 408309 w 924107"/>
                <a:gd name="connsiteY978" fmla="*/ 27955 h 682432"/>
                <a:gd name="connsiteX979" fmla="*/ 411331 w 924107"/>
                <a:gd name="connsiteY979" fmla="*/ 28017 h 682432"/>
                <a:gd name="connsiteX980" fmla="*/ 417423 w 924107"/>
                <a:gd name="connsiteY980" fmla="*/ 30496 h 682432"/>
                <a:gd name="connsiteX981" fmla="*/ 420367 w 924107"/>
                <a:gd name="connsiteY981" fmla="*/ 31484 h 682432"/>
                <a:gd name="connsiteX982" fmla="*/ 431235 w 924107"/>
                <a:gd name="connsiteY982" fmla="*/ 33622 h 682432"/>
                <a:gd name="connsiteX983" fmla="*/ 415578 w 924107"/>
                <a:gd name="connsiteY983" fmla="*/ 43271 h 682432"/>
                <a:gd name="connsiteX984" fmla="*/ 409625 w 924107"/>
                <a:gd name="connsiteY984" fmla="*/ 42380 h 682432"/>
                <a:gd name="connsiteX985" fmla="*/ 397881 w 924107"/>
                <a:gd name="connsiteY985" fmla="*/ 41816 h 682432"/>
                <a:gd name="connsiteX986" fmla="*/ 390209 w 924107"/>
                <a:gd name="connsiteY986" fmla="*/ 41503 h 682432"/>
                <a:gd name="connsiteX987" fmla="*/ 387876 w 924107"/>
                <a:gd name="connsiteY987" fmla="*/ 38432 h 682432"/>
                <a:gd name="connsiteX988" fmla="*/ 384312 w 924107"/>
                <a:gd name="connsiteY988" fmla="*/ 35467 h 682432"/>
                <a:gd name="connsiteX989" fmla="*/ 378840 w 924107"/>
                <a:gd name="connsiteY989" fmla="*/ 37639 h 682432"/>
                <a:gd name="connsiteX990" fmla="*/ 368717 w 924107"/>
                <a:gd name="connsiteY990" fmla="*/ 44900 h 682432"/>
                <a:gd name="connsiteX991" fmla="*/ 369664 w 924107"/>
                <a:gd name="connsiteY991" fmla="*/ 38558 h 682432"/>
                <a:gd name="connsiteX992" fmla="*/ 381068 w 924107"/>
                <a:gd name="connsiteY992" fmla="*/ 99530 h 682432"/>
                <a:gd name="connsiteX993" fmla="*/ 371843 w 924107"/>
                <a:gd name="connsiteY993" fmla="*/ 76945 h 682432"/>
                <a:gd name="connsiteX994" fmla="*/ 366462 w 924107"/>
                <a:gd name="connsiteY994" fmla="*/ 56067 h 682432"/>
                <a:gd name="connsiteX995" fmla="*/ 368919 w 924107"/>
                <a:gd name="connsiteY995" fmla="*/ 50574 h 682432"/>
                <a:gd name="connsiteX996" fmla="*/ 374795 w 924107"/>
                <a:gd name="connsiteY996" fmla="*/ 47977 h 682432"/>
                <a:gd name="connsiteX997" fmla="*/ 381228 w 924107"/>
                <a:gd name="connsiteY997" fmla="*/ 45819 h 682432"/>
                <a:gd name="connsiteX998" fmla="*/ 386519 w 924107"/>
                <a:gd name="connsiteY998" fmla="*/ 49300 h 682432"/>
                <a:gd name="connsiteX999" fmla="*/ 400665 w 924107"/>
                <a:gd name="connsiteY999" fmla="*/ 50950 h 682432"/>
                <a:gd name="connsiteX1000" fmla="*/ 406861 w 924107"/>
                <a:gd name="connsiteY1000" fmla="*/ 52001 h 682432"/>
                <a:gd name="connsiteX1001" fmla="*/ 416517 w 924107"/>
                <a:gd name="connsiteY1001" fmla="*/ 53498 h 682432"/>
                <a:gd name="connsiteX1002" fmla="*/ 427253 w 924107"/>
                <a:gd name="connsiteY1002" fmla="*/ 50546 h 682432"/>
                <a:gd name="connsiteX1003" fmla="*/ 425234 w 924107"/>
                <a:gd name="connsiteY1003" fmla="*/ 69517 h 682432"/>
                <a:gd name="connsiteX1004" fmla="*/ 406506 w 924107"/>
                <a:gd name="connsiteY1004" fmla="*/ 107522 h 682432"/>
                <a:gd name="connsiteX1005" fmla="*/ 402434 w 924107"/>
                <a:gd name="connsiteY1005" fmla="*/ 110898 h 682432"/>
                <a:gd name="connsiteX1006" fmla="*/ 388252 w 924107"/>
                <a:gd name="connsiteY1006" fmla="*/ 108789 h 682432"/>
                <a:gd name="connsiteX1007" fmla="*/ 381068 w 924107"/>
                <a:gd name="connsiteY1007" fmla="*/ 99530 h 682432"/>
                <a:gd name="connsiteX1008" fmla="*/ 382592 w 924107"/>
                <a:gd name="connsiteY1008" fmla="*/ 130600 h 682432"/>
                <a:gd name="connsiteX1009" fmla="*/ 387626 w 924107"/>
                <a:gd name="connsiteY1009" fmla="*/ 121111 h 682432"/>
                <a:gd name="connsiteX1010" fmla="*/ 395284 w 924107"/>
                <a:gd name="connsiteY1010" fmla="*/ 122337 h 682432"/>
                <a:gd name="connsiteX1011" fmla="*/ 408358 w 924107"/>
                <a:gd name="connsiteY1011" fmla="*/ 121146 h 682432"/>
                <a:gd name="connsiteX1012" fmla="*/ 410384 w 924107"/>
                <a:gd name="connsiteY1012" fmla="*/ 121905 h 682432"/>
                <a:gd name="connsiteX1013" fmla="*/ 416900 w 924107"/>
                <a:gd name="connsiteY1013" fmla="*/ 131679 h 682432"/>
                <a:gd name="connsiteX1014" fmla="*/ 411115 w 924107"/>
                <a:gd name="connsiteY1014" fmla="*/ 134569 h 682432"/>
                <a:gd name="connsiteX1015" fmla="*/ 406256 w 924107"/>
                <a:gd name="connsiteY1015" fmla="*/ 137493 h 682432"/>
                <a:gd name="connsiteX1016" fmla="*/ 401090 w 924107"/>
                <a:gd name="connsiteY1016" fmla="*/ 141050 h 682432"/>
                <a:gd name="connsiteX1017" fmla="*/ 395423 w 924107"/>
                <a:gd name="connsiteY1017" fmla="*/ 139143 h 682432"/>
                <a:gd name="connsiteX1018" fmla="*/ 383191 w 924107"/>
                <a:gd name="connsiteY1018" fmla="*/ 133260 h 682432"/>
                <a:gd name="connsiteX1019" fmla="*/ 382592 w 924107"/>
                <a:gd name="connsiteY1019" fmla="*/ 130600 h 682432"/>
                <a:gd name="connsiteX1020" fmla="*/ 372860 w 924107"/>
                <a:gd name="connsiteY1020" fmla="*/ 140424 h 682432"/>
                <a:gd name="connsiteX1021" fmla="*/ 378896 w 924107"/>
                <a:gd name="connsiteY1021" fmla="*/ 136198 h 682432"/>
                <a:gd name="connsiteX1022" fmla="*/ 384395 w 924107"/>
                <a:gd name="connsiteY1022" fmla="*/ 140368 h 682432"/>
                <a:gd name="connsiteX1023" fmla="*/ 390592 w 924107"/>
                <a:gd name="connsiteY1023" fmla="*/ 145909 h 682432"/>
                <a:gd name="connsiteX1024" fmla="*/ 397421 w 924107"/>
                <a:gd name="connsiteY1024" fmla="*/ 150623 h 682432"/>
                <a:gd name="connsiteX1025" fmla="*/ 387688 w 924107"/>
                <a:gd name="connsiteY1025" fmla="*/ 157849 h 682432"/>
                <a:gd name="connsiteX1026" fmla="*/ 385308 w 924107"/>
                <a:gd name="connsiteY1026" fmla="*/ 157828 h 682432"/>
                <a:gd name="connsiteX1027" fmla="*/ 376835 w 924107"/>
                <a:gd name="connsiteY1027" fmla="*/ 152140 h 682432"/>
                <a:gd name="connsiteX1028" fmla="*/ 375672 w 924107"/>
                <a:gd name="connsiteY1028" fmla="*/ 150316 h 682432"/>
                <a:gd name="connsiteX1029" fmla="*/ 372512 w 924107"/>
                <a:gd name="connsiteY1029" fmla="*/ 142261 h 682432"/>
                <a:gd name="connsiteX1030" fmla="*/ 372860 w 924107"/>
                <a:gd name="connsiteY1030" fmla="*/ 140424 h 682432"/>
                <a:gd name="connsiteX1031" fmla="*/ 377879 w 924107"/>
                <a:gd name="connsiteY1031" fmla="*/ 164108 h 682432"/>
                <a:gd name="connsiteX1032" fmla="*/ 384911 w 924107"/>
                <a:gd name="connsiteY1032" fmla="*/ 168466 h 682432"/>
                <a:gd name="connsiteX1033" fmla="*/ 389457 w 924107"/>
                <a:gd name="connsiteY1033" fmla="*/ 167227 h 682432"/>
                <a:gd name="connsiteX1034" fmla="*/ 397602 w 924107"/>
                <a:gd name="connsiteY1034" fmla="*/ 156310 h 682432"/>
                <a:gd name="connsiteX1035" fmla="*/ 398953 w 924107"/>
                <a:gd name="connsiteY1035" fmla="*/ 154981 h 682432"/>
                <a:gd name="connsiteX1036" fmla="*/ 399092 w 924107"/>
                <a:gd name="connsiteY1036" fmla="*/ 167018 h 682432"/>
                <a:gd name="connsiteX1037" fmla="*/ 396871 w 924107"/>
                <a:gd name="connsiteY1037" fmla="*/ 190730 h 682432"/>
                <a:gd name="connsiteX1038" fmla="*/ 395214 w 924107"/>
                <a:gd name="connsiteY1038" fmla="*/ 204988 h 682432"/>
                <a:gd name="connsiteX1039" fmla="*/ 394629 w 924107"/>
                <a:gd name="connsiteY1039" fmla="*/ 225045 h 682432"/>
                <a:gd name="connsiteX1040" fmla="*/ 397143 w 924107"/>
                <a:gd name="connsiteY1040" fmla="*/ 231721 h 682432"/>
                <a:gd name="connsiteX1041" fmla="*/ 401772 w 924107"/>
                <a:gd name="connsiteY1041" fmla="*/ 231582 h 682432"/>
                <a:gd name="connsiteX1042" fmla="*/ 404648 w 924107"/>
                <a:gd name="connsiteY1042" fmla="*/ 222274 h 682432"/>
                <a:gd name="connsiteX1043" fmla="*/ 406172 w 924107"/>
                <a:gd name="connsiteY1043" fmla="*/ 202690 h 682432"/>
                <a:gd name="connsiteX1044" fmla="*/ 406882 w 924107"/>
                <a:gd name="connsiteY1044" fmla="*/ 189477 h 682432"/>
                <a:gd name="connsiteX1045" fmla="*/ 405539 w 924107"/>
                <a:gd name="connsiteY1045" fmla="*/ 173283 h 682432"/>
                <a:gd name="connsiteX1046" fmla="*/ 403541 w 924107"/>
                <a:gd name="connsiteY1046" fmla="*/ 155294 h 682432"/>
                <a:gd name="connsiteX1047" fmla="*/ 404132 w 924107"/>
                <a:gd name="connsiteY1047" fmla="*/ 153379 h 682432"/>
                <a:gd name="connsiteX1048" fmla="*/ 407258 w 924107"/>
                <a:gd name="connsiteY1048" fmla="*/ 153101 h 682432"/>
                <a:gd name="connsiteX1049" fmla="*/ 416907 w 924107"/>
                <a:gd name="connsiteY1049" fmla="*/ 163140 h 682432"/>
                <a:gd name="connsiteX1050" fmla="*/ 419428 w 924107"/>
                <a:gd name="connsiteY1050" fmla="*/ 166377 h 682432"/>
                <a:gd name="connsiteX1051" fmla="*/ 423194 w 924107"/>
                <a:gd name="connsiteY1051" fmla="*/ 166510 h 682432"/>
                <a:gd name="connsiteX1052" fmla="*/ 423549 w 924107"/>
                <a:gd name="connsiteY1052" fmla="*/ 166983 h 682432"/>
                <a:gd name="connsiteX1053" fmla="*/ 425631 w 924107"/>
                <a:gd name="connsiteY1053" fmla="*/ 173297 h 682432"/>
                <a:gd name="connsiteX1054" fmla="*/ 423702 w 924107"/>
                <a:gd name="connsiteY1054" fmla="*/ 179292 h 682432"/>
                <a:gd name="connsiteX1055" fmla="*/ 425693 w 924107"/>
                <a:gd name="connsiteY1055" fmla="*/ 185300 h 682432"/>
                <a:gd name="connsiteX1056" fmla="*/ 426313 w 924107"/>
                <a:gd name="connsiteY1056" fmla="*/ 189512 h 682432"/>
                <a:gd name="connsiteX1057" fmla="*/ 427030 w 924107"/>
                <a:gd name="connsiteY1057" fmla="*/ 197246 h 682432"/>
                <a:gd name="connsiteX1058" fmla="*/ 427420 w 924107"/>
                <a:gd name="connsiteY1058" fmla="*/ 202050 h 682432"/>
                <a:gd name="connsiteX1059" fmla="*/ 428777 w 924107"/>
                <a:gd name="connsiteY1059" fmla="*/ 208594 h 682432"/>
                <a:gd name="connsiteX1060" fmla="*/ 427879 w 924107"/>
                <a:gd name="connsiteY1060" fmla="*/ 212249 h 682432"/>
                <a:gd name="connsiteX1061" fmla="*/ 407669 w 924107"/>
                <a:gd name="connsiteY1061" fmla="*/ 226583 h 682432"/>
                <a:gd name="connsiteX1062" fmla="*/ 402030 w 924107"/>
                <a:gd name="connsiteY1062" fmla="*/ 237910 h 682432"/>
                <a:gd name="connsiteX1063" fmla="*/ 413726 w 924107"/>
                <a:gd name="connsiteY1063" fmla="*/ 253108 h 682432"/>
                <a:gd name="connsiteX1064" fmla="*/ 416984 w 924107"/>
                <a:gd name="connsiteY1064" fmla="*/ 253519 h 682432"/>
                <a:gd name="connsiteX1065" fmla="*/ 414993 w 924107"/>
                <a:gd name="connsiteY1065" fmla="*/ 268264 h 682432"/>
                <a:gd name="connsiteX1066" fmla="*/ 411220 w 924107"/>
                <a:gd name="connsiteY1066" fmla="*/ 297483 h 682432"/>
                <a:gd name="connsiteX1067" fmla="*/ 409187 w 924107"/>
                <a:gd name="connsiteY1067" fmla="*/ 332995 h 682432"/>
                <a:gd name="connsiteX1068" fmla="*/ 406980 w 924107"/>
                <a:gd name="connsiteY1068" fmla="*/ 348694 h 682432"/>
                <a:gd name="connsiteX1069" fmla="*/ 405859 w 924107"/>
                <a:gd name="connsiteY1069" fmla="*/ 349919 h 682432"/>
                <a:gd name="connsiteX1070" fmla="*/ 395263 w 924107"/>
                <a:gd name="connsiteY1070" fmla="*/ 350080 h 682432"/>
                <a:gd name="connsiteX1071" fmla="*/ 393209 w 924107"/>
                <a:gd name="connsiteY1071" fmla="*/ 347636 h 682432"/>
                <a:gd name="connsiteX1072" fmla="*/ 391705 w 924107"/>
                <a:gd name="connsiteY1072" fmla="*/ 304117 h 682432"/>
                <a:gd name="connsiteX1073" fmla="*/ 387598 w 924107"/>
                <a:gd name="connsiteY1073" fmla="*/ 266238 h 682432"/>
                <a:gd name="connsiteX1074" fmla="*/ 387222 w 924107"/>
                <a:gd name="connsiteY1074" fmla="*/ 264386 h 682432"/>
                <a:gd name="connsiteX1075" fmla="*/ 386783 w 924107"/>
                <a:gd name="connsiteY1075" fmla="*/ 260717 h 682432"/>
                <a:gd name="connsiteX1076" fmla="*/ 389749 w 924107"/>
                <a:gd name="connsiteY1076" fmla="*/ 259443 h 682432"/>
                <a:gd name="connsiteX1077" fmla="*/ 392381 w 924107"/>
                <a:gd name="connsiteY1077" fmla="*/ 256777 h 682432"/>
                <a:gd name="connsiteX1078" fmla="*/ 396238 w 924107"/>
                <a:gd name="connsiteY1078" fmla="*/ 240096 h 682432"/>
                <a:gd name="connsiteX1079" fmla="*/ 392311 w 924107"/>
                <a:gd name="connsiteY1079" fmla="*/ 232933 h 682432"/>
                <a:gd name="connsiteX1080" fmla="*/ 366726 w 924107"/>
                <a:gd name="connsiteY1080" fmla="*/ 218431 h 682432"/>
                <a:gd name="connsiteX1081" fmla="*/ 377879 w 924107"/>
                <a:gd name="connsiteY1081" fmla="*/ 164108 h 682432"/>
                <a:gd name="connsiteX1082" fmla="*/ 382732 w 924107"/>
                <a:gd name="connsiteY1082" fmla="*/ 241092 h 682432"/>
                <a:gd name="connsiteX1083" fmla="*/ 384590 w 924107"/>
                <a:gd name="connsiteY1083" fmla="*/ 247713 h 682432"/>
                <a:gd name="connsiteX1084" fmla="*/ 364324 w 924107"/>
                <a:gd name="connsiteY1084" fmla="*/ 231770 h 682432"/>
                <a:gd name="connsiteX1085" fmla="*/ 382732 w 924107"/>
                <a:gd name="connsiteY1085" fmla="*/ 241092 h 682432"/>
                <a:gd name="connsiteX1086" fmla="*/ 371488 w 924107"/>
                <a:gd name="connsiteY1086" fmla="*/ 408490 h 682432"/>
                <a:gd name="connsiteX1087" fmla="*/ 371955 w 924107"/>
                <a:gd name="connsiteY1087" fmla="*/ 402586 h 682432"/>
                <a:gd name="connsiteX1088" fmla="*/ 374767 w 924107"/>
                <a:gd name="connsiteY1088" fmla="*/ 364644 h 682432"/>
                <a:gd name="connsiteX1089" fmla="*/ 371969 w 924107"/>
                <a:gd name="connsiteY1089" fmla="*/ 341809 h 682432"/>
                <a:gd name="connsiteX1090" fmla="*/ 370179 w 924107"/>
                <a:gd name="connsiteY1090" fmla="*/ 321174 h 682432"/>
                <a:gd name="connsiteX1091" fmla="*/ 382279 w 924107"/>
                <a:gd name="connsiteY1091" fmla="*/ 321160 h 682432"/>
                <a:gd name="connsiteX1092" fmla="*/ 383470 w 924107"/>
                <a:gd name="connsiteY1092" fmla="*/ 322970 h 682432"/>
                <a:gd name="connsiteX1093" fmla="*/ 383880 w 924107"/>
                <a:gd name="connsiteY1093" fmla="*/ 336233 h 682432"/>
                <a:gd name="connsiteX1094" fmla="*/ 384751 w 924107"/>
                <a:gd name="connsiteY1094" fmla="*/ 358566 h 682432"/>
                <a:gd name="connsiteX1095" fmla="*/ 382996 w 924107"/>
                <a:gd name="connsiteY1095" fmla="*/ 396327 h 682432"/>
                <a:gd name="connsiteX1096" fmla="*/ 380455 w 924107"/>
                <a:gd name="connsiteY1096" fmla="*/ 415020 h 682432"/>
                <a:gd name="connsiteX1097" fmla="*/ 378193 w 924107"/>
                <a:gd name="connsiteY1097" fmla="*/ 423764 h 682432"/>
                <a:gd name="connsiteX1098" fmla="*/ 373444 w 924107"/>
                <a:gd name="connsiteY1098" fmla="*/ 434889 h 682432"/>
                <a:gd name="connsiteX1099" fmla="*/ 370528 w 924107"/>
                <a:gd name="connsiteY1099" fmla="*/ 439679 h 682432"/>
                <a:gd name="connsiteX1100" fmla="*/ 371217 w 924107"/>
                <a:gd name="connsiteY1100" fmla="*/ 427635 h 682432"/>
                <a:gd name="connsiteX1101" fmla="*/ 371488 w 924107"/>
                <a:gd name="connsiteY1101" fmla="*/ 408490 h 682432"/>
                <a:gd name="connsiteX1102" fmla="*/ 384737 w 924107"/>
                <a:gd name="connsiteY1102" fmla="*/ 296564 h 682432"/>
                <a:gd name="connsiteX1103" fmla="*/ 384312 w 924107"/>
                <a:gd name="connsiteY1103" fmla="*/ 305259 h 682432"/>
                <a:gd name="connsiteX1104" fmla="*/ 382551 w 924107"/>
                <a:gd name="connsiteY1104" fmla="*/ 307250 h 682432"/>
                <a:gd name="connsiteX1105" fmla="*/ 369281 w 924107"/>
                <a:gd name="connsiteY1105" fmla="*/ 310119 h 682432"/>
                <a:gd name="connsiteX1106" fmla="*/ 366016 w 924107"/>
                <a:gd name="connsiteY1106" fmla="*/ 308107 h 682432"/>
                <a:gd name="connsiteX1107" fmla="*/ 364687 w 924107"/>
                <a:gd name="connsiteY1107" fmla="*/ 299557 h 682432"/>
                <a:gd name="connsiteX1108" fmla="*/ 364415 w 924107"/>
                <a:gd name="connsiteY1108" fmla="*/ 295401 h 682432"/>
                <a:gd name="connsiteX1109" fmla="*/ 363781 w 924107"/>
                <a:gd name="connsiteY1109" fmla="*/ 293730 h 682432"/>
                <a:gd name="connsiteX1110" fmla="*/ 362981 w 924107"/>
                <a:gd name="connsiteY1110" fmla="*/ 289219 h 682432"/>
                <a:gd name="connsiteX1111" fmla="*/ 368035 w 924107"/>
                <a:gd name="connsiteY1111" fmla="*/ 275400 h 682432"/>
                <a:gd name="connsiteX1112" fmla="*/ 368362 w 924107"/>
                <a:gd name="connsiteY1112" fmla="*/ 273924 h 682432"/>
                <a:gd name="connsiteX1113" fmla="*/ 368056 w 924107"/>
                <a:gd name="connsiteY1113" fmla="*/ 272901 h 682432"/>
                <a:gd name="connsiteX1114" fmla="*/ 366699 w 924107"/>
                <a:gd name="connsiteY1114" fmla="*/ 273047 h 682432"/>
                <a:gd name="connsiteX1115" fmla="*/ 364888 w 924107"/>
                <a:gd name="connsiteY1115" fmla="*/ 275901 h 682432"/>
                <a:gd name="connsiteX1116" fmla="*/ 342374 w 924107"/>
                <a:gd name="connsiteY1116" fmla="*/ 298444 h 682432"/>
                <a:gd name="connsiteX1117" fmla="*/ 340515 w 924107"/>
                <a:gd name="connsiteY1117" fmla="*/ 304124 h 682432"/>
                <a:gd name="connsiteX1118" fmla="*/ 343341 w 924107"/>
                <a:gd name="connsiteY1118" fmla="*/ 308545 h 682432"/>
                <a:gd name="connsiteX1119" fmla="*/ 347310 w 924107"/>
                <a:gd name="connsiteY1119" fmla="*/ 308893 h 682432"/>
                <a:gd name="connsiteX1120" fmla="*/ 354411 w 924107"/>
                <a:gd name="connsiteY1120" fmla="*/ 302927 h 682432"/>
                <a:gd name="connsiteX1121" fmla="*/ 355086 w 924107"/>
                <a:gd name="connsiteY1121" fmla="*/ 304208 h 682432"/>
                <a:gd name="connsiteX1122" fmla="*/ 357001 w 924107"/>
                <a:gd name="connsiteY1122" fmla="*/ 314929 h 682432"/>
                <a:gd name="connsiteX1123" fmla="*/ 359145 w 924107"/>
                <a:gd name="connsiteY1123" fmla="*/ 326006 h 682432"/>
                <a:gd name="connsiteX1124" fmla="*/ 363357 w 924107"/>
                <a:gd name="connsiteY1124" fmla="*/ 363899 h 682432"/>
                <a:gd name="connsiteX1125" fmla="*/ 361672 w 924107"/>
                <a:gd name="connsiteY1125" fmla="*/ 366865 h 682432"/>
                <a:gd name="connsiteX1126" fmla="*/ 334744 w 924107"/>
                <a:gd name="connsiteY1126" fmla="*/ 375497 h 682432"/>
                <a:gd name="connsiteX1127" fmla="*/ 328715 w 924107"/>
                <a:gd name="connsiteY1127" fmla="*/ 375936 h 682432"/>
                <a:gd name="connsiteX1128" fmla="*/ 307940 w 924107"/>
                <a:gd name="connsiteY1128" fmla="*/ 376340 h 682432"/>
                <a:gd name="connsiteX1129" fmla="*/ 289610 w 924107"/>
                <a:gd name="connsiteY1129" fmla="*/ 374195 h 682432"/>
                <a:gd name="connsiteX1130" fmla="*/ 287828 w 924107"/>
                <a:gd name="connsiteY1130" fmla="*/ 371132 h 682432"/>
                <a:gd name="connsiteX1131" fmla="*/ 290299 w 924107"/>
                <a:gd name="connsiteY1131" fmla="*/ 355454 h 682432"/>
                <a:gd name="connsiteX1132" fmla="*/ 295388 w 924107"/>
                <a:gd name="connsiteY1132" fmla="*/ 322643 h 682432"/>
                <a:gd name="connsiteX1133" fmla="*/ 297101 w 924107"/>
                <a:gd name="connsiteY1133" fmla="*/ 312590 h 682432"/>
                <a:gd name="connsiteX1134" fmla="*/ 297129 w 924107"/>
                <a:gd name="connsiteY1134" fmla="*/ 302558 h 682432"/>
                <a:gd name="connsiteX1135" fmla="*/ 301508 w 924107"/>
                <a:gd name="connsiteY1135" fmla="*/ 304104 h 682432"/>
                <a:gd name="connsiteX1136" fmla="*/ 307258 w 924107"/>
                <a:gd name="connsiteY1136" fmla="*/ 302530 h 682432"/>
                <a:gd name="connsiteX1137" fmla="*/ 309632 w 924107"/>
                <a:gd name="connsiteY1137" fmla="*/ 297845 h 682432"/>
                <a:gd name="connsiteX1138" fmla="*/ 306771 w 924107"/>
                <a:gd name="connsiteY1138" fmla="*/ 291725 h 682432"/>
                <a:gd name="connsiteX1139" fmla="*/ 302176 w 924107"/>
                <a:gd name="connsiteY1139" fmla="*/ 290103 h 682432"/>
                <a:gd name="connsiteX1140" fmla="*/ 283330 w 924107"/>
                <a:gd name="connsiteY1140" fmla="*/ 275288 h 682432"/>
                <a:gd name="connsiteX1141" fmla="*/ 282787 w 924107"/>
                <a:gd name="connsiteY1141" fmla="*/ 274293 h 682432"/>
                <a:gd name="connsiteX1142" fmla="*/ 278123 w 924107"/>
                <a:gd name="connsiteY1142" fmla="*/ 272991 h 682432"/>
                <a:gd name="connsiteX1143" fmla="*/ 276529 w 924107"/>
                <a:gd name="connsiteY1143" fmla="*/ 276730 h 682432"/>
                <a:gd name="connsiteX1144" fmla="*/ 283198 w 924107"/>
                <a:gd name="connsiteY1144" fmla="*/ 291008 h 682432"/>
                <a:gd name="connsiteX1145" fmla="*/ 285321 w 924107"/>
                <a:gd name="connsiteY1145" fmla="*/ 297204 h 682432"/>
                <a:gd name="connsiteX1146" fmla="*/ 285516 w 924107"/>
                <a:gd name="connsiteY1146" fmla="*/ 304779 h 682432"/>
                <a:gd name="connsiteX1147" fmla="*/ 283449 w 924107"/>
                <a:gd name="connsiteY1147" fmla="*/ 307953 h 682432"/>
                <a:gd name="connsiteX1148" fmla="*/ 275554 w 924107"/>
                <a:gd name="connsiteY1148" fmla="*/ 310028 h 682432"/>
                <a:gd name="connsiteX1149" fmla="*/ 272101 w 924107"/>
                <a:gd name="connsiteY1149" fmla="*/ 306791 h 682432"/>
                <a:gd name="connsiteX1150" fmla="*/ 272108 w 924107"/>
                <a:gd name="connsiteY1150" fmla="*/ 293125 h 682432"/>
                <a:gd name="connsiteX1151" fmla="*/ 269316 w 924107"/>
                <a:gd name="connsiteY1151" fmla="*/ 258496 h 682432"/>
                <a:gd name="connsiteX1152" fmla="*/ 271356 w 924107"/>
                <a:gd name="connsiteY1152" fmla="*/ 255760 h 682432"/>
                <a:gd name="connsiteX1153" fmla="*/ 286693 w 924107"/>
                <a:gd name="connsiteY1153" fmla="*/ 250664 h 682432"/>
                <a:gd name="connsiteX1154" fmla="*/ 298716 w 924107"/>
                <a:gd name="connsiteY1154" fmla="*/ 239017 h 682432"/>
                <a:gd name="connsiteX1155" fmla="*/ 299712 w 924107"/>
                <a:gd name="connsiteY1155" fmla="*/ 237319 h 682432"/>
                <a:gd name="connsiteX1156" fmla="*/ 329251 w 924107"/>
                <a:gd name="connsiteY1156" fmla="*/ 250414 h 682432"/>
                <a:gd name="connsiteX1157" fmla="*/ 341559 w 924107"/>
                <a:gd name="connsiteY1157" fmla="*/ 244141 h 682432"/>
                <a:gd name="connsiteX1158" fmla="*/ 349976 w 924107"/>
                <a:gd name="connsiteY1158" fmla="*/ 234965 h 682432"/>
                <a:gd name="connsiteX1159" fmla="*/ 352803 w 924107"/>
                <a:gd name="connsiteY1159" fmla="*/ 234019 h 682432"/>
                <a:gd name="connsiteX1160" fmla="*/ 357808 w 924107"/>
                <a:gd name="connsiteY1160" fmla="*/ 237889 h 682432"/>
                <a:gd name="connsiteX1161" fmla="*/ 373041 w 924107"/>
                <a:gd name="connsiteY1161" fmla="*/ 253874 h 682432"/>
                <a:gd name="connsiteX1162" fmla="*/ 381931 w 924107"/>
                <a:gd name="connsiteY1162" fmla="*/ 258900 h 682432"/>
                <a:gd name="connsiteX1163" fmla="*/ 383992 w 924107"/>
                <a:gd name="connsiteY1163" fmla="*/ 262117 h 682432"/>
                <a:gd name="connsiteX1164" fmla="*/ 384737 w 924107"/>
                <a:gd name="connsiteY1164" fmla="*/ 296564 h 682432"/>
                <a:gd name="connsiteX1165" fmla="*/ 365236 w 924107"/>
                <a:gd name="connsiteY1165" fmla="*/ 379577 h 682432"/>
                <a:gd name="connsiteX1166" fmla="*/ 362556 w 924107"/>
                <a:gd name="connsiteY1166" fmla="*/ 397065 h 682432"/>
                <a:gd name="connsiteX1167" fmla="*/ 351584 w 924107"/>
                <a:gd name="connsiteY1167" fmla="*/ 383824 h 682432"/>
                <a:gd name="connsiteX1168" fmla="*/ 365236 w 924107"/>
                <a:gd name="connsiteY1168" fmla="*/ 379577 h 682432"/>
                <a:gd name="connsiteX1169" fmla="*/ 299767 w 924107"/>
                <a:gd name="connsiteY1169" fmla="*/ 383378 h 682432"/>
                <a:gd name="connsiteX1170" fmla="*/ 289617 w 924107"/>
                <a:gd name="connsiteY1170" fmla="*/ 397232 h 682432"/>
                <a:gd name="connsiteX1171" fmla="*/ 288475 w 924107"/>
                <a:gd name="connsiteY1171" fmla="*/ 379939 h 682432"/>
                <a:gd name="connsiteX1172" fmla="*/ 299767 w 924107"/>
                <a:gd name="connsiteY1172" fmla="*/ 383378 h 682432"/>
                <a:gd name="connsiteX1173" fmla="*/ 278499 w 924107"/>
                <a:gd name="connsiteY1173" fmla="*/ 381763 h 682432"/>
                <a:gd name="connsiteX1174" fmla="*/ 283393 w 924107"/>
                <a:gd name="connsiteY1174" fmla="*/ 408810 h 682432"/>
                <a:gd name="connsiteX1175" fmla="*/ 281548 w 924107"/>
                <a:gd name="connsiteY1175" fmla="*/ 412145 h 682432"/>
                <a:gd name="connsiteX1176" fmla="*/ 275707 w 924107"/>
                <a:gd name="connsiteY1176" fmla="*/ 418375 h 682432"/>
                <a:gd name="connsiteX1177" fmla="*/ 275387 w 924107"/>
                <a:gd name="connsiteY1177" fmla="*/ 422907 h 682432"/>
                <a:gd name="connsiteX1178" fmla="*/ 274572 w 924107"/>
                <a:gd name="connsiteY1178" fmla="*/ 425365 h 682432"/>
                <a:gd name="connsiteX1179" fmla="*/ 266935 w 924107"/>
                <a:gd name="connsiteY1179" fmla="*/ 389762 h 682432"/>
                <a:gd name="connsiteX1180" fmla="*/ 266002 w 924107"/>
                <a:gd name="connsiteY1180" fmla="*/ 379229 h 682432"/>
                <a:gd name="connsiteX1181" fmla="*/ 266114 w 924107"/>
                <a:gd name="connsiteY1181" fmla="*/ 356129 h 682432"/>
                <a:gd name="connsiteX1182" fmla="*/ 270639 w 924107"/>
                <a:gd name="connsiteY1182" fmla="*/ 328936 h 682432"/>
                <a:gd name="connsiteX1183" fmla="*/ 271906 w 924107"/>
                <a:gd name="connsiteY1183" fmla="*/ 319977 h 682432"/>
                <a:gd name="connsiteX1184" fmla="*/ 274217 w 924107"/>
                <a:gd name="connsiteY1184" fmla="*/ 318069 h 682432"/>
                <a:gd name="connsiteX1185" fmla="*/ 282850 w 924107"/>
                <a:gd name="connsiteY1185" fmla="*/ 318925 h 682432"/>
                <a:gd name="connsiteX1186" fmla="*/ 284382 w 924107"/>
                <a:gd name="connsiteY1186" fmla="*/ 321084 h 682432"/>
                <a:gd name="connsiteX1187" fmla="*/ 279334 w 924107"/>
                <a:gd name="connsiteY1187" fmla="*/ 357327 h 682432"/>
                <a:gd name="connsiteX1188" fmla="*/ 278499 w 924107"/>
                <a:gd name="connsiteY1188" fmla="*/ 381763 h 682432"/>
                <a:gd name="connsiteX1189" fmla="*/ 356882 w 924107"/>
                <a:gd name="connsiteY1189" fmla="*/ 211205 h 682432"/>
                <a:gd name="connsiteX1190" fmla="*/ 361672 w 924107"/>
                <a:gd name="connsiteY1190" fmla="*/ 219197 h 682432"/>
                <a:gd name="connsiteX1191" fmla="*/ 356708 w 924107"/>
                <a:gd name="connsiteY1191" fmla="*/ 223033 h 682432"/>
                <a:gd name="connsiteX1192" fmla="*/ 352900 w 924107"/>
                <a:gd name="connsiteY1192" fmla="*/ 223409 h 682432"/>
                <a:gd name="connsiteX1193" fmla="*/ 341476 w 924107"/>
                <a:gd name="connsiteY1193" fmla="*/ 213063 h 682432"/>
                <a:gd name="connsiteX1194" fmla="*/ 341664 w 924107"/>
                <a:gd name="connsiteY1194" fmla="*/ 210710 h 682432"/>
                <a:gd name="connsiteX1195" fmla="*/ 353826 w 924107"/>
                <a:gd name="connsiteY1195" fmla="*/ 191698 h 682432"/>
                <a:gd name="connsiteX1196" fmla="*/ 358748 w 924107"/>
                <a:gd name="connsiteY1196" fmla="*/ 181895 h 682432"/>
                <a:gd name="connsiteX1197" fmla="*/ 360621 w 924107"/>
                <a:gd name="connsiteY1197" fmla="*/ 180684 h 682432"/>
                <a:gd name="connsiteX1198" fmla="*/ 362967 w 924107"/>
                <a:gd name="connsiteY1198" fmla="*/ 183044 h 682432"/>
                <a:gd name="connsiteX1199" fmla="*/ 361143 w 924107"/>
                <a:gd name="connsiteY1199" fmla="*/ 194580 h 682432"/>
                <a:gd name="connsiteX1200" fmla="*/ 356959 w 924107"/>
                <a:gd name="connsiteY1200" fmla="*/ 207480 h 682432"/>
                <a:gd name="connsiteX1201" fmla="*/ 356882 w 924107"/>
                <a:gd name="connsiteY1201" fmla="*/ 211205 h 682432"/>
                <a:gd name="connsiteX1202" fmla="*/ 348208 w 924107"/>
                <a:gd name="connsiteY1202" fmla="*/ 177099 h 682432"/>
                <a:gd name="connsiteX1203" fmla="*/ 339359 w 924107"/>
                <a:gd name="connsiteY1203" fmla="*/ 192951 h 682432"/>
                <a:gd name="connsiteX1204" fmla="*/ 326689 w 924107"/>
                <a:gd name="connsiteY1204" fmla="*/ 204375 h 682432"/>
                <a:gd name="connsiteX1205" fmla="*/ 314171 w 924107"/>
                <a:gd name="connsiteY1205" fmla="*/ 201799 h 682432"/>
                <a:gd name="connsiteX1206" fmla="*/ 310252 w 924107"/>
                <a:gd name="connsiteY1206" fmla="*/ 197190 h 682432"/>
                <a:gd name="connsiteX1207" fmla="*/ 301006 w 924107"/>
                <a:gd name="connsiteY1207" fmla="*/ 184764 h 682432"/>
                <a:gd name="connsiteX1208" fmla="*/ 300234 w 924107"/>
                <a:gd name="connsiteY1208" fmla="*/ 183462 h 682432"/>
                <a:gd name="connsiteX1209" fmla="*/ 302058 w 924107"/>
                <a:gd name="connsiteY1209" fmla="*/ 175309 h 682432"/>
                <a:gd name="connsiteX1210" fmla="*/ 329550 w 924107"/>
                <a:gd name="connsiteY1210" fmla="*/ 146473 h 682432"/>
                <a:gd name="connsiteX1211" fmla="*/ 330775 w 924107"/>
                <a:gd name="connsiteY1211" fmla="*/ 145471 h 682432"/>
                <a:gd name="connsiteX1212" fmla="*/ 344692 w 924107"/>
                <a:gd name="connsiteY1212" fmla="*/ 167004 h 682432"/>
                <a:gd name="connsiteX1213" fmla="*/ 347484 w 924107"/>
                <a:gd name="connsiteY1213" fmla="*/ 170081 h 682432"/>
                <a:gd name="connsiteX1214" fmla="*/ 348208 w 924107"/>
                <a:gd name="connsiteY1214" fmla="*/ 177099 h 682432"/>
                <a:gd name="connsiteX1215" fmla="*/ 311616 w 924107"/>
                <a:gd name="connsiteY1215" fmla="*/ 214073 h 682432"/>
                <a:gd name="connsiteX1216" fmla="*/ 336839 w 924107"/>
                <a:gd name="connsiteY1216" fmla="*/ 214386 h 682432"/>
                <a:gd name="connsiteX1217" fmla="*/ 347776 w 924107"/>
                <a:gd name="connsiteY1217" fmla="*/ 231394 h 682432"/>
                <a:gd name="connsiteX1218" fmla="*/ 336756 w 924107"/>
                <a:gd name="connsiteY1218" fmla="*/ 238119 h 682432"/>
                <a:gd name="connsiteX1219" fmla="*/ 317144 w 924107"/>
                <a:gd name="connsiteY1219" fmla="*/ 236010 h 682432"/>
                <a:gd name="connsiteX1220" fmla="*/ 313050 w 924107"/>
                <a:gd name="connsiteY1220" fmla="*/ 234074 h 682432"/>
                <a:gd name="connsiteX1221" fmla="*/ 307453 w 924107"/>
                <a:gd name="connsiteY1221" fmla="*/ 227398 h 682432"/>
                <a:gd name="connsiteX1222" fmla="*/ 307850 w 924107"/>
                <a:gd name="connsiteY1222" fmla="*/ 224523 h 682432"/>
                <a:gd name="connsiteX1223" fmla="*/ 311616 w 924107"/>
                <a:gd name="connsiteY1223" fmla="*/ 214073 h 682432"/>
                <a:gd name="connsiteX1224" fmla="*/ 286874 w 924107"/>
                <a:gd name="connsiteY1224" fmla="*/ 165980 h 682432"/>
                <a:gd name="connsiteX1225" fmla="*/ 288503 w 924107"/>
                <a:gd name="connsiteY1225" fmla="*/ 157842 h 682432"/>
                <a:gd name="connsiteX1226" fmla="*/ 303318 w 924107"/>
                <a:gd name="connsiteY1226" fmla="*/ 130517 h 682432"/>
                <a:gd name="connsiteX1227" fmla="*/ 322470 w 924107"/>
                <a:gd name="connsiteY1227" fmla="*/ 119252 h 682432"/>
                <a:gd name="connsiteX1228" fmla="*/ 332502 w 924107"/>
                <a:gd name="connsiteY1228" fmla="*/ 117603 h 682432"/>
                <a:gd name="connsiteX1229" fmla="*/ 336025 w 924107"/>
                <a:gd name="connsiteY1229" fmla="*/ 118654 h 682432"/>
                <a:gd name="connsiteX1230" fmla="*/ 343383 w 924107"/>
                <a:gd name="connsiteY1230" fmla="*/ 123290 h 682432"/>
                <a:gd name="connsiteX1231" fmla="*/ 352970 w 924107"/>
                <a:gd name="connsiteY1231" fmla="*/ 132271 h 682432"/>
                <a:gd name="connsiteX1232" fmla="*/ 359500 w 924107"/>
                <a:gd name="connsiteY1232" fmla="*/ 142032 h 682432"/>
                <a:gd name="connsiteX1233" fmla="*/ 364171 w 924107"/>
                <a:gd name="connsiteY1233" fmla="*/ 158914 h 682432"/>
                <a:gd name="connsiteX1234" fmla="*/ 364318 w 924107"/>
                <a:gd name="connsiteY1234" fmla="*/ 167519 h 682432"/>
                <a:gd name="connsiteX1235" fmla="*/ 357314 w 924107"/>
                <a:gd name="connsiteY1235" fmla="*/ 164282 h 682432"/>
                <a:gd name="connsiteX1236" fmla="*/ 345576 w 924107"/>
                <a:gd name="connsiteY1236" fmla="*/ 155997 h 682432"/>
                <a:gd name="connsiteX1237" fmla="*/ 333302 w 924107"/>
                <a:gd name="connsiteY1237" fmla="*/ 140987 h 682432"/>
                <a:gd name="connsiteX1238" fmla="*/ 333316 w 924107"/>
                <a:gd name="connsiteY1238" fmla="*/ 136615 h 682432"/>
                <a:gd name="connsiteX1239" fmla="*/ 331646 w 924107"/>
                <a:gd name="connsiteY1239" fmla="*/ 134617 h 682432"/>
                <a:gd name="connsiteX1240" fmla="*/ 329390 w 924107"/>
                <a:gd name="connsiteY1240" fmla="*/ 135829 h 682432"/>
                <a:gd name="connsiteX1241" fmla="*/ 319859 w 924107"/>
                <a:gd name="connsiteY1241" fmla="*/ 149836 h 682432"/>
                <a:gd name="connsiteX1242" fmla="*/ 293731 w 924107"/>
                <a:gd name="connsiteY1242" fmla="*/ 165772 h 682432"/>
                <a:gd name="connsiteX1243" fmla="*/ 288781 w 924107"/>
                <a:gd name="connsiteY1243" fmla="*/ 167644 h 682432"/>
                <a:gd name="connsiteX1244" fmla="*/ 286874 w 924107"/>
                <a:gd name="connsiteY1244" fmla="*/ 165980 h 682432"/>
                <a:gd name="connsiteX1245" fmla="*/ 286512 w 924107"/>
                <a:gd name="connsiteY1245" fmla="*/ 176033 h 682432"/>
                <a:gd name="connsiteX1246" fmla="*/ 293341 w 924107"/>
                <a:gd name="connsiteY1246" fmla="*/ 179702 h 682432"/>
                <a:gd name="connsiteX1247" fmla="*/ 294609 w 924107"/>
                <a:gd name="connsiteY1247" fmla="*/ 181213 h 682432"/>
                <a:gd name="connsiteX1248" fmla="*/ 300289 w 924107"/>
                <a:gd name="connsiteY1248" fmla="*/ 196000 h 682432"/>
                <a:gd name="connsiteX1249" fmla="*/ 306854 w 924107"/>
                <a:gd name="connsiteY1249" fmla="*/ 208747 h 682432"/>
                <a:gd name="connsiteX1250" fmla="*/ 306618 w 924107"/>
                <a:gd name="connsiteY1250" fmla="*/ 213154 h 682432"/>
                <a:gd name="connsiteX1251" fmla="*/ 299022 w 924107"/>
                <a:gd name="connsiteY1251" fmla="*/ 218703 h 682432"/>
                <a:gd name="connsiteX1252" fmla="*/ 296829 w 924107"/>
                <a:gd name="connsiteY1252" fmla="*/ 218619 h 682432"/>
                <a:gd name="connsiteX1253" fmla="*/ 288524 w 924107"/>
                <a:gd name="connsiteY1253" fmla="*/ 219099 h 682432"/>
                <a:gd name="connsiteX1254" fmla="*/ 290000 w 924107"/>
                <a:gd name="connsiteY1254" fmla="*/ 215103 h 682432"/>
                <a:gd name="connsiteX1255" fmla="*/ 289909 w 924107"/>
                <a:gd name="connsiteY1255" fmla="*/ 206060 h 682432"/>
                <a:gd name="connsiteX1256" fmla="*/ 286568 w 924107"/>
                <a:gd name="connsiteY1256" fmla="*/ 190298 h 682432"/>
                <a:gd name="connsiteX1257" fmla="*/ 286512 w 924107"/>
                <a:gd name="connsiteY1257" fmla="*/ 176033 h 682432"/>
                <a:gd name="connsiteX1258" fmla="*/ 287445 w 924107"/>
                <a:gd name="connsiteY1258" fmla="*/ 225894 h 682432"/>
                <a:gd name="connsiteX1259" fmla="*/ 290786 w 924107"/>
                <a:gd name="connsiteY1259" fmla="*/ 229382 h 682432"/>
                <a:gd name="connsiteX1260" fmla="*/ 290431 w 924107"/>
                <a:gd name="connsiteY1260" fmla="*/ 230754 h 682432"/>
                <a:gd name="connsiteX1261" fmla="*/ 284792 w 924107"/>
                <a:gd name="connsiteY1261" fmla="*/ 237729 h 682432"/>
                <a:gd name="connsiteX1262" fmla="*/ 268808 w 924107"/>
                <a:gd name="connsiteY1262" fmla="*/ 244865 h 682432"/>
                <a:gd name="connsiteX1263" fmla="*/ 266838 w 924107"/>
                <a:gd name="connsiteY1263" fmla="*/ 245088 h 682432"/>
                <a:gd name="connsiteX1264" fmla="*/ 264700 w 924107"/>
                <a:gd name="connsiteY1264" fmla="*/ 244796 h 682432"/>
                <a:gd name="connsiteX1265" fmla="*/ 261978 w 924107"/>
                <a:gd name="connsiteY1265" fmla="*/ 238968 h 682432"/>
                <a:gd name="connsiteX1266" fmla="*/ 266866 w 924107"/>
                <a:gd name="connsiteY1266" fmla="*/ 234381 h 682432"/>
                <a:gd name="connsiteX1267" fmla="*/ 284959 w 924107"/>
                <a:gd name="connsiteY1267" fmla="*/ 226068 h 682432"/>
                <a:gd name="connsiteX1268" fmla="*/ 287445 w 924107"/>
                <a:gd name="connsiteY1268" fmla="*/ 225894 h 682432"/>
                <a:gd name="connsiteX1269" fmla="*/ 218286 w 924107"/>
                <a:gd name="connsiteY1269" fmla="*/ 127941 h 682432"/>
                <a:gd name="connsiteX1270" fmla="*/ 217046 w 924107"/>
                <a:gd name="connsiteY1270" fmla="*/ 135327 h 682432"/>
                <a:gd name="connsiteX1271" fmla="*/ 214060 w 924107"/>
                <a:gd name="connsiteY1271" fmla="*/ 128136 h 682432"/>
                <a:gd name="connsiteX1272" fmla="*/ 213503 w 924107"/>
                <a:gd name="connsiteY1272" fmla="*/ 122984 h 682432"/>
                <a:gd name="connsiteX1273" fmla="*/ 209667 w 924107"/>
                <a:gd name="connsiteY1273" fmla="*/ 106589 h 682432"/>
                <a:gd name="connsiteX1274" fmla="*/ 209075 w 924107"/>
                <a:gd name="connsiteY1274" fmla="*/ 91113 h 682432"/>
                <a:gd name="connsiteX1275" fmla="*/ 212709 w 924107"/>
                <a:gd name="connsiteY1275" fmla="*/ 78219 h 682432"/>
                <a:gd name="connsiteX1276" fmla="*/ 221767 w 924107"/>
                <a:gd name="connsiteY1276" fmla="*/ 65646 h 682432"/>
                <a:gd name="connsiteX1277" fmla="*/ 231214 w 924107"/>
                <a:gd name="connsiteY1277" fmla="*/ 61727 h 682432"/>
                <a:gd name="connsiteX1278" fmla="*/ 252858 w 924107"/>
                <a:gd name="connsiteY1278" fmla="*/ 67735 h 682432"/>
                <a:gd name="connsiteX1279" fmla="*/ 255768 w 924107"/>
                <a:gd name="connsiteY1279" fmla="*/ 70673 h 682432"/>
                <a:gd name="connsiteX1280" fmla="*/ 263371 w 924107"/>
                <a:gd name="connsiteY1280" fmla="*/ 90124 h 682432"/>
                <a:gd name="connsiteX1281" fmla="*/ 263962 w 924107"/>
                <a:gd name="connsiteY1281" fmla="*/ 114665 h 682432"/>
                <a:gd name="connsiteX1282" fmla="*/ 261498 w 924107"/>
                <a:gd name="connsiteY1282" fmla="*/ 126778 h 682432"/>
                <a:gd name="connsiteX1283" fmla="*/ 261073 w 924107"/>
                <a:gd name="connsiteY1283" fmla="*/ 132898 h 682432"/>
                <a:gd name="connsiteX1284" fmla="*/ 259333 w 924107"/>
                <a:gd name="connsiteY1284" fmla="*/ 136866 h 682432"/>
                <a:gd name="connsiteX1285" fmla="*/ 259458 w 924107"/>
                <a:gd name="connsiteY1285" fmla="*/ 130851 h 682432"/>
                <a:gd name="connsiteX1286" fmla="*/ 254348 w 924107"/>
                <a:gd name="connsiteY1286" fmla="*/ 123005 h 682432"/>
                <a:gd name="connsiteX1287" fmla="*/ 223444 w 924107"/>
                <a:gd name="connsiteY1287" fmla="*/ 122685 h 682432"/>
                <a:gd name="connsiteX1288" fmla="*/ 218286 w 924107"/>
                <a:gd name="connsiteY1288" fmla="*/ 127941 h 682432"/>
                <a:gd name="connsiteX1289" fmla="*/ 248632 w 924107"/>
                <a:gd name="connsiteY1289" fmla="*/ 141774 h 682432"/>
                <a:gd name="connsiteX1290" fmla="*/ 248375 w 924107"/>
                <a:gd name="connsiteY1290" fmla="*/ 143250 h 682432"/>
                <a:gd name="connsiteX1291" fmla="*/ 242798 w 924107"/>
                <a:gd name="connsiteY1291" fmla="*/ 148583 h 682432"/>
                <a:gd name="connsiteX1292" fmla="*/ 238385 w 924107"/>
                <a:gd name="connsiteY1292" fmla="*/ 148590 h 682432"/>
                <a:gd name="connsiteX1293" fmla="*/ 229327 w 924107"/>
                <a:gd name="connsiteY1293" fmla="*/ 147831 h 682432"/>
                <a:gd name="connsiteX1294" fmla="*/ 227865 w 924107"/>
                <a:gd name="connsiteY1294" fmla="*/ 145812 h 682432"/>
                <a:gd name="connsiteX1295" fmla="*/ 235850 w 924107"/>
                <a:gd name="connsiteY1295" fmla="*/ 138412 h 682432"/>
                <a:gd name="connsiteX1296" fmla="*/ 246739 w 924107"/>
                <a:gd name="connsiteY1296" fmla="*/ 139052 h 682432"/>
                <a:gd name="connsiteX1297" fmla="*/ 248632 w 924107"/>
                <a:gd name="connsiteY1297" fmla="*/ 141774 h 682432"/>
                <a:gd name="connsiteX1298" fmla="*/ 223243 w 924107"/>
                <a:gd name="connsiteY1298" fmla="*/ 163328 h 682432"/>
                <a:gd name="connsiteX1299" fmla="*/ 251905 w 924107"/>
                <a:gd name="connsiteY1299" fmla="*/ 168236 h 682432"/>
                <a:gd name="connsiteX1300" fmla="*/ 256416 w 924107"/>
                <a:gd name="connsiteY1300" fmla="*/ 178219 h 682432"/>
                <a:gd name="connsiteX1301" fmla="*/ 238935 w 924107"/>
                <a:gd name="connsiteY1301" fmla="*/ 185084 h 682432"/>
                <a:gd name="connsiteX1302" fmla="*/ 214756 w 924107"/>
                <a:gd name="connsiteY1302" fmla="*/ 180141 h 682432"/>
                <a:gd name="connsiteX1303" fmla="*/ 223243 w 924107"/>
                <a:gd name="connsiteY1303" fmla="*/ 163328 h 682432"/>
                <a:gd name="connsiteX1304" fmla="*/ 188830 w 924107"/>
                <a:gd name="connsiteY1304" fmla="*/ 189880 h 682432"/>
                <a:gd name="connsiteX1305" fmla="*/ 208421 w 924107"/>
                <a:gd name="connsiteY1305" fmla="*/ 184415 h 682432"/>
                <a:gd name="connsiteX1306" fmla="*/ 211797 w 924107"/>
                <a:gd name="connsiteY1306" fmla="*/ 185084 h 682432"/>
                <a:gd name="connsiteX1307" fmla="*/ 227580 w 924107"/>
                <a:gd name="connsiteY1307" fmla="*/ 193974 h 682432"/>
                <a:gd name="connsiteX1308" fmla="*/ 234096 w 924107"/>
                <a:gd name="connsiteY1308" fmla="*/ 195909 h 682432"/>
                <a:gd name="connsiteX1309" fmla="*/ 236672 w 924107"/>
                <a:gd name="connsiteY1309" fmla="*/ 199926 h 682432"/>
                <a:gd name="connsiteX1310" fmla="*/ 235238 w 924107"/>
                <a:gd name="connsiteY1310" fmla="*/ 214226 h 682432"/>
                <a:gd name="connsiteX1311" fmla="*/ 237577 w 924107"/>
                <a:gd name="connsiteY1311" fmla="*/ 224286 h 682432"/>
                <a:gd name="connsiteX1312" fmla="*/ 239631 w 924107"/>
                <a:gd name="connsiteY1312" fmla="*/ 226465 h 682432"/>
                <a:gd name="connsiteX1313" fmla="*/ 242979 w 924107"/>
                <a:gd name="connsiteY1313" fmla="*/ 225657 h 682432"/>
                <a:gd name="connsiteX1314" fmla="*/ 245339 w 924107"/>
                <a:gd name="connsiteY1314" fmla="*/ 217039 h 682432"/>
                <a:gd name="connsiteX1315" fmla="*/ 243237 w 924107"/>
                <a:gd name="connsiteY1315" fmla="*/ 200184 h 682432"/>
                <a:gd name="connsiteX1316" fmla="*/ 242924 w 924107"/>
                <a:gd name="connsiteY1316" fmla="*/ 197796 h 682432"/>
                <a:gd name="connsiteX1317" fmla="*/ 248465 w 924107"/>
                <a:gd name="connsiteY1317" fmla="*/ 197211 h 682432"/>
                <a:gd name="connsiteX1318" fmla="*/ 266469 w 924107"/>
                <a:gd name="connsiteY1318" fmla="*/ 188168 h 682432"/>
                <a:gd name="connsiteX1319" fmla="*/ 272254 w 924107"/>
                <a:gd name="connsiteY1319" fmla="*/ 188196 h 682432"/>
                <a:gd name="connsiteX1320" fmla="*/ 273869 w 924107"/>
                <a:gd name="connsiteY1320" fmla="*/ 191454 h 682432"/>
                <a:gd name="connsiteX1321" fmla="*/ 282342 w 924107"/>
                <a:gd name="connsiteY1321" fmla="*/ 218403 h 682432"/>
                <a:gd name="connsiteX1322" fmla="*/ 265578 w 924107"/>
                <a:gd name="connsiteY1322" fmla="*/ 223123 h 682432"/>
                <a:gd name="connsiteX1323" fmla="*/ 251905 w 924107"/>
                <a:gd name="connsiteY1323" fmla="*/ 237813 h 682432"/>
                <a:gd name="connsiteX1324" fmla="*/ 249879 w 924107"/>
                <a:gd name="connsiteY1324" fmla="*/ 241301 h 682432"/>
                <a:gd name="connsiteX1325" fmla="*/ 231952 w 924107"/>
                <a:gd name="connsiteY1325" fmla="*/ 253261 h 682432"/>
                <a:gd name="connsiteX1326" fmla="*/ 228074 w 924107"/>
                <a:gd name="connsiteY1326" fmla="*/ 252161 h 682432"/>
                <a:gd name="connsiteX1327" fmla="*/ 205692 w 924107"/>
                <a:gd name="connsiteY1327" fmla="*/ 218988 h 682432"/>
                <a:gd name="connsiteX1328" fmla="*/ 203854 w 924107"/>
                <a:gd name="connsiteY1328" fmla="*/ 216586 h 682432"/>
                <a:gd name="connsiteX1329" fmla="*/ 187180 w 924107"/>
                <a:gd name="connsiteY1329" fmla="*/ 198861 h 682432"/>
                <a:gd name="connsiteX1330" fmla="*/ 181374 w 924107"/>
                <a:gd name="connsiteY1330" fmla="*/ 194392 h 682432"/>
                <a:gd name="connsiteX1331" fmla="*/ 188830 w 924107"/>
                <a:gd name="connsiteY1331" fmla="*/ 189880 h 682432"/>
                <a:gd name="connsiteX1332" fmla="*/ 157864 w 924107"/>
                <a:gd name="connsiteY1332" fmla="*/ 190792 h 682432"/>
                <a:gd name="connsiteX1333" fmla="*/ 157182 w 924107"/>
                <a:gd name="connsiteY1333" fmla="*/ 192637 h 682432"/>
                <a:gd name="connsiteX1334" fmla="*/ 154473 w 924107"/>
                <a:gd name="connsiteY1334" fmla="*/ 193960 h 682432"/>
                <a:gd name="connsiteX1335" fmla="*/ 134806 w 924107"/>
                <a:gd name="connsiteY1335" fmla="*/ 194427 h 682432"/>
                <a:gd name="connsiteX1336" fmla="*/ 128617 w 924107"/>
                <a:gd name="connsiteY1336" fmla="*/ 190960 h 682432"/>
                <a:gd name="connsiteX1337" fmla="*/ 118822 w 924107"/>
                <a:gd name="connsiteY1337" fmla="*/ 183288 h 682432"/>
                <a:gd name="connsiteX1338" fmla="*/ 117415 w 924107"/>
                <a:gd name="connsiteY1338" fmla="*/ 180204 h 682432"/>
                <a:gd name="connsiteX1339" fmla="*/ 117931 w 924107"/>
                <a:gd name="connsiteY1339" fmla="*/ 176075 h 682432"/>
                <a:gd name="connsiteX1340" fmla="*/ 142917 w 924107"/>
                <a:gd name="connsiteY1340" fmla="*/ 181018 h 682432"/>
                <a:gd name="connsiteX1341" fmla="*/ 153325 w 924107"/>
                <a:gd name="connsiteY1341" fmla="*/ 177050 h 682432"/>
                <a:gd name="connsiteX1342" fmla="*/ 157864 w 924107"/>
                <a:gd name="connsiteY1342" fmla="*/ 190792 h 682432"/>
                <a:gd name="connsiteX1343" fmla="*/ 171544 w 924107"/>
                <a:gd name="connsiteY1343" fmla="*/ 128324 h 682432"/>
                <a:gd name="connsiteX1344" fmla="*/ 173166 w 924107"/>
                <a:gd name="connsiteY1344" fmla="*/ 126583 h 682432"/>
                <a:gd name="connsiteX1345" fmla="*/ 175477 w 924107"/>
                <a:gd name="connsiteY1345" fmla="*/ 128219 h 682432"/>
                <a:gd name="connsiteX1346" fmla="*/ 168648 w 924107"/>
                <a:gd name="connsiteY1346" fmla="*/ 144113 h 682432"/>
                <a:gd name="connsiteX1347" fmla="*/ 170604 w 924107"/>
                <a:gd name="connsiteY1347" fmla="*/ 134645 h 682432"/>
                <a:gd name="connsiteX1348" fmla="*/ 171544 w 924107"/>
                <a:gd name="connsiteY1348" fmla="*/ 128324 h 682432"/>
                <a:gd name="connsiteX1349" fmla="*/ 89060 w 924107"/>
                <a:gd name="connsiteY1349" fmla="*/ 106457 h 682432"/>
                <a:gd name="connsiteX1350" fmla="*/ 90654 w 924107"/>
                <a:gd name="connsiteY1350" fmla="*/ 93354 h 682432"/>
                <a:gd name="connsiteX1351" fmla="*/ 95172 w 924107"/>
                <a:gd name="connsiteY1351" fmla="*/ 86581 h 682432"/>
                <a:gd name="connsiteX1352" fmla="*/ 99934 w 924107"/>
                <a:gd name="connsiteY1352" fmla="*/ 84290 h 682432"/>
                <a:gd name="connsiteX1353" fmla="*/ 103847 w 924107"/>
                <a:gd name="connsiteY1353" fmla="*/ 79890 h 682432"/>
                <a:gd name="connsiteX1354" fmla="*/ 115195 w 924107"/>
                <a:gd name="connsiteY1354" fmla="*/ 72114 h 682432"/>
                <a:gd name="connsiteX1355" fmla="*/ 123848 w 924107"/>
                <a:gd name="connsiteY1355" fmla="*/ 71640 h 682432"/>
                <a:gd name="connsiteX1356" fmla="*/ 129306 w 924107"/>
                <a:gd name="connsiteY1356" fmla="*/ 72866 h 682432"/>
                <a:gd name="connsiteX1357" fmla="*/ 149760 w 924107"/>
                <a:gd name="connsiteY1357" fmla="*/ 78881 h 682432"/>
                <a:gd name="connsiteX1358" fmla="*/ 154397 w 924107"/>
                <a:gd name="connsiteY1358" fmla="*/ 81568 h 682432"/>
                <a:gd name="connsiteX1359" fmla="*/ 159569 w 924107"/>
                <a:gd name="connsiteY1359" fmla="*/ 85223 h 682432"/>
                <a:gd name="connsiteX1360" fmla="*/ 163399 w 924107"/>
                <a:gd name="connsiteY1360" fmla="*/ 88648 h 682432"/>
                <a:gd name="connsiteX1361" fmla="*/ 167569 w 924107"/>
                <a:gd name="connsiteY1361" fmla="*/ 95840 h 682432"/>
                <a:gd name="connsiteX1362" fmla="*/ 169581 w 924107"/>
                <a:gd name="connsiteY1362" fmla="*/ 104243 h 682432"/>
                <a:gd name="connsiteX1363" fmla="*/ 169741 w 924107"/>
                <a:gd name="connsiteY1363" fmla="*/ 112061 h 682432"/>
                <a:gd name="connsiteX1364" fmla="*/ 169713 w 924107"/>
                <a:gd name="connsiteY1364" fmla="*/ 112653 h 682432"/>
                <a:gd name="connsiteX1365" fmla="*/ 169741 w 924107"/>
                <a:gd name="connsiteY1365" fmla="*/ 112061 h 682432"/>
                <a:gd name="connsiteX1366" fmla="*/ 167945 w 924107"/>
                <a:gd name="connsiteY1366" fmla="*/ 109220 h 682432"/>
                <a:gd name="connsiteX1367" fmla="*/ 163879 w 924107"/>
                <a:gd name="connsiteY1367" fmla="*/ 103762 h 682432"/>
                <a:gd name="connsiteX1368" fmla="*/ 159597 w 924107"/>
                <a:gd name="connsiteY1368" fmla="*/ 100943 h 682432"/>
                <a:gd name="connsiteX1369" fmla="*/ 153492 w 924107"/>
                <a:gd name="connsiteY1369" fmla="*/ 95339 h 682432"/>
                <a:gd name="connsiteX1370" fmla="*/ 149008 w 924107"/>
                <a:gd name="connsiteY1370" fmla="*/ 91941 h 682432"/>
                <a:gd name="connsiteX1371" fmla="*/ 136957 w 924107"/>
                <a:gd name="connsiteY1371" fmla="*/ 92756 h 682432"/>
                <a:gd name="connsiteX1372" fmla="*/ 118982 w 924107"/>
                <a:gd name="connsiteY1372" fmla="*/ 88767 h 682432"/>
                <a:gd name="connsiteX1373" fmla="*/ 115682 w 924107"/>
                <a:gd name="connsiteY1373" fmla="*/ 85738 h 682432"/>
                <a:gd name="connsiteX1374" fmla="*/ 109075 w 924107"/>
                <a:gd name="connsiteY1374" fmla="*/ 83740 h 682432"/>
                <a:gd name="connsiteX1375" fmla="*/ 107021 w 924107"/>
                <a:gd name="connsiteY1375" fmla="*/ 86553 h 682432"/>
                <a:gd name="connsiteX1376" fmla="*/ 103318 w 924107"/>
                <a:gd name="connsiteY1376" fmla="*/ 95311 h 682432"/>
                <a:gd name="connsiteX1377" fmla="*/ 91594 w 924107"/>
                <a:gd name="connsiteY1377" fmla="*/ 114400 h 682432"/>
                <a:gd name="connsiteX1378" fmla="*/ 90905 w 924107"/>
                <a:gd name="connsiteY1378" fmla="*/ 114880 h 682432"/>
                <a:gd name="connsiteX1379" fmla="*/ 89060 w 924107"/>
                <a:gd name="connsiteY1379" fmla="*/ 106457 h 682432"/>
                <a:gd name="connsiteX1380" fmla="*/ 85537 w 924107"/>
                <a:gd name="connsiteY1380" fmla="*/ 132960 h 682432"/>
                <a:gd name="connsiteX1381" fmla="*/ 92297 w 924107"/>
                <a:gd name="connsiteY1381" fmla="*/ 142164 h 682432"/>
                <a:gd name="connsiteX1382" fmla="*/ 85537 w 924107"/>
                <a:gd name="connsiteY1382" fmla="*/ 132960 h 682432"/>
                <a:gd name="connsiteX1383" fmla="*/ 111275 w 924107"/>
                <a:gd name="connsiteY1383" fmla="*/ 155976 h 682432"/>
                <a:gd name="connsiteX1384" fmla="*/ 103443 w 924107"/>
                <a:gd name="connsiteY1384" fmla="*/ 142958 h 682432"/>
                <a:gd name="connsiteX1385" fmla="*/ 101229 w 924107"/>
                <a:gd name="connsiteY1385" fmla="*/ 139512 h 682432"/>
                <a:gd name="connsiteX1386" fmla="*/ 98605 w 924107"/>
                <a:gd name="connsiteY1386" fmla="*/ 133239 h 682432"/>
                <a:gd name="connsiteX1387" fmla="*/ 96641 w 924107"/>
                <a:gd name="connsiteY1387" fmla="*/ 118633 h 682432"/>
                <a:gd name="connsiteX1388" fmla="*/ 97867 w 924107"/>
                <a:gd name="connsiteY1388" fmla="*/ 112339 h 682432"/>
                <a:gd name="connsiteX1389" fmla="*/ 103464 w 924107"/>
                <a:gd name="connsiteY1389" fmla="*/ 101918 h 682432"/>
                <a:gd name="connsiteX1390" fmla="*/ 109653 w 924107"/>
                <a:gd name="connsiteY1390" fmla="*/ 93215 h 682432"/>
                <a:gd name="connsiteX1391" fmla="*/ 119950 w 924107"/>
                <a:gd name="connsiteY1391" fmla="*/ 101110 h 682432"/>
                <a:gd name="connsiteX1392" fmla="*/ 141302 w 924107"/>
                <a:gd name="connsiteY1392" fmla="*/ 105057 h 682432"/>
                <a:gd name="connsiteX1393" fmla="*/ 147407 w 924107"/>
                <a:gd name="connsiteY1393" fmla="*/ 104375 h 682432"/>
                <a:gd name="connsiteX1394" fmla="*/ 151424 w 924107"/>
                <a:gd name="connsiteY1394" fmla="*/ 108810 h 682432"/>
                <a:gd name="connsiteX1395" fmla="*/ 157383 w 924107"/>
                <a:gd name="connsiteY1395" fmla="*/ 112409 h 682432"/>
                <a:gd name="connsiteX1396" fmla="*/ 160795 w 924107"/>
                <a:gd name="connsiteY1396" fmla="*/ 118542 h 682432"/>
                <a:gd name="connsiteX1397" fmla="*/ 158609 w 924107"/>
                <a:gd name="connsiteY1397" fmla="*/ 133810 h 682432"/>
                <a:gd name="connsiteX1398" fmla="*/ 152608 w 924107"/>
                <a:gd name="connsiteY1398" fmla="*/ 154104 h 682432"/>
                <a:gd name="connsiteX1399" fmla="*/ 147073 w 924107"/>
                <a:gd name="connsiteY1399" fmla="*/ 165249 h 682432"/>
                <a:gd name="connsiteX1400" fmla="*/ 139102 w 924107"/>
                <a:gd name="connsiteY1400" fmla="*/ 169058 h 682432"/>
                <a:gd name="connsiteX1401" fmla="*/ 125380 w 924107"/>
                <a:gd name="connsiteY1401" fmla="*/ 166621 h 682432"/>
                <a:gd name="connsiteX1402" fmla="*/ 121446 w 924107"/>
                <a:gd name="connsiteY1402" fmla="*/ 164456 h 682432"/>
                <a:gd name="connsiteX1403" fmla="*/ 111275 w 924107"/>
                <a:gd name="connsiteY1403" fmla="*/ 155976 h 682432"/>
                <a:gd name="connsiteX1404" fmla="*/ 35447 w 924107"/>
                <a:gd name="connsiteY1404" fmla="*/ 11741 h 682432"/>
                <a:gd name="connsiteX1405" fmla="*/ 42548 w 924107"/>
                <a:gd name="connsiteY1405" fmla="*/ 9819 h 682432"/>
                <a:gd name="connsiteX1406" fmla="*/ 43655 w 924107"/>
                <a:gd name="connsiteY1406" fmla="*/ 10689 h 682432"/>
                <a:gd name="connsiteX1407" fmla="*/ 42750 w 924107"/>
                <a:gd name="connsiteY1407" fmla="*/ 11539 h 682432"/>
                <a:gd name="connsiteX1408" fmla="*/ 42012 w 924107"/>
                <a:gd name="connsiteY1408" fmla="*/ 15660 h 682432"/>
                <a:gd name="connsiteX1409" fmla="*/ 36136 w 924107"/>
                <a:gd name="connsiteY1409" fmla="*/ 17686 h 682432"/>
                <a:gd name="connsiteX1410" fmla="*/ 35321 w 924107"/>
                <a:gd name="connsiteY1410" fmla="*/ 16384 h 682432"/>
                <a:gd name="connsiteX1411" fmla="*/ 35447 w 924107"/>
                <a:gd name="connsiteY1411" fmla="*/ 11741 h 682432"/>
                <a:gd name="connsiteX1412" fmla="*/ 22003 w 924107"/>
                <a:gd name="connsiteY1412" fmla="*/ 14317 h 682432"/>
                <a:gd name="connsiteX1413" fmla="*/ 24461 w 924107"/>
                <a:gd name="connsiteY1413" fmla="*/ 16426 h 682432"/>
                <a:gd name="connsiteX1414" fmla="*/ 26194 w 924107"/>
                <a:gd name="connsiteY1414" fmla="*/ 22413 h 682432"/>
                <a:gd name="connsiteX1415" fmla="*/ 22358 w 924107"/>
                <a:gd name="connsiteY1415" fmla="*/ 23555 h 682432"/>
                <a:gd name="connsiteX1416" fmla="*/ 21098 w 924107"/>
                <a:gd name="connsiteY1416" fmla="*/ 19176 h 682432"/>
                <a:gd name="connsiteX1417" fmla="*/ 19601 w 924107"/>
                <a:gd name="connsiteY1417" fmla="*/ 15034 h 682432"/>
                <a:gd name="connsiteX1418" fmla="*/ 22003 w 924107"/>
                <a:gd name="connsiteY1418" fmla="*/ 14317 h 682432"/>
                <a:gd name="connsiteX1419" fmla="*/ 16385 w 924107"/>
                <a:gd name="connsiteY1419" fmla="*/ 40110 h 682432"/>
                <a:gd name="connsiteX1420" fmla="*/ 10649 w 924107"/>
                <a:gd name="connsiteY1420" fmla="*/ 24926 h 682432"/>
                <a:gd name="connsiteX1421" fmla="*/ 12612 w 924107"/>
                <a:gd name="connsiteY1421" fmla="*/ 18856 h 682432"/>
                <a:gd name="connsiteX1422" fmla="*/ 14519 w 924107"/>
                <a:gd name="connsiteY1422" fmla="*/ 26521 h 682432"/>
                <a:gd name="connsiteX1423" fmla="*/ 17478 w 924107"/>
                <a:gd name="connsiteY1423" fmla="*/ 32584 h 682432"/>
                <a:gd name="connsiteX1424" fmla="*/ 22553 w 924107"/>
                <a:gd name="connsiteY1424" fmla="*/ 34158 h 682432"/>
                <a:gd name="connsiteX1425" fmla="*/ 46008 w 924107"/>
                <a:gd name="connsiteY1425" fmla="*/ 25831 h 682432"/>
                <a:gd name="connsiteX1426" fmla="*/ 49092 w 924107"/>
                <a:gd name="connsiteY1426" fmla="*/ 23520 h 682432"/>
                <a:gd name="connsiteX1427" fmla="*/ 47700 w 924107"/>
                <a:gd name="connsiteY1427" fmla="*/ 32410 h 682432"/>
                <a:gd name="connsiteX1428" fmla="*/ 41086 w 924107"/>
                <a:gd name="connsiteY1428" fmla="*/ 40180 h 682432"/>
                <a:gd name="connsiteX1429" fmla="*/ 37598 w 924107"/>
                <a:gd name="connsiteY1429" fmla="*/ 51486 h 682432"/>
                <a:gd name="connsiteX1430" fmla="*/ 40529 w 924107"/>
                <a:gd name="connsiteY1430" fmla="*/ 66308 h 682432"/>
                <a:gd name="connsiteX1431" fmla="*/ 41462 w 924107"/>
                <a:gd name="connsiteY1431" fmla="*/ 77217 h 682432"/>
                <a:gd name="connsiteX1432" fmla="*/ 47414 w 924107"/>
                <a:gd name="connsiteY1432" fmla="*/ 105301 h 682432"/>
                <a:gd name="connsiteX1433" fmla="*/ 44400 w 924107"/>
                <a:gd name="connsiteY1433" fmla="*/ 110126 h 682432"/>
                <a:gd name="connsiteX1434" fmla="*/ 27211 w 924107"/>
                <a:gd name="connsiteY1434" fmla="*/ 115458 h 682432"/>
                <a:gd name="connsiteX1435" fmla="*/ 23751 w 924107"/>
                <a:gd name="connsiteY1435" fmla="*/ 105050 h 682432"/>
                <a:gd name="connsiteX1436" fmla="*/ 21279 w 924107"/>
                <a:gd name="connsiteY1436" fmla="*/ 89066 h 682432"/>
                <a:gd name="connsiteX1437" fmla="*/ 20576 w 924107"/>
                <a:gd name="connsiteY1437" fmla="*/ 59520 h 682432"/>
                <a:gd name="connsiteX1438" fmla="*/ 16385 w 924107"/>
                <a:gd name="connsiteY1438" fmla="*/ 40110 h 682432"/>
                <a:gd name="connsiteX1439" fmla="*/ 24092 w 924107"/>
                <a:gd name="connsiteY1439" fmla="*/ 146181 h 682432"/>
                <a:gd name="connsiteX1440" fmla="*/ 20221 w 924107"/>
                <a:gd name="connsiteY1440" fmla="*/ 133566 h 682432"/>
                <a:gd name="connsiteX1441" fmla="*/ 21356 w 924107"/>
                <a:gd name="connsiteY1441" fmla="*/ 130837 h 682432"/>
                <a:gd name="connsiteX1442" fmla="*/ 49990 w 924107"/>
                <a:gd name="connsiteY1442" fmla="*/ 119447 h 682432"/>
                <a:gd name="connsiteX1443" fmla="*/ 52280 w 924107"/>
                <a:gd name="connsiteY1443" fmla="*/ 120547 h 682432"/>
                <a:gd name="connsiteX1444" fmla="*/ 57216 w 924107"/>
                <a:gd name="connsiteY1444" fmla="*/ 129876 h 682432"/>
                <a:gd name="connsiteX1445" fmla="*/ 56652 w 924107"/>
                <a:gd name="connsiteY1445" fmla="*/ 132236 h 682432"/>
                <a:gd name="connsiteX1446" fmla="*/ 40612 w 924107"/>
                <a:gd name="connsiteY1446" fmla="*/ 139804 h 682432"/>
                <a:gd name="connsiteX1447" fmla="*/ 24092 w 924107"/>
                <a:gd name="connsiteY1447" fmla="*/ 146181 h 682432"/>
                <a:gd name="connsiteX1448" fmla="*/ 64464 w 924107"/>
                <a:gd name="connsiteY1448" fmla="*/ 340883 h 682432"/>
                <a:gd name="connsiteX1449" fmla="*/ 67631 w 924107"/>
                <a:gd name="connsiteY1449" fmla="*/ 314720 h 682432"/>
                <a:gd name="connsiteX1450" fmla="*/ 69024 w 924107"/>
                <a:gd name="connsiteY1450" fmla="*/ 287527 h 682432"/>
                <a:gd name="connsiteX1451" fmla="*/ 68571 w 924107"/>
                <a:gd name="connsiteY1451" fmla="*/ 277335 h 682432"/>
                <a:gd name="connsiteX1452" fmla="*/ 68348 w 924107"/>
                <a:gd name="connsiteY1452" fmla="*/ 247086 h 682432"/>
                <a:gd name="connsiteX1453" fmla="*/ 60440 w 924107"/>
                <a:gd name="connsiteY1453" fmla="*/ 201500 h 682432"/>
                <a:gd name="connsiteX1454" fmla="*/ 46237 w 924107"/>
                <a:gd name="connsiteY1454" fmla="*/ 171446 h 682432"/>
                <a:gd name="connsiteX1455" fmla="*/ 36616 w 924107"/>
                <a:gd name="connsiteY1455" fmla="*/ 154598 h 682432"/>
                <a:gd name="connsiteX1456" fmla="*/ 64262 w 924107"/>
                <a:gd name="connsiteY1456" fmla="*/ 141015 h 682432"/>
                <a:gd name="connsiteX1457" fmla="*/ 68244 w 924107"/>
                <a:gd name="connsiteY1457" fmla="*/ 149216 h 682432"/>
                <a:gd name="connsiteX1458" fmla="*/ 73716 w 924107"/>
                <a:gd name="connsiteY1458" fmla="*/ 161232 h 682432"/>
                <a:gd name="connsiteX1459" fmla="*/ 80782 w 924107"/>
                <a:gd name="connsiteY1459" fmla="*/ 168542 h 682432"/>
                <a:gd name="connsiteX1460" fmla="*/ 94414 w 924107"/>
                <a:gd name="connsiteY1460" fmla="*/ 182153 h 682432"/>
                <a:gd name="connsiteX1461" fmla="*/ 107140 w 924107"/>
                <a:gd name="connsiteY1461" fmla="*/ 193403 h 682432"/>
                <a:gd name="connsiteX1462" fmla="*/ 121906 w 924107"/>
                <a:gd name="connsiteY1462" fmla="*/ 204619 h 682432"/>
                <a:gd name="connsiteX1463" fmla="*/ 138990 w 924107"/>
                <a:gd name="connsiteY1463" fmla="*/ 208121 h 682432"/>
                <a:gd name="connsiteX1464" fmla="*/ 161491 w 924107"/>
                <a:gd name="connsiteY1464" fmla="*/ 195506 h 682432"/>
                <a:gd name="connsiteX1465" fmla="*/ 176348 w 924107"/>
                <a:gd name="connsiteY1465" fmla="*/ 203456 h 682432"/>
                <a:gd name="connsiteX1466" fmla="*/ 193014 w 924107"/>
                <a:gd name="connsiteY1466" fmla="*/ 217916 h 682432"/>
                <a:gd name="connsiteX1467" fmla="*/ 211101 w 924107"/>
                <a:gd name="connsiteY1467" fmla="*/ 244037 h 682432"/>
                <a:gd name="connsiteX1468" fmla="*/ 222616 w 924107"/>
                <a:gd name="connsiteY1468" fmla="*/ 263133 h 682432"/>
                <a:gd name="connsiteX1469" fmla="*/ 225519 w 924107"/>
                <a:gd name="connsiteY1469" fmla="*/ 267046 h 682432"/>
                <a:gd name="connsiteX1470" fmla="*/ 230358 w 924107"/>
                <a:gd name="connsiteY1470" fmla="*/ 267651 h 682432"/>
                <a:gd name="connsiteX1471" fmla="*/ 238218 w 924107"/>
                <a:gd name="connsiteY1471" fmla="*/ 262430 h 682432"/>
                <a:gd name="connsiteX1472" fmla="*/ 252448 w 924107"/>
                <a:gd name="connsiteY1472" fmla="*/ 247559 h 682432"/>
                <a:gd name="connsiteX1473" fmla="*/ 257370 w 924107"/>
                <a:gd name="connsiteY1473" fmla="*/ 253895 h 682432"/>
                <a:gd name="connsiteX1474" fmla="*/ 261491 w 924107"/>
                <a:gd name="connsiteY1474" fmla="*/ 255698 h 682432"/>
                <a:gd name="connsiteX1475" fmla="*/ 263113 w 924107"/>
                <a:gd name="connsiteY1475" fmla="*/ 258295 h 682432"/>
                <a:gd name="connsiteX1476" fmla="*/ 262695 w 924107"/>
                <a:gd name="connsiteY1476" fmla="*/ 262047 h 682432"/>
                <a:gd name="connsiteX1477" fmla="*/ 261867 w 924107"/>
                <a:gd name="connsiteY1477" fmla="*/ 269141 h 682432"/>
                <a:gd name="connsiteX1478" fmla="*/ 256840 w 924107"/>
                <a:gd name="connsiteY1478" fmla="*/ 273290 h 682432"/>
                <a:gd name="connsiteX1479" fmla="*/ 233094 w 924107"/>
                <a:gd name="connsiteY1479" fmla="*/ 293828 h 682432"/>
                <a:gd name="connsiteX1480" fmla="*/ 225067 w 924107"/>
                <a:gd name="connsiteY1480" fmla="*/ 299488 h 682432"/>
                <a:gd name="connsiteX1481" fmla="*/ 221920 w 924107"/>
                <a:gd name="connsiteY1481" fmla="*/ 299049 h 682432"/>
                <a:gd name="connsiteX1482" fmla="*/ 215257 w 924107"/>
                <a:gd name="connsiteY1482" fmla="*/ 292352 h 682432"/>
                <a:gd name="connsiteX1483" fmla="*/ 208609 w 924107"/>
                <a:gd name="connsiteY1483" fmla="*/ 285119 h 682432"/>
                <a:gd name="connsiteX1484" fmla="*/ 190494 w 924107"/>
                <a:gd name="connsiteY1484" fmla="*/ 261873 h 682432"/>
                <a:gd name="connsiteX1485" fmla="*/ 187507 w 924107"/>
                <a:gd name="connsiteY1485" fmla="*/ 253519 h 682432"/>
                <a:gd name="connsiteX1486" fmla="*/ 186317 w 924107"/>
                <a:gd name="connsiteY1486" fmla="*/ 244176 h 682432"/>
                <a:gd name="connsiteX1487" fmla="*/ 179251 w 924107"/>
                <a:gd name="connsiteY1487" fmla="*/ 239038 h 682432"/>
                <a:gd name="connsiteX1488" fmla="*/ 173918 w 924107"/>
                <a:gd name="connsiteY1488" fmla="*/ 245004 h 682432"/>
                <a:gd name="connsiteX1489" fmla="*/ 175317 w 924107"/>
                <a:gd name="connsiteY1489" fmla="*/ 270680 h 682432"/>
                <a:gd name="connsiteX1490" fmla="*/ 175491 w 924107"/>
                <a:gd name="connsiteY1490" fmla="*/ 280155 h 682432"/>
                <a:gd name="connsiteX1491" fmla="*/ 176626 w 924107"/>
                <a:gd name="connsiteY1491" fmla="*/ 310801 h 682432"/>
                <a:gd name="connsiteX1492" fmla="*/ 175596 w 924107"/>
                <a:gd name="connsiteY1492" fmla="*/ 345192 h 682432"/>
                <a:gd name="connsiteX1493" fmla="*/ 175888 w 924107"/>
                <a:gd name="connsiteY1493" fmla="*/ 373437 h 682432"/>
                <a:gd name="connsiteX1494" fmla="*/ 176751 w 924107"/>
                <a:gd name="connsiteY1494" fmla="*/ 383086 h 682432"/>
                <a:gd name="connsiteX1495" fmla="*/ 175039 w 924107"/>
                <a:gd name="connsiteY1495" fmla="*/ 383044 h 682432"/>
                <a:gd name="connsiteX1496" fmla="*/ 143140 w 924107"/>
                <a:gd name="connsiteY1496" fmla="*/ 372371 h 682432"/>
                <a:gd name="connsiteX1497" fmla="*/ 117367 w 924107"/>
                <a:gd name="connsiteY1497" fmla="*/ 365124 h 682432"/>
                <a:gd name="connsiteX1498" fmla="*/ 107223 w 924107"/>
                <a:gd name="connsiteY1498" fmla="*/ 361107 h 682432"/>
                <a:gd name="connsiteX1499" fmla="*/ 92569 w 924107"/>
                <a:gd name="connsiteY1499" fmla="*/ 355162 h 682432"/>
                <a:gd name="connsiteX1500" fmla="*/ 68488 w 924107"/>
                <a:gd name="connsiteY1500" fmla="*/ 346278 h 682432"/>
                <a:gd name="connsiteX1501" fmla="*/ 65564 w 924107"/>
                <a:gd name="connsiteY1501" fmla="*/ 344552 h 682432"/>
                <a:gd name="connsiteX1502" fmla="*/ 64464 w 924107"/>
                <a:gd name="connsiteY1502" fmla="*/ 340883 h 682432"/>
                <a:gd name="connsiteX1503" fmla="*/ 244908 w 924107"/>
                <a:gd name="connsiteY1503" fmla="*/ 330851 h 682432"/>
                <a:gd name="connsiteX1504" fmla="*/ 244977 w 924107"/>
                <a:gd name="connsiteY1504" fmla="*/ 308705 h 682432"/>
                <a:gd name="connsiteX1505" fmla="*/ 245409 w 924107"/>
                <a:gd name="connsiteY1505" fmla="*/ 300825 h 682432"/>
                <a:gd name="connsiteX1506" fmla="*/ 247560 w 924107"/>
                <a:gd name="connsiteY1506" fmla="*/ 296216 h 682432"/>
                <a:gd name="connsiteX1507" fmla="*/ 259862 w 924107"/>
                <a:gd name="connsiteY1507" fmla="*/ 285634 h 682432"/>
                <a:gd name="connsiteX1508" fmla="*/ 260481 w 924107"/>
                <a:gd name="connsiteY1508" fmla="*/ 287924 h 682432"/>
                <a:gd name="connsiteX1509" fmla="*/ 260906 w 924107"/>
                <a:gd name="connsiteY1509" fmla="*/ 298854 h 682432"/>
                <a:gd name="connsiteX1510" fmla="*/ 259409 w 924107"/>
                <a:gd name="connsiteY1510" fmla="*/ 321425 h 682432"/>
                <a:gd name="connsiteX1511" fmla="*/ 255267 w 924107"/>
                <a:gd name="connsiteY1511" fmla="*/ 352036 h 682432"/>
                <a:gd name="connsiteX1512" fmla="*/ 253360 w 924107"/>
                <a:gd name="connsiteY1512" fmla="*/ 354124 h 682432"/>
                <a:gd name="connsiteX1513" fmla="*/ 244337 w 924107"/>
                <a:gd name="connsiteY1513" fmla="*/ 355266 h 682432"/>
                <a:gd name="connsiteX1514" fmla="*/ 244908 w 924107"/>
                <a:gd name="connsiteY1514" fmla="*/ 330851 h 682432"/>
                <a:gd name="connsiteX1515" fmla="*/ 235920 w 924107"/>
                <a:gd name="connsiteY1515" fmla="*/ 349077 h 682432"/>
                <a:gd name="connsiteX1516" fmla="*/ 237960 w 924107"/>
                <a:gd name="connsiteY1516" fmla="*/ 355684 h 682432"/>
                <a:gd name="connsiteX1517" fmla="*/ 224955 w 924107"/>
                <a:gd name="connsiteY1517" fmla="*/ 356986 h 682432"/>
                <a:gd name="connsiteX1518" fmla="*/ 190647 w 924107"/>
                <a:gd name="connsiteY1518" fmla="*/ 352843 h 682432"/>
                <a:gd name="connsiteX1519" fmla="*/ 188768 w 924107"/>
                <a:gd name="connsiteY1519" fmla="*/ 349975 h 682432"/>
                <a:gd name="connsiteX1520" fmla="*/ 191615 w 924107"/>
                <a:gd name="connsiteY1520" fmla="*/ 313857 h 682432"/>
                <a:gd name="connsiteX1521" fmla="*/ 191302 w 924107"/>
                <a:gd name="connsiteY1521" fmla="*/ 291503 h 682432"/>
                <a:gd name="connsiteX1522" fmla="*/ 190668 w 924107"/>
                <a:gd name="connsiteY1522" fmla="*/ 277321 h 682432"/>
                <a:gd name="connsiteX1523" fmla="*/ 193140 w 924107"/>
                <a:gd name="connsiteY1523" fmla="*/ 281192 h 682432"/>
                <a:gd name="connsiteX1524" fmla="*/ 202489 w 924107"/>
                <a:gd name="connsiteY1524" fmla="*/ 293487 h 682432"/>
                <a:gd name="connsiteX1525" fmla="*/ 215334 w 924107"/>
                <a:gd name="connsiteY1525" fmla="*/ 307842 h 682432"/>
                <a:gd name="connsiteX1526" fmla="*/ 228694 w 924107"/>
                <a:gd name="connsiteY1526" fmla="*/ 310954 h 682432"/>
                <a:gd name="connsiteX1527" fmla="*/ 238273 w 924107"/>
                <a:gd name="connsiteY1527" fmla="*/ 304486 h 682432"/>
                <a:gd name="connsiteX1528" fmla="*/ 237222 w 924107"/>
                <a:gd name="connsiteY1528" fmla="*/ 326423 h 682432"/>
                <a:gd name="connsiteX1529" fmla="*/ 235920 w 924107"/>
                <a:gd name="connsiteY1529" fmla="*/ 349077 h 682432"/>
                <a:gd name="connsiteX1530" fmla="*/ 209764 w 924107"/>
                <a:gd name="connsiteY1530" fmla="*/ 371522 h 682432"/>
                <a:gd name="connsiteX1531" fmla="*/ 208915 w 924107"/>
                <a:gd name="connsiteY1531" fmla="*/ 372761 h 682432"/>
                <a:gd name="connsiteX1532" fmla="*/ 197839 w 924107"/>
                <a:gd name="connsiteY1532" fmla="*/ 383051 h 682432"/>
                <a:gd name="connsiteX1533" fmla="*/ 192353 w 924107"/>
                <a:gd name="connsiteY1533" fmla="*/ 385439 h 682432"/>
                <a:gd name="connsiteX1534" fmla="*/ 184904 w 924107"/>
                <a:gd name="connsiteY1534" fmla="*/ 387896 h 682432"/>
                <a:gd name="connsiteX1535" fmla="*/ 187633 w 924107"/>
                <a:gd name="connsiteY1535" fmla="*/ 358824 h 682432"/>
                <a:gd name="connsiteX1536" fmla="*/ 196119 w 924107"/>
                <a:gd name="connsiteY1536" fmla="*/ 362743 h 682432"/>
                <a:gd name="connsiteX1537" fmla="*/ 208630 w 924107"/>
                <a:gd name="connsiteY1537" fmla="*/ 368013 h 682432"/>
                <a:gd name="connsiteX1538" fmla="*/ 209764 w 924107"/>
                <a:gd name="connsiteY1538" fmla="*/ 371522 h 682432"/>
                <a:gd name="connsiteX1539" fmla="*/ 75150 w 924107"/>
                <a:gd name="connsiteY1539" fmla="*/ 361852 h 682432"/>
                <a:gd name="connsiteX1540" fmla="*/ 97894 w 924107"/>
                <a:gd name="connsiteY1540" fmla="*/ 369120 h 682432"/>
                <a:gd name="connsiteX1541" fmla="*/ 89596 w 924107"/>
                <a:gd name="connsiteY1541" fmla="*/ 381812 h 682432"/>
                <a:gd name="connsiteX1542" fmla="*/ 80789 w 924107"/>
                <a:gd name="connsiteY1542" fmla="*/ 390556 h 682432"/>
                <a:gd name="connsiteX1543" fmla="*/ 74036 w 924107"/>
                <a:gd name="connsiteY1543" fmla="*/ 393076 h 682432"/>
                <a:gd name="connsiteX1544" fmla="*/ 75150 w 924107"/>
                <a:gd name="connsiteY1544" fmla="*/ 361852 h 682432"/>
                <a:gd name="connsiteX1545" fmla="*/ 57537 w 924107"/>
                <a:gd name="connsiteY1545" fmla="*/ 611114 h 682432"/>
                <a:gd name="connsiteX1546" fmla="*/ 55434 w 924107"/>
                <a:gd name="connsiteY1546" fmla="*/ 609040 h 682432"/>
                <a:gd name="connsiteX1547" fmla="*/ 56534 w 924107"/>
                <a:gd name="connsiteY1547" fmla="*/ 596940 h 682432"/>
                <a:gd name="connsiteX1548" fmla="*/ 92179 w 924107"/>
                <a:gd name="connsiteY1548" fmla="*/ 606512 h 682432"/>
                <a:gd name="connsiteX1549" fmla="*/ 97463 w 924107"/>
                <a:gd name="connsiteY1549" fmla="*/ 606721 h 682432"/>
                <a:gd name="connsiteX1550" fmla="*/ 99203 w 924107"/>
                <a:gd name="connsiteY1550" fmla="*/ 607689 h 682432"/>
                <a:gd name="connsiteX1551" fmla="*/ 100199 w 924107"/>
                <a:gd name="connsiteY1551" fmla="*/ 618264 h 682432"/>
                <a:gd name="connsiteX1552" fmla="*/ 84437 w 924107"/>
                <a:gd name="connsiteY1552" fmla="*/ 616259 h 682432"/>
                <a:gd name="connsiteX1553" fmla="*/ 82202 w 924107"/>
                <a:gd name="connsiteY1553" fmla="*/ 615967 h 682432"/>
                <a:gd name="connsiteX1554" fmla="*/ 68947 w 924107"/>
                <a:gd name="connsiteY1554" fmla="*/ 613384 h 682432"/>
                <a:gd name="connsiteX1555" fmla="*/ 57537 w 924107"/>
                <a:gd name="connsiteY1555" fmla="*/ 611114 h 682432"/>
                <a:gd name="connsiteX1556" fmla="*/ 99189 w 924107"/>
                <a:gd name="connsiteY1556" fmla="*/ 647469 h 682432"/>
                <a:gd name="connsiteX1557" fmla="*/ 86804 w 924107"/>
                <a:gd name="connsiteY1557" fmla="*/ 648541 h 682432"/>
                <a:gd name="connsiteX1558" fmla="*/ 73981 w 924107"/>
                <a:gd name="connsiteY1558" fmla="*/ 647859 h 682432"/>
                <a:gd name="connsiteX1559" fmla="*/ 62292 w 924107"/>
                <a:gd name="connsiteY1559" fmla="*/ 648499 h 682432"/>
                <a:gd name="connsiteX1560" fmla="*/ 58511 w 924107"/>
                <a:gd name="connsiteY1560" fmla="*/ 648513 h 682432"/>
                <a:gd name="connsiteX1561" fmla="*/ 56659 w 924107"/>
                <a:gd name="connsiteY1561" fmla="*/ 647462 h 682432"/>
                <a:gd name="connsiteX1562" fmla="*/ 55956 w 924107"/>
                <a:gd name="connsiteY1562" fmla="*/ 641934 h 682432"/>
                <a:gd name="connsiteX1563" fmla="*/ 59883 w 924107"/>
                <a:gd name="connsiteY1563" fmla="*/ 639456 h 682432"/>
                <a:gd name="connsiteX1564" fmla="*/ 73744 w 924107"/>
                <a:gd name="connsiteY1564" fmla="*/ 643139 h 682432"/>
                <a:gd name="connsiteX1565" fmla="*/ 82349 w 924107"/>
                <a:gd name="connsiteY1565" fmla="*/ 643939 h 682432"/>
                <a:gd name="connsiteX1566" fmla="*/ 84890 w 924107"/>
                <a:gd name="connsiteY1566" fmla="*/ 642651 h 682432"/>
                <a:gd name="connsiteX1567" fmla="*/ 83894 w 924107"/>
                <a:gd name="connsiteY1567" fmla="*/ 640354 h 682432"/>
                <a:gd name="connsiteX1568" fmla="*/ 74621 w 924107"/>
                <a:gd name="connsiteY1568" fmla="*/ 634896 h 682432"/>
                <a:gd name="connsiteX1569" fmla="*/ 61080 w 924107"/>
                <a:gd name="connsiteY1569" fmla="*/ 633281 h 682432"/>
                <a:gd name="connsiteX1570" fmla="*/ 65369 w 924107"/>
                <a:gd name="connsiteY1570" fmla="*/ 626054 h 682432"/>
                <a:gd name="connsiteX1571" fmla="*/ 67172 w 924107"/>
                <a:gd name="connsiteY1571" fmla="*/ 625532 h 682432"/>
                <a:gd name="connsiteX1572" fmla="*/ 93000 w 924107"/>
                <a:gd name="connsiteY1572" fmla="*/ 628254 h 682432"/>
                <a:gd name="connsiteX1573" fmla="*/ 97344 w 924107"/>
                <a:gd name="connsiteY1573" fmla="*/ 631596 h 682432"/>
                <a:gd name="connsiteX1574" fmla="*/ 99774 w 924107"/>
                <a:gd name="connsiteY1574" fmla="*/ 636713 h 682432"/>
                <a:gd name="connsiteX1575" fmla="*/ 101605 w 924107"/>
                <a:gd name="connsiteY1575" fmla="*/ 644677 h 682432"/>
                <a:gd name="connsiteX1576" fmla="*/ 99189 w 924107"/>
                <a:gd name="connsiteY1576" fmla="*/ 647469 h 682432"/>
                <a:gd name="connsiteX1577" fmla="*/ 137250 w 924107"/>
                <a:gd name="connsiteY1577" fmla="*/ 469900 h 682432"/>
                <a:gd name="connsiteX1578" fmla="*/ 130267 w 924107"/>
                <a:gd name="connsiteY1578" fmla="*/ 443612 h 682432"/>
                <a:gd name="connsiteX1579" fmla="*/ 127392 w 924107"/>
                <a:gd name="connsiteY1579" fmla="*/ 426333 h 682432"/>
                <a:gd name="connsiteX1580" fmla="*/ 131757 w 924107"/>
                <a:gd name="connsiteY1580" fmla="*/ 426848 h 682432"/>
                <a:gd name="connsiteX1581" fmla="*/ 138531 w 924107"/>
                <a:gd name="connsiteY1581" fmla="*/ 423409 h 682432"/>
                <a:gd name="connsiteX1582" fmla="*/ 138308 w 924107"/>
                <a:gd name="connsiteY1582" fmla="*/ 419698 h 682432"/>
                <a:gd name="connsiteX1583" fmla="*/ 132251 w 924107"/>
                <a:gd name="connsiteY1583" fmla="*/ 416941 h 682432"/>
                <a:gd name="connsiteX1584" fmla="*/ 116093 w 924107"/>
                <a:gd name="connsiteY1584" fmla="*/ 417011 h 682432"/>
                <a:gd name="connsiteX1585" fmla="*/ 102970 w 924107"/>
                <a:gd name="connsiteY1585" fmla="*/ 418487 h 682432"/>
                <a:gd name="connsiteX1586" fmla="*/ 101480 w 924107"/>
                <a:gd name="connsiteY1586" fmla="*/ 418626 h 682432"/>
                <a:gd name="connsiteX1587" fmla="*/ 99022 w 924107"/>
                <a:gd name="connsiteY1587" fmla="*/ 420394 h 682432"/>
                <a:gd name="connsiteX1588" fmla="*/ 101403 w 924107"/>
                <a:gd name="connsiteY1588" fmla="*/ 423019 h 682432"/>
                <a:gd name="connsiteX1589" fmla="*/ 105880 w 924107"/>
                <a:gd name="connsiteY1589" fmla="*/ 423701 h 682432"/>
                <a:gd name="connsiteX1590" fmla="*/ 117060 w 924107"/>
                <a:gd name="connsiteY1590" fmla="*/ 424516 h 682432"/>
                <a:gd name="connsiteX1591" fmla="*/ 113092 w 924107"/>
                <a:gd name="connsiteY1591" fmla="*/ 437312 h 682432"/>
                <a:gd name="connsiteX1592" fmla="*/ 103359 w 924107"/>
                <a:gd name="connsiteY1592" fmla="*/ 483093 h 682432"/>
                <a:gd name="connsiteX1593" fmla="*/ 100046 w 924107"/>
                <a:gd name="connsiteY1593" fmla="*/ 506262 h 682432"/>
                <a:gd name="connsiteX1594" fmla="*/ 97797 w 924107"/>
                <a:gd name="connsiteY1594" fmla="*/ 529953 h 682432"/>
                <a:gd name="connsiteX1595" fmla="*/ 97400 w 924107"/>
                <a:gd name="connsiteY1595" fmla="*/ 562124 h 682432"/>
                <a:gd name="connsiteX1596" fmla="*/ 98082 w 924107"/>
                <a:gd name="connsiteY1596" fmla="*/ 590911 h 682432"/>
                <a:gd name="connsiteX1597" fmla="*/ 95005 w 924107"/>
                <a:gd name="connsiteY1597" fmla="*/ 593939 h 682432"/>
                <a:gd name="connsiteX1598" fmla="*/ 74182 w 924107"/>
                <a:gd name="connsiteY1598" fmla="*/ 594336 h 682432"/>
                <a:gd name="connsiteX1599" fmla="*/ 58804 w 924107"/>
                <a:gd name="connsiteY1599" fmla="*/ 592805 h 682432"/>
                <a:gd name="connsiteX1600" fmla="*/ 56207 w 924107"/>
                <a:gd name="connsiteY1600" fmla="*/ 589546 h 682432"/>
                <a:gd name="connsiteX1601" fmla="*/ 56555 w 924107"/>
                <a:gd name="connsiteY1601" fmla="*/ 559569 h 682432"/>
                <a:gd name="connsiteX1602" fmla="*/ 58358 w 924107"/>
                <a:gd name="connsiteY1602" fmla="*/ 533566 h 682432"/>
                <a:gd name="connsiteX1603" fmla="*/ 60293 w 924107"/>
                <a:gd name="connsiteY1603" fmla="*/ 509067 h 682432"/>
                <a:gd name="connsiteX1604" fmla="*/ 65724 w 924107"/>
                <a:gd name="connsiteY1604" fmla="*/ 465243 h 682432"/>
                <a:gd name="connsiteX1605" fmla="*/ 69114 w 924107"/>
                <a:gd name="connsiteY1605" fmla="*/ 442853 h 682432"/>
                <a:gd name="connsiteX1606" fmla="*/ 71850 w 924107"/>
                <a:gd name="connsiteY1606" fmla="*/ 423395 h 682432"/>
                <a:gd name="connsiteX1607" fmla="*/ 73180 w 924107"/>
                <a:gd name="connsiteY1607" fmla="*/ 405308 h 682432"/>
                <a:gd name="connsiteX1608" fmla="*/ 73618 w 924107"/>
                <a:gd name="connsiteY1608" fmla="*/ 400442 h 682432"/>
                <a:gd name="connsiteX1609" fmla="*/ 76382 w 924107"/>
                <a:gd name="connsiteY1609" fmla="*/ 397532 h 682432"/>
                <a:gd name="connsiteX1610" fmla="*/ 95896 w 924107"/>
                <a:gd name="connsiteY1610" fmla="*/ 386260 h 682432"/>
                <a:gd name="connsiteX1611" fmla="*/ 104299 w 924107"/>
                <a:gd name="connsiteY1611" fmla="*/ 372358 h 682432"/>
                <a:gd name="connsiteX1612" fmla="*/ 118223 w 924107"/>
                <a:gd name="connsiteY1612" fmla="*/ 376695 h 682432"/>
                <a:gd name="connsiteX1613" fmla="*/ 121161 w 924107"/>
                <a:gd name="connsiteY1613" fmla="*/ 377412 h 682432"/>
                <a:gd name="connsiteX1614" fmla="*/ 122985 w 924107"/>
                <a:gd name="connsiteY1614" fmla="*/ 380023 h 682432"/>
                <a:gd name="connsiteX1615" fmla="*/ 121683 w 924107"/>
                <a:gd name="connsiteY1615" fmla="*/ 389372 h 682432"/>
                <a:gd name="connsiteX1616" fmla="*/ 121620 w 924107"/>
                <a:gd name="connsiteY1616" fmla="*/ 396146 h 682432"/>
                <a:gd name="connsiteX1617" fmla="*/ 124266 w 924107"/>
                <a:gd name="connsiteY1617" fmla="*/ 396933 h 682432"/>
                <a:gd name="connsiteX1618" fmla="*/ 126842 w 924107"/>
                <a:gd name="connsiteY1618" fmla="*/ 391196 h 682432"/>
                <a:gd name="connsiteX1619" fmla="*/ 126661 w 924107"/>
                <a:gd name="connsiteY1619" fmla="*/ 379493 h 682432"/>
                <a:gd name="connsiteX1620" fmla="*/ 141141 w 924107"/>
                <a:gd name="connsiteY1620" fmla="*/ 383204 h 682432"/>
                <a:gd name="connsiteX1621" fmla="*/ 173800 w 924107"/>
                <a:gd name="connsiteY1621" fmla="*/ 394016 h 682432"/>
                <a:gd name="connsiteX1622" fmla="*/ 179049 w 924107"/>
                <a:gd name="connsiteY1622" fmla="*/ 402287 h 682432"/>
                <a:gd name="connsiteX1623" fmla="*/ 177420 w 924107"/>
                <a:gd name="connsiteY1623" fmla="*/ 420366 h 682432"/>
                <a:gd name="connsiteX1624" fmla="*/ 176626 w 924107"/>
                <a:gd name="connsiteY1624" fmla="*/ 446111 h 682432"/>
                <a:gd name="connsiteX1625" fmla="*/ 177580 w 924107"/>
                <a:gd name="connsiteY1625" fmla="*/ 472142 h 682432"/>
                <a:gd name="connsiteX1626" fmla="*/ 178589 w 924107"/>
                <a:gd name="connsiteY1626" fmla="*/ 489894 h 682432"/>
                <a:gd name="connsiteX1627" fmla="*/ 179390 w 924107"/>
                <a:gd name="connsiteY1627" fmla="*/ 531136 h 682432"/>
                <a:gd name="connsiteX1628" fmla="*/ 181068 w 924107"/>
                <a:gd name="connsiteY1628" fmla="*/ 551451 h 682432"/>
                <a:gd name="connsiteX1629" fmla="*/ 183114 w 924107"/>
                <a:gd name="connsiteY1629" fmla="*/ 577816 h 682432"/>
                <a:gd name="connsiteX1630" fmla="*/ 183616 w 924107"/>
                <a:gd name="connsiteY1630" fmla="*/ 587632 h 682432"/>
                <a:gd name="connsiteX1631" fmla="*/ 181221 w 924107"/>
                <a:gd name="connsiteY1631" fmla="*/ 590096 h 682432"/>
                <a:gd name="connsiteX1632" fmla="*/ 172512 w 924107"/>
                <a:gd name="connsiteY1632" fmla="*/ 589825 h 682432"/>
                <a:gd name="connsiteX1633" fmla="*/ 146258 w 924107"/>
                <a:gd name="connsiteY1633" fmla="*/ 594538 h 682432"/>
                <a:gd name="connsiteX1634" fmla="*/ 143690 w 924107"/>
                <a:gd name="connsiteY1634" fmla="*/ 594935 h 682432"/>
                <a:gd name="connsiteX1635" fmla="*/ 145033 w 924107"/>
                <a:gd name="connsiteY1635" fmla="*/ 569127 h 682432"/>
                <a:gd name="connsiteX1636" fmla="*/ 145507 w 924107"/>
                <a:gd name="connsiteY1636" fmla="*/ 540723 h 682432"/>
                <a:gd name="connsiteX1637" fmla="*/ 143007 w 924107"/>
                <a:gd name="connsiteY1637" fmla="*/ 514031 h 682432"/>
                <a:gd name="connsiteX1638" fmla="*/ 142137 w 924107"/>
                <a:gd name="connsiteY1638" fmla="*/ 499690 h 682432"/>
                <a:gd name="connsiteX1639" fmla="*/ 137250 w 924107"/>
                <a:gd name="connsiteY1639" fmla="*/ 469900 h 682432"/>
                <a:gd name="connsiteX1640" fmla="*/ 144692 w 924107"/>
                <a:gd name="connsiteY1640" fmla="*/ 617617 h 682432"/>
                <a:gd name="connsiteX1641" fmla="*/ 142262 w 924107"/>
                <a:gd name="connsiteY1641" fmla="*/ 616057 h 682432"/>
                <a:gd name="connsiteX1642" fmla="*/ 142276 w 924107"/>
                <a:gd name="connsiteY1642" fmla="*/ 605496 h 682432"/>
                <a:gd name="connsiteX1643" fmla="*/ 145729 w 924107"/>
                <a:gd name="connsiteY1643" fmla="*/ 601799 h 682432"/>
                <a:gd name="connsiteX1644" fmla="*/ 157850 w 924107"/>
                <a:gd name="connsiteY1644" fmla="*/ 600950 h 682432"/>
                <a:gd name="connsiteX1645" fmla="*/ 178944 w 924107"/>
                <a:gd name="connsiteY1645" fmla="*/ 604041 h 682432"/>
                <a:gd name="connsiteX1646" fmla="*/ 180406 w 924107"/>
                <a:gd name="connsiteY1646" fmla="*/ 604410 h 682432"/>
                <a:gd name="connsiteX1647" fmla="*/ 185036 w 924107"/>
                <a:gd name="connsiteY1647" fmla="*/ 609255 h 682432"/>
                <a:gd name="connsiteX1648" fmla="*/ 185384 w 924107"/>
                <a:gd name="connsiteY1648" fmla="*/ 614143 h 682432"/>
                <a:gd name="connsiteX1649" fmla="*/ 183163 w 924107"/>
                <a:gd name="connsiteY1649" fmla="*/ 617296 h 682432"/>
                <a:gd name="connsiteX1650" fmla="*/ 161094 w 924107"/>
                <a:gd name="connsiteY1650" fmla="*/ 617867 h 682432"/>
                <a:gd name="connsiteX1651" fmla="*/ 144692 w 924107"/>
                <a:gd name="connsiteY1651" fmla="*/ 617617 h 682432"/>
                <a:gd name="connsiteX1652" fmla="*/ 191392 w 924107"/>
                <a:gd name="connsiteY1652" fmla="*/ 651089 h 682432"/>
                <a:gd name="connsiteX1653" fmla="*/ 177984 w 924107"/>
                <a:gd name="connsiteY1653" fmla="*/ 654835 h 682432"/>
                <a:gd name="connsiteX1654" fmla="*/ 166441 w 924107"/>
                <a:gd name="connsiteY1654" fmla="*/ 653080 h 682432"/>
                <a:gd name="connsiteX1655" fmla="*/ 155831 w 924107"/>
                <a:gd name="connsiteY1655" fmla="*/ 646355 h 682432"/>
                <a:gd name="connsiteX1656" fmla="*/ 153053 w 924107"/>
                <a:gd name="connsiteY1656" fmla="*/ 636692 h 682432"/>
                <a:gd name="connsiteX1657" fmla="*/ 154035 w 924107"/>
                <a:gd name="connsiteY1657" fmla="*/ 628505 h 682432"/>
                <a:gd name="connsiteX1658" fmla="*/ 163378 w 924107"/>
                <a:gd name="connsiteY1658" fmla="*/ 629521 h 682432"/>
                <a:gd name="connsiteX1659" fmla="*/ 175415 w 924107"/>
                <a:gd name="connsiteY1659" fmla="*/ 628609 h 682432"/>
                <a:gd name="connsiteX1660" fmla="*/ 185147 w 924107"/>
                <a:gd name="connsiteY1660" fmla="*/ 632334 h 682432"/>
                <a:gd name="connsiteX1661" fmla="*/ 178046 w 924107"/>
                <a:gd name="connsiteY1661" fmla="*/ 634026 h 682432"/>
                <a:gd name="connsiteX1662" fmla="*/ 171286 w 924107"/>
                <a:gd name="connsiteY1662" fmla="*/ 636400 h 682432"/>
                <a:gd name="connsiteX1663" fmla="*/ 166448 w 924107"/>
                <a:gd name="connsiteY1663" fmla="*/ 639957 h 682432"/>
                <a:gd name="connsiteX1664" fmla="*/ 164909 w 924107"/>
                <a:gd name="connsiteY1664" fmla="*/ 643208 h 682432"/>
                <a:gd name="connsiteX1665" fmla="*/ 168606 w 924107"/>
                <a:gd name="connsiteY1665" fmla="*/ 644204 h 682432"/>
                <a:gd name="connsiteX1666" fmla="*/ 174760 w 924107"/>
                <a:gd name="connsiteY1666" fmla="*/ 642672 h 682432"/>
                <a:gd name="connsiteX1667" fmla="*/ 188183 w 924107"/>
                <a:gd name="connsiteY1667" fmla="*/ 637667 h 682432"/>
                <a:gd name="connsiteX1668" fmla="*/ 191267 w 924107"/>
                <a:gd name="connsiteY1668" fmla="*/ 638718 h 682432"/>
                <a:gd name="connsiteX1669" fmla="*/ 193557 w 924107"/>
                <a:gd name="connsiteY1669" fmla="*/ 642637 h 682432"/>
                <a:gd name="connsiteX1670" fmla="*/ 191392 w 924107"/>
                <a:gd name="connsiteY1670" fmla="*/ 651089 h 682432"/>
                <a:gd name="connsiteX1671" fmla="*/ 224816 w 924107"/>
                <a:gd name="connsiteY1671" fmla="*/ 642610 h 682432"/>
                <a:gd name="connsiteX1672" fmla="*/ 221822 w 924107"/>
                <a:gd name="connsiteY1672" fmla="*/ 646292 h 682432"/>
                <a:gd name="connsiteX1673" fmla="*/ 207363 w 924107"/>
                <a:gd name="connsiteY1673" fmla="*/ 653547 h 682432"/>
                <a:gd name="connsiteX1674" fmla="*/ 205664 w 924107"/>
                <a:gd name="connsiteY1674" fmla="*/ 653421 h 682432"/>
                <a:gd name="connsiteX1675" fmla="*/ 199503 w 924107"/>
                <a:gd name="connsiteY1675" fmla="*/ 629104 h 682432"/>
                <a:gd name="connsiteX1676" fmla="*/ 223981 w 924107"/>
                <a:gd name="connsiteY1676" fmla="*/ 629772 h 682432"/>
                <a:gd name="connsiteX1677" fmla="*/ 225603 w 924107"/>
                <a:gd name="connsiteY1677" fmla="*/ 631707 h 682432"/>
                <a:gd name="connsiteX1678" fmla="*/ 224816 w 924107"/>
                <a:gd name="connsiteY1678" fmla="*/ 642610 h 682432"/>
                <a:gd name="connsiteX1679" fmla="*/ 251953 w 924107"/>
                <a:gd name="connsiteY1679" fmla="*/ 545694 h 682432"/>
                <a:gd name="connsiteX1680" fmla="*/ 250129 w 924107"/>
                <a:gd name="connsiteY1680" fmla="*/ 520081 h 682432"/>
                <a:gd name="connsiteX1681" fmla="*/ 248493 w 924107"/>
                <a:gd name="connsiteY1681" fmla="*/ 501646 h 682432"/>
                <a:gd name="connsiteX1682" fmla="*/ 245395 w 924107"/>
                <a:gd name="connsiteY1682" fmla="*/ 476549 h 682432"/>
                <a:gd name="connsiteX1683" fmla="*/ 244170 w 924107"/>
                <a:gd name="connsiteY1683" fmla="*/ 466454 h 682432"/>
                <a:gd name="connsiteX1684" fmla="*/ 244511 w 924107"/>
                <a:gd name="connsiteY1684" fmla="*/ 453623 h 682432"/>
                <a:gd name="connsiteX1685" fmla="*/ 244539 w 924107"/>
                <a:gd name="connsiteY1685" fmla="*/ 440389 h 682432"/>
                <a:gd name="connsiteX1686" fmla="*/ 244901 w 924107"/>
                <a:gd name="connsiteY1686" fmla="*/ 413962 h 682432"/>
                <a:gd name="connsiteX1687" fmla="*/ 251925 w 924107"/>
                <a:gd name="connsiteY1687" fmla="*/ 406749 h 682432"/>
                <a:gd name="connsiteX1688" fmla="*/ 248096 w 924107"/>
                <a:gd name="connsiteY1688" fmla="*/ 400734 h 682432"/>
                <a:gd name="connsiteX1689" fmla="*/ 244685 w 924107"/>
                <a:gd name="connsiteY1689" fmla="*/ 400741 h 682432"/>
                <a:gd name="connsiteX1690" fmla="*/ 226765 w 924107"/>
                <a:gd name="connsiteY1690" fmla="*/ 403240 h 682432"/>
                <a:gd name="connsiteX1691" fmla="*/ 223375 w 924107"/>
                <a:gd name="connsiteY1691" fmla="*/ 407779 h 682432"/>
                <a:gd name="connsiteX1692" fmla="*/ 225860 w 924107"/>
                <a:gd name="connsiteY1692" fmla="*/ 410139 h 682432"/>
                <a:gd name="connsiteX1693" fmla="*/ 230977 w 924107"/>
                <a:gd name="connsiteY1693" fmla="*/ 411323 h 682432"/>
                <a:gd name="connsiteX1694" fmla="*/ 233163 w 924107"/>
                <a:gd name="connsiteY1694" fmla="*/ 414045 h 682432"/>
                <a:gd name="connsiteX1695" fmla="*/ 232411 w 924107"/>
                <a:gd name="connsiteY1695" fmla="*/ 451166 h 682432"/>
                <a:gd name="connsiteX1696" fmla="*/ 231249 w 924107"/>
                <a:gd name="connsiteY1696" fmla="*/ 481436 h 682432"/>
                <a:gd name="connsiteX1697" fmla="*/ 230128 w 924107"/>
                <a:gd name="connsiteY1697" fmla="*/ 509784 h 682432"/>
                <a:gd name="connsiteX1698" fmla="*/ 228561 w 924107"/>
                <a:gd name="connsiteY1698" fmla="*/ 535056 h 682432"/>
                <a:gd name="connsiteX1699" fmla="*/ 227733 w 924107"/>
                <a:gd name="connsiteY1699" fmla="*/ 553199 h 682432"/>
                <a:gd name="connsiteX1700" fmla="*/ 223653 w 924107"/>
                <a:gd name="connsiteY1700" fmla="*/ 584645 h 682432"/>
                <a:gd name="connsiteX1701" fmla="*/ 223396 w 924107"/>
                <a:gd name="connsiteY1701" fmla="*/ 596369 h 682432"/>
                <a:gd name="connsiteX1702" fmla="*/ 221843 w 924107"/>
                <a:gd name="connsiteY1702" fmla="*/ 614317 h 682432"/>
                <a:gd name="connsiteX1703" fmla="*/ 219379 w 924107"/>
                <a:gd name="connsiteY1703" fmla="*/ 616433 h 682432"/>
                <a:gd name="connsiteX1704" fmla="*/ 200081 w 924107"/>
                <a:gd name="connsiteY1704" fmla="*/ 615967 h 682432"/>
                <a:gd name="connsiteX1705" fmla="*/ 198458 w 924107"/>
                <a:gd name="connsiteY1705" fmla="*/ 614331 h 682432"/>
                <a:gd name="connsiteX1706" fmla="*/ 196530 w 924107"/>
                <a:gd name="connsiteY1706" fmla="*/ 596244 h 682432"/>
                <a:gd name="connsiteX1707" fmla="*/ 195193 w 924107"/>
                <a:gd name="connsiteY1707" fmla="*/ 567470 h 682432"/>
                <a:gd name="connsiteX1708" fmla="*/ 193975 w 924107"/>
                <a:gd name="connsiteY1708" fmla="*/ 554278 h 682432"/>
                <a:gd name="connsiteX1709" fmla="*/ 193286 w 924107"/>
                <a:gd name="connsiteY1709" fmla="*/ 539122 h 682432"/>
                <a:gd name="connsiteX1710" fmla="*/ 191350 w 924107"/>
                <a:gd name="connsiteY1710" fmla="*/ 516503 h 682432"/>
                <a:gd name="connsiteX1711" fmla="*/ 191176 w 924107"/>
                <a:gd name="connsiteY1711" fmla="*/ 495290 h 682432"/>
                <a:gd name="connsiteX1712" fmla="*/ 190800 w 924107"/>
                <a:gd name="connsiteY1712" fmla="*/ 490786 h 682432"/>
                <a:gd name="connsiteX1713" fmla="*/ 189714 w 924107"/>
                <a:gd name="connsiteY1713" fmla="*/ 473750 h 682432"/>
                <a:gd name="connsiteX1714" fmla="*/ 206882 w 924107"/>
                <a:gd name="connsiteY1714" fmla="*/ 497128 h 682432"/>
                <a:gd name="connsiteX1715" fmla="*/ 206116 w 924107"/>
                <a:gd name="connsiteY1715" fmla="*/ 493361 h 682432"/>
                <a:gd name="connsiteX1716" fmla="*/ 196398 w 924107"/>
                <a:gd name="connsiteY1716" fmla="*/ 475838 h 682432"/>
                <a:gd name="connsiteX1717" fmla="*/ 192986 w 924107"/>
                <a:gd name="connsiteY1717" fmla="*/ 470833 h 682432"/>
                <a:gd name="connsiteX1718" fmla="*/ 188322 w 924107"/>
                <a:gd name="connsiteY1718" fmla="*/ 455635 h 682432"/>
                <a:gd name="connsiteX1719" fmla="*/ 187981 w 924107"/>
                <a:gd name="connsiteY1719" fmla="*/ 448701 h 682432"/>
                <a:gd name="connsiteX1720" fmla="*/ 199217 w 924107"/>
                <a:gd name="connsiteY1720" fmla="*/ 463871 h 682432"/>
                <a:gd name="connsiteX1721" fmla="*/ 212264 w 924107"/>
                <a:gd name="connsiteY1721" fmla="*/ 477969 h 682432"/>
                <a:gd name="connsiteX1722" fmla="*/ 212083 w 924107"/>
                <a:gd name="connsiteY1722" fmla="*/ 475532 h 682432"/>
                <a:gd name="connsiteX1723" fmla="*/ 190953 w 924107"/>
                <a:gd name="connsiteY1723" fmla="*/ 445485 h 682432"/>
                <a:gd name="connsiteX1724" fmla="*/ 187828 w 924107"/>
                <a:gd name="connsiteY1724" fmla="*/ 442178 h 682432"/>
                <a:gd name="connsiteX1725" fmla="*/ 187842 w 924107"/>
                <a:gd name="connsiteY1725" fmla="*/ 437249 h 682432"/>
                <a:gd name="connsiteX1726" fmla="*/ 184890 w 924107"/>
                <a:gd name="connsiteY1726" fmla="*/ 399996 h 682432"/>
                <a:gd name="connsiteX1727" fmla="*/ 184973 w 924107"/>
                <a:gd name="connsiteY1727" fmla="*/ 395680 h 682432"/>
                <a:gd name="connsiteX1728" fmla="*/ 189492 w 924107"/>
                <a:gd name="connsiteY1728" fmla="*/ 401744 h 682432"/>
                <a:gd name="connsiteX1729" fmla="*/ 192255 w 924107"/>
                <a:gd name="connsiteY1729" fmla="*/ 402537 h 682432"/>
                <a:gd name="connsiteX1730" fmla="*/ 207843 w 924107"/>
                <a:gd name="connsiteY1730" fmla="*/ 394559 h 682432"/>
                <a:gd name="connsiteX1731" fmla="*/ 216782 w 924107"/>
                <a:gd name="connsiteY1731" fmla="*/ 379215 h 682432"/>
                <a:gd name="connsiteX1732" fmla="*/ 218919 w 924107"/>
                <a:gd name="connsiteY1732" fmla="*/ 370972 h 682432"/>
                <a:gd name="connsiteX1733" fmla="*/ 228116 w 924107"/>
                <a:gd name="connsiteY1733" fmla="*/ 372636 h 682432"/>
                <a:gd name="connsiteX1734" fmla="*/ 231374 w 924107"/>
                <a:gd name="connsiteY1734" fmla="*/ 376249 h 682432"/>
                <a:gd name="connsiteX1735" fmla="*/ 234932 w 924107"/>
                <a:gd name="connsiteY1735" fmla="*/ 386852 h 682432"/>
                <a:gd name="connsiteX1736" fmla="*/ 240083 w 924107"/>
                <a:gd name="connsiteY1736" fmla="*/ 386595 h 682432"/>
                <a:gd name="connsiteX1737" fmla="*/ 242221 w 924107"/>
                <a:gd name="connsiteY1737" fmla="*/ 374829 h 682432"/>
                <a:gd name="connsiteX1738" fmla="*/ 254244 w 924107"/>
                <a:gd name="connsiteY1738" fmla="*/ 373562 h 682432"/>
                <a:gd name="connsiteX1739" fmla="*/ 254905 w 924107"/>
                <a:gd name="connsiteY1739" fmla="*/ 376667 h 682432"/>
                <a:gd name="connsiteX1740" fmla="*/ 260864 w 924107"/>
                <a:gd name="connsiteY1740" fmla="*/ 416155 h 682432"/>
                <a:gd name="connsiteX1741" fmla="*/ 263524 w 924107"/>
                <a:gd name="connsiteY1741" fmla="*/ 428700 h 682432"/>
                <a:gd name="connsiteX1742" fmla="*/ 270012 w 924107"/>
                <a:gd name="connsiteY1742" fmla="*/ 446766 h 682432"/>
                <a:gd name="connsiteX1743" fmla="*/ 273612 w 924107"/>
                <a:gd name="connsiteY1743" fmla="*/ 451618 h 682432"/>
                <a:gd name="connsiteX1744" fmla="*/ 274684 w 924107"/>
                <a:gd name="connsiteY1744" fmla="*/ 457960 h 682432"/>
                <a:gd name="connsiteX1745" fmla="*/ 266141 w 924107"/>
                <a:gd name="connsiteY1745" fmla="*/ 474843 h 682432"/>
                <a:gd name="connsiteX1746" fmla="*/ 261011 w 924107"/>
                <a:gd name="connsiteY1746" fmla="*/ 487026 h 682432"/>
                <a:gd name="connsiteX1747" fmla="*/ 261059 w 924107"/>
                <a:gd name="connsiteY1747" fmla="*/ 489031 h 682432"/>
                <a:gd name="connsiteX1748" fmla="*/ 263009 w 924107"/>
                <a:gd name="connsiteY1748" fmla="*/ 488370 h 682432"/>
                <a:gd name="connsiteX1749" fmla="*/ 273250 w 924107"/>
                <a:gd name="connsiteY1749" fmla="*/ 474864 h 682432"/>
                <a:gd name="connsiteX1750" fmla="*/ 275108 w 924107"/>
                <a:gd name="connsiteY1750" fmla="*/ 471599 h 682432"/>
                <a:gd name="connsiteX1751" fmla="*/ 274983 w 924107"/>
                <a:gd name="connsiteY1751" fmla="*/ 484938 h 682432"/>
                <a:gd name="connsiteX1752" fmla="*/ 274384 w 924107"/>
                <a:gd name="connsiteY1752" fmla="*/ 486699 h 682432"/>
                <a:gd name="connsiteX1753" fmla="*/ 265891 w 924107"/>
                <a:gd name="connsiteY1753" fmla="*/ 499683 h 682432"/>
                <a:gd name="connsiteX1754" fmla="*/ 259556 w 924107"/>
                <a:gd name="connsiteY1754" fmla="*/ 509534 h 682432"/>
                <a:gd name="connsiteX1755" fmla="*/ 259375 w 924107"/>
                <a:gd name="connsiteY1755" fmla="*/ 511219 h 682432"/>
                <a:gd name="connsiteX1756" fmla="*/ 261087 w 924107"/>
                <a:gd name="connsiteY1756" fmla="*/ 511010 h 682432"/>
                <a:gd name="connsiteX1757" fmla="*/ 272644 w 924107"/>
                <a:gd name="connsiteY1757" fmla="*/ 498903 h 682432"/>
                <a:gd name="connsiteX1758" fmla="*/ 274614 w 924107"/>
                <a:gd name="connsiteY1758" fmla="*/ 495088 h 682432"/>
                <a:gd name="connsiteX1759" fmla="*/ 274927 w 924107"/>
                <a:gd name="connsiteY1759" fmla="*/ 501430 h 682432"/>
                <a:gd name="connsiteX1760" fmla="*/ 274670 w 924107"/>
                <a:gd name="connsiteY1760" fmla="*/ 509005 h 682432"/>
                <a:gd name="connsiteX1761" fmla="*/ 274099 w 924107"/>
                <a:gd name="connsiteY1761" fmla="*/ 571968 h 682432"/>
                <a:gd name="connsiteX1762" fmla="*/ 274203 w 924107"/>
                <a:gd name="connsiteY1762" fmla="*/ 605726 h 682432"/>
                <a:gd name="connsiteX1763" fmla="*/ 274698 w 924107"/>
                <a:gd name="connsiteY1763" fmla="*/ 613265 h 682432"/>
                <a:gd name="connsiteX1764" fmla="*/ 273243 w 924107"/>
                <a:gd name="connsiteY1764" fmla="*/ 614992 h 682432"/>
                <a:gd name="connsiteX1765" fmla="*/ 257495 w 924107"/>
                <a:gd name="connsiteY1765" fmla="*/ 616705 h 682432"/>
                <a:gd name="connsiteX1766" fmla="*/ 254529 w 924107"/>
                <a:gd name="connsiteY1766" fmla="*/ 614150 h 682432"/>
                <a:gd name="connsiteX1767" fmla="*/ 252761 w 924107"/>
                <a:gd name="connsiteY1767" fmla="*/ 591544 h 682432"/>
                <a:gd name="connsiteX1768" fmla="*/ 251953 w 924107"/>
                <a:gd name="connsiteY1768" fmla="*/ 545694 h 682432"/>
                <a:gd name="connsiteX1769" fmla="*/ 289652 w 924107"/>
                <a:gd name="connsiteY1769" fmla="*/ 648263 h 682432"/>
                <a:gd name="connsiteX1770" fmla="*/ 285864 w 924107"/>
                <a:gd name="connsiteY1770" fmla="*/ 653909 h 682432"/>
                <a:gd name="connsiteX1771" fmla="*/ 283421 w 924107"/>
                <a:gd name="connsiteY1771" fmla="*/ 654744 h 682432"/>
                <a:gd name="connsiteX1772" fmla="*/ 274649 w 924107"/>
                <a:gd name="connsiteY1772" fmla="*/ 651305 h 682432"/>
                <a:gd name="connsiteX1773" fmla="*/ 255392 w 924107"/>
                <a:gd name="connsiteY1773" fmla="*/ 641642 h 682432"/>
                <a:gd name="connsiteX1774" fmla="*/ 252782 w 924107"/>
                <a:gd name="connsiteY1774" fmla="*/ 637701 h 682432"/>
                <a:gd name="connsiteX1775" fmla="*/ 252823 w 924107"/>
                <a:gd name="connsiteY1775" fmla="*/ 629570 h 682432"/>
                <a:gd name="connsiteX1776" fmla="*/ 267290 w 924107"/>
                <a:gd name="connsiteY1776" fmla="*/ 628776 h 682432"/>
                <a:gd name="connsiteX1777" fmla="*/ 275192 w 924107"/>
                <a:gd name="connsiteY1777" fmla="*/ 628038 h 682432"/>
                <a:gd name="connsiteX1778" fmla="*/ 279181 w 924107"/>
                <a:gd name="connsiteY1778" fmla="*/ 630204 h 682432"/>
                <a:gd name="connsiteX1779" fmla="*/ 271774 w 924107"/>
                <a:gd name="connsiteY1779" fmla="*/ 630949 h 682432"/>
                <a:gd name="connsiteX1780" fmla="*/ 269302 w 924107"/>
                <a:gd name="connsiteY1780" fmla="*/ 634583 h 682432"/>
                <a:gd name="connsiteX1781" fmla="*/ 274670 w 924107"/>
                <a:gd name="connsiteY1781" fmla="*/ 638175 h 682432"/>
                <a:gd name="connsiteX1782" fmla="*/ 281722 w 924107"/>
                <a:gd name="connsiteY1782" fmla="*/ 635439 h 682432"/>
                <a:gd name="connsiteX1783" fmla="*/ 285210 w 924107"/>
                <a:gd name="connsiteY1783" fmla="*/ 636497 h 682432"/>
                <a:gd name="connsiteX1784" fmla="*/ 290132 w 924107"/>
                <a:gd name="connsiteY1784" fmla="*/ 646251 h 682432"/>
                <a:gd name="connsiteX1785" fmla="*/ 289652 w 924107"/>
                <a:gd name="connsiteY1785" fmla="*/ 648263 h 682432"/>
                <a:gd name="connsiteX1786" fmla="*/ 284020 w 924107"/>
                <a:gd name="connsiteY1786" fmla="*/ 625233 h 682432"/>
                <a:gd name="connsiteX1787" fmla="*/ 286247 w 924107"/>
                <a:gd name="connsiteY1787" fmla="*/ 609297 h 682432"/>
                <a:gd name="connsiteX1788" fmla="*/ 285969 w 924107"/>
                <a:gd name="connsiteY1788" fmla="*/ 591155 h 682432"/>
                <a:gd name="connsiteX1789" fmla="*/ 286421 w 924107"/>
                <a:gd name="connsiteY1789" fmla="*/ 553637 h 682432"/>
                <a:gd name="connsiteX1790" fmla="*/ 286505 w 924107"/>
                <a:gd name="connsiteY1790" fmla="*/ 534290 h 682432"/>
                <a:gd name="connsiteX1791" fmla="*/ 287535 w 924107"/>
                <a:gd name="connsiteY1791" fmla="*/ 526312 h 682432"/>
                <a:gd name="connsiteX1792" fmla="*/ 293557 w 924107"/>
                <a:gd name="connsiteY1792" fmla="*/ 569816 h 682432"/>
                <a:gd name="connsiteX1793" fmla="*/ 296335 w 924107"/>
                <a:gd name="connsiteY1793" fmla="*/ 599133 h 682432"/>
                <a:gd name="connsiteX1794" fmla="*/ 298075 w 924107"/>
                <a:gd name="connsiteY1794" fmla="*/ 625121 h 682432"/>
                <a:gd name="connsiteX1795" fmla="*/ 298131 w 924107"/>
                <a:gd name="connsiteY1795" fmla="*/ 633712 h 682432"/>
                <a:gd name="connsiteX1796" fmla="*/ 291051 w 924107"/>
                <a:gd name="connsiteY1796" fmla="*/ 629772 h 682432"/>
                <a:gd name="connsiteX1797" fmla="*/ 284020 w 924107"/>
                <a:gd name="connsiteY1797" fmla="*/ 625233 h 682432"/>
                <a:gd name="connsiteX1798" fmla="*/ 323305 w 924107"/>
                <a:gd name="connsiteY1798" fmla="*/ 656338 h 682432"/>
                <a:gd name="connsiteX1799" fmla="*/ 320903 w 924107"/>
                <a:gd name="connsiteY1799" fmla="*/ 659137 h 682432"/>
                <a:gd name="connsiteX1800" fmla="*/ 313454 w 924107"/>
                <a:gd name="connsiteY1800" fmla="*/ 661581 h 682432"/>
                <a:gd name="connsiteX1801" fmla="*/ 305573 w 924107"/>
                <a:gd name="connsiteY1801" fmla="*/ 662388 h 682432"/>
                <a:gd name="connsiteX1802" fmla="*/ 305559 w 924107"/>
                <a:gd name="connsiteY1802" fmla="*/ 661991 h 682432"/>
                <a:gd name="connsiteX1803" fmla="*/ 299134 w 924107"/>
                <a:gd name="connsiteY1803" fmla="*/ 662005 h 682432"/>
                <a:gd name="connsiteX1804" fmla="*/ 296976 w 924107"/>
                <a:gd name="connsiteY1804" fmla="*/ 660822 h 682432"/>
                <a:gd name="connsiteX1805" fmla="*/ 297658 w 924107"/>
                <a:gd name="connsiteY1805" fmla="*/ 658448 h 682432"/>
                <a:gd name="connsiteX1806" fmla="*/ 300067 w 924107"/>
                <a:gd name="connsiteY1806" fmla="*/ 656032 h 682432"/>
                <a:gd name="connsiteX1807" fmla="*/ 306228 w 924107"/>
                <a:gd name="connsiteY1807" fmla="*/ 648541 h 682432"/>
                <a:gd name="connsiteX1808" fmla="*/ 308609 w 924107"/>
                <a:gd name="connsiteY1808" fmla="*/ 647330 h 682432"/>
                <a:gd name="connsiteX1809" fmla="*/ 320193 w 924107"/>
                <a:gd name="connsiteY1809" fmla="*/ 647448 h 682432"/>
                <a:gd name="connsiteX1810" fmla="*/ 321732 w 924107"/>
                <a:gd name="connsiteY1810" fmla="*/ 648040 h 682432"/>
                <a:gd name="connsiteX1811" fmla="*/ 323305 w 924107"/>
                <a:gd name="connsiteY1811" fmla="*/ 656338 h 682432"/>
                <a:gd name="connsiteX1812" fmla="*/ 338893 w 924107"/>
                <a:gd name="connsiteY1812" fmla="*/ 607647 h 682432"/>
                <a:gd name="connsiteX1813" fmla="*/ 336846 w 924107"/>
                <a:gd name="connsiteY1813" fmla="*/ 591927 h 682432"/>
                <a:gd name="connsiteX1814" fmla="*/ 334382 w 924107"/>
                <a:gd name="connsiteY1814" fmla="*/ 570165 h 682432"/>
                <a:gd name="connsiteX1815" fmla="*/ 333261 w 924107"/>
                <a:gd name="connsiteY1815" fmla="*/ 547107 h 682432"/>
                <a:gd name="connsiteX1816" fmla="*/ 332161 w 924107"/>
                <a:gd name="connsiteY1816" fmla="*/ 534318 h 682432"/>
                <a:gd name="connsiteX1817" fmla="*/ 332641 w 924107"/>
                <a:gd name="connsiteY1817" fmla="*/ 522998 h 682432"/>
                <a:gd name="connsiteX1818" fmla="*/ 333623 w 924107"/>
                <a:gd name="connsiteY1818" fmla="*/ 500323 h 682432"/>
                <a:gd name="connsiteX1819" fmla="*/ 334298 w 924107"/>
                <a:gd name="connsiteY1819" fmla="*/ 468501 h 682432"/>
                <a:gd name="connsiteX1820" fmla="*/ 332947 w 924107"/>
                <a:gd name="connsiteY1820" fmla="*/ 436372 h 682432"/>
                <a:gd name="connsiteX1821" fmla="*/ 332432 w 924107"/>
                <a:gd name="connsiteY1821" fmla="*/ 428185 h 682432"/>
                <a:gd name="connsiteX1822" fmla="*/ 336324 w 924107"/>
                <a:gd name="connsiteY1822" fmla="*/ 427475 h 682432"/>
                <a:gd name="connsiteX1823" fmla="*/ 342248 w 924107"/>
                <a:gd name="connsiteY1823" fmla="*/ 422852 h 682432"/>
                <a:gd name="connsiteX1824" fmla="*/ 339074 w 924107"/>
                <a:gd name="connsiteY1824" fmla="*/ 417484 h 682432"/>
                <a:gd name="connsiteX1825" fmla="*/ 332411 w 924107"/>
                <a:gd name="connsiteY1825" fmla="*/ 418668 h 682432"/>
                <a:gd name="connsiteX1826" fmla="*/ 319038 w 924107"/>
                <a:gd name="connsiteY1826" fmla="*/ 420777 h 682432"/>
                <a:gd name="connsiteX1827" fmla="*/ 317158 w 924107"/>
                <a:gd name="connsiteY1827" fmla="*/ 420854 h 682432"/>
                <a:gd name="connsiteX1828" fmla="*/ 314213 w 924107"/>
                <a:gd name="connsiteY1828" fmla="*/ 422692 h 682432"/>
                <a:gd name="connsiteX1829" fmla="*/ 316023 w 924107"/>
                <a:gd name="connsiteY1829" fmla="*/ 426214 h 682432"/>
                <a:gd name="connsiteX1830" fmla="*/ 319929 w 924107"/>
                <a:gd name="connsiteY1830" fmla="*/ 427516 h 682432"/>
                <a:gd name="connsiteX1831" fmla="*/ 322532 w 924107"/>
                <a:gd name="connsiteY1831" fmla="*/ 430322 h 682432"/>
                <a:gd name="connsiteX1832" fmla="*/ 322755 w 924107"/>
                <a:gd name="connsiteY1832" fmla="*/ 445861 h 682432"/>
                <a:gd name="connsiteX1833" fmla="*/ 323257 w 924107"/>
                <a:gd name="connsiteY1833" fmla="*/ 479605 h 682432"/>
                <a:gd name="connsiteX1834" fmla="*/ 322358 w 924107"/>
                <a:gd name="connsiteY1834" fmla="*/ 515229 h 682432"/>
                <a:gd name="connsiteX1835" fmla="*/ 320632 w 924107"/>
                <a:gd name="connsiteY1835" fmla="*/ 535147 h 682432"/>
                <a:gd name="connsiteX1836" fmla="*/ 320186 w 924107"/>
                <a:gd name="connsiteY1836" fmla="*/ 555245 h 682432"/>
                <a:gd name="connsiteX1837" fmla="*/ 317604 w 924107"/>
                <a:gd name="connsiteY1837" fmla="*/ 594079 h 682432"/>
                <a:gd name="connsiteX1838" fmla="*/ 315633 w 924107"/>
                <a:gd name="connsiteY1838" fmla="*/ 632598 h 682432"/>
                <a:gd name="connsiteX1839" fmla="*/ 315640 w 924107"/>
                <a:gd name="connsiteY1839" fmla="*/ 636017 h 682432"/>
                <a:gd name="connsiteX1840" fmla="*/ 313747 w 924107"/>
                <a:gd name="connsiteY1840" fmla="*/ 637374 h 682432"/>
                <a:gd name="connsiteX1841" fmla="*/ 313378 w 924107"/>
                <a:gd name="connsiteY1841" fmla="*/ 637291 h 682432"/>
                <a:gd name="connsiteX1842" fmla="*/ 308149 w 924107"/>
                <a:gd name="connsiteY1842" fmla="*/ 630754 h 682432"/>
                <a:gd name="connsiteX1843" fmla="*/ 307641 w 924107"/>
                <a:gd name="connsiteY1843" fmla="*/ 619051 h 682432"/>
                <a:gd name="connsiteX1844" fmla="*/ 305915 w 924107"/>
                <a:gd name="connsiteY1844" fmla="*/ 588467 h 682432"/>
                <a:gd name="connsiteX1845" fmla="*/ 303422 w 924107"/>
                <a:gd name="connsiteY1845" fmla="*/ 565194 h 682432"/>
                <a:gd name="connsiteX1846" fmla="*/ 299865 w 924107"/>
                <a:gd name="connsiteY1846" fmla="*/ 535188 h 682432"/>
                <a:gd name="connsiteX1847" fmla="*/ 298431 w 924107"/>
                <a:gd name="connsiteY1847" fmla="*/ 523952 h 682432"/>
                <a:gd name="connsiteX1848" fmla="*/ 296843 w 924107"/>
                <a:gd name="connsiteY1848" fmla="*/ 503609 h 682432"/>
                <a:gd name="connsiteX1849" fmla="*/ 295214 w 924107"/>
                <a:gd name="connsiteY1849" fmla="*/ 491642 h 682432"/>
                <a:gd name="connsiteX1850" fmla="*/ 288552 w 924107"/>
                <a:gd name="connsiteY1850" fmla="*/ 466036 h 682432"/>
                <a:gd name="connsiteX1851" fmla="*/ 286338 w 924107"/>
                <a:gd name="connsiteY1851" fmla="*/ 454208 h 682432"/>
                <a:gd name="connsiteX1852" fmla="*/ 284660 w 924107"/>
                <a:gd name="connsiteY1852" fmla="*/ 422225 h 682432"/>
                <a:gd name="connsiteX1853" fmla="*/ 291511 w 924107"/>
                <a:gd name="connsiteY1853" fmla="*/ 417261 h 682432"/>
                <a:gd name="connsiteX1854" fmla="*/ 292402 w 924107"/>
                <a:gd name="connsiteY1854" fmla="*/ 413613 h 682432"/>
                <a:gd name="connsiteX1855" fmla="*/ 295514 w 924107"/>
                <a:gd name="connsiteY1855" fmla="*/ 404661 h 682432"/>
                <a:gd name="connsiteX1856" fmla="*/ 304000 w 924107"/>
                <a:gd name="connsiteY1856" fmla="*/ 386574 h 682432"/>
                <a:gd name="connsiteX1857" fmla="*/ 306827 w 924107"/>
                <a:gd name="connsiteY1857" fmla="*/ 384471 h 682432"/>
                <a:gd name="connsiteX1858" fmla="*/ 319567 w 924107"/>
                <a:gd name="connsiteY1858" fmla="*/ 385968 h 682432"/>
                <a:gd name="connsiteX1859" fmla="*/ 322045 w 924107"/>
                <a:gd name="connsiteY1859" fmla="*/ 388829 h 682432"/>
                <a:gd name="connsiteX1860" fmla="*/ 321989 w 924107"/>
                <a:gd name="connsiteY1860" fmla="*/ 396418 h 682432"/>
                <a:gd name="connsiteX1861" fmla="*/ 324356 w 924107"/>
                <a:gd name="connsiteY1861" fmla="*/ 402669 h 682432"/>
                <a:gd name="connsiteX1862" fmla="*/ 328116 w 924107"/>
                <a:gd name="connsiteY1862" fmla="*/ 402398 h 682432"/>
                <a:gd name="connsiteX1863" fmla="*/ 329355 w 924107"/>
                <a:gd name="connsiteY1863" fmla="*/ 395506 h 682432"/>
                <a:gd name="connsiteX1864" fmla="*/ 327726 w 924107"/>
                <a:gd name="connsiteY1864" fmla="*/ 387493 h 682432"/>
                <a:gd name="connsiteX1865" fmla="*/ 345931 w 924107"/>
                <a:gd name="connsiteY1865" fmla="*/ 385251 h 682432"/>
                <a:gd name="connsiteX1866" fmla="*/ 348263 w 924107"/>
                <a:gd name="connsiteY1866" fmla="*/ 386434 h 682432"/>
                <a:gd name="connsiteX1867" fmla="*/ 350888 w 924107"/>
                <a:gd name="connsiteY1867" fmla="*/ 392714 h 682432"/>
                <a:gd name="connsiteX1868" fmla="*/ 359945 w 924107"/>
                <a:gd name="connsiteY1868" fmla="*/ 407355 h 682432"/>
                <a:gd name="connsiteX1869" fmla="*/ 362215 w 924107"/>
                <a:gd name="connsiteY1869" fmla="*/ 414783 h 682432"/>
                <a:gd name="connsiteX1870" fmla="*/ 361609 w 924107"/>
                <a:gd name="connsiteY1870" fmla="*/ 428672 h 682432"/>
                <a:gd name="connsiteX1871" fmla="*/ 361261 w 924107"/>
                <a:gd name="connsiteY1871" fmla="*/ 442686 h 682432"/>
                <a:gd name="connsiteX1872" fmla="*/ 362048 w 924107"/>
                <a:gd name="connsiteY1872" fmla="*/ 445575 h 682432"/>
                <a:gd name="connsiteX1873" fmla="*/ 363795 w 924107"/>
                <a:gd name="connsiteY1873" fmla="*/ 453916 h 682432"/>
                <a:gd name="connsiteX1874" fmla="*/ 362354 w 924107"/>
                <a:gd name="connsiteY1874" fmla="*/ 483733 h 682432"/>
                <a:gd name="connsiteX1875" fmla="*/ 361192 w 924107"/>
                <a:gd name="connsiteY1875" fmla="*/ 505649 h 682432"/>
                <a:gd name="connsiteX1876" fmla="*/ 357836 w 924107"/>
                <a:gd name="connsiteY1876" fmla="*/ 537952 h 682432"/>
                <a:gd name="connsiteX1877" fmla="*/ 357411 w 924107"/>
                <a:gd name="connsiteY1877" fmla="*/ 555774 h 682432"/>
                <a:gd name="connsiteX1878" fmla="*/ 354432 w 924107"/>
                <a:gd name="connsiteY1878" fmla="*/ 590765 h 682432"/>
                <a:gd name="connsiteX1879" fmla="*/ 352392 w 924107"/>
                <a:gd name="connsiteY1879" fmla="*/ 614867 h 682432"/>
                <a:gd name="connsiteX1880" fmla="*/ 352218 w 924107"/>
                <a:gd name="connsiteY1880" fmla="*/ 627008 h 682432"/>
                <a:gd name="connsiteX1881" fmla="*/ 349649 w 924107"/>
                <a:gd name="connsiteY1881" fmla="*/ 629396 h 682432"/>
                <a:gd name="connsiteX1882" fmla="*/ 342826 w 924107"/>
                <a:gd name="connsiteY1882" fmla="*/ 624230 h 682432"/>
                <a:gd name="connsiteX1883" fmla="*/ 338893 w 924107"/>
                <a:gd name="connsiteY1883" fmla="*/ 607647 h 682432"/>
                <a:gd name="connsiteX1884" fmla="*/ 366998 w 924107"/>
                <a:gd name="connsiteY1884" fmla="*/ 656777 h 682432"/>
                <a:gd name="connsiteX1885" fmla="*/ 358449 w 924107"/>
                <a:gd name="connsiteY1885" fmla="*/ 661560 h 682432"/>
                <a:gd name="connsiteX1886" fmla="*/ 347797 w 924107"/>
                <a:gd name="connsiteY1886" fmla="*/ 661845 h 682432"/>
                <a:gd name="connsiteX1887" fmla="*/ 346168 w 924107"/>
                <a:gd name="connsiteY1887" fmla="*/ 659931 h 682432"/>
                <a:gd name="connsiteX1888" fmla="*/ 344121 w 924107"/>
                <a:gd name="connsiteY1888" fmla="*/ 650052 h 682432"/>
                <a:gd name="connsiteX1889" fmla="*/ 345333 w 924107"/>
                <a:gd name="connsiteY1889" fmla="*/ 640312 h 682432"/>
                <a:gd name="connsiteX1890" fmla="*/ 347317 w 924107"/>
                <a:gd name="connsiteY1890" fmla="*/ 638607 h 682432"/>
                <a:gd name="connsiteX1891" fmla="*/ 356569 w 924107"/>
                <a:gd name="connsiteY1891" fmla="*/ 641336 h 682432"/>
                <a:gd name="connsiteX1892" fmla="*/ 359980 w 924107"/>
                <a:gd name="connsiteY1892" fmla="*/ 644267 h 682432"/>
                <a:gd name="connsiteX1893" fmla="*/ 367743 w 924107"/>
                <a:gd name="connsiteY1893" fmla="*/ 654410 h 682432"/>
                <a:gd name="connsiteX1894" fmla="*/ 366998 w 924107"/>
                <a:gd name="connsiteY1894" fmla="*/ 656777 h 682432"/>
                <a:gd name="connsiteX1895" fmla="*/ 386937 w 924107"/>
                <a:gd name="connsiteY1895" fmla="*/ 623402 h 682432"/>
                <a:gd name="connsiteX1896" fmla="*/ 385677 w 924107"/>
                <a:gd name="connsiteY1896" fmla="*/ 636901 h 682432"/>
                <a:gd name="connsiteX1897" fmla="*/ 381882 w 924107"/>
                <a:gd name="connsiteY1897" fmla="*/ 639957 h 682432"/>
                <a:gd name="connsiteX1898" fmla="*/ 375178 w 924107"/>
                <a:gd name="connsiteY1898" fmla="*/ 640758 h 682432"/>
                <a:gd name="connsiteX1899" fmla="*/ 372978 w 924107"/>
                <a:gd name="connsiteY1899" fmla="*/ 640744 h 682432"/>
                <a:gd name="connsiteX1900" fmla="*/ 360307 w 924107"/>
                <a:gd name="connsiteY1900" fmla="*/ 636149 h 682432"/>
                <a:gd name="connsiteX1901" fmla="*/ 358156 w 924107"/>
                <a:gd name="connsiteY1901" fmla="*/ 635251 h 682432"/>
                <a:gd name="connsiteX1902" fmla="*/ 360878 w 924107"/>
                <a:gd name="connsiteY1902" fmla="*/ 622643 h 682432"/>
                <a:gd name="connsiteX1903" fmla="*/ 362925 w 924107"/>
                <a:gd name="connsiteY1903" fmla="*/ 620673 h 682432"/>
                <a:gd name="connsiteX1904" fmla="*/ 373605 w 924107"/>
                <a:gd name="connsiteY1904" fmla="*/ 620687 h 682432"/>
                <a:gd name="connsiteX1905" fmla="*/ 373598 w 924107"/>
                <a:gd name="connsiteY1905" fmla="*/ 625323 h 682432"/>
                <a:gd name="connsiteX1906" fmla="*/ 375262 w 924107"/>
                <a:gd name="connsiteY1906" fmla="*/ 630266 h 682432"/>
                <a:gd name="connsiteX1907" fmla="*/ 378443 w 924107"/>
                <a:gd name="connsiteY1907" fmla="*/ 630204 h 682432"/>
                <a:gd name="connsiteX1908" fmla="*/ 379877 w 924107"/>
                <a:gd name="connsiteY1908" fmla="*/ 624801 h 682432"/>
                <a:gd name="connsiteX1909" fmla="*/ 379675 w 924107"/>
                <a:gd name="connsiteY1909" fmla="*/ 620346 h 682432"/>
                <a:gd name="connsiteX1910" fmla="*/ 383484 w 924107"/>
                <a:gd name="connsiteY1910" fmla="*/ 620332 h 682432"/>
                <a:gd name="connsiteX1911" fmla="*/ 386937 w 924107"/>
                <a:gd name="connsiteY1911" fmla="*/ 623402 h 682432"/>
                <a:gd name="connsiteX1912" fmla="*/ 414868 w 924107"/>
                <a:gd name="connsiteY1912" fmla="*/ 565069 h 682432"/>
                <a:gd name="connsiteX1913" fmla="*/ 413768 w 924107"/>
                <a:gd name="connsiteY1913" fmla="*/ 546195 h 682432"/>
                <a:gd name="connsiteX1914" fmla="*/ 411874 w 924107"/>
                <a:gd name="connsiteY1914" fmla="*/ 506157 h 682432"/>
                <a:gd name="connsiteX1915" fmla="*/ 403353 w 924107"/>
                <a:gd name="connsiteY1915" fmla="*/ 451695 h 682432"/>
                <a:gd name="connsiteX1916" fmla="*/ 403165 w 924107"/>
                <a:gd name="connsiteY1916" fmla="*/ 448304 h 682432"/>
                <a:gd name="connsiteX1917" fmla="*/ 402427 w 924107"/>
                <a:gd name="connsiteY1917" fmla="*/ 447176 h 682432"/>
                <a:gd name="connsiteX1918" fmla="*/ 400853 w 924107"/>
                <a:gd name="connsiteY1918" fmla="*/ 447810 h 682432"/>
                <a:gd name="connsiteX1919" fmla="*/ 400317 w 924107"/>
                <a:gd name="connsiteY1919" fmla="*/ 449627 h 682432"/>
                <a:gd name="connsiteX1920" fmla="*/ 392060 w 924107"/>
                <a:gd name="connsiteY1920" fmla="*/ 489226 h 682432"/>
                <a:gd name="connsiteX1921" fmla="*/ 388475 w 924107"/>
                <a:gd name="connsiteY1921" fmla="*/ 517345 h 682432"/>
                <a:gd name="connsiteX1922" fmla="*/ 385816 w 924107"/>
                <a:gd name="connsiteY1922" fmla="*/ 548639 h 682432"/>
                <a:gd name="connsiteX1923" fmla="*/ 385495 w 924107"/>
                <a:gd name="connsiteY1923" fmla="*/ 557738 h 682432"/>
                <a:gd name="connsiteX1924" fmla="*/ 385043 w 924107"/>
                <a:gd name="connsiteY1924" fmla="*/ 598715 h 682432"/>
                <a:gd name="connsiteX1925" fmla="*/ 385523 w 924107"/>
                <a:gd name="connsiteY1925" fmla="*/ 607014 h 682432"/>
                <a:gd name="connsiteX1926" fmla="*/ 383560 w 924107"/>
                <a:gd name="connsiteY1926" fmla="*/ 608796 h 682432"/>
                <a:gd name="connsiteX1927" fmla="*/ 363740 w 924107"/>
                <a:gd name="connsiteY1927" fmla="*/ 606492 h 682432"/>
                <a:gd name="connsiteX1928" fmla="*/ 361867 w 924107"/>
                <a:gd name="connsiteY1928" fmla="*/ 604041 h 682432"/>
                <a:gd name="connsiteX1929" fmla="*/ 365508 w 924107"/>
                <a:gd name="connsiteY1929" fmla="*/ 584346 h 682432"/>
                <a:gd name="connsiteX1930" fmla="*/ 367422 w 924107"/>
                <a:gd name="connsiteY1930" fmla="*/ 563676 h 682432"/>
                <a:gd name="connsiteX1931" fmla="*/ 368488 w 924107"/>
                <a:gd name="connsiteY1931" fmla="*/ 537562 h 682432"/>
                <a:gd name="connsiteX1932" fmla="*/ 370597 w 924107"/>
                <a:gd name="connsiteY1932" fmla="*/ 519949 h 682432"/>
                <a:gd name="connsiteX1933" fmla="*/ 372352 w 924107"/>
                <a:gd name="connsiteY1933" fmla="*/ 486330 h 682432"/>
                <a:gd name="connsiteX1934" fmla="*/ 373521 w 924107"/>
                <a:gd name="connsiteY1934" fmla="*/ 471654 h 682432"/>
                <a:gd name="connsiteX1935" fmla="*/ 373570 w 924107"/>
                <a:gd name="connsiteY1935" fmla="*/ 453463 h 682432"/>
                <a:gd name="connsiteX1936" fmla="*/ 375178 w 924107"/>
                <a:gd name="connsiteY1936" fmla="*/ 450052 h 682432"/>
                <a:gd name="connsiteX1937" fmla="*/ 380399 w 924107"/>
                <a:gd name="connsiteY1937" fmla="*/ 443243 h 682432"/>
                <a:gd name="connsiteX1938" fmla="*/ 387661 w 924107"/>
                <a:gd name="connsiteY1938" fmla="*/ 427419 h 682432"/>
                <a:gd name="connsiteX1939" fmla="*/ 391009 w 924107"/>
                <a:gd name="connsiteY1939" fmla="*/ 412736 h 682432"/>
                <a:gd name="connsiteX1940" fmla="*/ 394024 w 924107"/>
                <a:gd name="connsiteY1940" fmla="*/ 369782 h 682432"/>
                <a:gd name="connsiteX1941" fmla="*/ 394010 w 924107"/>
                <a:gd name="connsiteY1941" fmla="*/ 358267 h 682432"/>
                <a:gd name="connsiteX1942" fmla="*/ 404745 w 924107"/>
                <a:gd name="connsiteY1942" fmla="*/ 359429 h 682432"/>
                <a:gd name="connsiteX1943" fmla="*/ 401967 w 924107"/>
                <a:gd name="connsiteY1943" fmla="*/ 370847 h 682432"/>
                <a:gd name="connsiteX1944" fmla="*/ 402385 w 924107"/>
                <a:gd name="connsiteY1944" fmla="*/ 376312 h 682432"/>
                <a:gd name="connsiteX1945" fmla="*/ 406792 w 924107"/>
                <a:gd name="connsiteY1945" fmla="*/ 379229 h 682432"/>
                <a:gd name="connsiteX1946" fmla="*/ 413594 w 924107"/>
                <a:gd name="connsiteY1946" fmla="*/ 379939 h 682432"/>
                <a:gd name="connsiteX1947" fmla="*/ 412166 w 924107"/>
                <a:gd name="connsiteY1947" fmla="*/ 386755 h 682432"/>
                <a:gd name="connsiteX1948" fmla="*/ 411317 w 924107"/>
                <a:gd name="connsiteY1948" fmla="*/ 409290 h 682432"/>
                <a:gd name="connsiteX1949" fmla="*/ 414394 w 924107"/>
                <a:gd name="connsiteY1949" fmla="*/ 420151 h 682432"/>
                <a:gd name="connsiteX1950" fmla="*/ 416893 w 924107"/>
                <a:gd name="connsiteY1950" fmla="*/ 428080 h 682432"/>
                <a:gd name="connsiteX1951" fmla="*/ 418160 w 924107"/>
                <a:gd name="connsiteY1951" fmla="*/ 432410 h 682432"/>
                <a:gd name="connsiteX1952" fmla="*/ 428311 w 924107"/>
                <a:gd name="connsiteY1952" fmla="*/ 439943 h 682432"/>
                <a:gd name="connsiteX1953" fmla="*/ 423229 w 924107"/>
                <a:gd name="connsiteY1953" fmla="*/ 462312 h 682432"/>
                <a:gd name="connsiteX1954" fmla="*/ 423653 w 924107"/>
                <a:gd name="connsiteY1954" fmla="*/ 470708 h 682432"/>
                <a:gd name="connsiteX1955" fmla="*/ 430754 w 924107"/>
                <a:gd name="connsiteY1955" fmla="*/ 475595 h 682432"/>
                <a:gd name="connsiteX1956" fmla="*/ 441594 w 924107"/>
                <a:gd name="connsiteY1956" fmla="*/ 477078 h 682432"/>
                <a:gd name="connsiteX1957" fmla="*/ 444748 w 924107"/>
                <a:gd name="connsiteY1957" fmla="*/ 480677 h 682432"/>
                <a:gd name="connsiteX1958" fmla="*/ 444184 w 924107"/>
                <a:gd name="connsiteY1958" fmla="*/ 493501 h 682432"/>
                <a:gd name="connsiteX1959" fmla="*/ 445333 w 924107"/>
                <a:gd name="connsiteY1959" fmla="*/ 511615 h 682432"/>
                <a:gd name="connsiteX1960" fmla="*/ 445507 w 924107"/>
                <a:gd name="connsiteY1960" fmla="*/ 525651 h 682432"/>
                <a:gd name="connsiteX1961" fmla="*/ 446913 w 924107"/>
                <a:gd name="connsiteY1961" fmla="*/ 565034 h 682432"/>
                <a:gd name="connsiteX1962" fmla="*/ 447226 w 924107"/>
                <a:gd name="connsiteY1962" fmla="*/ 579069 h 682432"/>
                <a:gd name="connsiteX1963" fmla="*/ 447846 w 924107"/>
                <a:gd name="connsiteY1963" fmla="*/ 607954 h 682432"/>
                <a:gd name="connsiteX1964" fmla="*/ 418564 w 924107"/>
                <a:gd name="connsiteY1964" fmla="*/ 613175 h 682432"/>
                <a:gd name="connsiteX1965" fmla="*/ 417854 w 924107"/>
                <a:gd name="connsiteY1965" fmla="*/ 610690 h 682432"/>
                <a:gd name="connsiteX1966" fmla="*/ 414868 w 924107"/>
                <a:gd name="connsiteY1966" fmla="*/ 565069 h 682432"/>
                <a:gd name="connsiteX1967" fmla="*/ 439178 w 924107"/>
                <a:gd name="connsiteY1967" fmla="*/ 645172 h 682432"/>
                <a:gd name="connsiteX1968" fmla="*/ 435983 w 924107"/>
                <a:gd name="connsiteY1968" fmla="*/ 645791 h 682432"/>
                <a:gd name="connsiteX1969" fmla="*/ 430887 w 924107"/>
                <a:gd name="connsiteY1969" fmla="*/ 642568 h 682432"/>
                <a:gd name="connsiteX1970" fmla="*/ 421147 w 924107"/>
                <a:gd name="connsiteY1970" fmla="*/ 636093 h 682432"/>
                <a:gd name="connsiteX1971" fmla="*/ 419191 w 924107"/>
                <a:gd name="connsiteY1971" fmla="*/ 633538 h 682432"/>
                <a:gd name="connsiteX1972" fmla="*/ 418599 w 924107"/>
                <a:gd name="connsiteY1972" fmla="*/ 626918 h 682432"/>
                <a:gd name="connsiteX1973" fmla="*/ 424753 w 924107"/>
                <a:gd name="connsiteY1973" fmla="*/ 625699 h 682432"/>
                <a:gd name="connsiteX1974" fmla="*/ 430706 w 924107"/>
                <a:gd name="connsiteY1974" fmla="*/ 624808 h 682432"/>
                <a:gd name="connsiteX1975" fmla="*/ 435071 w 924107"/>
                <a:gd name="connsiteY1975" fmla="*/ 626639 h 682432"/>
                <a:gd name="connsiteX1976" fmla="*/ 438315 w 924107"/>
                <a:gd name="connsiteY1976" fmla="*/ 630294 h 682432"/>
                <a:gd name="connsiteX1977" fmla="*/ 442367 w 924107"/>
                <a:gd name="connsiteY1977" fmla="*/ 629271 h 682432"/>
                <a:gd name="connsiteX1978" fmla="*/ 442047 w 924107"/>
                <a:gd name="connsiteY1978" fmla="*/ 623861 h 682432"/>
                <a:gd name="connsiteX1979" fmla="*/ 448431 w 924107"/>
                <a:gd name="connsiteY1979" fmla="*/ 620401 h 682432"/>
                <a:gd name="connsiteX1980" fmla="*/ 444692 w 924107"/>
                <a:gd name="connsiteY1980" fmla="*/ 637493 h 682432"/>
                <a:gd name="connsiteX1981" fmla="*/ 439178 w 924107"/>
                <a:gd name="connsiteY1981" fmla="*/ 645172 h 682432"/>
                <a:gd name="connsiteX1982" fmla="*/ 470416 w 924107"/>
                <a:gd name="connsiteY1982" fmla="*/ 642700 h 682432"/>
                <a:gd name="connsiteX1983" fmla="*/ 469267 w 924107"/>
                <a:gd name="connsiteY1983" fmla="*/ 653930 h 682432"/>
                <a:gd name="connsiteX1984" fmla="*/ 465369 w 924107"/>
                <a:gd name="connsiteY1984" fmla="*/ 659965 h 682432"/>
                <a:gd name="connsiteX1985" fmla="*/ 452448 w 924107"/>
                <a:gd name="connsiteY1985" fmla="*/ 663760 h 682432"/>
                <a:gd name="connsiteX1986" fmla="*/ 448326 w 924107"/>
                <a:gd name="connsiteY1986" fmla="*/ 663453 h 682432"/>
                <a:gd name="connsiteX1987" fmla="*/ 440181 w 924107"/>
                <a:gd name="connsiteY1987" fmla="*/ 662360 h 682432"/>
                <a:gd name="connsiteX1988" fmla="*/ 444142 w 924107"/>
                <a:gd name="connsiteY1988" fmla="*/ 653421 h 682432"/>
                <a:gd name="connsiteX1989" fmla="*/ 454181 w 924107"/>
                <a:gd name="connsiteY1989" fmla="*/ 636769 h 682432"/>
                <a:gd name="connsiteX1990" fmla="*/ 457175 w 924107"/>
                <a:gd name="connsiteY1990" fmla="*/ 635307 h 682432"/>
                <a:gd name="connsiteX1991" fmla="*/ 467882 w 924107"/>
                <a:gd name="connsiteY1991" fmla="*/ 635035 h 682432"/>
                <a:gd name="connsiteX1992" fmla="*/ 470047 w 924107"/>
                <a:gd name="connsiteY1992" fmla="*/ 636323 h 682432"/>
                <a:gd name="connsiteX1993" fmla="*/ 470416 w 924107"/>
                <a:gd name="connsiteY1993" fmla="*/ 642700 h 682432"/>
                <a:gd name="connsiteX1994" fmla="*/ 464401 w 924107"/>
                <a:gd name="connsiteY1994" fmla="*/ 549383 h 682432"/>
                <a:gd name="connsiteX1995" fmla="*/ 464213 w 924107"/>
                <a:gd name="connsiteY1995" fmla="*/ 573632 h 682432"/>
                <a:gd name="connsiteX1996" fmla="*/ 465000 w 924107"/>
                <a:gd name="connsiteY1996" fmla="*/ 606596 h 682432"/>
                <a:gd name="connsiteX1997" fmla="*/ 466664 w 924107"/>
                <a:gd name="connsiteY1997" fmla="*/ 625031 h 682432"/>
                <a:gd name="connsiteX1998" fmla="*/ 463510 w 924107"/>
                <a:gd name="connsiteY1998" fmla="*/ 629445 h 682432"/>
                <a:gd name="connsiteX1999" fmla="*/ 457175 w 924107"/>
                <a:gd name="connsiteY1999" fmla="*/ 630399 h 682432"/>
                <a:gd name="connsiteX2000" fmla="*/ 454759 w 924107"/>
                <a:gd name="connsiteY2000" fmla="*/ 627830 h 682432"/>
                <a:gd name="connsiteX2001" fmla="*/ 454891 w 924107"/>
                <a:gd name="connsiteY2001" fmla="*/ 596815 h 682432"/>
                <a:gd name="connsiteX2002" fmla="*/ 454439 w 924107"/>
                <a:gd name="connsiteY2002" fmla="*/ 558900 h 682432"/>
                <a:gd name="connsiteX2003" fmla="*/ 454418 w 924107"/>
                <a:gd name="connsiteY2003" fmla="*/ 545861 h 682432"/>
                <a:gd name="connsiteX2004" fmla="*/ 456026 w 924107"/>
                <a:gd name="connsiteY2004" fmla="*/ 546940 h 682432"/>
                <a:gd name="connsiteX2005" fmla="*/ 462069 w 924107"/>
                <a:gd name="connsiteY2005" fmla="*/ 546258 h 682432"/>
                <a:gd name="connsiteX2006" fmla="*/ 462723 w 924107"/>
                <a:gd name="connsiteY2006" fmla="*/ 542791 h 682432"/>
                <a:gd name="connsiteX2007" fmla="*/ 459326 w 924107"/>
                <a:gd name="connsiteY2007" fmla="*/ 541600 h 682432"/>
                <a:gd name="connsiteX2008" fmla="*/ 454425 w 924107"/>
                <a:gd name="connsiteY2008" fmla="*/ 542060 h 682432"/>
                <a:gd name="connsiteX2009" fmla="*/ 454000 w 924107"/>
                <a:gd name="connsiteY2009" fmla="*/ 539393 h 682432"/>
                <a:gd name="connsiteX2010" fmla="*/ 452830 w 924107"/>
                <a:gd name="connsiteY2010" fmla="*/ 517505 h 682432"/>
                <a:gd name="connsiteX2011" fmla="*/ 453520 w 924107"/>
                <a:gd name="connsiteY2011" fmla="*/ 507341 h 682432"/>
                <a:gd name="connsiteX2012" fmla="*/ 451946 w 924107"/>
                <a:gd name="connsiteY2012" fmla="*/ 480211 h 682432"/>
                <a:gd name="connsiteX2013" fmla="*/ 461463 w 924107"/>
                <a:gd name="connsiteY2013" fmla="*/ 481060 h 682432"/>
                <a:gd name="connsiteX2014" fmla="*/ 467812 w 924107"/>
                <a:gd name="connsiteY2014" fmla="*/ 482807 h 682432"/>
                <a:gd name="connsiteX2015" fmla="*/ 467645 w 924107"/>
                <a:gd name="connsiteY2015" fmla="*/ 489024 h 682432"/>
                <a:gd name="connsiteX2016" fmla="*/ 466274 w 924107"/>
                <a:gd name="connsiteY2016" fmla="*/ 505969 h 682432"/>
                <a:gd name="connsiteX2017" fmla="*/ 464401 w 924107"/>
                <a:gd name="connsiteY2017" fmla="*/ 549383 h 682432"/>
                <a:gd name="connsiteX2018" fmla="*/ 493446 w 924107"/>
                <a:gd name="connsiteY2018" fmla="*/ 628686 h 682432"/>
                <a:gd name="connsiteX2019" fmla="*/ 493446 w 924107"/>
                <a:gd name="connsiteY2019" fmla="*/ 611936 h 682432"/>
                <a:gd name="connsiteX2020" fmla="*/ 493418 w 924107"/>
                <a:gd name="connsiteY2020" fmla="*/ 591440 h 682432"/>
                <a:gd name="connsiteX2021" fmla="*/ 494254 w 924107"/>
                <a:gd name="connsiteY2021" fmla="*/ 554319 h 682432"/>
                <a:gd name="connsiteX2022" fmla="*/ 493112 w 924107"/>
                <a:gd name="connsiteY2022" fmla="*/ 535091 h 682432"/>
                <a:gd name="connsiteX2023" fmla="*/ 492527 w 924107"/>
                <a:gd name="connsiteY2023" fmla="*/ 512848 h 682432"/>
                <a:gd name="connsiteX2024" fmla="*/ 491545 w 924107"/>
                <a:gd name="connsiteY2024" fmla="*/ 485286 h 682432"/>
                <a:gd name="connsiteX2025" fmla="*/ 492673 w 924107"/>
                <a:gd name="connsiteY2025" fmla="*/ 483037 h 682432"/>
                <a:gd name="connsiteX2026" fmla="*/ 508762 w 924107"/>
                <a:gd name="connsiteY2026" fmla="*/ 480976 h 682432"/>
                <a:gd name="connsiteX2027" fmla="*/ 510154 w 924107"/>
                <a:gd name="connsiteY2027" fmla="*/ 482946 h 682432"/>
                <a:gd name="connsiteX2028" fmla="*/ 508407 w 924107"/>
                <a:gd name="connsiteY2028" fmla="*/ 494907 h 682432"/>
                <a:gd name="connsiteX2029" fmla="*/ 507286 w 924107"/>
                <a:gd name="connsiteY2029" fmla="*/ 509589 h 682432"/>
                <a:gd name="connsiteX2030" fmla="*/ 506896 w 924107"/>
                <a:gd name="connsiteY2030" fmla="*/ 526263 h 682432"/>
                <a:gd name="connsiteX2031" fmla="*/ 506360 w 924107"/>
                <a:gd name="connsiteY2031" fmla="*/ 532271 h 682432"/>
                <a:gd name="connsiteX2032" fmla="*/ 504536 w 924107"/>
                <a:gd name="connsiteY2032" fmla="*/ 557501 h 682432"/>
                <a:gd name="connsiteX2033" fmla="*/ 504815 w 924107"/>
                <a:gd name="connsiteY2033" fmla="*/ 607167 h 682432"/>
                <a:gd name="connsiteX2034" fmla="*/ 505135 w 924107"/>
                <a:gd name="connsiteY2034" fmla="*/ 624961 h 682432"/>
                <a:gd name="connsiteX2035" fmla="*/ 503763 w 924107"/>
                <a:gd name="connsiteY2035" fmla="*/ 626834 h 682432"/>
                <a:gd name="connsiteX2036" fmla="*/ 493446 w 924107"/>
                <a:gd name="connsiteY2036" fmla="*/ 628686 h 682432"/>
                <a:gd name="connsiteX2037" fmla="*/ 518341 w 924107"/>
                <a:gd name="connsiteY2037" fmla="*/ 651667 h 682432"/>
                <a:gd name="connsiteX2038" fmla="*/ 517436 w 924107"/>
                <a:gd name="connsiteY2038" fmla="*/ 661476 h 682432"/>
                <a:gd name="connsiteX2039" fmla="*/ 506472 w 924107"/>
                <a:gd name="connsiteY2039" fmla="*/ 665806 h 682432"/>
                <a:gd name="connsiteX2040" fmla="*/ 500234 w 924107"/>
                <a:gd name="connsiteY2040" fmla="*/ 662291 h 682432"/>
                <a:gd name="connsiteX2041" fmla="*/ 498013 w 924107"/>
                <a:gd name="connsiteY2041" fmla="*/ 652816 h 682432"/>
                <a:gd name="connsiteX2042" fmla="*/ 498006 w 924107"/>
                <a:gd name="connsiteY2042" fmla="*/ 647511 h 682432"/>
                <a:gd name="connsiteX2043" fmla="*/ 497888 w 924107"/>
                <a:gd name="connsiteY2043" fmla="*/ 647504 h 682432"/>
                <a:gd name="connsiteX2044" fmla="*/ 498333 w 924107"/>
                <a:gd name="connsiteY2044" fmla="*/ 638822 h 682432"/>
                <a:gd name="connsiteX2045" fmla="*/ 501494 w 924107"/>
                <a:gd name="connsiteY2045" fmla="*/ 636483 h 682432"/>
                <a:gd name="connsiteX2046" fmla="*/ 507105 w 924107"/>
                <a:gd name="connsiteY2046" fmla="*/ 637124 h 682432"/>
                <a:gd name="connsiteX2047" fmla="*/ 509570 w 924107"/>
                <a:gd name="connsiteY2047" fmla="*/ 638467 h 682432"/>
                <a:gd name="connsiteX2048" fmla="*/ 518341 w 924107"/>
                <a:gd name="connsiteY2048" fmla="*/ 651667 h 682432"/>
                <a:gd name="connsiteX2049" fmla="*/ 509660 w 924107"/>
                <a:gd name="connsiteY2049" fmla="*/ 468542 h 682432"/>
                <a:gd name="connsiteX2050" fmla="*/ 510454 w 924107"/>
                <a:gd name="connsiteY2050" fmla="*/ 453303 h 682432"/>
                <a:gd name="connsiteX2051" fmla="*/ 509361 w 924107"/>
                <a:gd name="connsiteY2051" fmla="*/ 437841 h 682432"/>
                <a:gd name="connsiteX2052" fmla="*/ 506012 w 924107"/>
                <a:gd name="connsiteY2052" fmla="*/ 428282 h 682432"/>
                <a:gd name="connsiteX2053" fmla="*/ 503687 w 924107"/>
                <a:gd name="connsiteY2053" fmla="*/ 426173 h 682432"/>
                <a:gd name="connsiteX2054" fmla="*/ 502350 w 924107"/>
                <a:gd name="connsiteY2054" fmla="*/ 428651 h 682432"/>
                <a:gd name="connsiteX2055" fmla="*/ 501375 w 924107"/>
                <a:gd name="connsiteY2055" fmla="*/ 445151 h 682432"/>
                <a:gd name="connsiteX2056" fmla="*/ 503527 w 924107"/>
                <a:gd name="connsiteY2056" fmla="*/ 468111 h 682432"/>
                <a:gd name="connsiteX2057" fmla="*/ 502740 w 924107"/>
                <a:gd name="connsiteY2057" fmla="*/ 469782 h 682432"/>
                <a:gd name="connsiteX2058" fmla="*/ 485579 w 924107"/>
                <a:gd name="connsiteY2058" fmla="*/ 472309 h 682432"/>
                <a:gd name="connsiteX2059" fmla="*/ 486157 w 924107"/>
                <a:gd name="connsiteY2059" fmla="*/ 468034 h 682432"/>
                <a:gd name="connsiteX2060" fmla="*/ 487326 w 924107"/>
                <a:gd name="connsiteY2060" fmla="*/ 439755 h 682432"/>
                <a:gd name="connsiteX2061" fmla="*/ 484075 w 924107"/>
                <a:gd name="connsiteY2061" fmla="*/ 430579 h 682432"/>
                <a:gd name="connsiteX2062" fmla="*/ 480873 w 924107"/>
                <a:gd name="connsiteY2062" fmla="*/ 430642 h 682432"/>
                <a:gd name="connsiteX2063" fmla="*/ 478589 w 924107"/>
                <a:gd name="connsiteY2063" fmla="*/ 442018 h 682432"/>
                <a:gd name="connsiteX2064" fmla="*/ 479905 w 924107"/>
                <a:gd name="connsiteY2064" fmla="*/ 469628 h 682432"/>
                <a:gd name="connsiteX2065" fmla="*/ 476953 w 924107"/>
                <a:gd name="connsiteY2065" fmla="*/ 472427 h 682432"/>
                <a:gd name="connsiteX2066" fmla="*/ 461533 w 924107"/>
                <a:gd name="connsiteY2066" fmla="*/ 471118 h 682432"/>
                <a:gd name="connsiteX2067" fmla="*/ 460043 w 924107"/>
                <a:gd name="connsiteY2067" fmla="*/ 470896 h 682432"/>
                <a:gd name="connsiteX2068" fmla="*/ 456214 w 924107"/>
                <a:gd name="connsiteY2068" fmla="*/ 466161 h 682432"/>
                <a:gd name="connsiteX2069" fmla="*/ 459263 w 924107"/>
                <a:gd name="connsiteY2069" fmla="*/ 447525 h 682432"/>
                <a:gd name="connsiteX2070" fmla="*/ 458553 w 924107"/>
                <a:gd name="connsiteY2070" fmla="*/ 434777 h 682432"/>
                <a:gd name="connsiteX2071" fmla="*/ 457147 w 924107"/>
                <a:gd name="connsiteY2071" fmla="*/ 432786 h 682432"/>
                <a:gd name="connsiteX2072" fmla="*/ 455205 w 924107"/>
                <a:gd name="connsiteY2072" fmla="*/ 434346 h 682432"/>
                <a:gd name="connsiteX2073" fmla="*/ 450296 w 924107"/>
                <a:gd name="connsiteY2073" fmla="*/ 448799 h 682432"/>
                <a:gd name="connsiteX2074" fmla="*/ 449231 w 924107"/>
                <a:gd name="connsiteY2074" fmla="*/ 466182 h 682432"/>
                <a:gd name="connsiteX2075" fmla="*/ 448646 w 924107"/>
                <a:gd name="connsiteY2075" fmla="*/ 469371 h 682432"/>
                <a:gd name="connsiteX2076" fmla="*/ 432216 w 924107"/>
                <a:gd name="connsiteY2076" fmla="*/ 466739 h 682432"/>
                <a:gd name="connsiteX2077" fmla="*/ 431451 w 924107"/>
                <a:gd name="connsiteY2077" fmla="*/ 464233 h 682432"/>
                <a:gd name="connsiteX2078" fmla="*/ 436804 w 924107"/>
                <a:gd name="connsiteY2078" fmla="*/ 438760 h 682432"/>
                <a:gd name="connsiteX2079" fmla="*/ 437313 w 924107"/>
                <a:gd name="connsiteY2079" fmla="*/ 411908 h 682432"/>
                <a:gd name="connsiteX2080" fmla="*/ 437306 w 924107"/>
                <a:gd name="connsiteY2080" fmla="*/ 409318 h 682432"/>
                <a:gd name="connsiteX2081" fmla="*/ 443286 w 924107"/>
                <a:gd name="connsiteY2081" fmla="*/ 409784 h 682432"/>
                <a:gd name="connsiteX2082" fmla="*/ 460182 w 924107"/>
                <a:gd name="connsiteY2082" fmla="*/ 409861 h 682432"/>
                <a:gd name="connsiteX2083" fmla="*/ 469469 w 924107"/>
                <a:gd name="connsiteY2083" fmla="*/ 408274 h 682432"/>
                <a:gd name="connsiteX2084" fmla="*/ 476981 w 924107"/>
                <a:gd name="connsiteY2084" fmla="*/ 407960 h 682432"/>
                <a:gd name="connsiteX2085" fmla="*/ 482885 w 924107"/>
                <a:gd name="connsiteY2085" fmla="*/ 403540 h 682432"/>
                <a:gd name="connsiteX2086" fmla="*/ 484013 w 924107"/>
                <a:gd name="connsiteY2086" fmla="*/ 394726 h 682432"/>
                <a:gd name="connsiteX2087" fmla="*/ 483595 w 924107"/>
                <a:gd name="connsiteY2087" fmla="*/ 375024 h 682432"/>
                <a:gd name="connsiteX2088" fmla="*/ 480204 w 924107"/>
                <a:gd name="connsiteY2088" fmla="*/ 327934 h 682432"/>
                <a:gd name="connsiteX2089" fmla="*/ 476654 w 924107"/>
                <a:gd name="connsiteY2089" fmla="*/ 294141 h 682432"/>
                <a:gd name="connsiteX2090" fmla="*/ 473257 w 924107"/>
                <a:gd name="connsiteY2090" fmla="*/ 266426 h 682432"/>
                <a:gd name="connsiteX2091" fmla="*/ 472268 w 924107"/>
                <a:gd name="connsiteY2091" fmla="*/ 250957 h 682432"/>
                <a:gd name="connsiteX2092" fmla="*/ 470319 w 924107"/>
                <a:gd name="connsiteY2092" fmla="*/ 229911 h 682432"/>
                <a:gd name="connsiteX2093" fmla="*/ 470298 w 924107"/>
                <a:gd name="connsiteY2093" fmla="*/ 226472 h 682432"/>
                <a:gd name="connsiteX2094" fmla="*/ 484124 w 924107"/>
                <a:gd name="connsiteY2094" fmla="*/ 230475 h 682432"/>
                <a:gd name="connsiteX2095" fmla="*/ 490466 w 924107"/>
                <a:gd name="connsiteY2095" fmla="*/ 230614 h 682432"/>
                <a:gd name="connsiteX2096" fmla="*/ 492457 w 924107"/>
                <a:gd name="connsiteY2096" fmla="*/ 231930 h 682432"/>
                <a:gd name="connsiteX2097" fmla="*/ 492778 w 924107"/>
                <a:gd name="connsiteY2097" fmla="*/ 238363 h 682432"/>
                <a:gd name="connsiteX2098" fmla="*/ 493620 w 924107"/>
                <a:gd name="connsiteY2098" fmla="*/ 266774 h 682432"/>
                <a:gd name="connsiteX2099" fmla="*/ 493627 w 924107"/>
                <a:gd name="connsiteY2099" fmla="*/ 283838 h 682432"/>
                <a:gd name="connsiteX2100" fmla="*/ 494741 w 924107"/>
                <a:gd name="connsiteY2100" fmla="*/ 310341 h 682432"/>
                <a:gd name="connsiteX2101" fmla="*/ 494797 w 924107"/>
                <a:gd name="connsiteY2101" fmla="*/ 314512 h 682432"/>
                <a:gd name="connsiteX2102" fmla="*/ 495200 w 924107"/>
                <a:gd name="connsiteY2102" fmla="*/ 353588 h 682432"/>
                <a:gd name="connsiteX2103" fmla="*/ 497720 w 924107"/>
                <a:gd name="connsiteY2103" fmla="*/ 393626 h 682432"/>
                <a:gd name="connsiteX2104" fmla="*/ 497839 w 924107"/>
                <a:gd name="connsiteY2104" fmla="*/ 400073 h 682432"/>
                <a:gd name="connsiteX2105" fmla="*/ 498034 w 924107"/>
                <a:gd name="connsiteY2105" fmla="*/ 403094 h 682432"/>
                <a:gd name="connsiteX2106" fmla="*/ 506228 w 924107"/>
                <a:gd name="connsiteY2106" fmla="*/ 407550 h 682432"/>
                <a:gd name="connsiteX2107" fmla="*/ 516754 w 924107"/>
                <a:gd name="connsiteY2107" fmla="*/ 405329 h 682432"/>
                <a:gd name="connsiteX2108" fmla="*/ 526828 w 924107"/>
                <a:gd name="connsiteY2108" fmla="*/ 466064 h 682432"/>
                <a:gd name="connsiteX2109" fmla="*/ 509660 w 924107"/>
                <a:gd name="connsiteY2109" fmla="*/ 468542 h 682432"/>
                <a:gd name="connsiteX2110" fmla="*/ 539102 w 924107"/>
                <a:gd name="connsiteY2110" fmla="*/ 400776 h 682432"/>
                <a:gd name="connsiteX2111" fmla="*/ 535725 w 924107"/>
                <a:gd name="connsiteY2111" fmla="*/ 427106 h 682432"/>
                <a:gd name="connsiteX2112" fmla="*/ 534890 w 924107"/>
                <a:gd name="connsiteY2112" fmla="*/ 428261 h 682432"/>
                <a:gd name="connsiteX2113" fmla="*/ 530469 w 924107"/>
                <a:gd name="connsiteY2113" fmla="*/ 420422 h 682432"/>
                <a:gd name="connsiteX2114" fmla="*/ 527378 w 924107"/>
                <a:gd name="connsiteY2114" fmla="*/ 404883 h 682432"/>
                <a:gd name="connsiteX2115" fmla="*/ 529529 w 924107"/>
                <a:gd name="connsiteY2115" fmla="*/ 400894 h 682432"/>
                <a:gd name="connsiteX2116" fmla="*/ 534326 w 924107"/>
                <a:gd name="connsiteY2116" fmla="*/ 392805 h 682432"/>
                <a:gd name="connsiteX2117" fmla="*/ 533303 w 924107"/>
                <a:gd name="connsiteY2117" fmla="*/ 385209 h 682432"/>
                <a:gd name="connsiteX2118" fmla="*/ 540383 w 924107"/>
                <a:gd name="connsiteY2118" fmla="*/ 386142 h 682432"/>
                <a:gd name="connsiteX2119" fmla="*/ 539102 w 924107"/>
                <a:gd name="connsiteY2119" fmla="*/ 400776 h 682432"/>
                <a:gd name="connsiteX2120" fmla="*/ 542548 w 924107"/>
                <a:gd name="connsiteY2120" fmla="*/ 345478 h 682432"/>
                <a:gd name="connsiteX2121" fmla="*/ 541810 w 924107"/>
                <a:gd name="connsiteY2121" fmla="*/ 374272 h 682432"/>
                <a:gd name="connsiteX2122" fmla="*/ 537528 w 924107"/>
                <a:gd name="connsiteY2122" fmla="*/ 379577 h 682432"/>
                <a:gd name="connsiteX2123" fmla="*/ 533435 w 924107"/>
                <a:gd name="connsiteY2123" fmla="*/ 380329 h 682432"/>
                <a:gd name="connsiteX2124" fmla="*/ 532940 w 924107"/>
                <a:gd name="connsiteY2124" fmla="*/ 377899 h 682432"/>
                <a:gd name="connsiteX2125" fmla="*/ 532036 w 924107"/>
                <a:gd name="connsiteY2125" fmla="*/ 349495 h 682432"/>
                <a:gd name="connsiteX2126" fmla="*/ 525902 w 924107"/>
                <a:gd name="connsiteY2126" fmla="*/ 319635 h 682432"/>
                <a:gd name="connsiteX2127" fmla="*/ 521836 w 924107"/>
                <a:gd name="connsiteY2127" fmla="*/ 294148 h 682432"/>
                <a:gd name="connsiteX2128" fmla="*/ 523110 w 924107"/>
                <a:gd name="connsiteY2128" fmla="*/ 287869 h 682432"/>
                <a:gd name="connsiteX2129" fmla="*/ 525296 w 924107"/>
                <a:gd name="connsiteY2129" fmla="*/ 266524 h 682432"/>
                <a:gd name="connsiteX2130" fmla="*/ 522143 w 924107"/>
                <a:gd name="connsiteY2130" fmla="*/ 261943 h 682432"/>
                <a:gd name="connsiteX2131" fmla="*/ 516873 w 924107"/>
                <a:gd name="connsiteY2131" fmla="*/ 265890 h 682432"/>
                <a:gd name="connsiteX2132" fmla="*/ 516336 w 924107"/>
                <a:gd name="connsiteY2132" fmla="*/ 280635 h 682432"/>
                <a:gd name="connsiteX2133" fmla="*/ 513955 w 924107"/>
                <a:gd name="connsiteY2133" fmla="*/ 290159 h 682432"/>
                <a:gd name="connsiteX2134" fmla="*/ 516657 w 924107"/>
                <a:gd name="connsiteY2134" fmla="*/ 318013 h 682432"/>
                <a:gd name="connsiteX2135" fmla="*/ 523382 w 924107"/>
                <a:gd name="connsiteY2135" fmla="*/ 341217 h 682432"/>
                <a:gd name="connsiteX2136" fmla="*/ 524398 w 924107"/>
                <a:gd name="connsiteY2136" fmla="*/ 352126 h 682432"/>
                <a:gd name="connsiteX2137" fmla="*/ 524684 w 924107"/>
                <a:gd name="connsiteY2137" fmla="*/ 382856 h 682432"/>
                <a:gd name="connsiteX2138" fmla="*/ 525129 w 924107"/>
                <a:gd name="connsiteY2138" fmla="*/ 389268 h 682432"/>
                <a:gd name="connsiteX2139" fmla="*/ 523883 w 924107"/>
                <a:gd name="connsiteY2139" fmla="*/ 391231 h 682432"/>
                <a:gd name="connsiteX2140" fmla="*/ 506555 w 924107"/>
                <a:gd name="connsiteY2140" fmla="*/ 397782 h 682432"/>
                <a:gd name="connsiteX2141" fmla="*/ 505121 w 924107"/>
                <a:gd name="connsiteY2141" fmla="*/ 397796 h 682432"/>
                <a:gd name="connsiteX2142" fmla="*/ 505121 w 924107"/>
                <a:gd name="connsiteY2142" fmla="*/ 392185 h 682432"/>
                <a:gd name="connsiteX2143" fmla="*/ 504682 w 924107"/>
                <a:gd name="connsiteY2143" fmla="*/ 365723 h 682432"/>
                <a:gd name="connsiteX2144" fmla="*/ 503269 w 924107"/>
                <a:gd name="connsiteY2144" fmla="*/ 310815 h 682432"/>
                <a:gd name="connsiteX2145" fmla="*/ 501891 w 924107"/>
                <a:gd name="connsiteY2145" fmla="*/ 282863 h 682432"/>
                <a:gd name="connsiteX2146" fmla="*/ 501751 w 924107"/>
                <a:gd name="connsiteY2146" fmla="*/ 266182 h 682432"/>
                <a:gd name="connsiteX2147" fmla="*/ 497254 w 924107"/>
                <a:gd name="connsiteY2147" fmla="*/ 231032 h 682432"/>
                <a:gd name="connsiteX2148" fmla="*/ 496788 w 924107"/>
                <a:gd name="connsiteY2148" fmla="*/ 219990 h 682432"/>
                <a:gd name="connsiteX2149" fmla="*/ 505782 w 924107"/>
                <a:gd name="connsiteY2149" fmla="*/ 222211 h 682432"/>
                <a:gd name="connsiteX2150" fmla="*/ 510572 w 924107"/>
                <a:gd name="connsiteY2150" fmla="*/ 224996 h 682432"/>
                <a:gd name="connsiteX2151" fmla="*/ 516155 w 924107"/>
                <a:gd name="connsiteY2151" fmla="*/ 228470 h 682432"/>
                <a:gd name="connsiteX2152" fmla="*/ 518836 w 924107"/>
                <a:gd name="connsiteY2152" fmla="*/ 227809 h 682432"/>
                <a:gd name="connsiteX2153" fmla="*/ 521356 w 924107"/>
                <a:gd name="connsiteY2153" fmla="*/ 227746 h 682432"/>
                <a:gd name="connsiteX2154" fmla="*/ 522978 w 924107"/>
                <a:gd name="connsiteY2154" fmla="*/ 228672 h 682432"/>
                <a:gd name="connsiteX2155" fmla="*/ 532690 w 924107"/>
                <a:gd name="connsiteY2155" fmla="*/ 238878 h 682432"/>
                <a:gd name="connsiteX2156" fmla="*/ 537828 w 924107"/>
                <a:gd name="connsiteY2156" fmla="*/ 264414 h 682432"/>
                <a:gd name="connsiteX2157" fmla="*/ 542269 w 924107"/>
                <a:gd name="connsiteY2157" fmla="*/ 303449 h 682432"/>
                <a:gd name="connsiteX2158" fmla="*/ 542165 w 924107"/>
                <a:gd name="connsiteY2158" fmla="*/ 314393 h 682432"/>
                <a:gd name="connsiteX2159" fmla="*/ 542548 w 924107"/>
                <a:gd name="connsiteY2159" fmla="*/ 345478 h 682432"/>
                <a:gd name="connsiteX2160" fmla="*/ 587605 w 924107"/>
                <a:gd name="connsiteY2160" fmla="*/ 262917 h 682432"/>
                <a:gd name="connsiteX2161" fmla="*/ 572992 w 924107"/>
                <a:gd name="connsiteY2161" fmla="*/ 255802 h 682432"/>
                <a:gd name="connsiteX2162" fmla="*/ 547268 w 924107"/>
                <a:gd name="connsiteY2162" fmla="*/ 238815 h 682432"/>
                <a:gd name="connsiteX2163" fmla="*/ 544560 w 924107"/>
                <a:gd name="connsiteY2163" fmla="*/ 237764 h 682432"/>
                <a:gd name="connsiteX2164" fmla="*/ 542123 w 924107"/>
                <a:gd name="connsiteY2164" fmla="*/ 235641 h 682432"/>
                <a:gd name="connsiteX2165" fmla="*/ 533672 w 924107"/>
                <a:gd name="connsiteY2165" fmla="*/ 222274 h 682432"/>
                <a:gd name="connsiteX2166" fmla="*/ 532398 w 924107"/>
                <a:gd name="connsiteY2166" fmla="*/ 220979 h 682432"/>
                <a:gd name="connsiteX2167" fmla="*/ 532217 w 924107"/>
                <a:gd name="connsiteY2167" fmla="*/ 210320 h 682432"/>
                <a:gd name="connsiteX2168" fmla="*/ 534152 w 924107"/>
                <a:gd name="connsiteY2168" fmla="*/ 202739 h 682432"/>
                <a:gd name="connsiteX2169" fmla="*/ 540626 w 924107"/>
                <a:gd name="connsiteY2169" fmla="*/ 195986 h 682432"/>
                <a:gd name="connsiteX2170" fmla="*/ 551292 w 924107"/>
                <a:gd name="connsiteY2170" fmla="*/ 192157 h 682432"/>
                <a:gd name="connsiteX2171" fmla="*/ 564199 w 924107"/>
                <a:gd name="connsiteY2171" fmla="*/ 185961 h 682432"/>
                <a:gd name="connsiteX2172" fmla="*/ 567938 w 924107"/>
                <a:gd name="connsiteY2172" fmla="*/ 186407 h 682432"/>
                <a:gd name="connsiteX2173" fmla="*/ 593690 w 924107"/>
                <a:gd name="connsiteY2173" fmla="*/ 200741 h 682432"/>
                <a:gd name="connsiteX2174" fmla="*/ 613392 w 924107"/>
                <a:gd name="connsiteY2174" fmla="*/ 196515 h 682432"/>
                <a:gd name="connsiteX2175" fmla="*/ 617799 w 924107"/>
                <a:gd name="connsiteY2175" fmla="*/ 189595 h 682432"/>
                <a:gd name="connsiteX2176" fmla="*/ 621272 w 924107"/>
                <a:gd name="connsiteY2176" fmla="*/ 187625 h 682432"/>
                <a:gd name="connsiteX2177" fmla="*/ 640661 w 924107"/>
                <a:gd name="connsiteY2177" fmla="*/ 193612 h 682432"/>
                <a:gd name="connsiteX2178" fmla="*/ 647185 w 924107"/>
                <a:gd name="connsiteY2178" fmla="*/ 197448 h 682432"/>
                <a:gd name="connsiteX2179" fmla="*/ 648974 w 924107"/>
                <a:gd name="connsiteY2179" fmla="*/ 204507 h 682432"/>
                <a:gd name="connsiteX2180" fmla="*/ 642666 w 924107"/>
                <a:gd name="connsiteY2180" fmla="*/ 212980 h 682432"/>
                <a:gd name="connsiteX2181" fmla="*/ 632119 w 924107"/>
                <a:gd name="connsiteY2181" fmla="*/ 239219 h 682432"/>
                <a:gd name="connsiteX2182" fmla="*/ 628798 w 924107"/>
                <a:gd name="connsiteY2182" fmla="*/ 272622 h 682432"/>
                <a:gd name="connsiteX2183" fmla="*/ 624934 w 924107"/>
                <a:gd name="connsiteY2183" fmla="*/ 301047 h 682432"/>
                <a:gd name="connsiteX2184" fmla="*/ 621739 w 924107"/>
                <a:gd name="connsiteY2184" fmla="*/ 329925 h 682432"/>
                <a:gd name="connsiteX2185" fmla="*/ 621064 w 924107"/>
                <a:gd name="connsiteY2185" fmla="*/ 353428 h 682432"/>
                <a:gd name="connsiteX2186" fmla="*/ 618439 w 924107"/>
                <a:gd name="connsiteY2186" fmla="*/ 356213 h 682432"/>
                <a:gd name="connsiteX2187" fmla="*/ 600770 w 924107"/>
                <a:gd name="connsiteY2187" fmla="*/ 357807 h 682432"/>
                <a:gd name="connsiteX2188" fmla="*/ 586790 w 924107"/>
                <a:gd name="connsiteY2188" fmla="*/ 358093 h 682432"/>
                <a:gd name="connsiteX2189" fmla="*/ 562633 w 924107"/>
                <a:gd name="connsiteY2189" fmla="*/ 358385 h 682432"/>
                <a:gd name="connsiteX2190" fmla="*/ 553555 w 924107"/>
                <a:gd name="connsiteY2190" fmla="*/ 358128 h 682432"/>
                <a:gd name="connsiteX2191" fmla="*/ 551069 w 924107"/>
                <a:gd name="connsiteY2191" fmla="*/ 355266 h 682432"/>
                <a:gd name="connsiteX2192" fmla="*/ 551132 w 924107"/>
                <a:gd name="connsiteY2192" fmla="*/ 341607 h 682432"/>
                <a:gd name="connsiteX2193" fmla="*/ 550457 w 924107"/>
                <a:gd name="connsiteY2193" fmla="*/ 318904 h 682432"/>
                <a:gd name="connsiteX2194" fmla="*/ 550638 w 924107"/>
                <a:gd name="connsiteY2194" fmla="*/ 308691 h 682432"/>
                <a:gd name="connsiteX2195" fmla="*/ 549955 w 924107"/>
                <a:gd name="connsiteY2195" fmla="*/ 290932 h 682432"/>
                <a:gd name="connsiteX2196" fmla="*/ 548333 w 924107"/>
                <a:gd name="connsiteY2196" fmla="*/ 263767 h 682432"/>
                <a:gd name="connsiteX2197" fmla="*/ 544943 w 924107"/>
                <a:gd name="connsiteY2197" fmla="*/ 245624 h 682432"/>
                <a:gd name="connsiteX2198" fmla="*/ 543383 w 924107"/>
                <a:gd name="connsiteY2198" fmla="*/ 240110 h 682432"/>
                <a:gd name="connsiteX2199" fmla="*/ 558379 w 924107"/>
                <a:gd name="connsiteY2199" fmla="*/ 253581 h 682432"/>
                <a:gd name="connsiteX2200" fmla="*/ 574621 w 924107"/>
                <a:gd name="connsiteY2200" fmla="*/ 263934 h 682432"/>
                <a:gd name="connsiteX2201" fmla="*/ 587215 w 924107"/>
                <a:gd name="connsiteY2201" fmla="*/ 265716 h 682432"/>
                <a:gd name="connsiteX2202" fmla="*/ 588900 w 924107"/>
                <a:gd name="connsiteY2202" fmla="*/ 264505 h 682432"/>
                <a:gd name="connsiteX2203" fmla="*/ 587605 w 924107"/>
                <a:gd name="connsiteY2203" fmla="*/ 262917 h 682432"/>
                <a:gd name="connsiteX2204" fmla="*/ 638176 w 924107"/>
                <a:gd name="connsiteY2204" fmla="*/ 417644 h 682432"/>
                <a:gd name="connsiteX2205" fmla="*/ 633115 w 924107"/>
                <a:gd name="connsiteY2205" fmla="*/ 411121 h 682432"/>
                <a:gd name="connsiteX2206" fmla="*/ 630351 w 924107"/>
                <a:gd name="connsiteY2206" fmla="*/ 395199 h 682432"/>
                <a:gd name="connsiteX2207" fmla="*/ 630358 w 924107"/>
                <a:gd name="connsiteY2207" fmla="*/ 372789 h 682432"/>
                <a:gd name="connsiteX2208" fmla="*/ 643028 w 924107"/>
                <a:gd name="connsiteY2208" fmla="*/ 376771 h 682432"/>
                <a:gd name="connsiteX2209" fmla="*/ 638176 w 924107"/>
                <a:gd name="connsiteY2209" fmla="*/ 417644 h 682432"/>
                <a:gd name="connsiteX2210" fmla="*/ 551048 w 924107"/>
                <a:gd name="connsiteY2210" fmla="*/ 367401 h 682432"/>
                <a:gd name="connsiteX2211" fmla="*/ 551369 w 924107"/>
                <a:gd name="connsiteY2211" fmla="*/ 362896 h 682432"/>
                <a:gd name="connsiteX2212" fmla="*/ 562876 w 924107"/>
                <a:gd name="connsiteY2212" fmla="*/ 364839 h 682432"/>
                <a:gd name="connsiteX2213" fmla="*/ 555024 w 924107"/>
                <a:gd name="connsiteY2213" fmla="*/ 382654 h 682432"/>
                <a:gd name="connsiteX2214" fmla="*/ 544469 w 924107"/>
                <a:gd name="connsiteY2214" fmla="*/ 391015 h 682432"/>
                <a:gd name="connsiteX2215" fmla="*/ 546655 w 924107"/>
                <a:gd name="connsiteY2215" fmla="*/ 385481 h 682432"/>
                <a:gd name="connsiteX2216" fmla="*/ 550624 w 924107"/>
                <a:gd name="connsiteY2216" fmla="*/ 377210 h 682432"/>
                <a:gd name="connsiteX2217" fmla="*/ 551048 w 924107"/>
                <a:gd name="connsiteY2217" fmla="*/ 367401 h 682432"/>
                <a:gd name="connsiteX2218" fmla="*/ 586171 w 924107"/>
                <a:gd name="connsiteY2218" fmla="*/ 654605 h 682432"/>
                <a:gd name="connsiteX2219" fmla="*/ 581402 w 924107"/>
                <a:gd name="connsiteY2219" fmla="*/ 658455 h 682432"/>
                <a:gd name="connsiteX2220" fmla="*/ 575429 w 924107"/>
                <a:gd name="connsiteY2220" fmla="*/ 657724 h 682432"/>
                <a:gd name="connsiteX2221" fmla="*/ 556604 w 924107"/>
                <a:gd name="connsiteY2221" fmla="*/ 658225 h 682432"/>
                <a:gd name="connsiteX2222" fmla="*/ 550512 w 924107"/>
                <a:gd name="connsiteY2222" fmla="*/ 657501 h 682432"/>
                <a:gd name="connsiteX2223" fmla="*/ 555058 w 924107"/>
                <a:gd name="connsiteY2223" fmla="*/ 652537 h 682432"/>
                <a:gd name="connsiteX2224" fmla="*/ 557801 w 924107"/>
                <a:gd name="connsiteY2224" fmla="*/ 646745 h 682432"/>
                <a:gd name="connsiteX2225" fmla="*/ 560064 w 924107"/>
                <a:gd name="connsiteY2225" fmla="*/ 639957 h 682432"/>
                <a:gd name="connsiteX2226" fmla="*/ 563990 w 924107"/>
                <a:gd name="connsiteY2226" fmla="*/ 637061 h 682432"/>
                <a:gd name="connsiteX2227" fmla="*/ 577232 w 924107"/>
                <a:gd name="connsiteY2227" fmla="*/ 637131 h 682432"/>
                <a:gd name="connsiteX2228" fmla="*/ 585837 w 924107"/>
                <a:gd name="connsiteY2228" fmla="*/ 634624 h 682432"/>
                <a:gd name="connsiteX2229" fmla="*/ 586171 w 924107"/>
                <a:gd name="connsiteY2229" fmla="*/ 654605 h 682432"/>
                <a:gd name="connsiteX2230" fmla="*/ 600958 w 924107"/>
                <a:gd name="connsiteY2230" fmla="*/ 618918 h 682432"/>
                <a:gd name="connsiteX2231" fmla="*/ 598507 w 924107"/>
                <a:gd name="connsiteY2231" fmla="*/ 604779 h 682432"/>
                <a:gd name="connsiteX2232" fmla="*/ 594964 w 924107"/>
                <a:gd name="connsiteY2232" fmla="*/ 581624 h 682432"/>
                <a:gd name="connsiteX2233" fmla="*/ 594713 w 924107"/>
                <a:gd name="connsiteY2233" fmla="*/ 579758 h 682432"/>
                <a:gd name="connsiteX2234" fmla="*/ 593912 w 924107"/>
                <a:gd name="connsiteY2234" fmla="*/ 550602 h 682432"/>
                <a:gd name="connsiteX2235" fmla="*/ 593543 w 924107"/>
                <a:gd name="connsiteY2235" fmla="*/ 514170 h 682432"/>
                <a:gd name="connsiteX2236" fmla="*/ 592792 w 924107"/>
                <a:gd name="connsiteY2236" fmla="*/ 473235 h 682432"/>
                <a:gd name="connsiteX2237" fmla="*/ 592095 w 924107"/>
                <a:gd name="connsiteY2237" fmla="*/ 449383 h 682432"/>
                <a:gd name="connsiteX2238" fmla="*/ 590564 w 924107"/>
                <a:gd name="connsiteY2238" fmla="*/ 426006 h 682432"/>
                <a:gd name="connsiteX2239" fmla="*/ 589143 w 924107"/>
                <a:gd name="connsiteY2239" fmla="*/ 420568 h 682432"/>
                <a:gd name="connsiteX2240" fmla="*/ 588301 w 924107"/>
                <a:gd name="connsiteY2240" fmla="*/ 417693 h 682432"/>
                <a:gd name="connsiteX2241" fmla="*/ 590438 w 924107"/>
                <a:gd name="connsiteY2241" fmla="*/ 415716 h 682432"/>
                <a:gd name="connsiteX2242" fmla="*/ 599858 w 924107"/>
                <a:gd name="connsiteY2242" fmla="*/ 415772 h 682432"/>
                <a:gd name="connsiteX2243" fmla="*/ 605936 w 924107"/>
                <a:gd name="connsiteY2243" fmla="*/ 405893 h 682432"/>
                <a:gd name="connsiteX2244" fmla="*/ 600547 w 924107"/>
                <a:gd name="connsiteY2244" fmla="*/ 403206 h 682432"/>
                <a:gd name="connsiteX2245" fmla="*/ 591169 w 924107"/>
                <a:gd name="connsiteY2245" fmla="*/ 404278 h 682432"/>
                <a:gd name="connsiteX2246" fmla="*/ 573855 w 924107"/>
                <a:gd name="connsiteY2246" fmla="*/ 404062 h 682432"/>
                <a:gd name="connsiteX2247" fmla="*/ 572741 w 924107"/>
                <a:gd name="connsiteY2247" fmla="*/ 403867 h 682432"/>
                <a:gd name="connsiteX2248" fmla="*/ 568376 w 924107"/>
                <a:gd name="connsiteY2248" fmla="*/ 405238 h 682432"/>
                <a:gd name="connsiteX2249" fmla="*/ 570353 w 924107"/>
                <a:gd name="connsiteY2249" fmla="*/ 409443 h 682432"/>
                <a:gd name="connsiteX2250" fmla="*/ 579724 w 924107"/>
                <a:gd name="connsiteY2250" fmla="*/ 414136 h 682432"/>
                <a:gd name="connsiteX2251" fmla="*/ 581673 w 924107"/>
                <a:gd name="connsiteY2251" fmla="*/ 416941 h 682432"/>
                <a:gd name="connsiteX2252" fmla="*/ 580239 w 924107"/>
                <a:gd name="connsiteY2252" fmla="*/ 430454 h 682432"/>
                <a:gd name="connsiteX2253" fmla="*/ 580386 w 924107"/>
                <a:gd name="connsiteY2253" fmla="*/ 432682 h 682432"/>
                <a:gd name="connsiteX2254" fmla="*/ 581492 w 924107"/>
                <a:gd name="connsiteY2254" fmla="*/ 458364 h 682432"/>
                <a:gd name="connsiteX2255" fmla="*/ 581311 w 924107"/>
                <a:gd name="connsiteY2255" fmla="*/ 460244 h 682432"/>
                <a:gd name="connsiteX2256" fmla="*/ 580929 w 924107"/>
                <a:gd name="connsiteY2256" fmla="*/ 503491 h 682432"/>
                <a:gd name="connsiteX2257" fmla="*/ 581186 w 924107"/>
                <a:gd name="connsiteY2257" fmla="*/ 530029 h 682432"/>
                <a:gd name="connsiteX2258" fmla="*/ 580963 w 924107"/>
                <a:gd name="connsiteY2258" fmla="*/ 564929 h 682432"/>
                <a:gd name="connsiteX2259" fmla="*/ 580761 w 924107"/>
                <a:gd name="connsiteY2259" fmla="*/ 590605 h 682432"/>
                <a:gd name="connsiteX2260" fmla="*/ 579160 w 924107"/>
                <a:gd name="connsiteY2260" fmla="*/ 613217 h 682432"/>
                <a:gd name="connsiteX2261" fmla="*/ 578798 w 924107"/>
                <a:gd name="connsiteY2261" fmla="*/ 622678 h 682432"/>
                <a:gd name="connsiteX2262" fmla="*/ 575554 w 924107"/>
                <a:gd name="connsiteY2262" fmla="*/ 625525 h 682432"/>
                <a:gd name="connsiteX2263" fmla="*/ 563788 w 924107"/>
                <a:gd name="connsiteY2263" fmla="*/ 625574 h 682432"/>
                <a:gd name="connsiteX2264" fmla="*/ 561018 w 924107"/>
                <a:gd name="connsiteY2264" fmla="*/ 623346 h 682432"/>
                <a:gd name="connsiteX2265" fmla="*/ 559082 w 924107"/>
                <a:gd name="connsiteY2265" fmla="*/ 606102 h 682432"/>
                <a:gd name="connsiteX2266" fmla="*/ 557878 w 924107"/>
                <a:gd name="connsiteY2266" fmla="*/ 573555 h 682432"/>
                <a:gd name="connsiteX2267" fmla="*/ 557105 w 924107"/>
                <a:gd name="connsiteY2267" fmla="*/ 554278 h 682432"/>
                <a:gd name="connsiteX2268" fmla="*/ 554272 w 924107"/>
                <a:gd name="connsiteY2268" fmla="*/ 519329 h 682432"/>
                <a:gd name="connsiteX2269" fmla="*/ 565501 w 924107"/>
                <a:gd name="connsiteY2269" fmla="*/ 522622 h 682432"/>
                <a:gd name="connsiteX2270" fmla="*/ 574196 w 924107"/>
                <a:gd name="connsiteY2270" fmla="*/ 513843 h 682432"/>
                <a:gd name="connsiteX2271" fmla="*/ 564575 w 924107"/>
                <a:gd name="connsiteY2271" fmla="*/ 514477 h 682432"/>
                <a:gd name="connsiteX2272" fmla="*/ 555100 w 924107"/>
                <a:gd name="connsiteY2272" fmla="*/ 513196 h 682432"/>
                <a:gd name="connsiteX2273" fmla="*/ 553749 w 924107"/>
                <a:gd name="connsiteY2273" fmla="*/ 509576 h 682432"/>
                <a:gd name="connsiteX2274" fmla="*/ 553687 w 924107"/>
                <a:gd name="connsiteY2274" fmla="*/ 500386 h 682432"/>
                <a:gd name="connsiteX2275" fmla="*/ 567701 w 924107"/>
                <a:gd name="connsiteY2275" fmla="*/ 500107 h 682432"/>
                <a:gd name="connsiteX2276" fmla="*/ 572463 w 924107"/>
                <a:gd name="connsiteY2276" fmla="*/ 495464 h 682432"/>
                <a:gd name="connsiteX2277" fmla="*/ 564937 w 924107"/>
                <a:gd name="connsiteY2277" fmla="*/ 495575 h 682432"/>
                <a:gd name="connsiteX2278" fmla="*/ 557077 w 924107"/>
                <a:gd name="connsiteY2278" fmla="*/ 496515 h 682432"/>
                <a:gd name="connsiteX2279" fmla="*/ 552622 w 924107"/>
                <a:gd name="connsiteY2279" fmla="*/ 492199 h 682432"/>
                <a:gd name="connsiteX2280" fmla="*/ 550742 w 924107"/>
                <a:gd name="connsiteY2280" fmla="*/ 476848 h 682432"/>
                <a:gd name="connsiteX2281" fmla="*/ 545604 w 924107"/>
                <a:gd name="connsiteY2281" fmla="*/ 446313 h 682432"/>
                <a:gd name="connsiteX2282" fmla="*/ 543641 w 924107"/>
                <a:gd name="connsiteY2282" fmla="*/ 433246 h 682432"/>
                <a:gd name="connsiteX2283" fmla="*/ 544177 w 924107"/>
                <a:gd name="connsiteY2283" fmla="*/ 427273 h 682432"/>
                <a:gd name="connsiteX2284" fmla="*/ 547720 w 924107"/>
                <a:gd name="connsiteY2284" fmla="*/ 412590 h 682432"/>
                <a:gd name="connsiteX2285" fmla="*/ 547776 w 924107"/>
                <a:gd name="connsiteY2285" fmla="*/ 402238 h 682432"/>
                <a:gd name="connsiteX2286" fmla="*/ 553387 w 924107"/>
                <a:gd name="connsiteY2286" fmla="*/ 400240 h 682432"/>
                <a:gd name="connsiteX2287" fmla="*/ 565264 w 924107"/>
                <a:gd name="connsiteY2287" fmla="*/ 383824 h 682432"/>
                <a:gd name="connsiteX2288" fmla="*/ 567799 w 924107"/>
                <a:gd name="connsiteY2288" fmla="*/ 370151 h 682432"/>
                <a:gd name="connsiteX2289" fmla="*/ 567799 w 924107"/>
                <a:gd name="connsiteY2289" fmla="*/ 365277 h 682432"/>
                <a:gd name="connsiteX2290" fmla="*/ 581938 w 924107"/>
                <a:gd name="connsiteY2290" fmla="*/ 367714 h 682432"/>
                <a:gd name="connsiteX2291" fmla="*/ 583094 w 924107"/>
                <a:gd name="connsiteY2291" fmla="*/ 369726 h 682432"/>
                <a:gd name="connsiteX2292" fmla="*/ 583066 w 924107"/>
                <a:gd name="connsiteY2292" fmla="*/ 380740 h 682432"/>
                <a:gd name="connsiteX2293" fmla="*/ 586317 w 924107"/>
                <a:gd name="connsiteY2293" fmla="*/ 390229 h 682432"/>
                <a:gd name="connsiteX2294" fmla="*/ 590285 w 924107"/>
                <a:gd name="connsiteY2294" fmla="*/ 389943 h 682432"/>
                <a:gd name="connsiteX2295" fmla="*/ 591176 w 924107"/>
                <a:gd name="connsiteY2295" fmla="*/ 378066 h 682432"/>
                <a:gd name="connsiteX2296" fmla="*/ 589798 w 924107"/>
                <a:gd name="connsiteY2296" fmla="*/ 369559 h 682432"/>
                <a:gd name="connsiteX2297" fmla="*/ 620667 w 924107"/>
                <a:gd name="connsiteY2297" fmla="*/ 370833 h 682432"/>
                <a:gd name="connsiteX2298" fmla="*/ 621008 w 924107"/>
                <a:gd name="connsiteY2298" fmla="*/ 373569 h 682432"/>
                <a:gd name="connsiteX2299" fmla="*/ 621760 w 924107"/>
                <a:gd name="connsiteY2299" fmla="*/ 396320 h 682432"/>
                <a:gd name="connsiteX2300" fmla="*/ 622240 w 924107"/>
                <a:gd name="connsiteY2300" fmla="*/ 400442 h 682432"/>
                <a:gd name="connsiteX2301" fmla="*/ 624336 w 924107"/>
                <a:gd name="connsiteY2301" fmla="*/ 411560 h 682432"/>
                <a:gd name="connsiteX2302" fmla="*/ 628694 w 924107"/>
                <a:gd name="connsiteY2302" fmla="*/ 421515 h 682432"/>
                <a:gd name="connsiteX2303" fmla="*/ 629320 w 924107"/>
                <a:gd name="connsiteY2303" fmla="*/ 425261 h 682432"/>
                <a:gd name="connsiteX2304" fmla="*/ 628596 w 924107"/>
                <a:gd name="connsiteY2304" fmla="*/ 430078 h 682432"/>
                <a:gd name="connsiteX2305" fmla="*/ 628262 w 924107"/>
                <a:gd name="connsiteY2305" fmla="*/ 473736 h 682432"/>
                <a:gd name="connsiteX2306" fmla="*/ 627858 w 924107"/>
                <a:gd name="connsiteY2306" fmla="*/ 486608 h 682432"/>
                <a:gd name="connsiteX2307" fmla="*/ 627879 w 924107"/>
                <a:gd name="connsiteY2307" fmla="*/ 488885 h 682432"/>
                <a:gd name="connsiteX2308" fmla="*/ 624183 w 924107"/>
                <a:gd name="connsiteY2308" fmla="*/ 494719 h 682432"/>
                <a:gd name="connsiteX2309" fmla="*/ 613169 w 924107"/>
                <a:gd name="connsiteY2309" fmla="*/ 497267 h 682432"/>
                <a:gd name="connsiteX2310" fmla="*/ 610252 w 924107"/>
                <a:gd name="connsiteY2310" fmla="*/ 499133 h 682432"/>
                <a:gd name="connsiteX2311" fmla="*/ 612737 w 924107"/>
                <a:gd name="connsiteY2311" fmla="*/ 502537 h 682432"/>
                <a:gd name="connsiteX2312" fmla="*/ 616483 w 924107"/>
                <a:gd name="connsiteY2312" fmla="*/ 502955 h 682432"/>
                <a:gd name="connsiteX2313" fmla="*/ 628332 w 924107"/>
                <a:gd name="connsiteY2313" fmla="*/ 502579 h 682432"/>
                <a:gd name="connsiteX2314" fmla="*/ 626111 w 924107"/>
                <a:gd name="connsiteY2314" fmla="*/ 510355 h 682432"/>
                <a:gd name="connsiteX2315" fmla="*/ 615974 w 924107"/>
                <a:gd name="connsiteY2315" fmla="*/ 520060 h 682432"/>
                <a:gd name="connsiteX2316" fmla="*/ 613071 w 924107"/>
                <a:gd name="connsiteY2316" fmla="*/ 523987 h 682432"/>
                <a:gd name="connsiteX2317" fmla="*/ 614492 w 924107"/>
                <a:gd name="connsiteY2317" fmla="*/ 526569 h 682432"/>
                <a:gd name="connsiteX2318" fmla="*/ 621523 w 924107"/>
                <a:gd name="connsiteY2318" fmla="*/ 523931 h 682432"/>
                <a:gd name="connsiteX2319" fmla="*/ 627684 w 924107"/>
                <a:gd name="connsiteY2319" fmla="*/ 516343 h 682432"/>
                <a:gd name="connsiteX2320" fmla="*/ 628290 w 924107"/>
                <a:gd name="connsiteY2320" fmla="*/ 518730 h 682432"/>
                <a:gd name="connsiteX2321" fmla="*/ 628638 w 924107"/>
                <a:gd name="connsiteY2321" fmla="*/ 542248 h 682432"/>
                <a:gd name="connsiteX2322" fmla="*/ 629327 w 924107"/>
                <a:gd name="connsiteY2322" fmla="*/ 597232 h 682432"/>
                <a:gd name="connsiteX2323" fmla="*/ 627761 w 924107"/>
                <a:gd name="connsiteY2323" fmla="*/ 617951 h 682432"/>
                <a:gd name="connsiteX2324" fmla="*/ 622567 w 924107"/>
                <a:gd name="connsiteY2324" fmla="*/ 622399 h 682432"/>
                <a:gd name="connsiteX2325" fmla="*/ 606757 w 924107"/>
                <a:gd name="connsiteY2325" fmla="*/ 622859 h 682432"/>
                <a:gd name="connsiteX2326" fmla="*/ 600958 w 924107"/>
                <a:gd name="connsiteY2326" fmla="*/ 618918 h 682432"/>
                <a:gd name="connsiteX2327" fmla="*/ 638057 w 924107"/>
                <a:gd name="connsiteY2327" fmla="*/ 654466 h 682432"/>
                <a:gd name="connsiteX2328" fmla="*/ 633609 w 924107"/>
                <a:gd name="connsiteY2328" fmla="*/ 660070 h 682432"/>
                <a:gd name="connsiteX2329" fmla="*/ 628408 w 924107"/>
                <a:gd name="connsiteY2329" fmla="*/ 661977 h 682432"/>
                <a:gd name="connsiteX2330" fmla="*/ 614826 w 924107"/>
                <a:gd name="connsiteY2330" fmla="*/ 658754 h 682432"/>
                <a:gd name="connsiteX2331" fmla="*/ 609173 w 924107"/>
                <a:gd name="connsiteY2331" fmla="*/ 658490 h 682432"/>
                <a:gd name="connsiteX2332" fmla="*/ 604731 w 924107"/>
                <a:gd name="connsiteY2332" fmla="*/ 655169 h 682432"/>
                <a:gd name="connsiteX2333" fmla="*/ 602761 w 924107"/>
                <a:gd name="connsiteY2333" fmla="*/ 641363 h 682432"/>
                <a:gd name="connsiteX2334" fmla="*/ 602608 w 924107"/>
                <a:gd name="connsiteY2334" fmla="*/ 638217 h 682432"/>
                <a:gd name="connsiteX2335" fmla="*/ 625004 w 924107"/>
                <a:gd name="connsiteY2335" fmla="*/ 637395 h 682432"/>
                <a:gd name="connsiteX2336" fmla="*/ 627601 w 924107"/>
                <a:gd name="connsiteY2336" fmla="*/ 639150 h 682432"/>
                <a:gd name="connsiteX2337" fmla="*/ 634340 w 924107"/>
                <a:gd name="connsiteY2337" fmla="*/ 646620 h 682432"/>
                <a:gd name="connsiteX2338" fmla="*/ 638656 w 924107"/>
                <a:gd name="connsiteY2338" fmla="*/ 651284 h 682432"/>
                <a:gd name="connsiteX2339" fmla="*/ 638057 w 924107"/>
                <a:gd name="connsiteY2339" fmla="*/ 654466 h 682432"/>
                <a:gd name="connsiteX2340" fmla="*/ 638942 w 924107"/>
                <a:gd name="connsiteY2340" fmla="*/ 635425 h 682432"/>
                <a:gd name="connsiteX2341" fmla="*/ 637250 w 924107"/>
                <a:gd name="connsiteY2341" fmla="*/ 629278 h 682432"/>
                <a:gd name="connsiteX2342" fmla="*/ 640647 w 924107"/>
                <a:gd name="connsiteY2342" fmla="*/ 615800 h 682432"/>
                <a:gd name="connsiteX2343" fmla="*/ 641754 w 924107"/>
                <a:gd name="connsiteY2343" fmla="*/ 597302 h 682432"/>
                <a:gd name="connsiteX2344" fmla="*/ 641810 w 924107"/>
                <a:gd name="connsiteY2344" fmla="*/ 567310 h 682432"/>
                <a:gd name="connsiteX2345" fmla="*/ 640174 w 924107"/>
                <a:gd name="connsiteY2345" fmla="*/ 531018 h 682432"/>
                <a:gd name="connsiteX2346" fmla="*/ 639533 w 924107"/>
                <a:gd name="connsiteY2346" fmla="*/ 515904 h 682432"/>
                <a:gd name="connsiteX2347" fmla="*/ 638057 w 924107"/>
                <a:gd name="connsiteY2347" fmla="*/ 484534 h 682432"/>
                <a:gd name="connsiteX2348" fmla="*/ 637696 w 924107"/>
                <a:gd name="connsiteY2348" fmla="*/ 466705 h 682432"/>
                <a:gd name="connsiteX2349" fmla="*/ 637716 w 924107"/>
                <a:gd name="connsiteY2349" fmla="*/ 442784 h 682432"/>
                <a:gd name="connsiteX2350" fmla="*/ 637466 w 924107"/>
                <a:gd name="connsiteY2350" fmla="*/ 433921 h 682432"/>
                <a:gd name="connsiteX2351" fmla="*/ 643098 w 924107"/>
                <a:gd name="connsiteY2351" fmla="*/ 437082 h 682432"/>
                <a:gd name="connsiteX2352" fmla="*/ 644288 w 924107"/>
                <a:gd name="connsiteY2352" fmla="*/ 438307 h 682432"/>
                <a:gd name="connsiteX2353" fmla="*/ 651814 w 924107"/>
                <a:gd name="connsiteY2353" fmla="*/ 449676 h 682432"/>
                <a:gd name="connsiteX2354" fmla="*/ 652636 w 924107"/>
                <a:gd name="connsiteY2354" fmla="*/ 454403 h 682432"/>
                <a:gd name="connsiteX2355" fmla="*/ 649656 w 924107"/>
                <a:gd name="connsiteY2355" fmla="*/ 480649 h 682432"/>
                <a:gd name="connsiteX2356" fmla="*/ 648333 w 924107"/>
                <a:gd name="connsiteY2356" fmla="*/ 510919 h 682432"/>
                <a:gd name="connsiteX2357" fmla="*/ 651800 w 924107"/>
                <a:gd name="connsiteY2357" fmla="*/ 548896 h 682432"/>
                <a:gd name="connsiteX2358" fmla="*/ 659354 w 924107"/>
                <a:gd name="connsiteY2358" fmla="*/ 595861 h 682432"/>
                <a:gd name="connsiteX2359" fmla="*/ 661025 w 924107"/>
                <a:gd name="connsiteY2359" fmla="*/ 616517 h 682432"/>
                <a:gd name="connsiteX2360" fmla="*/ 665640 w 924107"/>
                <a:gd name="connsiteY2360" fmla="*/ 626820 h 682432"/>
                <a:gd name="connsiteX2361" fmla="*/ 666692 w 924107"/>
                <a:gd name="connsiteY2361" fmla="*/ 629403 h 682432"/>
                <a:gd name="connsiteX2362" fmla="*/ 660523 w 924107"/>
                <a:gd name="connsiteY2362" fmla="*/ 640041 h 682432"/>
                <a:gd name="connsiteX2363" fmla="*/ 649614 w 924107"/>
                <a:gd name="connsiteY2363" fmla="*/ 647775 h 682432"/>
                <a:gd name="connsiteX2364" fmla="*/ 638942 w 924107"/>
                <a:gd name="connsiteY2364" fmla="*/ 635425 h 682432"/>
                <a:gd name="connsiteX2365" fmla="*/ 682599 w 924107"/>
                <a:gd name="connsiteY2365" fmla="*/ 659945 h 682432"/>
                <a:gd name="connsiteX2366" fmla="*/ 677893 w 924107"/>
                <a:gd name="connsiteY2366" fmla="*/ 666231 h 682432"/>
                <a:gd name="connsiteX2367" fmla="*/ 657418 w 924107"/>
                <a:gd name="connsiteY2367" fmla="*/ 670645 h 682432"/>
                <a:gd name="connsiteX2368" fmla="*/ 649872 w 924107"/>
                <a:gd name="connsiteY2368" fmla="*/ 670206 h 682432"/>
                <a:gd name="connsiteX2369" fmla="*/ 648695 w 924107"/>
                <a:gd name="connsiteY2369" fmla="*/ 666774 h 682432"/>
                <a:gd name="connsiteX2370" fmla="*/ 658873 w 924107"/>
                <a:gd name="connsiteY2370" fmla="*/ 654104 h 682432"/>
                <a:gd name="connsiteX2371" fmla="*/ 663531 w 924107"/>
                <a:gd name="connsiteY2371" fmla="*/ 649676 h 682432"/>
                <a:gd name="connsiteX2372" fmla="*/ 671370 w 924107"/>
                <a:gd name="connsiteY2372" fmla="*/ 631491 h 682432"/>
                <a:gd name="connsiteX2373" fmla="*/ 674733 w 924107"/>
                <a:gd name="connsiteY2373" fmla="*/ 627607 h 682432"/>
                <a:gd name="connsiteX2374" fmla="*/ 680789 w 924107"/>
                <a:gd name="connsiteY2374" fmla="*/ 627384 h 682432"/>
                <a:gd name="connsiteX2375" fmla="*/ 682586 w 924107"/>
                <a:gd name="connsiteY2375" fmla="*/ 629111 h 682432"/>
                <a:gd name="connsiteX2376" fmla="*/ 683268 w 924107"/>
                <a:gd name="connsiteY2376" fmla="*/ 638892 h 682432"/>
                <a:gd name="connsiteX2377" fmla="*/ 682599 w 924107"/>
                <a:gd name="connsiteY2377" fmla="*/ 659945 h 682432"/>
                <a:gd name="connsiteX2378" fmla="*/ 684389 w 924107"/>
                <a:gd name="connsiteY2378" fmla="*/ 558935 h 682432"/>
                <a:gd name="connsiteX2379" fmla="*/ 682975 w 924107"/>
                <a:gd name="connsiteY2379" fmla="*/ 572831 h 682432"/>
                <a:gd name="connsiteX2380" fmla="*/ 683330 w 924107"/>
                <a:gd name="connsiteY2380" fmla="*/ 606102 h 682432"/>
                <a:gd name="connsiteX2381" fmla="*/ 681193 w 924107"/>
                <a:gd name="connsiteY2381" fmla="*/ 614769 h 682432"/>
                <a:gd name="connsiteX2382" fmla="*/ 678569 w 924107"/>
                <a:gd name="connsiteY2382" fmla="*/ 616447 h 682432"/>
                <a:gd name="connsiteX2383" fmla="*/ 672066 w 924107"/>
                <a:gd name="connsiteY2383" fmla="*/ 616788 h 682432"/>
                <a:gd name="connsiteX2384" fmla="*/ 669998 w 924107"/>
                <a:gd name="connsiteY2384" fmla="*/ 591558 h 682432"/>
                <a:gd name="connsiteX2385" fmla="*/ 661498 w 924107"/>
                <a:gd name="connsiteY2385" fmla="*/ 542470 h 682432"/>
                <a:gd name="connsiteX2386" fmla="*/ 657753 w 924107"/>
                <a:gd name="connsiteY2386" fmla="*/ 514421 h 682432"/>
                <a:gd name="connsiteX2387" fmla="*/ 657432 w 924107"/>
                <a:gd name="connsiteY2387" fmla="*/ 508378 h 682432"/>
                <a:gd name="connsiteX2388" fmla="*/ 656889 w 924107"/>
                <a:gd name="connsiteY2388" fmla="*/ 481491 h 682432"/>
                <a:gd name="connsiteX2389" fmla="*/ 656653 w 924107"/>
                <a:gd name="connsiteY2389" fmla="*/ 464442 h 682432"/>
                <a:gd name="connsiteX2390" fmla="*/ 656903 w 924107"/>
                <a:gd name="connsiteY2390" fmla="*/ 461608 h 682432"/>
                <a:gd name="connsiteX2391" fmla="*/ 667047 w 924107"/>
                <a:gd name="connsiteY2391" fmla="*/ 480120 h 682432"/>
                <a:gd name="connsiteX2392" fmla="*/ 681820 w 924107"/>
                <a:gd name="connsiteY2392" fmla="*/ 499655 h 682432"/>
                <a:gd name="connsiteX2393" fmla="*/ 683832 w 924107"/>
                <a:gd name="connsiteY2393" fmla="*/ 504619 h 682432"/>
                <a:gd name="connsiteX2394" fmla="*/ 685140 w 924107"/>
                <a:gd name="connsiteY2394" fmla="*/ 524954 h 682432"/>
                <a:gd name="connsiteX2395" fmla="*/ 684389 w 924107"/>
                <a:gd name="connsiteY2395" fmla="*/ 558935 h 682432"/>
                <a:gd name="connsiteX2396" fmla="*/ 687236 w 924107"/>
                <a:gd name="connsiteY2396" fmla="*/ 488154 h 682432"/>
                <a:gd name="connsiteX2397" fmla="*/ 676522 w 924107"/>
                <a:gd name="connsiteY2397" fmla="*/ 473625 h 682432"/>
                <a:gd name="connsiteX2398" fmla="*/ 666385 w 924107"/>
                <a:gd name="connsiteY2398" fmla="*/ 450045 h 682432"/>
                <a:gd name="connsiteX2399" fmla="*/ 656151 w 924107"/>
                <a:gd name="connsiteY2399" fmla="*/ 432000 h 682432"/>
                <a:gd name="connsiteX2400" fmla="*/ 650505 w 924107"/>
                <a:gd name="connsiteY2400" fmla="*/ 413899 h 682432"/>
                <a:gd name="connsiteX2401" fmla="*/ 656604 w 924107"/>
                <a:gd name="connsiteY2401" fmla="*/ 375630 h 682432"/>
                <a:gd name="connsiteX2402" fmla="*/ 661039 w 924107"/>
                <a:gd name="connsiteY2402" fmla="*/ 352649 h 682432"/>
                <a:gd name="connsiteX2403" fmla="*/ 664513 w 924107"/>
                <a:gd name="connsiteY2403" fmla="*/ 331018 h 682432"/>
                <a:gd name="connsiteX2404" fmla="*/ 664540 w 924107"/>
                <a:gd name="connsiteY2404" fmla="*/ 293334 h 682432"/>
                <a:gd name="connsiteX2405" fmla="*/ 664067 w 924107"/>
                <a:gd name="connsiteY2405" fmla="*/ 289143 h 682432"/>
                <a:gd name="connsiteX2406" fmla="*/ 672087 w 924107"/>
                <a:gd name="connsiteY2406" fmla="*/ 296773 h 682432"/>
                <a:gd name="connsiteX2407" fmla="*/ 673319 w 924107"/>
                <a:gd name="connsiteY2407" fmla="*/ 297650 h 682432"/>
                <a:gd name="connsiteX2408" fmla="*/ 682989 w 924107"/>
                <a:gd name="connsiteY2408" fmla="*/ 294447 h 682432"/>
                <a:gd name="connsiteX2409" fmla="*/ 683880 w 924107"/>
                <a:gd name="connsiteY2409" fmla="*/ 291976 h 682432"/>
                <a:gd name="connsiteX2410" fmla="*/ 680741 w 924107"/>
                <a:gd name="connsiteY2410" fmla="*/ 285084 h 682432"/>
                <a:gd name="connsiteX2411" fmla="*/ 654501 w 924107"/>
                <a:gd name="connsiteY2411" fmla="*/ 260794 h 682432"/>
                <a:gd name="connsiteX2412" fmla="*/ 651215 w 924107"/>
                <a:gd name="connsiteY2412" fmla="*/ 259193 h 682432"/>
                <a:gd name="connsiteX2413" fmla="*/ 649517 w 924107"/>
                <a:gd name="connsiteY2413" fmla="*/ 262541 h 682432"/>
                <a:gd name="connsiteX2414" fmla="*/ 651807 w 924107"/>
                <a:gd name="connsiteY2414" fmla="*/ 269733 h 682432"/>
                <a:gd name="connsiteX2415" fmla="*/ 653833 w 924107"/>
                <a:gd name="connsiteY2415" fmla="*/ 273792 h 682432"/>
                <a:gd name="connsiteX2416" fmla="*/ 658247 w 924107"/>
                <a:gd name="connsiteY2416" fmla="*/ 291711 h 682432"/>
                <a:gd name="connsiteX2417" fmla="*/ 652510 w 924107"/>
                <a:gd name="connsiteY2417" fmla="*/ 338864 h 682432"/>
                <a:gd name="connsiteX2418" fmla="*/ 647623 w 924107"/>
                <a:gd name="connsiteY2418" fmla="*/ 362172 h 682432"/>
                <a:gd name="connsiteX2419" fmla="*/ 643857 w 924107"/>
                <a:gd name="connsiteY2419" fmla="*/ 366036 h 682432"/>
                <a:gd name="connsiteX2420" fmla="*/ 632189 w 924107"/>
                <a:gd name="connsiteY2420" fmla="*/ 366551 h 682432"/>
                <a:gd name="connsiteX2421" fmla="*/ 630831 w 924107"/>
                <a:gd name="connsiteY2421" fmla="*/ 364769 h 682432"/>
                <a:gd name="connsiteX2422" fmla="*/ 630894 w 924107"/>
                <a:gd name="connsiteY2422" fmla="*/ 354897 h 682432"/>
                <a:gd name="connsiteX2423" fmla="*/ 631096 w 924107"/>
                <a:gd name="connsiteY2423" fmla="*/ 344670 h 682432"/>
                <a:gd name="connsiteX2424" fmla="*/ 634305 w 924107"/>
                <a:gd name="connsiteY2424" fmla="*/ 307807 h 682432"/>
                <a:gd name="connsiteX2425" fmla="*/ 636763 w 924107"/>
                <a:gd name="connsiteY2425" fmla="*/ 287959 h 682432"/>
                <a:gd name="connsiteX2426" fmla="*/ 640362 w 924107"/>
                <a:gd name="connsiteY2426" fmla="*/ 266329 h 682432"/>
                <a:gd name="connsiteX2427" fmla="*/ 642283 w 924107"/>
                <a:gd name="connsiteY2427" fmla="*/ 240744 h 682432"/>
                <a:gd name="connsiteX2428" fmla="*/ 648828 w 924107"/>
                <a:gd name="connsiteY2428" fmla="*/ 224550 h 682432"/>
                <a:gd name="connsiteX2429" fmla="*/ 649649 w 924107"/>
                <a:gd name="connsiteY2429" fmla="*/ 225797 h 682432"/>
                <a:gd name="connsiteX2430" fmla="*/ 667346 w 924107"/>
                <a:gd name="connsiteY2430" fmla="*/ 244970 h 682432"/>
                <a:gd name="connsiteX2431" fmla="*/ 682627 w 924107"/>
                <a:gd name="connsiteY2431" fmla="*/ 254069 h 682432"/>
                <a:gd name="connsiteX2432" fmla="*/ 700408 w 924107"/>
                <a:gd name="connsiteY2432" fmla="*/ 258302 h 682432"/>
                <a:gd name="connsiteX2433" fmla="*/ 726271 w 924107"/>
                <a:gd name="connsiteY2433" fmla="*/ 251966 h 682432"/>
                <a:gd name="connsiteX2434" fmla="*/ 741323 w 924107"/>
                <a:gd name="connsiteY2434" fmla="*/ 241245 h 682432"/>
                <a:gd name="connsiteX2435" fmla="*/ 747414 w 924107"/>
                <a:gd name="connsiteY2435" fmla="*/ 231039 h 682432"/>
                <a:gd name="connsiteX2436" fmla="*/ 755128 w 924107"/>
                <a:gd name="connsiteY2436" fmla="*/ 237110 h 682432"/>
                <a:gd name="connsiteX2437" fmla="*/ 761213 w 924107"/>
                <a:gd name="connsiteY2437" fmla="*/ 248945 h 682432"/>
                <a:gd name="connsiteX2438" fmla="*/ 761415 w 924107"/>
                <a:gd name="connsiteY2438" fmla="*/ 275504 h 682432"/>
                <a:gd name="connsiteX2439" fmla="*/ 762180 w 924107"/>
                <a:gd name="connsiteY2439" fmla="*/ 315674 h 682432"/>
                <a:gd name="connsiteX2440" fmla="*/ 762584 w 924107"/>
                <a:gd name="connsiteY2440" fmla="*/ 337618 h 682432"/>
                <a:gd name="connsiteX2441" fmla="*/ 763420 w 924107"/>
                <a:gd name="connsiteY2441" fmla="*/ 365618 h 682432"/>
                <a:gd name="connsiteX2442" fmla="*/ 763447 w 924107"/>
                <a:gd name="connsiteY2442" fmla="*/ 370875 h 682432"/>
                <a:gd name="connsiteX2443" fmla="*/ 757119 w 924107"/>
                <a:gd name="connsiteY2443" fmla="*/ 371251 h 682432"/>
                <a:gd name="connsiteX2444" fmla="*/ 751201 w 924107"/>
                <a:gd name="connsiteY2444" fmla="*/ 373172 h 682432"/>
                <a:gd name="connsiteX2445" fmla="*/ 749962 w 924107"/>
                <a:gd name="connsiteY2445" fmla="*/ 354118 h 682432"/>
                <a:gd name="connsiteX2446" fmla="*/ 747540 w 924107"/>
                <a:gd name="connsiteY2446" fmla="*/ 328199 h 682432"/>
                <a:gd name="connsiteX2447" fmla="*/ 741330 w 924107"/>
                <a:gd name="connsiteY2447" fmla="*/ 300922 h 682432"/>
                <a:gd name="connsiteX2448" fmla="*/ 739972 w 924107"/>
                <a:gd name="connsiteY2448" fmla="*/ 283970 h 682432"/>
                <a:gd name="connsiteX2449" fmla="*/ 740599 w 924107"/>
                <a:gd name="connsiteY2449" fmla="*/ 281805 h 682432"/>
                <a:gd name="connsiteX2450" fmla="*/ 743467 w 924107"/>
                <a:gd name="connsiteY2450" fmla="*/ 260947 h 682432"/>
                <a:gd name="connsiteX2451" fmla="*/ 742304 w 924107"/>
                <a:gd name="connsiteY2451" fmla="*/ 258406 h 682432"/>
                <a:gd name="connsiteX2452" fmla="*/ 739144 w 924107"/>
                <a:gd name="connsiteY2452" fmla="*/ 259875 h 682432"/>
                <a:gd name="connsiteX2453" fmla="*/ 737981 w 924107"/>
                <a:gd name="connsiteY2453" fmla="*/ 263056 h 682432"/>
                <a:gd name="connsiteX2454" fmla="*/ 727942 w 924107"/>
                <a:gd name="connsiteY2454" fmla="*/ 280043 h 682432"/>
                <a:gd name="connsiteX2455" fmla="*/ 725986 w 924107"/>
                <a:gd name="connsiteY2455" fmla="*/ 292637 h 682432"/>
                <a:gd name="connsiteX2456" fmla="*/ 727378 w 924107"/>
                <a:gd name="connsiteY2456" fmla="*/ 296870 h 682432"/>
                <a:gd name="connsiteX2457" fmla="*/ 731318 w 924107"/>
                <a:gd name="connsiteY2457" fmla="*/ 329848 h 682432"/>
                <a:gd name="connsiteX2458" fmla="*/ 732613 w 924107"/>
                <a:gd name="connsiteY2458" fmla="*/ 341099 h 682432"/>
                <a:gd name="connsiteX2459" fmla="*/ 738148 w 924107"/>
                <a:gd name="connsiteY2459" fmla="*/ 389881 h 682432"/>
                <a:gd name="connsiteX2460" fmla="*/ 739450 w 924107"/>
                <a:gd name="connsiteY2460" fmla="*/ 404939 h 682432"/>
                <a:gd name="connsiteX2461" fmla="*/ 741441 w 924107"/>
                <a:gd name="connsiteY2461" fmla="*/ 435481 h 682432"/>
                <a:gd name="connsiteX2462" fmla="*/ 741462 w 924107"/>
                <a:gd name="connsiteY2462" fmla="*/ 436998 h 682432"/>
                <a:gd name="connsiteX2463" fmla="*/ 742492 w 924107"/>
                <a:gd name="connsiteY2463" fmla="*/ 478317 h 682432"/>
                <a:gd name="connsiteX2464" fmla="*/ 743355 w 924107"/>
                <a:gd name="connsiteY2464" fmla="*/ 510919 h 682432"/>
                <a:gd name="connsiteX2465" fmla="*/ 743223 w 924107"/>
                <a:gd name="connsiteY2465" fmla="*/ 512388 h 682432"/>
                <a:gd name="connsiteX2466" fmla="*/ 742409 w 924107"/>
                <a:gd name="connsiteY2466" fmla="*/ 512520 h 682432"/>
                <a:gd name="connsiteX2467" fmla="*/ 718766 w 924107"/>
                <a:gd name="connsiteY2467" fmla="*/ 506129 h 682432"/>
                <a:gd name="connsiteX2468" fmla="*/ 687236 w 924107"/>
                <a:gd name="connsiteY2468" fmla="*/ 488154 h 682432"/>
                <a:gd name="connsiteX2469" fmla="*/ 709834 w 924107"/>
                <a:gd name="connsiteY2469" fmla="*/ 604347 h 682432"/>
                <a:gd name="connsiteX2470" fmla="*/ 708316 w 924107"/>
                <a:gd name="connsiteY2470" fmla="*/ 590465 h 682432"/>
                <a:gd name="connsiteX2471" fmla="*/ 706207 w 924107"/>
                <a:gd name="connsiteY2471" fmla="*/ 563732 h 682432"/>
                <a:gd name="connsiteX2472" fmla="*/ 704439 w 924107"/>
                <a:gd name="connsiteY2472" fmla="*/ 538864 h 682432"/>
                <a:gd name="connsiteX2473" fmla="*/ 703144 w 924107"/>
                <a:gd name="connsiteY2473" fmla="*/ 520408 h 682432"/>
                <a:gd name="connsiteX2474" fmla="*/ 702858 w 924107"/>
                <a:gd name="connsiteY2474" fmla="*/ 515994 h 682432"/>
                <a:gd name="connsiteX2475" fmla="*/ 718272 w 924107"/>
                <a:gd name="connsiteY2475" fmla="*/ 521285 h 682432"/>
                <a:gd name="connsiteX2476" fmla="*/ 719358 w 924107"/>
                <a:gd name="connsiteY2476" fmla="*/ 521613 h 682432"/>
                <a:gd name="connsiteX2477" fmla="*/ 724593 w 924107"/>
                <a:gd name="connsiteY2477" fmla="*/ 523130 h 682432"/>
                <a:gd name="connsiteX2478" fmla="*/ 725039 w 924107"/>
                <a:gd name="connsiteY2478" fmla="*/ 528707 h 682432"/>
                <a:gd name="connsiteX2479" fmla="*/ 726222 w 924107"/>
                <a:gd name="connsiteY2479" fmla="*/ 553254 h 682432"/>
                <a:gd name="connsiteX2480" fmla="*/ 726536 w 924107"/>
                <a:gd name="connsiteY2480" fmla="*/ 567658 h 682432"/>
                <a:gd name="connsiteX2481" fmla="*/ 727357 w 924107"/>
                <a:gd name="connsiteY2481" fmla="*/ 599091 h 682432"/>
                <a:gd name="connsiteX2482" fmla="*/ 726591 w 924107"/>
                <a:gd name="connsiteY2482" fmla="*/ 606227 h 682432"/>
                <a:gd name="connsiteX2483" fmla="*/ 724294 w 924107"/>
                <a:gd name="connsiteY2483" fmla="*/ 608086 h 682432"/>
                <a:gd name="connsiteX2484" fmla="*/ 714053 w 924107"/>
                <a:gd name="connsiteY2484" fmla="*/ 608065 h 682432"/>
                <a:gd name="connsiteX2485" fmla="*/ 709834 w 924107"/>
                <a:gd name="connsiteY2485" fmla="*/ 604347 h 682432"/>
                <a:gd name="connsiteX2486" fmla="*/ 744999 w 924107"/>
                <a:gd name="connsiteY2486" fmla="*/ 651667 h 682432"/>
                <a:gd name="connsiteX2487" fmla="*/ 744755 w 924107"/>
                <a:gd name="connsiteY2487" fmla="*/ 656568 h 682432"/>
                <a:gd name="connsiteX2488" fmla="*/ 742026 w 924107"/>
                <a:gd name="connsiteY2488" fmla="*/ 658740 h 682432"/>
                <a:gd name="connsiteX2489" fmla="*/ 722275 w 924107"/>
                <a:gd name="connsiteY2489" fmla="*/ 655948 h 682432"/>
                <a:gd name="connsiteX2490" fmla="*/ 716622 w 924107"/>
                <a:gd name="connsiteY2490" fmla="*/ 652126 h 682432"/>
                <a:gd name="connsiteX2491" fmla="*/ 712382 w 924107"/>
                <a:gd name="connsiteY2491" fmla="*/ 637479 h 682432"/>
                <a:gd name="connsiteX2492" fmla="*/ 711596 w 924107"/>
                <a:gd name="connsiteY2492" fmla="*/ 623555 h 682432"/>
                <a:gd name="connsiteX2493" fmla="*/ 713837 w 924107"/>
                <a:gd name="connsiteY2493" fmla="*/ 621139 h 682432"/>
                <a:gd name="connsiteX2494" fmla="*/ 719135 w 924107"/>
                <a:gd name="connsiteY2494" fmla="*/ 621167 h 682432"/>
                <a:gd name="connsiteX2495" fmla="*/ 719135 w 924107"/>
                <a:gd name="connsiteY2495" fmla="*/ 621265 h 682432"/>
                <a:gd name="connsiteX2496" fmla="*/ 725484 w 924107"/>
                <a:gd name="connsiteY2496" fmla="*/ 621439 h 682432"/>
                <a:gd name="connsiteX2497" fmla="*/ 727482 w 924107"/>
                <a:gd name="connsiteY2497" fmla="*/ 627168 h 682432"/>
                <a:gd name="connsiteX2498" fmla="*/ 742040 w 924107"/>
                <a:gd name="connsiteY2498" fmla="*/ 645819 h 682432"/>
                <a:gd name="connsiteX2499" fmla="*/ 744999 w 924107"/>
                <a:gd name="connsiteY2499" fmla="*/ 651667 h 682432"/>
                <a:gd name="connsiteX2500" fmla="*/ 754752 w 924107"/>
                <a:gd name="connsiteY2500" fmla="*/ 639804 h 682432"/>
                <a:gd name="connsiteX2501" fmla="*/ 743745 w 924107"/>
                <a:gd name="connsiteY2501" fmla="*/ 632062 h 682432"/>
                <a:gd name="connsiteX2502" fmla="*/ 735127 w 924107"/>
                <a:gd name="connsiteY2502" fmla="*/ 619517 h 682432"/>
                <a:gd name="connsiteX2503" fmla="*/ 735475 w 924107"/>
                <a:gd name="connsiteY2503" fmla="*/ 616273 h 682432"/>
                <a:gd name="connsiteX2504" fmla="*/ 738907 w 924107"/>
                <a:gd name="connsiteY2504" fmla="*/ 599787 h 682432"/>
                <a:gd name="connsiteX2505" fmla="*/ 738106 w 924107"/>
                <a:gd name="connsiteY2505" fmla="*/ 551291 h 682432"/>
                <a:gd name="connsiteX2506" fmla="*/ 737396 w 924107"/>
                <a:gd name="connsiteY2506" fmla="*/ 536574 h 682432"/>
                <a:gd name="connsiteX2507" fmla="*/ 738009 w 924107"/>
                <a:gd name="connsiteY2507" fmla="*/ 526214 h 682432"/>
                <a:gd name="connsiteX2508" fmla="*/ 743244 w 924107"/>
                <a:gd name="connsiteY2508" fmla="*/ 527356 h 682432"/>
                <a:gd name="connsiteX2509" fmla="*/ 748278 w 924107"/>
                <a:gd name="connsiteY2509" fmla="*/ 525769 h 682432"/>
                <a:gd name="connsiteX2510" fmla="*/ 751236 w 924107"/>
                <a:gd name="connsiteY2510" fmla="*/ 516809 h 682432"/>
                <a:gd name="connsiteX2511" fmla="*/ 750756 w 924107"/>
                <a:gd name="connsiteY2511" fmla="*/ 501291 h 682432"/>
                <a:gd name="connsiteX2512" fmla="*/ 749914 w 924107"/>
                <a:gd name="connsiteY2512" fmla="*/ 471376 h 682432"/>
                <a:gd name="connsiteX2513" fmla="*/ 749614 w 924107"/>
                <a:gd name="connsiteY2513" fmla="*/ 455106 h 682432"/>
                <a:gd name="connsiteX2514" fmla="*/ 750526 w 924107"/>
                <a:gd name="connsiteY2514" fmla="*/ 442603 h 682432"/>
                <a:gd name="connsiteX2515" fmla="*/ 753151 w 924107"/>
                <a:gd name="connsiteY2515" fmla="*/ 445840 h 682432"/>
                <a:gd name="connsiteX2516" fmla="*/ 754425 w 924107"/>
                <a:gd name="connsiteY2516" fmla="*/ 490570 h 682432"/>
                <a:gd name="connsiteX2517" fmla="*/ 754307 w 924107"/>
                <a:gd name="connsiteY2517" fmla="*/ 516753 h 682432"/>
                <a:gd name="connsiteX2518" fmla="*/ 753575 w 924107"/>
                <a:gd name="connsiteY2518" fmla="*/ 561504 h 682432"/>
                <a:gd name="connsiteX2519" fmla="*/ 753415 w 924107"/>
                <a:gd name="connsiteY2519" fmla="*/ 581213 h 682432"/>
                <a:gd name="connsiteX2520" fmla="*/ 753478 w 924107"/>
                <a:gd name="connsiteY2520" fmla="*/ 585000 h 682432"/>
                <a:gd name="connsiteX2521" fmla="*/ 753875 w 924107"/>
                <a:gd name="connsiteY2521" fmla="*/ 605371 h 682432"/>
                <a:gd name="connsiteX2522" fmla="*/ 760294 w 924107"/>
                <a:gd name="connsiteY2522" fmla="*/ 612221 h 682432"/>
                <a:gd name="connsiteX2523" fmla="*/ 774649 w 924107"/>
                <a:gd name="connsiteY2523" fmla="*/ 613140 h 682432"/>
                <a:gd name="connsiteX2524" fmla="*/ 776633 w 924107"/>
                <a:gd name="connsiteY2524" fmla="*/ 616022 h 682432"/>
                <a:gd name="connsiteX2525" fmla="*/ 767666 w 924107"/>
                <a:gd name="connsiteY2525" fmla="*/ 628853 h 682432"/>
                <a:gd name="connsiteX2526" fmla="*/ 754752 w 924107"/>
                <a:gd name="connsiteY2526" fmla="*/ 639804 h 682432"/>
                <a:gd name="connsiteX2527" fmla="*/ 803186 w 924107"/>
                <a:gd name="connsiteY2527" fmla="*/ 620903 h 682432"/>
                <a:gd name="connsiteX2528" fmla="*/ 800819 w 924107"/>
                <a:gd name="connsiteY2528" fmla="*/ 640730 h 682432"/>
                <a:gd name="connsiteX2529" fmla="*/ 802427 w 924107"/>
                <a:gd name="connsiteY2529" fmla="*/ 648889 h 682432"/>
                <a:gd name="connsiteX2530" fmla="*/ 800255 w 924107"/>
                <a:gd name="connsiteY2530" fmla="*/ 652140 h 682432"/>
                <a:gd name="connsiteX2531" fmla="*/ 789721 w 924107"/>
                <a:gd name="connsiteY2531" fmla="*/ 652899 h 682432"/>
                <a:gd name="connsiteX2532" fmla="*/ 781492 w 924107"/>
                <a:gd name="connsiteY2532" fmla="*/ 654013 h 682432"/>
                <a:gd name="connsiteX2533" fmla="*/ 769156 w 924107"/>
                <a:gd name="connsiteY2533" fmla="*/ 655698 h 682432"/>
                <a:gd name="connsiteX2534" fmla="*/ 759416 w 924107"/>
                <a:gd name="connsiteY2534" fmla="*/ 655698 h 682432"/>
                <a:gd name="connsiteX2535" fmla="*/ 770256 w 924107"/>
                <a:gd name="connsiteY2535" fmla="*/ 641210 h 682432"/>
                <a:gd name="connsiteX2536" fmla="*/ 781291 w 924107"/>
                <a:gd name="connsiteY2536" fmla="*/ 631053 h 682432"/>
                <a:gd name="connsiteX2537" fmla="*/ 785732 w 924107"/>
                <a:gd name="connsiteY2537" fmla="*/ 616872 h 682432"/>
                <a:gd name="connsiteX2538" fmla="*/ 786122 w 924107"/>
                <a:gd name="connsiteY2538" fmla="*/ 614741 h 682432"/>
                <a:gd name="connsiteX2539" fmla="*/ 805594 w 924107"/>
                <a:gd name="connsiteY2539" fmla="*/ 612465 h 682432"/>
                <a:gd name="connsiteX2540" fmla="*/ 803186 w 924107"/>
                <a:gd name="connsiteY2540" fmla="*/ 620903 h 682432"/>
                <a:gd name="connsiteX2541" fmla="*/ 852462 w 924107"/>
                <a:gd name="connsiteY2541" fmla="*/ 646627 h 682432"/>
                <a:gd name="connsiteX2542" fmla="*/ 853471 w 924107"/>
                <a:gd name="connsiteY2542" fmla="*/ 647977 h 682432"/>
                <a:gd name="connsiteX2543" fmla="*/ 851884 w 924107"/>
                <a:gd name="connsiteY2543" fmla="*/ 648659 h 682432"/>
                <a:gd name="connsiteX2544" fmla="*/ 824976 w 924107"/>
                <a:gd name="connsiteY2544" fmla="*/ 649265 h 682432"/>
                <a:gd name="connsiteX2545" fmla="*/ 819288 w 924107"/>
                <a:gd name="connsiteY2545" fmla="*/ 649133 h 682432"/>
                <a:gd name="connsiteX2546" fmla="*/ 816316 w 924107"/>
                <a:gd name="connsiteY2546" fmla="*/ 646028 h 682432"/>
                <a:gd name="connsiteX2547" fmla="*/ 816699 w 924107"/>
                <a:gd name="connsiteY2547" fmla="*/ 635794 h 682432"/>
                <a:gd name="connsiteX2548" fmla="*/ 814631 w 924107"/>
                <a:gd name="connsiteY2548" fmla="*/ 613189 h 682432"/>
                <a:gd name="connsiteX2549" fmla="*/ 817764 w 924107"/>
                <a:gd name="connsiteY2549" fmla="*/ 609283 h 682432"/>
                <a:gd name="connsiteX2550" fmla="*/ 834946 w 924107"/>
                <a:gd name="connsiteY2550" fmla="*/ 607501 h 682432"/>
                <a:gd name="connsiteX2551" fmla="*/ 834368 w 924107"/>
                <a:gd name="connsiteY2551" fmla="*/ 618758 h 682432"/>
                <a:gd name="connsiteX2552" fmla="*/ 838754 w 924107"/>
                <a:gd name="connsiteY2552" fmla="*/ 630593 h 682432"/>
                <a:gd name="connsiteX2553" fmla="*/ 845841 w 924107"/>
                <a:gd name="connsiteY2553" fmla="*/ 639964 h 682432"/>
                <a:gd name="connsiteX2554" fmla="*/ 852462 w 924107"/>
                <a:gd name="connsiteY2554" fmla="*/ 646627 h 682432"/>
                <a:gd name="connsiteX2555" fmla="*/ 850248 w 924107"/>
                <a:gd name="connsiteY2555" fmla="*/ 408002 h 682432"/>
                <a:gd name="connsiteX2556" fmla="*/ 851745 w 924107"/>
                <a:gd name="connsiteY2556" fmla="*/ 432974 h 682432"/>
                <a:gd name="connsiteX2557" fmla="*/ 853151 w 924107"/>
                <a:gd name="connsiteY2557" fmla="*/ 457578 h 682432"/>
                <a:gd name="connsiteX2558" fmla="*/ 853492 w 924107"/>
                <a:gd name="connsiteY2558" fmla="*/ 471613 h 682432"/>
                <a:gd name="connsiteX2559" fmla="*/ 851146 w 924107"/>
                <a:gd name="connsiteY2559" fmla="*/ 475525 h 682432"/>
                <a:gd name="connsiteX2560" fmla="*/ 833720 w 924107"/>
                <a:gd name="connsiteY2560" fmla="*/ 484729 h 682432"/>
                <a:gd name="connsiteX2561" fmla="*/ 832488 w 924107"/>
                <a:gd name="connsiteY2561" fmla="*/ 486414 h 682432"/>
                <a:gd name="connsiteX2562" fmla="*/ 834340 w 924107"/>
                <a:gd name="connsiteY2562" fmla="*/ 487520 h 682432"/>
                <a:gd name="connsiteX2563" fmla="*/ 845569 w 924107"/>
                <a:gd name="connsiteY2563" fmla="*/ 487695 h 682432"/>
                <a:gd name="connsiteX2564" fmla="*/ 853757 w 924107"/>
                <a:gd name="connsiteY2564" fmla="*/ 485522 h 682432"/>
                <a:gd name="connsiteX2565" fmla="*/ 854153 w 924107"/>
                <a:gd name="connsiteY2565" fmla="*/ 486038 h 682432"/>
                <a:gd name="connsiteX2566" fmla="*/ 849461 w 924107"/>
                <a:gd name="connsiteY2566" fmla="*/ 498082 h 682432"/>
                <a:gd name="connsiteX2567" fmla="*/ 834890 w 924107"/>
                <a:gd name="connsiteY2567" fmla="*/ 507584 h 682432"/>
                <a:gd name="connsiteX2568" fmla="*/ 831736 w 924107"/>
                <a:gd name="connsiteY2568" fmla="*/ 508824 h 682432"/>
                <a:gd name="connsiteX2569" fmla="*/ 828979 w 924107"/>
                <a:gd name="connsiteY2569" fmla="*/ 511414 h 682432"/>
                <a:gd name="connsiteX2570" fmla="*/ 830803 w 924107"/>
                <a:gd name="connsiteY2570" fmla="*/ 515326 h 682432"/>
                <a:gd name="connsiteX2571" fmla="*/ 836665 w 924107"/>
                <a:gd name="connsiteY2571" fmla="*/ 516092 h 682432"/>
                <a:gd name="connsiteX2572" fmla="*/ 851981 w 924107"/>
                <a:gd name="connsiteY2572" fmla="*/ 510703 h 682432"/>
                <a:gd name="connsiteX2573" fmla="*/ 855929 w 924107"/>
                <a:gd name="connsiteY2573" fmla="*/ 508615 h 682432"/>
                <a:gd name="connsiteX2574" fmla="*/ 860168 w 924107"/>
                <a:gd name="connsiteY2574" fmla="*/ 529034 h 682432"/>
                <a:gd name="connsiteX2575" fmla="*/ 863949 w 924107"/>
                <a:gd name="connsiteY2575" fmla="*/ 575553 h 682432"/>
                <a:gd name="connsiteX2576" fmla="*/ 866991 w 924107"/>
                <a:gd name="connsiteY2576" fmla="*/ 593800 h 682432"/>
                <a:gd name="connsiteX2577" fmla="*/ 856263 w 924107"/>
                <a:gd name="connsiteY2577" fmla="*/ 592846 h 682432"/>
                <a:gd name="connsiteX2578" fmla="*/ 830956 w 924107"/>
                <a:gd name="connsiteY2578" fmla="*/ 595568 h 682432"/>
                <a:gd name="connsiteX2579" fmla="*/ 820465 w 924107"/>
                <a:gd name="connsiteY2579" fmla="*/ 598639 h 682432"/>
                <a:gd name="connsiteX2580" fmla="*/ 816963 w 924107"/>
                <a:gd name="connsiteY2580" fmla="*/ 595701 h 682432"/>
                <a:gd name="connsiteX2581" fmla="*/ 816852 w 924107"/>
                <a:gd name="connsiteY2581" fmla="*/ 583309 h 682432"/>
                <a:gd name="connsiteX2582" fmla="*/ 818237 w 924107"/>
                <a:gd name="connsiteY2582" fmla="*/ 557585 h 682432"/>
                <a:gd name="connsiteX2583" fmla="*/ 819295 w 924107"/>
                <a:gd name="connsiteY2583" fmla="*/ 532557 h 682432"/>
                <a:gd name="connsiteX2584" fmla="*/ 819073 w 924107"/>
                <a:gd name="connsiteY2584" fmla="*/ 493104 h 682432"/>
                <a:gd name="connsiteX2585" fmla="*/ 817423 w 924107"/>
                <a:gd name="connsiteY2585" fmla="*/ 465096 h 682432"/>
                <a:gd name="connsiteX2586" fmla="*/ 814951 w 924107"/>
                <a:gd name="connsiteY2586" fmla="*/ 452878 h 682432"/>
                <a:gd name="connsiteX2587" fmla="*/ 813204 w 924107"/>
                <a:gd name="connsiteY2587" fmla="*/ 441308 h 682432"/>
                <a:gd name="connsiteX2588" fmla="*/ 812250 w 924107"/>
                <a:gd name="connsiteY2588" fmla="*/ 423193 h 682432"/>
                <a:gd name="connsiteX2589" fmla="*/ 813928 w 924107"/>
                <a:gd name="connsiteY2589" fmla="*/ 420756 h 682432"/>
                <a:gd name="connsiteX2590" fmla="*/ 821509 w 924107"/>
                <a:gd name="connsiteY2590" fmla="*/ 418341 h 682432"/>
                <a:gd name="connsiteX2591" fmla="*/ 826055 w 924107"/>
                <a:gd name="connsiteY2591" fmla="*/ 414212 h 682432"/>
                <a:gd name="connsiteX2592" fmla="*/ 821454 w 924107"/>
                <a:gd name="connsiteY2592" fmla="*/ 413551 h 682432"/>
                <a:gd name="connsiteX2593" fmla="*/ 802225 w 924107"/>
                <a:gd name="connsiteY2593" fmla="*/ 411518 h 682432"/>
                <a:gd name="connsiteX2594" fmla="*/ 798431 w 924107"/>
                <a:gd name="connsiteY2594" fmla="*/ 411407 h 682432"/>
                <a:gd name="connsiteX2595" fmla="*/ 792680 w 924107"/>
                <a:gd name="connsiteY2595" fmla="*/ 415451 h 682432"/>
                <a:gd name="connsiteX2596" fmla="*/ 794797 w 924107"/>
                <a:gd name="connsiteY2596" fmla="*/ 422295 h 682432"/>
                <a:gd name="connsiteX2597" fmla="*/ 801153 w 924107"/>
                <a:gd name="connsiteY2597" fmla="*/ 424404 h 682432"/>
                <a:gd name="connsiteX2598" fmla="*/ 806054 w 924107"/>
                <a:gd name="connsiteY2598" fmla="*/ 424133 h 682432"/>
                <a:gd name="connsiteX2599" fmla="*/ 806047 w 924107"/>
                <a:gd name="connsiteY2599" fmla="*/ 448054 h 682432"/>
                <a:gd name="connsiteX2600" fmla="*/ 805915 w 924107"/>
                <a:gd name="connsiteY2600" fmla="*/ 452983 h 682432"/>
                <a:gd name="connsiteX2601" fmla="*/ 806590 w 924107"/>
                <a:gd name="connsiteY2601" fmla="*/ 492818 h 682432"/>
                <a:gd name="connsiteX2602" fmla="*/ 806214 w 924107"/>
                <a:gd name="connsiteY2602" fmla="*/ 522420 h 682432"/>
                <a:gd name="connsiteX2603" fmla="*/ 807084 w 924107"/>
                <a:gd name="connsiteY2603" fmla="*/ 538342 h 682432"/>
                <a:gd name="connsiteX2604" fmla="*/ 809249 w 924107"/>
                <a:gd name="connsiteY2604" fmla="*/ 576235 h 682432"/>
                <a:gd name="connsiteX2605" fmla="*/ 809604 w 924107"/>
                <a:gd name="connsiteY2605" fmla="*/ 587611 h 682432"/>
                <a:gd name="connsiteX2606" fmla="*/ 808588 w 924107"/>
                <a:gd name="connsiteY2606" fmla="*/ 589867 h 682432"/>
                <a:gd name="connsiteX2607" fmla="*/ 805615 w 924107"/>
                <a:gd name="connsiteY2607" fmla="*/ 596146 h 682432"/>
                <a:gd name="connsiteX2608" fmla="*/ 802928 w 924107"/>
                <a:gd name="connsiteY2608" fmla="*/ 598861 h 682432"/>
                <a:gd name="connsiteX2609" fmla="*/ 797373 w 924107"/>
                <a:gd name="connsiteY2609" fmla="*/ 600045 h 682432"/>
                <a:gd name="connsiteX2610" fmla="*/ 783170 w 924107"/>
                <a:gd name="connsiteY2610" fmla="*/ 600950 h 682432"/>
                <a:gd name="connsiteX2611" fmla="*/ 765056 w 924107"/>
                <a:gd name="connsiteY2611" fmla="*/ 601862 h 682432"/>
                <a:gd name="connsiteX2612" fmla="*/ 762487 w 924107"/>
                <a:gd name="connsiteY2612" fmla="*/ 602245 h 682432"/>
                <a:gd name="connsiteX2613" fmla="*/ 762730 w 924107"/>
                <a:gd name="connsiteY2613" fmla="*/ 599161 h 682432"/>
                <a:gd name="connsiteX2614" fmla="*/ 763608 w 924107"/>
                <a:gd name="connsiteY2614" fmla="*/ 593932 h 682432"/>
                <a:gd name="connsiteX2615" fmla="*/ 766079 w 924107"/>
                <a:gd name="connsiteY2615" fmla="*/ 545074 h 682432"/>
                <a:gd name="connsiteX2616" fmla="*/ 766768 w 924107"/>
                <a:gd name="connsiteY2616" fmla="*/ 467637 h 682432"/>
                <a:gd name="connsiteX2617" fmla="*/ 764798 w 924107"/>
                <a:gd name="connsiteY2617" fmla="*/ 437339 h 682432"/>
                <a:gd name="connsiteX2618" fmla="*/ 766622 w 924107"/>
                <a:gd name="connsiteY2618" fmla="*/ 430238 h 682432"/>
                <a:gd name="connsiteX2619" fmla="*/ 776195 w 924107"/>
                <a:gd name="connsiteY2619" fmla="*/ 397566 h 682432"/>
                <a:gd name="connsiteX2620" fmla="*/ 777420 w 924107"/>
                <a:gd name="connsiteY2620" fmla="*/ 363140 h 682432"/>
                <a:gd name="connsiteX2621" fmla="*/ 777051 w 924107"/>
                <a:gd name="connsiteY2621" fmla="*/ 355419 h 682432"/>
                <a:gd name="connsiteX2622" fmla="*/ 789937 w 924107"/>
                <a:gd name="connsiteY2622" fmla="*/ 360258 h 682432"/>
                <a:gd name="connsiteX2623" fmla="*/ 793690 w 924107"/>
                <a:gd name="connsiteY2623" fmla="*/ 360759 h 682432"/>
                <a:gd name="connsiteX2624" fmla="*/ 811108 w 924107"/>
                <a:gd name="connsiteY2624" fmla="*/ 361692 h 682432"/>
                <a:gd name="connsiteX2625" fmla="*/ 828081 w 924107"/>
                <a:gd name="connsiteY2625" fmla="*/ 360202 h 682432"/>
                <a:gd name="connsiteX2626" fmla="*/ 846050 w 924107"/>
                <a:gd name="connsiteY2626" fmla="*/ 356283 h 682432"/>
                <a:gd name="connsiteX2627" fmla="*/ 846635 w 924107"/>
                <a:gd name="connsiteY2627" fmla="*/ 359304 h 682432"/>
                <a:gd name="connsiteX2628" fmla="*/ 849280 w 924107"/>
                <a:gd name="connsiteY2628" fmla="*/ 383023 h 682432"/>
                <a:gd name="connsiteX2629" fmla="*/ 849795 w 924107"/>
                <a:gd name="connsiteY2629" fmla="*/ 387165 h 682432"/>
                <a:gd name="connsiteX2630" fmla="*/ 850248 w 924107"/>
                <a:gd name="connsiteY2630" fmla="*/ 408002 h 682432"/>
                <a:gd name="connsiteX2631" fmla="*/ 912953 w 924107"/>
                <a:gd name="connsiteY2631" fmla="*/ 127662 h 682432"/>
                <a:gd name="connsiteX2632" fmla="*/ 905267 w 924107"/>
                <a:gd name="connsiteY2632" fmla="*/ 144851 h 682432"/>
                <a:gd name="connsiteX2633" fmla="*/ 894337 w 924107"/>
                <a:gd name="connsiteY2633" fmla="*/ 165187 h 682432"/>
                <a:gd name="connsiteX2634" fmla="*/ 882384 w 924107"/>
                <a:gd name="connsiteY2634" fmla="*/ 186678 h 682432"/>
                <a:gd name="connsiteX2635" fmla="*/ 867604 w 924107"/>
                <a:gd name="connsiteY2635" fmla="*/ 213502 h 682432"/>
                <a:gd name="connsiteX2636" fmla="*/ 863211 w 924107"/>
                <a:gd name="connsiteY2636" fmla="*/ 224370 h 682432"/>
                <a:gd name="connsiteX2637" fmla="*/ 861825 w 924107"/>
                <a:gd name="connsiteY2637" fmla="*/ 226138 h 682432"/>
                <a:gd name="connsiteX2638" fmla="*/ 858087 w 924107"/>
                <a:gd name="connsiteY2638" fmla="*/ 233086 h 682432"/>
                <a:gd name="connsiteX2639" fmla="*/ 852998 w 924107"/>
                <a:gd name="connsiteY2639" fmla="*/ 242248 h 682432"/>
                <a:gd name="connsiteX2640" fmla="*/ 848403 w 924107"/>
                <a:gd name="connsiteY2640" fmla="*/ 247887 h 682432"/>
                <a:gd name="connsiteX2641" fmla="*/ 847185 w 924107"/>
                <a:gd name="connsiteY2641" fmla="*/ 244789 h 682432"/>
                <a:gd name="connsiteX2642" fmla="*/ 846071 w 924107"/>
                <a:gd name="connsiteY2642" fmla="*/ 241579 h 682432"/>
                <a:gd name="connsiteX2643" fmla="*/ 843188 w 924107"/>
                <a:gd name="connsiteY2643" fmla="*/ 239435 h 682432"/>
                <a:gd name="connsiteX2644" fmla="*/ 840884 w 924107"/>
                <a:gd name="connsiteY2644" fmla="*/ 241718 h 682432"/>
                <a:gd name="connsiteX2645" fmla="*/ 838287 w 924107"/>
                <a:gd name="connsiteY2645" fmla="*/ 257661 h 682432"/>
                <a:gd name="connsiteX2646" fmla="*/ 839276 w 924107"/>
                <a:gd name="connsiteY2646" fmla="*/ 268215 h 682432"/>
                <a:gd name="connsiteX2647" fmla="*/ 842311 w 924107"/>
                <a:gd name="connsiteY2647" fmla="*/ 289846 h 682432"/>
                <a:gd name="connsiteX2648" fmla="*/ 844170 w 924107"/>
                <a:gd name="connsiteY2648" fmla="*/ 303345 h 682432"/>
                <a:gd name="connsiteX2649" fmla="*/ 849099 w 924107"/>
                <a:gd name="connsiteY2649" fmla="*/ 341670 h 682432"/>
                <a:gd name="connsiteX2650" fmla="*/ 847735 w 924107"/>
                <a:gd name="connsiteY2650" fmla="*/ 344997 h 682432"/>
                <a:gd name="connsiteX2651" fmla="*/ 826438 w 924107"/>
                <a:gd name="connsiteY2651" fmla="*/ 350713 h 682432"/>
                <a:gd name="connsiteX2652" fmla="*/ 799545 w 924107"/>
                <a:gd name="connsiteY2652" fmla="*/ 350059 h 682432"/>
                <a:gd name="connsiteX2653" fmla="*/ 783442 w 924107"/>
                <a:gd name="connsiteY2653" fmla="*/ 347539 h 682432"/>
                <a:gd name="connsiteX2654" fmla="*/ 780817 w 924107"/>
                <a:gd name="connsiteY2654" fmla="*/ 347177 h 682432"/>
                <a:gd name="connsiteX2655" fmla="*/ 776856 w 924107"/>
                <a:gd name="connsiteY2655" fmla="*/ 343431 h 682432"/>
                <a:gd name="connsiteX2656" fmla="*/ 775874 w 924107"/>
                <a:gd name="connsiteY2656" fmla="*/ 323026 h 682432"/>
                <a:gd name="connsiteX2657" fmla="*/ 771008 w 924107"/>
                <a:gd name="connsiteY2657" fmla="*/ 287875 h 682432"/>
                <a:gd name="connsiteX2658" fmla="*/ 768335 w 924107"/>
                <a:gd name="connsiteY2658" fmla="*/ 269155 h 682432"/>
                <a:gd name="connsiteX2659" fmla="*/ 765404 w 924107"/>
                <a:gd name="connsiteY2659" fmla="*/ 245102 h 682432"/>
                <a:gd name="connsiteX2660" fmla="*/ 766914 w 924107"/>
                <a:gd name="connsiteY2660" fmla="*/ 242415 h 682432"/>
                <a:gd name="connsiteX2661" fmla="*/ 777371 w 924107"/>
                <a:gd name="connsiteY2661" fmla="*/ 229918 h 682432"/>
                <a:gd name="connsiteX2662" fmla="*/ 773995 w 924107"/>
                <a:gd name="connsiteY2662" fmla="*/ 217011 h 682432"/>
                <a:gd name="connsiteX2663" fmla="*/ 767130 w 924107"/>
                <a:gd name="connsiteY2663" fmla="*/ 208462 h 682432"/>
                <a:gd name="connsiteX2664" fmla="*/ 763468 w 924107"/>
                <a:gd name="connsiteY2664" fmla="*/ 204305 h 682432"/>
                <a:gd name="connsiteX2665" fmla="*/ 771412 w 924107"/>
                <a:gd name="connsiteY2665" fmla="*/ 201660 h 682432"/>
                <a:gd name="connsiteX2666" fmla="*/ 777413 w 924107"/>
                <a:gd name="connsiteY2666" fmla="*/ 199349 h 682432"/>
                <a:gd name="connsiteX2667" fmla="*/ 782516 w 924107"/>
                <a:gd name="connsiteY2667" fmla="*/ 200087 h 682432"/>
                <a:gd name="connsiteX2668" fmla="*/ 796746 w 924107"/>
                <a:gd name="connsiteY2668" fmla="*/ 211365 h 682432"/>
                <a:gd name="connsiteX2669" fmla="*/ 803381 w 924107"/>
                <a:gd name="connsiteY2669" fmla="*/ 214094 h 682432"/>
                <a:gd name="connsiteX2670" fmla="*/ 825109 w 924107"/>
                <a:gd name="connsiteY2670" fmla="*/ 204598 h 682432"/>
                <a:gd name="connsiteX2671" fmla="*/ 829759 w 924107"/>
                <a:gd name="connsiteY2671" fmla="*/ 191196 h 682432"/>
                <a:gd name="connsiteX2672" fmla="*/ 831124 w 924107"/>
                <a:gd name="connsiteY2672" fmla="*/ 188467 h 682432"/>
                <a:gd name="connsiteX2673" fmla="*/ 834806 w 924107"/>
                <a:gd name="connsiteY2673" fmla="*/ 190834 h 682432"/>
                <a:gd name="connsiteX2674" fmla="*/ 848034 w 924107"/>
                <a:gd name="connsiteY2674" fmla="*/ 190403 h 682432"/>
                <a:gd name="connsiteX2675" fmla="*/ 867186 w 924107"/>
                <a:gd name="connsiteY2675" fmla="*/ 176340 h 682432"/>
                <a:gd name="connsiteX2676" fmla="*/ 881207 w 924107"/>
                <a:gd name="connsiteY2676" fmla="*/ 157125 h 682432"/>
                <a:gd name="connsiteX2677" fmla="*/ 883769 w 924107"/>
                <a:gd name="connsiteY2677" fmla="*/ 149606 h 682432"/>
                <a:gd name="connsiteX2678" fmla="*/ 888273 w 924107"/>
                <a:gd name="connsiteY2678" fmla="*/ 137158 h 682432"/>
                <a:gd name="connsiteX2679" fmla="*/ 892826 w 924107"/>
                <a:gd name="connsiteY2679" fmla="*/ 134673 h 682432"/>
                <a:gd name="connsiteX2680" fmla="*/ 899997 w 924107"/>
                <a:gd name="connsiteY2680" fmla="*/ 134436 h 682432"/>
                <a:gd name="connsiteX2681" fmla="*/ 902879 w 924107"/>
                <a:gd name="connsiteY2681" fmla="*/ 133545 h 682432"/>
                <a:gd name="connsiteX2682" fmla="*/ 904564 w 924107"/>
                <a:gd name="connsiteY2682" fmla="*/ 124230 h 682432"/>
                <a:gd name="connsiteX2683" fmla="*/ 895973 w 924107"/>
                <a:gd name="connsiteY2683" fmla="*/ 119663 h 682432"/>
                <a:gd name="connsiteX2684" fmla="*/ 893425 w 924107"/>
                <a:gd name="connsiteY2684" fmla="*/ 116064 h 682432"/>
                <a:gd name="connsiteX2685" fmla="*/ 895402 w 924107"/>
                <a:gd name="connsiteY2685" fmla="*/ 94921 h 682432"/>
                <a:gd name="connsiteX2686" fmla="*/ 894790 w 924107"/>
                <a:gd name="connsiteY2686" fmla="*/ 84019 h 682432"/>
                <a:gd name="connsiteX2687" fmla="*/ 895966 w 924107"/>
                <a:gd name="connsiteY2687" fmla="*/ 81095 h 682432"/>
                <a:gd name="connsiteX2688" fmla="*/ 902406 w 924107"/>
                <a:gd name="connsiteY2688" fmla="*/ 75163 h 682432"/>
                <a:gd name="connsiteX2689" fmla="*/ 912967 w 924107"/>
                <a:gd name="connsiteY2689" fmla="*/ 105357 h 682432"/>
                <a:gd name="connsiteX2690" fmla="*/ 913447 w 924107"/>
                <a:gd name="connsiteY2690" fmla="*/ 115577 h 682432"/>
                <a:gd name="connsiteX2691" fmla="*/ 912953 w 924107"/>
                <a:gd name="connsiteY2691" fmla="*/ 127662 h 682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</a:cxnLst>
              <a:rect l="l" t="t" r="r" b="b"/>
              <a:pathLst>
                <a:path w="924107" h="682432">
                  <a:moveTo>
                    <a:pt x="923660" y="103895"/>
                  </a:moveTo>
                  <a:cubicBezTo>
                    <a:pt x="923104" y="96557"/>
                    <a:pt x="921154" y="89456"/>
                    <a:pt x="917116" y="83093"/>
                  </a:cubicBezTo>
                  <a:cubicBezTo>
                    <a:pt x="915355" y="80315"/>
                    <a:pt x="914123" y="77245"/>
                    <a:pt x="912870" y="74202"/>
                  </a:cubicBezTo>
                  <a:cubicBezTo>
                    <a:pt x="912438" y="73151"/>
                    <a:pt x="911860" y="72135"/>
                    <a:pt x="912125" y="70937"/>
                  </a:cubicBezTo>
                  <a:cubicBezTo>
                    <a:pt x="913259" y="65813"/>
                    <a:pt x="912626" y="60620"/>
                    <a:pt x="912842" y="55461"/>
                  </a:cubicBezTo>
                  <a:cubicBezTo>
                    <a:pt x="913357" y="43229"/>
                    <a:pt x="909187" y="32174"/>
                    <a:pt x="903736" y="21780"/>
                  </a:cubicBezTo>
                  <a:cubicBezTo>
                    <a:pt x="899468" y="13648"/>
                    <a:pt x="894156" y="12026"/>
                    <a:pt x="887111" y="14964"/>
                  </a:cubicBezTo>
                  <a:cubicBezTo>
                    <a:pt x="885969" y="15437"/>
                    <a:pt x="884639" y="15688"/>
                    <a:pt x="883407" y="15653"/>
                  </a:cubicBezTo>
                  <a:cubicBezTo>
                    <a:pt x="878520" y="15507"/>
                    <a:pt x="873925" y="17032"/>
                    <a:pt x="869219" y="17937"/>
                  </a:cubicBezTo>
                  <a:cubicBezTo>
                    <a:pt x="866225" y="18515"/>
                    <a:pt x="864192" y="20213"/>
                    <a:pt x="863002" y="22949"/>
                  </a:cubicBezTo>
                  <a:cubicBezTo>
                    <a:pt x="861839" y="25616"/>
                    <a:pt x="860551" y="28247"/>
                    <a:pt x="859702" y="31018"/>
                  </a:cubicBezTo>
                  <a:cubicBezTo>
                    <a:pt x="857725" y="37472"/>
                    <a:pt x="857753" y="43981"/>
                    <a:pt x="861881" y="49550"/>
                  </a:cubicBezTo>
                  <a:cubicBezTo>
                    <a:pt x="866399" y="55642"/>
                    <a:pt x="871530" y="61274"/>
                    <a:pt x="878436" y="64908"/>
                  </a:cubicBezTo>
                  <a:cubicBezTo>
                    <a:pt x="881520" y="66530"/>
                    <a:pt x="881639" y="66677"/>
                    <a:pt x="881047" y="70220"/>
                  </a:cubicBezTo>
                  <a:cubicBezTo>
                    <a:pt x="880636" y="72713"/>
                    <a:pt x="880977" y="74961"/>
                    <a:pt x="881945" y="77238"/>
                  </a:cubicBezTo>
                  <a:cubicBezTo>
                    <a:pt x="882836" y="79326"/>
                    <a:pt x="883525" y="81505"/>
                    <a:pt x="884361" y="83622"/>
                  </a:cubicBezTo>
                  <a:cubicBezTo>
                    <a:pt x="885704" y="87026"/>
                    <a:pt x="886039" y="90542"/>
                    <a:pt x="885092" y="94051"/>
                  </a:cubicBezTo>
                  <a:cubicBezTo>
                    <a:pt x="883066" y="101528"/>
                    <a:pt x="882237" y="109186"/>
                    <a:pt x="881249" y="116837"/>
                  </a:cubicBezTo>
                  <a:cubicBezTo>
                    <a:pt x="880483" y="122754"/>
                    <a:pt x="879125" y="128477"/>
                    <a:pt x="875833" y="133664"/>
                  </a:cubicBezTo>
                  <a:cubicBezTo>
                    <a:pt x="873459" y="137402"/>
                    <a:pt x="871962" y="141628"/>
                    <a:pt x="870918" y="145951"/>
                  </a:cubicBezTo>
                  <a:cubicBezTo>
                    <a:pt x="870312" y="148450"/>
                    <a:pt x="869288" y="150713"/>
                    <a:pt x="867959" y="152892"/>
                  </a:cubicBezTo>
                  <a:cubicBezTo>
                    <a:pt x="864130" y="159158"/>
                    <a:pt x="859444" y="164818"/>
                    <a:pt x="855302" y="170868"/>
                  </a:cubicBezTo>
                  <a:cubicBezTo>
                    <a:pt x="853986" y="172796"/>
                    <a:pt x="852253" y="174439"/>
                    <a:pt x="850610" y="176326"/>
                  </a:cubicBezTo>
                  <a:cubicBezTo>
                    <a:pt x="850011" y="175003"/>
                    <a:pt x="850833" y="174328"/>
                    <a:pt x="851222" y="173632"/>
                  </a:cubicBezTo>
                  <a:cubicBezTo>
                    <a:pt x="855316" y="166301"/>
                    <a:pt x="858017" y="158413"/>
                    <a:pt x="860718" y="150511"/>
                  </a:cubicBezTo>
                  <a:cubicBezTo>
                    <a:pt x="863413" y="142630"/>
                    <a:pt x="863601" y="134680"/>
                    <a:pt x="862006" y="126556"/>
                  </a:cubicBezTo>
                  <a:cubicBezTo>
                    <a:pt x="860322" y="117944"/>
                    <a:pt x="856966" y="109868"/>
                    <a:pt x="854369" y="101549"/>
                  </a:cubicBezTo>
                  <a:cubicBezTo>
                    <a:pt x="851724" y="93062"/>
                    <a:pt x="846878" y="85843"/>
                    <a:pt x="841302" y="79048"/>
                  </a:cubicBezTo>
                  <a:cubicBezTo>
                    <a:pt x="839610" y="76980"/>
                    <a:pt x="837737" y="75066"/>
                    <a:pt x="835433" y="73708"/>
                  </a:cubicBezTo>
                  <a:cubicBezTo>
                    <a:pt x="825053" y="67589"/>
                    <a:pt x="814032" y="64052"/>
                    <a:pt x="801800" y="65688"/>
                  </a:cubicBezTo>
                  <a:cubicBezTo>
                    <a:pt x="800679" y="65834"/>
                    <a:pt x="799287" y="65709"/>
                    <a:pt x="798653" y="66711"/>
                  </a:cubicBezTo>
                  <a:cubicBezTo>
                    <a:pt x="797463" y="68577"/>
                    <a:pt x="795611" y="68723"/>
                    <a:pt x="793794" y="69155"/>
                  </a:cubicBezTo>
                  <a:cubicBezTo>
                    <a:pt x="791942" y="69594"/>
                    <a:pt x="790209" y="70352"/>
                    <a:pt x="788503" y="71202"/>
                  </a:cubicBezTo>
                  <a:cubicBezTo>
                    <a:pt x="778562" y="76152"/>
                    <a:pt x="770493" y="83302"/>
                    <a:pt x="763823" y="92108"/>
                  </a:cubicBezTo>
                  <a:cubicBezTo>
                    <a:pt x="759389" y="97956"/>
                    <a:pt x="756576" y="104521"/>
                    <a:pt x="755295" y="111755"/>
                  </a:cubicBezTo>
                  <a:cubicBezTo>
                    <a:pt x="754390" y="116872"/>
                    <a:pt x="753777" y="122023"/>
                    <a:pt x="753443" y="127203"/>
                  </a:cubicBezTo>
                  <a:cubicBezTo>
                    <a:pt x="752747" y="138126"/>
                    <a:pt x="753485" y="148945"/>
                    <a:pt x="756019" y="159617"/>
                  </a:cubicBezTo>
                  <a:cubicBezTo>
                    <a:pt x="756715" y="162562"/>
                    <a:pt x="758094" y="165048"/>
                    <a:pt x="760363" y="167004"/>
                  </a:cubicBezTo>
                  <a:cubicBezTo>
                    <a:pt x="761895" y="168327"/>
                    <a:pt x="763524" y="169531"/>
                    <a:pt x="765125" y="170770"/>
                  </a:cubicBezTo>
                  <a:cubicBezTo>
                    <a:pt x="770186" y="174704"/>
                    <a:pt x="775067" y="178895"/>
                    <a:pt x="780887" y="181833"/>
                  </a:cubicBezTo>
                  <a:cubicBezTo>
                    <a:pt x="780031" y="183308"/>
                    <a:pt x="778673" y="183483"/>
                    <a:pt x="777601" y="184060"/>
                  </a:cubicBezTo>
                  <a:cubicBezTo>
                    <a:pt x="769936" y="188175"/>
                    <a:pt x="761540" y="190967"/>
                    <a:pt x="754752" y="196661"/>
                  </a:cubicBezTo>
                  <a:cubicBezTo>
                    <a:pt x="753875" y="197392"/>
                    <a:pt x="752998" y="197476"/>
                    <a:pt x="751939" y="197211"/>
                  </a:cubicBezTo>
                  <a:cubicBezTo>
                    <a:pt x="748180" y="196271"/>
                    <a:pt x="744400" y="195429"/>
                    <a:pt x="740606" y="196418"/>
                  </a:cubicBezTo>
                  <a:cubicBezTo>
                    <a:pt x="739694" y="195137"/>
                    <a:pt x="740341" y="193995"/>
                    <a:pt x="740459" y="192930"/>
                  </a:cubicBezTo>
                  <a:cubicBezTo>
                    <a:pt x="741455" y="184039"/>
                    <a:pt x="742631" y="175170"/>
                    <a:pt x="742437" y="166182"/>
                  </a:cubicBezTo>
                  <a:cubicBezTo>
                    <a:pt x="742262" y="158100"/>
                    <a:pt x="742562" y="150010"/>
                    <a:pt x="741928" y="141934"/>
                  </a:cubicBezTo>
                  <a:cubicBezTo>
                    <a:pt x="741538" y="136908"/>
                    <a:pt x="741079" y="131860"/>
                    <a:pt x="739742" y="127008"/>
                  </a:cubicBezTo>
                  <a:cubicBezTo>
                    <a:pt x="735196" y="110550"/>
                    <a:pt x="724134" y="99697"/>
                    <a:pt x="709298" y="92227"/>
                  </a:cubicBezTo>
                  <a:cubicBezTo>
                    <a:pt x="707620" y="91384"/>
                    <a:pt x="705720" y="91189"/>
                    <a:pt x="703791" y="91148"/>
                  </a:cubicBezTo>
                  <a:cubicBezTo>
                    <a:pt x="699607" y="91057"/>
                    <a:pt x="695500" y="91704"/>
                    <a:pt x="691385" y="92247"/>
                  </a:cubicBezTo>
                  <a:cubicBezTo>
                    <a:pt x="688273" y="92658"/>
                    <a:pt x="684918" y="92693"/>
                    <a:pt x="682272" y="94406"/>
                  </a:cubicBezTo>
                  <a:cubicBezTo>
                    <a:pt x="680205" y="95742"/>
                    <a:pt x="678067" y="96633"/>
                    <a:pt x="675812" y="97371"/>
                  </a:cubicBezTo>
                  <a:cubicBezTo>
                    <a:pt x="670987" y="98952"/>
                    <a:pt x="667144" y="101945"/>
                    <a:pt x="663775" y="105621"/>
                  </a:cubicBezTo>
                  <a:cubicBezTo>
                    <a:pt x="656395" y="113669"/>
                    <a:pt x="652295" y="123451"/>
                    <a:pt x="649955" y="133858"/>
                  </a:cubicBezTo>
                  <a:cubicBezTo>
                    <a:pt x="647233" y="145972"/>
                    <a:pt x="647303" y="158385"/>
                    <a:pt x="647498" y="170763"/>
                  </a:cubicBezTo>
                  <a:cubicBezTo>
                    <a:pt x="647560" y="174752"/>
                    <a:pt x="648396" y="178714"/>
                    <a:pt x="648020" y="182752"/>
                  </a:cubicBezTo>
                  <a:cubicBezTo>
                    <a:pt x="646447" y="182842"/>
                    <a:pt x="645521" y="181833"/>
                    <a:pt x="644462" y="181262"/>
                  </a:cubicBezTo>
                  <a:cubicBezTo>
                    <a:pt x="639624" y="178644"/>
                    <a:pt x="634632" y="176883"/>
                    <a:pt x="628993" y="176918"/>
                  </a:cubicBezTo>
                  <a:cubicBezTo>
                    <a:pt x="625881" y="176938"/>
                    <a:pt x="622755" y="176159"/>
                    <a:pt x="619643" y="175657"/>
                  </a:cubicBezTo>
                  <a:cubicBezTo>
                    <a:pt x="618808" y="175525"/>
                    <a:pt x="617917" y="175497"/>
                    <a:pt x="617228" y="174745"/>
                  </a:cubicBezTo>
                  <a:cubicBezTo>
                    <a:pt x="614144" y="171397"/>
                    <a:pt x="611101" y="168069"/>
                    <a:pt x="609430" y="163676"/>
                  </a:cubicBezTo>
                  <a:cubicBezTo>
                    <a:pt x="608901" y="162277"/>
                    <a:pt x="609277" y="161539"/>
                    <a:pt x="610203" y="160766"/>
                  </a:cubicBezTo>
                  <a:cubicBezTo>
                    <a:pt x="614937" y="156812"/>
                    <a:pt x="618599" y="152064"/>
                    <a:pt x="620994" y="146362"/>
                  </a:cubicBezTo>
                  <a:cubicBezTo>
                    <a:pt x="621279" y="145687"/>
                    <a:pt x="621565" y="144782"/>
                    <a:pt x="622560" y="145304"/>
                  </a:cubicBezTo>
                  <a:cubicBezTo>
                    <a:pt x="625074" y="146626"/>
                    <a:pt x="626097" y="144712"/>
                    <a:pt x="627002" y="143132"/>
                  </a:cubicBezTo>
                  <a:cubicBezTo>
                    <a:pt x="630017" y="137875"/>
                    <a:pt x="632954" y="132577"/>
                    <a:pt x="635760" y="127210"/>
                  </a:cubicBezTo>
                  <a:cubicBezTo>
                    <a:pt x="636916" y="124996"/>
                    <a:pt x="637870" y="122636"/>
                    <a:pt x="637946" y="120032"/>
                  </a:cubicBezTo>
                  <a:cubicBezTo>
                    <a:pt x="638051" y="116370"/>
                    <a:pt x="636073" y="113885"/>
                    <a:pt x="632523" y="112882"/>
                  </a:cubicBezTo>
                  <a:cubicBezTo>
                    <a:pt x="630845" y="112409"/>
                    <a:pt x="629286" y="113189"/>
                    <a:pt x="627413" y="112841"/>
                  </a:cubicBezTo>
                  <a:cubicBezTo>
                    <a:pt x="626369" y="106129"/>
                    <a:pt x="626041" y="99147"/>
                    <a:pt x="622456" y="92999"/>
                  </a:cubicBezTo>
                  <a:cubicBezTo>
                    <a:pt x="624322" y="91865"/>
                    <a:pt x="626285" y="91454"/>
                    <a:pt x="628269" y="91008"/>
                  </a:cubicBezTo>
                  <a:cubicBezTo>
                    <a:pt x="630636" y="90479"/>
                    <a:pt x="632996" y="89679"/>
                    <a:pt x="634354" y="87493"/>
                  </a:cubicBezTo>
                  <a:cubicBezTo>
                    <a:pt x="636087" y="84701"/>
                    <a:pt x="637347" y="81672"/>
                    <a:pt x="637890" y="78393"/>
                  </a:cubicBezTo>
                  <a:cubicBezTo>
                    <a:pt x="638322" y="75783"/>
                    <a:pt x="637494" y="73722"/>
                    <a:pt x="635322" y="72128"/>
                  </a:cubicBezTo>
                  <a:cubicBezTo>
                    <a:pt x="633296" y="70631"/>
                    <a:pt x="631263" y="69155"/>
                    <a:pt x="629446" y="67359"/>
                  </a:cubicBezTo>
                  <a:cubicBezTo>
                    <a:pt x="628019" y="65953"/>
                    <a:pt x="626236" y="65145"/>
                    <a:pt x="623946" y="65695"/>
                  </a:cubicBezTo>
                  <a:cubicBezTo>
                    <a:pt x="622268" y="66092"/>
                    <a:pt x="620423" y="65785"/>
                    <a:pt x="618655" y="65841"/>
                  </a:cubicBezTo>
                  <a:cubicBezTo>
                    <a:pt x="617645" y="65876"/>
                    <a:pt x="617095" y="65472"/>
                    <a:pt x="616636" y="64532"/>
                  </a:cubicBezTo>
                  <a:cubicBezTo>
                    <a:pt x="615097" y="61372"/>
                    <a:pt x="613461" y="60501"/>
                    <a:pt x="610147" y="60801"/>
                  </a:cubicBezTo>
                  <a:cubicBezTo>
                    <a:pt x="608908" y="60912"/>
                    <a:pt x="607760" y="61671"/>
                    <a:pt x="606465" y="61323"/>
                  </a:cubicBezTo>
                  <a:cubicBezTo>
                    <a:pt x="605615" y="57752"/>
                    <a:pt x="604501" y="56819"/>
                    <a:pt x="600853" y="56728"/>
                  </a:cubicBezTo>
                  <a:cubicBezTo>
                    <a:pt x="598452" y="56665"/>
                    <a:pt x="596091" y="56860"/>
                    <a:pt x="593731" y="57417"/>
                  </a:cubicBezTo>
                  <a:cubicBezTo>
                    <a:pt x="587737" y="58817"/>
                    <a:pt x="581827" y="60474"/>
                    <a:pt x="575624" y="61065"/>
                  </a:cubicBezTo>
                  <a:cubicBezTo>
                    <a:pt x="569024" y="61699"/>
                    <a:pt x="562863" y="64052"/>
                    <a:pt x="557780" y="68570"/>
                  </a:cubicBezTo>
                  <a:cubicBezTo>
                    <a:pt x="550679" y="74892"/>
                    <a:pt x="545736" y="82167"/>
                    <a:pt x="547421" y="92366"/>
                  </a:cubicBezTo>
                  <a:cubicBezTo>
                    <a:pt x="547874" y="95095"/>
                    <a:pt x="547867" y="97803"/>
                    <a:pt x="546217" y="100316"/>
                  </a:cubicBezTo>
                  <a:cubicBezTo>
                    <a:pt x="545263" y="101764"/>
                    <a:pt x="545319" y="103554"/>
                    <a:pt x="546203" y="105036"/>
                  </a:cubicBezTo>
                  <a:cubicBezTo>
                    <a:pt x="547665" y="107480"/>
                    <a:pt x="547992" y="110167"/>
                    <a:pt x="548424" y="113022"/>
                  </a:cubicBezTo>
                  <a:cubicBezTo>
                    <a:pt x="547867" y="113091"/>
                    <a:pt x="547379" y="113154"/>
                    <a:pt x="546899" y="113203"/>
                  </a:cubicBezTo>
                  <a:cubicBezTo>
                    <a:pt x="542847" y="113634"/>
                    <a:pt x="541866" y="114699"/>
                    <a:pt x="541845" y="118709"/>
                  </a:cubicBezTo>
                  <a:cubicBezTo>
                    <a:pt x="541831" y="121801"/>
                    <a:pt x="542597" y="124690"/>
                    <a:pt x="544003" y="127433"/>
                  </a:cubicBezTo>
                  <a:cubicBezTo>
                    <a:pt x="546530" y="132348"/>
                    <a:pt x="550248" y="136295"/>
                    <a:pt x="554244" y="139992"/>
                  </a:cubicBezTo>
                  <a:cubicBezTo>
                    <a:pt x="555198" y="140869"/>
                    <a:pt x="555942" y="141781"/>
                    <a:pt x="556541" y="142916"/>
                  </a:cubicBezTo>
                  <a:cubicBezTo>
                    <a:pt x="560642" y="150678"/>
                    <a:pt x="565891" y="157557"/>
                    <a:pt x="572484" y="163377"/>
                  </a:cubicBezTo>
                  <a:cubicBezTo>
                    <a:pt x="572957" y="163794"/>
                    <a:pt x="573479" y="164170"/>
                    <a:pt x="573626" y="164832"/>
                  </a:cubicBezTo>
                  <a:cubicBezTo>
                    <a:pt x="574085" y="166858"/>
                    <a:pt x="571829" y="171153"/>
                    <a:pt x="569852" y="172058"/>
                  </a:cubicBezTo>
                  <a:cubicBezTo>
                    <a:pt x="559075" y="177001"/>
                    <a:pt x="547804" y="180391"/>
                    <a:pt x="536233" y="182863"/>
                  </a:cubicBezTo>
                  <a:cubicBezTo>
                    <a:pt x="535642" y="182104"/>
                    <a:pt x="536352" y="180809"/>
                    <a:pt x="535489" y="180419"/>
                  </a:cubicBezTo>
                  <a:cubicBezTo>
                    <a:pt x="533184" y="179368"/>
                    <a:pt x="534201" y="177871"/>
                    <a:pt x="534723" y="176381"/>
                  </a:cubicBezTo>
                  <a:cubicBezTo>
                    <a:pt x="535231" y="174919"/>
                    <a:pt x="535760" y="173290"/>
                    <a:pt x="534597" y="172079"/>
                  </a:cubicBezTo>
                  <a:cubicBezTo>
                    <a:pt x="533191" y="170610"/>
                    <a:pt x="533491" y="169385"/>
                    <a:pt x="534117" y="167714"/>
                  </a:cubicBezTo>
                  <a:cubicBezTo>
                    <a:pt x="534911" y="165605"/>
                    <a:pt x="535565" y="163043"/>
                    <a:pt x="533971" y="161232"/>
                  </a:cubicBezTo>
                  <a:cubicBezTo>
                    <a:pt x="532815" y="159917"/>
                    <a:pt x="532906" y="159165"/>
                    <a:pt x="533365" y="157745"/>
                  </a:cubicBezTo>
                  <a:cubicBezTo>
                    <a:pt x="534396" y="154549"/>
                    <a:pt x="533839" y="153205"/>
                    <a:pt x="530838" y="151806"/>
                  </a:cubicBezTo>
                  <a:cubicBezTo>
                    <a:pt x="529446" y="151159"/>
                    <a:pt x="529794" y="150442"/>
                    <a:pt x="529982" y="149411"/>
                  </a:cubicBezTo>
                  <a:cubicBezTo>
                    <a:pt x="530253" y="147921"/>
                    <a:pt x="530483" y="146341"/>
                    <a:pt x="529843" y="144928"/>
                  </a:cubicBezTo>
                  <a:cubicBezTo>
                    <a:pt x="529181" y="143466"/>
                    <a:pt x="527378" y="143354"/>
                    <a:pt x="526278" y="142491"/>
                  </a:cubicBezTo>
                  <a:cubicBezTo>
                    <a:pt x="526278" y="142157"/>
                    <a:pt x="526229" y="141906"/>
                    <a:pt x="526285" y="141677"/>
                  </a:cubicBezTo>
                  <a:cubicBezTo>
                    <a:pt x="527371" y="137047"/>
                    <a:pt x="527079" y="136156"/>
                    <a:pt x="523096" y="133629"/>
                  </a:cubicBezTo>
                  <a:cubicBezTo>
                    <a:pt x="521983" y="132919"/>
                    <a:pt x="522052" y="132236"/>
                    <a:pt x="522198" y="131143"/>
                  </a:cubicBezTo>
                  <a:cubicBezTo>
                    <a:pt x="522491" y="128923"/>
                    <a:pt x="522205" y="126493"/>
                    <a:pt x="519984" y="125567"/>
                  </a:cubicBezTo>
                  <a:cubicBezTo>
                    <a:pt x="517896" y="124697"/>
                    <a:pt x="517443" y="123562"/>
                    <a:pt x="517694" y="121592"/>
                  </a:cubicBezTo>
                  <a:cubicBezTo>
                    <a:pt x="517868" y="120206"/>
                    <a:pt x="517931" y="118723"/>
                    <a:pt x="516114" y="118222"/>
                  </a:cubicBezTo>
                  <a:cubicBezTo>
                    <a:pt x="514721" y="117846"/>
                    <a:pt x="513538" y="117484"/>
                    <a:pt x="513872" y="115514"/>
                  </a:cubicBezTo>
                  <a:cubicBezTo>
                    <a:pt x="514171" y="113746"/>
                    <a:pt x="512542" y="112973"/>
                    <a:pt x="511317" y="112729"/>
                  </a:cubicBezTo>
                  <a:cubicBezTo>
                    <a:pt x="509340" y="112339"/>
                    <a:pt x="507565" y="112493"/>
                    <a:pt x="507544" y="109541"/>
                  </a:cubicBezTo>
                  <a:cubicBezTo>
                    <a:pt x="507537" y="108357"/>
                    <a:pt x="505650" y="107689"/>
                    <a:pt x="504174" y="107612"/>
                  </a:cubicBezTo>
                  <a:cubicBezTo>
                    <a:pt x="502775" y="107536"/>
                    <a:pt x="501403" y="107717"/>
                    <a:pt x="500074" y="108169"/>
                  </a:cubicBezTo>
                  <a:cubicBezTo>
                    <a:pt x="498848" y="108587"/>
                    <a:pt x="497790" y="108914"/>
                    <a:pt x="496781" y="107508"/>
                  </a:cubicBezTo>
                  <a:cubicBezTo>
                    <a:pt x="495681" y="105976"/>
                    <a:pt x="493808" y="106115"/>
                    <a:pt x="492228" y="106498"/>
                  </a:cubicBezTo>
                  <a:cubicBezTo>
                    <a:pt x="490933" y="106812"/>
                    <a:pt x="489770" y="107668"/>
                    <a:pt x="488698" y="108211"/>
                  </a:cubicBezTo>
                  <a:cubicBezTo>
                    <a:pt x="485175" y="104821"/>
                    <a:pt x="481896" y="101180"/>
                    <a:pt x="476250" y="103261"/>
                  </a:cubicBezTo>
                  <a:cubicBezTo>
                    <a:pt x="475359" y="103588"/>
                    <a:pt x="474565" y="102920"/>
                    <a:pt x="473730" y="102760"/>
                  </a:cubicBezTo>
                  <a:cubicBezTo>
                    <a:pt x="471154" y="102266"/>
                    <a:pt x="468536" y="102523"/>
                    <a:pt x="466768" y="104605"/>
                  </a:cubicBezTo>
                  <a:cubicBezTo>
                    <a:pt x="465668" y="105907"/>
                    <a:pt x="464645" y="106283"/>
                    <a:pt x="463009" y="106457"/>
                  </a:cubicBezTo>
                  <a:cubicBezTo>
                    <a:pt x="459932" y="106784"/>
                    <a:pt x="456604" y="107069"/>
                    <a:pt x="455476" y="110947"/>
                  </a:cubicBezTo>
                  <a:cubicBezTo>
                    <a:pt x="455142" y="112096"/>
                    <a:pt x="453875" y="112179"/>
                    <a:pt x="452928" y="112207"/>
                  </a:cubicBezTo>
                  <a:cubicBezTo>
                    <a:pt x="450380" y="112284"/>
                    <a:pt x="448911" y="113648"/>
                    <a:pt x="448319" y="115946"/>
                  </a:cubicBezTo>
                  <a:cubicBezTo>
                    <a:pt x="447665" y="118501"/>
                    <a:pt x="445931" y="119594"/>
                    <a:pt x="443536" y="119990"/>
                  </a:cubicBezTo>
                  <a:cubicBezTo>
                    <a:pt x="442074" y="120234"/>
                    <a:pt x="440731" y="120902"/>
                    <a:pt x="440348" y="122337"/>
                  </a:cubicBezTo>
                  <a:cubicBezTo>
                    <a:pt x="439533" y="125421"/>
                    <a:pt x="438197" y="127857"/>
                    <a:pt x="434723" y="128407"/>
                  </a:cubicBezTo>
                  <a:cubicBezTo>
                    <a:pt x="433811" y="130628"/>
                    <a:pt x="432349" y="129605"/>
                    <a:pt x="431019" y="128985"/>
                  </a:cubicBezTo>
                  <a:cubicBezTo>
                    <a:pt x="429306" y="128178"/>
                    <a:pt x="427642" y="127266"/>
                    <a:pt x="426201" y="125999"/>
                  </a:cubicBezTo>
                  <a:cubicBezTo>
                    <a:pt x="423535" y="123659"/>
                    <a:pt x="420646" y="121633"/>
                    <a:pt x="417645" y="119754"/>
                  </a:cubicBezTo>
                  <a:cubicBezTo>
                    <a:pt x="416664" y="119141"/>
                    <a:pt x="415257" y="118786"/>
                    <a:pt x="415076" y="116969"/>
                  </a:cubicBezTo>
                  <a:cubicBezTo>
                    <a:pt x="422317" y="111142"/>
                    <a:pt x="426751" y="103185"/>
                    <a:pt x="430156" y="94559"/>
                  </a:cubicBezTo>
                  <a:cubicBezTo>
                    <a:pt x="435426" y="97559"/>
                    <a:pt x="437354" y="96982"/>
                    <a:pt x="439840" y="91767"/>
                  </a:cubicBezTo>
                  <a:cubicBezTo>
                    <a:pt x="442283" y="86629"/>
                    <a:pt x="444073" y="81248"/>
                    <a:pt x="445590" y="75769"/>
                  </a:cubicBezTo>
                  <a:cubicBezTo>
                    <a:pt x="446265" y="73318"/>
                    <a:pt x="446607" y="70805"/>
                    <a:pt x="446328" y="68271"/>
                  </a:cubicBezTo>
                  <a:cubicBezTo>
                    <a:pt x="445883" y="64156"/>
                    <a:pt x="443432" y="62270"/>
                    <a:pt x="439304" y="62910"/>
                  </a:cubicBezTo>
                  <a:cubicBezTo>
                    <a:pt x="437654" y="63168"/>
                    <a:pt x="436045" y="63718"/>
                    <a:pt x="434347" y="64156"/>
                  </a:cubicBezTo>
                  <a:cubicBezTo>
                    <a:pt x="433901" y="58538"/>
                    <a:pt x="434472" y="53240"/>
                    <a:pt x="434549" y="47935"/>
                  </a:cubicBezTo>
                  <a:cubicBezTo>
                    <a:pt x="434570" y="46306"/>
                    <a:pt x="435133" y="44886"/>
                    <a:pt x="436679" y="43793"/>
                  </a:cubicBezTo>
                  <a:cubicBezTo>
                    <a:pt x="441427" y="40430"/>
                    <a:pt x="444504" y="35634"/>
                    <a:pt x="447386" y="30712"/>
                  </a:cubicBezTo>
                  <a:cubicBezTo>
                    <a:pt x="448152" y="29403"/>
                    <a:pt x="448716" y="27997"/>
                    <a:pt x="448918" y="26465"/>
                  </a:cubicBezTo>
                  <a:cubicBezTo>
                    <a:pt x="449134" y="24801"/>
                    <a:pt x="448444" y="23736"/>
                    <a:pt x="446802" y="23471"/>
                  </a:cubicBezTo>
                  <a:cubicBezTo>
                    <a:pt x="445820" y="23311"/>
                    <a:pt x="444783" y="23311"/>
                    <a:pt x="443794" y="23430"/>
                  </a:cubicBezTo>
                  <a:cubicBezTo>
                    <a:pt x="440800" y="23792"/>
                    <a:pt x="437779" y="24091"/>
                    <a:pt x="434827" y="24711"/>
                  </a:cubicBezTo>
                  <a:cubicBezTo>
                    <a:pt x="431409" y="25435"/>
                    <a:pt x="428833" y="23081"/>
                    <a:pt x="425763" y="22615"/>
                  </a:cubicBezTo>
                  <a:cubicBezTo>
                    <a:pt x="424600" y="18981"/>
                    <a:pt x="421314" y="19322"/>
                    <a:pt x="418606" y="19099"/>
                  </a:cubicBezTo>
                  <a:cubicBezTo>
                    <a:pt x="413837" y="18703"/>
                    <a:pt x="409047" y="18647"/>
                    <a:pt x="404397" y="17303"/>
                  </a:cubicBezTo>
                  <a:cubicBezTo>
                    <a:pt x="403561" y="17060"/>
                    <a:pt x="402643" y="16816"/>
                    <a:pt x="401800" y="16899"/>
                  </a:cubicBezTo>
                  <a:cubicBezTo>
                    <a:pt x="395402" y="17568"/>
                    <a:pt x="388976" y="17756"/>
                    <a:pt x="382551" y="18041"/>
                  </a:cubicBezTo>
                  <a:cubicBezTo>
                    <a:pt x="380037" y="18153"/>
                    <a:pt x="377531" y="18619"/>
                    <a:pt x="375199" y="19628"/>
                  </a:cubicBezTo>
                  <a:cubicBezTo>
                    <a:pt x="366678" y="23304"/>
                    <a:pt x="361797" y="29974"/>
                    <a:pt x="359702" y="38836"/>
                  </a:cubicBezTo>
                  <a:cubicBezTo>
                    <a:pt x="359006" y="41774"/>
                    <a:pt x="359263" y="44858"/>
                    <a:pt x="358407" y="47803"/>
                  </a:cubicBezTo>
                  <a:cubicBezTo>
                    <a:pt x="357968" y="49314"/>
                    <a:pt x="358309" y="50978"/>
                    <a:pt x="359235" y="52154"/>
                  </a:cubicBezTo>
                  <a:cubicBezTo>
                    <a:pt x="361686" y="55252"/>
                    <a:pt x="361240" y="58796"/>
                    <a:pt x="361129" y="62291"/>
                  </a:cubicBezTo>
                  <a:cubicBezTo>
                    <a:pt x="361045" y="64964"/>
                    <a:pt x="360878" y="65013"/>
                    <a:pt x="358094" y="65075"/>
                  </a:cubicBezTo>
                  <a:cubicBezTo>
                    <a:pt x="353589" y="65173"/>
                    <a:pt x="351125" y="67066"/>
                    <a:pt x="349865" y="71418"/>
                  </a:cubicBezTo>
                  <a:cubicBezTo>
                    <a:pt x="348855" y="74919"/>
                    <a:pt x="349029" y="78428"/>
                    <a:pt x="350157" y="81853"/>
                  </a:cubicBezTo>
                  <a:cubicBezTo>
                    <a:pt x="351222" y="85084"/>
                    <a:pt x="352343" y="88314"/>
                    <a:pt x="353708" y="91433"/>
                  </a:cubicBezTo>
                  <a:cubicBezTo>
                    <a:pt x="354961" y="94308"/>
                    <a:pt x="356311" y="97190"/>
                    <a:pt x="359089" y="99049"/>
                  </a:cubicBezTo>
                  <a:cubicBezTo>
                    <a:pt x="361421" y="100616"/>
                    <a:pt x="363078" y="100671"/>
                    <a:pt x="365341" y="99119"/>
                  </a:cubicBezTo>
                  <a:cubicBezTo>
                    <a:pt x="365926" y="98715"/>
                    <a:pt x="366169" y="97796"/>
                    <a:pt x="367346" y="97984"/>
                  </a:cubicBezTo>
                  <a:cubicBezTo>
                    <a:pt x="370653" y="105726"/>
                    <a:pt x="376271" y="111782"/>
                    <a:pt x="382780" y="117136"/>
                  </a:cubicBezTo>
                  <a:cubicBezTo>
                    <a:pt x="384570" y="118605"/>
                    <a:pt x="384660" y="118911"/>
                    <a:pt x="382913" y="120756"/>
                  </a:cubicBezTo>
                  <a:cubicBezTo>
                    <a:pt x="378659" y="125247"/>
                    <a:pt x="374176" y="129514"/>
                    <a:pt x="369365" y="133420"/>
                  </a:cubicBezTo>
                  <a:cubicBezTo>
                    <a:pt x="369170" y="133580"/>
                    <a:pt x="368926" y="133684"/>
                    <a:pt x="368738" y="133852"/>
                  </a:cubicBezTo>
                  <a:cubicBezTo>
                    <a:pt x="367750" y="134736"/>
                    <a:pt x="366928" y="134450"/>
                    <a:pt x="366169" y="133524"/>
                  </a:cubicBezTo>
                  <a:cubicBezTo>
                    <a:pt x="365042" y="132160"/>
                    <a:pt x="363942" y="130774"/>
                    <a:pt x="362744" y="129473"/>
                  </a:cubicBezTo>
                  <a:cubicBezTo>
                    <a:pt x="358901" y="125281"/>
                    <a:pt x="355225" y="120805"/>
                    <a:pt x="349726" y="118696"/>
                  </a:cubicBezTo>
                  <a:cubicBezTo>
                    <a:pt x="341058" y="115375"/>
                    <a:pt x="332669" y="111184"/>
                    <a:pt x="323312" y="109924"/>
                  </a:cubicBezTo>
                  <a:cubicBezTo>
                    <a:pt x="321948" y="109743"/>
                    <a:pt x="320632" y="109283"/>
                    <a:pt x="319205" y="109408"/>
                  </a:cubicBezTo>
                  <a:cubicBezTo>
                    <a:pt x="310579" y="110139"/>
                    <a:pt x="303179" y="113488"/>
                    <a:pt x="296962" y="119552"/>
                  </a:cubicBezTo>
                  <a:cubicBezTo>
                    <a:pt x="285851" y="130385"/>
                    <a:pt x="279641" y="143884"/>
                    <a:pt x="275630" y="158580"/>
                  </a:cubicBezTo>
                  <a:cubicBezTo>
                    <a:pt x="274357" y="163258"/>
                    <a:pt x="273960" y="168090"/>
                    <a:pt x="273737" y="173005"/>
                  </a:cubicBezTo>
                  <a:cubicBezTo>
                    <a:pt x="267993" y="171724"/>
                    <a:pt x="264011" y="168250"/>
                    <a:pt x="259980" y="164797"/>
                  </a:cubicBezTo>
                  <a:cubicBezTo>
                    <a:pt x="258825" y="163801"/>
                    <a:pt x="259354" y="163015"/>
                    <a:pt x="259994" y="162291"/>
                  </a:cubicBezTo>
                  <a:cubicBezTo>
                    <a:pt x="262055" y="159986"/>
                    <a:pt x="263371" y="157285"/>
                    <a:pt x="264464" y="154438"/>
                  </a:cubicBezTo>
                  <a:cubicBezTo>
                    <a:pt x="264777" y="153623"/>
                    <a:pt x="265174" y="152864"/>
                    <a:pt x="265779" y="152168"/>
                  </a:cubicBezTo>
                  <a:cubicBezTo>
                    <a:pt x="270172" y="147121"/>
                    <a:pt x="272950" y="141238"/>
                    <a:pt x="274593" y="134784"/>
                  </a:cubicBezTo>
                  <a:cubicBezTo>
                    <a:pt x="274830" y="133858"/>
                    <a:pt x="274962" y="132974"/>
                    <a:pt x="275791" y="132139"/>
                  </a:cubicBezTo>
                  <a:cubicBezTo>
                    <a:pt x="281381" y="126472"/>
                    <a:pt x="283623" y="119280"/>
                    <a:pt x="284145" y="111594"/>
                  </a:cubicBezTo>
                  <a:cubicBezTo>
                    <a:pt x="284521" y="106102"/>
                    <a:pt x="282300" y="103936"/>
                    <a:pt x="276696" y="103366"/>
                  </a:cubicBezTo>
                  <a:cubicBezTo>
                    <a:pt x="275630" y="103254"/>
                    <a:pt x="275032" y="103011"/>
                    <a:pt x="275108" y="101848"/>
                  </a:cubicBezTo>
                  <a:cubicBezTo>
                    <a:pt x="275352" y="98033"/>
                    <a:pt x="274517" y="94315"/>
                    <a:pt x="274050" y="90570"/>
                  </a:cubicBezTo>
                  <a:cubicBezTo>
                    <a:pt x="273396" y="85334"/>
                    <a:pt x="273117" y="80009"/>
                    <a:pt x="270534" y="75205"/>
                  </a:cubicBezTo>
                  <a:cubicBezTo>
                    <a:pt x="269455" y="73207"/>
                    <a:pt x="268439" y="71174"/>
                    <a:pt x="267436" y="69134"/>
                  </a:cubicBezTo>
                  <a:cubicBezTo>
                    <a:pt x="262271" y="58587"/>
                    <a:pt x="252566" y="55503"/>
                    <a:pt x="242088" y="53707"/>
                  </a:cubicBezTo>
                  <a:cubicBezTo>
                    <a:pt x="241608" y="53623"/>
                    <a:pt x="241079" y="53741"/>
                    <a:pt x="240578" y="53797"/>
                  </a:cubicBezTo>
                  <a:cubicBezTo>
                    <a:pt x="233755" y="54514"/>
                    <a:pt x="227545" y="57459"/>
                    <a:pt x="221015" y="59262"/>
                  </a:cubicBezTo>
                  <a:cubicBezTo>
                    <a:pt x="218328" y="60007"/>
                    <a:pt x="216323" y="62200"/>
                    <a:pt x="214067" y="63794"/>
                  </a:cubicBezTo>
                  <a:cubicBezTo>
                    <a:pt x="205211" y="70039"/>
                    <a:pt x="200366" y="78721"/>
                    <a:pt x="199001" y="89400"/>
                  </a:cubicBezTo>
                  <a:cubicBezTo>
                    <a:pt x="198437" y="93807"/>
                    <a:pt x="198779" y="98242"/>
                    <a:pt x="198779" y="102662"/>
                  </a:cubicBezTo>
                  <a:cubicBezTo>
                    <a:pt x="198779" y="103762"/>
                    <a:pt x="198793" y="104340"/>
                    <a:pt x="197470" y="104835"/>
                  </a:cubicBezTo>
                  <a:cubicBezTo>
                    <a:pt x="193223" y="106415"/>
                    <a:pt x="191441" y="109736"/>
                    <a:pt x="191838" y="114330"/>
                  </a:cubicBezTo>
                  <a:cubicBezTo>
                    <a:pt x="192102" y="117456"/>
                    <a:pt x="193321" y="120213"/>
                    <a:pt x="194943" y="122782"/>
                  </a:cubicBezTo>
                  <a:cubicBezTo>
                    <a:pt x="197686" y="127126"/>
                    <a:pt x="200289" y="131477"/>
                    <a:pt x="202232" y="136302"/>
                  </a:cubicBezTo>
                  <a:cubicBezTo>
                    <a:pt x="205434" y="144253"/>
                    <a:pt x="211435" y="150330"/>
                    <a:pt x="217033" y="156631"/>
                  </a:cubicBezTo>
                  <a:cubicBezTo>
                    <a:pt x="219233" y="159116"/>
                    <a:pt x="219351" y="160000"/>
                    <a:pt x="217791" y="162813"/>
                  </a:cubicBezTo>
                  <a:cubicBezTo>
                    <a:pt x="216914" y="164393"/>
                    <a:pt x="215800" y="165723"/>
                    <a:pt x="213990" y="166322"/>
                  </a:cubicBezTo>
                  <a:cubicBezTo>
                    <a:pt x="212292" y="166885"/>
                    <a:pt x="210871" y="167888"/>
                    <a:pt x="209500" y="169058"/>
                  </a:cubicBezTo>
                  <a:cubicBezTo>
                    <a:pt x="206263" y="171814"/>
                    <a:pt x="202434" y="173625"/>
                    <a:pt x="198333" y="174369"/>
                  </a:cubicBezTo>
                  <a:cubicBezTo>
                    <a:pt x="192840" y="175372"/>
                    <a:pt x="187688" y="177474"/>
                    <a:pt x="182300" y="178769"/>
                  </a:cubicBezTo>
                  <a:cubicBezTo>
                    <a:pt x="179780" y="179375"/>
                    <a:pt x="177754" y="180851"/>
                    <a:pt x="176069" y="182842"/>
                  </a:cubicBezTo>
                  <a:cubicBezTo>
                    <a:pt x="174607" y="184576"/>
                    <a:pt x="173034" y="186225"/>
                    <a:pt x="171502" y="187903"/>
                  </a:cubicBezTo>
                  <a:cubicBezTo>
                    <a:pt x="171112" y="188328"/>
                    <a:pt x="170896" y="188941"/>
                    <a:pt x="170033" y="188641"/>
                  </a:cubicBezTo>
                  <a:cubicBezTo>
                    <a:pt x="167457" y="187757"/>
                    <a:pt x="164951" y="186755"/>
                    <a:pt x="164206" y="183796"/>
                  </a:cubicBezTo>
                  <a:cubicBezTo>
                    <a:pt x="163621" y="181450"/>
                    <a:pt x="162452" y="179340"/>
                    <a:pt x="161769" y="177057"/>
                  </a:cubicBezTo>
                  <a:cubicBezTo>
                    <a:pt x="161080" y="174731"/>
                    <a:pt x="160008" y="172935"/>
                    <a:pt x="157035" y="172713"/>
                  </a:cubicBezTo>
                  <a:cubicBezTo>
                    <a:pt x="159757" y="168166"/>
                    <a:pt x="162104" y="163857"/>
                    <a:pt x="163921" y="159290"/>
                  </a:cubicBezTo>
                  <a:cubicBezTo>
                    <a:pt x="164102" y="158845"/>
                    <a:pt x="164206" y="158350"/>
                    <a:pt x="164944" y="158531"/>
                  </a:cubicBezTo>
                  <a:cubicBezTo>
                    <a:pt x="169253" y="159596"/>
                    <a:pt x="172136" y="157055"/>
                    <a:pt x="174168" y="154027"/>
                  </a:cubicBezTo>
                  <a:cubicBezTo>
                    <a:pt x="179362" y="146299"/>
                    <a:pt x="181910" y="137646"/>
                    <a:pt x="181458" y="128275"/>
                  </a:cubicBezTo>
                  <a:cubicBezTo>
                    <a:pt x="181249" y="123889"/>
                    <a:pt x="179418" y="121717"/>
                    <a:pt x="175220" y="121919"/>
                  </a:cubicBezTo>
                  <a:cubicBezTo>
                    <a:pt x="175067" y="121926"/>
                    <a:pt x="174899" y="121606"/>
                    <a:pt x="174621" y="121313"/>
                  </a:cubicBezTo>
                  <a:cubicBezTo>
                    <a:pt x="175644" y="118570"/>
                    <a:pt x="176173" y="115639"/>
                    <a:pt x="176187" y="112590"/>
                  </a:cubicBezTo>
                  <a:cubicBezTo>
                    <a:pt x="176201" y="110710"/>
                    <a:pt x="176619" y="108928"/>
                    <a:pt x="177622" y="107202"/>
                  </a:cubicBezTo>
                  <a:cubicBezTo>
                    <a:pt x="179640" y="103721"/>
                    <a:pt x="179808" y="100073"/>
                    <a:pt x="177914" y="96390"/>
                  </a:cubicBezTo>
                  <a:cubicBezTo>
                    <a:pt x="176299" y="93250"/>
                    <a:pt x="174955" y="89964"/>
                    <a:pt x="173222" y="86894"/>
                  </a:cubicBezTo>
                  <a:cubicBezTo>
                    <a:pt x="170917" y="82821"/>
                    <a:pt x="168383" y="78839"/>
                    <a:pt x="163781" y="76945"/>
                  </a:cubicBezTo>
                  <a:cubicBezTo>
                    <a:pt x="162577" y="76444"/>
                    <a:pt x="162250" y="75623"/>
                    <a:pt x="162480" y="74578"/>
                  </a:cubicBezTo>
                  <a:cubicBezTo>
                    <a:pt x="163106" y="71717"/>
                    <a:pt x="161185" y="70791"/>
                    <a:pt x="159110" y="70060"/>
                  </a:cubicBezTo>
                  <a:cubicBezTo>
                    <a:pt x="157815" y="69601"/>
                    <a:pt x="156430" y="69378"/>
                    <a:pt x="155065" y="69120"/>
                  </a:cubicBezTo>
                  <a:cubicBezTo>
                    <a:pt x="146788" y="67554"/>
                    <a:pt x="138433" y="66363"/>
                    <a:pt x="130873" y="62158"/>
                  </a:cubicBezTo>
                  <a:cubicBezTo>
                    <a:pt x="128227" y="60689"/>
                    <a:pt x="125143" y="60307"/>
                    <a:pt x="122045" y="61295"/>
                  </a:cubicBezTo>
                  <a:cubicBezTo>
                    <a:pt x="119629" y="62068"/>
                    <a:pt x="117081" y="62137"/>
                    <a:pt x="114575" y="62270"/>
                  </a:cubicBezTo>
                  <a:cubicBezTo>
                    <a:pt x="112145" y="62395"/>
                    <a:pt x="109813" y="62903"/>
                    <a:pt x="107578" y="63732"/>
                  </a:cubicBezTo>
                  <a:cubicBezTo>
                    <a:pt x="102357" y="65660"/>
                    <a:pt x="97825" y="68487"/>
                    <a:pt x="95611" y="73945"/>
                  </a:cubicBezTo>
                  <a:cubicBezTo>
                    <a:pt x="95221" y="74899"/>
                    <a:pt x="94518" y="75288"/>
                    <a:pt x="93731" y="75657"/>
                  </a:cubicBezTo>
                  <a:cubicBezTo>
                    <a:pt x="92590" y="76186"/>
                    <a:pt x="91455" y="76778"/>
                    <a:pt x="90250" y="77119"/>
                  </a:cubicBezTo>
                  <a:cubicBezTo>
                    <a:pt x="84089" y="78853"/>
                    <a:pt x="81764" y="83350"/>
                    <a:pt x="81339" y="89268"/>
                  </a:cubicBezTo>
                  <a:cubicBezTo>
                    <a:pt x="81311" y="89644"/>
                    <a:pt x="81360" y="90034"/>
                    <a:pt x="81311" y="90403"/>
                  </a:cubicBezTo>
                  <a:cubicBezTo>
                    <a:pt x="80761" y="94893"/>
                    <a:pt x="81019" y="99481"/>
                    <a:pt x="79634" y="103867"/>
                  </a:cubicBezTo>
                  <a:cubicBezTo>
                    <a:pt x="78290" y="108141"/>
                    <a:pt x="78541" y="112409"/>
                    <a:pt x="80232" y="116454"/>
                  </a:cubicBezTo>
                  <a:cubicBezTo>
                    <a:pt x="81374" y="119169"/>
                    <a:pt x="82056" y="121905"/>
                    <a:pt x="82481" y="124773"/>
                  </a:cubicBezTo>
                  <a:cubicBezTo>
                    <a:pt x="82641" y="125845"/>
                    <a:pt x="82467" y="126521"/>
                    <a:pt x="81659" y="127377"/>
                  </a:cubicBezTo>
                  <a:cubicBezTo>
                    <a:pt x="79341" y="129821"/>
                    <a:pt x="78589" y="132717"/>
                    <a:pt x="79627" y="136093"/>
                  </a:cubicBezTo>
                  <a:cubicBezTo>
                    <a:pt x="82370" y="144984"/>
                    <a:pt x="88224" y="151047"/>
                    <a:pt x="96481" y="154939"/>
                  </a:cubicBezTo>
                  <a:cubicBezTo>
                    <a:pt x="97407" y="155378"/>
                    <a:pt x="98277" y="155579"/>
                    <a:pt x="98806" y="156617"/>
                  </a:cubicBezTo>
                  <a:cubicBezTo>
                    <a:pt x="101271" y="161441"/>
                    <a:pt x="104954" y="165256"/>
                    <a:pt x="109249" y="168438"/>
                  </a:cubicBezTo>
                  <a:cubicBezTo>
                    <a:pt x="112459" y="170819"/>
                    <a:pt x="113795" y="173632"/>
                    <a:pt x="112382" y="177502"/>
                  </a:cubicBezTo>
                  <a:cubicBezTo>
                    <a:pt x="112264" y="177836"/>
                    <a:pt x="112285" y="178268"/>
                    <a:pt x="111484" y="178352"/>
                  </a:cubicBezTo>
                  <a:cubicBezTo>
                    <a:pt x="108087" y="176862"/>
                    <a:pt x="105058" y="174530"/>
                    <a:pt x="102496" y="171480"/>
                  </a:cubicBezTo>
                  <a:cubicBezTo>
                    <a:pt x="98020" y="166155"/>
                    <a:pt x="93293" y="161079"/>
                    <a:pt x="87549" y="157041"/>
                  </a:cubicBezTo>
                  <a:cubicBezTo>
                    <a:pt x="84277" y="154744"/>
                    <a:pt x="81722" y="151778"/>
                    <a:pt x="80539" y="147887"/>
                  </a:cubicBezTo>
                  <a:cubicBezTo>
                    <a:pt x="78373" y="140758"/>
                    <a:pt x="74544" y="134555"/>
                    <a:pt x="69977" y="128776"/>
                  </a:cubicBezTo>
                  <a:cubicBezTo>
                    <a:pt x="65104" y="122601"/>
                    <a:pt x="60760" y="116154"/>
                    <a:pt x="58727" y="108413"/>
                  </a:cubicBezTo>
                  <a:cubicBezTo>
                    <a:pt x="58664" y="108169"/>
                    <a:pt x="58609" y="107919"/>
                    <a:pt x="58504" y="107689"/>
                  </a:cubicBezTo>
                  <a:cubicBezTo>
                    <a:pt x="57627" y="105747"/>
                    <a:pt x="55754" y="104751"/>
                    <a:pt x="53631" y="105085"/>
                  </a:cubicBezTo>
                  <a:cubicBezTo>
                    <a:pt x="50686" y="105545"/>
                    <a:pt x="50491" y="105545"/>
                    <a:pt x="50248" y="102537"/>
                  </a:cubicBezTo>
                  <a:cubicBezTo>
                    <a:pt x="49405" y="92136"/>
                    <a:pt x="47129" y="81853"/>
                    <a:pt x="48055" y="71292"/>
                  </a:cubicBezTo>
                  <a:cubicBezTo>
                    <a:pt x="48563" y="65493"/>
                    <a:pt x="48027" y="59687"/>
                    <a:pt x="46634" y="53985"/>
                  </a:cubicBezTo>
                  <a:cubicBezTo>
                    <a:pt x="46022" y="51472"/>
                    <a:pt x="46091" y="49237"/>
                    <a:pt x="48396" y="47149"/>
                  </a:cubicBezTo>
                  <a:cubicBezTo>
                    <a:pt x="51368" y="44447"/>
                    <a:pt x="53721" y="41099"/>
                    <a:pt x="55699" y="37541"/>
                  </a:cubicBezTo>
                  <a:cubicBezTo>
                    <a:pt x="57766" y="33831"/>
                    <a:pt x="59047" y="30016"/>
                    <a:pt x="58497" y="25630"/>
                  </a:cubicBezTo>
                  <a:cubicBezTo>
                    <a:pt x="57474" y="17422"/>
                    <a:pt x="54842" y="9944"/>
                    <a:pt x="49391" y="3595"/>
                  </a:cubicBezTo>
                  <a:cubicBezTo>
                    <a:pt x="47407" y="1277"/>
                    <a:pt x="44998" y="66"/>
                    <a:pt x="41845" y="3"/>
                  </a:cubicBezTo>
                  <a:cubicBezTo>
                    <a:pt x="38600" y="-60"/>
                    <a:pt x="35621" y="880"/>
                    <a:pt x="32606" y="1757"/>
                  </a:cubicBezTo>
                  <a:cubicBezTo>
                    <a:pt x="29801" y="2572"/>
                    <a:pt x="26988" y="3449"/>
                    <a:pt x="24057" y="3052"/>
                  </a:cubicBezTo>
                  <a:cubicBezTo>
                    <a:pt x="20729" y="2600"/>
                    <a:pt x="17534" y="3115"/>
                    <a:pt x="14324" y="3804"/>
                  </a:cubicBezTo>
                  <a:cubicBezTo>
                    <a:pt x="4007" y="6011"/>
                    <a:pt x="-2147" y="16273"/>
                    <a:pt x="693" y="26500"/>
                  </a:cubicBezTo>
                  <a:cubicBezTo>
                    <a:pt x="2218" y="31979"/>
                    <a:pt x="4056" y="37339"/>
                    <a:pt x="6283" y="42568"/>
                  </a:cubicBezTo>
                  <a:cubicBezTo>
                    <a:pt x="7370" y="45116"/>
                    <a:pt x="8539" y="47629"/>
                    <a:pt x="9180" y="50351"/>
                  </a:cubicBezTo>
                  <a:cubicBezTo>
                    <a:pt x="10168" y="54556"/>
                    <a:pt x="10078" y="58803"/>
                    <a:pt x="10043" y="63091"/>
                  </a:cubicBezTo>
                  <a:cubicBezTo>
                    <a:pt x="9980" y="70791"/>
                    <a:pt x="9730" y="78498"/>
                    <a:pt x="10398" y="86205"/>
                  </a:cubicBezTo>
                  <a:cubicBezTo>
                    <a:pt x="11122" y="94489"/>
                    <a:pt x="11407" y="102795"/>
                    <a:pt x="14394" y="110717"/>
                  </a:cubicBezTo>
                  <a:cubicBezTo>
                    <a:pt x="15536" y="113760"/>
                    <a:pt x="16810" y="116739"/>
                    <a:pt x="18286" y="119768"/>
                  </a:cubicBezTo>
                  <a:cubicBezTo>
                    <a:pt x="17325" y="120171"/>
                    <a:pt x="16483" y="120457"/>
                    <a:pt x="15710" y="120868"/>
                  </a:cubicBezTo>
                  <a:cubicBezTo>
                    <a:pt x="10718" y="123555"/>
                    <a:pt x="8497" y="129333"/>
                    <a:pt x="10405" y="134652"/>
                  </a:cubicBezTo>
                  <a:cubicBezTo>
                    <a:pt x="11776" y="138460"/>
                    <a:pt x="12821" y="142359"/>
                    <a:pt x="13586" y="146334"/>
                  </a:cubicBezTo>
                  <a:cubicBezTo>
                    <a:pt x="14269" y="149871"/>
                    <a:pt x="15835" y="153024"/>
                    <a:pt x="17826" y="155955"/>
                  </a:cubicBezTo>
                  <a:cubicBezTo>
                    <a:pt x="20131" y="159353"/>
                    <a:pt x="22400" y="160063"/>
                    <a:pt x="26292" y="158858"/>
                  </a:cubicBezTo>
                  <a:cubicBezTo>
                    <a:pt x="27371" y="158524"/>
                    <a:pt x="28492" y="158218"/>
                    <a:pt x="29473" y="157675"/>
                  </a:cubicBezTo>
                  <a:cubicBezTo>
                    <a:pt x="30859" y="156909"/>
                    <a:pt x="31374" y="157362"/>
                    <a:pt x="31987" y="158698"/>
                  </a:cubicBezTo>
                  <a:cubicBezTo>
                    <a:pt x="34423" y="163968"/>
                    <a:pt x="36387" y="169427"/>
                    <a:pt x="38231" y="174912"/>
                  </a:cubicBezTo>
                  <a:cubicBezTo>
                    <a:pt x="42798" y="188516"/>
                    <a:pt x="48068" y="201883"/>
                    <a:pt x="51466" y="215890"/>
                  </a:cubicBezTo>
                  <a:cubicBezTo>
                    <a:pt x="54877" y="229918"/>
                    <a:pt x="57293" y="244016"/>
                    <a:pt x="57091" y="258517"/>
                  </a:cubicBezTo>
                  <a:cubicBezTo>
                    <a:pt x="57014" y="263801"/>
                    <a:pt x="57349" y="269120"/>
                    <a:pt x="57954" y="274376"/>
                  </a:cubicBezTo>
                  <a:cubicBezTo>
                    <a:pt x="58755" y="281317"/>
                    <a:pt x="58811" y="288265"/>
                    <a:pt x="58372" y="295185"/>
                  </a:cubicBezTo>
                  <a:cubicBezTo>
                    <a:pt x="57871" y="303108"/>
                    <a:pt x="57397" y="311038"/>
                    <a:pt x="57035" y="318967"/>
                  </a:cubicBezTo>
                  <a:cubicBezTo>
                    <a:pt x="56750" y="325275"/>
                    <a:pt x="56339" y="331533"/>
                    <a:pt x="54501" y="337653"/>
                  </a:cubicBezTo>
                  <a:cubicBezTo>
                    <a:pt x="53339" y="341523"/>
                    <a:pt x="53819" y="345304"/>
                    <a:pt x="55810" y="348987"/>
                  </a:cubicBezTo>
                  <a:cubicBezTo>
                    <a:pt x="57516" y="352140"/>
                    <a:pt x="59897" y="354479"/>
                    <a:pt x="62995" y="355990"/>
                  </a:cubicBezTo>
                  <a:cubicBezTo>
                    <a:pt x="65160" y="357048"/>
                    <a:pt x="65605" y="358469"/>
                    <a:pt x="65424" y="360696"/>
                  </a:cubicBezTo>
                  <a:cubicBezTo>
                    <a:pt x="64679" y="369733"/>
                    <a:pt x="64060" y="378776"/>
                    <a:pt x="63169" y="387806"/>
                  </a:cubicBezTo>
                  <a:cubicBezTo>
                    <a:pt x="62131" y="398332"/>
                    <a:pt x="61581" y="408907"/>
                    <a:pt x="60767" y="419461"/>
                  </a:cubicBezTo>
                  <a:cubicBezTo>
                    <a:pt x="60224" y="426500"/>
                    <a:pt x="58880" y="433434"/>
                    <a:pt x="57766" y="440396"/>
                  </a:cubicBezTo>
                  <a:cubicBezTo>
                    <a:pt x="56451" y="448597"/>
                    <a:pt x="55615" y="456860"/>
                    <a:pt x="54216" y="465055"/>
                  </a:cubicBezTo>
                  <a:cubicBezTo>
                    <a:pt x="52162" y="477099"/>
                    <a:pt x="50784" y="489233"/>
                    <a:pt x="50192" y="501451"/>
                  </a:cubicBezTo>
                  <a:cubicBezTo>
                    <a:pt x="49920" y="506993"/>
                    <a:pt x="49635" y="512534"/>
                    <a:pt x="49245" y="518069"/>
                  </a:cubicBezTo>
                  <a:cubicBezTo>
                    <a:pt x="48500" y="528623"/>
                    <a:pt x="47261" y="539163"/>
                    <a:pt x="46989" y="549732"/>
                  </a:cubicBezTo>
                  <a:cubicBezTo>
                    <a:pt x="46669" y="562124"/>
                    <a:pt x="46725" y="574530"/>
                    <a:pt x="46432" y="586922"/>
                  </a:cubicBezTo>
                  <a:cubicBezTo>
                    <a:pt x="46244" y="594865"/>
                    <a:pt x="46224" y="602851"/>
                    <a:pt x="44678" y="610655"/>
                  </a:cubicBezTo>
                  <a:cubicBezTo>
                    <a:pt x="43940" y="614386"/>
                    <a:pt x="44922" y="617331"/>
                    <a:pt x="46815" y="620234"/>
                  </a:cubicBezTo>
                  <a:cubicBezTo>
                    <a:pt x="48263" y="622462"/>
                    <a:pt x="50108" y="623952"/>
                    <a:pt x="53074" y="623548"/>
                  </a:cubicBezTo>
                  <a:cubicBezTo>
                    <a:pt x="54815" y="623311"/>
                    <a:pt x="56611" y="623485"/>
                    <a:pt x="58379" y="623506"/>
                  </a:cubicBezTo>
                  <a:cubicBezTo>
                    <a:pt x="59827" y="623520"/>
                    <a:pt x="61275" y="623583"/>
                    <a:pt x="62577" y="624578"/>
                  </a:cubicBezTo>
                  <a:cubicBezTo>
                    <a:pt x="60092" y="626751"/>
                    <a:pt x="57745" y="628651"/>
                    <a:pt x="55580" y="630747"/>
                  </a:cubicBezTo>
                  <a:cubicBezTo>
                    <a:pt x="53311" y="632940"/>
                    <a:pt x="51285" y="635383"/>
                    <a:pt x="49029" y="637597"/>
                  </a:cubicBezTo>
                  <a:cubicBezTo>
                    <a:pt x="46398" y="640180"/>
                    <a:pt x="44977" y="643139"/>
                    <a:pt x="44497" y="646870"/>
                  </a:cubicBezTo>
                  <a:cubicBezTo>
                    <a:pt x="43334" y="655865"/>
                    <a:pt x="49858" y="663704"/>
                    <a:pt x="58908" y="663753"/>
                  </a:cubicBezTo>
                  <a:cubicBezTo>
                    <a:pt x="66852" y="663794"/>
                    <a:pt x="74781" y="662820"/>
                    <a:pt x="82752" y="663711"/>
                  </a:cubicBezTo>
                  <a:cubicBezTo>
                    <a:pt x="90118" y="664532"/>
                    <a:pt x="97331" y="663064"/>
                    <a:pt x="104466" y="661386"/>
                  </a:cubicBezTo>
                  <a:cubicBezTo>
                    <a:pt x="106959" y="660801"/>
                    <a:pt x="109333" y="659791"/>
                    <a:pt x="110614" y="657355"/>
                  </a:cubicBezTo>
                  <a:cubicBezTo>
                    <a:pt x="112744" y="653303"/>
                    <a:pt x="114227" y="649119"/>
                    <a:pt x="114220" y="644392"/>
                  </a:cubicBezTo>
                  <a:cubicBezTo>
                    <a:pt x="114220" y="639087"/>
                    <a:pt x="113656" y="634137"/>
                    <a:pt x="110307" y="629716"/>
                  </a:cubicBezTo>
                  <a:cubicBezTo>
                    <a:pt x="108609" y="627475"/>
                    <a:pt x="107028" y="624947"/>
                    <a:pt x="109159" y="621842"/>
                  </a:cubicBezTo>
                  <a:cubicBezTo>
                    <a:pt x="109785" y="620930"/>
                    <a:pt x="109556" y="619385"/>
                    <a:pt x="109583" y="618132"/>
                  </a:cubicBezTo>
                  <a:cubicBezTo>
                    <a:pt x="109688" y="613460"/>
                    <a:pt x="109375" y="608817"/>
                    <a:pt x="108887" y="604159"/>
                  </a:cubicBezTo>
                  <a:cubicBezTo>
                    <a:pt x="108094" y="596599"/>
                    <a:pt x="108671" y="588989"/>
                    <a:pt x="108560" y="581401"/>
                  </a:cubicBezTo>
                  <a:cubicBezTo>
                    <a:pt x="108497" y="577349"/>
                    <a:pt x="108838" y="573270"/>
                    <a:pt x="108456" y="569260"/>
                  </a:cubicBezTo>
                  <a:cubicBezTo>
                    <a:pt x="107766" y="562096"/>
                    <a:pt x="107773" y="554911"/>
                    <a:pt x="107397" y="547740"/>
                  </a:cubicBezTo>
                  <a:cubicBezTo>
                    <a:pt x="106959" y="539296"/>
                    <a:pt x="108038" y="530865"/>
                    <a:pt x="108630" y="522441"/>
                  </a:cubicBezTo>
                  <a:cubicBezTo>
                    <a:pt x="109145" y="515166"/>
                    <a:pt x="109576" y="507877"/>
                    <a:pt x="110732" y="500651"/>
                  </a:cubicBezTo>
                  <a:cubicBezTo>
                    <a:pt x="112006" y="492693"/>
                    <a:pt x="113016" y="484694"/>
                    <a:pt x="114039" y="476702"/>
                  </a:cubicBezTo>
                  <a:cubicBezTo>
                    <a:pt x="115292" y="466872"/>
                    <a:pt x="117548" y="457278"/>
                    <a:pt x="120326" y="447490"/>
                  </a:cubicBezTo>
                  <a:cubicBezTo>
                    <a:pt x="120646" y="448109"/>
                    <a:pt x="120896" y="448416"/>
                    <a:pt x="120980" y="448764"/>
                  </a:cubicBezTo>
                  <a:cubicBezTo>
                    <a:pt x="122950" y="456582"/>
                    <a:pt x="125596" y="464198"/>
                    <a:pt x="127253" y="472121"/>
                  </a:cubicBezTo>
                  <a:cubicBezTo>
                    <a:pt x="129425" y="482501"/>
                    <a:pt x="131437" y="492895"/>
                    <a:pt x="131980" y="503484"/>
                  </a:cubicBezTo>
                  <a:cubicBezTo>
                    <a:pt x="132356" y="510787"/>
                    <a:pt x="132606" y="518090"/>
                    <a:pt x="133720" y="525323"/>
                  </a:cubicBezTo>
                  <a:cubicBezTo>
                    <a:pt x="134911" y="533079"/>
                    <a:pt x="135203" y="540883"/>
                    <a:pt x="135231" y="548715"/>
                  </a:cubicBezTo>
                  <a:cubicBezTo>
                    <a:pt x="135259" y="557689"/>
                    <a:pt x="134994" y="566628"/>
                    <a:pt x="134305" y="575588"/>
                  </a:cubicBezTo>
                  <a:cubicBezTo>
                    <a:pt x="133797" y="582118"/>
                    <a:pt x="134660" y="588739"/>
                    <a:pt x="134381" y="595304"/>
                  </a:cubicBezTo>
                  <a:cubicBezTo>
                    <a:pt x="134075" y="602558"/>
                    <a:pt x="134959" y="609652"/>
                    <a:pt x="136171" y="616739"/>
                  </a:cubicBezTo>
                  <a:cubicBezTo>
                    <a:pt x="136275" y="617352"/>
                    <a:pt x="136672" y="618222"/>
                    <a:pt x="136414" y="618535"/>
                  </a:cubicBezTo>
                  <a:cubicBezTo>
                    <a:pt x="134214" y="621174"/>
                    <a:pt x="136073" y="623235"/>
                    <a:pt x="137278" y="625372"/>
                  </a:cubicBezTo>
                  <a:cubicBezTo>
                    <a:pt x="139373" y="629083"/>
                    <a:pt x="142583" y="630252"/>
                    <a:pt x="146753" y="628950"/>
                  </a:cubicBezTo>
                  <a:cubicBezTo>
                    <a:pt x="147031" y="628867"/>
                    <a:pt x="147421" y="629152"/>
                    <a:pt x="147797" y="629285"/>
                  </a:cubicBezTo>
                  <a:cubicBezTo>
                    <a:pt x="147386" y="631081"/>
                    <a:pt x="147045" y="632807"/>
                    <a:pt x="146593" y="634513"/>
                  </a:cubicBezTo>
                  <a:cubicBezTo>
                    <a:pt x="146112" y="636337"/>
                    <a:pt x="145562" y="638147"/>
                    <a:pt x="145005" y="639950"/>
                  </a:cubicBezTo>
                  <a:cubicBezTo>
                    <a:pt x="143362" y="645213"/>
                    <a:pt x="144838" y="649843"/>
                    <a:pt x="149294" y="653240"/>
                  </a:cubicBezTo>
                  <a:cubicBezTo>
                    <a:pt x="150798" y="654389"/>
                    <a:pt x="152350" y="655482"/>
                    <a:pt x="153847" y="656645"/>
                  </a:cubicBezTo>
                  <a:cubicBezTo>
                    <a:pt x="161526" y="662611"/>
                    <a:pt x="170298" y="666350"/>
                    <a:pt x="179432" y="669441"/>
                  </a:cubicBezTo>
                  <a:cubicBezTo>
                    <a:pt x="185224" y="671397"/>
                    <a:pt x="190612" y="670680"/>
                    <a:pt x="195778" y="667679"/>
                  </a:cubicBezTo>
                  <a:cubicBezTo>
                    <a:pt x="197539" y="666656"/>
                    <a:pt x="199155" y="665528"/>
                    <a:pt x="201194" y="667081"/>
                  </a:cubicBezTo>
                  <a:cubicBezTo>
                    <a:pt x="201654" y="667429"/>
                    <a:pt x="202315" y="667512"/>
                    <a:pt x="202991" y="667261"/>
                  </a:cubicBezTo>
                  <a:cubicBezTo>
                    <a:pt x="208518" y="665201"/>
                    <a:pt x="214443" y="664010"/>
                    <a:pt x="219010" y="659896"/>
                  </a:cubicBezTo>
                  <a:cubicBezTo>
                    <a:pt x="220430" y="658615"/>
                    <a:pt x="222038" y="657640"/>
                    <a:pt x="223577" y="656554"/>
                  </a:cubicBezTo>
                  <a:cubicBezTo>
                    <a:pt x="228631" y="652976"/>
                    <a:pt x="231597" y="648367"/>
                    <a:pt x="230824" y="641802"/>
                  </a:cubicBezTo>
                  <a:cubicBezTo>
                    <a:pt x="230504" y="639052"/>
                    <a:pt x="229801" y="636337"/>
                    <a:pt x="229717" y="633580"/>
                  </a:cubicBezTo>
                  <a:cubicBezTo>
                    <a:pt x="229634" y="630990"/>
                    <a:pt x="228534" y="628380"/>
                    <a:pt x="229912" y="625783"/>
                  </a:cubicBezTo>
                  <a:cubicBezTo>
                    <a:pt x="234047" y="617986"/>
                    <a:pt x="234834" y="609436"/>
                    <a:pt x="235259" y="600852"/>
                  </a:cubicBezTo>
                  <a:cubicBezTo>
                    <a:pt x="235454" y="596842"/>
                    <a:pt x="234945" y="592805"/>
                    <a:pt x="235071" y="588788"/>
                  </a:cubicBezTo>
                  <a:cubicBezTo>
                    <a:pt x="235224" y="583873"/>
                    <a:pt x="236456" y="579090"/>
                    <a:pt x="237333" y="573395"/>
                  </a:cubicBezTo>
                  <a:cubicBezTo>
                    <a:pt x="237674" y="576382"/>
                    <a:pt x="238113" y="578505"/>
                    <a:pt x="238127" y="580628"/>
                  </a:cubicBezTo>
                  <a:cubicBezTo>
                    <a:pt x="238190" y="590361"/>
                    <a:pt x="239123" y="600010"/>
                    <a:pt x="240856" y="609569"/>
                  </a:cubicBezTo>
                  <a:cubicBezTo>
                    <a:pt x="241524" y="613272"/>
                    <a:pt x="241719" y="617185"/>
                    <a:pt x="243557" y="620534"/>
                  </a:cubicBezTo>
                  <a:cubicBezTo>
                    <a:pt x="245200" y="623534"/>
                    <a:pt x="245047" y="626535"/>
                    <a:pt x="244803" y="629709"/>
                  </a:cubicBezTo>
                  <a:cubicBezTo>
                    <a:pt x="244539" y="633190"/>
                    <a:pt x="243508" y="636386"/>
                    <a:pt x="241817" y="639386"/>
                  </a:cubicBezTo>
                  <a:cubicBezTo>
                    <a:pt x="240313" y="642060"/>
                    <a:pt x="240557" y="644622"/>
                    <a:pt x="241782" y="647344"/>
                  </a:cubicBezTo>
                  <a:cubicBezTo>
                    <a:pt x="243843" y="651911"/>
                    <a:pt x="247052" y="655162"/>
                    <a:pt x="251570" y="657383"/>
                  </a:cubicBezTo>
                  <a:cubicBezTo>
                    <a:pt x="257453" y="660279"/>
                    <a:pt x="263169" y="663502"/>
                    <a:pt x="268947" y="666600"/>
                  </a:cubicBezTo>
                  <a:cubicBezTo>
                    <a:pt x="271286" y="667860"/>
                    <a:pt x="273737" y="668884"/>
                    <a:pt x="276264" y="669670"/>
                  </a:cubicBezTo>
                  <a:cubicBezTo>
                    <a:pt x="279585" y="670701"/>
                    <a:pt x="283087" y="671188"/>
                    <a:pt x="286164" y="669336"/>
                  </a:cubicBezTo>
                  <a:cubicBezTo>
                    <a:pt x="287695" y="668417"/>
                    <a:pt x="287988" y="668932"/>
                    <a:pt x="288691" y="669949"/>
                  </a:cubicBezTo>
                  <a:cubicBezTo>
                    <a:pt x="291343" y="673785"/>
                    <a:pt x="294971" y="675156"/>
                    <a:pt x="299530" y="674209"/>
                  </a:cubicBezTo>
                  <a:cubicBezTo>
                    <a:pt x="300512" y="674008"/>
                    <a:pt x="301529" y="673966"/>
                    <a:pt x="302531" y="673924"/>
                  </a:cubicBezTo>
                  <a:cubicBezTo>
                    <a:pt x="307968" y="673687"/>
                    <a:pt x="313315" y="672747"/>
                    <a:pt x="318515" y="671292"/>
                  </a:cubicBezTo>
                  <a:cubicBezTo>
                    <a:pt x="324837" y="669524"/>
                    <a:pt x="329501" y="665688"/>
                    <a:pt x="330949" y="658873"/>
                  </a:cubicBezTo>
                  <a:cubicBezTo>
                    <a:pt x="331840" y="654668"/>
                    <a:pt x="331033" y="650894"/>
                    <a:pt x="328032" y="647636"/>
                  </a:cubicBezTo>
                  <a:cubicBezTo>
                    <a:pt x="325658" y="645053"/>
                    <a:pt x="323187" y="642422"/>
                    <a:pt x="324865" y="638391"/>
                  </a:cubicBezTo>
                  <a:cubicBezTo>
                    <a:pt x="324997" y="638070"/>
                    <a:pt x="324886" y="637639"/>
                    <a:pt x="324886" y="637256"/>
                  </a:cubicBezTo>
                  <a:cubicBezTo>
                    <a:pt x="324858" y="629925"/>
                    <a:pt x="324962" y="622601"/>
                    <a:pt x="325658" y="615298"/>
                  </a:cubicBezTo>
                  <a:cubicBezTo>
                    <a:pt x="325909" y="612667"/>
                    <a:pt x="326278" y="610049"/>
                    <a:pt x="326577" y="607424"/>
                  </a:cubicBezTo>
                  <a:cubicBezTo>
                    <a:pt x="326856" y="604967"/>
                    <a:pt x="327120" y="602502"/>
                    <a:pt x="327385" y="600038"/>
                  </a:cubicBezTo>
                  <a:cubicBezTo>
                    <a:pt x="328784" y="609917"/>
                    <a:pt x="331785" y="619294"/>
                    <a:pt x="334716" y="628644"/>
                  </a:cubicBezTo>
                  <a:cubicBezTo>
                    <a:pt x="335697" y="631777"/>
                    <a:pt x="336150" y="634311"/>
                    <a:pt x="334778" y="637423"/>
                  </a:cubicBezTo>
                  <a:cubicBezTo>
                    <a:pt x="333567" y="640166"/>
                    <a:pt x="334082" y="643375"/>
                    <a:pt x="333748" y="646362"/>
                  </a:cubicBezTo>
                  <a:cubicBezTo>
                    <a:pt x="332940" y="653644"/>
                    <a:pt x="334590" y="660314"/>
                    <a:pt x="337856" y="666760"/>
                  </a:cubicBezTo>
                  <a:cubicBezTo>
                    <a:pt x="341650" y="674258"/>
                    <a:pt x="346112" y="674182"/>
                    <a:pt x="352176" y="673959"/>
                  </a:cubicBezTo>
                  <a:cubicBezTo>
                    <a:pt x="359430" y="673694"/>
                    <a:pt x="365042" y="670025"/>
                    <a:pt x="369998" y="665041"/>
                  </a:cubicBezTo>
                  <a:cubicBezTo>
                    <a:pt x="371753" y="663279"/>
                    <a:pt x="373096" y="661288"/>
                    <a:pt x="373396" y="658866"/>
                  </a:cubicBezTo>
                  <a:cubicBezTo>
                    <a:pt x="373619" y="657083"/>
                    <a:pt x="374558" y="656227"/>
                    <a:pt x="375930" y="655419"/>
                  </a:cubicBezTo>
                  <a:cubicBezTo>
                    <a:pt x="378276" y="654041"/>
                    <a:pt x="380734" y="653338"/>
                    <a:pt x="383477" y="653352"/>
                  </a:cubicBezTo>
                  <a:cubicBezTo>
                    <a:pt x="386045" y="653366"/>
                    <a:pt x="388663" y="652983"/>
                    <a:pt x="390062" y="650449"/>
                  </a:cubicBezTo>
                  <a:cubicBezTo>
                    <a:pt x="391768" y="647358"/>
                    <a:pt x="393181" y="644162"/>
                    <a:pt x="393230" y="640472"/>
                  </a:cubicBezTo>
                  <a:cubicBezTo>
                    <a:pt x="393307" y="634764"/>
                    <a:pt x="392645" y="629145"/>
                    <a:pt x="391796" y="623527"/>
                  </a:cubicBezTo>
                  <a:cubicBezTo>
                    <a:pt x="391615" y="622344"/>
                    <a:pt x="391371" y="621285"/>
                    <a:pt x="392318" y="620025"/>
                  </a:cubicBezTo>
                  <a:cubicBezTo>
                    <a:pt x="394873" y="616621"/>
                    <a:pt x="395186" y="612674"/>
                    <a:pt x="394469" y="608524"/>
                  </a:cubicBezTo>
                  <a:cubicBezTo>
                    <a:pt x="393662" y="603804"/>
                    <a:pt x="392993" y="599049"/>
                    <a:pt x="393195" y="594225"/>
                  </a:cubicBezTo>
                  <a:cubicBezTo>
                    <a:pt x="393460" y="587924"/>
                    <a:pt x="393759" y="581617"/>
                    <a:pt x="393940" y="575316"/>
                  </a:cubicBezTo>
                  <a:cubicBezTo>
                    <a:pt x="394142" y="568375"/>
                    <a:pt x="394170" y="561441"/>
                    <a:pt x="394657" y="554500"/>
                  </a:cubicBezTo>
                  <a:cubicBezTo>
                    <a:pt x="395291" y="545450"/>
                    <a:pt x="395409" y="536365"/>
                    <a:pt x="396196" y="527307"/>
                  </a:cubicBezTo>
                  <a:cubicBezTo>
                    <a:pt x="397164" y="516141"/>
                    <a:pt x="397825" y="504946"/>
                    <a:pt x="398716" y="493772"/>
                  </a:cubicBezTo>
                  <a:cubicBezTo>
                    <a:pt x="399433" y="484736"/>
                    <a:pt x="400234" y="475706"/>
                    <a:pt x="401146" y="466684"/>
                  </a:cubicBezTo>
                  <a:cubicBezTo>
                    <a:pt x="401285" y="465326"/>
                    <a:pt x="401236" y="463795"/>
                    <a:pt x="402281" y="461998"/>
                  </a:cubicBezTo>
                  <a:cubicBezTo>
                    <a:pt x="402573" y="472030"/>
                    <a:pt x="403186" y="481478"/>
                    <a:pt x="403213" y="490953"/>
                  </a:cubicBezTo>
                  <a:cubicBezTo>
                    <a:pt x="403241" y="500950"/>
                    <a:pt x="402169" y="510912"/>
                    <a:pt x="402399" y="520909"/>
                  </a:cubicBezTo>
                  <a:cubicBezTo>
                    <a:pt x="402496" y="525087"/>
                    <a:pt x="402580" y="529271"/>
                    <a:pt x="402378" y="533441"/>
                  </a:cubicBezTo>
                  <a:cubicBezTo>
                    <a:pt x="401856" y="544058"/>
                    <a:pt x="402023" y="554654"/>
                    <a:pt x="403137" y="565222"/>
                  </a:cubicBezTo>
                  <a:cubicBezTo>
                    <a:pt x="403993" y="573360"/>
                    <a:pt x="405093" y="581478"/>
                    <a:pt x="405887" y="589623"/>
                  </a:cubicBezTo>
                  <a:cubicBezTo>
                    <a:pt x="406597" y="596933"/>
                    <a:pt x="406193" y="604285"/>
                    <a:pt x="406186" y="611622"/>
                  </a:cubicBezTo>
                  <a:cubicBezTo>
                    <a:pt x="406186" y="615960"/>
                    <a:pt x="407035" y="620255"/>
                    <a:pt x="410036" y="623172"/>
                  </a:cubicBezTo>
                  <a:cubicBezTo>
                    <a:pt x="412661" y="625713"/>
                    <a:pt x="413071" y="628052"/>
                    <a:pt x="412319" y="631192"/>
                  </a:cubicBezTo>
                  <a:cubicBezTo>
                    <a:pt x="412090" y="632153"/>
                    <a:pt x="412319" y="633225"/>
                    <a:pt x="412138" y="634207"/>
                  </a:cubicBezTo>
                  <a:cubicBezTo>
                    <a:pt x="411282" y="638788"/>
                    <a:pt x="413176" y="642568"/>
                    <a:pt x="416239" y="645492"/>
                  </a:cubicBezTo>
                  <a:cubicBezTo>
                    <a:pt x="420521" y="649571"/>
                    <a:pt x="424586" y="653985"/>
                    <a:pt x="429627" y="657181"/>
                  </a:cubicBezTo>
                  <a:cubicBezTo>
                    <a:pt x="431284" y="658232"/>
                    <a:pt x="431492" y="659165"/>
                    <a:pt x="430915" y="660871"/>
                  </a:cubicBezTo>
                  <a:cubicBezTo>
                    <a:pt x="429460" y="665180"/>
                    <a:pt x="431172" y="668800"/>
                    <a:pt x="433859" y="672010"/>
                  </a:cubicBezTo>
                  <a:cubicBezTo>
                    <a:pt x="435175" y="673583"/>
                    <a:pt x="436957" y="674544"/>
                    <a:pt x="439192" y="674390"/>
                  </a:cubicBezTo>
                  <a:cubicBezTo>
                    <a:pt x="441343" y="674237"/>
                    <a:pt x="443467" y="674481"/>
                    <a:pt x="445562" y="675087"/>
                  </a:cubicBezTo>
                  <a:cubicBezTo>
                    <a:pt x="447275" y="675581"/>
                    <a:pt x="449113" y="675678"/>
                    <a:pt x="450832" y="675337"/>
                  </a:cubicBezTo>
                  <a:cubicBezTo>
                    <a:pt x="457390" y="674028"/>
                    <a:pt x="463900" y="672560"/>
                    <a:pt x="469706" y="668932"/>
                  </a:cubicBezTo>
                  <a:cubicBezTo>
                    <a:pt x="474767" y="665772"/>
                    <a:pt x="476654" y="660697"/>
                    <a:pt x="476452" y="655364"/>
                  </a:cubicBezTo>
                  <a:cubicBezTo>
                    <a:pt x="476208" y="649001"/>
                    <a:pt x="474712" y="642672"/>
                    <a:pt x="473563" y="636365"/>
                  </a:cubicBezTo>
                  <a:cubicBezTo>
                    <a:pt x="473305" y="634966"/>
                    <a:pt x="473340" y="633796"/>
                    <a:pt x="473570" y="632390"/>
                  </a:cubicBezTo>
                  <a:cubicBezTo>
                    <a:pt x="474169" y="628672"/>
                    <a:pt x="474886" y="624864"/>
                    <a:pt x="474329" y="621111"/>
                  </a:cubicBezTo>
                  <a:cubicBezTo>
                    <a:pt x="472275" y="607188"/>
                    <a:pt x="472310" y="593215"/>
                    <a:pt x="472922" y="579215"/>
                  </a:cubicBezTo>
                  <a:cubicBezTo>
                    <a:pt x="473034" y="576695"/>
                    <a:pt x="473145" y="574168"/>
                    <a:pt x="473319" y="571654"/>
                  </a:cubicBezTo>
                  <a:cubicBezTo>
                    <a:pt x="473667" y="566510"/>
                    <a:pt x="474433" y="561358"/>
                    <a:pt x="474357" y="556220"/>
                  </a:cubicBezTo>
                  <a:cubicBezTo>
                    <a:pt x="474099" y="538634"/>
                    <a:pt x="475088" y="521084"/>
                    <a:pt x="475199" y="503512"/>
                  </a:cubicBezTo>
                  <a:cubicBezTo>
                    <a:pt x="475206" y="502635"/>
                    <a:pt x="475310" y="501743"/>
                    <a:pt x="475457" y="500873"/>
                  </a:cubicBezTo>
                  <a:cubicBezTo>
                    <a:pt x="476396" y="495276"/>
                    <a:pt x="475839" y="489644"/>
                    <a:pt x="475839" y="483831"/>
                  </a:cubicBezTo>
                  <a:cubicBezTo>
                    <a:pt x="477837" y="483705"/>
                    <a:pt x="479836" y="483859"/>
                    <a:pt x="481847" y="483914"/>
                  </a:cubicBezTo>
                  <a:cubicBezTo>
                    <a:pt x="483720" y="483963"/>
                    <a:pt x="484145" y="484736"/>
                    <a:pt x="484145" y="486462"/>
                  </a:cubicBezTo>
                  <a:cubicBezTo>
                    <a:pt x="484159" y="493417"/>
                    <a:pt x="484312" y="500372"/>
                    <a:pt x="484409" y="507334"/>
                  </a:cubicBezTo>
                  <a:cubicBezTo>
                    <a:pt x="484430" y="509102"/>
                    <a:pt x="484368" y="510877"/>
                    <a:pt x="484444" y="512646"/>
                  </a:cubicBezTo>
                  <a:cubicBezTo>
                    <a:pt x="484918" y="523618"/>
                    <a:pt x="485558" y="534583"/>
                    <a:pt x="485885" y="545561"/>
                  </a:cubicBezTo>
                  <a:cubicBezTo>
                    <a:pt x="486373" y="561880"/>
                    <a:pt x="485238" y="578192"/>
                    <a:pt x="485231" y="594510"/>
                  </a:cubicBezTo>
                  <a:cubicBezTo>
                    <a:pt x="485224" y="604500"/>
                    <a:pt x="485739" y="614484"/>
                    <a:pt x="485871" y="624474"/>
                  </a:cubicBezTo>
                  <a:cubicBezTo>
                    <a:pt x="485906" y="627224"/>
                    <a:pt x="486324" y="629716"/>
                    <a:pt x="487967" y="631965"/>
                  </a:cubicBezTo>
                  <a:cubicBezTo>
                    <a:pt x="488531" y="632738"/>
                    <a:pt x="489220" y="633448"/>
                    <a:pt x="488893" y="634673"/>
                  </a:cubicBezTo>
                  <a:cubicBezTo>
                    <a:pt x="487097" y="641343"/>
                    <a:pt x="487320" y="648179"/>
                    <a:pt x="487473" y="654981"/>
                  </a:cubicBezTo>
                  <a:cubicBezTo>
                    <a:pt x="487619" y="661643"/>
                    <a:pt x="490181" y="667505"/>
                    <a:pt x="494281" y="672678"/>
                  </a:cubicBezTo>
                  <a:cubicBezTo>
                    <a:pt x="496537" y="675525"/>
                    <a:pt x="499301" y="677050"/>
                    <a:pt x="503220" y="675971"/>
                  </a:cubicBezTo>
                  <a:cubicBezTo>
                    <a:pt x="506847" y="674968"/>
                    <a:pt x="510600" y="674328"/>
                    <a:pt x="514338" y="673813"/>
                  </a:cubicBezTo>
                  <a:cubicBezTo>
                    <a:pt x="517165" y="673423"/>
                    <a:pt x="519441" y="672601"/>
                    <a:pt x="520528" y="669684"/>
                  </a:cubicBezTo>
                  <a:cubicBezTo>
                    <a:pt x="520778" y="669016"/>
                    <a:pt x="521398" y="668438"/>
                    <a:pt x="521955" y="667937"/>
                  </a:cubicBezTo>
                  <a:cubicBezTo>
                    <a:pt x="528394" y="662179"/>
                    <a:pt x="528200" y="653025"/>
                    <a:pt x="525046" y="646620"/>
                  </a:cubicBezTo>
                  <a:cubicBezTo>
                    <a:pt x="522888" y="642248"/>
                    <a:pt x="520347" y="637973"/>
                    <a:pt x="516831" y="634443"/>
                  </a:cubicBezTo>
                  <a:cubicBezTo>
                    <a:pt x="515473" y="633086"/>
                    <a:pt x="514373" y="631540"/>
                    <a:pt x="513733" y="629723"/>
                  </a:cubicBezTo>
                  <a:cubicBezTo>
                    <a:pt x="512138" y="625170"/>
                    <a:pt x="511540" y="620436"/>
                    <a:pt x="511964" y="615674"/>
                  </a:cubicBezTo>
                  <a:cubicBezTo>
                    <a:pt x="512751" y="606867"/>
                    <a:pt x="512542" y="598026"/>
                    <a:pt x="513120" y="589219"/>
                  </a:cubicBezTo>
                  <a:cubicBezTo>
                    <a:pt x="513670" y="580907"/>
                    <a:pt x="513489" y="572573"/>
                    <a:pt x="514081" y="564254"/>
                  </a:cubicBezTo>
                  <a:cubicBezTo>
                    <a:pt x="514659" y="556088"/>
                    <a:pt x="515529" y="547949"/>
                    <a:pt x="516295" y="539804"/>
                  </a:cubicBezTo>
                  <a:cubicBezTo>
                    <a:pt x="516859" y="533768"/>
                    <a:pt x="517081" y="527725"/>
                    <a:pt x="517325" y="521675"/>
                  </a:cubicBezTo>
                  <a:cubicBezTo>
                    <a:pt x="517736" y="511448"/>
                    <a:pt x="517966" y="501228"/>
                    <a:pt x="517764" y="490994"/>
                  </a:cubicBezTo>
                  <a:cubicBezTo>
                    <a:pt x="517701" y="487952"/>
                    <a:pt x="517047" y="484993"/>
                    <a:pt x="516921" y="481972"/>
                  </a:cubicBezTo>
                  <a:cubicBezTo>
                    <a:pt x="516859" y="480586"/>
                    <a:pt x="517269" y="480002"/>
                    <a:pt x="518697" y="479751"/>
                  </a:cubicBezTo>
                  <a:cubicBezTo>
                    <a:pt x="521920" y="479180"/>
                    <a:pt x="525081" y="478261"/>
                    <a:pt x="528311" y="477746"/>
                  </a:cubicBezTo>
                  <a:cubicBezTo>
                    <a:pt x="531325" y="477266"/>
                    <a:pt x="533337" y="475852"/>
                    <a:pt x="534590" y="473019"/>
                  </a:cubicBezTo>
                  <a:cubicBezTo>
                    <a:pt x="535962" y="469907"/>
                    <a:pt x="536345" y="466886"/>
                    <a:pt x="535670" y="463488"/>
                  </a:cubicBezTo>
                  <a:cubicBezTo>
                    <a:pt x="534305" y="456568"/>
                    <a:pt x="533275" y="449585"/>
                    <a:pt x="532217" y="442610"/>
                  </a:cubicBezTo>
                  <a:cubicBezTo>
                    <a:pt x="531764" y="439637"/>
                    <a:pt x="531938" y="439623"/>
                    <a:pt x="535127" y="438843"/>
                  </a:cubicBezTo>
                  <a:cubicBezTo>
                    <a:pt x="536644" y="438467"/>
                    <a:pt x="538099" y="437834"/>
                    <a:pt x="539526" y="437339"/>
                  </a:cubicBezTo>
                  <a:cubicBezTo>
                    <a:pt x="540696" y="440591"/>
                    <a:pt x="540167" y="443891"/>
                    <a:pt x="540223" y="447142"/>
                  </a:cubicBezTo>
                  <a:cubicBezTo>
                    <a:pt x="540334" y="453581"/>
                    <a:pt x="540724" y="460014"/>
                    <a:pt x="540968" y="466454"/>
                  </a:cubicBezTo>
                  <a:cubicBezTo>
                    <a:pt x="541295" y="475031"/>
                    <a:pt x="541156" y="483615"/>
                    <a:pt x="541733" y="492199"/>
                  </a:cubicBezTo>
                  <a:cubicBezTo>
                    <a:pt x="542297" y="500511"/>
                    <a:pt x="542290" y="508852"/>
                    <a:pt x="542569" y="517185"/>
                  </a:cubicBezTo>
                  <a:cubicBezTo>
                    <a:pt x="542652" y="519580"/>
                    <a:pt x="542792" y="521975"/>
                    <a:pt x="542993" y="524363"/>
                  </a:cubicBezTo>
                  <a:cubicBezTo>
                    <a:pt x="543585" y="531387"/>
                    <a:pt x="544309" y="538405"/>
                    <a:pt x="544810" y="545436"/>
                  </a:cubicBezTo>
                  <a:cubicBezTo>
                    <a:pt x="545277" y="551973"/>
                    <a:pt x="545646" y="558517"/>
                    <a:pt x="545952" y="565076"/>
                  </a:cubicBezTo>
                  <a:cubicBezTo>
                    <a:pt x="546370" y="573875"/>
                    <a:pt x="547129" y="582661"/>
                    <a:pt x="547902" y="591447"/>
                  </a:cubicBezTo>
                  <a:cubicBezTo>
                    <a:pt x="548465" y="597873"/>
                    <a:pt x="547881" y="604312"/>
                    <a:pt x="548584" y="610745"/>
                  </a:cubicBezTo>
                  <a:cubicBezTo>
                    <a:pt x="549405" y="618271"/>
                    <a:pt x="549830" y="625838"/>
                    <a:pt x="553701" y="632626"/>
                  </a:cubicBezTo>
                  <a:cubicBezTo>
                    <a:pt x="554112" y="633350"/>
                    <a:pt x="554223" y="633949"/>
                    <a:pt x="553729" y="634708"/>
                  </a:cubicBezTo>
                  <a:cubicBezTo>
                    <a:pt x="551445" y="638210"/>
                    <a:pt x="549364" y="641879"/>
                    <a:pt x="544859" y="643034"/>
                  </a:cubicBezTo>
                  <a:cubicBezTo>
                    <a:pt x="543766" y="643313"/>
                    <a:pt x="542736" y="643835"/>
                    <a:pt x="541664" y="644204"/>
                  </a:cubicBezTo>
                  <a:cubicBezTo>
                    <a:pt x="539116" y="645081"/>
                    <a:pt x="537452" y="646801"/>
                    <a:pt x="536373" y="649258"/>
                  </a:cubicBezTo>
                  <a:cubicBezTo>
                    <a:pt x="532822" y="657362"/>
                    <a:pt x="536059" y="665702"/>
                    <a:pt x="542061" y="671543"/>
                  </a:cubicBezTo>
                  <a:cubicBezTo>
                    <a:pt x="545827" y="675205"/>
                    <a:pt x="550617" y="675797"/>
                    <a:pt x="555455" y="675393"/>
                  </a:cubicBezTo>
                  <a:cubicBezTo>
                    <a:pt x="563893" y="674690"/>
                    <a:pt x="572317" y="674084"/>
                    <a:pt x="580782" y="674794"/>
                  </a:cubicBezTo>
                  <a:cubicBezTo>
                    <a:pt x="581785" y="674878"/>
                    <a:pt x="582808" y="674822"/>
                    <a:pt x="583818" y="674725"/>
                  </a:cubicBezTo>
                  <a:cubicBezTo>
                    <a:pt x="588949" y="674216"/>
                    <a:pt x="592924" y="671926"/>
                    <a:pt x="595228" y="667157"/>
                  </a:cubicBezTo>
                  <a:cubicBezTo>
                    <a:pt x="596085" y="665382"/>
                    <a:pt x="596913" y="663600"/>
                    <a:pt x="597811" y="661699"/>
                  </a:cubicBezTo>
                  <a:cubicBezTo>
                    <a:pt x="598243" y="662507"/>
                    <a:pt x="598633" y="663147"/>
                    <a:pt x="598946" y="663829"/>
                  </a:cubicBezTo>
                  <a:cubicBezTo>
                    <a:pt x="600881" y="668090"/>
                    <a:pt x="604091" y="670387"/>
                    <a:pt x="608811" y="670979"/>
                  </a:cubicBezTo>
                  <a:cubicBezTo>
                    <a:pt x="613322" y="671543"/>
                    <a:pt x="617645" y="673019"/>
                    <a:pt x="621892" y="674648"/>
                  </a:cubicBezTo>
                  <a:cubicBezTo>
                    <a:pt x="624482" y="675644"/>
                    <a:pt x="627127" y="676451"/>
                    <a:pt x="629815" y="677126"/>
                  </a:cubicBezTo>
                  <a:cubicBezTo>
                    <a:pt x="632453" y="677795"/>
                    <a:pt x="635154" y="677969"/>
                    <a:pt x="637542" y="676563"/>
                  </a:cubicBezTo>
                  <a:cubicBezTo>
                    <a:pt x="639144" y="675623"/>
                    <a:pt x="639610" y="676319"/>
                    <a:pt x="640494" y="677454"/>
                  </a:cubicBezTo>
                  <a:cubicBezTo>
                    <a:pt x="642861" y="680489"/>
                    <a:pt x="645987" y="682153"/>
                    <a:pt x="649927" y="682313"/>
                  </a:cubicBezTo>
                  <a:cubicBezTo>
                    <a:pt x="659061" y="682682"/>
                    <a:pt x="668195" y="682306"/>
                    <a:pt x="676926" y="679584"/>
                  </a:cubicBezTo>
                  <a:cubicBezTo>
                    <a:pt x="688301" y="676033"/>
                    <a:pt x="689297" y="675713"/>
                    <a:pt x="692910" y="663794"/>
                  </a:cubicBezTo>
                  <a:cubicBezTo>
                    <a:pt x="693126" y="663077"/>
                    <a:pt x="693181" y="662305"/>
                    <a:pt x="693293" y="661560"/>
                  </a:cubicBezTo>
                  <a:cubicBezTo>
                    <a:pt x="695207" y="649425"/>
                    <a:pt x="693697" y="637409"/>
                    <a:pt x="691900" y="625435"/>
                  </a:cubicBezTo>
                  <a:cubicBezTo>
                    <a:pt x="691344" y="621710"/>
                    <a:pt x="689958" y="618104"/>
                    <a:pt x="692228" y="614498"/>
                  </a:cubicBezTo>
                  <a:cubicBezTo>
                    <a:pt x="692534" y="614003"/>
                    <a:pt x="692471" y="613272"/>
                    <a:pt x="692562" y="612646"/>
                  </a:cubicBezTo>
                  <a:cubicBezTo>
                    <a:pt x="693516" y="605851"/>
                    <a:pt x="693342" y="598987"/>
                    <a:pt x="692917" y="592213"/>
                  </a:cubicBezTo>
                  <a:cubicBezTo>
                    <a:pt x="692193" y="580552"/>
                    <a:pt x="692562" y="569023"/>
                    <a:pt x="694706" y="557543"/>
                  </a:cubicBezTo>
                  <a:cubicBezTo>
                    <a:pt x="696349" y="542192"/>
                    <a:pt x="695688" y="526841"/>
                    <a:pt x="694441" y="511219"/>
                  </a:cubicBezTo>
                  <a:cubicBezTo>
                    <a:pt x="696704" y="511657"/>
                    <a:pt x="697463" y="512757"/>
                    <a:pt x="697512" y="514797"/>
                  </a:cubicBezTo>
                  <a:cubicBezTo>
                    <a:pt x="697658" y="520993"/>
                    <a:pt x="697519" y="527203"/>
                    <a:pt x="696913" y="533343"/>
                  </a:cubicBezTo>
                  <a:cubicBezTo>
                    <a:pt x="695535" y="547211"/>
                    <a:pt x="696126" y="561100"/>
                    <a:pt x="695959" y="574982"/>
                  </a:cubicBezTo>
                  <a:cubicBezTo>
                    <a:pt x="696384" y="576214"/>
                    <a:pt x="696175" y="577488"/>
                    <a:pt x="696175" y="578742"/>
                  </a:cubicBezTo>
                  <a:cubicBezTo>
                    <a:pt x="696203" y="586316"/>
                    <a:pt x="696140" y="593891"/>
                    <a:pt x="696899" y="601451"/>
                  </a:cubicBezTo>
                  <a:cubicBezTo>
                    <a:pt x="697616" y="608636"/>
                    <a:pt x="699649" y="615020"/>
                    <a:pt x="705768" y="619468"/>
                  </a:cubicBezTo>
                  <a:cubicBezTo>
                    <a:pt x="706520" y="620018"/>
                    <a:pt x="706966" y="620561"/>
                    <a:pt x="706910" y="621627"/>
                  </a:cubicBezTo>
                  <a:cubicBezTo>
                    <a:pt x="706653" y="626535"/>
                    <a:pt x="706555" y="631450"/>
                    <a:pt x="706221" y="636365"/>
                  </a:cubicBezTo>
                  <a:cubicBezTo>
                    <a:pt x="705789" y="642651"/>
                    <a:pt x="705386" y="649001"/>
                    <a:pt x="707523" y="655134"/>
                  </a:cubicBezTo>
                  <a:cubicBezTo>
                    <a:pt x="709584" y="661038"/>
                    <a:pt x="712466" y="666433"/>
                    <a:pt x="719003" y="668187"/>
                  </a:cubicBezTo>
                  <a:cubicBezTo>
                    <a:pt x="726668" y="670248"/>
                    <a:pt x="734416" y="672051"/>
                    <a:pt x="742214" y="673499"/>
                  </a:cubicBezTo>
                  <a:cubicBezTo>
                    <a:pt x="747818" y="674544"/>
                    <a:pt x="752831" y="672734"/>
                    <a:pt x="754529" y="667303"/>
                  </a:cubicBezTo>
                  <a:cubicBezTo>
                    <a:pt x="755044" y="665653"/>
                    <a:pt x="756089" y="665946"/>
                    <a:pt x="757481" y="666175"/>
                  </a:cubicBezTo>
                  <a:cubicBezTo>
                    <a:pt x="766121" y="667589"/>
                    <a:pt x="774795" y="668201"/>
                    <a:pt x="783470" y="666336"/>
                  </a:cubicBezTo>
                  <a:cubicBezTo>
                    <a:pt x="786944" y="665591"/>
                    <a:pt x="790404" y="664936"/>
                    <a:pt x="793989" y="665493"/>
                  </a:cubicBezTo>
                  <a:cubicBezTo>
                    <a:pt x="795096" y="665667"/>
                    <a:pt x="796279" y="665618"/>
                    <a:pt x="797386" y="665424"/>
                  </a:cubicBezTo>
                  <a:cubicBezTo>
                    <a:pt x="801209" y="664755"/>
                    <a:pt x="805309" y="664644"/>
                    <a:pt x="807732" y="660808"/>
                  </a:cubicBezTo>
                  <a:cubicBezTo>
                    <a:pt x="808282" y="659945"/>
                    <a:pt x="808992" y="660300"/>
                    <a:pt x="809730" y="660515"/>
                  </a:cubicBezTo>
                  <a:cubicBezTo>
                    <a:pt x="812522" y="661323"/>
                    <a:pt x="815320" y="662054"/>
                    <a:pt x="818209" y="662514"/>
                  </a:cubicBezTo>
                  <a:cubicBezTo>
                    <a:pt x="828868" y="664191"/>
                    <a:pt x="839638" y="664094"/>
                    <a:pt x="850373" y="664553"/>
                  </a:cubicBezTo>
                  <a:cubicBezTo>
                    <a:pt x="861540" y="665027"/>
                    <a:pt x="866176" y="659569"/>
                    <a:pt x="869497" y="651075"/>
                  </a:cubicBezTo>
                  <a:cubicBezTo>
                    <a:pt x="871711" y="645415"/>
                    <a:pt x="869957" y="640229"/>
                    <a:pt x="865028" y="636699"/>
                  </a:cubicBezTo>
                  <a:cubicBezTo>
                    <a:pt x="864011" y="635968"/>
                    <a:pt x="862870" y="635376"/>
                    <a:pt x="861728" y="634847"/>
                  </a:cubicBezTo>
                  <a:cubicBezTo>
                    <a:pt x="860308" y="634186"/>
                    <a:pt x="859208" y="633232"/>
                    <a:pt x="858296" y="631958"/>
                  </a:cubicBezTo>
                  <a:cubicBezTo>
                    <a:pt x="856082" y="628867"/>
                    <a:pt x="853638" y="625957"/>
                    <a:pt x="850979" y="623249"/>
                  </a:cubicBezTo>
                  <a:cubicBezTo>
                    <a:pt x="849468" y="621710"/>
                    <a:pt x="848681" y="620004"/>
                    <a:pt x="848751" y="617825"/>
                  </a:cubicBezTo>
                  <a:cubicBezTo>
                    <a:pt x="848834" y="615173"/>
                    <a:pt x="848786" y="612514"/>
                    <a:pt x="848772" y="609854"/>
                  </a:cubicBezTo>
                  <a:cubicBezTo>
                    <a:pt x="848751" y="606610"/>
                    <a:pt x="848452" y="606450"/>
                    <a:pt x="852127" y="606645"/>
                  </a:cubicBezTo>
                  <a:cubicBezTo>
                    <a:pt x="858734" y="606993"/>
                    <a:pt x="865258" y="605976"/>
                    <a:pt x="871823" y="605733"/>
                  </a:cubicBezTo>
                  <a:cubicBezTo>
                    <a:pt x="877503" y="605524"/>
                    <a:pt x="879996" y="602558"/>
                    <a:pt x="879850" y="596912"/>
                  </a:cubicBezTo>
                  <a:cubicBezTo>
                    <a:pt x="879759" y="593466"/>
                    <a:pt x="878854" y="590159"/>
                    <a:pt x="877977" y="586866"/>
                  </a:cubicBezTo>
                  <a:cubicBezTo>
                    <a:pt x="876995" y="583190"/>
                    <a:pt x="876327" y="579500"/>
                    <a:pt x="876083" y="575678"/>
                  </a:cubicBezTo>
                  <a:cubicBezTo>
                    <a:pt x="875798" y="571244"/>
                    <a:pt x="876250" y="566795"/>
                    <a:pt x="875784" y="562402"/>
                  </a:cubicBezTo>
                  <a:cubicBezTo>
                    <a:pt x="874642" y="551590"/>
                    <a:pt x="873709" y="540765"/>
                    <a:pt x="872435" y="529960"/>
                  </a:cubicBezTo>
                  <a:cubicBezTo>
                    <a:pt x="870820" y="516287"/>
                    <a:pt x="868961" y="502621"/>
                    <a:pt x="868335" y="488822"/>
                  </a:cubicBezTo>
                  <a:cubicBezTo>
                    <a:pt x="867687" y="474676"/>
                    <a:pt x="864234" y="460780"/>
                    <a:pt x="864380" y="446543"/>
                  </a:cubicBezTo>
                  <a:cubicBezTo>
                    <a:pt x="864387" y="446042"/>
                    <a:pt x="864234" y="445540"/>
                    <a:pt x="864178" y="445039"/>
                  </a:cubicBezTo>
                  <a:cubicBezTo>
                    <a:pt x="863322" y="437625"/>
                    <a:pt x="862180" y="430231"/>
                    <a:pt x="861672" y="422796"/>
                  </a:cubicBezTo>
                  <a:cubicBezTo>
                    <a:pt x="860858" y="410808"/>
                    <a:pt x="860363" y="398799"/>
                    <a:pt x="860203" y="386776"/>
                  </a:cubicBezTo>
                  <a:cubicBezTo>
                    <a:pt x="860189" y="385641"/>
                    <a:pt x="860154" y="384478"/>
                    <a:pt x="859918" y="383371"/>
                  </a:cubicBezTo>
                  <a:cubicBezTo>
                    <a:pt x="857899" y="373764"/>
                    <a:pt x="857683" y="364045"/>
                    <a:pt x="858038" y="354285"/>
                  </a:cubicBezTo>
                  <a:cubicBezTo>
                    <a:pt x="858087" y="352997"/>
                    <a:pt x="858108" y="351883"/>
                    <a:pt x="859173" y="350880"/>
                  </a:cubicBezTo>
                  <a:cubicBezTo>
                    <a:pt x="860885" y="349272"/>
                    <a:pt x="860913" y="347260"/>
                    <a:pt x="859702" y="345353"/>
                  </a:cubicBezTo>
                  <a:cubicBezTo>
                    <a:pt x="858275" y="343111"/>
                    <a:pt x="858142" y="340577"/>
                    <a:pt x="857829" y="338084"/>
                  </a:cubicBezTo>
                  <a:cubicBezTo>
                    <a:pt x="857558" y="335954"/>
                    <a:pt x="857467" y="333796"/>
                    <a:pt x="857203" y="331666"/>
                  </a:cubicBezTo>
                  <a:cubicBezTo>
                    <a:pt x="856298" y="324383"/>
                    <a:pt x="854877" y="317157"/>
                    <a:pt x="854780" y="309798"/>
                  </a:cubicBezTo>
                  <a:cubicBezTo>
                    <a:pt x="854655" y="300135"/>
                    <a:pt x="853854" y="290598"/>
                    <a:pt x="850742" y="281366"/>
                  </a:cubicBezTo>
                  <a:cubicBezTo>
                    <a:pt x="849955" y="279027"/>
                    <a:pt x="849879" y="276618"/>
                    <a:pt x="850471" y="274251"/>
                  </a:cubicBezTo>
                  <a:cubicBezTo>
                    <a:pt x="850965" y="272267"/>
                    <a:pt x="851299" y="270262"/>
                    <a:pt x="851271" y="268250"/>
                  </a:cubicBezTo>
                  <a:cubicBezTo>
                    <a:pt x="851236" y="265779"/>
                    <a:pt x="852197" y="263878"/>
                    <a:pt x="853847" y="262165"/>
                  </a:cubicBezTo>
                  <a:cubicBezTo>
                    <a:pt x="855685" y="260251"/>
                    <a:pt x="857446" y="258288"/>
                    <a:pt x="858880" y="256011"/>
                  </a:cubicBezTo>
                  <a:cubicBezTo>
                    <a:pt x="863183" y="249161"/>
                    <a:pt x="867729" y="242463"/>
                    <a:pt x="871405" y="235223"/>
                  </a:cubicBezTo>
                  <a:cubicBezTo>
                    <a:pt x="872540" y="232988"/>
                    <a:pt x="874134" y="230962"/>
                    <a:pt x="875672" y="228964"/>
                  </a:cubicBezTo>
                  <a:cubicBezTo>
                    <a:pt x="879578" y="223903"/>
                    <a:pt x="882537" y="218341"/>
                    <a:pt x="884549" y="212298"/>
                  </a:cubicBezTo>
                  <a:cubicBezTo>
                    <a:pt x="886352" y="206881"/>
                    <a:pt x="888858" y="201778"/>
                    <a:pt x="891253" y="196627"/>
                  </a:cubicBezTo>
                  <a:cubicBezTo>
                    <a:pt x="891887" y="195262"/>
                    <a:pt x="892680" y="193925"/>
                    <a:pt x="893613" y="192749"/>
                  </a:cubicBezTo>
                  <a:cubicBezTo>
                    <a:pt x="900269" y="184374"/>
                    <a:pt x="905594" y="175247"/>
                    <a:pt x="909361" y="165215"/>
                  </a:cubicBezTo>
                  <a:cubicBezTo>
                    <a:pt x="910830" y="161302"/>
                    <a:pt x="912856" y="157647"/>
                    <a:pt x="914833" y="153964"/>
                  </a:cubicBezTo>
                  <a:cubicBezTo>
                    <a:pt x="918989" y="146237"/>
                    <a:pt x="922317" y="138196"/>
                    <a:pt x="923319" y="129375"/>
                  </a:cubicBezTo>
                  <a:cubicBezTo>
                    <a:pt x="924308" y="120840"/>
                    <a:pt x="924301" y="112332"/>
                    <a:pt x="923660" y="103895"/>
                  </a:cubicBezTo>
                  <a:close/>
                  <a:moveTo>
                    <a:pt x="627844" y="118222"/>
                  </a:moveTo>
                  <a:cubicBezTo>
                    <a:pt x="628276" y="117408"/>
                    <a:pt x="628979" y="117582"/>
                    <a:pt x="629543" y="117637"/>
                  </a:cubicBezTo>
                  <a:cubicBezTo>
                    <a:pt x="631451" y="117825"/>
                    <a:pt x="631687" y="118215"/>
                    <a:pt x="631033" y="120004"/>
                  </a:cubicBezTo>
                  <a:cubicBezTo>
                    <a:pt x="630775" y="120708"/>
                    <a:pt x="630427" y="121390"/>
                    <a:pt x="630044" y="122030"/>
                  </a:cubicBezTo>
                  <a:cubicBezTo>
                    <a:pt x="629550" y="122852"/>
                    <a:pt x="628979" y="123618"/>
                    <a:pt x="628443" y="124411"/>
                  </a:cubicBezTo>
                  <a:cubicBezTo>
                    <a:pt x="628241" y="124321"/>
                    <a:pt x="628039" y="124230"/>
                    <a:pt x="627838" y="124147"/>
                  </a:cubicBezTo>
                  <a:cubicBezTo>
                    <a:pt x="627844" y="122142"/>
                    <a:pt x="627844" y="120144"/>
                    <a:pt x="627844" y="118222"/>
                  </a:cubicBezTo>
                  <a:close/>
                  <a:moveTo>
                    <a:pt x="551007" y="125567"/>
                  </a:moveTo>
                  <a:cubicBezTo>
                    <a:pt x="548932" y="123799"/>
                    <a:pt x="548361" y="121571"/>
                    <a:pt x="548083" y="119218"/>
                  </a:cubicBezTo>
                  <a:cubicBezTo>
                    <a:pt x="548020" y="118709"/>
                    <a:pt x="548222" y="118208"/>
                    <a:pt x="548758" y="118041"/>
                  </a:cubicBezTo>
                  <a:cubicBezTo>
                    <a:pt x="549496" y="117811"/>
                    <a:pt x="550067" y="118299"/>
                    <a:pt x="550129" y="118884"/>
                  </a:cubicBezTo>
                  <a:cubicBezTo>
                    <a:pt x="550394" y="121049"/>
                    <a:pt x="551313" y="123137"/>
                    <a:pt x="551007" y="125567"/>
                  </a:cubicBezTo>
                  <a:close/>
                  <a:moveTo>
                    <a:pt x="362500" y="88641"/>
                  </a:moveTo>
                  <a:cubicBezTo>
                    <a:pt x="361519" y="88975"/>
                    <a:pt x="361303" y="87931"/>
                    <a:pt x="360990" y="87318"/>
                  </a:cubicBezTo>
                  <a:cubicBezTo>
                    <a:pt x="359486" y="84422"/>
                    <a:pt x="357857" y="81568"/>
                    <a:pt x="356611" y="78561"/>
                  </a:cubicBezTo>
                  <a:cubicBezTo>
                    <a:pt x="354780" y="74161"/>
                    <a:pt x="355970" y="71550"/>
                    <a:pt x="360433" y="69830"/>
                  </a:cubicBezTo>
                  <a:cubicBezTo>
                    <a:pt x="360948" y="71870"/>
                    <a:pt x="361136" y="73715"/>
                    <a:pt x="361240" y="75602"/>
                  </a:cubicBezTo>
                  <a:cubicBezTo>
                    <a:pt x="361449" y="79340"/>
                    <a:pt x="361421" y="83134"/>
                    <a:pt x="362835" y="86720"/>
                  </a:cubicBezTo>
                  <a:cubicBezTo>
                    <a:pt x="363071" y="87325"/>
                    <a:pt x="363489" y="88307"/>
                    <a:pt x="362500" y="88641"/>
                  </a:cubicBezTo>
                  <a:close/>
                  <a:moveTo>
                    <a:pt x="198159" y="111692"/>
                  </a:moveTo>
                  <a:cubicBezTo>
                    <a:pt x="198034" y="111093"/>
                    <a:pt x="198145" y="111072"/>
                    <a:pt x="200331" y="109248"/>
                  </a:cubicBezTo>
                  <a:cubicBezTo>
                    <a:pt x="200094" y="112736"/>
                    <a:pt x="201605" y="115423"/>
                    <a:pt x="202037" y="118870"/>
                  </a:cubicBezTo>
                  <a:cubicBezTo>
                    <a:pt x="199712" y="116593"/>
                    <a:pt x="198695" y="114261"/>
                    <a:pt x="198159" y="111692"/>
                  </a:cubicBezTo>
                  <a:close/>
                  <a:moveTo>
                    <a:pt x="873312" y="44628"/>
                  </a:moveTo>
                  <a:cubicBezTo>
                    <a:pt x="870173" y="40939"/>
                    <a:pt x="869288" y="36852"/>
                    <a:pt x="870124" y="32264"/>
                  </a:cubicBezTo>
                  <a:cubicBezTo>
                    <a:pt x="870395" y="30781"/>
                    <a:pt x="871015" y="29361"/>
                    <a:pt x="871307" y="27878"/>
                  </a:cubicBezTo>
                  <a:cubicBezTo>
                    <a:pt x="871635" y="26193"/>
                    <a:pt x="872686" y="25553"/>
                    <a:pt x="874148" y="24759"/>
                  </a:cubicBezTo>
                  <a:cubicBezTo>
                    <a:pt x="877893" y="22733"/>
                    <a:pt x="880337" y="23659"/>
                    <a:pt x="881896" y="27648"/>
                  </a:cubicBezTo>
                  <a:cubicBezTo>
                    <a:pt x="880302" y="28923"/>
                    <a:pt x="878464" y="30391"/>
                    <a:pt x="876619" y="31860"/>
                  </a:cubicBezTo>
                  <a:cubicBezTo>
                    <a:pt x="875129" y="33044"/>
                    <a:pt x="873667" y="34262"/>
                    <a:pt x="872790" y="36003"/>
                  </a:cubicBezTo>
                  <a:cubicBezTo>
                    <a:pt x="871746" y="38070"/>
                    <a:pt x="871635" y="40166"/>
                    <a:pt x="873006" y="42108"/>
                  </a:cubicBezTo>
                  <a:cubicBezTo>
                    <a:pt x="874461" y="44169"/>
                    <a:pt x="876543" y="44900"/>
                    <a:pt x="879000" y="44406"/>
                  </a:cubicBezTo>
                  <a:cubicBezTo>
                    <a:pt x="881534" y="43890"/>
                    <a:pt x="883867" y="42784"/>
                    <a:pt x="885649" y="40946"/>
                  </a:cubicBezTo>
                  <a:cubicBezTo>
                    <a:pt x="889499" y="36977"/>
                    <a:pt x="893453" y="33072"/>
                    <a:pt x="896426" y="27969"/>
                  </a:cubicBezTo>
                  <a:cubicBezTo>
                    <a:pt x="898640" y="36267"/>
                    <a:pt x="901800" y="44120"/>
                    <a:pt x="901884" y="52683"/>
                  </a:cubicBezTo>
                  <a:cubicBezTo>
                    <a:pt x="901912" y="55586"/>
                    <a:pt x="901898" y="58489"/>
                    <a:pt x="902448" y="61379"/>
                  </a:cubicBezTo>
                  <a:cubicBezTo>
                    <a:pt x="902879" y="63627"/>
                    <a:pt x="902510" y="63961"/>
                    <a:pt x="900241" y="64386"/>
                  </a:cubicBezTo>
                  <a:cubicBezTo>
                    <a:pt x="897178" y="64957"/>
                    <a:pt x="894219" y="63857"/>
                    <a:pt x="891190" y="63787"/>
                  </a:cubicBezTo>
                  <a:cubicBezTo>
                    <a:pt x="890285" y="63767"/>
                    <a:pt x="890028" y="62938"/>
                    <a:pt x="889812" y="62200"/>
                  </a:cubicBezTo>
                  <a:cubicBezTo>
                    <a:pt x="889165" y="60042"/>
                    <a:pt x="887668" y="58545"/>
                    <a:pt x="886018" y="57111"/>
                  </a:cubicBezTo>
                  <a:cubicBezTo>
                    <a:pt x="881520" y="53212"/>
                    <a:pt x="877183" y="49181"/>
                    <a:pt x="873312" y="44628"/>
                  </a:cubicBezTo>
                  <a:close/>
                  <a:moveTo>
                    <a:pt x="779035" y="168535"/>
                  </a:moveTo>
                  <a:cubicBezTo>
                    <a:pt x="775199" y="166099"/>
                    <a:pt x="771481" y="163474"/>
                    <a:pt x="767694" y="160947"/>
                  </a:cubicBezTo>
                  <a:cubicBezTo>
                    <a:pt x="766176" y="159938"/>
                    <a:pt x="764951" y="158747"/>
                    <a:pt x="764554" y="156860"/>
                  </a:cubicBezTo>
                  <a:cubicBezTo>
                    <a:pt x="763092" y="149933"/>
                    <a:pt x="761428" y="143041"/>
                    <a:pt x="761679" y="136093"/>
                  </a:cubicBezTo>
                  <a:cubicBezTo>
                    <a:pt x="761651" y="127711"/>
                    <a:pt x="763183" y="119782"/>
                    <a:pt x="765494" y="111998"/>
                  </a:cubicBezTo>
                  <a:cubicBezTo>
                    <a:pt x="766761" y="107731"/>
                    <a:pt x="768871" y="103832"/>
                    <a:pt x="771454" y="100198"/>
                  </a:cubicBezTo>
                  <a:cubicBezTo>
                    <a:pt x="777552" y="91628"/>
                    <a:pt x="785294" y="84805"/>
                    <a:pt x="794093" y="79159"/>
                  </a:cubicBezTo>
                  <a:cubicBezTo>
                    <a:pt x="796857" y="77384"/>
                    <a:pt x="799948" y="76193"/>
                    <a:pt x="803172" y="75428"/>
                  </a:cubicBezTo>
                  <a:cubicBezTo>
                    <a:pt x="804265" y="75163"/>
                    <a:pt x="805810" y="75073"/>
                    <a:pt x="805943" y="73819"/>
                  </a:cubicBezTo>
                  <a:cubicBezTo>
                    <a:pt x="806214" y="71278"/>
                    <a:pt x="807878" y="71877"/>
                    <a:pt x="809270" y="72107"/>
                  </a:cubicBezTo>
                  <a:cubicBezTo>
                    <a:pt x="820033" y="73917"/>
                    <a:pt x="829571" y="77774"/>
                    <a:pt x="836129" y="87242"/>
                  </a:cubicBezTo>
                  <a:cubicBezTo>
                    <a:pt x="840592" y="93682"/>
                    <a:pt x="843571" y="100574"/>
                    <a:pt x="845479" y="108190"/>
                  </a:cubicBezTo>
                  <a:cubicBezTo>
                    <a:pt x="847923" y="117958"/>
                    <a:pt x="848925" y="127829"/>
                    <a:pt x="849315" y="137820"/>
                  </a:cubicBezTo>
                  <a:cubicBezTo>
                    <a:pt x="849391" y="139853"/>
                    <a:pt x="849210" y="141858"/>
                    <a:pt x="848821" y="143856"/>
                  </a:cubicBezTo>
                  <a:cubicBezTo>
                    <a:pt x="847080" y="152676"/>
                    <a:pt x="844560" y="161267"/>
                    <a:pt x="841037" y="169552"/>
                  </a:cubicBezTo>
                  <a:cubicBezTo>
                    <a:pt x="840738" y="170255"/>
                    <a:pt x="840508" y="171104"/>
                    <a:pt x="839798" y="171390"/>
                  </a:cubicBezTo>
                  <a:cubicBezTo>
                    <a:pt x="836115" y="172894"/>
                    <a:pt x="833296" y="175741"/>
                    <a:pt x="829898" y="177676"/>
                  </a:cubicBezTo>
                  <a:cubicBezTo>
                    <a:pt x="829042" y="178164"/>
                    <a:pt x="828207" y="178818"/>
                    <a:pt x="827204" y="177767"/>
                  </a:cubicBezTo>
                  <a:cubicBezTo>
                    <a:pt x="826341" y="176862"/>
                    <a:pt x="825693" y="176173"/>
                    <a:pt x="826821" y="174947"/>
                  </a:cubicBezTo>
                  <a:cubicBezTo>
                    <a:pt x="828276" y="173367"/>
                    <a:pt x="829759" y="171759"/>
                    <a:pt x="830880" y="169942"/>
                  </a:cubicBezTo>
                  <a:cubicBezTo>
                    <a:pt x="838823" y="157097"/>
                    <a:pt x="843286" y="143417"/>
                    <a:pt x="840390" y="128101"/>
                  </a:cubicBezTo>
                  <a:cubicBezTo>
                    <a:pt x="839763" y="124773"/>
                    <a:pt x="837932" y="122016"/>
                    <a:pt x="835530" y="119691"/>
                  </a:cubicBezTo>
                  <a:cubicBezTo>
                    <a:pt x="831625" y="115904"/>
                    <a:pt x="827483" y="112374"/>
                    <a:pt x="823034" y="109241"/>
                  </a:cubicBezTo>
                  <a:cubicBezTo>
                    <a:pt x="817527" y="105371"/>
                    <a:pt x="813071" y="100699"/>
                    <a:pt x="810851" y="94183"/>
                  </a:cubicBezTo>
                  <a:cubicBezTo>
                    <a:pt x="810649" y="93591"/>
                    <a:pt x="810384" y="92992"/>
                    <a:pt x="810036" y="92477"/>
                  </a:cubicBezTo>
                  <a:cubicBezTo>
                    <a:pt x="808658" y="90458"/>
                    <a:pt x="806395" y="90472"/>
                    <a:pt x="805135" y="92561"/>
                  </a:cubicBezTo>
                  <a:cubicBezTo>
                    <a:pt x="804627" y="93403"/>
                    <a:pt x="804167" y="94447"/>
                    <a:pt x="804174" y="95401"/>
                  </a:cubicBezTo>
                  <a:cubicBezTo>
                    <a:pt x="804202" y="99662"/>
                    <a:pt x="801557" y="102335"/>
                    <a:pt x="798848" y="105043"/>
                  </a:cubicBezTo>
                  <a:cubicBezTo>
                    <a:pt x="791615" y="112284"/>
                    <a:pt x="783323" y="117937"/>
                    <a:pt x="773855" y="121863"/>
                  </a:cubicBezTo>
                  <a:cubicBezTo>
                    <a:pt x="772581" y="122392"/>
                    <a:pt x="771286" y="122991"/>
                    <a:pt x="770193" y="123813"/>
                  </a:cubicBezTo>
                  <a:cubicBezTo>
                    <a:pt x="768112" y="125372"/>
                    <a:pt x="767764" y="127321"/>
                    <a:pt x="769309" y="129403"/>
                  </a:cubicBezTo>
                  <a:cubicBezTo>
                    <a:pt x="770096" y="130461"/>
                    <a:pt x="770625" y="131498"/>
                    <a:pt x="770869" y="132765"/>
                  </a:cubicBezTo>
                  <a:cubicBezTo>
                    <a:pt x="772992" y="143884"/>
                    <a:pt x="778067" y="153742"/>
                    <a:pt x="784006" y="163217"/>
                  </a:cubicBezTo>
                  <a:cubicBezTo>
                    <a:pt x="785955" y="166322"/>
                    <a:pt x="788065" y="169315"/>
                    <a:pt x="790090" y="172378"/>
                  </a:cubicBezTo>
                  <a:cubicBezTo>
                    <a:pt x="790404" y="172852"/>
                    <a:pt x="791037" y="173339"/>
                    <a:pt x="790244" y="173945"/>
                  </a:cubicBezTo>
                  <a:cubicBezTo>
                    <a:pt x="789701" y="174356"/>
                    <a:pt x="789185" y="174474"/>
                    <a:pt x="788531" y="174091"/>
                  </a:cubicBezTo>
                  <a:cubicBezTo>
                    <a:pt x="785363" y="172225"/>
                    <a:pt x="782126" y="170499"/>
                    <a:pt x="779035" y="168535"/>
                  </a:cubicBezTo>
                  <a:close/>
                  <a:moveTo>
                    <a:pt x="815230" y="167415"/>
                  </a:moveTo>
                  <a:cubicBezTo>
                    <a:pt x="809792" y="171668"/>
                    <a:pt x="801048" y="170408"/>
                    <a:pt x="797038" y="164797"/>
                  </a:cubicBezTo>
                  <a:cubicBezTo>
                    <a:pt x="790348" y="155426"/>
                    <a:pt x="784695" y="145422"/>
                    <a:pt x="779703" y="135056"/>
                  </a:cubicBezTo>
                  <a:cubicBezTo>
                    <a:pt x="778938" y="133462"/>
                    <a:pt x="778165" y="131874"/>
                    <a:pt x="777127" y="129744"/>
                  </a:cubicBezTo>
                  <a:cubicBezTo>
                    <a:pt x="788545" y="125609"/>
                    <a:pt x="798633" y="120060"/>
                    <a:pt x="805587" y="110230"/>
                  </a:cubicBezTo>
                  <a:cubicBezTo>
                    <a:pt x="805998" y="110362"/>
                    <a:pt x="806332" y="110362"/>
                    <a:pt x="806409" y="110501"/>
                  </a:cubicBezTo>
                  <a:cubicBezTo>
                    <a:pt x="811387" y="119608"/>
                    <a:pt x="819992" y="124912"/>
                    <a:pt x="827851" y="130997"/>
                  </a:cubicBezTo>
                  <a:cubicBezTo>
                    <a:pt x="828248" y="131303"/>
                    <a:pt x="828750" y="131464"/>
                    <a:pt x="829167" y="131749"/>
                  </a:cubicBezTo>
                  <a:cubicBezTo>
                    <a:pt x="830483" y="132668"/>
                    <a:pt x="832780" y="132167"/>
                    <a:pt x="833351" y="133747"/>
                  </a:cubicBezTo>
                  <a:cubicBezTo>
                    <a:pt x="833811" y="135021"/>
                    <a:pt x="833094" y="136706"/>
                    <a:pt x="832975" y="138210"/>
                  </a:cubicBezTo>
                  <a:cubicBezTo>
                    <a:pt x="832655" y="142171"/>
                    <a:pt x="831555" y="145889"/>
                    <a:pt x="829662" y="149376"/>
                  </a:cubicBezTo>
                  <a:cubicBezTo>
                    <a:pt x="829119" y="150372"/>
                    <a:pt x="828436" y="151326"/>
                    <a:pt x="828074" y="152384"/>
                  </a:cubicBezTo>
                  <a:cubicBezTo>
                    <a:pt x="825763" y="159088"/>
                    <a:pt x="820500" y="163293"/>
                    <a:pt x="815230" y="167415"/>
                  </a:cubicBezTo>
                  <a:close/>
                  <a:moveTo>
                    <a:pt x="822922" y="190145"/>
                  </a:moveTo>
                  <a:cubicBezTo>
                    <a:pt x="818822" y="194754"/>
                    <a:pt x="814972" y="199181"/>
                    <a:pt x="809723" y="202189"/>
                  </a:cubicBezTo>
                  <a:cubicBezTo>
                    <a:pt x="806687" y="203929"/>
                    <a:pt x="803805" y="203971"/>
                    <a:pt x="800756" y="202370"/>
                  </a:cubicBezTo>
                  <a:cubicBezTo>
                    <a:pt x="796272" y="200010"/>
                    <a:pt x="792165" y="197093"/>
                    <a:pt x="787716" y="193640"/>
                  </a:cubicBezTo>
                  <a:cubicBezTo>
                    <a:pt x="792792" y="189992"/>
                    <a:pt x="795716" y="185265"/>
                    <a:pt x="797275" y="179298"/>
                  </a:cubicBezTo>
                  <a:cubicBezTo>
                    <a:pt x="802399" y="181798"/>
                    <a:pt x="807739" y="182821"/>
                    <a:pt x="813287" y="182717"/>
                  </a:cubicBezTo>
                  <a:cubicBezTo>
                    <a:pt x="814373" y="182696"/>
                    <a:pt x="814875" y="183169"/>
                    <a:pt x="815167" y="184144"/>
                  </a:cubicBezTo>
                  <a:cubicBezTo>
                    <a:pt x="816253" y="187827"/>
                    <a:pt x="818933" y="189588"/>
                    <a:pt x="822922" y="190145"/>
                  </a:cubicBezTo>
                  <a:close/>
                  <a:moveTo>
                    <a:pt x="756799" y="216586"/>
                  </a:moveTo>
                  <a:cubicBezTo>
                    <a:pt x="759869" y="219204"/>
                    <a:pt x="762772" y="221989"/>
                    <a:pt x="765223" y="225184"/>
                  </a:cubicBezTo>
                  <a:cubicBezTo>
                    <a:pt x="766894" y="227370"/>
                    <a:pt x="766211" y="229862"/>
                    <a:pt x="763942" y="230740"/>
                  </a:cubicBezTo>
                  <a:cubicBezTo>
                    <a:pt x="762890" y="231150"/>
                    <a:pt x="761999" y="230767"/>
                    <a:pt x="761059" y="230378"/>
                  </a:cubicBezTo>
                  <a:cubicBezTo>
                    <a:pt x="753471" y="227175"/>
                    <a:pt x="745298" y="220784"/>
                    <a:pt x="739666" y="213606"/>
                  </a:cubicBezTo>
                  <a:cubicBezTo>
                    <a:pt x="745319" y="211525"/>
                    <a:pt x="752336" y="212778"/>
                    <a:pt x="756799" y="216586"/>
                  </a:cubicBezTo>
                  <a:close/>
                  <a:moveTo>
                    <a:pt x="751863" y="382125"/>
                  </a:moveTo>
                  <a:cubicBezTo>
                    <a:pt x="751745" y="381429"/>
                    <a:pt x="751703" y="380224"/>
                    <a:pt x="752747" y="380475"/>
                  </a:cubicBezTo>
                  <a:cubicBezTo>
                    <a:pt x="756555" y="381394"/>
                    <a:pt x="759765" y="378797"/>
                    <a:pt x="763406" y="378860"/>
                  </a:cubicBezTo>
                  <a:cubicBezTo>
                    <a:pt x="764095" y="379911"/>
                    <a:pt x="763768" y="381067"/>
                    <a:pt x="763761" y="382160"/>
                  </a:cubicBezTo>
                  <a:cubicBezTo>
                    <a:pt x="763719" y="390465"/>
                    <a:pt x="763816" y="398792"/>
                    <a:pt x="762236" y="407000"/>
                  </a:cubicBezTo>
                  <a:cubicBezTo>
                    <a:pt x="761282" y="411943"/>
                    <a:pt x="760238" y="416892"/>
                    <a:pt x="757008" y="421007"/>
                  </a:cubicBezTo>
                  <a:cubicBezTo>
                    <a:pt x="756625" y="421501"/>
                    <a:pt x="756346" y="422086"/>
                    <a:pt x="755657" y="422316"/>
                  </a:cubicBezTo>
                  <a:cubicBezTo>
                    <a:pt x="755163" y="420902"/>
                    <a:pt x="754717" y="419336"/>
                    <a:pt x="753610" y="418375"/>
                  </a:cubicBezTo>
                  <a:cubicBezTo>
                    <a:pt x="751382" y="416440"/>
                    <a:pt x="751536" y="414108"/>
                    <a:pt x="751640" y="411511"/>
                  </a:cubicBezTo>
                  <a:cubicBezTo>
                    <a:pt x="752058" y="401723"/>
                    <a:pt x="753499" y="391934"/>
                    <a:pt x="751863" y="382125"/>
                  </a:cubicBezTo>
                  <a:close/>
                  <a:moveTo>
                    <a:pt x="658546" y="215361"/>
                  </a:moveTo>
                  <a:cubicBezTo>
                    <a:pt x="663566" y="208051"/>
                    <a:pt x="664499" y="200038"/>
                    <a:pt x="662577" y="191510"/>
                  </a:cubicBezTo>
                  <a:cubicBezTo>
                    <a:pt x="662111" y="189442"/>
                    <a:pt x="662055" y="187256"/>
                    <a:pt x="661985" y="185126"/>
                  </a:cubicBezTo>
                  <a:cubicBezTo>
                    <a:pt x="661777" y="178324"/>
                    <a:pt x="660830" y="171515"/>
                    <a:pt x="660955" y="164762"/>
                  </a:cubicBezTo>
                  <a:cubicBezTo>
                    <a:pt x="661080" y="158127"/>
                    <a:pt x="661073" y="151437"/>
                    <a:pt x="661797" y="144768"/>
                  </a:cubicBezTo>
                  <a:cubicBezTo>
                    <a:pt x="662514" y="138140"/>
                    <a:pt x="664157" y="131916"/>
                    <a:pt x="666643" y="125818"/>
                  </a:cubicBezTo>
                  <a:cubicBezTo>
                    <a:pt x="669247" y="119427"/>
                    <a:pt x="673020" y="113669"/>
                    <a:pt x="677587" y="108657"/>
                  </a:cubicBezTo>
                  <a:cubicBezTo>
                    <a:pt x="682363" y="103414"/>
                    <a:pt x="688315" y="99871"/>
                    <a:pt x="695653" y="98471"/>
                  </a:cubicBezTo>
                  <a:cubicBezTo>
                    <a:pt x="700380" y="97573"/>
                    <a:pt x="704028" y="98987"/>
                    <a:pt x="707015" y="101730"/>
                  </a:cubicBezTo>
                  <a:cubicBezTo>
                    <a:pt x="714311" y="108413"/>
                    <a:pt x="720500" y="116064"/>
                    <a:pt x="724600" y="125219"/>
                  </a:cubicBezTo>
                  <a:cubicBezTo>
                    <a:pt x="727329" y="131317"/>
                    <a:pt x="728019" y="137855"/>
                    <a:pt x="728520" y="144371"/>
                  </a:cubicBezTo>
                  <a:cubicBezTo>
                    <a:pt x="729334" y="154974"/>
                    <a:pt x="729139" y="165632"/>
                    <a:pt x="728708" y="176228"/>
                  </a:cubicBezTo>
                  <a:cubicBezTo>
                    <a:pt x="728422" y="183211"/>
                    <a:pt x="728095" y="190326"/>
                    <a:pt x="725965" y="197156"/>
                  </a:cubicBezTo>
                  <a:cubicBezTo>
                    <a:pt x="725554" y="198464"/>
                    <a:pt x="725220" y="199279"/>
                    <a:pt x="723855" y="199878"/>
                  </a:cubicBezTo>
                  <a:cubicBezTo>
                    <a:pt x="721600" y="200866"/>
                    <a:pt x="720729" y="202440"/>
                    <a:pt x="721440" y="204375"/>
                  </a:cubicBezTo>
                  <a:cubicBezTo>
                    <a:pt x="722741" y="207919"/>
                    <a:pt x="724071" y="211650"/>
                    <a:pt x="727726" y="213481"/>
                  </a:cubicBezTo>
                  <a:cubicBezTo>
                    <a:pt x="729682" y="214463"/>
                    <a:pt x="731715" y="216008"/>
                    <a:pt x="734194" y="215020"/>
                  </a:cubicBezTo>
                  <a:cubicBezTo>
                    <a:pt x="735141" y="214644"/>
                    <a:pt x="735572" y="215152"/>
                    <a:pt x="736039" y="215792"/>
                  </a:cubicBezTo>
                  <a:cubicBezTo>
                    <a:pt x="738649" y="219336"/>
                    <a:pt x="741267" y="222873"/>
                    <a:pt x="743926" y="226465"/>
                  </a:cubicBezTo>
                  <a:cubicBezTo>
                    <a:pt x="743390" y="226841"/>
                    <a:pt x="742910" y="227050"/>
                    <a:pt x="742618" y="227405"/>
                  </a:cubicBezTo>
                  <a:cubicBezTo>
                    <a:pt x="737584" y="233671"/>
                    <a:pt x="730281" y="235320"/>
                    <a:pt x="723020" y="237040"/>
                  </a:cubicBezTo>
                  <a:cubicBezTo>
                    <a:pt x="714902" y="238962"/>
                    <a:pt x="706757" y="240417"/>
                    <a:pt x="698319" y="240110"/>
                  </a:cubicBezTo>
                  <a:cubicBezTo>
                    <a:pt x="693940" y="239950"/>
                    <a:pt x="689784" y="239163"/>
                    <a:pt x="685830" y="237486"/>
                  </a:cubicBezTo>
                  <a:cubicBezTo>
                    <a:pt x="680956" y="235418"/>
                    <a:pt x="676132" y="233204"/>
                    <a:pt x="671440" y="230754"/>
                  </a:cubicBezTo>
                  <a:cubicBezTo>
                    <a:pt x="665738" y="227774"/>
                    <a:pt x="660864" y="223861"/>
                    <a:pt x="658727" y="217401"/>
                  </a:cubicBezTo>
                  <a:cubicBezTo>
                    <a:pt x="658511" y="216711"/>
                    <a:pt x="657934" y="216245"/>
                    <a:pt x="658546" y="215361"/>
                  </a:cubicBezTo>
                  <a:close/>
                  <a:moveTo>
                    <a:pt x="552984" y="88871"/>
                  </a:moveTo>
                  <a:cubicBezTo>
                    <a:pt x="552448" y="88119"/>
                    <a:pt x="552740" y="87548"/>
                    <a:pt x="553088" y="87026"/>
                  </a:cubicBezTo>
                  <a:cubicBezTo>
                    <a:pt x="557084" y="81150"/>
                    <a:pt x="562229" y="76618"/>
                    <a:pt x="568773" y="73799"/>
                  </a:cubicBezTo>
                  <a:cubicBezTo>
                    <a:pt x="571460" y="72636"/>
                    <a:pt x="574405" y="72371"/>
                    <a:pt x="577288" y="72399"/>
                  </a:cubicBezTo>
                  <a:cubicBezTo>
                    <a:pt x="582662" y="72448"/>
                    <a:pt x="587779" y="71640"/>
                    <a:pt x="592673" y="69294"/>
                  </a:cubicBezTo>
                  <a:cubicBezTo>
                    <a:pt x="595507" y="67937"/>
                    <a:pt x="595604" y="68097"/>
                    <a:pt x="597477" y="70499"/>
                  </a:cubicBezTo>
                  <a:cubicBezTo>
                    <a:pt x="599022" y="72483"/>
                    <a:pt x="600819" y="73471"/>
                    <a:pt x="603374" y="72392"/>
                  </a:cubicBezTo>
                  <a:cubicBezTo>
                    <a:pt x="604286" y="72002"/>
                    <a:pt x="605337" y="71954"/>
                    <a:pt x="606284" y="71626"/>
                  </a:cubicBezTo>
                  <a:cubicBezTo>
                    <a:pt x="608672" y="70798"/>
                    <a:pt x="610607" y="70582"/>
                    <a:pt x="612278" y="73256"/>
                  </a:cubicBezTo>
                  <a:cubicBezTo>
                    <a:pt x="613559" y="75302"/>
                    <a:pt x="616149" y="75400"/>
                    <a:pt x="618467" y="75358"/>
                  </a:cubicBezTo>
                  <a:cubicBezTo>
                    <a:pt x="619852" y="75330"/>
                    <a:pt x="621252" y="75309"/>
                    <a:pt x="622609" y="75073"/>
                  </a:cubicBezTo>
                  <a:cubicBezTo>
                    <a:pt x="625262" y="74613"/>
                    <a:pt x="626724" y="76535"/>
                    <a:pt x="628499" y="77836"/>
                  </a:cubicBezTo>
                  <a:cubicBezTo>
                    <a:pt x="629125" y="78296"/>
                    <a:pt x="628944" y="78888"/>
                    <a:pt x="628624" y="79486"/>
                  </a:cubicBezTo>
                  <a:cubicBezTo>
                    <a:pt x="628304" y="80078"/>
                    <a:pt x="627824" y="80531"/>
                    <a:pt x="627211" y="80663"/>
                  </a:cubicBezTo>
                  <a:cubicBezTo>
                    <a:pt x="623542" y="81471"/>
                    <a:pt x="620110" y="83169"/>
                    <a:pt x="616337" y="83545"/>
                  </a:cubicBezTo>
                  <a:cubicBezTo>
                    <a:pt x="615710" y="83608"/>
                    <a:pt x="615021" y="83427"/>
                    <a:pt x="614450" y="83622"/>
                  </a:cubicBezTo>
                  <a:cubicBezTo>
                    <a:pt x="607996" y="85822"/>
                    <a:pt x="601278" y="85467"/>
                    <a:pt x="594623" y="85752"/>
                  </a:cubicBezTo>
                  <a:cubicBezTo>
                    <a:pt x="594247" y="85766"/>
                    <a:pt x="593829" y="85919"/>
                    <a:pt x="593495" y="85808"/>
                  </a:cubicBezTo>
                  <a:cubicBezTo>
                    <a:pt x="589025" y="84276"/>
                    <a:pt x="584925" y="86107"/>
                    <a:pt x="580587" y="87374"/>
                  </a:cubicBezTo>
                  <a:cubicBezTo>
                    <a:pt x="580121" y="84060"/>
                    <a:pt x="577803" y="82926"/>
                    <a:pt x="575039" y="82675"/>
                  </a:cubicBezTo>
                  <a:cubicBezTo>
                    <a:pt x="569595" y="82188"/>
                    <a:pt x="564227" y="82619"/>
                    <a:pt x="559040" y="84569"/>
                  </a:cubicBezTo>
                  <a:cubicBezTo>
                    <a:pt x="556646" y="85481"/>
                    <a:pt x="554815" y="87151"/>
                    <a:pt x="552984" y="88871"/>
                  </a:cubicBezTo>
                  <a:close/>
                  <a:moveTo>
                    <a:pt x="572546" y="148075"/>
                  </a:moveTo>
                  <a:cubicBezTo>
                    <a:pt x="566156" y="140375"/>
                    <a:pt x="562793" y="131512"/>
                    <a:pt x="561540" y="121599"/>
                  </a:cubicBezTo>
                  <a:cubicBezTo>
                    <a:pt x="560816" y="115883"/>
                    <a:pt x="559103" y="110293"/>
                    <a:pt x="557836" y="104654"/>
                  </a:cubicBezTo>
                  <a:cubicBezTo>
                    <a:pt x="557808" y="104528"/>
                    <a:pt x="557739" y="104417"/>
                    <a:pt x="557732" y="104291"/>
                  </a:cubicBezTo>
                  <a:cubicBezTo>
                    <a:pt x="557488" y="101319"/>
                    <a:pt x="556764" y="98374"/>
                    <a:pt x="559563" y="95916"/>
                  </a:cubicBezTo>
                  <a:cubicBezTo>
                    <a:pt x="562751" y="93104"/>
                    <a:pt x="566392" y="92310"/>
                    <a:pt x="570437" y="92547"/>
                  </a:cubicBezTo>
                  <a:cubicBezTo>
                    <a:pt x="571189" y="92589"/>
                    <a:pt x="571495" y="93076"/>
                    <a:pt x="571781" y="93675"/>
                  </a:cubicBezTo>
                  <a:cubicBezTo>
                    <a:pt x="572268" y="94691"/>
                    <a:pt x="572755" y="95721"/>
                    <a:pt x="573340" y="96682"/>
                  </a:cubicBezTo>
                  <a:cubicBezTo>
                    <a:pt x="575108" y="99585"/>
                    <a:pt x="577141" y="100344"/>
                    <a:pt x="580372" y="99390"/>
                  </a:cubicBezTo>
                  <a:cubicBezTo>
                    <a:pt x="580615" y="99321"/>
                    <a:pt x="580845" y="99216"/>
                    <a:pt x="581075" y="99105"/>
                  </a:cubicBezTo>
                  <a:cubicBezTo>
                    <a:pt x="588190" y="95749"/>
                    <a:pt x="595952" y="95986"/>
                    <a:pt x="603506" y="95199"/>
                  </a:cubicBezTo>
                  <a:cubicBezTo>
                    <a:pt x="606534" y="94886"/>
                    <a:pt x="609514" y="94552"/>
                    <a:pt x="612410" y="93626"/>
                  </a:cubicBezTo>
                  <a:cubicBezTo>
                    <a:pt x="614053" y="93097"/>
                    <a:pt x="614784" y="93452"/>
                    <a:pt x="615237" y="95332"/>
                  </a:cubicBezTo>
                  <a:cubicBezTo>
                    <a:pt x="616580" y="100866"/>
                    <a:pt x="617151" y="106498"/>
                    <a:pt x="617764" y="112131"/>
                  </a:cubicBezTo>
                  <a:cubicBezTo>
                    <a:pt x="618077" y="115006"/>
                    <a:pt x="619240" y="117784"/>
                    <a:pt x="618801" y="120164"/>
                  </a:cubicBezTo>
                  <a:cubicBezTo>
                    <a:pt x="618759" y="124188"/>
                    <a:pt x="618126" y="127509"/>
                    <a:pt x="616887" y="130719"/>
                  </a:cubicBezTo>
                  <a:cubicBezTo>
                    <a:pt x="615793" y="133538"/>
                    <a:pt x="614735" y="136372"/>
                    <a:pt x="613614" y="139184"/>
                  </a:cubicBezTo>
                  <a:cubicBezTo>
                    <a:pt x="609423" y="149759"/>
                    <a:pt x="601640" y="156700"/>
                    <a:pt x="591427" y="161267"/>
                  </a:cubicBezTo>
                  <a:cubicBezTo>
                    <a:pt x="589610" y="162082"/>
                    <a:pt x="588092" y="161574"/>
                    <a:pt x="586756" y="160822"/>
                  </a:cubicBezTo>
                  <a:cubicBezTo>
                    <a:pt x="582230" y="158295"/>
                    <a:pt x="577921" y="155412"/>
                    <a:pt x="574753" y="151166"/>
                  </a:cubicBezTo>
                  <a:cubicBezTo>
                    <a:pt x="573988" y="150156"/>
                    <a:pt x="573354" y="149042"/>
                    <a:pt x="572546" y="148075"/>
                  </a:cubicBezTo>
                  <a:close/>
                  <a:moveTo>
                    <a:pt x="577531" y="166948"/>
                  </a:moveTo>
                  <a:cubicBezTo>
                    <a:pt x="579829" y="168132"/>
                    <a:pt x="581959" y="169399"/>
                    <a:pt x="584263" y="170304"/>
                  </a:cubicBezTo>
                  <a:cubicBezTo>
                    <a:pt x="587863" y="171717"/>
                    <a:pt x="591323" y="171696"/>
                    <a:pt x="594845" y="170102"/>
                  </a:cubicBezTo>
                  <a:cubicBezTo>
                    <a:pt x="598257" y="168556"/>
                    <a:pt x="601703" y="167087"/>
                    <a:pt x="605316" y="164783"/>
                  </a:cubicBezTo>
                  <a:cubicBezTo>
                    <a:pt x="606172" y="171202"/>
                    <a:pt x="607384" y="177078"/>
                    <a:pt x="611303" y="182125"/>
                  </a:cubicBezTo>
                  <a:cubicBezTo>
                    <a:pt x="607488" y="184165"/>
                    <a:pt x="604501" y="187040"/>
                    <a:pt x="600714" y="188767"/>
                  </a:cubicBezTo>
                  <a:cubicBezTo>
                    <a:pt x="597985" y="190013"/>
                    <a:pt x="595235" y="190611"/>
                    <a:pt x="592290" y="190340"/>
                  </a:cubicBezTo>
                  <a:cubicBezTo>
                    <a:pt x="587403" y="189887"/>
                    <a:pt x="582572" y="189115"/>
                    <a:pt x="577830" y="187757"/>
                  </a:cubicBezTo>
                  <a:cubicBezTo>
                    <a:pt x="574607" y="186831"/>
                    <a:pt x="571920" y="185056"/>
                    <a:pt x="569226" y="182738"/>
                  </a:cubicBezTo>
                  <a:cubicBezTo>
                    <a:pt x="576167" y="177342"/>
                    <a:pt x="576250" y="177182"/>
                    <a:pt x="577531" y="166948"/>
                  </a:cubicBezTo>
                  <a:close/>
                  <a:moveTo>
                    <a:pt x="487911" y="121703"/>
                  </a:moveTo>
                  <a:cubicBezTo>
                    <a:pt x="488245" y="121411"/>
                    <a:pt x="488238" y="120756"/>
                    <a:pt x="488489" y="120325"/>
                  </a:cubicBezTo>
                  <a:cubicBezTo>
                    <a:pt x="489881" y="117874"/>
                    <a:pt x="490049" y="115577"/>
                    <a:pt x="487681" y="113641"/>
                  </a:cubicBezTo>
                  <a:cubicBezTo>
                    <a:pt x="488343" y="112771"/>
                    <a:pt x="489213" y="112597"/>
                    <a:pt x="490055" y="112319"/>
                  </a:cubicBezTo>
                  <a:cubicBezTo>
                    <a:pt x="491253" y="111922"/>
                    <a:pt x="492088" y="111894"/>
                    <a:pt x="492805" y="113265"/>
                  </a:cubicBezTo>
                  <a:cubicBezTo>
                    <a:pt x="494121" y="115785"/>
                    <a:pt x="496231" y="117289"/>
                    <a:pt x="499224" y="116955"/>
                  </a:cubicBezTo>
                  <a:cubicBezTo>
                    <a:pt x="500457" y="116816"/>
                    <a:pt x="501076" y="117310"/>
                    <a:pt x="501584" y="118313"/>
                  </a:cubicBezTo>
                  <a:cubicBezTo>
                    <a:pt x="502663" y="120450"/>
                    <a:pt x="504397" y="121432"/>
                    <a:pt x="506729" y="122246"/>
                  </a:cubicBezTo>
                  <a:cubicBezTo>
                    <a:pt x="508776" y="122963"/>
                    <a:pt x="510252" y="125198"/>
                    <a:pt x="511373" y="127293"/>
                  </a:cubicBezTo>
                  <a:cubicBezTo>
                    <a:pt x="512396" y="129201"/>
                    <a:pt x="513357" y="131185"/>
                    <a:pt x="515919" y="131310"/>
                  </a:cubicBezTo>
                  <a:cubicBezTo>
                    <a:pt x="516768" y="131352"/>
                    <a:pt x="516866" y="131728"/>
                    <a:pt x="516852" y="132501"/>
                  </a:cubicBezTo>
                  <a:cubicBezTo>
                    <a:pt x="516789" y="135293"/>
                    <a:pt x="518126" y="137360"/>
                    <a:pt x="520548" y="138613"/>
                  </a:cubicBezTo>
                  <a:cubicBezTo>
                    <a:pt x="521871" y="139296"/>
                    <a:pt x="521558" y="139950"/>
                    <a:pt x="521105" y="141008"/>
                  </a:cubicBezTo>
                  <a:cubicBezTo>
                    <a:pt x="519469" y="144823"/>
                    <a:pt x="520193" y="146508"/>
                    <a:pt x="524447" y="148541"/>
                  </a:cubicBezTo>
                  <a:cubicBezTo>
                    <a:pt x="522407" y="151152"/>
                    <a:pt x="522686" y="153533"/>
                    <a:pt x="524496" y="155955"/>
                  </a:cubicBezTo>
                  <a:cubicBezTo>
                    <a:pt x="525108" y="156770"/>
                    <a:pt x="526020" y="157619"/>
                    <a:pt x="525088" y="158970"/>
                  </a:cubicBezTo>
                  <a:cubicBezTo>
                    <a:pt x="523716" y="160947"/>
                    <a:pt x="524572" y="162820"/>
                    <a:pt x="525798" y="164546"/>
                  </a:cubicBezTo>
                  <a:cubicBezTo>
                    <a:pt x="526745" y="165876"/>
                    <a:pt x="527559" y="167039"/>
                    <a:pt x="526487" y="168877"/>
                  </a:cubicBezTo>
                  <a:cubicBezTo>
                    <a:pt x="525491" y="170582"/>
                    <a:pt x="526529" y="172330"/>
                    <a:pt x="527559" y="173785"/>
                  </a:cubicBezTo>
                  <a:cubicBezTo>
                    <a:pt x="528401" y="174975"/>
                    <a:pt x="528506" y="176012"/>
                    <a:pt x="527608" y="177175"/>
                  </a:cubicBezTo>
                  <a:cubicBezTo>
                    <a:pt x="526891" y="178108"/>
                    <a:pt x="526271" y="179340"/>
                    <a:pt x="526758" y="180350"/>
                  </a:cubicBezTo>
                  <a:cubicBezTo>
                    <a:pt x="528819" y="184631"/>
                    <a:pt x="526682" y="188384"/>
                    <a:pt x="525631" y="192331"/>
                  </a:cubicBezTo>
                  <a:cubicBezTo>
                    <a:pt x="525004" y="194670"/>
                    <a:pt x="525067" y="197072"/>
                    <a:pt x="526640" y="199195"/>
                  </a:cubicBezTo>
                  <a:cubicBezTo>
                    <a:pt x="527441" y="200268"/>
                    <a:pt x="527656" y="201291"/>
                    <a:pt x="526543" y="202495"/>
                  </a:cubicBezTo>
                  <a:cubicBezTo>
                    <a:pt x="525394" y="203742"/>
                    <a:pt x="524990" y="205364"/>
                    <a:pt x="525561" y="207090"/>
                  </a:cubicBezTo>
                  <a:cubicBezTo>
                    <a:pt x="525638" y="207327"/>
                    <a:pt x="525902" y="207626"/>
                    <a:pt x="525826" y="207765"/>
                  </a:cubicBezTo>
                  <a:cubicBezTo>
                    <a:pt x="524238" y="210759"/>
                    <a:pt x="523800" y="213801"/>
                    <a:pt x="524760" y="217150"/>
                  </a:cubicBezTo>
                  <a:cubicBezTo>
                    <a:pt x="525011" y="218013"/>
                    <a:pt x="523807" y="218716"/>
                    <a:pt x="522588" y="218410"/>
                  </a:cubicBezTo>
                  <a:cubicBezTo>
                    <a:pt x="519518" y="217644"/>
                    <a:pt x="516253" y="217296"/>
                    <a:pt x="514373" y="214177"/>
                  </a:cubicBezTo>
                  <a:cubicBezTo>
                    <a:pt x="514060" y="213662"/>
                    <a:pt x="513538" y="213154"/>
                    <a:pt x="512988" y="212917"/>
                  </a:cubicBezTo>
                  <a:cubicBezTo>
                    <a:pt x="511818" y="212402"/>
                    <a:pt x="511512" y="211699"/>
                    <a:pt x="512013" y="210536"/>
                  </a:cubicBezTo>
                  <a:cubicBezTo>
                    <a:pt x="512514" y="209360"/>
                    <a:pt x="512633" y="208100"/>
                    <a:pt x="512716" y="206833"/>
                  </a:cubicBezTo>
                  <a:cubicBezTo>
                    <a:pt x="512869" y="204424"/>
                    <a:pt x="512605" y="202245"/>
                    <a:pt x="509939" y="201263"/>
                  </a:cubicBezTo>
                  <a:cubicBezTo>
                    <a:pt x="508623" y="200776"/>
                    <a:pt x="508706" y="200017"/>
                    <a:pt x="509249" y="198910"/>
                  </a:cubicBezTo>
                  <a:cubicBezTo>
                    <a:pt x="509966" y="197441"/>
                    <a:pt x="510252" y="195937"/>
                    <a:pt x="509946" y="194183"/>
                  </a:cubicBezTo>
                  <a:cubicBezTo>
                    <a:pt x="509584" y="192073"/>
                    <a:pt x="511442" y="190236"/>
                    <a:pt x="511282" y="188008"/>
                  </a:cubicBezTo>
                  <a:cubicBezTo>
                    <a:pt x="511233" y="187291"/>
                    <a:pt x="511860" y="186525"/>
                    <a:pt x="511463" y="185801"/>
                  </a:cubicBezTo>
                  <a:cubicBezTo>
                    <a:pt x="510168" y="183441"/>
                    <a:pt x="511004" y="181380"/>
                    <a:pt x="511985" y="179145"/>
                  </a:cubicBezTo>
                  <a:cubicBezTo>
                    <a:pt x="513566" y="175525"/>
                    <a:pt x="513148" y="173924"/>
                    <a:pt x="510113" y="171271"/>
                  </a:cubicBezTo>
                  <a:cubicBezTo>
                    <a:pt x="509117" y="170401"/>
                    <a:pt x="509368" y="169587"/>
                    <a:pt x="509361" y="168605"/>
                  </a:cubicBezTo>
                  <a:cubicBezTo>
                    <a:pt x="509347" y="166127"/>
                    <a:pt x="509932" y="163516"/>
                    <a:pt x="507732" y="161497"/>
                  </a:cubicBezTo>
                  <a:cubicBezTo>
                    <a:pt x="507091" y="160905"/>
                    <a:pt x="507648" y="160105"/>
                    <a:pt x="507697" y="159381"/>
                  </a:cubicBezTo>
                  <a:cubicBezTo>
                    <a:pt x="507836" y="157097"/>
                    <a:pt x="508818" y="154473"/>
                    <a:pt x="505685" y="153205"/>
                  </a:cubicBezTo>
                  <a:cubicBezTo>
                    <a:pt x="505198" y="153011"/>
                    <a:pt x="505218" y="152405"/>
                    <a:pt x="505302" y="151869"/>
                  </a:cubicBezTo>
                  <a:cubicBezTo>
                    <a:pt x="505455" y="150880"/>
                    <a:pt x="505601" y="149878"/>
                    <a:pt x="505664" y="148875"/>
                  </a:cubicBezTo>
                  <a:cubicBezTo>
                    <a:pt x="505901" y="145262"/>
                    <a:pt x="505734" y="144642"/>
                    <a:pt x="502448" y="143410"/>
                  </a:cubicBezTo>
                  <a:cubicBezTo>
                    <a:pt x="500568" y="142700"/>
                    <a:pt x="500018" y="141551"/>
                    <a:pt x="500025" y="139887"/>
                  </a:cubicBezTo>
                  <a:cubicBezTo>
                    <a:pt x="500032" y="137339"/>
                    <a:pt x="498667" y="135996"/>
                    <a:pt x="496398" y="135307"/>
                  </a:cubicBezTo>
                  <a:cubicBezTo>
                    <a:pt x="495722" y="135105"/>
                    <a:pt x="494762" y="135369"/>
                    <a:pt x="494553" y="134346"/>
                  </a:cubicBezTo>
                  <a:cubicBezTo>
                    <a:pt x="493954" y="131394"/>
                    <a:pt x="491552" y="130760"/>
                    <a:pt x="489185" y="130426"/>
                  </a:cubicBezTo>
                  <a:cubicBezTo>
                    <a:pt x="487104" y="130134"/>
                    <a:pt x="486442" y="129298"/>
                    <a:pt x="486526" y="127231"/>
                  </a:cubicBezTo>
                  <a:cubicBezTo>
                    <a:pt x="486609" y="125247"/>
                    <a:pt x="486136" y="123256"/>
                    <a:pt x="487911" y="121703"/>
                  </a:cubicBezTo>
                  <a:close/>
                  <a:moveTo>
                    <a:pt x="473932" y="396425"/>
                  </a:moveTo>
                  <a:cubicBezTo>
                    <a:pt x="469483" y="396341"/>
                    <a:pt x="465821" y="397601"/>
                    <a:pt x="462048" y="398638"/>
                  </a:cubicBezTo>
                  <a:cubicBezTo>
                    <a:pt x="456604" y="400135"/>
                    <a:pt x="451027" y="401361"/>
                    <a:pt x="445333" y="401465"/>
                  </a:cubicBezTo>
                  <a:cubicBezTo>
                    <a:pt x="440954" y="401542"/>
                    <a:pt x="436582" y="401737"/>
                    <a:pt x="432161" y="402078"/>
                  </a:cubicBezTo>
                  <a:cubicBezTo>
                    <a:pt x="431653" y="400894"/>
                    <a:pt x="431924" y="399773"/>
                    <a:pt x="432168" y="398708"/>
                  </a:cubicBezTo>
                  <a:cubicBezTo>
                    <a:pt x="433894" y="391210"/>
                    <a:pt x="434792" y="383580"/>
                    <a:pt x="435670" y="375957"/>
                  </a:cubicBezTo>
                  <a:cubicBezTo>
                    <a:pt x="436554" y="368278"/>
                    <a:pt x="438566" y="360870"/>
                    <a:pt x="440438" y="353421"/>
                  </a:cubicBezTo>
                  <a:cubicBezTo>
                    <a:pt x="441030" y="351061"/>
                    <a:pt x="441594" y="348778"/>
                    <a:pt x="440592" y="346425"/>
                  </a:cubicBezTo>
                  <a:cubicBezTo>
                    <a:pt x="440320" y="345784"/>
                    <a:pt x="440515" y="345185"/>
                    <a:pt x="440578" y="344573"/>
                  </a:cubicBezTo>
                  <a:cubicBezTo>
                    <a:pt x="441253" y="338168"/>
                    <a:pt x="440856" y="331679"/>
                    <a:pt x="441490" y="325309"/>
                  </a:cubicBezTo>
                  <a:cubicBezTo>
                    <a:pt x="442367" y="316447"/>
                    <a:pt x="442179" y="307445"/>
                    <a:pt x="444741" y="298750"/>
                  </a:cubicBezTo>
                  <a:cubicBezTo>
                    <a:pt x="446036" y="294364"/>
                    <a:pt x="445235" y="289943"/>
                    <a:pt x="442673" y="286031"/>
                  </a:cubicBezTo>
                  <a:cubicBezTo>
                    <a:pt x="439645" y="281401"/>
                    <a:pt x="436073" y="277092"/>
                    <a:pt x="434361" y="271689"/>
                  </a:cubicBezTo>
                  <a:cubicBezTo>
                    <a:pt x="434117" y="270916"/>
                    <a:pt x="433637" y="270255"/>
                    <a:pt x="432725" y="270492"/>
                  </a:cubicBezTo>
                  <a:cubicBezTo>
                    <a:pt x="431548" y="270798"/>
                    <a:pt x="431806" y="271808"/>
                    <a:pt x="431889" y="272671"/>
                  </a:cubicBezTo>
                  <a:cubicBezTo>
                    <a:pt x="432384" y="278018"/>
                    <a:pt x="434228" y="282974"/>
                    <a:pt x="436282" y="287869"/>
                  </a:cubicBezTo>
                  <a:cubicBezTo>
                    <a:pt x="436867" y="289261"/>
                    <a:pt x="437542" y="290625"/>
                    <a:pt x="438057" y="292046"/>
                  </a:cubicBezTo>
                  <a:cubicBezTo>
                    <a:pt x="438573" y="293480"/>
                    <a:pt x="438761" y="294921"/>
                    <a:pt x="438197" y="296473"/>
                  </a:cubicBezTo>
                  <a:cubicBezTo>
                    <a:pt x="436164" y="302099"/>
                    <a:pt x="435969" y="308065"/>
                    <a:pt x="435043" y="313899"/>
                  </a:cubicBezTo>
                  <a:cubicBezTo>
                    <a:pt x="433616" y="322894"/>
                    <a:pt x="433080" y="331937"/>
                    <a:pt x="432746" y="341022"/>
                  </a:cubicBezTo>
                  <a:cubicBezTo>
                    <a:pt x="432370" y="351124"/>
                    <a:pt x="430163" y="360975"/>
                    <a:pt x="428290" y="370868"/>
                  </a:cubicBezTo>
                  <a:cubicBezTo>
                    <a:pt x="428060" y="372086"/>
                    <a:pt x="427552" y="372650"/>
                    <a:pt x="426327" y="372629"/>
                  </a:cubicBezTo>
                  <a:cubicBezTo>
                    <a:pt x="424934" y="372601"/>
                    <a:pt x="423521" y="372775"/>
                    <a:pt x="422157" y="372601"/>
                  </a:cubicBezTo>
                  <a:cubicBezTo>
                    <a:pt x="418063" y="372072"/>
                    <a:pt x="413990" y="371334"/>
                    <a:pt x="409590" y="371251"/>
                  </a:cubicBezTo>
                  <a:cubicBezTo>
                    <a:pt x="413050" y="361574"/>
                    <a:pt x="414297" y="351688"/>
                    <a:pt x="415724" y="341844"/>
                  </a:cubicBezTo>
                  <a:cubicBezTo>
                    <a:pt x="416302" y="337855"/>
                    <a:pt x="416900" y="333852"/>
                    <a:pt x="416789" y="329800"/>
                  </a:cubicBezTo>
                  <a:cubicBezTo>
                    <a:pt x="416629" y="323966"/>
                    <a:pt x="417764" y="318250"/>
                    <a:pt x="418216" y="312486"/>
                  </a:cubicBezTo>
                  <a:cubicBezTo>
                    <a:pt x="418850" y="304438"/>
                    <a:pt x="419010" y="296341"/>
                    <a:pt x="419017" y="288265"/>
                  </a:cubicBezTo>
                  <a:cubicBezTo>
                    <a:pt x="419024" y="282188"/>
                    <a:pt x="420054" y="276207"/>
                    <a:pt x="420277" y="270151"/>
                  </a:cubicBezTo>
                  <a:cubicBezTo>
                    <a:pt x="420333" y="268542"/>
                    <a:pt x="420569" y="266899"/>
                    <a:pt x="420590" y="265263"/>
                  </a:cubicBezTo>
                  <a:cubicBezTo>
                    <a:pt x="420625" y="262729"/>
                    <a:pt x="420555" y="260202"/>
                    <a:pt x="420611" y="257668"/>
                  </a:cubicBezTo>
                  <a:cubicBezTo>
                    <a:pt x="420715" y="252593"/>
                    <a:pt x="420806" y="252746"/>
                    <a:pt x="425456" y="250692"/>
                  </a:cubicBezTo>
                  <a:cubicBezTo>
                    <a:pt x="433351" y="247204"/>
                    <a:pt x="438580" y="241057"/>
                    <a:pt x="441907" y="233225"/>
                  </a:cubicBezTo>
                  <a:cubicBezTo>
                    <a:pt x="443529" y="229403"/>
                    <a:pt x="443446" y="229361"/>
                    <a:pt x="447651" y="229285"/>
                  </a:cubicBezTo>
                  <a:cubicBezTo>
                    <a:pt x="448918" y="229264"/>
                    <a:pt x="450178" y="229264"/>
                    <a:pt x="451445" y="229285"/>
                  </a:cubicBezTo>
                  <a:cubicBezTo>
                    <a:pt x="453548" y="229319"/>
                    <a:pt x="455267" y="228498"/>
                    <a:pt x="455935" y="226507"/>
                  </a:cubicBezTo>
                  <a:cubicBezTo>
                    <a:pt x="456513" y="224773"/>
                    <a:pt x="457676" y="224585"/>
                    <a:pt x="459270" y="224564"/>
                  </a:cubicBezTo>
                  <a:cubicBezTo>
                    <a:pt x="459535" y="234116"/>
                    <a:pt x="461317" y="243563"/>
                    <a:pt x="460976" y="253178"/>
                  </a:cubicBezTo>
                  <a:cubicBezTo>
                    <a:pt x="460677" y="261650"/>
                    <a:pt x="461992" y="270039"/>
                    <a:pt x="463044" y="278414"/>
                  </a:cubicBezTo>
                  <a:cubicBezTo>
                    <a:pt x="463775" y="284290"/>
                    <a:pt x="465042" y="290096"/>
                    <a:pt x="465661" y="295979"/>
                  </a:cubicBezTo>
                  <a:cubicBezTo>
                    <a:pt x="467262" y="311260"/>
                    <a:pt x="470437" y="326326"/>
                    <a:pt x="471614" y="341663"/>
                  </a:cubicBezTo>
                  <a:cubicBezTo>
                    <a:pt x="472289" y="350463"/>
                    <a:pt x="472574" y="359290"/>
                    <a:pt x="473194" y="368083"/>
                  </a:cubicBezTo>
                  <a:cubicBezTo>
                    <a:pt x="473827" y="377412"/>
                    <a:pt x="472901" y="386741"/>
                    <a:pt x="473932" y="396425"/>
                  </a:cubicBezTo>
                  <a:close/>
                  <a:moveTo>
                    <a:pt x="432822" y="409374"/>
                  </a:moveTo>
                  <a:cubicBezTo>
                    <a:pt x="432732" y="414964"/>
                    <a:pt x="431423" y="420095"/>
                    <a:pt x="430406" y="425247"/>
                  </a:cubicBezTo>
                  <a:cubicBezTo>
                    <a:pt x="430010" y="427259"/>
                    <a:pt x="427448" y="427816"/>
                    <a:pt x="426814" y="429410"/>
                  </a:cubicBezTo>
                  <a:cubicBezTo>
                    <a:pt x="426201" y="429793"/>
                    <a:pt x="426006" y="429709"/>
                    <a:pt x="425951" y="429354"/>
                  </a:cubicBezTo>
                  <a:cubicBezTo>
                    <a:pt x="424934" y="422720"/>
                    <a:pt x="422059" y="416621"/>
                    <a:pt x="420451" y="410160"/>
                  </a:cubicBezTo>
                  <a:cubicBezTo>
                    <a:pt x="419017" y="404389"/>
                    <a:pt x="418982" y="398437"/>
                    <a:pt x="418334" y="392561"/>
                  </a:cubicBezTo>
                  <a:cubicBezTo>
                    <a:pt x="417993" y="389435"/>
                    <a:pt x="418014" y="386274"/>
                    <a:pt x="417826" y="383134"/>
                  </a:cubicBezTo>
                  <a:cubicBezTo>
                    <a:pt x="417722" y="381359"/>
                    <a:pt x="418516" y="380879"/>
                    <a:pt x="420131" y="381338"/>
                  </a:cubicBezTo>
                  <a:cubicBezTo>
                    <a:pt x="422212" y="381930"/>
                    <a:pt x="424363" y="382118"/>
                    <a:pt x="426501" y="381916"/>
                  </a:cubicBezTo>
                  <a:cubicBezTo>
                    <a:pt x="428234" y="381756"/>
                    <a:pt x="428367" y="382710"/>
                    <a:pt x="428262" y="383984"/>
                  </a:cubicBezTo>
                  <a:cubicBezTo>
                    <a:pt x="427914" y="388133"/>
                    <a:pt x="427169" y="392220"/>
                    <a:pt x="426341" y="396292"/>
                  </a:cubicBezTo>
                  <a:cubicBezTo>
                    <a:pt x="425909" y="398409"/>
                    <a:pt x="425644" y="400525"/>
                    <a:pt x="425707" y="402676"/>
                  </a:cubicBezTo>
                  <a:cubicBezTo>
                    <a:pt x="425839" y="407292"/>
                    <a:pt x="427775" y="409214"/>
                    <a:pt x="432822" y="409374"/>
                  </a:cubicBezTo>
                  <a:close/>
                  <a:moveTo>
                    <a:pt x="411268" y="241955"/>
                  </a:moveTo>
                  <a:cubicBezTo>
                    <a:pt x="409820" y="239804"/>
                    <a:pt x="410990" y="237054"/>
                    <a:pt x="412668" y="235021"/>
                  </a:cubicBezTo>
                  <a:cubicBezTo>
                    <a:pt x="416740" y="230085"/>
                    <a:pt x="420082" y="224460"/>
                    <a:pt x="425637" y="220889"/>
                  </a:cubicBezTo>
                  <a:cubicBezTo>
                    <a:pt x="426696" y="220206"/>
                    <a:pt x="427740" y="219475"/>
                    <a:pt x="428882" y="218967"/>
                  </a:cubicBezTo>
                  <a:cubicBezTo>
                    <a:pt x="432578" y="217331"/>
                    <a:pt x="435962" y="219719"/>
                    <a:pt x="435837" y="224272"/>
                  </a:cubicBezTo>
                  <a:cubicBezTo>
                    <a:pt x="435593" y="225309"/>
                    <a:pt x="435468" y="226869"/>
                    <a:pt x="434869" y="228226"/>
                  </a:cubicBezTo>
                  <a:cubicBezTo>
                    <a:pt x="431569" y="235724"/>
                    <a:pt x="426550" y="241426"/>
                    <a:pt x="418237" y="243459"/>
                  </a:cubicBezTo>
                  <a:cubicBezTo>
                    <a:pt x="415682" y="244078"/>
                    <a:pt x="412702" y="244085"/>
                    <a:pt x="411268" y="241955"/>
                  </a:cubicBezTo>
                  <a:close/>
                  <a:moveTo>
                    <a:pt x="458651" y="207661"/>
                  </a:moveTo>
                  <a:cubicBezTo>
                    <a:pt x="456047" y="204145"/>
                    <a:pt x="458233" y="201145"/>
                    <a:pt x="459639" y="197928"/>
                  </a:cubicBezTo>
                  <a:cubicBezTo>
                    <a:pt x="462675" y="199871"/>
                    <a:pt x="465160" y="202690"/>
                    <a:pt x="468780" y="203686"/>
                  </a:cubicBezTo>
                  <a:cubicBezTo>
                    <a:pt x="469769" y="203957"/>
                    <a:pt x="469650" y="204688"/>
                    <a:pt x="469302" y="205482"/>
                  </a:cubicBezTo>
                  <a:cubicBezTo>
                    <a:pt x="467290" y="210014"/>
                    <a:pt x="463580" y="212743"/>
                    <a:pt x="459298" y="214804"/>
                  </a:cubicBezTo>
                  <a:cubicBezTo>
                    <a:pt x="458309" y="215277"/>
                    <a:pt x="457481" y="214818"/>
                    <a:pt x="457829" y="213551"/>
                  </a:cubicBezTo>
                  <a:cubicBezTo>
                    <a:pt x="458198" y="212214"/>
                    <a:pt x="458755" y="210926"/>
                    <a:pt x="458797" y="209520"/>
                  </a:cubicBezTo>
                  <a:cubicBezTo>
                    <a:pt x="458811" y="208893"/>
                    <a:pt x="458964" y="208086"/>
                    <a:pt x="458651" y="207661"/>
                  </a:cubicBezTo>
                  <a:close/>
                  <a:moveTo>
                    <a:pt x="489297" y="205962"/>
                  </a:moveTo>
                  <a:cubicBezTo>
                    <a:pt x="493724" y="204368"/>
                    <a:pt x="498062" y="202732"/>
                    <a:pt x="501640" y="199244"/>
                  </a:cubicBezTo>
                  <a:cubicBezTo>
                    <a:pt x="502705" y="201959"/>
                    <a:pt x="503304" y="204493"/>
                    <a:pt x="505156" y="206547"/>
                  </a:cubicBezTo>
                  <a:cubicBezTo>
                    <a:pt x="506541" y="208086"/>
                    <a:pt x="504369" y="211574"/>
                    <a:pt x="502232" y="211629"/>
                  </a:cubicBezTo>
                  <a:cubicBezTo>
                    <a:pt x="497950" y="211734"/>
                    <a:pt x="492868" y="209548"/>
                    <a:pt x="489297" y="205962"/>
                  </a:cubicBezTo>
                  <a:close/>
                  <a:moveTo>
                    <a:pt x="489700" y="219851"/>
                  </a:moveTo>
                  <a:cubicBezTo>
                    <a:pt x="484047" y="223290"/>
                    <a:pt x="478095" y="222267"/>
                    <a:pt x="472122" y="221425"/>
                  </a:cubicBezTo>
                  <a:cubicBezTo>
                    <a:pt x="470910" y="221251"/>
                    <a:pt x="470103" y="220701"/>
                    <a:pt x="470166" y="219190"/>
                  </a:cubicBezTo>
                  <a:cubicBezTo>
                    <a:pt x="470270" y="216823"/>
                    <a:pt x="470040" y="214505"/>
                    <a:pt x="471405" y="212298"/>
                  </a:cubicBezTo>
                  <a:cubicBezTo>
                    <a:pt x="472588" y="210383"/>
                    <a:pt x="472999" y="208093"/>
                    <a:pt x="473535" y="205426"/>
                  </a:cubicBezTo>
                  <a:cubicBezTo>
                    <a:pt x="476932" y="206930"/>
                    <a:pt x="480079" y="206944"/>
                    <a:pt x="483219" y="206693"/>
                  </a:cubicBezTo>
                  <a:cubicBezTo>
                    <a:pt x="484444" y="206596"/>
                    <a:pt x="484973" y="206979"/>
                    <a:pt x="485502" y="208030"/>
                  </a:cubicBezTo>
                  <a:cubicBezTo>
                    <a:pt x="486860" y="210731"/>
                    <a:pt x="488573" y="213203"/>
                    <a:pt x="490626" y="215465"/>
                  </a:cubicBezTo>
                  <a:cubicBezTo>
                    <a:pt x="492506" y="217540"/>
                    <a:pt x="492026" y="218438"/>
                    <a:pt x="489700" y="219851"/>
                  </a:cubicBezTo>
                  <a:close/>
                  <a:moveTo>
                    <a:pt x="485294" y="141593"/>
                  </a:moveTo>
                  <a:cubicBezTo>
                    <a:pt x="486491" y="141844"/>
                    <a:pt x="486707" y="143292"/>
                    <a:pt x="487208" y="144273"/>
                  </a:cubicBezTo>
                  <a:cubicBezTo>
                    <a:pt x="488106" y="146028"/>
                    <a:pt x="489255" y="147358"/>
                    <a:pt x="491190" y="148019"/>
                  </a:cubicBezTo>
                  <a:cubicBezTo>
                    <a:pt x="493808" y="148917"/>
                    <a:pt x="494915" y="151242"/>
                    <a:pt x="495827" y="153567"/>
                  </a:cubicBezTo>
                  <a:cubicBezTo>
                    <a:pt x="496071" y="154187"/>
                    <a:pt x="495910" y="155120"/>
                    <a:pt x="496300" y="155733"/>
                  </a:cubicBezTo>
                  <a:cubicBezTo>
                    <a:pt x="498431" y="159060"/>
                    <a:pt x="498347" y="163237"/>
                    <a:pt x="500519" y="166523"/>
                  </a:cubicBezTo>
                  <a:cubicBezTo>
                    <a:pt x="501076" y="167366"/>
                    <a:pt x="501153" y="168125"/>
                    <a:pt x="500665" y="168988"/>
                  </a:cubicBezTo>
                  <a:cubicBezTo>
                    <a:pt x="498653" y="172566"/>
                    <a:pt x="500436" y="175302"/>
                    <a:pt x="502844" y="177697"/>
                  </a:cubicBezTo>
                  <a:cubicBezTo>
                    <a:pt x="503812" y="178658"/>
                    <a:pt x="504070" y="179250"/>
                    <a:pt x="503506" y="180531"/>
                  </a:cubicBezTo>
                  <a:cubicBezTo>
                    <a:pt x="502371" y="183100"/>
                    <a:pt x="503729" y="185397"/>
                    <a:pt x="504975" y="187785"/>
                  </a:cubicBezTo>
                  <a:cubicBezTo>
                    <a:pt x="501870" y="189156"/>
                    <a:pt x="499475" y="191203"/>
                    <a:pt x="497066" y="193194"/>
                  </a:cubicBezTo>
                  <a:cubicBezTo>
                    <a:pt x="492214" y="197204"/>
                    <a:pt x="486582" y="199523"/>
                    <a:pt x="480420" y="199488"/>
                  </a:cubicBezTo>
                  <a:cubicBezTo>
                    <a:pt x="473194" y="199446"/>
                    <a:pt x="466204" y="197761"/>
                    <a:pt x="460099" y="193480"/>
                  </a:cubicBezTo>
                  <a:cubicBezTo>
                    <a:pt x="459082" y="192770"/>
                    <a:pt x="459138" y="191990"/>
                    <a:pt x="459312" y="190876"/>
                  </a:cubicBezTo>
                  <a:cubicBezTo>
                    <a:pt x="459980" y="186518"/>
                    <a:pt x="459813" y="186191"/>
                    <a:pt x="455831" y="184053"/>
                  </a:cubicBezTo>
                  <a:cubicBezTo>
                    <a:pt x="454529" y="183357"/>
                    <a:pt x="454035" y="182926"/>
                    <a:pt x="454571" y="181227"/>
                  </a:cubicBezTo>
                  <a:cubicBezTo>
                    <a:pt x="455887" y="177092"/>
                    <a:pt x="455337" y="176019"/>
                    <a:pt x="451668" y="173276"/>
                  </a:cubicBezTo>
                  <a:cubicBezTo>
                    <a:pt x="451967" y="172483"/>
                    <a:pt x="452524" y="171661"/>
                    <a:pt x="452531" y="170847"/>
                  </a:cubicBezTo>
                  <a:cubicBezTo>
                    <a:pt x="452545" y="168758"/>
                    <a:pt x="453381" y="167352"/>
                    <a:pt x="455128" y="166196"/>
                  </a:cubicBezTo>
                  <a:cubicBezTo>
                    <a:pt x="456284" y="165430"/>
                    <a:pt x="456806" y="164031"/>
                    <a:pt x="457279" y="162701"/>
                  </a:cubicBezTo>
                  <a:cubicBezTo>
                    <a:pt x="458261" y="159945"/>
                    <a:pt x="457927" y="158865"/>
                    <a:pt x="455525" y="157313"/>
                  </a:cubicBezTo>
                  <a:cubicBezTo>
                    <a:pt x="455003" y="156979"/>
                    <a:pt x="454460" y="156672"/>
                    <a:pt x="453715" y="156234"/>
                  </a:cubicBezTo>
                  <a:cubicBezTo>
                    <a:pt x="454599" y="154932"/>
                    <a:pt x="455768" y="154674"/>
                    <a:pt x="456750" y="154138"/>
                  </a:cubicBezTo>
                  <a:cubicBezTo>
                    <a:pt x="458177" y="153366"/>
                    <a:pt x="459034" y="152189"/>
                    <a:pt x="459444" y="150657"/>
                  </a:cubicBezTo>
                  <a:cubicBezTo>
                    <a:pt x="459890" y="148994"/>
                    <a:pt x="460997" y="148283"/>
                    <a:pt x="462654" y="147949"/>
                  </a:cubicBezTo>
                  <a:cubicBezTo>
                    <a:pt x="465306" y="147413"/>
                    <a:pt x="467812" y="146543"/>
                    <a:pt x="468453" y="143347"/>
                  </a:cubicBezTo>
                  <a:cubicBezTo>
                    <a:pt x="468703" y="142094"/>
                    <a:pt x="469748" y="142046"/>
                    <a:pt x="470792" y="141885"/>
                  </a:cubicBezTo>
                  <a:cubicBezTo>
                    <a:pt x="472971" y="141544"/>
                    <a:pt x="474893" y="140869"/>
                    <a:pt x="475707" y="138405"/>
                  </a:cubicBezTo>
                  <a:cubicBezTo>
                    <a:pt x="476069" y="137325"/>
                    <a:pt x="480037" y="137214"/>
                    <a:pt x="480901" y="138251"/>
                  </a:cubicBezTo>
                  <a:cubicBezTo>
                    <a:pt x="482119" y="139720"/>
                    <a:pt x="483226" y="141154"/>
                    <a:pt x="485294" y="141593"/>
                  </a:cubicBezTo>
                  <a:close/>
                  <a:moveTo>
                    <a:pt x="435913" y="206833"/>
                  </a:moveTo>
                  <a:cubicBezTo>
                    <a:pt x="436651" y="205280"/>
                    <a:pt x="437556" y="203561"/>
                    <a:pt x="435530" y="202112"/>
                  </a:cubicBezTo>
                  <a:cubicBezTo>
                    <a:pt x="434458" y="201347"/>
                    <a:pt x="435363" y="200511"/>
                    <a:pt x="435663" y="199780"/>
                  </a:cubicBezTo>
                  <a:cubicBezTo>
                    <a:pt x="436442" y="197880"/>
                    <a:pt x="437473" y="195533"/>
                    <a:pt x="436380" y="193988"/>
                  </a:cubicBezTo>
                  <a:cubicBezTo>
                    <a:pt x="434876" y="191851"/>
                    <a:pt x="435656" y="190117"/>
                    <a:pt x="435955" y="188133"/>
                  </a:cubicBezTo>
                  <a:cubicBezTo>
                    <a:pt x="436282" y="185947"/>
                    <a:pt x="436094" y="183810"/>
                    <a:pt x="434465" y="182104"/>
                  </a:cubicBezTo>
                  <a:cubicBezTo>
                    <a:pt x="433365" y="180948"/>
                    <a:pt x="433289" y="179848"/>
                    <a:pt x="433943" y="178345"/>
                  </a:cubicBezTo>
                  <a:cubicBezTo>
                    <a:pt x="435405" y="175010"/>
                    <a:pt x="436992" y="171599"/>
                    <a:pt x="434744" y="167930"/>
                  </a:cubicBezTo>
                  <a:cubicBezTo>
                    <a:pt x="434354" y="167296"/>
                    <a:pt x="434966" y="166753"/>
                    <a:pt x="435085" y="166161"/>
                  </a:cubicBezTo>
                  <a:cubicBezTo>
                    <a:pt x="435266" y="165305"/>
                    <a:pt x="435878" y="164365"/>
                    <a:pt x="435676" y="163634"/>
                  </a:cubicBezTo>
                  <a:cubicBezTo>
                    <a:pt x="434799" y="160439"/>
                    <a:pt x="436658" y="157550"/>
                    <a:pt x="436498" y="154473"/>
                  </a:cubicBezTo>
                  <a:cubicBezTo>
                    <a:pt x="436449" y="153498"/>
                    <a:pt x="437055" y="152823"/>
                    <a:pt x="437431" y="152036"/>
                  </a:cubicBezTo>
                  <a:cubicBezTo>
                    <a:pt x="438406" y="149975"/>
                    <a:pt x="439338" y="147907"/>
                    <a:pt x="439116" y="145533"/>
                  </a:cubicBezTo>
                  <a:cubicBezTo>
                    <a:pt x="439004" y="144350"/>
                    <a:pt x="439318" y="143313"/>
                    <a:pt x="440007" y="142338"/>
                  </a:cubicBezTo>
                  <a:cubicBezTo>
                    <a:pt x="440369" y="141830"/>
                    <a:pt x="440752" y="141238"/>
                    <a:pt x="440835" y="140646"/>
                  </a:cubicBezTo>
                  <a:cubicBezTo>
                    <a:pt x="441455" y="136253"/>
                    <a:pt x="445138" y="133364"/>
                    <a:pt x="446335" y="129278"/>
                  </a:cubicBezTo>
                  <a:cubicBezTo>
                    <a:pt x="446600" y="128380"/>
                    <a:pt x="447219" y="127990"/>
                    <a:pt x="447971" y="127962"/>
                  </a:cubicBezTo>
                  <a:cubicBezTo>
                    <a:pt x="451111" y="127829"/>
                    <a:pt x="452622" y="125769"/>
                    <a:pt x="453756" y="123242"/>
                  </a:cubicBezTo>
                  <a:cubicBezTo>
                    <a:pt x="454244" y="122156"/>
                    <a:pt x="454550" y="121271"/>
                    <a:pt x="456193" y="121975"/>
                  </a:cubicBezTo>
                  <a:cubicBezTo>
                    <a:pt x="458059" y="122775"/>
                    <a:pt x="459625" y="121863"/>
                    <a:pt x="460649" y="120144"/>
                  </a:cubicBezTo>
                  <a:cubicBezTo>
                    <a:pt x="461101" y="119385"/>
                    <a:pt x="461575" y="118633"/>
                    <a:pt x="461916" y="117825"/>
                  </a:cubicBezTo>
                  <a:cubicBezTo>
                    <a:pt x="462389" y="116704"/>
                    <a:pt x="462849" y="115918"/>
                    <a:pt x="464373" y="116259"/>
                  </a:cubicBezTo>
                  <a:cubicBezTo>
                    <a:pt x="467868" y="117039"/>
                    <a:pt x="470541" y="115695"/>
                    <a:pt x="472456" y="112325"/>
                  </a:cubicBezTo>
                  <a:cubicBezTo>
                    <a:pt x="475638" y="114936"/>
                    <a:pt x="476508" y="114644"/>
                    <a:pt x="480330" y="111601"/>
                  </a:cubicBezTo>
                  <a:cubicBezTo>
                    <a:pt x="480406" y="113495"/>
                    <a:pt x="480191" y="115236"/>
                    <a:pt x="481012" y="116732"/>
                  </a:cubicBezTo>
                  <a:cubicBezTo>
                    <a:pt x="481499" y="117610"/>
                    <a:pt x="480866" y="118146"/>
                    <a:pt x="480441" y="118737"/>
                  </a:cubicBezTo>
                  <a:cubicBezTo>
                    <a:pt x="479111" y="120603"/>
                    <a:pt x="478889" y="122622"/>
                    <a:pt x="479299" y="124850"/>
                  </a:cubicBezTo>
                  <a:cubicBezTo>
                    <a:pt x="479773" y="127391"/>
                    <a:pt x="477998" y="129528"/>
                    <a:pt x="475359" y="129890"/>
                  </a:cubicBezTo>
                  <a:cubicBezTo>
                    <a:pt x="473612" y="130127"/>
                    <a:pt x="471446" y="129855"/>
                    <a:pt x="470221" y="130795"/>
                  </a:cubicBezTo>
                  <a:cubicBezTo>
                    <a:pt x="467478" y="132905"/>
                    <a:pt x="464422" y="134360"/>
                    <a:pt x="461491" y="136079"/>
                  </a:cubicBezTo>
                  <a:cubicBezTo>
                    <a:pt x="460920" y="136413"/>
                    <a:pt x="460314" y="137360"/>
                    <a:pt x="460377" y="137959"/>
                  </a:cubicBezTo>
                  <a:cubicBezTo>
                    <a:pt x="460628" y="140354"/>
                    <a:pt x="458999" y="140765"/>
                    <a:pt x="457328" y="141315"/>
                  </a:cubicBezTo>
                  <a:cubicBezTo>
                    <a:pt x="456256" y="141670"/>
                    <a:pt x="455218" y="142143"/>
                    <a:pt x="454202" y="142651"/>
                  </a:cubicBezTo>
                  <a:cubicBezTo>
                    <a:pt x="450714" y="144385"/>
                    <a:pt x="450631" y="144517"/>
                    <a:pt x="451821" y="148430"/>
                  </a:cubicBezTo>
                  <a:cubicBezTo>
                    <a:pt x="452051" y="149188"/>
                    <a:pt x="451898" y="149544"/>
                    <a:pt x="451438" y="150024"/>
                  </a:cubicBezTo>
                  <a:cubicBezTo>
                    <a:pt x="446850" y="154855"/>
                    <a:pt x="446899" y="156617"/>
                    <a:pt x="451710" y="161100"/>
                  </a:cubicBezTo>
                  <a:cubicBezTo>
                    <a:pt x="451877" y="161253"/>
                    <a:pt x="451946" y="161504"/>
                    <a:pt x="452113" y="161810"/>
                  </a:cubicBezTo>
                  <a:cubicBezTo>
                    <a:pt x="451389" y="162987"/>
                    <a:pt x="450067" y="163537"/>
                    <a:pt x="449071" y="164449"/>
                  </a:cubicBezTo>
                  <a:cubicBezTo>
                    <a:pt x="447734" y="165674"/>
                    <a:pt x="446433" y="166913"/>
                    <a:pt x="447177" y="168995"/>
                  </a:cubicBezTo>
                  <a:cubicBezTo>
                    <a:pt x="447533" y="169997"/>
                    <a:pt x="446996" y="170596"/>
                    <a:pt x="446405" y="171320"/>
                  </a:cubicBezTo>
                  <a:cubicBezTo>
                    <a:pt x="444274" y="173910"/>
                    <a:pt x="444191" y="174850"/>
                    <a:pt x="446321" y="177509"/>
                  </a:cubicBezTo>
                  <a:cubicBezTo>
                    <a:pt x="447296" y="178721"/>
                    <a:pt x="447867" y="179417"/>
                    <a:pt x="446753" y="180990"/>
                  </a:cubicBezTo>
                  <a:cubicBezTo>
                    <a:pt x="445312" y="183016"/>
                    <a:pt x="446391" y="185829"/>
                    <a:pt x="448925" y="188787"/>
                  </a:cubicBezTo>
                  <a:cubicBezTo>
                    <a:pt x="449405" y="189344"/>
                    <a:pt x="450101" y="189713"/>
                    <a:pt x="450812" y="190256"/>
                  </a:cubicBezTo>
                  <a:cubicBezTo>
                    <a:pt x="448354" y="192519"/>
                    <a:pt x="448027" y="194963"/>
                    <a:pt x="449955" y="197664"/>
                  </a:cubicBezTo>
                  <a:cubicBezTo>
                    <a:pt x="450568" y="198527"/>
                    <a:pt x="450547" y="199418"/>
                    <a:pt x="449948" y="200456"/>
                  </a:cubicBezTo>
                  <a:cubicBezTo>
                    <a:pt x="448020" y="203832"/>
                    <a:pt x="448138" y="205447"/>
                    <a:pt x="451083" y="208385"/>
                  </a:cubicBezTo>
                  <a:cubicBezTo>
                    <a:pt x="452455" y="209750"/>
                    <a:pt x="452559" y="210759"/>
                    <a:pt x="451737" y="212277"/>
                  </a:cubicBezTo>
                  <a:cubicBezTo>
                    <a:pt x="451201" y="213265"/>
                    <a:pt x="450742" y="214310"/>
                    <a:pt x="451459" y="215486"/>
                  </a:cubicBezTo>
                  <a:cubicBezTo>
                    <a:pt x="452357" y="216955"/>
                    <a:pt x="451591" y="218445"/>
                    <a:pt x="451292" y="219893"/>
                  </a:cubicBezTo>
                  <a:cubicBezTo>
                    <a:pt x="450839" y="222079"/>
                    <a:pt x="449015" y="221425"/>
                    <a:pt x="447602" y="221487"/>
                  </a:cubicBezTo>
                  <a:cubicBezTo>
                    <a:pt x="446189" y="221550"/>
                    <a:pt x="444908" y="221501"/>
                    <a:pt x="444365" y="219670"/>
                  </a:cubicBezTo>
                  <a:cubicBezTo>
                    <a:pt x="443070" y="215298"/>
                    <a:pt x="442040" y="214602"/>
                    <a:pt x="437173" y="214491"/>
                  </a:cubicBezTo>
                  <a:cubicBezTo>
                    <a:pt x="435377" y="214449"/>
                    <a:pt x="434361" y="212966"/>
                    <a:pt x="432662" y="212513"/>
                  </a:cubicBezTo>
                  <a:cubicBezTo>
                    <a:pt x="433846" y="210488"/>
                    <a:pt x="435015" y="208719"/>
                    <a:pt x="435913" y="206833"/>
                  </a:cubicBezTo>
                  <a:close/>
                  <a:moveTo>
                    <a:pt x="421753" y="136114"/>
                  </a:moveTo>
                  <a:cubicBezTo>
                    <a:pt x="423605" y="137660"/>
                    <a:pt x="425679" y="138565"/>
                    <a:pt x="427761" y="139463"/>
                  </a:cubicBezTo>
                  <a:cubicBezTo>
                    <a:pt x="428756" y="139887"/>
                    <a:pt x="430072" y="139776"/>
                    <a:pt x="430455" y="141196"/>
                  </a:cubicBezTo>
                  <a:cubicBezTo>
                    <a:pt x="430845" y="142658"/>
                    <a:pt x="431290" y="144113"/>
                    <a:pt x="431235" y="145652"/>
                  </a:cubicBezTo>
                  <a:cubicBezTo>
                    <a:pt x="431207" y="146515"/>
                    <a:pt x="430511" y="146550"/>
                    <a:pt x="429898" y="146640"/>
                  </a:cubicBezTo>
                  <a:cubicBezTo>
                    <a:pt x="425979" y="147260"/>
                    <a:pt x="422867" y="149279"/>
                    <a:pt x="420298" y="152224"/>
                  </a:cubicBezTo>
                  <a:cubicBezTo>
                    <a:pt x="419518" y="153115"/>
                    <a:pt x="418815" y="153157"/>
                    <a:pt x="417680" y="152690"/>
                  </a:cubicBezTo>
                  <a:cubicBezTo>
                    <a:pt x="415000" y="151597"/>
                    <a:pt x="412215" y="150748"/>
                    <a:pt x="409396" y="149216"/>
                  </a:cubicBezTo>
                  <a:cubicBezTo>
                    <a:pt x="413587" y="144858"/>
                    <a:pt x="417910" y="140730"/>
                    <a:pt x="421753" y="136114"/>
                  </a:cubicBezTo>
                  <a:close/>
                  <a:moveTo>
                    <a:pt x="433727" y="71884"/>
                  </a:moveTo>
                  <a:cubicBezTo>
                    <a:pt x="433971" y="71132"/>
                    <a:pt x="434730" y="70666"/>
                    <a:pt x="435475" y="70896"/>
                  </a:cubicBezTo>
                  <a:cubicBezTo>
                    <a:pt x="436233" y="71132"/>
                    <a:pt x="436018" y="71940"/>
                    <a:pt x="435774" y="72476"/>
                  </a:cubicBezTo>
                  <a:cubicBezTo>
                    <a:pt x="435133" y="73889"/>
                    <a:pt x="434876" y="75497"/>
                    <a:pt x="433685" y="76820"/>
                  </a:cubicBezTo>
                  <a:cubicBezTo>
                    <a:pt x="433261" y="75045"/>
                    <a:pt x="433226" y="73444"/>
                    <a:pt x="433727" y="71884"/>
                  </a:cubicBezTo>
                  <a:close/>
                  <a:moveTo>
                    <a:pt x="369664" y="38558"/>
                  </a:moveTo>
                  <a:cubicBezTo>
                    <a:pt x="371405" y="35780"/>
                    <a:pt x="373542" y="33295"/>
                    <a:pt x="375993" y="31060"/>
                  </a:cubicBezTo>
                  <a:cubicBezTo>
                    <a:pt x="379661" y="27711"/>
                    <a:pt x="384207" y="27259"/>
                    <a:pt x="388747" y="27328"/>
                  </a:cubicBezTo>
                  <a:cubicBezTo>
                    <a:pt x="395263" y="27433"/>
                    <a:pt x="401835" y="25957"/>
                    <a:pt x="408309" y="27955"/>
                  </a:cubicBezTo>
                  <a:cubicBezTo>
                    <a:pt x="409235" y="28240"/>
                    <a:pt x="410321" y="28031"/>
                    <a:pt x="411331" y="28017"/>
                  </a:cubicBezTo>
                  <a:cubicBezTo>
                    <a:pt x="413705" y="27983"/>
                    <a:pt x="416086" y="27676"/>
                    <a:pt x="417423" y="30496"/>
                  </a:cubicBezTo>
                  <a:cubicBezTo>
                    <a:pt x="417861" y="31422"/>
                    <a:pt x="418989" y="31721"/>
                    <a:pt x="420367" y="31484"/>
                  </a:cubicBezTo>
                  <a:cubicBezTo>
                    <a:pt x="424189" y="30823"/>
                    <a:pt x="427761" y="31958"/>
                    <a:pt x="431235" y="33622"/>
                  </a:cubicBezTo>
                  <a:cubicBezTo>
                    <a:pt x="426814" y="38286"/>
                    <a:pt x="421600" y="41426"/>
                    <a:pt x="415578" y="43271"/>
                  </a:cubicBezTo>
                  <a:cubicBezTo>
                    <a:pt x="413426" y="43925"/>
                    <a:pt x="411533" y="44092"/>
                    <a:pt x="409625" y="42380"/>
                  </a:cubicBezTo>
                  <a:cubicBezTo>
                    <a:pt x="405949" y="39080"/>
                    <a:pt x="401793" y="40201"/>
                    <a:pt x="397881" y="41816"/>
                  </a:cubicBezTo>
                  <a:cubicBezTo>
                    <a:pt x="395152" y="42937"/>
                    <a:pt x="392701" y="42561"/>
                    <a:pt x="390209" y="41503"/>
                  </a:cubicBezTo>
                  <a:cubicBezTo>
                    <a:pt x="388907" y="40953"/>
                    <a:pt x="387988" y="40166"/>
                    <a:pt x="387876" y="38432"/>
                  </a:cubicBezTo>
                  <a:cubicBezTo>
                    <a:pt x="387744" y="36379"/>
                    <a:pt x="386407" y="35418"/>
                    <a:pt x="384312" y="35467"/>
                  </a:cubicBezTo>
                  <a:cubicBezTo>
                    <a:pt x="382258" y="35515"/>
                    <a:pt x="380330" y="36038"/>
                    <a:pt x="378840" y="37639"/>
                  </a:cubicBezTo>
                  <a:cubicBezTo>
                    <a:pt x="376048" y="40639"/>
                    <a:pt x="372393" y="42401"/>
                    <a:pt x="368717" y="44900"/>
                  </a:cubicBezTo>
                  <a:cubicBezTo>
                    <a:pt x="368258" y="42387"/>
                    <a:pt x="368571" y="40305"/>
                    <a:pt x="369664" y="38558"/>
                  </a:cubicBezTo>
                  <a:close/>
                  <a:moveTo>
                    <a:pt x="381068" y="99530"/>
                  </a:moveTo>
                  <a:cubicBezTo>
                    <a:pt x="376382" y="92686"/>
                    <a:pt x="373458" y="85139"/>
                    <a:pt x="371843" y="76945"/>
                  </a:cubicBezTo>
                  <a:cubicBezTo>
                    <a:pt x="370458" y="69907"/>
                    <a:pt x="368348" y="63008"/>
                    <a:pt x="366462" y="56067"/>
                  </a:cubicBezTo>
                  <a:cubicBezTo>
                    <a:pt x="365508" y="52551"/>
                    <a:pt x="365640" y="52057"/>
                    <a:pt x="368919" y="50574"/>
                  </a:cubicBezTo>
                  <a:cubicBezTo>
                    <a:pt x="370869" y="49690"/>
                    <a:pt x="372811" y="48771"/>
                    <a:pt x="374795" y="47977"/>
                  </a:cubicBezTo>
                  <a:cubicBezTo>
                    <a:pt x="376898" y="47142"/>
                    <a:pt x="379084" y="46439"/>
                    <a:pt x="381228" y="45819"/>
                  </a:cubicBezTo>
                  <a:cubicBezTo>
                    <a:pt x="383797" y="45074"/>
                    <a:pt x="384604" y="48249"/>
                    <a:pt x="386519" y="49300"/>
                  </a:cubicBezTo>
                  <a:cubicBezTo>
                    <a:pt x="391086" y="51806"/>
                    <a:pt x="395715" y="52753"/>
                    <a:pt x="400665" y="50950"/>
                  </a:cubicBezTo>
                  <a:cubicBezTo>
                    <a:pt x="403025" y="50093"/>
                    <a:pt x="404926" y="50100"/>
                    <a:pt x="406861" y="52001"/>
                  </a:cubicBezTo>
                  <a:cubicBezTo>
                    <a:pt x="409639" y="54730"/>
                    <a:pt x="413155" y="53985"/>
                    <a:pt x="416517" y="53498"/>
                  </a:cubicBezTo>
                  <a:cubicBezTo>
                    <a:pt x="420005" y="52990"/>
                    <a:pt x="423298" y="51681"/>
                    <a:pt x="427253" y="50546"/>
                  </a:cubicBezTo>
                  <a:cubicBezTo>
                    <a:pt x="425728" y="57208"/>
                    <a:pt x="426250" y="63425"/>
                    <a:pt x="425234" y="69517"/>
                  </a:cubicBezTo>
                  <a:cubicBezTo>
                    <a:pt x="422804" y="84081"/>
                    <a:pt x="417325" y="97121"/>
                    <a:pt x="406506" y="107522"/>
                  </a:cubicBezTo>
                  <a:cubicBezTo>
                    <a:pt x="405239" y="108740"/>
                    <a:pt x="403819" y="109805"/>
                    <a:pt x="402434" y="110898"/>
                  </a:cubicBezTo>
                  <a:cubicBezTo>
                    <a:pt x="398417" y="114052"/>
                    <a:pt x="390981" y="112987"/>
                    <a:pt x="388252" y="108789"/>
                  </a:cubicBezTo>
                  <a:cubicBezTo>
                    <a:pt x="386115" y="105524"/>
                    <a:pt x="383268" y="102746"/>
                    <a:pt x="381068" y="99530"/>
                  </a:cubicBezTo>
                  <a:close/>
                  <a:moveTo>
                    <a:pt x="382592" y="130600"/>
                  </a:moveTo>
                  <a:cubicBezTo>
                    <a:pt x="384583" y="127690"/>
                    <a:pt x="386275" y="124599"/>
                    <a:pt x="387626" y="121111"/>
                  </a:cubicBezTo>
                  <a:cubicBezTo>
                    <a:pt x="390167" y="121529"/>
                    <a:pt x="392715" y="122086"/>
                    <a:pt x="395284" y="122337"/>
                  </a:cubicBezTo>
                  <a:cubicBezTo>
                    <a:pt x="399705" y="122768"/>
                    <a:pt x="404125" y="122587"/>
                    <a:pt x="408358" y="121146"/>
                  </a:cubicBezTo>
                  <a:cubicBezTo>
                    <a:pt x="409514" y="120756"/>
                    <a:pt x="409925" y="120979"/>
                    <a:pt x="410384" y="121905"/>
                  </a:cubicBezTo>
                  <a:cubicBezTo>
                    <a:pt x="412125" y="125428"/>
                    <a:pt x="414693" y="128414"/>
                    <a:pt x="416900" y="131679"/>
                  </a:cubicBezTo>
                  <a:cubicBezTo>
                    <a:pt x="415076" y="133030"/>
                    <a:pt x="412974" y="133566"/>
                    <a:pt x="411115" y="134569"/>
                  </a:cubicBezTo>
                  <a:cubicBezTo>
                    <a:pt x="409451" y="135467"/>
                    <a:pt x="407899" y="136560"/>
                    <a:pt x="406256" y="137493"/>
                  </a:cubicBezTo>
                  <a:cubicBezTo>
                    <a:pt x="404397" y="138551"/>
                    <a:pt x="403137" y="140953"/>
                    <a:pt x="401090" y="141050"/>
                  </a:cubicBezTo>
                  <a:cubicBezTo>
                    <a:pt x="399238" y="141141"/>
                    <a:pt x="397351" y="139713"/>
                    <a:pt x="395423" y="139143"/>
                  </a:cubicBezTo>
                  <a:cubicBezTo>
                    <a:pt x="391023" y="137834"/>
                    <a:pt x="387152" y="135474"/>
                    <a:pt x="383191" y="133260"/>
                  </a:cubicBezTo>
                  <a:cubicBezTo>
                    <a:pt x="381896" y="132543"/>
                    <a:pt x="381722" y="131867"/>
                    <a:pt x="382592" y="130600"/>
                  </a:cubicBezTo>
                  <a:close/>
                  <a:moveTo>
                    <a:pt x="372860" y="140424"/>
                  </a:moveTo>
                  <a:cubicBezTo>
                    <a:pt x="374893" y="138968"/>
                    <a:pt x="376744" y="136469"/>
                    <a:pt x="378896" y="136198"/>
                  </a:cubicBezTo>
                  <a:cubicBezTo>
                    <a:pt x="380942" y="135940"/>
                    <a:pt x="382571" y="138871"/>
                    <a:pt x="384395" y="140368"/>
                  </a:cubicBezTo>
                  <a:cubicBezTo>
                    <a:pt x="386533" y="142122"/>
                    <a:pt x="388308" y="144308"/>
                    <a:pt x="390592" y="145909"/>
                  </a:cubicBezTo>
                  <a:cubicBezTo>
                    <a:pt x="392743" y="147420"/>
                    <a:pt x="394922" y="148896"/>
                    <a:pt x="397421" y="150623"/>
                  </a:cubicBezTo>
                  <a:cubicBezTo>
                    <a:pt x="394010" y="153317"/>
                    <a:pt x="390494" y="155113"/>
                    <a:pt x="387688" y="157849"/>
                  </a:cubicBezTo>
                  <a:cubicBezTo>
                    <a:pt x="386909" y="158608"/>
                    <a:pt x="386080" y="158343"/>
                    <a:pt x="385308" y="157828"/>
                  </a:cubicBezTo>
                  <a:cubicBezTo>
                    <a:pt x="382481" y="155934"/>
                    <a:pt x="379689" y="153985"/>
                    <a:pt x="376835" y="152140"/>
                  </a:cubicBezTo>
                  <a:cubicBezTo>
                    <a:pt x="376104" y="151667"/>
                    <a:pt x="375881" y="151047"/>
                    <a:pt x="375672" y="150316"/>
                  </a:cubicBezTo>
                  <a:cubicBezTo>
                    <a:pt x="374879" y="147532"/>
                    <a:pt x="374078" y="144740"/>
                    <a:pt x="372512" y="142261"/>
                  </a:cubicBezTo>
                  <a:cubicBezTo>
                    <a:pt x="371989" y="141454"/>
                    <a:pt x="372066" y="140987"/>
                    <a:pt x="372860" y="140424"/>
                  </a:cubicBezTo>
                  <a:close/>
                  <a:moveTo>
                    <a:pt x="377879" y="164108"/>
                  </a:moveTo>
                  <a:cubicBezTo>
                    <a:pt x="380344" y="165786"/>
                    <a:pt x="382488" y="167352"/>
                    <a:pt x="384911" y="168466"/>
                  </a:cubicBezTo>
                  <a:cubicBezTo>
                    <a:pt x="387668" y="169733"/>
                    <a:pt x="387835" y="169740"/>
                    <a:pt x="389457" y="167227"/>
                  </a:cubicBezTo>
                  <a:cubicBezTo>
                    <a:pt x="391928" y="163405"/>
                    <a:pt x="394817" y="159896"/>
                    <a:pt x="397602" y="156310"/>
                  </a:cubicBezTo>
                  <a:cubicBezTo>
                    <a:pt x="397971" y="155837"/>
                    <a:pt x="398298" y="155329"/>
                    <a:pt x="398953" y="154981"/>
                  </a:cubicBezTo>
                  <a:cubicBezTo>
                    <a:pt x="399572" y="159095"/>
                    <a:pt x="399621" y="163084"/>
                    <a:pt x="399092" y="167018"/>
                  </a:cubicBezTo>
                  <a:cubicBezTo>
                    <a:pt x="398034" y="174899"/>
                    <a:pt x="397637" y="182828"/>
                    <a:pt x="396871" y="190730"/>
                  </a:cubicBezTo>
                  <a:cubicBezTo>
                    <a:pt x="396412" y="195492"/>
                    <a:pt x="395764" y="200233"/>
                    <a:pt x="395214" y="204988"/>
                  </a:cubicBezTo>
                  <a:cubicBezTo>
                    <a:pt x="394441" y="211657"/>
                    <a:pt x="394518" y="218354"/>
                    <a:pt x="394629" y="225045"/>
                  </a:cubicBezTo>
                  <a:cubicBezTo>
                    <a:pt x="394671" y="227523"/>
                    <a:pt x="395917" y="229667"/>
                    <a:pt x="397143" y="231721"/>
                  </a:cubicBezTo>
                  <a:cubicBezTo>
                    <a:pt x="398507" y="234012"/>
                    <a:pt x="400429" y="233991"/>
                    <a:pt x="401772" y="231582"/>
                  </a:cubicBezTo>
                  <a:cubicBezTo>
                    <a:pt x="403373" y="228714"/>
                    <a:pt x="404404" y="225609"/>
                    <a:pt x="404648" y="222274"/>
                  </a:cubicBezTo>
                  <a:cubicBezTo>
                    <a:pt x="405128" y="215744"/>
                    <a:pt x="405643" y="209214"/>
                    <a:pt x="406172" y="202690"/>
                  </a:cubicBezTo>
                  <a:cubicBezTo>
                    <a:pt x="406527" y="198290"/>
                    <a:pt x="407203" y="193904"/>
                    <a:pt x="406882" y="189477"/>
                  </a:cubicBezTo>
                  <a:cubicBezTo>
                    <a:pt x="406499" y="184074"/>
                    <a:pt x="405901" y="178686"/>
                    <a:pt x="405539" y="173283"/>
                  </a:cubicBezTo>
                  <a:cubicBezTo>
                    <a:pt x="405135" y="167254"/>
                    <a:pt x="404411" y="161267"/>
                    <a:pt x="403541" y="155294"/>
                  </a:cubicBezTo>
                  <a:cubicBezTo>
                    <a:pt x="403436" y="154570"/>
                    <a:pt x="403137" y="153742"/>
                    <a:pt x="404132" y="153379"/>
                  </a:cubicBezTo>
                  <a:cubicBezTo>
                    <a:pt x="405142" y="153017"/>
                    <a:pt x="406137" y="152029"/>
                    <a:pt x="407258" y="153101"/>
                  </a:cubicBezTo>
                  <a:cubicBezTo>
                    <a:pt x="410600" y="156324"/>
                    <a:pt x="414652" y="158872"/>
                    <a:pt x="416907" y="163140"/>
                  </a:cubicBezTo>
                  <a:cubicBezTo>
                    <a:pt x="417555" y="164372"/>
                    <a:pt x="418244" y="165493"/>
                    <a:pt x="419428" y="166377"/>
                  </a:cubicBezTo>
                  <a:cubicBezTo>
                    <a:pt x="420757" y="167366"/>
                    <a:pt x="421885" y="167526"/>
                    <a:pt x="423194" y="166510"/>
                  </a:cubicBezTo>
                  <a:cubicBezTo>
                    <a:pt x="423326" y="166677"/>
                    <a:pt x="423570" y="166851"/>
                    <a:pt x="423549" y="166983"/>
                  </a:cubicBezTo>
                  <a:cubicBezTo>
                    <a:pt x="423117" y="169503"/>
                    <a:pt x="425505" y="171146"/>
                    <a:pt x="425631" y="173297"/>
                  </a:cubicBezTo>
                  <a:cubicBezTo>
                    <a:pt x="425749" y="175337"/>
                    <a:pt x="423716" y="177050"/>
                    <a:pt x="423702" y="179292"/>
                  </a:cubicBezTo>
                  <a:cubicBezTo>
                    <a:pt x="423688" y="181533"/>
                    <a:pt x="424558" y="183434"/>
                    <a:pt x="425693" y="185300"/>
                  </a:cubicBezTo>
                  <a:cubicBezTo>
                    <a:pt x="426466" y="186574"/>
                    <a:pt x="427336" y="187882"/>
                    <a:pt x="426313" y="189512"/>
                  </a:cubicBezTo>
                  <a:cubicBezTo>
                    <a:pt x="424586" y="192248"/>
                    <a:pt x="425248" y="194907"/>
                    <a:pt x="427030" y="197246"/>
                  </a:cubicBezTo>
                  <a:cubicBezTo>
                    <a:pt x="428276" y="198889"/>
                    <a:pt x="428443" y="200302"/>
                    <a:pt x="427420" y="202050"/>
                  </a:cubicBezTo>
                  <a:cubicBezTo>
                    <a:pt x="425930" y="204598"/>
                    <a:pt x="427274" y="206617"/>
                    <a:pt x="428777" y="208594"/>
                  </a:cubicBezTo>
                  <a:cubicBezTo>
                    <a:pt x="429975" y="210167"/>
                    <a:pt x="429654" y="212005"/>
                    <a:pt x="427879" y="212249"/>
                  </a:cubicBezTo>
                  <a:cubicBezTo>
                    <a:pt x="418599" y="213516"/>
                    <a:pt x="413371" y="220318"/>
                    <a:pt x="407669" y="226583"/>
                  </a:cubicBezTo>
                  <a:cubicBezTo>
                    <a:pt x="404682" y="229862"/>
                    <a:pt x="402761" y="233517"/>
                    <a:pt x="402030" y="237910"/>
                  </a:cubicBezTo>
                  <a:cubicBezTo>
                    <a:pt x="400665" y="246104"/>
                    <a:pt x="405518" y="252502"/>
                    <a:pt x="413726" y="253108"/>
                  </a:cubicBezTo>
                  <a:cubicBezTo>
                    <a:pt x="414721" y="253185"/>
                    <a:pt x="415752" y="252906"/>
                    <a:pt x="416984" y="253519"/>
                  </a:cubicBezTo>
                  <a:cubicBezTo>
                    <a:pt x="416343" y="258371"/>
                    <a:pt x="415898" y="263363"/>
                    <a:pt x="414993" y="268264"/>
                  </a:cubicBezTo>
                  <a:cubicBezTo>
                    <a:pt x="413204" y="277941"/>
                    <a:pt x="411456" y="287590"/>
                    <a:pt x="411220" y="297483"/>
                  </a:cubicBezTo>
                  <a:cubicBezTo>
                    <a:pt x="410934" y="309332"/>
                    <a:pt x="408887" y="321084"/>
                    <a:pt x="409187" y="332995"/>
                  </a:cubicBezTo>
                  <a:cubicBezTo>
                    <a:pt x="409319" y="338272"/>
                    <a:pt x="407773" y="343466"/>
                    <a:pt x="406980" y="348694"/>
                  </a:cubicBezTo>
                  <a:cubicBezTo>
                    <a:pt x="406875" y="349363"/>
                    <a:pt x="406659" y="349906"/>
                    <a:pt x="405859" y="349919"/>
                  </a:cubicBezTo>
                  <a:cubicBezTo>
                    <a:pt x="402322" y="349975"/>
                    <a:pt x="398793" y="350052"/>
                    <a:pt x="395263" y="350080"/>
                  </a:cubicBezTo>
                  <a:cubicBezTo>
                    <a:pt x="393634" y="350094"/>
                    <a:pt x="393300" y="349168"/>
                    <a:pt x="393209" y="347636"/>
                  </a:cubicBezTo>
                  <a:cubicBezTo>
                    <a:pt x="392353" y="333141"/>
                    <a:pt x="391517" y="318654"/>
                    <a:pt x="391705" y="304117"/>
                  </a:cubicBezTo>
                  <a:cubicBezTo>
                    <a:pt x="391879" y="291336"/>
                    <a:pt x="390571" y="278693"/>
                    <a:pt x="387598" y="266238"/>
                  </a:cubicBezTo>
                  <a:cubicBezTo>
                    <a:pt x="387452" y="265625"/>
                    <a:pt x="387320" y="265006"/>
                    <a:pt x="387222" y="264386"/>
                  </a:cubicBezTo>
                  <a:cubicBezTo>
                    <a:pt x="387027" y="263161"/>
                    <a:pt x="386491" y="261824"/>
                    <a:pt x="386783" y="260717"/>
                  </a:cubicBezTo>
                  <a:cubicBezTo>
                    <a:pt x="387090" y="259555"/>
                    <a:pt x="388781" y="260035"/>
                    <a:pt x="389749" y="259443"/>
                  </a:cubicBezTo>
                  <a:cubicBezTo>
                    <a:pt x="390863" y="258761"/>
                    <a:pt x="391719" y="257884"/>
                    <a:pt x="392381" y="256777"/>
                  </a:cubicBezTo>
                  <a:cubicBezTo>
                    <a:pt x="395451" y="251632"/>
                    <a:pt x="396864" y="246070"/>
                    <a:pt x="396238" y="240096"/>
                  </a:cubicBezTo>
                  <a:cubicBezTo>
                    <a:pt x="395938" y="237235"/>
                    <a:pt x="394358" y="234903"/>
                    <a:pt x="392311" y="232933"/>
                  </a:cubicBezTo>
                  <a:cubicBezTo>
                    <a:pt x="385001" y="225901"/>
                    <a:pt x="376640" y="220715"/>
                    <a:pt x="366726" y="218431"/>
                  </a:cubicBezTo>
                  <a:cubicBezTo>
                    <a:pt x="374607" y="201312"/>
                    <a:pt x="376877" y="183044"/>
                    <a:pt x="377879" y="164108"/>
                  </a:cubicBezTo>
                  <a:close/>
                  <a:moveTo>
                    <a:pt x="382732" y="241092"/>
                  </a:moveTo>
                  <a:cubicBezTo>
                    <a:pt x="385864" y="243487"/>
                    <a:pt x="385934" y="243584"/>
                    <a:pt x="384590" y="247713"/>
                  </a:cubicBezTo>
                  <a:cubicBezTo>
                    <a:pt x="377065" y="245854"/>
                    <a:pt x="366712" y="237715"/>
                    <a:pt x="364324" y="231770"/>
                  </a:cubicBezTo>
                  <a:cubicBezTo>
                    <a:pt x="370855" y="234255"/>
                    <a:pt x="377190" y="236859"/>
                    <a:pt x="382732" y="241092"/>
                  </a:cubicBezTo>
                  <a:close/>
                  <a:moveTo>
                    <a:pt x="371488" y="408490"/>
                  </a:moveTo>
                  <a:cubicBezTo>
                    <a:pt x="371064" y="406498"/>
                    <a:pt x="371147" y="404577"/>
                    <a:pt x="371955" y="402586"/>
                  </a:cubicBezTo>
                  <a:cubicBezTo>
                    <a:pt x="376932" y="390256"/>
                    <a:pt x="377134" y="377523"/>
                    <a:pt x="374767" y="364644"/>
                  </a:cubicBezTo>
                  <a:cubicBezTo>
                    <a:pt x="373382" y="357083"/>
                    <a:pt x="372477" y="349481"/>
                    <a:pt x="371969" y="341809"/>
                  </a:cubicBezTo>
                  <a:cubicBezTo>
                    <a:pt x="371516" y="335049"/>
                    <a:pt x="370806" y="328303"/>
                    <a:pt x="370179" y="321174"/>
                  </a:cubicBezTo>
                  <a:cubicBezTo>
                    <a:pt x="374252" y="321174"/>
                    <a:pt x="378269" y="321202"/>
                    <a:pt x="382279" y="321160"/>
                  </a:cubicBezTo>
                  <a:cubicBezTo>
                    <a:pt x="383734" y="321146"/>
                    <a:pt x="383470" y="322156"/>
                    <a:pt x="383470" y="322970"/>
                  </a:cubicBezTo>
                  <a:cubicBezTo>
                    <a:pt x="383463" y="327398"/>
                    <a:pt x="383825" y="331819"/>
                    <a:pt x="383880" y="336233"/>
                  </a:cubicBezTo>
                  <a:cubicBezTo>
                    <a:pt x="383978" y="343689"/>
                    <a:pt x="384660" y="351124"/>
                    <a:pt x="384751" y="358566"/>
                  </a:cubicBezTo>
                  <a:cubicBezTo>
                    <a:pt x="384904" y="371181"/>
                    <a:pt x="384862" y="383782"/>
                    <a:pt x="382996" y="396327"/>
                  </a:cubicBezTo>
                  <a:cubicBezTo>
                    <a:pt x="382077" y="402537"/>
                    <a:pt x="381291" y="408782"/>
                    <a:pt x="380455" y="415020"/>
                  </a:cubicBezTo>
                  <a:cubicBezTo>
                    <a:pt x="380051" y="418034"/>
                    <a:pt x="379432" y="420958"/>
                    <a:pt x="378193" y="423764"/>
                  </a:cubicBezTo>
                  <a:cubicBezTo>
                    <a:pt x="376556" y="427447"/>
                    <a:pt x="375094" y="431206"/>
                    <a:pt x="373444" y="434889"/>
                  </a:cubicBezTo>
                  <a:cubicBezTo>
                    <a:pt x="372797" y="436337"/>
                    <a:pt x="372261" y="437896"/>
                    <a:pt x="370528" y="439679"/>
                  </a:cubicBezTo>
                  <a:cubicBezTo>
                    <a:pt x="370562" y="435146"/>
                    <a:pt x="370500" y="431429"/>
                    <a:pt x="371217" y="427635"/>
                  </a:cubicBezTo>
                  <a:cubicBezTo>
                    <a:pt x="372407" y="421327"/>
                    <a:pt x="372846" y="414901"/>
                    <a:pt x="371488" y="408490"/>
                  </a:cubicBezTo>
                  <a:close/>
                  <a:moveTo>
                    <a:pt x="384737" y="296564"/>
                  </a:moveTo>
                  <a:cubicBezTo>
                    <a:pt x="384576" y="299460"/>
                    <a:pt x="384751" y="302363"/>
                    <a:pt x="384312" y="305259"/>
                  </a:cubicBezTo>
                  <a:cubicBezTo>
                    <a:pt x="384124" y="306512"/>
                    <a:pt x="383671" y="307111"/>
                    <a:pt x="382551" y="307250"/>
                  </a:cubicBezTo>
                  <a:cubicBezTo>
                    <a:pt x="378046" y="307800"/>
                    <a:pt x="373848" y="309652"/>
                    <a:pt x="369281" y="310119"/>
                  </a:cubicBezTo>
                  <a:cubicBezTo>
                    <a:pt x="367179" y="310334"/>
                    <a:pt x="366545" y="309666"/>
                    <a:pt x="366016" y="308107"/>
                  </a:cubicBezTo>
                  <a:cubicBezTo>
                    <a:pt x="365083" y="305336"/>
                    <a:pt x="364819" y="302454"/>
                    <a:pt x="364687" y="299557"/>
                  </a:cubicBezTo>
                  <a:cubicBezTo>
                    <a:pt x="364624" y="298172"/>
                    <a:pt x="364485" y="296787"/>
                    <a:pt x="364415" y="295401"/>
                  </a:cubicBezTo>
                  <a:cubicBezTo>
                    <a:pt x="364380" y="294761"/>
                    <a:pt x="364436" y="294009"/>
                    <a:pt x="363781" y="293730"/>
                  </a:cubicBezTo>
                  <a:cubicBezTo>
                    <a:pt x="361129" y="292610"/>
                    <a:pt x="362131" y="290974"/>
                    <a:pt x="362981" y="289219"/>
                  </a:cubicBezTo>
                  <a:cubicBezTo>
                    <a:pt x="365139" y="284791"/>
                    <a:pt x="366462" y="280050"/>
                    <a:pt x="368035" y="275400"/>
                  </a:cubicBezTo>
                  <a:cubicBezTo>
                    <a:pt x="368195" y="274926"/>
                    <a:pt x="368335" y="274418"/>
                    <a:pt x="368362" y="273924"/>
                  </a:cubicBezTo>
                  <a:cubicBezTo>
                    <a:pt x="368376" y="273576"/>
                    <a:pt x="368286" y="273089"/>
                    <a:pt x="368056" y="272901"/>
                  </a:cubicBezTo>
                  <a:cubicBezTo>
                    <a:pt x="367645" y="272573"/>
                    <a:pt x="367123" y="272699"/>
                    <a:pt x="366699" y="273047"/>
                  </a:cubicBezTo>
                  <a:cubicBezTo>
                    <a:pt x="365779" y="273799"/>
                    <a:pt x="365334" y="274864"/>
                    <a:pt x="364888" y="275901"/>
                  </a:cubicBezTo>
                  <a:cubicBezTo>
                    <a:pt x="360377" y="286414"/>
                    <a:pt x="352315" y="293361"/>
                    <a:pt x="342374" y="298444"/>
                  </a:cubicBezTo>
                  <a:cubicBezTo>
                    <a:pt x="339408" y="299961"/>
                    <a:pt x="338990" y="301082"/>
                    <a:pt x="340515" y="304124"/>
                  </a:cubicBezTo>
                  <a:cubicBezTo>
                    <a:pt x="341295" y="305677"/>
                    <a:pt x="341956" y="307292"/>
                    <a:pt x="343341" y="308545"/>
                  </a:cubicBezTo>
                  <a:cubicBezTo>
                    <a:pt x="344706" y="309784"/>
                    <a:pt x="345778" y="309965"/>
                    <a:pt x="347310" y="308893"/>
                  </a:cubicBezTo>
                  <a:cubicBezTo>
                    <a:pt x="349886" y="307090"/>
                    <a:pt x="352134" y="304911"/>
                    <a:pt x="354411" y="302927"/>
                  </a:cubicBezTo>
                  <a:cubicBezTo>
                    <a:pt x="355295" y="303178"/>
                    <a:pt x="355114" y="303769"/>
                    <a:pt x="355086" y="304208"/>
                  </a:cubicBezTo>
                  <a:cubicBezTo>
                    <a:pt x="354835" y="307947"/>
                    <a:pt x="355622" y="311518"/>
                    <a:pt x="357001" y="314929"/>
                  </a:cubicBezTo>
                  <a:cubicBezTo>
                    <a:pt x="358442" y="318508"/>
                    <a:pt x="359013" y="322232"/>
                    <a:pt x="359145" y="326006"/>
                  </a:cubicBezTo>
                  <a:cubicBezTo>
                    <a:pt x="359604" y="338746"/>
                    <a:pt x="361108" y="351368"/>
                    <a:pt x="363357" y="363899"/>
                  </a:cubicBezTo>
                  <a:cubicBezTo>
                    <a:pt x="363656" y="365584"/>
                    <a:pt x="363385" y="366210"/>
                    <a:pt x="361672" y="366865"/>
                  </a:cubicBezTo>
                  <a:cubicBezTo>
                    <a:pt x="352851" y="370255"/>
                    <a:pt x="343954" y="373374"/>
                    <a:pt x="334744" y="375497"/>
                  </a:cubicBezTo>
                  <a:cubicBezTo>
                    <a:pt x="332766" y="375957"/>
                    <a:pt x="330734" y="376082"/>
                    <a:pt x="328715" y="375936"/>
                  </a:cubicBezTo>
                  <a:cubicBezTo>
                    <a:pt x="321774" y="375435"/>
                    <a:pt x="314874" y="375776"/>
                    <a:pt x="307940" y="376340"/>
                  </a:cubicBezTo>
                  <a:cubicBezTo>
                    <a:pt x="301744" y="376841"/>
                    <a:pt x="295653" y="375553"/>
                    <a:pt x="289610" y="374195"/>
                  </a:cubicBezTo>
                  <a:cubicBezTo>
                    <a:pt x="287807" y="373792"/>
                    <a:pt x="287570" y="372713"/>
                    <a:pt x="287828" y="371132"/>
                  </a:cubicBezTo>
                  <a:cubicBezTo>
                    <a:pt x="288684" y="365911"/>
                    <a:pt x="289512" y="360683"/>
                    <a:pt x="290299" y="355454"/>
                  </a:cubicBezTo>
                  <a:cubicBezTo>
                    <a:pt x="291949" y="344510"/>
                    <a:pt x="294379" y="333691"/>
                    <a:pt x="295388" y="322643"/>
                  </a:cubicBezTo>
                  <a:cubicBezTo>
                    <a:pt x="295695" y="319266"/>
                    <a:pt x="296962" y="316001"/>
                    <a:pt x="297101" y="312590"/>
                  </a:cubicBezTo>
                  <a:cubicBezTo>
                    <a:pt x="297233" y="309304"/>
                    <a:pt x="297129" y="306011"/>
                    <a:pt x="297129" y="302558"/>
                  </a:cubicBezTo>
                  <a:cubicBezTo>
                    <a:pt x="298716" y="302544"/>
                    <a:pt x="300046" y="303581"/>
                    <a:pt x="301508" y="304104"/>
                  </a:cubicBezTo>
                  <a:cubicBezTo>
                    <a:pt x="303875" y="304946"/>
                    <a:pt x="305671" y="304319"/>
                    <a:pt x="307258" y="302530"/>
                  </a:cubicBezTo>
                  <a:cubicBezTo>
                    <a:pt x="308463" y="301166"/>
                    <a:pt x="309180" y="299523"/>
                    <a:pt x="309632" y="297845"/>
                  </a:cubicBezTo>
                  <a:cubicBezTo>
                    <a:pt x="310468" y="294782"/>
                    <a:pt x="309639" y="293375"/>
                    <a:pt x="306771" y="291725"/>
                  </a:cubicBezTo>
                  <a:cubicBezTo>
                    <a:pt x="305316" y="290890"/>
                    <a:pt x="303770" y="290430"/>
                    <a:pt x="302176" y="290103"/>
                  </a:cubicBezTo>
                  <a:cubicBezTo>
                    <a:pt x="293418" y="288300"/>
                    <a:pt x="286992" y="283559"/>
                    <a:pt x="283330" y="275288"/>
                  </a:cubicBezTo>
                  <a:cubicBezTo>
                    <a:pt x="283177" y="274947"/>
                    <a:pt x="283010" y="274599"/>
                    <a:pt x="282787" y="274293"/>
                  </a:cubicBezTo>
                  <a:cubicBezTo>
                    <a:pt x="281604" y="272643"/>
                    <a:pt x="280093" y="272309"/>
                    <a:pt x="278123" y="272991"/>
                  </a:cubicBezTo>
                  <a:cubicBezTo>
                    <a:pt x="276125" y="273680"/>
                    <a:pt x="276236" y="275282"/>
                    <a:pt x="276529" y="276730"/>
                  </a:cubicBezTo>
                  <a:cubicBezTo>
                    <a:pt x="277594" y="282014"/>
                    <a:pt x="279975" y="286755"/>
                    <a:pt x="283198" y="291008"/>
                  </a:cubicBezTo>
                  <a:cubicBezTo>
                    <a:pt x="284653" y="292930"/>
                    <a:pt x="285447" y="294775"/>
                    <a:pt x="285321" y="297204"/>
                  </a:cubicBezTo>
                  <a:cubicBezTo>
                    <a:pt x="285189" y="299718"/>
                    <a:pt x="285113" y="302259"/>
                    <a:pt x="285516" y="304779"/>
                  </a:cubicBezTo>
                  <a:cubicBezTo>
                    <a:pt x="285774" y="306387"/>
                    <a:pt x="285523" y="307501"/>
                    <a:pt x="283449" y="307953"/>
                  </a:cubicBezTo>
                  <a:cubicBezTo>
                    <a:pt x="280810" y="308531"/>
                    <a:pt x="278506" y="310188"/>
                    <a:pt x="275554" y="310028"/>
                  </a:cubicBezTo>
                  <a:cubicBezTo>
                    <a:pt x="272164" y="309854"/>
                    <a:pt x="272115" y="310056"/>
                    <a:pt x="272101" y="306791"/>
                  </a:cubicBezTo>
                  <a:cubicBezTo>
                    <a:pt x="272080" y="302238"/>
                    <a:pt x="272038" y="297678"/>
                    <a:pt x="272108" y="293125"/>
                  </a:cubicBezTo>
                  <a:cubicBezTo>
                    <a:pt x="272282" y="281491"/>
                    <a:pt x="271015" y="269970"/>
                    <a:pt x="269316" y="258496"/>
                  </a:cubicBezTo>
                  <a:cubicBezTo>
                    <a:pt x="269003" y="256394"/>
                    <a:pt x="269316" y="256025"/>
                    <a:pt x="271356" y="255760"/>
                  </a:cubicBezTo>
                  <a:cubicBezTo>
                    <a:pt x="276765" y="255050"/>
                    <a:pt x="281806" y="253115"/>
                    <a:pt x="286693" y="250664"/>
                  </a:cubicBezTo>
                  <a:cubicBezTo>
                    <a:pt x="291970" y="248019"/>
                    <a:pt x="295980" y="244225"/>
                    <a:pt x="298716" y="239017"/>
                  </a:cubicBezTo>
                  <a:cubicBezTo>
                    <a:pt x="299001" y="238474"/>
                    <a:pt x="299329" y="237959"/>
                    <a:pt x="299712" y="237319"/>
                  </a:cubicBezTo>
                  <a:cubicBezTo>
                    <a:pt x="307328" y="247427"/>
                    <a:pt x="317262" y="251465"/>
                    <a:pt x="329251" y="250414"/>
                  </a:cubicBezTo>
                  <a:cubicBezTo>
                    <a:pt x="334013" y="249996"/>
                    <a:pt x="337981" y="247156"/>
                    <a:pt x="341559" y="244141"/>
                  </a:cubicBezTo>
                  <a:cubicBezTo>
                    <a:pt x="344734" y="241468"/>
                    <a:pt x="347881" y="238655"/>
                    <a:pt x="349976" y="234965"/>
                  </a:cubicBezTo>
                  <a:cubicBezTo>
                    <a:pt x="350693" y="233705"/>
                    <a:pt x="351543" y="233768"/>
                    <a:pt x="352803" y="234019"/>
                  </a:cubicBezTo>
                  <a:cubicBezTo>
                    <a:pt x="355191" y="234485"/>
                    <a:pt x="356618" y="235606"/>
                    <a:pt x="357808" y="237889"/>
                  </a:cubicBezTo>
                  <a:cubicBezTo>
                    <a:pt x="361317" y="244628"/>
                    <a:pt x="366594" y="249871"/>
                    <a:pt x="373041" y="253874"/>
                  </a:cubicBezTo>
                  <a:cubicBezTo>
                    <a:pt x="375930" y="255670"/>
                    <a:pt x="378882" y="257390"/>
                    <a:pt x="381931" y="258900"/>
                  </a:cubicBezTo>
                  <a:cubicBezTo>
                    <a:pt x="383428" y="259638"/>
                    <a:pt x="383853" y="260592"/>
                    <a:pt x="383992" y="262117"/>
                  </a:cubicBezTo>
                  <a:cubicBezTo>
                    <a:pt x="384994" y="273583"/>
                    <a:pt x="385384" y="285056"/>
                    <a:pt x="384737" y="296564"/>
                  </a:cubicBezTo>
                  <a:close/>
                  <a:moveTo>
                    <a:pt x="365236" y="379577"/>
                  </a:moveTo>
                  <a:cubicBezTo>
                    <a:pt x="365313" y="385620"/>
                    <a:pt x="364770" y="391259"/>
                    <a:pt x="362556" y="397065"/>
                  </a:cubicBezTo>
                  <a:cubicBezTo>
                    <a:pt x="358094" y="393320"/>
                    <a:pt x="355963" y="388008"/>
                    <a:pt x="351584" y="383824"/>
                  </a:cubicBezTo>
                  <a:cubicBezTo>
                    <a:pt x="356256" y="381853"/>
                    <a:pt x="360746" y="381276"/>
                    <a:pt x="365236" y="379577"/>
                  </a:cubicBezTo>
                  <a:close/>
                  <a:moveTo>
                    <a:pt x="299767" y="383378"/>
                  </a:moveTo>
                  <a:cubicBezTo>
                    <a:pt x="297289" y="388544"/>
                    <a:pt x="294776" y="393480"/>
                    <a:pt x="289617" y="397232"/>
                  </a:cubicBezTo>
                  <a:cubicBezTo>
                    <a:pt x="289603" y="391217"/>
                    <a:pt x="287459" y="385836"/>
                    <a:pt x="288475" y="379939"/>
                  </a:cubicBezTo>
                  <a:cubicBezTo>
                    <a:pt x="292172" y="381060"/>
                    <a:pt x="295827" y="382174"/>
                    <a:pt x="299767" y="383378"/>
                  </a:cubicBezTo>
                  <a:close/>
                  <a:moveTo>
                    <a:pt x="278499" y="381763"/>
                  </a:moveTo>
                  <a:cubicBezTo>
                    <a:pt x="279439" y="390925"/>
                    <a:pt x="280476" y="400017"/>
                    <a:pt x="283393" y="408810"/>
                  </a:cubicBezTo>
                  <a:cubicBezTo>
                    <a:pt x="284256" y="411407"/>
                    <a:pt x="284054" y="411880"/>
                    <a:pt x="281548" y="412145"/>
                  </a:cubicBezTo>
                  <a:cubicBezTo>
                    <a:pt x="277649" y="412555"/>
                    <a:pt x="276160" y="414929"/>
                    <a:pt x="275707" y="418375"/>
                  </a:cubicBezTo>
                  <a:cubicBezTo>
                    <a:pt x="275512" y="419872"/>
                    <a:pt x="275498" y="421397"/>
                    <a:pt x="275387" y="422907"/>
                  </a:cubicBezTo>
                  <a:cubicBezTo>
                    <a:pt x="275324" y="423743"/>
                    <a:pt x="275637" y="424704"/>
                    <a:pt x="274572" y="425365"/>
                  </a:cubicBezTo>
                  <a:cubicBezTo>
                    <a:pt x="272720" y="413293"/>
                    <a:pt x="268564" y="401799"/>
                    <a:pt x="266935" y="389762"/>
                  </a:cubicBezTo>
                  <a:cubicBezTo>
                    <a:pt x="266462" y="386267"/>
                    <a:pt x="265926" y="382779"/>
                    <a:pt x="266002" y="379229"/>
                  </a:cubicBezTo>
                  <a:cubicBezTo>
                    <a:pt x="266169" y="371529"/>
                    <a:pt x="265021" y="363794"/>
                    <a:pt x="266114" y="356129"/>
                  </a:cubicBezTo>
                  <a:cubicBezTo>
                    <a:pt x="267409" y="347037"/>
                    <a:pt x="269142" y="338001"/>
                    <a:pt x="270639" y="328936"/>
                  </a:cubicBezTo>
                  <a:cubicBezTo>
                    <a:pt x="271133" y="325964"/>
                    <a:pt x="271523" y="322970"/>
                    <a:pt x="271906" y="319977"/>
                  </a:cubicBezTo>
                  <a:cubicBezTo>
                    <a:pt x="272087" y="318563"/>
                    <a:pt x="272317" y="317735"/>
                    <a:pt x="274217" y="318069"/>
                  </a:cubicBezTo>
                  <a:cubicBezTo>
                    <a:pt x="277051" y="318577"/>
                    <a:pt x="279919" y="319155"/>
                    <a:pt x="282850" y="318925"/>
                  </a:cubicBezTo>
                  <a:cubicBezTo>
                    <a:pt x="284507" y="318793"/>
                    <a:pt x="284493" y="319698"/>
                    <a:pt x="284382" y="321084"/>
                  </a:cubicBezTo>
                  <a:cubicBezTo>
                    <a:pt x="283393" y="333260"/>
                    <a:pt x="281151" y="345269"/>
                    <a:pt x="279334" y="357327"/>
                  </a:cubicBezTo>
                  <a:cubicBezTo>
                    <a:pt x="278095" y="365479"/>
                    <a:pt x="277656" y="373534"/>
                    <a:pt x="278499" y="381763"/>
                  </a:cubicBezTo>
                  <a:close/>
                  <a:moveTo>
                    <a:pt x="356882" y="211205"/>
                  </a:moveTo>
                  <a:cubicBezTo>
                    <a:pt x="358038" y="214101"/>
                    <a:pt x="359180" y="217039"/>
                    <a:pt x="361672" y="219197"/>
                  </a:cubicBezTo>
                  <a:cubicBezTo>
                    <a:pt x="360057" y="220485"/>
                    <a:pt x="358532" y="221905"/>
                    <a:pt x="356708" y="223033"/>
                  </a:cubicBezTo>
                  <a:cubicBezTo>
                    <a:pt x="355351" y="223875"/>
                    <a:pt x="354306" y="224021"/>
                    <a:pt x="352900" y="223409"/>
                  </a:cubicBezTo>
                  <a:cubicBezTo>
                    <a:pt x="347915" y="221244"/>
                    <a:pt x="343502" y="218494"/>
                    <a:pt x="341476" y="213063"/>
                  </a:cubicBezTo>
                  <a:cubicBezTo>
                    <a:pt x="341155" y="212207"/>
                    <a:pt x="340766" y="211504"/>
                    <a:pt x="341664" y="210710"/>
                  </a:cubicBezTo>
                  <a:cubicBezTo>
                    <a:pt x="347526" y="205545"/>
                    <a:pt x="350081" y="198228"/>
                    <a:pt x="353826" y="191698"/>
                  </a:cubicBezTo>
                  <a:cubicBezTo>
                    <a:pt x="355643" y="188530"/>
                    <a:pt x="357133" y="185174"/>
                    <a:pt x="358748" y="181895"/>
                  </a:cubicBezTo>
                  <a:cubicBezTo>
                    <a:pt x="359145" y="181095"/>
                    <a:pt x="359409" y="180190"/>
                    <a:pt x="360621" y="180684"/>
                  </a:cubicBezTo>
                  <a:cubicBezTo>
                    <a:pt x="361735" y="181143"/>
                    <a:pt x="363211" y="181213"/>
                    <a:pt x="362967" y="183044"/>
                  </a:cubicBezTo>
                  <a:cubicBezTo>
                    <a:pt x="362459" y="186908"/>
                    <a:pt x="362382" y="190848"/>
                    <a:pt x="361143" y="194580"/>
                  </a:cubicBezTo>
                  <a:cubicBezTo>
                    <a:pt x="359723" y="198868"/>
                    <a:pt x="359187" y="203442"/>
                    <a:pt x="356959" y="207480"/>
                  </a:cubicBezTo>
                  <a:cubicBezTo>
                    <a:pt x="356332" y="208615"/>
                    <a:pt x="356409" y="210014"/>
                    <a:pt x="356882" y="211205"/>
                  </a:cubicBezTo>
                  <a:close/>
                  <a:moveTo>
                    <a:pt x="348208" y="177099"/>
                  </a:moveTo>
                  <a:cubicBezTo>
                    <a:pt x="345270" y="182390"/>
                    <a:pt x="342214" y="187618"/>
                    <a:pt x="339359" y="192951"/>
                  </a:cubicBezTo>
                  <a:cubicBezTo>
                    <a:pt x="336491" y="198318"/>
                    <a:pt x="332189" y="202154"/>
                    <a:pt x="326689" y="204375"/>
                  </a:cubicBezTo>
                  <a:cubicBezTo>
                    <a:pt x="322108" y="206227"/>
                    <a:pt x="317409" y="205210"/>
                    <a:pt x="314171" y="201799"/>
                  </a:cubicBezTo>
                  <a:cubicBezTo>
                    <a:pt x="312786" y="200337"/>
                    <a:pt x="311477" y="198792"/>
                    <a:pt x="310252" y="197190"/>
                  </a:cubicBezTo>
                  <a:cubicBezTo>
                    <a:pt x="307105" y="193097"/>
                    <a:pt x="303819" y="189108"/>
                    <a:pt x="301006" y="184764"/>
                  </a:cubicBezTo>
                  <a:cubicBezTo>
                    <a:pt x="300735" y="184339"/>
                    <a:pt x="300477" y="183900"/>
                    <a:pt x="300234" y="183462"/>
                  </a:cubicBezTo>
                  <a:cubicBezTo>
                    <a:pt x="297526" y="178491"/>
                    <a:pt x="297686" y="178700"/>
                    <a:pt x="302058" y="175309"/>
                  </a:cubicBezTo>
                  <a:cubicBezTo>
                    <a:pt x="312654" y="167094"/>
                    <a:pt x="322686" y="158274"/>
                    <a:pt x="329550" y="146473"/>
                  </a:cubicBezTo>
                  <a:cubicBezTo>
                    <a:pt x="329815" y="146021"/>
                    <a:pt x="330072" y="145617"/>
                    <a:pt x="330775" y="145471"/>
                  </a:cubicBezTo>
                  <a:cubicBezTo>
                    <a:pt x="333344" y="153957"/>
                    <a:pt x="338183" y="161024"/>
                    <a:pt x="344692" y="167004"/>
                  </a:cubicBezTo>
                  <a:cubicBezTo>
                    <a:pt x="345709" y="167937"/>
                    <a:pt x="346579" y="169037"/>
                    <a:pt x="347484" y="170081"/>
                  </a:cubicBezTo>
                  <a:cubicBezTo>
                    <a:pt x="350275" y="173332"/>
                    <a:pt x="350289" y="173346"/>
                    <a:pt x="348208" y="177099"/>
                  </a:cubicBezTo>
                  <a:close/>
                  <a:moveTo>
                    <a:pt x="311616" y="214073"/>
                  </a:moveTo>
                  <a:cubicBezTo>
                    <a:pt x="319984" y="219761"/>
                    <a:pt x="328401" y="219273"/>
                    <a:pt x="336839" y="214386"/>
                  </a:cubicBezTo>
                  <a:cubicBezTo>
                    <a:pt x="339276" y="223597"/>
                    <a:pt x="340334" y="225247"/>
                    <a:pt x="347776" y="231394"/>
                  </a:cubicBezTo>
                  <a:cubicBezTo>
                    <a:pt x="344929" y="235042"/>
                    <a:pt x="340752" y="236434"/>
                    <a:pt x="336756" y="238119"/>
                  </a:cubicBezTo>
                  <a:cubicBezTo>
                    <a:pt x="329828" y="241043"/>
                    <a:pt x="323507" y="238265"/>
                    <a:pt x="317144" y="236010"/>
                  </a:cubicBezTo>
                  <a:cubicBezTo>
                    <a:pt x="315731" y="235508"/>
                    <a:pt x="314478" y="234541"/>
                    <a:pt x="313050" y="234074"/>
                  </a:cubicBezTo>
                  <a:cubicBezTo>
                    <a:pt x="309757" y="232981"/>
                    <a:pt x="308539" y="230287"/>
                    <a:pt x="307453" y="227398"/>
                  </a:cubicBezTo>
                  <a:cubicBezTo>
                    <a:pt x="307049" y="226326"/>
                    <a:pt x="307425" y="225469"/>
                    <a:pt x="307850" y="224523"/>
                  </a:cubicBezTo>
                  <a:cubicBezTo>
                    <a:pt x="309340" y="221181"/>
                    <a:pt x="310607" y="217756"/>
                    <a:pt x="311616" y="214073"/>
                  </a:cubicBezTo>
                  <a:close/>
                  <a:moveTo>
                    <a:pt x="286874" y="165980"/>
                  </a:moveTo>
                  <a:cubicBezTo>
                    <a:pt x="287138" y="163210"/>
                    <a:pt x="287702" y="160501"/>
                    <a:pt x="288503" y="157842"/>
                  </a:cubicBezTo>
                  <a:cubicBezTo>
                    <a:pt x="291552" y="147713"/>
                    <a:pt x="295938" y="138314"/>
                    <a:pt x="303318" y="130517"/>
                  </a:cubicBezTo>
                  <a:cubicBezTo>
                    <a:pt x="308630" y="124906"/>
                    <a:pt x="314471" y="120352"/>
                    <a:pt x="322470" y="119252"/>
                  </a:cubicBezTo>
                  <a:cubicBezTo>
                    <a:pt x="325818" y="118793"/>
                    <a:pt x="328993" y="117317"/>
                    <a:pt x="332502" y="117603"/>
                  </a:cubicBezTo>
                  <a:cubicBezTo>
                    <a:pt x="333790" y="117707"/>
                    <a:pt x="334918" y="117895"/>
                    <a:pt x="336025" y="118654"/>
                  </a:cubicBezTo>
                  <a:cubicBezTo>
                    <a:pt x="338419" y="120290"/>
                    <a:pt x="340884" y="121821"/>
                    <a:pt x="343383" y="123290"/>
                  </a:cubicBezTo>
                  <a:cubicBezTo>
                    <a:pt x="347261" y="125574"/>
                    <a:pt x="350470" y="128540"/>
                    <a:pt x="352970" y="132271"/>
                  </a:cubicBezTo>
                  <a:cubicBezTo>
                    <a:pt x="355149" y="135522"/>
                    <a:pt x="357244" y="138829"/>
                    <a:pt x="359500" y="142032"/>
                  </a:cubicBezTo>
                  <a:cubicBezTo>
                    <a:pt x="363078" y="147114"/>
                    <a:pt x="363768" y="152997"/>
                    <a:pt x="364171" y="158914"/>
                  </a:cubicBezTo>
                  <a:cubicBezTo>
                    <a:pt x="364359" y="161664"/>
                    <a:pt x="364854" y="164442"/>
                    <a:pt x="364318" y="167519"/>
                  </a:cubicBezTo>
                  <a:cubicBezTo>
                    <a:pt x="361533" y="166962"/>
                    <a:pt x="359305" y="165897"/>
                    <a:pt x="357314" y="164282"/>
                  </a:cubicBezTo>
                  <a:cubicBezTo>
                    <a:pt x="353589" y="161253"/>
                    <a:pt x="349698" y="158462"/>
                    <a:pt x="345576" y="155997"/>
                  </a:cubicBezTo>
                  <a:cubicBezTo>
                    <a:pt x="339680" y="152474"/>
                    <a:pt x="336199" y="146989"/>
                    <a:pt x="333302" y="140987"/>
                  </a:cubicBezTo>
                  <a:cubicBezTo>
                    <a:pt x="332544" y="139414"/>
                    <a:pt x="332954" y="138070"/>
                    <a:pt x="333316" y="136615"/>
                  </a:cubicBezTo>
                  <a:cubicBezTo>
                    <a:pt x="333671" y="135195"/>
                    <a:pt x="332613" y="134938"/>
                    <a:pt x="331646" y="134617"/>
                  </a:cubicBezTo>
                  <a:cubicBezTo>
                    <a:pt x="330469" y="134227"/>
                    <a:pt x="329585" y="134548"/>
                    <a:pt x="329390" y="135829"/>
                  </a:cubicBezTo>
                  <a:cubicBezTo>
                    <a:pt x="328436" y="142018"/>
                    <a:pt x="324544" y="146404"/>
                    <a:pt x="319859" y="149836"/>
                  </a:cubicBezTo>
                  <a:cubicBezTo>
                    <a:pt x="311623" y="155872"/>
                    <a:pt x="302886" y="161191"/>
                    <a:pt x="293731" y="165772"/>
                  </a:cubicBezTo>
                  <a:cubicBezTo>
                    <a:pt x="292158" y="166558"/>
                    <a:pt x="290473" y="167150"/>
                    <a:pt x="288781" y="167644"/>
                  </a:cubicBezTo>
                  <a:cubicBezTo>
                    <a:pt x="286930" y="168194"/>
                    <a:pt x="286693" y="167874"/>
                    <a:pt x="286874" y="165980"/>
                  </a:cubicBezTo>
                  <a:close/>
                  <a:moveTo>
                    <a:pt x="286512" y="176033"/>
                  </a:moveTo>
                  <a:cubicBezTo>
                    <a:pt x="288712" y="177516"/>
                    <a:pt x="289861" y="180684"/>
                    <a:pt x="293341" y="179702"/>
                  </a:cubicBezTo>
                  <a:cubicBezTo>
                    <a:pt x="294288" y="179438"/>
                    <a:pt x="294441" y="180489"/>
                    <a:pt x="294609" y="181213"/>
                  </a:cubicBezTo>
                  <a:cubicBezTo>
                    <a:pt x="295806" y="186413"/>
                    <a:pt x="298312" y="191099"/>
                    <a:pt x="300289" y="196000"/>
                  </a:cubicBezTo>
                  <a:cubicBezTo>
                    <a:pt x="302086" y="200462"/>
                    <a:pt x="304202" y="204758"/>
                    <a:pt x="306854" y="208747"/>
                  </a:cubicBezTo>
                  <a:cubicBezTo>
                    <a:pt x="307996" y="210460"/>
                    <a:pt x="307725" y="211734"/>
                    <a:pt x="306618" y="213154"/>
                  </a:cubicBezTo>
                  <a:cubicBezTo>
                    <a:pt x="304620" y="215723"/>
                    <a:pt x="301563" y="216865"/>
                    <a:pt x="299022" y="218703"/>
                  </a:cubicBezTo>
                  <a:cubicBezTo>
                    <a:pt x="298549" y="219044"/>
                    <a:pt x="297560" y="218751"/>
                    <a:pt x="296829" y="218619"/>
                  </a:cubicBezTo>
                  <a:cubicBezTo>
                    <a:pt x="294233" y="218153"/>
                    <a:pt x="291650" y="217408"/>
                    <a:pt x="288524" y="219099"/>
                  </a:cubicBezTo>
                  <a:cubicBezTo>
                    <a:pt x="289185" y="217282"/>
                    <a:pt x="289499" y="216148"/>
                    <a:pt x="290000" y="215103"/>
                  </a:cubicBezTo>
                  <a:cubicBezTo>
                    <a:pt x="291469" y="212054"/>
                    <a:pt x="291504" y="209067"/>
                    <a:pt x="289909" y="206060"/>
                  </a:cubicBezTo>
                  <a:cubicBezTo>
                    <a:pt x="287306" y="201131"/>
                    <a:pt x="286888" y="195687"/>
                    <a:pt x="286568" y="190298"/>
                  </a:cubicBezTo>
                  <a:cubicBezTo>
                    <a:pt x="286289" y="185571"/>
                    <a:pt x="286512" y="180823"/>
                    <a:pt x="286512" y="176033"/>
                  </a:cubicBezTo>
                  <a:close/>
                  <a:moveTo>
                    <a:pt x="287445" y="225894"/>
                  </a:moveTo>
                  <a:cubicBezTo>
                    <a:pt x="288635" y="226980"/>
                    <a:pt x="289749" y="228150"/>
                    <a:pt x="290786" y="229382"/>
                  </a:cubicBezTo>
                  <a:cubicBezTo>
                    <a:pt x="290967" y="229598"/>
                    <a:pt x="290675" y="230350"/>
                    <a:pt x="290431" y="230754"/>
                  </a:cubicBezTo>
                  <a:cubicBezTo>
                    <a:pt x="288858" y="233322"/>
                    <a:pt x="287382" y="235975"/>
                    <a:pt x="284792" y="237729"/>
                  </a:cubicBezTo>
                  <a:cubicBezTo>
                    <a:pt x="279884" y="241050"/>
                    <a:pt x="274837" y="244058"/>
                    <a:pt x="268808" y="244865"/>
                  </a:cubicBezTo>
                  <a:cubicBezTo>
                    <a:pt x="268188" y="244949"/>
                    <a:pt x="267562" y="245004"/>
                    <a:pt x="266838" y="245088"/>
                  </a:cubicBezTo>
                  <a:cubicBezTo>
                    <a:pt x="266183" y="244997"/>
                    <a:pt x="265438" y="244928"/>
                    <a:pt x="264700" y="244796"/>
                  </a:cubicBezTo>
                  <a:cubicBezTo>
                    <a:pt x="261073" y="244141"/>
                    <a:pt x="260161" y="242234"/>
                    <a:pt x="261978" y="238968"/>
                  </a:cubicBezTo>
                  <a:cubicBezTo>
                    <a:pt x="263106" y="236936"/>
                    <a:pt x="264874" y="235467"/>
                    <a:pt x="266866" y="234381"/>
                  </a:cubicBezTo>
                  <a:cubicBezTo>
                    <a:pt x="272707" y="231199"/>
                    <a:pt x="278666" y="228268"/>
                    <a:pt x="284959" y="226068"/>
                  </a:cubicBezTo>
                  <a:cubicBezTo>
                    <a:pt x="285767" y="225797"/>
                    <a:pt x="286651" y="225177"/>
                    <a:pt x="287445" y="225894"/>
                  </a:cubicBezTo>
                  <a:close/>
                  <a:moveTo>
                    <a:pt x="218286" y="127941"/>
                  </a:moveTo>
                  <a:cubicBezTo>
                    <a:pt x="217826" y="130273"/>
                    <a:pt x="217492" y="132633"/>
                    <a:pt x="217046" y="135327"/>
                  </a:cubicBezTo>
                  <a:cubicBezTo>
                    <a:pt x="214854" y="133211"/>
                    <a:pt x="213085" y="131380"/>
                    <a:pt x="214060" y="128136"/>
                  </a:cubicBezTo>
                  <a:cubicBezTo>
                    <a:pt x="214561" y="126472"/>
                    <a:pt x="214338" y="124648"/>
                    <a:pt x="213503" y="122984"/>
                  </a:cubicBezTo>
                  <a:cubicBezTo>
                    <a:pt x="210913" y="117825"/>
                    <a:pt x="210043" y="112353"/>
                    <a:pt x="209667" y="106589"/>
                  </a:cubicBezTo>
                  <a:cubicBezTo>
                    <a:pt x="209333" y="101423"/>
                    <a:pt x="209145" y="96271"/>
                    <a:pt x="209075" y="91113"/>
                  </a:cubicBezTo>
                  <a:cubicBezTo>
                    <a:pt x="209013" y="86455"/>
                    <a:pt x="210231" y="82195"/>
                    <a:pt x="212709" y="78219"/>
                  </a:cubicBezTo>
                  <a:cubicBezTo>
                    <a:pt x="215452" y="73819"/>
                    <a:pt x="218787" y="69865"/>
                    <a:pt x="221767" y="65646"/>
                  </a:cubicBezTo>
                  <a:cubicBezTo>
                    <a:pt x="224085" y="62360"/>
                    <a:pt x="227761" y="62374"/>
                    <a:pt x="231214" y="61727"/>
                  </a:cubicBezTo>
                  <a:cubicBezTo>
                    <a:pt x="239436" y="60181"/>
                    <a:pt x="246224" y="63711"/>
                    <a:pt x="252858" y="67735"/>
                  </a:cubicBezTo>
                  <a:cubicBezTo>
                    <a:pt x="254007" y="68431"/>
                    <a:pt x="255023" y="69538"/>
                    <a:pt x="255768" y="70673"/>
                  </a:cubicBezTo>
                  <a:cubicBezTo>
                    <a:pt x="259681" y="76604"/>
                    <a:pt x="262556" y="82828"/>
                    <a:pt x="263371" y="90124"/>
                  </a:cubicBezTo>
                  <a:cubicBezTo>
                    <a:pt x="264283" y="98318"/>
                    <a:pt x="264067" y="106484"/>
                    <a:pt x="263962" y="114665"/>
                  </a:cubicBezTo>
                  <a:cubicBezTo>
                    <a:pt x="263914" y="118814"/>
                    <a:pt x="263294" y="122935"/>
                    <a:pt x="261498" y="126778"/>
                  </a:cubicBezTo>
                  <a:cubicBezTo>
                    <a:pt x="260579" y="128741"/>
                    <a:pt x="259855" y="130691"/>
                    <a:pt x="261073" y="132898"/>
                  </a:cubicBezTo>
                  <a:cubicBezTo>
                    <a:pt x="262187" y="134910"/>
                    <a:pt x="260050" y="135571"/>
                    <a:pt x="259333" y="136866"/>
                  </a:cubicBezTo>
                  <a:cubicBezTo>
                    <a:pt x="259013" y="134770"/>
                    <a:pt x="259131" y="132814"/>
                    <a:pt x="259458" y="130851"/>
                  </a:cubicBezTo>
                  <a:cubicBezTo>
                    <a:pt x="260280" y="125999"/>
                    <a:pt x="259208" y="124063"/>
                    <a:pt x="254348" y="123005"/>
                  </a:cubicBezTo>
                  <a:cubicBezTo>
                    <a:pt x="244100" y="120777"/>
                    <a:pt x="233838" y="119308"/>
                    <a:pt x="223444" y="122685"/>
                  </a:cubicBezTo>
                  <a:cubicBezTo>
                    <a:pt x="220534" y="123618"/>
                    <a:pt x="218850" y="125080"/>
                    <a:pt x="218286" y="127941"/>
                  </a:cubicBezTo>
                  <a:close/>
                  <a:moveTo>
                    <a:pt x="248632" y="141774"/>
                  </a:moveTo>
                  <a:cubicBezTo>
                    <a:pt x="248479" y="142241"/>
                    <a:pt x="248431" y="142749"/>
                    <a:pt x="248375" y="143250"/>
                  </a:cubicBezTo>
                  <a:cubicBezTo>
                    <a:pt x="247922" y="147434"/>
                    <a:pt x="246906" y="148423"/>
                    <a:pt x="242798" y="148583"/>
                  </a:cubicBezTo>
                  <a:cubicBezTo>
                    <a:pt x="241538" y="148632"/>
                    <a:pt x="240278" y="148590"/>
                    <a:pt x="238385" y="148590"/>
                  </a:cubicBezTo>
                  <a:cubicBezTo>
                    <a:pt x="235704" y="149425"/>
                    <a:pt x="232544" y="148297"/>
                    <a:pt x="229327" y="147831"/>
                  </a:cubicBezTo>
                  <a:cubicBezTo>
                    <a:pt x="228025" y="147643"/>
                    <a:pt x="227712" y="147079"/>
                    <a:pt x="227865" y="145812"/>
                  </a:cubicBezTo>
                  <a:cubicBezTo>
                    <a:pt x="228638" y="139477"/>
                    <a:pt x="229473" y="138704"/>
                    <a:pt x="235850" y="138412"/>
                  </a:cubicBezTo>
                  <a:cubicBezTo>
                    <a:pt x="239512" y="138244"/>
                    <a:pt x="243112" y="138808"/>
                    <a:pt x="246739" y="139052"/>
                  </a:cubicBezTo>
                  <a:cubicBezTo>
                    <a:pt x="248556" y="139177"/>
                    <a:pt x="249217" y="139999"/>
                    <a:pt x="248632" y="141774"/>
                  </a:cubicBezTo>
                  <a:close/>
                  <a:moveTo>
                    <a:pt x="223243" y="163328"/>
                  </a:moveTo>
                  <a:cubicBezTo>
                    <a:pt x="237897" y="170144"/>
                    <a:pt x="245646" y="170701"/>
                    <a:pt x="251905" y="168236"/>
                  </a:cubicBezTo>
                  <a:cubicBezTo>
                    <a:pt x="252963" y="171710"/>
                    <a:pt x="254564" y="174940"/>
                    <a:pt x="256416" y="178219"/>
                  </a:cubicBezTo>
                  <a:cubicBezTo>
                    <a:pt x="251320" y="182473"/>
                    <a:pt x="245653" y="184924"/>
                    <a:pt x="238935" y="185084"/>
                  </a:cubicBezTo>
                  <a:cubicBezTo>
                    <a:pt x="230608" y="185279"/>
                    <a:pt x="222665" y="183935"/>
                    <a:pt x="214756" y="180141"/>
                  </a:cubicBezTo>
                  <a:cubicBezTo>
                    <a:pt x="218418" y="175038"/>
                    <a:pt x="222247" y="170025"/>
                    <a:pt x="223243" y="163328"/>
                  </a:cubicBezTo>
                  <a:close/>
                  <a:moveTo>
                    <a:pt x="188830" y="189880"/>
                  </a:moveTo>
                  <a:cubicBezTo>
                    <a:pt x="195339" y="187952"/>
                    <a:pt x="202260" y="187500"/>
                    <a:pt x="208421" y="184415"/>
                  </a:cubicBezTo>
                  <a:cubicBezTo>
                    <a:pt x="209890" y="183677"/>
                    <a:pt x="210746" y="184381"/>
                    <a:pt x="211797" y="185084"/>
                  </a:cubicBezTo>
                  <a:cubicBezTo>
                    <a:pt x="216831" y="188453"/>
                    <a:pt x="221871" y="191837"/>
                    <a:pt x="227580" y="193974"/>
                  </a:cubicBezTo>
                  <a:cubicBezTo>
                    <a:pt x="229696" y="194768"/>
                    <a:pt x="231910" y="195318"/>
                    <a:pt x="234096" y="195909"/>
                  </a:cubicBezTo>
                  <a:cubicBezTo>
                    <a:pt x="236763" y="196633"/>
                    <a:pt x="236957" y="196842"/>
                    <a:pt x="236672" y="199926"/>
                  </a:cubicBezTo>
                  <a:cubicBezTo>
                    <a:pt x="236226" y="204695"/>
                    <a:pt x="235781" y="209471"/>
                    <a:pt x="235238" y="214226"/>
                  </a:cubicBezTo>
                  <a:cubicBezTo>
                    <a:pt x="234820" y="217881"/>
                    <a:pt x="235454" y="221223"/>
                    <a:pt x="237577" y="224286"/>
                  </a:cubicBezTo>
                  <a:cubicBezTo>
                    <a:pt x="238169" y="225135"/>
                    <a:pt x="238781" y="225894"/>
                    <a:pt x="239631" y="226465"/>
                  </a:cubicBezTo>
                  <a:cubicBezTo>
                    <a:pt x="241162" y="227502"/>
                    <a:pt x="242005" y="227391"/>
                    <a:pt x="242979" y="225657"/>
                  </a:cubicBezTo>
                  <a:cubicBezTo>
                    <a:pt x="244462" y="222998"/>
                    <a:pt x="245590" y="220206"/>
                    <a:pt x="245339" y="217039"/>
                  </a:cubicBezTo>
                  <a:cubicBezTo>
                    <a:pt x="244894" y="211386"/>
                    <a:pt x="244253" y="205760"/>
                    <a:pt x="243237" y="200184"/>
                  </a:cubicBezTo>
                  <a:cubicBezTo>
                    <a:pt x="243098" y="199439"/>
                    <a:pt x="243042" y="198687"/>
                    <a:pt x="242924" y="197796"/>
                  </a:cubicBezTo>
                  <a:cubicBezTo>
                    <a:pt x="244713" y="196898"/>
                    <a:pt x="246648" y="197462"/>
                    <a:pt x="248465" y="197211"/>
                  </a:cubicBezTo>
                  <a:cubicBezTo>
                    <a:pt x="255532" y="196251"/>
                    <a:pt x="261296" y="192637"/>
                    <a:pt x="266469" y="188168"/>
                  </a:cubicBezTo>
                  <a:cubicBezTo>
                    <a:pt x="268843" y="186121"/>
                    <a:pt x="270333" y="187834"/>
                    <a:pt x="272254" y="188196"/>
                  </a:cubicBezTo>
                  <a:cubicBezTo>
                    <a:pt x="274315" y="188579"/>
                    <a:pt x="273939" y="190145"/>
                    <a:pt x="273869" y="191454"/>
                  </a:cubicBezTo>
                  <a:cubicBezTo>
                    <a:pt x="273382" y="201312"/>
                    <a:pt x="276536" y="210063"/>
                    <a:pt x="282342" y="218403"/>
                  </a:cubicBezTo>
                  <a:cubicBezTo>
                    <a:pt x="276355" y="219427"/>
                    <a:pt x="270994" y="221362"/>
                    <a:pt x="265578" y="223123"/>
                  </a:cubicBezTo>
                  <a:cubicBezTo>
                    <a:pt x="258212" y="225518"/>
                    <a:pt x="253478" y="230127"/>
                    <a:pt x="251905" y="237813"/>
                  </a:cubicBezTo>
                  <a:cubicBezTo>
                    <a:pt x="251626" y="239177"/>
                    <a:pt x="251062" y="240319"/>
                    <a:pt x="249879" y="241301"/>
                  </a:cubicBezTo>
                  <a:cubicBezTo>
                    <a:pt x="244309" y="245916"/>
                    <a:pt x="238224" y="249725"/>
                    <a:pt x="231952" y="253261"/>
                  </a:cubicBezTo>
                  <a:cubicBezTo>
                    <a:pt x="229376" y="254709"/>
                    <a:pt x="229188" y="254667"/>
                    <a:pt x="228074" y="252161"/>
                  </a:cubicBezTo>
                  <a:cubicBezTo>
                    <a:pt x="222574" y="239776"/>
                    <a:pt x="213858" y="229570"/>
                    <a:pt x="205692" y="218988"/>
                  </a:cubicBezTo>
                  <a:cubicBezTo>
                    <a:pt x="205072" y="218187"/>
                    <a:pt x="204320" y="217463"/>
                    <a:pt x="203854" y="216586"/>
                  </a:cubicBezTo>
                  <a:cubicBezTo>
                    <a:pt x="199913" y="209144"/>
                    <a:pt x="194114" y="203491"/>
                    <a:pt x="187180" y="198861"/>
                  </a:cubicBezTo>
                  <a:cubicBezTo>
                    <a:pt x="185210" y="197545"/>
                    <a:pt x="183414" y="195972"/>
                    <a:pt x="181374" y="194392"/>
                  </a:cubicBezTo>
                  <a:cubicBezTo>
                    <a:pt x="183282" y="191475"/>
                    <a:pt x="185955" y="190737"/>
                    <a:pt x="188830" y="189880"/>
                  </a:cubicBezTo>
                  <a:close/>
                  <a:moveTo>
                    <a:pt x="157864" y="190792"/>
                  </a:moveTo>
                  <a:cubicBezTo>
                    <a:pt x="158358" y="191656"/>
                    <a:pt x="157899" y="192234"/>
                    <a:pt x="157182" y="192637"/>
                  </a:cubicBezTo>
                  <a:cubicBezTo>
                    <a:pt x="156304" y="193125"/>
                    <a:pt x="155427" y="193744"/>
                    <a:pt x="154473" y="193960"/>
                  </a:cubicBezTo>
                  <a:cubicBezTo>
                    <a:pt x="147957" y="195422"/>
                    <a:pt x="141406" y="196536"/>
                    <a:pt x="134806" y="194427"/>
                  </a:cubicBezTo>
                  <a:cubicBezTo>
                    <a:pt x="132523" y="193696"/>
                    <a:pt x="130455" y="192637"/>
                    <a:pt x="128617" y="190960"/>
                  </a:cubicBezTo>
                  <a:cubicBezTo>
                    <a:pt x="125547" y="188168"/>
                    <a:pt x="122491" y="185313"/>
                    <a:pt x="118822" y="183288"/>
                  </a:cubicBezTo>
                  <a:cubicBezTo>
                    <a:pt x="117534" y="182577"/>
                    <a:pt x="117046" y="181700"/>
                    <a:pt x="117415" y="180204"/>
                  </a:cubicBezTo>
                  <a:cubicBezTo>
                    <a:pt x="117736" y="178895"/>
                    <a:pt x="117764" y="177509"/>
                    <a:pt x="117931" y="176075"/>
                  </a:cubicBezTo>
                  <a:cubicBezTo>
                    <a:pt x="125909" y="179814"/>
                    <a:pt x="134270" y="181032"/>
                    <a:pt x="142917" y="181018"/>
                  </a:cubicBezTo>
                  <a:cubicBezTo>
                    <a:pt x="146864" y="181011"/>
                    <a:pt x="150415" y="180447"/>
                    <a:pt x="153325" y="177050"/>
                  </a:cubicBezTo>
                  <a:cubicBezTo>
                    <a:pt x="155274" y="181923"/>
                    <a:pt x="155532" y="186699"/>
                    <a:pt x="157864" y="190792"/>
                  </a:cubicBezTo>
                  <a:close/>
                  <a:moveTo>
                    <a:pt x="171544" y="128324"/>
                  </a:moveTo>
                  <a:cubicBezTo>
                    <a:pt x="171662" y="127238"/>
                    <a:pt x="172219" y="126848"/>
                    <a:pt x="173166" y="126583"/>
                  </a:cubicBezTo>
                  <a:cubicBezTo>
                    <a:pt x="174983" y="126068"/>
                    <a:pt x="175644" y="126374"/>
                    <a:pt x="175477" y="128219"/>
                  </a:cubicBezTo>
                  <a:cubicBezTo>
                    <a:pt x="174934" y="134207"/>
                    <a:pt x="172929" y="139630"/>
                    <a:pt x="168648" y="144113"/>
                  </a:cubicBezTo>
                  <a:cubicBezTo>
                    <a:pt x="169302" y="140960"/>
                    <a:pt x="170005" y="137813"/>
                    <a:pt x="170604" y="134645"/>
                  </a:cubicBezTo>
                  <a:cubicBezTo>
                    <a:pt x="170994" y="132557"/>
                    <a:pt x="171314" y="130447"/>
                    <a:pt x="171544" y="128324"/>
                  </a:cubicBezTo>
                  <a:close/>
                  <a:moveTo>
                    <a:pt x="89060" y="106457"/>
                  </a:moveTo>
                  <a:cubicBezTo>
                    <a:pt x="90090" y="102126"/>
                    <a:pt x="90647" y="97775"/>
                    <a:pt x="90654" y="93354"/>
                  </a:cubicBezTo>
                  <a:cubicBezTo>
                    <a:pt x="90661" y="90034"/>
                    <a:pt x="91657" y="87604"/>
                    <a:pt x="95172" y="86581"/>
                  </a:cubicBezTo>
                  <a:cubicBezTo>
                    <a:pt x="96843" y="86093"/>
                    <a:pt x="98326" y="85021"/>
                    <a:pt x="99934" y="84290"/>
                  </a:cubicBezTo>
                  <a:cubicBezTo>
                    <a:pt x="101904" y="83392"/>
                    <a:pt x="103227" y="81881"/>
                    <a:pt x="103847" y="79890"/>
                  </a:cubicBezTo>
                  <a:cubicBezTo>
                    <a:pt x="105601" y="74272"/>
                    <a:pt x="110078" y="72643"/>
                    <a:pt x="115195" y="72114"/>
                  </a:cubicBezTo>
                  <a:cubicBezTo>
                    <a:pt x="118056" y="71814"/>
                    <a:pt x="120966" y="72163"/>
                    <a:pt x="123848" y="71640"/>
                  </a:cubicBezTo>
                  <a:cubicBezTo>
                    <a:pt x="125763" y="71292"/>
                    <a:pt x="127719" y="71856"/>
                    <a:pt x="129306" y="72866"/>
                  </a:cubicBezTo>
                  <a:cubicBezTo>
                    <a:pt x="135558" y="76869"/>
                    <a:pt x="142687" y="77774"/>
                    <a:pt x="149760" y="78881"/>
                  </a:cubicBezTo>
                  <a:cubicBezTo>
                    <a:pt x="151703" y="79187"/>
                    <a:pt x="153262" y="79647"/>
                    <a:pt x="154397" y="81568"/>
                  </a:cubicBezTo>
                  <a:cubicBezTo>
                    <a:pt x="155490" y="83427"/>
                    <a:pt x="157558" y="84401"/>
                    <a:pt x="159569" y="85223"/>
                  </a:cubicBezTo>
                  <a:cubicBezTo>
                    <a:pt x="161254" y="85905"/>
                    <a:pt x="162459" y="87012"/>
                    <a:pt x="163399" y="88648"/>
                  </a:cubicBezTo>
                  <a:cubicBezTo>
                    <a:pt x="164777" y="91050"/>
                    <a:pt x="166253" y="93389"/>
                    <a:pt x="167569" y="95840"/>
                  </a:cubicBezTo>
                  <a:cubicBezTo>
                    <a:pt x="168989" y="98485"/>
                    <a:pt x="170082" y="100950"/>
                    <a:pt x="169581" y="104243"/>
                  </a:cubicBezTo>
                  <a:cubicBezTo>
                    <a:pt x="169205" y="106693"/>
                    <a:pt x="169866" y="109346"/>
                    <a:pt x="169741" y="112061"/>
                  </a:cubicBezTo>
                  <a:cubicBezTo>
                    <a:pt x="169755" y="112249"/>
                    <a:pt x="169748" y="112444"/>
                    <a:pt x="169713" y="112653"/>
                  </a:cubicBezTo>
                  <a:cubicBezTo>
                    <a:pt x="169734" y="112458"/>
                    <a:pt x="169734" y="112256"/>
                    <a:pt x="169741" y="112061"/>
                  </a:cubicBezTo>
                  <a:cubicBezTo>
                    <a:pt x="169657" y="110829"/>
                    <a:pt x="168599" y="110132"/>
                    <a:pt x="167945" y="109220"/>
                  </a:cubicBezTo>
                  <a:cubicBezTo>
                    <a:pt x="166622" y="107376"/>
                    <a:pt x="165174" y="105621"/>
                    <a:pt x="163879" y="103762"/>
                  </a:cubicBezTo>
                  <a:cubicBezTo>
                    <a:pt x="162807" y="102210"/>
                    <a:pt x="161240" y="100887"/>
                    <a:pt x="159597" y="100943"/>
                  </a:cubicBezTo>
                  <a:cubicBezTo>
                    <a:pt x="155497" y="101075"/>
                    <a:pt x="154661" y="97991"/>
                    <a:pt x="153492" y="95339"/>
                  </a:cubicBezTo>
                  <a:cubicBezTo>
                    <a:pt x="152434" y="92937"/>
                    <a:pt x="151605" y="91920"/>
                    <a:pt x="149008" y="91941"/>
                  </a:cubicBezTo>
                  <a:cubicBezTo>
                    <a:pt x="144984" y="91976"/>
                    <a:pt x="141009" y="92728"/>
                    <a:pt x="136957" y="92756"/>
                  </a:cubicBezTo>
                  <a:cubicBezTo>
                    <a:pt x="130608" y="92804"/>
                    <a:pt x="124851" y="90611"/>
                    <a:pt x="118982" y="88767"/>
                  </a:cubicBezTo>
                  <a:cubicBezTo>
                    <a:pt x="117485" y="88293"/>
                    <a:pt x="116629" y="86936"/>
                    <a:pt x="115682" y="85738"/>
                  </a:cubicBezTo>
                  <a:cubicBezTo>
                    <a:pt x="113698" y="83239"/>
                    <a:pt x="111811" y="82696"/>
                    <a:pt x="109075" y="83740"/>
                  </a:cubicBezTo>
                  <a:cubicBezTo>
                    <a:pt x="107766" y="84241"/>
                    <a:pt x="107021" y="85042"/>
                    <a:pt x="107021" y="86553"/>
                  </a:cubicBezTo>
                  <a:cubicBezTo>
                    <a:pt x="107028" y="89978"/>
                    <a:pt x="105720" y="92923"/>
                    <a:pt x="103318" y="95311"/>
                  </a:cubicBezTo>
                  <a:cubicBezTo>
                    <a:pt x="97867" y="100734"/>
                    <a:pt x="93502" y="106805"/>
                    <a:pt x="91594" y="114400"/>
                  </a:cubicBezTo>
                  <a:cubicBezTo>
                    <a:pt x="91552" y="114567"/>
                    <a:pt x="91225" y="114665"/>
                    <a:pt x="90905" y="114880"/>
                  </a:cubicBezTo>
                  <a:cubicBezTo>
                    <a:pt x="88726" y="112409"/>
                    <a:pt x="88350" y="109429"/>
                    <a:pt x="89060" y="106457"/>
                  </a:cubicBezTo>
                  <a:close/>
                  <a:moveTo>
                    <a:pt x="85537" y="132960"/>
                  </a:moveTo>
                  <a:cubicBezTo>
                    <a:pt x="90320" y="134401"/>
                    <a:pt x="91838" y="137674"/>
                    <a:pt x="92297" y="142164"/>
                  </a:cubicBezTo>
                  <a:cubicBezTo>
                    <a:pt x="88733" y="139867"/>
                    <a:pt x="86818" y="136873"/>
                    <a:pt x="85537" y="132960"/>
                  </a:cubicBezTo>
                  <a:close/>
                  <a:moveTo>
                    <a:pt x="111275" y="155976"/>
                  </a:moveTo>
                  <a:cubicBezTo>
                    <a:pt x="107397" y="152454"/>
                    <a:pt x="104265" y="148360"/>
                    <a:pt x="103443" y="142958"/>
                  </a:cubicBezTo>
                  <a:cubicBezTo>
                    <a:pt x="103213" y="141433"/>
                    <a:pt x="101758" y="140786"/>
                    <a:pt x="101229" y="139512"/>
                  </a:cubicBezTo>
                  <a:cubicBezTo>
                    <a:pt x="100359" y="137416"/>
                    <a:pt x="99649" y="135244"/>
                    <a:pt x="98605" y="133239"/>
                  </a:cubicBezTo>
                  <a:cubicBezTo>
                    <a:pt x="96175" y="128581"/>
                    <a:pt x="95507" y="123750"/>
                    <a:pt x="96641" y="118633"/>
                  </a:cubicBezTo>
                  <a:cubicBezTo>
                    <a:pt x="97101" y="116544"/>
                    <a:pt x="97567" y="114449"/>
                    <a:pt x="97867" y="112339"/>
                  </a:cubicBezTo>
                  <a:cubicBezTo>
                    <a:pt x="98458" y="108155"/>
                    <a:pt x="100317" y="104737"/>
                    <a:pt x="103464" y="101918"/>
                  </a:cubicBezTo>
                  <a:cubicBezTo>
                    <a:pt x="106019" y="99627"/>
                    <a:pt x="107599" y="96557"/>
                    <a:pt x="109653" y="93215"/>
                  </a:cubicBezTo>
                  <a:cubicBezTo>
                    <a:pt x="112292" y="97337"/>
                    <a:pt x="115912" y="99356"/>
                    <a:pt x="119950" y="101110"/>
                  </a:cubicBezTo>
                  <a:cubicBezTo>
                    <a:pt x="126814" y="104090"/>
                    <a:pt x="133915" y="105148"/>
                    <a:pt x="141302" y="105057"/>
                  </a:cubicBezTo>
                  <a:cubicBezTo>
                    <a:pt x="143418" y="105029"/>
                    <a:pt x="145611" y="103345"/>
                    <a:pt x="147407" y="104375"/>
                  </a:cubicBezTo>
                  <a:cubicBezTo>
                    <a:pt x="149022" y="105301"/>
                    <a:pt x="149851" y="107522"/>
                    <a:pt x="151424" y="108810"/>
                  </a:cubicBezTo>
                  <a:cubicBezTo>
                    <a:pt x="153227" y="110286"/>
                    <a:pt x="154870" y="111720"/>
                    <a:pt x="157383" y="112409"/>
                  </a:cubicBezTo>
                  <a:cubicBezTo>
                    <a:pt x="159723" y="113049"/>
                    <a:pt x="160635" y="115987"/>
                    <a:pt x="160795" y="118542"/>
                  </a:cubicBezTo>
                  <a:cubicBezTo>
                    <a:pt x="161115" y="123764"/>
                    <a:pt x="159918" y="128832"/>
                    <a:pt x="158609" y="133810"/>
                  </a:cubicBezTo>
                  <a:cubicBezTo>
                    <a:pt x="156813" y="140625"/>
                    <a:pt x="154752" y="147378"/>
                    <a:pt x="152608" y="154104"/>
                  </a:cubicBezTo>
                  <a:cubicBezTo>
                    <a:pt x="151341" y="158079"/>
                    <a:pt x="149308" y="161706"/>
                    <a:pt x="147073" y="165249"/>
                  </a:cubicBezTo>
                  <a:cubicBezTo>
                    <a:pt x="145131" y="168327"/>
                    <a:pt x="142388" y="169350"/>
                    <a:pt x="139102" y="169058"/>
                  </a:cubicBezTo>
                  <a:cubicBezTo>
                    <a:pt x="134472" y="168654"/>
                    <a:pt x="129905" y="167742"/>
                    <a:pt x="125380" y="166621"/>
                  </a:cubicBezTo>
                  <a:cubicBezTo>
                    <a:pt x="123869" y="166245"/>
                    <a:pt x="122623" y="165423"/>
                    <a:pt x="121446" y="164456"/>
                  </a:cubicBezTo>
                  <a:cubicBezTo>
                    <a:pt x="118042" y="161622"/>
                    <a:pt x="114533" y="158935"/>
                    <a:pt x="111275" y="155976"/>
                  </a:cubicBezTo>
                  <a:close/>
                  <a:moveTo>
                    <a:pt x="35447" y="11741"/>
                  </a:moveTo>
                  <a:cubicBezTo>
                    <a:pt x="37459" y="10432"/>
                    <a:pt x="39916" y="9485"/>
                    <a:pt x="42548" y="9819"/>
                  </a:cubicBezTo>
                  <a:cubicBezTo>
                    <a:pt x="43112" y="9889"/>
                    <a:pt x="43522" y="10230"/>
                    <a:pt x="43655" y="10689"/>
                  </a:cubicBezTo>
                  <a:cubicBezTo>
                    <a:pt x="43857" y="11386"/>
                    <a:pt x="43119" y="11316"/>
                    <a:pt x="42750" y="11539"/>
                  </a:cubicBezTo>
                  <a:cubicBezTo>
                    <a:pt x="41009" y="12618"/>
                    <a:pt x="42402" y="14275"/>
                    <a:pt x="42012" y="15660"/>
                  </a:cubicBezTo>
                  <a:cubicBezTo>
                    <a:pt x="40041" y="16342"/>
                    <a:pt x="38057" y="17025"/>
                    <a:pt x="36136" y="17686"/>
                  </a:cubicBezTo>
                  <a:cubicBezTo>
                    <a:pt x="35628" y="17317"/>
                    <a:pt x="35273" y="16892"/>
                    <a:pt x="35321" y="16384"/>
                  </a:cubicBezTo>
                  <a:cubicBezTo>
                    <a:pt x="35468" y="14790"/>
                    <a:pt x="34082" y="12625"/>
                    <a:pt x="35447" y="11741"/>
                  </a:cubicBezTo>
                  <a:close/>
                  <a:moveTo>
                    <a:pt x="22003" y="14317"/>
                  </a:moveTo>
                  <a:cubicBezTo>
                    <a:pt x="24565" y="13948"/>
                    <a:pt x="24684" y="13989"/>
                    <a:pt x="24461" y="16426"/>
                  </a:cubicBezTo>
                  <a:cubicBezTo>
                    <a:pt x="24259" y="18577"/>
                    <a:pt x="25589" y="20213"/>
                    <a:pt x="26194" y="22413"/>
                  </a:cubicBezTo>
                  <a:cubicBezTo>
                    <a:pt x="24823" y="22761"/>
                    <a:pt x="23939" y="23590"/>
                    <a:pt x="22358" y="23555"/>
                  </a:cubicBezTo>
                  <a:cubicBezTo>
                    <a:pt x="21968" y="22169"/>
                    <a:pt x="21641" y="20631"/>
                    <a:pt x="21098" y="19176"/>
                  </a:cubicBezTo>
                  <a:cubicBezTo>
                    <a:pt x="20569" y="17770"/>
                    <a:pt x="20541" y="16203"/>
                    <a:pt x="19601" y="15034"/>
                  </a:cubicBezTo>
                  <a:cubicBezTo>
                    <a:pt x="20263" y="13913"/>
                    <a:pt x="21231" y="14435"/>
                    <a:pt x="22003" y="14317"/>
                  </a:cubicBezTo>
                  <a:close/>
                  <a:moveTo>
                    <a:pt x="16385" y="40110"/>
                  </a:moveTo>
                  <a:cubicBezTo>
                    <a:pt x="14060" y="35202"/>
                    <a:pt x="12173" y="30134"/>
                    <a:pt x="10649" y="24926"/>
                  </a:cubicBezTo>
                  <a:cubicBezTo>
                    <a:pt x="9723" y="21766"/>
                    <a:pt x="9681" y="21780"/>
                    <a:pt x="12612" y="18856"/>
                  </a:cubicBezTo>
                  <a:cubicBezTo>
                    <a:pt x="13280" y="21557"/>
                    <a:pt x="13879" y="24042"/>
                    <a:pt x="14519" y="26521"/>
                  </a:cubicBezTo>
                  <a:cubicBezTo>
                    <a:pt x="15097" y="28735"/>
                    <a:pt x="15967" y="30809"/>
                    <a:pt x="17478" y="32584"/>
                  </a:cubicBezTo>
                  <a:cubicBezTo>
                    <a:pt x="18857" y="34214"/>
                    <a:pt x="20513" y="34770"/>
                    <a:pt x="22553" y="34158"/>
                  </a:cubicBezTo>
                  <a:cubicBezTo>
                    <a:pt x="30504" y="31763"/>
                    <a:pt x="38392" y="29194"/>
                    <a:pt x="46008" y="25831"/>
                  </a:cubicBezTo>
                  <a:cubicBezTo>
                    <a:pt x="47184" y="25309"/>
                    <a:pt x="47693" y="24014"/>
                    <a:pt x="49092" y="23520"/>
                  </a:cubicBezTo>
                  <a:cubicBezTo>
                    <a:pt x="49927" y="26792"/>
                    <a:pt x="49920" y="29667"/>
                    <a:pt x="47700" y="32410"/>
                  </a:cubicBezTo>
                  <a:cubicBezTo>
                    <a:pt x="45555" y="35063"/>
                    <a:pt x="43676" y="37959"/>
                    <a:pt x="41086" y="40180"/>
                  </a:cubicBezTo>
                  <a:cubicBezTo>
                    <a:pt x="37473" y="43278"/>
                    <a:pt x="36804" y="47156"/>
                    <a:pt x="37598" y="51486"/>
                  </a:cubicBezTo>
                  <a:cubicBezTo>
                    <a:pt x="38503" y="56443"/>
                    <a:pt x="39478" y="61386"/>
                    <a:pt x="40529" y="66308"/>
                  </a:cubicBezTo>
                  <a:cubicBezTo>
                    <a:pt x="41302" y="69914"/>
                    <a:pt x="40960" y="73583"/>
                    <a:pt x="41462" y="77217"/>
                  </a:cubicBezTo>
                  <a:cubicBezTo>
                    <a:pt x="42777" y="86727"/>
                    <a:pt x="45486" y="95930"/>
                    <a:pt x="47414" y="105301"/>
                  </a:cubicBezTo>
                  <a:cubicBezTo>
                    <a:pt x="48145" y="108865"/>
                    <a:pt x="48055" y="109395"/>
                    <a:pt x="44400" y="110126"/>
                  </a:cubicBezTo>
                  <a:cubicBezTo>
                    <a:pt x="38586" y="111288"/>
                    <a:pt x="32836" y="112618"/>
                    <a:pt x="27211" y="115458"/>
                  </a:cubicBezTo>
                  <a:cubicBezTo>
                    <a:pt x="25979" y="111755"/>
                    <a:pt x="24899" y="108392"/>
                    <a:pt x="23751" y="105050"/>
                  </a:cubicBezTo>
                  <a:cubicBezTo>
                    <a:pt x="21968" y="99864"/>
                    <a:pt x="21794" y="94447"/>
                    <a:pt x="21279" y="89066"/>
                  </a:cubicBezTo>
                  <a:cubicBezTo>
                    <a:pt x="20326" y="79229"/>
                    <a:pt x="20520" y="69371"/>
                    <a:pt x="20576" y="59520"/>
                  </a:cubicBezTo>
                  <a:cubicBezTo>
                    <a:pt x="20618" y="52711"/>
                    <a:pt x="19295" y="46244"/>
                    <a:pt x="16385" y="40110"/>
                  </a:cubicBezTo>
                  <a:close/>
                  <a:moveTo>
                    <a:pt x="24092" y="146181"/>
                  </a:moveTo>
                  <a:cubicBezTo>
                    <a:pt x="22748" y="141725"/>
                    <a:pt x="21620" y="137597"/>
                    <a:pt x="20221" y="133566"/>
                  </a:cubicBezTo>
                  <a:cubicBezTo>
                    <a:pt x="19692" y="132055"/>
                    <a:pt x="20305" y="131269"/>
                    <a:pt x="21356" y="130837"/>
                  </a:cubicBezTo>
                  <a:cubicBezTo>
                    <a:pt x="30838" y="126890"/>
                    <a:pt x="39436" y="120742"/>
                    <a:pt x="49990" y="119447"/>
                  </a:cubicBezTo>
                  <a:cubicBezTo>
                    <a:pt x="51250" y="119294"/>
                    <a:pt x="51918" y="119399"/>
                    <a:pt x="52280" y="120547"/>
                  </a:cubicBezTo>
                  <a:cubicBezTo>
                    <a:pt x="53353" y="123959"/>
                    <a:pt x="55302" y="126924"/>
                    <a:pt x="57216" y="129876"/>
                  </a:cubicBezTo>
                  <a:cubicBezTo>
                    <a:pt x="57982" y="131060"/>
                    <a:pt x="57787" y="131665"/>
                    <a:pt x="56652" y="132236"/>
                  </a:cubicBezTo>
                  <a:cubicBezTo>
                    <a:pt x="51375" y="134896"/>
                    <a:pt x="46446" y="138258"/>
                    <a:pt x="40612" y="139804"/>
                  </a:cubicBezTo>
                  <a:cubicBezTo>
                    <a:pt x="35015" y="141280"/>
                    <a:pt x="29752" y="143758"/>
                    <a:pt x="24092" y="146181"/>
                  </a:cubicBezTo>
                  <a:close/>
                  <a:moveTo>
                    <a:pt x="64464" y="340883"/>
                  </a:moveTo>
                  <a:cubicBezTo>
                    <a:pt x="67520" y="332410"/>
                    <a:pt x="67262" y="323534"/>
                    <a:pt x="67631" y="314720"/>
                  </a:cubicBezTo>
                  <a:cubicBezTo>
                    <a:pt x="68007" y="305649"/>
                    <a:pt x="68662" y="296599"/>
                    <a:pt x="69024" y="287527"/>
                  </a:cubicBezTo>
                  <a:cubicBezTo>
                    <a:pt x="69156" y="284137"/>
                    <a:pt x="68884" y="280698"/>
                    <a:pt x="68571" y="277335"/>
                  </a:cubicBezTo>
                  <a:cubicBezTo>
                    <a:pt x="67631" y="267241"/>
                    <a:pt x="68425" y="257167"/>
                    <a:pt x="68348" y="247086"/>
                  </a:cubicBezTo>
                  <a:cubicBezTo>
                    <a:pt x="68230" y="231464"/>
                    <a:pt x="65731" y="216092"/>
                    <a:pt x="60440" y="201500"/>
                  </a:cubicBezTo>
                  <a:cubicBezTo>
                    <a:pt x="56680" y="191141"/>
                    <a:pt x="51897" y="181032"/>
                    <a:pt x="46237" y="171446"/>
                  </a:cubicBezTo>
                  <a:cubicBezTo>
                    <a:pt x="43035" y="166022"/>
                    <a:pt x="39979" y="160508"/>
                    <a:pt x="36616" y="154598"/>
                  </a:cubicBezTo>
                  <a:cubicBezTo>
                    <a:pt x="46349" y="151159"/>
                    <a:pt x="56464" y="148534"/>
                    <a:pt x="64262" y="141015"/>
                  </a:cubicBezTo>
                  <a:cubicBezTo>
                    <a:pt x="66434" y="143522"/>
                    <a:pt x="67513" y="146320"/>
                    <a:pt x="68244" y="149216"/>
                  </a:cubicBezTo>
                  <a:cubicBezTo>
                    <a:pt x="69344" y="153574"/>
                    <a:pt x="71453" y="157438"/>
                    <a:pt x="73716" y="161232"/>
                  </a:cubicBezTo>
                  <a:cubicBezTo>
                    <a:pt x="75484" y="164212"/>
                    <a:pt x="77997" y="166510"/>
                    <a:pt x="80782" y="168542"/>
                  </a:cubicBezTo>
                  <a:cubicBezTo>
                    <a:pt x="86031" y="172371"/>
                    <a:pt x="90473" y="177022"/>
                    <a:pt x="94414" y="182153"/>
                  </a:cubicBezTo>
                  <a:cubicBezTo>
                    <a:pt x="97936" y="186734"/>
                    <a:pt x="102719" y="189873"/>
                    <a:pt x="107140" y="193403"/>
                  </a:cubicBezTo>
                  <a:cubicBezTo>
                    <a:pt x="111971" y="197260"/>
                    <a:pt x="117026" y="200825"/>
                    <a:pt x="121906" y="204619"/>
                  </a:cubicBezTo>
                  <a:cubicBezTo>
                    <a:pt x="127058" y="208629"/>
                    <a:pt x="132850" y="209931"/>
                    <a:pt x="138990" y="208121"/>
                  </a:cubicBezTo>
                  <a:cubicBezTo>
                    <a:pt x="147282" y="205677"/>
                    <a:pt x="154703" y="201465"/>
                    <a:pt x="161491" y="195506"/>
                  </a:cubicBezTo>
                  <a:cubicBezTo>
                    <a:pt x="166141" y="198527"/>
                    <a:pt x="171565" y="200400"/>
                    <a:pt x="176348" y="203456"/>
                  </a:cubicBezTo>
                  <a:cubicBezTo>
                    <a:pt x="182613" y="207459"/>
                    <a:pt x="189387" y="211086"/>
                    <a:pt x="193014" y="217916"/>
                  </a:cubicBezTo>
                  <a:cubicBezTo>
                    <a:pt x="198034" y="227356"/>
                    <a:pt x="204794" y="235543"/>
                    <a:pt x="211101" y="244037"/>
                  </a:cubicBezTo>
                  <a:cubicBezTo>
                    <a:pt x="215578" y="250066"/>
                    <a:pt x="218996" y="256631"/>
                    <a:pt x="222616" y="263133"/>
                  </a:cubicBezTo>
                  <a:cubicBezTo>
                    <a:pt x="223410" y="264560"/>
                    <a:pt x="224196" y="265953"/>
                    <a:pt x="225519" y="267046"/>
                  </a:cubicBezTo>
                  <a:cubicBezTo>
                    <a:pt x="227079" y="268341"/>
                    <a:pt x="228506" y="268535"/>
                    <a:pt x="230358" y="267651"/>
                  </a:cubicBezTo>
                  <a:cubicBezTo>
                    <a:pt x="233233" y="266273"/>
                    <a:pt x="235850" y="264456"/>
                    <a:pt x="238218" y="262430"/>
                  </a:cubicBezTo>
                  <a:cubicBezTo>
                    <a:pt x="243376" y="258009"/>
                    <a:pt x="248883" y="253874"/>
                    <a:pt x="252448" y="247559"/>
                  </a:cubicBezTo>
                  <a:cubicBezTo>
                    <a:pt x="253910" y="250038"/>
                    <a:pt x="255107" y="252377"/>
                    <a:pt x="257370" y="253895"/>
                  </a:cubicBezTo>
                  <a:cubicBezTo>
                    <a:pt x="258651" y="254751"/>
                    <a:pt x="260015" y="255482"/>
                    <a:pt x="261491" y="255698"/>
                  </a:cubicBezTo>
                  <a:cubicBezTo>
                    <a:pt x="263266" y="255955"/>
                    <a:pt x="263600" y="256888"/>
                    <a:pt x="263113" y="258295"/>
                  </a:cubicBezTo>
                  <a:cubicBezTo>
                    <a:pt x="262681" y="259534"/>
                    <a:pt x="262856" y="260801"/>
                    <a:pt x="262695" y="262047"/>
                  </a:cubicBezTo>
                  <a:cubicBezTo>
                    <a:pt x="262396" y="264421"/>
                    <a:pt x="262647" y="266962"/>
                    <a:pt x="261867" y="269141"/>
                  </a:cubicBezTo>
                  <a:cubicBezTo>
                    <a:pt x="261122" y="271216"/>
                    <a:pt x="258282" y="271606"/>
                    <a:pt x="256840" y="273290"/>
                  </a:cubicBezTo>
                  <a:cubicBezTo>
                    <a:pt x="249948" y="281324"/>
                    <a:pt x="240640" y="286546"/>
                    <a:pt x="233094" y="293828"/>
                  </a:cubicBezTo>
                  <a:cubicBezTo>
                    <a:pt x="230734" y="296104"/>
                    <a:pt x="227886" y="297782"/>
                    <a:pt x="225067" y="299488"/>
                  </a:cubicBezTo>
                  <a:cubicBezTo>
                    <a:pt x="223695" y="300316"/>
                    <a:pt x="222832" y="300337"/>
                    <a:pt x="221920" y="299049"/>
                  </a:cubicBezTo>
                  <a:cubicBezTo>
                    <a:pt x="220075" y="296446"/>
                    <a:pt x="217645" y="294427"/>
                    <a:pt x="215257" y="292352"/>
                  </a:cubicBezTo>
                  <a:cubicBezTo>
                    <a:pt x="212765" y="290194"/>
                    <a:pt x="210990" y="287298"/>
                    <a:pt x="208609" y="285119"/>
                  </a:cubicBezTo>
                  <a:cubicBezTo>
                    <a:pt x="201229" y="278366"/>
                    <a:pt x="196613" y="269552"/>
                    <a:pt x="190494" y="261873"/>
                  </a:cubicBezTo>
                  <a:cubicBezTo>
                    <a:pt x="188524" y="259401"/>
                    <a:pt x="187681" y="256652"/>
                    <a:pt x="187507" y="253519"/>
                  </a:cubicBezTo>
                  <a:cubicBezTo>
                    <a:pt x="187326" y="250393"/>
                    <a:pt x="186825" y="247274"/>
                    <a:pt x="186317" y="244176"/>
                  </a:cubicBezTo>
                  <a:cubicBezTo>
                    <a:pt x="185753" y="240779"/>
                    <a:pt x="182794" y="238690"/>
                    <a:pt x="179251" y="239038"/>
                  </a:cubicBezTo>
                  <a:cubicBezTo>
                    <a:pt x="175881" y="239365"/>
                    <a:pt x="173925" y="241217"/>
                    <a:pt x="173918" y="245004"/>
                  </a:cubicBezTo>
                  <a:cubicBezTo>
                    <a:pt x="173890" y="253602"/>
                    <a:pt x="174468" y="262144"/>
                    <a:pt x="175317" y="270680"/>
                  </a:cubicBezTo>
                  <a:cubicBezTo>
                    <a:pt x="175630" y="273840"/>
                    <a:pt x="175484" y="276994"/>
                    <a:pt x="175491" y="280155"/>
                  </a:cubicBezTo>
                  <a:cubicBezTo>
                    <a:pt x="175512" y="290389"/>
                    <a:pt x="176445" y="300588"/>
                    <a:pt x="176626" y="310801"/>
                  </a:cubicBezTo>
                  <a:cubicBezTo>
                    <a:pt x="176828" y="322260"/>
                    <a:pt x="177489" y="333747"/>
                    <a:pt x="175596" y="345192"/>
                  </a:cubicBezTo>
                  <a:cubicBezTo>
                    <a:pt x="174043" y="354570"/>
                    <a:pt x="174531" y="364024"/>
                    <a:pt x="175888" y="373437"/>
                  </a:cubicBezTo>
                  <a:cubicBezTo>
                    <a:pt x="176355" y="376653"/>
                    <a:pt x="176480" y="379925"/>
                    <a:pt x="176751" y="383086"/>
                  </a:cubicBezTo>
                  <a:cubicBezTo>
                    <a:pt x="175992" y="383371"/>
                    <a:pt x="175526" y="383211"/>
                    <a:pt x="175039" y="383044"/>
                  </a:cubicBezTo>
                  <a:cubicBezTo>
                    <a:pt x="164457" y="379333"/>
                    <a:pt x="153708" y="376159"/>
                    <a:pt x="143140" y="372371"/>
                  </a:cubicBezTo>
                  <a:cubicBezTo>
                    <a:pt x="134757" y="369371"/>
                    <a:pt x="126006" y="367373"/>
                    <a:pt x="117367" y="365124"/>
                  </a:cubicBezTo>
                  <a:cubicBezTo>
                    <a:pt x="113795" y="364191"/>
                    <a:pt x="110384" y="363008"/>
                    <a:pt x="107223" y="361107"/>
                  </a:cubicBezTo>
                  <a:cubicBezTo>
                    <a:pt x="102656" y="358357"/>
                    <a:pt x="97727" y="356554"/>
                    <a:pt x="92569" y="355162"/>
                  </a:cubicBezTo>
                  <a:cubicBezTo>
                    <a:pt x="84291" y="352934"/>
                    <a:pt x="76160" y="350205"/>
                    <a:pt x="68488" y="346278"/>
                  </a:cubicBezTo>
                  <a:cubicBezTo>
                    <a:pt x="67478" y="345763"/>
                    <a:pt x="66462" y="345234"/>
                    <a:pt x="65564" y="344552"/>
                  </a:cubicBezTo>
                  <a:cubicBezTo>
                    <a:pt x="64359" y="343626"/>
                    <a:pt x="63893" y="342470"/>
                    <a:pt x="64464" y="340883"/>
                  </a:cubicBezTo>
                  <a:close/>
                  <a:moveTo>
                    <a:pt x="244908" y="330851"/>
                  </a:moveTo>
                  <a:cubicBezTo>
                    <a:pt x="244024" y="323409"/>
                    <a:pt x="244079" y="316085"/>
                    <a:pt x="244977" y="308705"/>
                  </a:cubicBezTo>
                  <a:cubicBezTo>
                    <a:pt x="245298" y="306081"/>
                    <a:pt x="245903" y="303393"/>
                    <a:pt x="245409" y="300825"/>
                  </a:cubicBezTo>
                  <a:cubicBezTo>
                    <a:pt x="244957" y="298485"/>
                    <a:pt x="245924" y="297385"/>
                    <a:pt x="247560" y="296216"/>
                  </a:cubicBezTo>
                  <a:cubicBezTo>
                    <a:pt x="251981" y="293069"/>
                    <a:pt x="256235" y="289720"/>
                    <a:pt x="259862" y="285634"/>
                  </a:cubicBezTo>
                  <a:cubicBezTo>
                    <a:pt x="261073" y="286149"/>
                    <a:pt x="260481" y="287179"/>
                    <a:pt x="260481" y="287924"/>
                  </a:cubicBezTo>
                  <a:cubicBezTo>
                    <a:pt x="260475" y="291579"/>
                    <a:pt x="260913" y="295227"/>
                    <a:pt x="260906" y="298854"/>
                  </a:cubicBezTo>
                  <a:cubicBezTo>
                    <a:pt x="260899" y="306394"/>
                    <a:pt x="260363" y="313941"/>
                    <a:pt x="259409" y="321425"/>
                  </a:cubicBezTo>
                  <a:cubicBezTo>
                    <a:pt x="258107" y="331638"/>
                    <a:pt x="256555" y="341823"/>
                    <a:pt x="255267" y="352036"/>
                  </a:cubicBezTo>
                  <a:cubicBezTo>
                    <a:pt x="255086" y="353470"/>
                    <a:pt x="254689" y="353943"/>
                    <a:pt x="253360" y="354124"/>
                  </a:cubicBezTo>
                  <a:cubicBezTo>
                    <a:pt x="250401" y="354521"/>
                    <a:pt x="247484" y="355211"/>
                    <a:pt x="244337" y="355266"/>
                  </a:cubicBezTo>
                  <a:cubicBezTo>
                    <a:pt x="246864" y="347079"/>
                    <a:pt x="245869" y="338892"/>
                    <a:pt x="244908" y="330851"/>
                  </a:cubicBezTo>
                  <a:close/>
                  <a:moveTo>
                    <a:pt x="235920" y="349077"/>
                  </a:moveTo>
                  <a:cubicBezTo>
                    <a:pt x="235969" y="351375"/>
                    <a:pt x="236860" y="353421"/>
                    <a:pt x="237960" y="355684"/>
                  </a:cubicBezTo>
                  <a:cubicBezTo>
                    <a:pt x="233428" y="356478"/>
                    <a:pt x="229160" y="356478"/>
                    <a:pt x="224955" y="356986"/>
                  </a:cubicBezTo>
                  <a:cubicBezTo>
                    <a:pt x="213169" y="358413"/>
                    <a:pt x="201988" y="354995"/>
                    <a:pt x="190647" y="352843"/>
                  </a:cubicBezTo>
                  <a:cubicBezTo>
                    <a:pt x="189046" y="352537"/>
                    <a:pt x="188336" y="351876"/>
                    <a:pt x="188768" y="349975"/>
                  </a:cubicBezTo>
                  <a:cubicBezTo>
                    <a:pt x="191476" y="338084"/>
                    <a:pt x="191531" y="325964"/>
                    <a:pt x="191615" y="313857"/>
                  </a:cubicBezTo>
                  <a:cubicBezTo>
                    <a:pt x="191671" y="306408"/>
                    <a:pt x="191872" y="298945"/>
                    <a:pt x="191302" y="291503"/>
                  </a:cubicBezTo>
                  <a:cubicBezTo>
                    <a:pt x="190953" y="286977"/>
                    <a:pt x="190410" y="282473"/>
                    <a:pt x="190668" y="277321"/>
                  </a:cubicBezTo>
                  <a:cubicBezTo>
                    <a:pt x="192151" y="278672"/>
                    <a:pt x="192548" y="279995"/>
                    <a:pt x="193140" y="281192"/>
                  </a:cubicBezTo>
                  <a:cubicBezTo>
                    <a:pt x="195444" y="285912"/>
                    <a:pt x="198674" y="289964"/>
                    <a:pt x="202489" y="293487"/>
                  </a:cubicBezTo>
                  <a:cubicBezTo>
                    <a:pt x="207244" y="297873"/>
                    <a:pt x="211463" y="302704"/>
                    <a:pt x="215334" y="307842"/>
                  </a:cubicBezTo>
                  <a:cubicBezTo>
                    <a:pt x="220527" y="314727"/>
                    <a:pt x="222929" y="313982"/>
                    <a:pt x="228694" y="310954"/>
                  </a:cubicBezTo>
                  <a:cubicBezTo>
                    <a:pt x="232021" y="309200"/>
                    <a:pt x="235106" y="307055"/>
                    <a:pt x="238273" y="304486"/>
                  </a:cubicBezTo>
                  <a:cubicBezTo>
                    <a:pt x="239359" y="312117"/>
                    <a:pt x="238120" y="319266"/>
                    <a:pt x="237222" y="326423"/>
                  </a:cubicBezTo>
                  <a:cubicBezTo>
                    <a:pt x="236282" y="333949"/>
                    <a:pt x="235760" y="341489"/>
                    <a:pt x="235920" y="349077"/>
                  </a:cubicBezTo>
                  <a:close/>
                  <a:moveTo>
                    <a:pt x="209764" y="371522"/>
                  </a:moveTo>
                  <a:cubicBezTo>
                    <a:pt x="209507" y="371954"/>
                    <a:pt x="209277" y="372441"/>
                    <a:pt x="208915" y="372761"/>
                  </a:cubicBezTo>
                  <a:cubicBezTo>
                    <a:pt x="205156" y="376117"/>
                    <a:pt x="201814" y="379932"/>
                    <a:pt x="197839" y="383051"/>
                  </a:cubicBezTo>
                  <a:cubicBezTo>
                    <a:pt x="196217" y="384325"/>
                    <a:pt x="194323" y="384965"/>
                    <a:pt x="192353" y="385439"/>
                  </a:cubicBezTo>
                  <a:cubicBezTo>
                    <a:pt x="189916" y="386024"/>
                    <a:pt x="187403" y="386316"/>
                    <a:pt x="184904" y="387896"/>
                  </a:cubicBezTo>
                  <a:cubicBezTo>
                    <a:pt x="185530" y="377781"/>
                    <a:pt x="187243" y="368501"/>
                    <a:pt x="187633" y="358824"/>
                  </a:cubicBezTo>
                  <a:cubicBezTo>
                    <a:pt x="190745" y="359757"/>
                    <a:pt x="193300" y="361553"/>
                    <a:pt x="196119" y="362743"/>
                  </a:cubicBezTo>
                  <a:cubicBezTo>
                    <a:pt x="200289" y="364498"/>
                    <a:pt x="204459" y="366259"/>
                    <a:pt x="208630" y="368013"/>
                  </a:cubicBezTo>
                  <a:cubicBezTo>
                    <a:pt x="211031" y="369030"/>
                    <a:pt x="211108" y="369239"/>
                    <a:pt x="209764" y="371522"/>
                  </a:cubicBezTo>
                  <a:close/>
                  <a:moveTo>
                    <a:pt x="75150" y="361852"/>
                  </a:moveTo>
                  <a:cubicBezTo>
                    <a:pt x="82808" y="364727"/>
                    <a:pt x="90243" y="366976"/>
                    <a:pt x="97894" y="369120"/>
                  </a:cubicBezTo>
                  <a:cubicBezTo>
                    <a:pt x="95054" y="373485"/>
                    <a:pt x="92408" y="377704"/>
                    <a:pt x="89596" y="381812"/>
                  </a:cubicBezTo>
                  <a:cubicBezTo>
                    <a:pt x="87229" y="385272"/>
                    <a:pt x="84305" y="388217"/>
                    <a:pt x="80789" y="390556"/>
                  </a:cubicBezTo>
                  <a:cubicBezTo>
                    <a:pt x="78882" y="391823"/>
                    <a:pt x="76842" y="392672"/>
                    <a:pt x="74036" y="393076"/>
                  </a:cubicBezTo>
                  <a:cubicBezTo>
                    <a:pt x="74329" y="382717"/>
                    <a:pt x="75589" y="372532"/>
                    <a:pt x="75150" y="361852"/>
                  </a:cubicBezTo>
                  <a:close/>
                  <a:moveTo>
                    <a:pt x="57537" y="611114"/>
                  </a:moveTo>
                  <a:cubicBezTo>
                    <a:pt x="56005" y="611205"/>
                    <a:pt x="55190" y="610857"/>
                    <a:pt x="55434" y="609040"/>
                  </a:cubicBezTo>
                  <a:cubicBezTo>
                    <a:pt x="55970" y="605085"/>
                    <a:pt x="55371" y="601020"/>
                    <a:pt x="56534" y="596940"/>
                  </a:cubicBezTo>
                  <a:cubicBezTo>
                    <a:pt x="67958" y="602085"/>
                    <a:pt x="79912" y="604904"/>
                    <a:pt x="92179" y="606512"/>
                  </a:cubicBezTo>
                  <a:cubicBezTo>
                    <a:pt x="93919" y="606742"/>
                    <a:pt x="95701" y="606687"/>
                    <a:pt x="97463" y="606721"/>
                  </a:cubicBezTo>
                  <a:cubicBezTo>
                    <a:pt x="98243" y="606735"/>
                    <a:pt x="99127" y="606700"/>
                    <a:pt x="99203" y="607689"/>
                  </a:cubicBezTo>
                  <a:cubicBezTo>
                    <a:pt x="99461" y="611170"/>
                    <a:pt x="100721" y="614574"/>
                    <a:pt x="100199" y="618264"/>
                  </a:cubicBezTo>
                  <a:cubicBezTo>
                    <a:pt x="94845" y="617582"/>
                    <a:pt x="89638" y="616920"/>
                    <a:pt x="84437" y="616259"/>
                  </a:cubicBezTo>
                  <a:cubicBezTo>
                    <a:pt x="83692" y="616162"/>
                    <a:pt x="82940" y="615918"/>
                    <a:pt x="82202" y="615967"/>
                  </a:cubicBezTo>
                  <a:cubicBezTo>
                    <a:pt x="77559" y="616238"/>
                    <a:pt x="73201" y="615013"/>
                    <a:pt x="68947" y="613384"/>
                  </a:cubicBezTo>
                  <a:cubicBezTo>
                    <a:pt x="65250" y="611971"/>
                    <a:pt x="61526" y="610891"/>
                    <a:pt x="57537" y="611114"/>
                  </a:cubicBezTo>
                  <a:close/>
                  <a:moveTo>
                    <a:pt x="99189" y="647469"/>
                  </a:moveTo>
                  <a:cubicBezTo>
                    <a:pt x="95110" y="648444"/>
                    <a:pt x="91009" y="648820"/>
                    <a:pt x="86804" y="648541"/>
                  </a:cubicBezTo>
                  <a:cubicBezTo>
                    <a:pt x="82537" y="648256"/>
                    <a:pt x="78276" y="647636"/>
                    <a:pt x="73981" y="647859"/>
                  </a:cubicBezTo>
                  <a:cubicBezTo>
                    <a:pt x="70082" y="648061"/>
                    <a:pt x="66190" y="648304"/>
                    <a:pt x="62292" y="648499"/>
                  </a:cubicBezTo>
                  <a:cubicBezTo>
                    <a:pt x="61031" y="648562"/>
                    <a:pt x="59771" y="648576"/>
                    <a:pt x="58511" y="648513"/>
                  </a:cubicBezTo>
                  <a:cubicBezTo>
                    <a:pt x="57759" y="648478"/>
                    <a:pt x="56917" y="648311"/>
                    <a:pt x="56659" y="647462"/>
                  </a:cubicBezTo>
                  <a:cubicBezTo>
                    <a:pt x="56109" y="645666"/>
                    <a:pt x="55706" y="643765"/>
                    <a:pt x="55956" y="641934"/>
                  </a:cubicBezTo>
                  <a:cubicBezTo>
                    <a:pt x="56283" y="639567"/>
                    <a:pt x="57425" y="638975"/>
                    <a:pt x="59883" y="639456"/>
                  </a:cubicBezTo>
                  <a:cubicBezTo>
                    <a:pt x="64589" y="640368"/>
                    <a:pt x="69226" y="641579"/>
                    <a:pt x="73744" y="643139"/>
                  </a:cubicBezTo>
                  <a:cubicBezTo>
                    <a:pt x="76584" y="644120"/>
                    <a:pt x="79453" y="643995"/>
                    <a:pt x="82349" y="643939"/>
                  </a:cubicBezTo>
                  <a:cubicBezTo>
                    <a:pt x="83379" y="643918"/>
                    <a:pt x="84444" y="643682"/>
                    <a:pt x="84890" y="642651"/>
                  </a:cubicBezTo>
                  <a:cubicBezTo>
                    <a:pt x="85314" y="641670"/>
                    <a:pt x="84430" y="641001"/>
                    <a:pt x="83894" y="640354"/>
                  </a:cubicBezTo>
                  <a:cubicBezTo>
                    <a:pt x="81464" y="637423"/>
                    <a:pt x="78255" y="635766"/>
                    <a:pt x="74621" y="634896"/>
                  </a:cubicBezTo>
                  <a:cubicBezTo>
                    <a:pt x="70332" y="633866"/>
                    <a:pt x="65933" y="633587"/>
                    <a:pt x="61080" y="633281"/>
                  </a:cubicBezTo>
                  <a:cubicBezTo>
                    <a:pt x="62667" y="630559"/>
                    <a:pt x="64540" y="628609"/>
                    <a:pt x="65369" y="626054"/>
                  </a:cubicBezTo>
                  <a:cubicBezTo>
                    <a:pt x="65703" y="625017"/>
                    <a:pt x="66392" y="625247"/>
                    <a:pt x="67172" y="625532"/>
                  </a:cubicBezTo>
                  <a:cubicBezTo>
                    <a:pt x="75547" y="628616"/>
                    <a:pt x="84395" y="627280"/>
                    <a:pt x="93000" y="628254"/>
                  </a:cubicBezTo>
                  <a:cubicBezTo>
                    <a:pt x="96286" y="628623"/>
                    <a:pt x="96314" y="628352"/>
                    <a:pt x="97344" y="631596"/>
                  </a:cubicBezTo>
                  <a:cubicBezTo>
                    <a:pt x="97922" y="633413"/>
                    <a:pt x="98723" y="635126"/>
                    <a:pt x="99774" y="636713"/>
                  </a:cubicBezTo>
                  <a:cubicBezTo>
                    <a:pt x="101389" y="639150"/>
                    <a:pt x="101647" y="641844"/>
                    <a:pt x="101605" y="644677"/>
                  </a:cubicBezTo>
                  <a:cubicBezTo>
                    <a:pt x="101584" y="646425"/>
                    <a:pt x="100707" y="647107"/>
                    <a:pt x="99189" y="647469"/>
                  </a:cubicBezTo>
                  <a:close/>
                  <a:moveTo>
                    <a:pt x="137250" y="469900"/>
                  </a:moveTo>
                  <a:cubicBezTo>
                    <a:pt x="135391" y="460996"/>
                    <a:pt x="132105" y="452502"/>
                    <a:pt x="130267" y="443612"/>
                  </a:cubicBezTo>
                  <a:cubicBezTo>
                    <a:pt x="129097" y="437959"/>
                    <a:pt x="127531" y="432369"/>
                    <a:pt x="127392" y="426333"/>
                  </a:cubicBezTo>
                  <a:cubicBezTo>
                    <a:pt x="128896" y="425964"/>
                    <a:pt x="130316" y="426750"/>
                    <a:pt x="131757" y="426848"/>
                  </a:cubicBezTo>
                  <a:cubicBezTo>
                    <a:pt x="134820" y="427050"/>
                    <a:pt x="136776" y="425497"/>
                    <a:pt x="138531" y="423409"/>
                  </a:cubicBezTo>
                  <a:cubicBezTo>
                    <a:pt x="139589" y="422156"/>
                    <a:pt x="139450" y="420902"/>
                    <a:pt x="138308" y="419698"/>
                  </a:cubicBezTo>
                  <a:cubicBezTo>
                    <a:pt x="136651" y="417944"/>
                    <a:pt x="134493" y="417429"/>
                    <a:pt x="132251" y="416941"/>
                  </a:cubicBezTo>
                  <a:cubicBezTo>
                    <a:pt x="126849" y="415765"/>
                    <a:pt x="121453" y="416127"/>
                    <a:pt x="116093" y="417011"/>
                  </a:cubicBezTo>
                  <a:cubicBezTo>
                    <a:pt x="111735" y="417728"/>
                    <a:pt x="107356" y="418111"/>
                    <a:pt x="102970" y="418487"/>
                  </a:cubicBezTo>
                  <a:cubicBezTo>
                    <a:pt x="102468" y="418529"/>
                    <a:pt x="101877" y="418403"/>
                    <a:pt x="101480" y="418626"/>
                  </a:cubicBezTo>
                  <a:cubicBezTo>
                    <a:pt x="100589" y="419127"/>
                    <a:pt x="98841" y="418807"/>
                    <a:pt x="99022" y="420394"/>
                  </a:cubicBezTo>
                  <a:cubicBezTo>
                    <a:pt x="99162" y="421613"/>
                    <a:pt x="99941" y="422768"/>
                    <a:pt x="101403" y="423019"/>
                  </a:cubicBezTo>
                  <a:cubicBezTo>
                    <a:pt x="102893" y="423270"/>
                    <a:pt x="104376" y="423548"/>
                    <a:pt x="105880" y="423701"/>
                  </a:cubicBezTo>
                  <a:cubicBezTo>
                    <a:pt x="109507" y="424063"/>
                    <a:pt x="113113" y="424676"/>
                    <a:pt x="117060" y="424516"/>
                  </a:cubicBezTo>
                  <a:cubicBezTo>
                    <a:pt x="115689" y="428930"/>
                    <a:pt x="114401" y="433128"/>
                    <a:pt x="113092" y="437312"/>
                  </a:cubicBezTo>
                  <a:cubicBezTo>
                    <a:pt x="108421" y="452266"/>
                    <a:pt x="105246" y="467533"/>
                    <a:pt x="103359" y="483093"/>
                  </a:cubicBezTo>
                  <a:cubicBezTo>
                    <a:pt x="102420" y="490834"/>
                    <a:pt x="100735" y="498478"/>
                    <a:pt x="100046" y="506262"/>
                  </a:cubicBezTo>
                  <a:cubicBezTo>
                    <a:pt x="99343" y="514163"/>
                    <a:pt x="98591" y="522058"/>
                    <a:pt x="97797" y="529953"/>
                  </a:cubicBezTo>
                  <a:cubicBezTo>
                    <a:pt x="96718" y="540667"/>
                    <a:pt x="96725" y="551409"/>
                    <a:pt x="97400" y="562124"/>
                  </a:cubicBezTo>
                  <a:cubicBezTo>
                    <a:pt x="97999" y="571724"/>
                    <a:pt x="98041" y="581311"/>
                    <a:pt x="98082" y="590911"/>
                  </a:cubicBezTo>
                  <a:cubicBezTo>
                    <a:pt x="98096" y="594260"/>
                    <a:pt x="98291" y="593877"/>
                    <a:pt x="95005" y="593939"/>
                  </a:cubicBezTo>
                  <a:cubicBezTo>
                    <a:pt x="88064" y="594065"/>
                    <a:pt x="81123" y="594448"/>
                    <a:pt x="74182" y="594336"/>
                  </a:cubicBezTo>
                  <a:cubicBezTo>
                    <a:pt x="69038" y="594253"/>
                    <a:pt x="63879" y="593856"/>
                    <a:pt x="58804" y="592805"/>
                  </a:cubicBezTo>
                  <a:cubicBezTo>
                    <a:pt x="56903" y="592415"/>
                    <a:pt x="56068" y="591621"/>
                    <a:pt x="56207" y="589546"/>
                  </a:cubicBezTo>
                  <a:cubicBezTo>
                    <a:pt x="56896" y="579563"/>
                    <a:pt x="56277" y="569559"/>
                    <a:pt x="56555" y="559569"/>
                  </a:cubicBezTo>
                  <a:cubicBezTo>
                    <a:pt x="56799" y="550880"/>
                    <a:pt x="57432" y="542220"/>
                    <a:pt x="58358" y="533566"/>
                  </a:cubicBezTo>
                  <a:cubicBezTo>
                    <a:pt x="59228" y="525428"/>
                    <a:pt x="59799" y="517248"/>
                    <a:pt x="60293" y="509067"/>
                  </a:cubicBezTo>
                  <a:cubicBezTo>
                    <a:pt x="61192" y="494343"/>
                    <a:pt x="62960" y="479723"/>
                    <a:pt x="65724" y="465243"/>
                  </a:cubicBezTo>
                  <a:cubicBezTo>
                    <a:pt x="67144" y="457814"/>
                    <a:pt x="67952" y="450309"/>
                    <a:pt x="69114" y="442853"/>
                  </a:cubicBezTo>
                  <a:cubicBezTo>
                    <a:pt x="70124" y="436386"/>
                    <a:pt x="71481" y="429967"/>
                    <a:pt x="71850" y="423395"/>
                  </a:cubicBezTo>
                  <a:cubicBezTo>
                    <a:pt x="72184" y="417359"/>
                    <a:pt x="72825" y="411344"/>
                    <a:pt x="73180" y="405308"/>
                  </a:cubicBezTo>
                  <a:cubicBezTo>
                    <a:pt x="73277" y="403665"/>
                    <a:pt x="73799" y="402022"/>
                    <a:pt x="73618" y="400442"/>
                  </a:cubicBezTo>
                  <a:cubicBezTo>
                    <a:pt x="73361" y="398130"/>
                    <a:pt x="74698" y="397699"/>
                    <a:pt x="76382" y="397532"/>
                  </a:cubicBezTo>
                  <a:cubicBezTo>
                    <a:pt x="84597" y="396717"/>
                    <a:pt x="90612" y="392108"/>
                    <a:pt x="95896" y="386260"/>
                  </a:cubicBezTo>
                  <a:cubicBezTo>
                    <a:pt x="99537" y="382229"/>
                    <a:pt x="102907" y="378004"/>
                    <a:pt x="104299" y="372358"/>
                  </a:cubicBezTo>
                  <a:cubicBezTo>
                    <a:pt x="108811" y="375003"/>
                    <a:pt x="113405" y="376214"/>
                    <a:pt x="118223" y="376695"/>
                  </a:cubicBezTo>
                  <a:cubicBezTo>
                    <a:pt x="119219" y="376792"/>
                    <a:pt x="120172" y="377217"/>
                    <a:pt x="121161" y="377412"/>
                  </a:cubicBezTo>
                  <a:cubicBezTo>
                    <a:pt x="122623" y="377711"/>
                    <a:pt x="123298" y="378317"/>
                    <a:pt x="122985" y="380023"/>
                  </a:cubicBezTo>
                  <a:cubicBezTo>
                    <a:pt x="122407" y="383114"/>
                    <a:pt x="122108" y="386253"/>
                    <a:pt x="121683" y="389372"/>
                  </a:cubicBezTo>
                  <a:cubicBezTo>
                    <a:pt x="121377" y="391628"/>
                    <a:pt x="121029" y="393891"/>
                    <a:pt x="121620" y="396146"/>
                  </a:cubicBezTo>
                  <a:cubicBezTo>
                    <a:pt x="122059" y="397838"/>
                    <a:pt x="123068" y="398179"/>
                    <a:pt x="124266" y="396933"/>
                  </a:cubicBezTo>
                  <a:cubicBezTo>
                    <a:pt x="125784" y="395353"/>
                    <a:pt x="126605" y="393410"/>
                    <a:pt x="126842" y="391196"/>
                  </a:cubicBezTo>
                  <a:cubicBezTo>
                    <a:pt x="127246" y="387423"/>
                    <a:pt x="127183" y="383650"/>
                    <a:pt x="126661" y="379493"/>
                  </a:cubicBezTo>
                  <a:cubicBezTo>
                    <a:pt x="131813" y="380628"/>
                    <a:pt x="136623" y="381387"/>
                    <a:pt x="141141" y="383204"/>
                  </a:cubicBezTo>
                  <a:cubicBezTo>
                    <a:pt x="151807" y="387493"/>
                    <a:pt x="162869" y="390549"/>
                    <a:pt x="173800" y="394016"/>
                  </a:cubicBezTo>
                  <a:cubicBezTo>
                    <a:pt x="179828" y="395930"/>
                    <a:pt x="180030" y="395965"/>
                    <a:pt x="179049" y="402287"/>
                  </a:cubicBezTo>
                  <a:cubicBezTo>
                    <a:pt x="178116" y="408281"/>
                    <a:pt x="177782" y="414317"/>
                    <a:pt x="177420" y="420366"/>
                  </a:cubicBezTo>
                  <a:cubicBezTo>
                    <a:pt x="176911" y="428950"/>
                    <a:pt x="177127" y="437548"/>
                    <a:pt x="176626" y="446111"/>
                  </a:cubicBezTo>
                  <a:cubicBezTo>
                    <a:pt x="176111" y="454855"/>
                    <a:pt x="177454" y="463460"/>
                    <a:pt x="177580" y="472142"/>
                  </a:cubicBezTo>
                  <a:cubicBezTo>
                    <a:pt x="177670" y="478073"/>
                    <a:pt x="178443" y="483956"/>
                    <a:pt x="178589" y="489894"/>
                  </a:cubicBezTo>
                  <a:cubicBezTo>
                    <a:pt x="178937" y="503644"/>
                    <a:pt x="179237" y="517387"/>
                    <a:pt x="179390" y="531136"/>
                  </a:cubicBezTo>
                  <a:cubicBezTo>
                    <a:pt x="179459" y="537917"/>
                    <a:pt x="180385" y="544691"/>
                    <a:pt x="181068" y="551451"/>
                  </a:cubicBezTo>
                  <a:cubicBezTo>
                    <a:pt x="181945" y="560223"/>
                    <a:pt x="182975" y="568981"/>
                    <a:pt x="183114" y="577816"/>
                  </a:cubicBezTo>
                  <a:cubicBezTo>
                    <a:pt x="183170" y="581088"/>
                    <a:pt x="183449" y="584360"/>
                    <a:pt x="183616" y="587632"/>
                  </a:cubicBezTo>
                  <a:cubicBezTo>
                    <a:pt x="183734" y="590089"/>
                    <a:pt x="183727" y="590138"/>
                    <a:pt x="181221" y="590096"/>
                  </a:cubicBezTo>
                  <a:cubicBezTo>
                    <a:pt x="178318" y="590048"/>
                    <a:pt x="175415" y="589915"/>
                    <a:pt x="172512" y="589825"/>
                  </a:cubicBezTo>
                  <a:cubicBezTo>
                    <a:pt x="163426" y="589546"/>
                    <a:pt x="154689" y="591134"/>
                    <a:pt x="146258" y="594538"/>
                  </a:cubicBezTo>
                  <a:cubicBezTo>
                    <a:pt x="145604" y="594803"/>
                    <a:pt x="144922" y="595311"/>
                    <a:pt x="143690" y="594935"/>
                  </a:cubicBezTo>
                  <a:cubicBezTo>
                    <a:pt x="144414" y="586267"/>
                    <a:pt x="144427" y="577690"/>
                    <a:pt x="145033" y="569127"/>
                  </a:cubicBezTo>
                  <a:cubicBezTo>
                    <a:pt x="145701" y="559694"/>
                    <a:pt x="145882" y="550226"/>
                    <a:pt x="145507" y="540723"/>
                  </a:cubicBezTo>
                  <a:cubicBezTo>
                    <a:pt x="145151" y="531749"/>
                    <a:pt x="143822" y="522928"/>
                    <a:pt x="143007" y="514031"/>
                  </a:cubicBezTo>
                  <a:cubicBezTo>
                    <a:pt x="142569" y="509262"/>
                    <a:pt x="142541" y="504459"/>
                    <a:pt x="142137" y="499690"/>
                  </a:cubicBezTo>
                  <a:cubicBezTo>
                    <a:pt x="141274" y="489651"/>
                    <a:pt x="139317" y="479779"/>
                    <a:pt x="137250" y="469900"/>
                  </a:cubicBezTo>
                  <a:close/>
                  <a:moveTo>
                    <a:pt x="144692" y="617617"/>
                  </a:moveTo>
                  <a:cubicBezTo>
                    <a:pt x="143077" y="618027"/>
                    <a:pt x="142353" y="617888"/>
                    <a:pt x="142262" y="616057"/>
                  </a:cubicBezTo>
                  <a:cubicBezTo>
                    <a:pt x="142088" y="612534"/>
                    <a:pt x="141859" y="609019"/>
                    <a:pt x="142276" y="605496"/>
                  </a:cubicBezTo>
                  <a:cubicBezTo>
                    <a:pt x="142617" y="602621"/>
                    <a:pt x="142958" y="602001"/>
                    <a:pt x="145729" y="601799"/>
                  </a:cubicBezTo>
                  <a:cubicBezTo>
                    <a:pt x="149858" y="601500"/>
                    <a:pt x="153958" y="600720"/>
                    <a:pt x="157850" y="600950"/>
                  </a:cubicBezTo>
                  <a:cubicBezTo>
                    <a:pt x="165243" y="600783"/>
                    <a:pt x="172052" y="602676"/>
                    <a:pt x="178944" y="604041"/>
                  </a:cubicBezTo>
                  <a:cubicBezTo>
                    <a:pt x="179439" y="604138"/>
                    <a:pt x="179912" y="604333"/>
                    <a:pt x="180406" y="604410"/>
                  </a:cubicBezTo>
                  <a:cubicBezTo>
                    <a:pt x="184632" y="605064"/>
                    <a:pt x="184653" y="605057"/>
                    <a:pt x="185036" y="609255"/>
                  </a:cubicBezTo>
                  <a:cubicBezTo>
                    <a:pt x="185189" y="610884"/>
                    <a:pt x="185071" y="612555"/>
                    <a:pt x="185384" y="614143"/>
                  </a:cubicBezTo>
                  <a:cubicBezTo>
                    <a:pt x="185767" y="616120"/>
                    <a:pt x="184827" y="616990"/>
                    <a:pt x="183163" y="617296"/>
                  </a:cubicBezTo>
                  <a:cubicBezTo>
                    <a:pt x="175839" y="618626"/>
                    <a:pt x="168453" y="619552"/>
                    <a:pt x="161094" y="617867"/>
                  </a:cubicBezTo>
                  <a:cubicBezTo>
                    <a:pt x="155601" y="616607"/>
                    <a:pt x="150164" y="616231"/>
                    <a:pt x="144692" y="617617"/>
                  </a:cubicBezTo>
                  <a:close/>
                  <a:moveTo>
                    <a:pt x="191392" y="651089"/>
                  </a:moveTo>
                  <a:cubicBezTo>
                    <a:pt x="187340" y="653651"/>
                    <a:pt x="183268" y="655781"/>
                    <a:pt x="177984" y="654835"/>
                  </a:cubicBezTo>
                  <a:cubicBezTo>
                    <a:pt x="174175" y="654152"/>
                    <a:pt x="170263" y="653818"/>
                    <a:pt x="166441" y="653080"/>
                  </a:cubicBezTo>
                  <a:cubicBezTo>
                    <a:pt x="162027" y="652231"/>
                    <a:pt x="159110" y="649216"/>
                    <a:pt x="155831" y="646355"/>
                  </a:cubicBezTo>
                  <a:cubicBezTo>
                    <a:pt x="152427" y="643389"/>
                    <a:pt x="152169" y="640389"/>
                    <a:pt x="153053" y="636692"/>
                  </a:cubicBezTo>
                  <a:cubicBezTo>
                    <a:pt x="153694" y="633998"/>
                    <a:pt x="153053" y="631157"/>
                    <a:pt x="154035" y="628505"/>
                  </a:cubicBezTo>
                  <a:cubicBezTo>
                    <a:pt x="157175" y="628846"/>
                    <a:pt x="160273" y="629208"/>
                    <a:pt x="163378" y="629521"/>
                  </a:cubicBezTo>
                  <a:cubicBezTo>
                    <a:pt x="167436" y="629932"/>
                    <a:pt x="171419" y="629020"/>
                    <a:pt x="175415" y="628609"/>
                  </a:cubicBezTo>
                  <a:cubicBezTo>
                    <a:pt x="179278" y="628212"/>
                    <a:pt x="182641" y="628554"/>
                    <a:pt x="185147" y="632334"/>
                  </a:cubicBezTo>
                  <a:cubicBezTo>
                    <a:pt x="182850" y="633357"/>
                    <a:pt x="180378" y="633462"/>
                    <a:pt x="178046" y="634026"/>
                  </a:cubicBezTo>
                  <a:cubicBezTo>
                    <a:pt x="175700" y="634597"/>
                    <a:pt x="173458" y="635397"/>
                    <a:pt x="171286" y="636400"/>
                  </a:cubicBezTo>
                  <a:cubicBezTo>
                    <a:pt x="169441" y="637256"/>
                    <a:pt x="167736" y="638363"/>
                    <a:pt x="166448" y="639957"/>
                  </a:cubicBezTo>
                  <a:cubicBezTo>
                    <a:pt x="165682" y="640904"/>
                    <a:pt x="164366" y="641858"/>
                    <a:pt x="164909" y="643208"/>
                  </a:cubicBezTo>
                  <a:cubicBezTo>
                    <a:pt x="165585" y="644865"/>
                    <a:pt x="167311" y="644176"/>
                    <a:pt x="168606" y="644204"/>
                  </a:cubicBezTo>
                  <a:cubicBezTo>
                    <a:pt x="170771" y="644246"/>
                    <a:pt x="172804" y="643661"/>
                    <a:pt x="174760" y="642672"/>
                  </a:cubicBezTo>
                  <a:cubicBezTo>
                    <a:pt x="179042" y="640514"/>
                    <a:pt x="183664" y="639219"/>
                    <a:pt x="188183" y="637667"/>
                  </a:cubicBezTo>
                  <a:cubicBezTo>
                    <a:pt x="189673" y="637158"/>
                    <a:pt x="190543" y="637353"/>
                    <a:pt x="191267" y="638718"/>
                  </a:cubicBezTo>
                  <a:cubicBezTo>
                    <a:pt x="191977" y="640055"/>
                    <a:pt x="192868" y="641294"/>
                    <a:pt x="193557" y="642637"/>
                  </a:cubicBezTo>
                  <a:cubicBezTo>
                    <a:pt x="195430" y="646285"/>
                    <a:pt x="194859" y="648896"/>
                    <a:pt x="191392" y="651089"/>
                  </a:cubicBezTo>
                  <a:close/>
                  <a:moveTo>
                    <a:pt x="224816" y="642610"/>
                  </a:moveTo>
                  <a:cubicBezTo>
                    <a:pt x="224551" y="644420"/>
                    <a:pt x="223243" y="645575"/>
                    <a:pt x="221822" y="646292"/>
                  </a:cubicBezTo>
                  <a:cubicBezTo>
                    <a:pt x="217005" y="648715"/>
                    <a:pt x="212542" y="651862"/>
                    <a:pt x="207363" y="653547"/>
                  </a:cubicBezTo>
                  <a:cubicBezTo>
                    <a:pt x="206910" y="653693"/>
                    <a:pt x="206451" y="653937"/>
                    <a:pt x="205664" y="653421"/>
                  </a:cubicBezTo>
                  <a:cubicBezTo>
                    <a:pt x="207822" y="644489"/>
                    <a:pt x="208052" y="635773"/>
                    <a:pt x="199503" y="629104"/>
                  </a:cubicBezTo>
                  <a:cubicBezTo>
                    <a:pt x="207899" y="629027"/>
                    <a:pt x="215954" y="628985"/>
                    <a:pt x="223981" y="629772"/>
                  </a:cubicBezTo>
                  <a:cubicBezTo>
                    <a:pt x="225380" y="629911"/>
                    <a:pt x="225603" y="630559"/>
                    <a:pt x="225603" y="631707"/>
                  </a:cubicBezTo>
                  <a:cubicBezTo>
                    <a:pt x="225603" y="635362"/>
                    <a:pt x="225352" y="638996"/>
                    <a:pt x="224816" y="642610"/>
                  </a:cubicBezTo>
                  <a:close/>
                  <a:moveTo>
                    <a:pt x="251953" y="545694"/>
                  </a:moveTo>
                  <a:cubicBezTo>
                    <a:pt x="251710" y="537158"/>
                    <a:pt x="251229" y="528595"/>
                    <a:pt x="250129" y="520081"/>
                  </a:cubicBezTo>
                  <a:cubicBezTo>
                    <a:pt x="249336" y="513969"/>
                    <a:pt x="249106" y="507786"/>
                    <a:pt x="248493" y="501646"/>
                  </a:cubicBezTo>
                  <a:cubicBezTo>
                    <a:pt x="247665" y="493257"/>
                    <a:pt x="246043" y="484965"/>
                    <a:pt x="245395" y="476549"/>
                  </a:cubicBezTo>
                  <a:cubicBezTo>
                    <a:pt x="245138" y="473172"/>
                    <a:pt x="244288" y="469823"/>
                    <a:pt x="244170" y="466454"/>
                  </a:cubicBezTo>
                  <a:cubicBezTo>
                    <a:pt x="244024" y="462186"/>
                    <a:pt x="244233" y="457891"/>
                    <a:pt x="244511" y="453623"/>
                  </a:cubicBezTo>
                  <a:cubicBezTo>
                    <a:pt x="244796" y="449202"/>
                    <a:pt x="244595" y="444803"/>
                    <a:pt x="244539" y="440389"/>
                  </a:cubicBezTo>
                  <a:cubicBezTo>
                    <a:pt x="244421" y="431666"/>
                    <a:pt x="244177" y="422935"/>
                    <a:pt x="244901" y="413962"/>
                  </a:cubicBezTo>
                  <a:cubicBezTo>
                    <a:pt x="249468" y="413836"/>
                    <a:pt x="250686" y="410244"/>
                    <a:pt x="251925" y="406749"/>
                  </a:cubicBezTo>
                  <a:cubicBezTo>
                    <a:pt x="253185" y="403226"/>
                    <a:pt x="251856" y="401166"/>
                    <a:pt x="248096" y="400734"/>
                  </a:cubicBezTo>
                  <a:cubicBezTo>
                    <a:pt x="246975" y="400602"/>
                    <a:pt x="245820" y="400671"/>
                    <a:pt x="244685" y="400741"/>
                  </a:cubicBezTo>
                  <a:cubicBezTo>
                    <a:pt x="238649" y="401089"/>
                    <a:pt x="232620" y="401618"/>
                    <a:pt x="226765" y="403240"/>
                  </a:cubicBezTo>
                  <a:cubicBezTo>
                    <a:pt x="223834" y="404055"/>
                    <a:pt x="222811" y="405496"/>
                    <a:pt x="223375" y="407779"/>
                  </a:cubicBezTo>
                  <a:cubicBezTo>
                    <a:pt x="223681" y="409012"/>
                    <a:pt x="224189" y="410007"/>
                    <a:pt x="225860" y="410139"/>
                  </a:cubicBezTo>
                  <a:cubicBezTo>
                    <a:pt x="227587" y="410272"/>
                    <a:pt x="229251" y="411059"/>
                    <a:pt x="230977" y="411323"/>
                  </a:cubicBezTo>
                  <a:cubicBezTo>
                    <a:pt x="232662" y="411588"/>
                    <a:pt x="233365" y="412256"/>
                    <a:pt x="233163" y="414045"/>
                  </a:cubicBezTo>
                  <a:cubicBezTo>
                    <a:pt x="231764" y="426395"/>
                    <a:pt x="232718" y="438794"/>
                    <a:pt x="232411" y="451166"/>
                  </a:cubicBezTo>
                  <a:cubicBezTo>
                    <a:pt x="232161" y="461260"/>
                    <a:pt x="231548" y="471341"/>
                    <a:pt x="231249" y="481436"/>
                  </a:cubicBezTo>
                  <a:cubicBezTo>
                    <a:pt x="230963" y="490883"/>
                    <a:pt x="230190" y="500316"/>
                    <a:pt x="230128" y="509784"/>
                  </a:cubicBezTo>
                  <a:cubicBezTo>
                    <a:pt x="230072" y="518236"/>
                    <a:pt x="229265" y="526639"/>
                    <a:pt x="228561" y="535056"/>
                  </a:cubicBezTo>
                  <a:cubicBezTo>
                    <a:pt x="228060" y="541085"/>
                    <a:pt x="228151" y="547163"/>
                    <a:pt x="227733" y="553199"/>
                  </a:cubicBezTo>
                  <a:cubicBezTo>
                    <a:pt x="227002" y="563760"/>
                    <a:pt x="225456" y="574223"/>
                    <a:pt x="223653" y="584645"/>
                  </a:cubicBezTo>
                  <a:cubicBezTo>
                    <a:pt x="222978" y="588551"/>
                    <a:pt x="223166" y="592484"/>
                    <a:pt x="223396" y="596369"/>
                  </a:cubicBezTo>
                  <a:cubicBezTo>
                    <a:pt x="223765" y="602461"/>
                    <a:pt x="222867" y="608371"/>
                    <a:pt x="221843" y="614317"/>
                  </a:cubicBezTo>
                  <a:cubicBezTo>
                    <a:pt x="221572" y="615890"/>
                    <a:pt x="220938" y="616482"/>
                    <a:pt x="219379" y="616433"/>
                  </a:cubicBezTo>
                  <a:cubicBezTo>
                    <a:pt x="212946" y="616224"/>
                    <a:pt x="206506" y="616691"/>
                    <a:pt x="200081" y="615967"/>
                  </a:cubicBezTo>
                  <a:cubicBezTo>
                    <a:pt x="198960" y="615841"/>
                    <a:pt x="198493" y="615368"/>
                    <a:pt x="198458" y="614331"/>
                  </a:cubicBezTo>
                  <a:cubicBezTo>
                    <a:pt x="198236" y="608260"/>
                    <a:pt x="196906" y="602314"/>
                    <a:pt x="196530" y="596244"/>
                  </a:cubicBezTo>
                  <a:cubicBezTo>
                    <a:pt x="195938" y="586657"/>
                    <a:pt x="195360" y="577071"/>
                    <a:pt x="195193" y="567470"/>
                  </a:cubicBezTo>
                  <a:cubicBezTo>
                    <a:pt x="195117" y="563029"/>
                    <a:pt x="194595" y="558650"/>
                    <a:pt x="193975" y="554278"/>
                  </a:cubicBezTo>
                  <a:cubicBezTo>
                    <a:pt x="193265" y="549244"/>
                    <a:pt x="193843" y="544169"/>
                    <a:pt x="193286" y="539122"/>
                  </a:cubicBezTo>
                  <a:cubicBezTo>
                    <a:pt x="192457" y="531603"/>
                    <a:pt x="191538" y="524077"/>
                    <a:pt x="191350" y="516503"/>
                  </a:cubicBezTo>
                  <a:cubicBezTo>
                    <a:pt x="191169" y="509436"/>
                    <a:pt x="190877" y="502363"/>
                    <a:pt x="191176" y="495290"/>
                  </a:cubicBezTo>
                  <a:cubicBezTo>
                    <a:pt x="191239" y="493800"/>
                    <a:pt x="190947" y="492289"/>
                    <a:pt x="190800" y="490786"/>
                  </a:cubicBezTo>
                  <a:cubicBezTo>
                    <a:pt x="190271" y="485293"/>
                    <a:pt x="189652" y="479800"/>
                    <a:pt x="189714" y="473750"/>
                  </a:cubicBezTo>
                  <a:cubicBezTo>
                    <a:pt x="194581" y="482243"/>
                    <a:pt x="199565" y="490284"/>
                    <a:pt x="206882" y="497128"/>
                  </a:cubicBezTo>
                  <a:cubicBezTo>
                    <a:pt x="207223" y="495297"/>
                    <a:pt x="206562" y="494350"/>
                    <a:pt x="206116" y="493361"/>
                  </a:cubicBezTo>
                  <a:cubicBezTo>
                    <a:pt x="203366" y="487249"/>
                    <a:pt x="200199" y="481366"/>
                    <a:pt x="196398" y="475838"/>
                  </a:cubicBezTo>
                  <a:cubicBezTo>
                    <a:pt x="195256" y="474175"/>
                    <a:pt x="194233" y="472413"/>
                    <a:pt x="192986" y="470833"/>
                  </a:cubicBezTo>
                  <a:cubicBezTo>
                    <a:pt x="189457" y="466356"/>
                    <a:pt x="188197" y="461212"/>
                    <a:pt x="188322" y="455635"/>
                  </a:cubicBezTo>
                  <a:cubicBezTo>
                    <a:pt x="188371" y="453359"/>
                    <a:pt x="188217" y="451096"/>
                    <a:pt x="187981" y="448701"/>
                  </a:cubicBezTo>
                  <a:cubicBezTo>
                    <a:pt x="191907" y="453665"/>
                    <a:pt x="195103" y="459109"/>
                    <a:pt x="199217" y="463871"/>
                  </a:cubicBezTo>
                  <a:cubicBezTo>
                    <a:pt x="203387" y="468696"/>
                    <a:pt x="207669" y="473388"/>
                    <a:pt x="212264" y="477969"/>
                  </a:cubicBezTo>
                  <a:cubicBezTo>
                    <a:pt x="213043" y="476723"/>
                    <a:pt x="212466" y="476152"/>
                    <a:pt x="212083" y="475532"/>
                  </a:cubicBezTo>
                  <a:cubicBezTo>
                    <a:pt x="205601" y="465117"/>
                    <a:pt x="198291" y="455294"/>
                    <a:pt x="190953" y="445485"/>
                  </a:cubicBezTo>
                  <a:cubicBezTo>
                    <a:pt x="190007" y="444225"/>
                    <a:pt x="187612" y="444517"/>
                    <a:pt x="187828" y="442178"/>
                  </a:cubicBezTo>
                  <a:cubicBezTo>
                    <a:pt x="187981" y="440549"/>
                    <a:pt x="187918" y="438885"/>
                    <a:pt x="187842" y="437249"/>
                  </a:cubicBezTo>
                  <a:cubicBezTo>
                    <a:pt x="187292" y="424801"/>
                    <a:pt x="187333" y="412305"/>
                    <a:pt x="184890" y="399996"/>
                  </a:cubicBezTo>
                  <a:cubicBezTo>
                    <a:pt x="184646" y="398757"/>
                    <a:pt x="184138" y="397378"/>
                    <a:pt x="184973" y="395680"/>
                  </a:cubicBezTo>
                  <a:cubicBezTo>
                    <a:pt x="186470" y="397908"/>
                    <a:pt x="187180" y="400421"/>
                    <a:pt x="189492" y="401744"/>
                  </a:cubicBezTo>
                  <a:cubicBezTo>
                    <a:pt x="190417" y="402273"/>
                    <a:pt x="191183" y="402551"/>
                    <a:pt x="192255" y="402537"/>
                  </a:cubicBezTo>
                  <a:cubicBezTo>
                    <a:pt x="198800" y="402468"/>
                    <a:pt x="204063" y="399718"/>
                    <a:pt x="207843" y="394559"/>
                  </a:cubicBezTo>
                  <a:cubicBezTo>
                    <a:pt x="211345" y="389783"/>
                    <a:pt x="214457" y="384722"/>
                    <a:pt x="216782" y="379215"/>
                  </a:cubicBezTo>
                  <a:cubicBezTo>
                    <a:pt x="217875" y="376625"/>
                    <a:pt x="217966" y="373826"/>
                    <a:pt x="218919" y="370972"/>
                  </a:cubicBezTo>
                  <a:cubicBezTo>
                    <a:pt x="222017" y="371529"/>
                    <a:pt x="225074" y="372065"/>
                    <a:pt x="228116" y="372636"/>
                  </a:cubicBezTo>
                  <a:cubicBezTo>
                    <a:pt x="231242" y="373221"/>
                    <a:pt x="231332" y="373242"/>
                    <a:pt x="231374" y="376249"/>
                  </a:cubicBezTo>
                  <a:cubicBezTo>
                    <a:pt x="231430" y="380183"/>
                    <a:pt x="232857" y="383636"/>
                    <a:pt x="234932" y="386852"/>
                  </a:cubicBezTo>
                  <a:cubicBezTo>
                    <a:pt x="236860" y="389839"/>
                    <a:pt x="238461" y="389741"/>
                    <a:pt x="240083" y="386595"/>
                  </a:cubicBezTo>
                  <a:cubicBezTo>
                    <a:pt x="241956" y="382960"/>
                    <a:pt x="243160" y="379159"/>
                    <a:pt x="242221" y="374829"/>
                  </a:cubicBezTo>
                  <a:cubicBezTo>
                    <a:pt x="246502" y="374363"/>
                    <a:pt x="250589" y="375226"/>
                    <a:pt x="254244" y="373562"/>
                  </a:cubicBezTo>
                  <a:cubicBezTo>
                    <a:pt x="255274" y="374662"/>
                    <a:pt x="254947" y="375720"/>
                    <a:pt x="254905" y="376667"/>
                  </a:cubicBezTo>
                  <a:cubicBezTo>
                    <a:pt x="254265" y="390229"/>
                    <a:pt x="257370" y="403240"/>
                    <a:pt x="260864" y="416155"/>
                  </a:cubicBezTo>
                  <a:cubicBezTo>
                    <a:pt x="261985" y="420311"/>
                    <a:pt x="262626" y="424523"/>
                    <a:pt x="263524" y="428700"/>
                  </a:cubicBezTo>
                  <a:cubicBezTo>
                    <a:pt x="264888" y="435014"/>
                    <a:pt x="266601" y="441182"/>
                    <a:pt x="270012" y="446766"/>
                  </a:cubicBezTo>
                  <a:cubicBezTo>
                    <a:pt x="271071" y="448506"/>
                    <a:pt x="272212" y="450149"/>
                    <a:pt x="273612" y="451618"/>
                  </a:cubicBezTo>
                  <a:cubicBezTo>
                    <a:pt x="275812" y="453930"/>
                    <a:pt x="276097" y="455099"/>
                    <a:pt x="274684" y="457960"/>
                  </a:cubicBezTo>
                  <a:cubicBezTo>
                    <a:pt x="271892" y="463614"/>
                    <a:pt x="269024" y="469232"/>
                    <a:pt x="266141" y="474843"/>
                  </a:cubicBezTo>
                  <a:cubicBezTo>
                    <a:pt x="264123" y="478776"/>
                    <a:pt x="262305" y="482786"/>
                    <a:pt x="261011" y="487026"/>
                  </a:cubicBezTo>
                  <a:cubicBezTo>
                    <a:pt x="260795" y="487729"/>
                    <a:pt x="260189" y="488481"/>
                    <a:pt x="261059" y="489031"/>
                  </a:cubicBezTo>
                  <a:cubicBezTo>
                    <a:pt x="261839" y="489525"/>
                    <a:pt x="262459" y="488913"/>
                    <a:pt x="263009" y="488370"/>
                  </a:cubicBezTo>
                  <a:cubicBezTo>
                    <a:pt x="267081" y="484367"/>
                    <a:pt x="270820" y="480120"/>
                    <a:pt x="273250" y="474864"/>
                  </a:cubicBezTo>
                  <a:cubicBezTo>
                    <a:pt x="273758" y="473757"/>
                    <a:pt x="274259" y="472650"/>
                    <a:pt x="275108" y="471599"/>
                  </a:cubicBezTo>
                  <a:cubicBezTo>
                    <a:pt x="275268" y="476082"/>
                    <a:pt x="275825" y="480503"/>
                    <a:pt x="274983" y="484938"/>
                  </a:cubicBezTo>
                  <a:cubicBezTo>
                    <a:pt x="274865" y="485571"/>
                    <a:pt x="274746" y="486163"/>
                    <a:pt x="274384" y="486699"/>
                  </a:cubicBezTo>
                  <a:cubicBezTo>
                    <a:pt x="271495" y="490987"/>
                    <a:pt x="269212" y="495666"/>
                    <a:pt x="265891" y="499683"/>
                  </a:cubicBezTo>
                  <a:cubicBezTo>
                    <a:pt x="263392" y="502704"/>
                    <a:pt x="261254" y="505983"/>
                    <a:pt x="259556" y="509534"/>
                  </a:cubicBezTo>
                  <a:cubicBezTo>
                    <a:pt x="259291" y="510077"/>
                    <a:pt x="258762" y="510620"/>
                    <a:pt x="259375" y="511219"/>
                  </a:cubicBezTo>
                  <a:cubicBezTo>
                    <a:pt x="259987" y="511817"/>
                    <a:pt x="260600" y="511295"/>
                    <a:pt x="261087" y="511010"/>
                  </a:cubicBezTo>
                  <a:cubicBezTo>
                    <a:pt x="266072" y="508058"/>
                    <a:pt x="270305" y="504382"/>
                    <a:pt x="272644" y="498903"/>
                  </a:cubicBezTo>
                  <a:cubicBezTo>
                    <a:pt x="273187" y="497636"/>
                    <a:pt x="273751" y="496376"/>
                    <a:pt x="274614" y="495088"/>
                  </a:cubicBezTo>
                  <a:cubicBezTo>
                    <a:pt x="275053" y="497170"/>
                    <a:pt x="274969" y="499307"/>
                    <a:pt x="274927" y="501430"/>
                  </a:cubicBezTo>
                  <a:cubicBezTo>
                    <a:pt x="274886" y="503957"/>
                    <a:pt x="274760" y="506485"/>
                    <a:pt x="274670" y="509005"/>
                  </a:cubicBezTo>
                  <a:cubicBezTo>
                    <a:pt x="273904" y="529988"/>
                    <a:pt x="274524" y="550985"/>
                    <a:pt x="274099" y="571968"/>
                  </a:cubicBezTo>
                  <a:cubicBezTo>
                    <a:pt x="273876" y="583232"/>
                    <a:pt x="274252" y="594475"/>
                    <a:pt x="274203" y="605726"/>
                  </a:cubicBezTo>
                  <a:cubicBezTo>
                    <a:pt x="274196" y="608246"/>
                    <a:pt x="274865" y="610717"/>
                    <a:pt x="274698" y="613265"/>
                  </a:cubicBezTo>
                  <a:cubicBezTo>
                    <a:pt x="274628" y="614317"/>
                    <a:pt x="274377" y="614881"/>
                    <a:pt x="273243" y="614992"/>
                  </a:cubicBezTo>
                  <a:cubicBezTo>
                    <a:pt x="267986" y="615500"/>
                    <a:pt x="262807" y="616718"/>
                    <a:pt x="257495" y="616705"/>
                  </a:cubicBezTo>
                  <a:cubicBezTo>
                    <a:pt x="254794" y="616698"/>
                    <a:pt x="254599" y="616677"/>
                    <a:pt x="254529" y="614150"/>
                  </a:cubicBezTo>
                  <a:cubicBezTo>
                    <a:pt x="254306" y="606589"/>
                    <a:pt x="253102" y="599112"/>
                    <a:pt x="252761" y="591544"/>
                  </a:cubicBezTo>
                  <a:cubicBezTo>
                    <a:pt x="252051" y="576263"/>
                    <a:pt x="252392" y="560968"/>
                    <a:pt x="251953" y="545694"/>
                  </a:cubicBezTo>
                  <a:close/>
                  <a:moveTo>
                    <a:pt x="289652" y="648263"/>
                  </a:moveTo>
                  <a:cubicBezTo>
                    <a:pt x="288155" y="649989"/>
                    <a:pt x="286846" y="651855"/>
                    <a:pt x="285864" y="653909"/>
                  </a:cubicBezTo>
                  <a:cubicBezTo>
                    <a:pt x="285273" y="655155"/>
                    <a:pt x="284521" y="655023"/>
                    <a:pt x="283421" y="654744"/>
                  </a:cubicBezTo>
                  <a:cubicBezTo>
                    <a:pt x="280337" y="653978"/>
                    <a:pt x="277364" y="652913"/>
                    <a:pt x="274649" y="651305"/>
                  </a:cubicBezTo>
                  <a:cubicBezTo>
                    <a:pt x="268446" y="647643"/>
                    <a:pt x="261964" y="644552"/>
                    <a:pt x="255392" y="641642"/>
                  </a:cubicBezTo>
                  <a:cubicBezTo>
                    <a:pt x="253492" y="640800"/>
                    <a:pt x="252629" y="639832"/>
                    <a:pt x="252782" y="637701"/>
                  </a:cubicBezTo>
                  <a:cubicBezTo>
                    <a:pt x="252963" y="635098"/>
                    <a:pt x="252823" y="632473"/>
                    <a:pt x="252823" y="629570"/>
                  </a:cubicBezTo>
                  <a:cubicBezTo>
                    <a:pt x="257530" y="629654"/>
                    <a:pt x="262410" y="629264"/>
                    <a:pt x="267290" y="628776"/>
                  </a:cubicBezTo>
                  <a:cubicBezTo>
                    <a:pt x="269922" y="628512"/>
                    <a:pt x="272560" y="628296"/>
                    <a:pt x="275192" y="628038"/>
                  </a:cubicBezTo>
                  <a:cubicBezTo>
                    <a:pt x="276946" y="627864"/>
                    <a:pt x="278457" y="628122"/>
                    <a:pt x="279181" y="630204"/>
                  </a:cubicBezTo>
                  <a:cubicBezTo>
                    <a:pt x="276710" y="630691"/>
                    <a:pt x="274182" y="630050"/>
                    <a:pt x="271774" y="630949"/>
                  </a:cubicBezTo>
                  <a:cubicBezTo>
                    <a:pt x="269191" y="631909"/>
                    <a:pt x="268599" y="632605"/>
                    <a:pt x="269302" y="634583"/>
                  </a:cubicBezTo>
                  <a:cubicBezTo>
                    <a:pt x="270527" y="638015"/>
                    <a:pt x="272289" y="639275"/>
                    <a:pt x="274670" y="638175"/>
                  </a:cubicBezTo>
                  <a:cubicBezTo>
                    <a:pt x="276974" y="637110"/>
                    <a:pt x="279362" y="636330"/>
                    <a:pt x="281722" y="635439"/>
                  </a:cubicBezTo>
                  <a:cubicBezTo>
                    <a:pt x="283316" y="634840"/>
                    <a:pt x="284375" y="635063"/>
                    <a:pt x="285210" y="636497"/>
                  </a:cubicBezTo>
                  <a:cubicBezTo>
                    <a:pt x="287055" y="639644"/>
                    <a:pt x="288844" y="642818"/>
                    <a:pt x="290132" y="646251"/>
                  </a:cubicBezTo>
                  <a:cubicBezTo>
                    <a:pt x="290473" y="647149"/>
                    <a:pt x="290160" y="647671"/>
                    <a:pt x="289652" y="648263"/>
                  </a:cubicBezTo>
                  <a:close/>
                  <a:moveTo>
                    <a:pt x="284020" y="625233"/>
                  </a:moveTo>
                  <a:cubicBezTo>
                    <a:pt x="287222" y="620304"/>
                    <a:pt x="286554" y="614797"/>
                    <a:pt x="286247" y="609297"/>
                  </a:cubicBezTo>
                  <a:cubicBezTo>
                    <a:pt x="285913" y="603254"/>
                    <a:pt x="285725" y="597135"/>
                    <a:pt x="285969" y="591155"/>
                  </a:cubicBezTo>
                  <a:cubicBezTo>
                    <a:pt x="286470" y="578644"/>
                    <a:pt x="285760" y="566141"/>
                    <a:pt x="286421" y="553637"/>
                  </a:cubicBezTo>
                  <a:cubicBezTo>
                    <a:pt x="286756" y="547204"/>
                    <a:pt x="286519" y="540737"/>
                    <a:pt x="286505" y="534290"/>
                  </a:cubicBezTo>
                  <a:cubicBezTo>
                    <a:pt x="286498" y="531638"/>
                    <a:pt x="286421" y="528992"/>
                    <a:pt x="287535" y="526312"/>
                  </a:cubicBezTo>
                  <a:cubicBezTo>
                    <a:pt x="289185" y="540953"/>
                    <a:pt x="291155" y="555412"/>
                    <a:pt x="293557" y="569816"/>
                  </a:cubicBezTo>
                  <a:cubicBezTo>
                    <a:pt x="295172" y="579500"/>
                    <a:pt x="296029" y="589268"/>
                    <a:pt x="296335" y="599133"/>
                  </a:cubicBezTo>
                  <a:cubicBezTo>
                    <a:pt x="296607" y="607793"/>
                    <a:pt x="296906" y="616496"/>
                    <a:pt x="298075" y="625121"/>
                  </a:cubicBezTo>
                  <a:cubicBezTo>
                    <a:pt x="298444" y="627850"/>
                    <a:pt x="298131" y="630677"/>
                    <a:pt x="298131" y="633712"/>
                  </a:cubicBezTo>
                  <a:cubicBezTo>
                    <a:pt x="295277" y="633169"/>
                    <a:pt x="293321" y="631157"/>
                    <a:pt x="291051" y="629772"/>
                  </a:cubicBezTo>
                  <a:cubicBezTo>
                    <a:pt x="288795" y="628380"/>
                    <a:pt x="286602" y="626904"/>
                    <a:pt x="284020" y="625233"/>
                  </a:cubicBezTo>
                  <a:close/>
                  <a:moveTo>
                    <a:pt x="323305" y="656338"/>
                  </a:moveTo>
                  <a:cubicBezTo>
                    <a:pt x="323027" y="657598"/>
                    <a:pt x="322073" y="658524"/>
                    <a:pt x="320903" y="659137"/>
                  </a:cubicBezTo>
                  <a:cubicBezTo>
                    <a:pt x="318557" y="660362"/>
                    <a:pt x="316267" y="661567"/>
                    <a:pt x="313454" y="661581"/>
                  </a:cubicBezTo>
                  <a:cubicBezTo>
                    <a:pt x="310830" y="661588"/>
                    <a:pt x="308205" y="662096"/>
                    <a:pt x="305573" y="662388"/>
                  </a:cubicBezTo>
                  <a:cubicBezTo>
                    <a:pt x="305566" y="662256"/>
                    <a:pt x="305566" y="662124"/>
                    <a:pt x="305559" y="661991"/>
                  </a:cubicBezTo>
                  <a:cubicBezTo>
                    <a:pt x="303415" y="661991"/>
                    <a:pt x="301278" y="661964"/>
                    <a:pt x="299134" y="662005"/>
                  </a:cubicBezTo>
                  <a:cubicBezTo>
                    <a:pt x="298152" y="662026"/>
                    <a:pt x="297400" y="661734"/>
                    <a:pt x="296976" y="660822"/>
                  </a:cubicBezTo>
                  <a:cubicBezTo>
                    <a:pt x="296523" y="659847"/>
                    <a:pt x="297038" y="659109"/>
                    <a:pt x="297658" y="658448"/>
                  </a:cubicBezTo>
                  <a:cubicBezTo>
                    <a:pt x="298431" y="657619"/>
                    <a:pt x="299182" y="656728"/>
                    <a:pt x="300067" y="656032"/>
                  </a:cubicBezTo>
                  <a:cubicBezTo>
                    <a:pt x="302677" y="653978"/>
                    <a:pt x="305051" y="651764"/>
                    <a:pt x="306228" y="648541"/>
                  </a:cubicBezTo>
                  <a:cubicBezTo>
                    <a:pt x="306639" y="647420"/>
                    <a:pt x="307432" y="647100"/>
                    <a:pt x="308609" y="647330"/>
                  </a:cubicBezTo>
                  <a:cubicBezTo>
                    <a:pt x="312459" y="648089"/>
                    <a:pt x="316336" y="648548"/>
                    <a:pt x="320193" y="647448"/>
                  </a:cubicBezTo>
                  <a:cubicBezTo>
                    <a:pt x="320994" y="647218"/>
                    <a:pt x="321356" y="647497"/>
                    <a:pt x="321732" y="648040"/>
                  </a:cubicBezTo>
                  <a:cubicBezTo>
                    <a:pt x="323500" y="650567"/>
                    <a:pt x="323953" y="653387"/>
                    <a:pt x="323305" y="656338"/>
                  </a:cubicBezTo>
                  <a:close/>
                  <a:moveTo>
                    <a:pt x="338893" y="607647"/>
                  </a:moveTo>
                  <a:cubicBezTo>
                    <a:pt x="337633" y="602509"/>
                    <a:pt x="337424" y="597184"/>
                    <a:pt x="336846" y="591927"/>
                  </a:cubicBezTo>
                  <a:cubicBezTo>
                    <a:pt x="336045" y="584673"/>
                    <a:pt x="334959" y="577440"/>
                    <a:pt x="334382" y="570165"/>
                  </a:cubicBezTo>
                  <a:cubicBezTo>
                    <a:pt x="333776" y="562500"/>
                    <a:pt x="333685" y="554793"/>
                    <a:pt x="333261" y="547107"/>
                  </a:cubicBezTo>
                  <a:cubicBezTo>
                    <a:pt x="333024" y="542832"/>
                    <a:pt x="332662" y="538565"/>
                    <a:pt x="332161" y="534318"/>
                  </a:cubicBezTo>
                  <a:cubicBezTo>
                    <a:pt x="331708" y="530503"/>
                    <a:pt x="332502" y="526771"/>
                    <a:pt x="332641" y="522998"/>
                  </a:cubicBezTo>
                  <a:cubicBezTo>
                    <a:pt x="332920" y="515437"/>
                    <a:pt x="333560" y="507898"/>
                    <a:pt x="333623" y="500323"/>
                  </a:cubicBezTo>
                  <a:cubicBezTo>
                    <a:pt x="333706" y="489713"/>
                    <a:pt x="334201" y="479111"/>
                    <a:pt x="334298" y="468501"/>
                  </a:cubicBezTo>
                  <a:cubicBezTo>
                    <a:pt x="334395" y="457779"/>
                    <a:pt x="334549" y="447044"/>
                    <a:pt x="332947" y="436372"/>
                  </a:cubicBezTo>
                  <a:cubicBezTo>
                    <a:pt x="332544" y="433664"/>
                    <a:pt x="332592" y="430893"/>
                    <a:pt x="332432" y="428185"/>
                  </a:cubicBezTo>
                  <a:cubicBezTo>
                    <a:pt x="333818" y="427586"/>
                    <a:pt x="335078" y="427586"/>
                    <a:pt x="336324" y="427475"/>
                  </a:cubicBezTo>
                  <a:cubicBezTo>
                    <a:pt x="339290" y="427217"/>
                    <a:pt x="341114" y="425400"/>
                    <a:pt x="342248" y="422852"/>
                  </a:cubicBezTo>
                  <a:cubicBezTo>
                    <a:pt x="343516" y="420018"/>
                    <a:pt x="342179" y="417818"/>
                    <a:pt x="339074" y="417484"/>
                  </a:cubicBezTo>
                  <a:cubicBezTo>
                    <a:pt x="336756" y="417234"/>
                    <a:pt x="334521" y="417916"/>
                    <a:pt x="332411" y="418668"/>
                  </a:cubicBezTo>
                  <a:cubicBezTo>
                    <a:pt x="328060" y="420206"/>
                    <a:pt x="323639" y="420993"/>
                    <a:pt x="319038" y="420777"/>
                  </a:cubicBezTo>
                  <a:cubicBezTo>
                    <a:pt x="318411" y="420749"/>
                    <a:pt x="317715" y="420638"/>
                    <a:pt x="317158" y="420854"/>
                  </a:cubicBezTo>
                  <a:cubicBezTo>
                    <a:pt x="316065" y="421265"/>
                    <a:pt x="314373" y="420986"/>
                    <a:pt x="314213" y="422692"/>
                  </a:cubicBezTo>
                  <a:cubicBezTo>
                    <a:pt x="314074" y="424147"/>
                    <a:pt x="314749" y="425379"/>
                    <a:pt x="316023" y="426214"/>
                  </a:cubicBezTo>
                  <a:cubicBezTo>
                    <a:pt x="317214" y="427001"/>
                    <a:pt x="318529" y="427419"/>
                    <a:pt x="319929" y="427516"/>
                  </a:cubicBezTo>
                  <a:cubicBezTo>
                    <a:pt x="321725" y="427635"/>
                    <a:pt x="322560" y="428282"/>
                    <a:pt x="322532" y="430322"/>
                  </a:cubicBezTo>
                  <a:cubicBezTo>
                    <a:pt x="322463" y="435502"/>
                    <a:pt x="322707" y="440681"/>
                    <a:pt x="322755" y="445861"/>
                  </a:cubicBezTo>
                  <a:cubicBezTo>
                    <a:pt x="322860" y="457111"/>
                    <a:pt x="323451" y="468348"/>
                    <a:pt x="323257" y="479605"/>
                  </a:cubicBezTo>
                  <a:cubicBezTo>
                    <a:pt x="323048" y="491482"/>
                    <a:pt x="322386" y="503338"/>
                    <a:pt x="322358" y="515229"/>
                  </a:cubicBezTo>
                  <a:cubicBezTo>
                    <a:pt x="322344" y="521870"/>
                    <a:pt x="321008" y="528498"/>
                    <a:pt x="320632" y="535147"/>
                  </a:cubicBezTo>
                  <a:cubicBezTo>
                    <a:pt x="320256" y="541837"/>
                    <a:pt x="320360" y="548548"/>
                    <a:pt x="320186" y="555245"/>
                  </a:cubicBezTo>
                  <a:cubicBezTo>
                    <a:pt x="319845" y="568222"/>
                    <a:pt x="318759" y="581143"/>
                    <a:pt x="317604" y="594079"/>
                  </a:cubicBezTo>
                  <a:cubicBezTo>
                    <a:pt x="316462" y="606874"/>
                    <a:pt x="314993" y="619691"/>
                    <a:pt x="315633" y="632598"/>
                  </a:cubicBezTo>
                  <a:cubicBezTo>
                    <a:pt x="315689" y="633733"/>
                    <a:pt x="315626" y="634875"/>
                    <a:pt x="315640" y="636017"/>
                  </a:cubicBezTo>
                  <a:cubicBezTo>
                    <a:pt x="315654" y="637381"/>
                    <a:pt x="315062" y="637869"/>
                    <a:pt x="313747" y="637374"/>
                  </a:cubicBezTo>
                  <a:cubicBezTo>
                    <a:pt x="313628" y="637332"/>
                    <a:pt x="313503" y="637305"/>
                    <a:pt x="313378" y="637291"/>
                  </a:cubicBezTo>
                  <a:cubicBezTo>
                    <a:pt x="306444" y="636532"/>
                    <a:pt x="307509" y="636532"/>
                    <a:pt x="308149" y="630754"/>
                  </a:cubicBezTo>
                  <a:cubicBezTo>
                    <a:pt x="308581" y="626820"/>
                    <a:pt x="307822" y="622949"/>
                    <a:pt x="307641" y="619051"/>
                  </a:cubicBezTo>
                  <a:cubicBezTo>
                    <a:pt x="307161" y="608852"/>
                    <a:pt x="306687" y="598646"/>
                    <a:pt x="305915" y="588467"/>
                  </a:cubicBezTo>
                  <a:cubicBezTo>
                    <a:pt x="305330" y="580691"/>
                    <a:pt x="304460" y="572922"/>
                    <a:pt x="303422" y="565194"/>
                  </a:cubicBezTo>
                  <a:cubicBezTo>
                    <a:pt x="302086" y="555211"/>
                    <a:pt x="300707" y="545234"/>
                    <a:pt x="299865" y="535188"/>
                  </a:cubicBezTo>
                  <a:cubicBezTo>
                    <a:pt x="299551" y="531429"/>
                    <a:pt x="298974" y="527690"/>
                    <a:pt x="298431" y="523952"/>
                  </a:cubicBezTo>
                  <a:cubicBezTo>
                    <a:pt x="297449" y="517206"/>
                    <a:pt x="297526" y="510376"/>
                    <a:pt x="296843" y="503609"/>
                  </a:cubicBezTo>
                  <a:cubicBezTo>
                    <a:pt x="296439" y="499606"/>
                    <a:pt x="296133" y="495541"/>
                    <a:pt x="295214" y="491642"/>
                  </a:cubicBezTo>
                  <a:cubicBezTo>
                    <a:pt x="293202" y="483058"/>
                    <a:pt x="290954" y="474523"/>
                    <a:pt x="288552" y="466036"/>
                  </a:cubicBezTo>
                  <a:cubicBezTo>
                    <a:pt x="287445" y="462138"/>
                    <a:pt x="286735" y="458239"/>
                    <a:pt x="286338" y="454208"/>
                  </a:cubicBezTo>
                  <a:cubicBezTo>
                    <a:pt x="285314" y="443696"/>
                    <a:pt x="285614" y="433128"/>
                    <a:pt x="284660" y="422225"/>
                  </a:cubicBezTo>
                  <a:cubicBezTo>
                    <a:pt x="289116" y="423207"/>
                    <a:pt x="290369" y="420332"/>
                    <a:pt x="291511" y="417261"/>
                  </a:cubicBezTo>
                  <a:cubicBezTo>
                    <a:pt x="291956" y="416071"/>
                    <a:pt x="292576" y="414853"/>
                    <a:pt x="292402" y="413613"/>
                  </a:cubicBezTo>
                  <a:cubicBezTo>
                    <a:pt x="291886" y="410049"/>
                    <a:pt x="293662" y="407334"/>
                    <a:pt x="295514" y="404661"/>
                  </a:cubicBezTo>
                  <a:cubicBezTo>
                    <a:pt x="299363" y="399105"/>
                    <a:pt x="302044" y="393006"/>
                    <a:pt x="304000" y="386574"/>
                  </a:cubicBezTo>
                  <a:cubicBezTo>
                    <a:pt x="304446" y="385105"/>
                    <a:pt x="304912" y="384172"/>
                    <a:pt x="306827" y="384471"/>
                  </a:cubicBezTo>
                  <a:cubicBezTo>
                    <a:pt x="311052" y="385126"/>
                    <a:pt x="315306" y="385613"/>
                    <a:pt x="319567" y="385968"/>
                  </a:cubicBezTo>
                  <a:cubicBezTo>
                    <a:pt x="321544" y="386135"/>
                    <a:pt x="322163" y="386901"/>
                    <a:pt x="322045" y="388829"/>
                  </a:cubicBezTo>
                  <a:cubicBezTo>
                    <a:pt x="321892" y="391349"/>
                    <a:pt x="322066" y="393891"/>
                    <a:pt x="321989" y="396418"/>
                  </a:cubicBezTo>
                  <a:cubicBezTo>
                    <a:pt x="321913" y="398854"/>
                    <a:pt x="323006" y="400845"/>
                    <a:pt x="324356" y="402669"/>
                  </a:cubicBezTo>
                  <a:cubicBezTo>
                    <a:pt x="325728" y="404521"/>
                    <a:pt x="326960" y="404361"/>
                    <a:pt x="328116" y="402398"/>
                  </a:cubicBezTo>
                  <a:cubicBezTo>
                    <a:pt x="329376" y="400261"/>
                    <a:pt x="329884" y="397956"/>
                    <a:pt x="329355" y="395506"/>
                  </a:cubicBezTo>
                  <a:cubicBezTo>
                    <a:pt x="328798" y="392923"/>
                    <a:pt x="328805" y="390249"/>
                    <a:pt x="327726" y="387493"/>
                  </a:cubicBezTo>
                  <a:cubicBezTo>
                    <a:pt x="334159" y="387764"/>
                    <a:pt x="340111" y="386922"/>
                    <a:pt x="345931" y="385251"/>
                  </a:cubicBezTo>
                  <a:cubicBezTo>
                    <a:pt x="347212" y="384882"/>
                    <a:pt x="347818" y="385383"/>
                    <a:pt x="348263" y="386434"/>
                  </a:cubicBezTo>
                  <a:cubicBezTo>
                    <a:pt x="349141" y="388530"/>
                    <a:pt x="350011" y="390625"/>
                    <a:pt x="350888" y="392714"/>
                  </a:cubicBezTo>
                  <a:cubicBezTo>
                    <a:pt x="353137" y="398068"/>
                    <a:pt x="355316" y="403366"/>
                    <a:pt x="359945" y="407355"/>
                  </a:cubicBezTo>
                  <a:cubicBezTo>
                    <a:pt x="361944" y="409074"/>
                    <a:pt x="361860" y="412179"/>
                    <a:pt x="362215" y="414783"/>
                  </a:cubicBezTo>
                  <a:cubicBezTo>
                    <a:pt x="362856" y="419441"/>
                    <a:pt x="362549" y="424014"/>
                    <a:pt x="361609" y="428672"/>
                  </a:cubicBezTo>
                  <a:cubicBezTo>
                    <a:pt x="360683" y="433246"/>
                    <a:pt x="361136" y="438001"/>
                    <a:pt x="361261" y="442686"/>
                  </a:cubicBezTo>
                  <a:cubicBezTo>
                    <a:pt x="361289" y="443675"/>
                    <a:pt x="361442" y="444705"/>
                    <a:pt x="362048" y="445575"/>
                  </a:cubicBezTo>
                  <a:cubicBezTo>
                    <a:pt x="363802" y="448109"/>
                    <a:pt x="363754" y="450985"/>
                    <a:pt x="363795" y="453916"/>
                  </a:cubicBezTo>
                  <a:cubicBezTo>
                    <a:pt x="363928" y="463892"/>
                    <a:pt x="363294" y="473799"/>
                    <a:pt x="362354" y="483733"/>
                  </a:cubicBezTo>
                  <a:cubicBezTo>
                    <a:pt x="361665" y="491001"/>
                    <a:pt x="361804" y="498353"/>
                    <a:pt x="361192" y="505649"/>
                  </a:cubicBezTo>
                  <a:cubicBezTo>
                    <a:pt x="360287" y="516440"/>
                    <a:pt x="359117" y="527196"/>
                    <a:pt x="357836" y="537952"/>
                  </a:cubicBezTo>
                  <a:cubicBezTo>
                    <a:pt x="357133" y="543828"/>
                    <a:pt x="357439" y="549829"/>
                    <a:pt x="357411" y="555774"/>
                  </a:cubicBezTo>
                  <a:cubicBezTo>
                    <a:pt x="357349" y="567519"/>
                    <a:pt x="356778" y="579208"/>
                    <a:pt x="354432" y="590765"/>
                  </a:cubicBezTo>
                  <a:cubicBezTo>
                    <a:pt x="352823" y="598708"/>
                    <a:pt x="352475" y="606784"/>
                    <a:pt x="352392" y="614867"/>
                  </a:cubicBezTo>
                  <a:cubicBezTo>
                    <a:pt x="352350" y="618911"/>
                    <a:pt x="352260" y="622956"/>
                    <a:pt x="352218" y="627008"/>
                  </a:cubicBezTo>
                  <a:cubicBezTo>
                    <a:pt x="352197" y="628749"/>
                    <a:pt x="351424" y="629347"/>
                    <a:pt x="349649" y="629396"/>
                  </a:cubicBezTo>
                  <a:cubicBezTo>
                    <a:pt x="344240" y="629556"/>
                    <a:pt x="343982" y="629500"/>
                    <a:pt x="342826" y="624230"/>
                  </a:cubicBezTo>
                  <a:cubicBezTo>
                    <a:pt x="341587" y="618668"/>
                    <a:pt x="340250" y="613161"/>
                    <a:pt x="338893" y="607647"/>
                  </a:cubicBezTo>
                  <a:close/>
                  <a:moveTo>
                    <a:pt x="366998" y="656777"/>
                  </a:moveTo>
                  <a:cubicBezTo>
                    <a:pt x="364143" y="658371"/>
                    <a:pt x="361317" y="660000"/>
                    <a:pt x="358449" y="661560"/>
                  </a:cubicBezTo>
                  <a:cubicBezTo>
                    <a:pt x="354961" y="663460"/>
                    <a:pt x="351362" y="662639"/>
                    <a:pt x="347797" y="661845"/>
                  </a:cubicBezTo>
                  <a:cubicBezTo>
                    <a:pt x="346857" y="661636"/>
                    <a:pt x="346509" y="660787"/>
                    <a:pt x="346168" y="659931"/>
                  </a:cubicBezTo>
                  <a:cubicBezTo>
                    <a:pt x="344950" y="656861"/>
                    <a:pt x="344462" y="653651"/>
                    <a:pt x="344121" y="650052"/>
                  </a:cubicBezTo>
                  <a:cubicBezTo>
                    <a:pt x="344803" y="647065"/>
                    <a:pt x="344546" y="643640"/>
                    <a:pt x="345333" y="640312"/>
                  </a:cubicBezTo>
                  <a:cubicBezTo>
                    <a:pt x="345625" y="639080"/>
                    <a:pt x="346133" y="638739"/>
                    <a:pt x="347317" y="638607"/>
                  </a:cubicBezTo>
                  <a:cubicBezTo>
                    <a:pt x="350812" y="638217"/>
                    <a:pt x="354007" y="638537"/>
                    <a:pt x="356569" y="641336"/>
                  </a:cubicBezTo>
                  <a:cubicBezTo>
                    <a:pt x="357578" y="642443"/>
                    <a:pt x="358664" y="643682"/>
                    <a:pt x="359980" y="644267"/>
                  </a:cubicBezTo>
                  <a:cubicBezTo>
                    <a:pt x="364471" y="646272"/>
                    <a:pt x="365571" y="650706"/>
                    <a:pt x="367743" y="654410"/>
                  </a:cubicBezTo>
                  <a:cubicBezTo>
                    <a:pt x="368488" y="655663"/>
                    <a:pt x="368000" y="656220"/>
                    <a:pt x="366998" y="656777"/>
                  </a:cubicBezTo>
                  <a:close/>
                  <a:moveTo>
                    <a:pt x="386937" y="623402"/>
                  </a:moveTo>
                  <a:cubicBezTo>
                    <a:pt x="386547" y="627906"/>
                    <a:pt x="386707" y="632459"/>
                    <a:pt x="385677" y="636901"/>
                  </a:cubicBezTo>
                  <a:cubicBezTo>
                    <a:pt x="385036" y="639672"/>
                    <a:pt x="384730" y="639915"/>
                    <a:pt x="381882" y="639957"/>
                  </a:cubicBezTo>
                  <a:cubicBezTo>
                    <a:pt x="379620" y="639992"/>
                    <a:pt x="377357" y="639992"/>
                    <a:pt x="375178" y="640758"/>
                  </a:cubicBezTo>
                  <a:cubicBezTo>
                    <a:pt x="374461" y="641008"/>
                    <a:pt x="373605" y="641224"/>
                    <a:pt x="372978" y="640744"/>
                  </a:cubicBezTo>
                  <a:cubicBezTo>
                    <a:pt x="369233" y="637869"/>
                    <a:pt x="364582" y="637527"/>
                    <a:pt x="360307" y="636149"/>
                  </a:cubicBezTo>
                  <a:cubicBezTo>
                    <a:pt x="359716" y="635961"/>
                    <a:pt x="359159" y="635676"/>
                    <a:pt x="358156" y="635251"/>
                  </a:cubicBezTo>
                  <a:cubicBezTo>
                    <a:pt x="360092" y="631123"/>
                    <a:pt x="360955" y="626966"/>
                    <a:pt x="360878" y="622643"/>
                  </a:cubicBezTo>
                  <a:cubicBezTo>
                    <a:pt x="360851" y="621160"/>
                    <a:pt x="361505" y="620652"/>
                    <a:pt x="362925" y="620673"/>
                  </a:cubicBezTo>
                  <a:cubicBezTo>
                    <a:pt x="366413" y="620722"/>
                    <a:pt x="369901" y="620687"/>
                    <a:pt x="373605" y="620687"/>
                  </a:cubicBezTo>
                  <a:cubicBezTo>
                    <a:pt x="373605" y="622594"/>
                    <a:pt x="373646" y="623959"/>
                    <a:pt x="373598" y="625323"/>
                  </a:cubicBezTo>
                  <a:cubicBezTo>
                    <a:pt x="373521" y="627196"/>
                    <a:pt x="374377" y="628763"/>
                    <a:pt x="375262" y="630266"/>
                  </a:cubicBezTo>
                  <a:cubicBezTo>
                    <a:pt x="376410" y="632216"/>
                    <a:pt x="377364" y="632160"/>
                    <a:pt x="378443" y="630204"/>
                  </a:cubicBezTo>
                  <a:cubicBezTo>
                    <a:pt x="379369" y="628533"/>
                    <a:pt x="380023" y="626778"/>
                    <a:pt x="379877" y="624801"/>
                  </a:cubicBezTo>
                  <a:cubicBezTo>
                    <a:pt x="379780" y="623444"/>
                    <a:pt x="379752" y="622079"/>
                    <a:pt x="379675" y="620346"/>
                  </a:cubicBezTo>
                  <a:cubicBezTo>
                    <a:pt x="381040" y="620346"/>
                    <a:pt x="382265" y="620429"/>
                    <a:pt x="383484" y="620332"/>
                  </a:cubicBezTo>
                  <a:cubicBezTo>
                    <a:pt x="387027" y="620053"/>
                    <a:pt x="387229" y="620039"/>
                    <a:pt x="386937" y="623402"/>
                  </a:cubicBezTo>
                  <a:close/>
                  <a:moveTo>
                    <a:pt x="414868" y="565069"/>
                  </a:moveTo>
                  <a:cubicBezTo>
                    <a:pt x="414067" y="558824"/>
                    <a:pt x="413691" y="552502"/>
                    <a:pt x="413768" y="546195"/>
                  </a:cubicBezTo>
                  <a:cubicBezTo>
                    <a:pt x="413921" y="532807"/>
                    <a:pt x="412890" y="519496"/>
                    <a:pt x="411874" y="506157"/>
                  </a:cubicBezTo>
                  <a:cubicBezTo>
                    <a:pt x="410468" y="487750"/>
                    <a:pt x="406868" y="469740"/>
                    <a:pt x="403353" y="451695"/>
                  </a:cubicBezTo>
                  <a:cubicBezTo>
                    <a:pt x="403130" y="450553"/>
                    <a:pt x="403186" y="449439"/>
                    <a:pt x="403165" y="448304"/>
                  </a:cubicBezTo>
                  <a:cubicBezTo>
                    <a:pt x="403158" y="447817"/>
                    <a:pt x="403095" y="447274"/>
                    <a:pt x="402427" y="447176"/>
                  </a:cubicBezTo>
                  <a:cubicBezTo>
                    <a:pt x="401779" y="447086"/>
                    <a:pt x="401139" y="447086"/>
                    <a:pt x="400853" y="447810"/>
                  </a:cubicBezTo>
                  <a:cubicBezTo>
                    <a:pt x="400624" y="448395"/>
                    <a:pt x="400436" y="449007"/>
                    <a:pt x="400317" y="449627"/>
                  </a:cubicBezTo>
                  <a:cubicBezTo>
                    <a:pt x="397658" y="462848"/>
                    <a:pt x="394045" y="475873"/>
                    <a:pt x="392060" y="489226"/>
                  </a:cubicBezTo>
                  <a:cubicBezTo>
                    <a:pt x="390668" y="498569"/>
                    <a:pt x="389464" y="507940"/>
                    <a:pt x="388475" y="517345"/>
                  </a:cubicBezTo>
                  <a:cubicBezTo>
                    <a:pt x="387382" y="527760"/>
                    <a:pt x="386526" y="538189"/>
                    <a:pt x="385816" y="548639"/>
                  </a:cubicBezTo>
                  <a:cubicBezTo>
                    <a:pt x="385607" y="551667"/>
                    <a:pt x="385516" y="554702"/>
                    <a:pt x="385495" y="557738"/>
                  </a:cubicBezTo>
                  <a:cubicBezTo>
                    <a:pt x="385419" y="571397"/>
                    <a:pt x="385663" y="585056"/>
                    <a:pt x="385043" y="598715"/>
                  </a:cubicBezTo>
                  <a:cubicBezTo>
                    <a:pt x="384918" y="601472"/>
                    <a:pt x="385224" y="604264"/>
                    <a:pt x="385523" y="607014"/>
                  </a:cubicBezTo>
                  <a:cubicBezTo>
                    <a:pt x="385711" y="608747"/>
                    <a:pt x="384876" y="608949"/>
                    <a:pt x="383560" y="608796"/>
                  </a:cubicBezTo>
                  <a:cubicBezTo>
                    <a:pt x="376953" y="608037"/>
                    <a:pt x="370340" y="607292"/>
                    <a:pt x="363740" y="606492"/>
                  </a:cubicBezTo>
                  <a:cubicBezTo>
                    <a:pt x="362396" y="606331"/>
                    <a:pt x="361658" y="605921"/>
                    <a:pt x="361867" y="604041"/>
                  </a:cubicBezTo>
                  <a:cubicBezTo>
                    <a:pt x="362619" y="597378"/>
                    <a:pt x="364199" y="590890"/>
                    <a:pt x="365508" y="584346"/>
                  </a:cubicBezTo>
                  <a:cubicBezTo>
                    <a:pt x="366873" y="577509"/>
                    <a:pt x="367054" y="570589"/>
                    <a:pt x="367422" y="563676"/>
                  </a:cubicBezTo>
                  <a:cubicBezTo>
                    <a:pt x="367889" y="554981"/>
                    <a:pt x="367603" y="546251"/>
                    <a:pt x="368488" y="537562"/>
                  </a:cubicBezTo>
                  <a:cubicBezTo>
                    <a:pt x="369086" y="531679"/>
                    <a:pt x="370291" y="525873"/>
                    <a:pt x="370597" y="519949"/>
                  </a:cubicBezTo>
                  <a:cubicBezTo>
                    <a:pt x="371175" y="508740"/>
                    <a:pt x="372261" y="497566"/>
                    <a:pt x="372352" y="486330"/>
                  </a:cubicBezTo>
                  <a:cubicBezTo>
                    <a:pt x="372393" y="481436"/>
                    <a:pt x="373089" y="476549"/>
                    <a:pt x="373521" y="471654"/>
                  </a:cubicBezTo>
                  <a:cubicBezTo>
                    <a:pt x="374050" y="465591"/>
                    <a:pt x="373765" y="459527"/>
                    <a:pt x="373570" y="453463"/>
                  </a:cubicBezTo>
                  <a:cubicBezTo>
                    <a:pt x="373521" y="451959"/>
                    <a:pt x="373667" y="450901"/>
                    <a:pt x="375178" y="450052"/>
                  </a:cubicBezTo>
                  <a:cubicBezTo>
                    <a:pt x="377830" y="448569"/>
                    <a:pt x="379153" y="445868"/>
                    <a:pt x="380399" y="443243"/>
                  </a:cubicBezTo>
                  <a:cubicBezTo>
                    <a:pt x="382892" y="438001"/>
                    <a:pt x="385308" y="432724"/>
                    <a:pt x="387661" y="427419"/>
                  </a:cubicBezTo>
                  <a:cubicBezTo>
                    <a:pt x="389728" y="422754"/>
                    <a:pt x="390223" y="417714"/>
                    <a:pt x="391009" y="412736"/>
                  </a:cubicBezTo>
                  <a:cubicBezTo>
                    <a:pt x="393258" y="398499"/>
                    <a:pt x="394421" y="384200"/>
                    <a:pt x="394024" y="369782"/>
                  </a:cubicBezTo>
                  <a:cubicBezTo>
                    <a:pt x="393926" y="366127"/>
                    <a:pt x="394010" y="362465"/>
                    <a:pt x="394010" y="358267"/>
                  </a:cubicBezTo>
                  <a:cubicBezTo>
                    <a:pt x="397713" y="359325"/>
                    <a:pt x="401104" y="359562"/>
                    <a:pt x="404745" y="359429"/>
                  </a:cubicBezTo>
                  <a:cubicBezTo>
                    <a:pt x="404369" y="363467"/>
                    <a:pt x="403018" y="367129"/>
                    <a:pt x="401967" y="370847"/>
                  </a:cubicBezTo>
                  <a:cubicBezTo>
                    <a:pt x="401417" y="372782"/>
                    <a:pt x="401410" y="374488"/>
                    <a:pt x="402385" y="376312"/>
                  </a:cubicBezTo>
                  <a:cubicBezTo>
                    <a:pt x="403367" y="378150"/>
                    <a:pt x="404564" y="379208"/>
                    <a:pt x="406792" y="379229"/>
                  </a:cubicBezTo>
                  <a:cubicBezTo>
                    <a:pt x="409027" y="379250"/>
                    <a:pt x="411254" y="379681"/>
                    <a:pt x="413594" y="379939"/>
                  </a:cubicBezTo>
                  <a:cubicBezTo>
                    <a:pt x="413106" y="382327"/>
                    <a:pt x="412814" y="384596"/>
                    <a:pt x="412166" y="386755"/>
                  </a:cubicBezTo>
                  <a:cubicBezTo>
                    <a:pt x="409925" y="394204"/>
                    <a:pt x="410495" y="401750"/>
                    <a:pt x="411317" y="409290"/>
                  </a:cubicBezTo>
                  <a:cubicBezTo>
                    <a:pt x="411728" y="413057"/>
                    <a:pt x="412709" y="416698"/>
                    <a:pt x="414394" y="420151"/>
                  </a:cubicBezTo>
                  <a:cubicBezTo>
                    <a:pt x="415612" y="422650"/>
                    <a:pt x="416246" y="425372"/>
                    <a:pt x="416893" y="428080"/>
                  </a:cubicBezTo>
                  <a:cubicBezTo>
                    <a:pt x="417242" y="429542"/>
                    <a:pt x="417583" y="431032"/>
                    <a:pt x="418160" y="432410"/>
                  </a:cubicBezTo>
                  <a:cubicBezTo>
                    <a:pt x="420312" y="437541"/>
                    <a:pt x="422616" y="439247"/>
                    <a:pt x="428311" y="439943"/>
                  </a:cubicBezTo>
                  <a:cubicBezTo>
                    <a:pt x="426382" y="447371"/>
                    <a:pt x="425519" y="454995"/>
                    <a:pt x="423229" y="462312"/>
                  </a:cubicBezTo>
                  <a:cubicBezTo>
                    <a:pt x="422324" y="465201"/>
                    <a:pt x="422191" y="467902"/>
                    <a:pt x="423653" y="470708"/>
                  </a:cubicBezTo>
                  <a:cubicBezTo>
                    <a:pt x="425199" y="473666"/>
                    <a:pt x="427434" y="475288"/>
                    <a:pt x="430754" y="475595"/>
                  </a:cubicBezTo>
                  <a:cubicBezTo>
                    <a:pt x="434389" y="475929"/>
                    <a:pt x="438030" y="476263"/>
                    <a:pt x="441594" y="477078"/>
                  </a:cubicBezTo>
                  <a:cubicBezTo>
                    <a:pt x="444539" y="477753"/>
                    <a:pt x="444274" y="477809"/>
                    <a:pt x="444748" y="480677"/>
                  </a:cubicBezTo>
                  <a:cubicBezTo>
                    <a:pt x="445465" y="485028"/>
                    <a:pt x="443829" y="489191"/>
                    <a:pt x="444184" y="493501"/>
                  </a:cubicBezTo>
                  <a:cubicBezTo>
                    <a:pt x="444685" y="499530"/>
                    <a:pt x="445082" y="505566"/>
                    <a:pt x="445333" y="511615"/>
                  </a:cubicBezTo>
                  <a:cubicBezTo>
                    <a:pt x="445528" y="516287"/>
                    <a:pt x="445096" y="521007"/>
                    <a:pt x="445507" y="525651"/>
                  </a:cubicBezTo>
                  <a:cubicBezTo>
                    <a:pt x="446676" y="538760"/>
                    <a:pt x="446175" y="551918"/>
                    <a:pt x="446913" y="565034"/>
                  </a:cubicBezTo>
                  <a:cubicBezTo>
                    <a:pt x="447177" y="569705"/>
                    <a:pt x="446808" y="574390"/>
                    <a:pt x="447226" y="579069"/>
                  </a:cubicBezTo>
                  <a:cubicBezTo>
                    <a:pt x="448082" y="588648"/>
                    <a:pt x="447505" y="598263"/>
                    <a:pt x="447846" y="607954"/>
                  </a:cubicBezTo>
                  <a:cubicBezTo>
                    <a:pt x="438023" y="610084"/>
                    <a:pt x="428151" y="611567"/>
                    <a:pt x="418564" y="613175"/>
                  </a:cubicBezTo>
                  <a:cubicBezTo>
                    <a:pt x="417652" y="612207"/>
                    <a:pt x="417826" y="611414"/>
                    <a:pt x="417854" y="610690"/>
                  </a:cubicBezTo>
                  <a:cubicBezTo>
                    <a:pt x="418390" y="595373"/>
                    <a:pt x="416810" y="580218"/>
                    <a:pt x="414868" y="565069"/>
                  </a:cubicBezTo>
                  <a:close/>
                  <a:moveTo>
                    <a:pt x="439178" y="645172"/>
                  </a:moveTo>
                  <a:cubicBezTo>
                    <a:pt x="438315" y="646348"/>
                    <a:pt x="437403" y="646606"/>
                    <a:pt x="435983" y="645791"/>
                  </a:cubicBezTo>
                  <a:cubicBezTo>
                    <a:pt x="434228" y="644789"/>
                    <a:pt x="432523" y="643765"/>
                    <a:pt x="430887" y="642568"/>
                  </a:cubicBezTo>
                  <a:cubicBezTo>
                    <a:pt x="427740" y="640263"/>
                    <a:pt x="424677" y="637820"/>
                    <a:pt x="421147" y="636093"/>
                  </a:cubicBezTo>
                  <a:cubicBezTo>
                    <a:pt x="420047" y="635550"/>
                    <a:pt x="419330" y="634798"/>
                    <a:pt x="419191" y="633538"/>
                  </a:cubicBezTo>
                  <a:cubicBezTo>
                    <a:pt x="418933" y="631297"/>
                    <a:pt x="417798" y="628665"/>
                    <a:pt x="418599" y="626918"/>
                  </a:cubicBezTo>
                  <a:cubicBezTo>
                    <a:pt x="419567" y="624815"/>
                    <a:pt x="422658" y="626263"/>
                    <a:pt x="424753" y="625699"/>
                  </a:cubicBezTo>
                  <a:cubicBezTo>
                    <a:pt x="426703" y="625170"/>
                    <a:pt x="428798" y="625302"/>
                    <a:pt x="430706" y="624808"/>
                  </a:cubicBezTo>
                  <a:cubicBezTo>
                    <a:pt x="432871" y="624244"/>
                    <a:pt x="433950" y="625024"/>
                    <a:pt x="435071" y="626639"/>
                  </a:cubicBezTo>
                  <a:cubicBezTo>
                    <a:pt x="435990" y="627969"/>
                    <a:pt x="437097" y="629229"/>
                    <a:pt x="438315" y="630294"/>
                  </a:cubicBezTo>
                  <a:cubicBezTo>
                    <a:pt x="440118" y="631874"/>
                    <a:pt x="441399" y="631478"/>
                    <a:pt x="442367" y="629271"/>
                  </a:cubicBezTo>
                  <a:cubicBezTo>
                    <a:pt x="443035" y="627753"/>
                    <a:pt x="442993" y="626820"/>
                    <a:pt x="442047" y="623861"/>
                  </a:cubicBezTo>
                  <a:cubicBezTo>
                    <a:pt x="444581" y="623249"/>
                    <a:pt x="446690" y="622337"/>
                    <a:pt x="448431" y="620401"/>
                  </a:cubicBezTo>
                  <a:cubicBezTo>
                    <a:pt x="449642" y="626938"/>
                    <a:pt x="447895" y="632417"/>
                    <a:pt x="444692" y="637493"/>
                  </a:cubicBezTo>
                  <a:cubicBezTo>
                    <a:pt x="443014" y="640166"/>
                    <a:pt x="441037" y="642630"/>
                    <a:pt x="439178" y="645172"/>
                  </a:cubicBezTo>
                  <a:close/>
                  <a:moveTo>
                    <a:pt x="470416" y="642700"/>
                  </a:moveTo>
                  <a:cubicBezTo>
                    <a:pt x="470138" y="646453"/>
                    <a:pt x="469602" y="650184"/>
                    <a:pt x="469267" y="653930"/>
                  </a:cubicBezTo>
                  <a:cubicBezTo>
                    <a:pt x="469024" y="656666"/>
                    <a:pt x="467792" y="658601"/>
                    <a:pt x="465369" y="659965"/>
                  </a:cubicBezTo>
                  <a:cubicBezTo>
                    <a:pt x="461338" y="662242"/>
                    <a:pt x="456966" y="663265"/>
                    <a:pt x="452448" y="663760"/>
                  </a:cubicBezTo>
                  <a:cubicBezTo>
                    <a:pt x="451090" y="663906"/>
                    <a:pt x="449677" y="663955"/>
                    <a:pt x="448326" y="663453"/>
                  </a:cubicBezTo>
                  <a:cubicBezTo>
                    <a:pt x="445834" y="662527"/>
                    <a:pt x="443265" y="662026"/>
                    <a:pt x="440181" y="662360"/>
                  </a:cubicBezTo>
                  <a:cubicBezTo>
                    <a:pt x="440779" y="658650"/>
                    <a:pt x="441907" y="655844"/>
                    <a:pt x="444142" y="653421"/>
                  </a:cubicBezTo>
                  <a:cubicBezTo>
                    <a:pt x="448612" y="648576"/>
                    <a:pt x="452364" y="643236"/>
                    <a:pt x="454181" y="636769"/>
                  </a:cubicBezTo>
                  <a:cubicBezTo>
                    <a:pt x="454668" y="635035"/>
                    <a:pt x="455469" y="634931"/>
                    <a:pt x="457175" y="635307"/>
                  </a:cubicBezTo>
                  <a:cubicBezTo>
                    <a:pt x="460711" y="636079"/>
                    <a:pt x="464352" y="636574"/>
                    <a:pt x="467882" y="635035"/>
                  </a:cubicBezTo>
                  <a:cubicBezTo>
                    <a:pt x="469184" y="634464"/>
                    <a:pt x="469685" y="635293"/>
                    <a:pt x="470047" y="636323"/>
                  </a:cubicBezTo>
                  <a:cubicBezTo>
                    <a:pt x="470785" y="638412"/>
                    <a:pt x="470569" y="640584"/>
                    <a:pt x="470416" y="642700"/>
                  </a:cubicBezTo>
                  <a:close/>
                  <a:moveTo>
                    <a:pt x="464401" y="549383"/>
                  </a:moveTo>
                  <a:cubicBezTo>
                    <a:pt x="464777" y="557466"/>
                    <a:pt x="464025" y="565570"/>
                    <a:pt x="464213" y="573632"/>
                  </a:cubicBezTo>
                  <a:cubicBezTo>
                    <a:pt x="464471" y="584610"/>
                    <a:pt x="464192" y="595603"/>
                    <a:pt x="465000" y="606596"/>
                  </a:cubicBezTo>
                  <a:cubicBezTo>
                    <a:pt x="465452" y="612757"/>
                    <a:pt x="466441" y="618863"/>
                    <a:pt x="466664" y="625031"/>
                  </a:cubicBezTo>
                  <a:cubicBezTo>
                    <a:pt x="466782" y="628394"/>
                    <a:pt x="466678" y="628380"/>
                    <a:pt x="463510" y="629445"/>
                  </a:cubicBezTo>
                  <a:cubicBezTo>
                    <a:pt x="461449" y="630134"/>
                    <a:pt x="459333" y="630364"/>
                    <a:pt x="457175" y="630399"/>
                  </a:cubicBezTo>
                  <a:cubicBezTo>
                    <a:pt x="455351" y="630426"/>
                    <a:pt x="454585" y="629507"/>
                    <a:pt x="454759" y="627830"/>
                  </a:cubicBezTo>
                  <a:cubicBezTo>
                    <a:pt x="455824" y="617498"/>
                    <a:pt x="454446" y="607167"/>
                    <a:pt x="454891" y="596815"/>
                  </a:cubicBezTo>
                  <a:cubicBezTo>
                    <a:pt x="455441" y="584193"/>
                    <a:pt x="454787" y="571536"/>
                    <a:pt x="454439" y="558900"/>
                  </a:cubicBezTo>
                  <a:cubicBezTo>
                    <a:pt x="454320" y="554605"/>
                    <a:pt x="454418" y="550309"/>
                    <a:pt x="454418" y="545861"/>
                  </a:cubicBezTo>
                  <a:cubicBezTo>
                    <a:pt x="455441" y="545784"/>
                    <a:pt x="455580" y="546564"/>
                    <a:pt x="456026" y="546940"/>
                  </a:cubicBezTo>
                  <a:cubicBezTo>
                    <a:pt x="458296" y="548889"/>
                    <a:pt x="460419" y="548687"/>
                    <a:pt x="462069" y="546258"/>
                  </a:cubicBezTo>
                  <a:cubicBezTo>
                    <a:pt x="462765" y="545234"/>
                    <a:pt x="463635" y="544051"/>
                    <a:pt x="462723" y="542791"/>
                  </a:cubicBezTo>
                  <a:cubicBezTo>
                    <a:pt x="461937" y="541691"/>
                    <a:pt x="460628" y="541308"/>
                    <a:pt x="459326" y="541600"/>
                  </a:cubicBezTo>
                  <a:cubicBezTo>
                    <a:pt x="457725" y="541962"/>
                    <a:pt x="456137" y="542108"/>
                    <a:pt x="454425" y="542060"/>
                  </a:cubicBezTo>
                  <a:cubicBezTo>
                    <a:pt x="454265" y="541120"/>
                    <a:pt x="453993" y="540256"/>
                    <a:pt x="454000" y="539393"/>
                  </a:cubicBezTo>
                  <a:cubicBezTo>
                    <a:pt x="454042" y="532069"/>
                    <a:pt x="453374" y="524794"/>
                    <a:pt x="452830" y="517505"/>
                  </a:cubicBezTo>
                  <a:cubicBezTo>
                    <a:pt x="452580" y="514150"/>
                    <a:pt x="453172" y="510724"/>
                    <a:pt x="453520" y="507341"/>
                  </a:cubicBezTo>
                  <a:cubicBezTo>
                    <a:pt x="454446" y="498270"/>
                    <a:pt x="455156" y="489219"/>
                    <a:pt x="451946" y="480211"/>
                  </a:cubicBezTo>
                  <a:cubicBezTo>
                    <a:pt x="455406" y="479556"/>
                    <a:pt x="458428" y="480607"/>
                    <a:pt x="461463" y="481060"/>
                  </a:cubicBezTo>
                  <a:cubicBezTo>
                    <a:pt x="463649" y="481380"/>
                    <a:pt x="466504" y="481129"/>
                    <a:pt x="467812" y="482807"/>
                  </a:cubicBezTo>
                  <a:cubicBezTo>
                    <a:pt x="469017" y="484346"/>
                    <a:pt x="467750" y="486915"/>
                    <a:pt x="467645" y="489024"/>
                  </a:cubicBezTo>
                  <a:cubicBezTo>
                    <a:pt x="467381" y="494684"/>
                    <a:pt x="466552" y="500309"/>
                    <a:pt x="466274" y="505969"/>
                  </a:cubicBezTo>
                  <a:cubicBezTo>
                    <a:pt x="465585" y="520422"/>
                    <a:pt x="463726" y="534847"/>
                    <a:pt x="464401" y="549383"/>
                  </a:cubicBezTo>
                  <a:close/>
                  <a:moveTo>
                    <a:pt x="493446" y="628686"/>
                  </a:moveTo>
                  <a:cubicBezTo>
                    <a:pt x="493446" y="622963"/>
                    <a:pt x="493446" y="617449"/>
                    <a:pt x="493446" y="611936"/>
                  </a:cubicBezTo>
                  <a:cubicBezTo>
                    <a:pt x="493446" y="605106"/>
                    <a:pt x="493571" y="598270"/>
                    <a:pt x="493418" y="591440"/>
                  </a:cubicBezTo>
                  <a:cubicBezTo>
                    <a:pt x="493147" y="579055"/>
                    <a:pt x="494455" y="566705"/>
                    <a:pt x="494254" y="554319"/>
                  </a:cubicBezTo>
                  <a:cubicBezTo>
                    <a:pt x="494149" y="547880"/>
                    <a:pt x="493474" y="541496"/>
                    <a:pt x="493112" y="535091"/>
                  </a:cubicBezTo>
                  <a:cubicBezTo>
                    <a:pt x="492694" y="527704"/>
                    <a:pt x="491963" y="520339"/>
                    <a:pt x="492527" y="512848"/>
                  </a:cubicBezTo>
                  <a:cubicBezTo>
                    <a:pt x="493216" y="503693"/>
                    <a:pt x="492889" y="494441"/>
                    <a:pt x="491545" y="485286"/>
                  </a:cubicBezTo>
                  <a:cubicBezTo>
                    <a:pt x="491392" y="484248"/>
                    <a:pt x="491142" y="483225"/>
                    <a:pt x="492673" y="483037"/>
                  </a:cubicBezTo>
                  <a:cubicBezTo>
                    <a:pt x="498041" y="482355"/>
                    <a:pt x="503401" y="481638"/>
                    <a:pt x="508762" y="480976"/>
                  </a:cubicBezTo>
                  <a:cubicBezTo>
                    <a:pt x="510328" y="480781"/>
                    <a:pt x="510307" y="481860"/>
                    <a:pt x="510154" y="482946"/>
                  </a:cubicBezTo>
                  <a:cubicBezTo>
                    <a:pt x="509590" y="486936"/>
                    <a:pt x="509152" y="490953"/>
                    <a:pt x="508407" y="494907"/>
                  </a:cubicBezTo>
                  <a:cubicBezTo>
                    <a:pt x="507488" y="499773"/>
                    <a:pt x="507669" y="504702"/>
                    <a:pt x="507286" y="509589"/>
                  </a:cubicBezTo>
                  <a:cubicBezTo>
                    <a:pt x="506847" y="515124"/>
                    <a:pt x="507056" y="520708"/>
                    <a:pt x="506896" y="526263"/>
                  </a:cubicBezTo>
                  <a:cubicBezTo>
                    <a:pt x="506841" y="528268"/>
                    <a:pt x="506597" y="530280"/>
                    <a:pt x="506360" y="532271"/>
                  </a:cubicBezTo>
                  <a:cubicBezTo>
                    <a:pt x="505358" y="540653"/>
                    <a:pt x="505010" y="549077"/>
                    <a:pt x="504536" y="557501"/>
                  </a:cubicBezTo>
                  <a:cubicBezTo>
                    <a:pt x="503610" y="574077"/>
                    <a:pt x="505051" y="590612"/>
                    <a:pt x="504815" y="607167"/>
                  </a:cubicBezTo>
                  <a:cubicBezTo>
                    <a:pt x="504731" y="613098"/>
                    <a:pt x="504279" y="619051"/>
                    <a:pt x="505135" y="624961"/>
                  </a:cubicBezTo>
                  <a:cubicBezTo>
                    <a:pt x="505316" y="626221"/>
                    <a:pt x="504557" y="626437"/>
                    <a:pt x="503763" y="626834"/>
                  </a:cubicBezTo>
                  <a:cubicBezTo>
                    <a:pt x="500658" y="628380"/>
                    <a:pt x="497421" y="629292"/>
                    <a:pt x="493446" y="628686"/>
                  </a:cubicBezTo>
                  <a:close/>
                  <a:moveTo>
                    <a:pt x="518341" y="651667"/>
                  </a:moveTo>
                  <a:cubicBezTo>
                    <a:pt x="520347" y="654591"/>
                    <a:pt x="519233" y="658517"/>
                    <a:pt x="517436" y="661476"/>
                  </a:cubicBezTo>
                  <a:cubicBezTo>
                    <a:pt x="514742" y="665904"/>
                    <a:pt x="510391" y="665048"/>
                    <a:pt x="506472" y="665806"/>
                  </a:cubicBezTo>
                  <a:cubicBezTo>
                    <a:pt x="503339" y="666412"/>
                    <a:pt x="501522" y="664895"/>
                    <a:pt x="500234" y="662291"/>
                  </a:cubicBezTo>
                  <a:cubicBezTo>
                    <a:pt x="498758" y="659304"/>
                    <a:pt x="498117" y="656116"/>
                    <a:pt x="498013" y="652816"/>
                  </a:cubicBezTo>
                  <a:cubicBezTo>
                    <a:pt x="497957" y="651047"/>
                    <a:pt x="498006" y="649279"/>
                    <a:pt x="498006" y="647511"/>
                  </a:cubicBezTo>
                  <a:cubicBezTo>
                    <a:pt x="497964" y="647511"/>
                    <a:pt x="497929" y="647504"/>
                    <a:pt x="497888" y="647504"/>
                  </a:cubicBezTo>
                  <a:cubicBezTo>
                    <a:pt x="498027" y="644608"/>
                    <a:pt x="498062" y="641705"/>
                    <a:pt x="498333" y="638822"/>
                  </a:cubicBezTo>
                  <a:cubicBezTo>
                    <a:pt x="498570" y="636302"/>
                    <a:pt x="498869" y="636163"/>
                    <a:pt x="501494" y="636483"/>
                  </a:cubicBezTo>
                  <a:cubicBezTo>
                    <a:pt x="503360" y="636713"/>
                    <a:pt x="505184" y="637346"/>
                    <a:pt x="507105" y="637124"/>
                  </a:cubicBezTo>
                  <a:cubicBezTo>
                    <a:pt x="508268" y="636991"/>
                    <a:pt x="508852" y="637660"/>
                    <a:pt x="509570" y="638467"/>
                  </a:cubicBezTo>
                  <a:cubicBezTo>
                    <a:pt x="513085" y="642470"/>
                    <a:pt x="515355" y="647309"/>
                    <a:pt x="518341" y="651667"/>
                  </a:cubicBezTo>
                  <a:close/>
                  <a:moveTo>
                    <a:pt x="509660" y="468542"/>
                  </a:moveTo>
                  <a:cubicBezTo>
                    <a:pt x="510412" y="463300"/>
                    <a:pt x="510447" y="458309"/>
                    <a:pt x="510454" y="453303"/>
                  </a:cubicBezTo>
                  <a:cubicBezTo>
                    <a:pt x="510461" y="448116"/>
                    <a:pt x="509925" y="442979"/>
                    <a:pt x="509361" y="437841"/>
                  </a:cubicBezTo>
                  <a:cubicBezTo>
                    <a:pt x="508985" y="434422"/>
                    <a:pt x="507725" y="431248"/>
                    <a:pt x="506012" y="428282"/>
                  </a:cubicBezTo>
                  <a:cubicBezTo>
                    <a:pt x="505497" y="427384"/>
                    <a:pt x="505170" y="425901"/>
                    <a:pt x="503687" y="426173"/>
                  </a:cubicBezTo>
                  <a:cubicBezTo>
                    <a:pt x="502441" y="426402"/>
                    <a:pt x="502587" y="427711"/>
                    <a:pt x="502350" y="428651"/>
                  </a:cubicBezTo>
                  <a:cubicBezTo>
                    <a:pt x="500965" y="434088"/>
                    <a:pt x="500686" y="439588"/>
                    <a:pt x="501375" y="445151"/>
                  </a:cubicBezTo>
                  <a:cubicBezTo>
                    <a:pt x="502322" y="452781"/>
                    <a:pt x="503276" y="460411"/>
                    <a:pt x="503527" y="468111"/>
                  </a:cubicBezTo>
                  <a:cubicBezTo>
                    <a:pt x="503555" y="468932"/>
                    <a:pt x="503777" y="469698"/>
                    <a:pt x="502740" y="469782"/>
                  </a:cubicBezTo>
                  <a:cubicBezTo>
                    <a:pt x="497108" y="470241"/>
                    <a:pt x="491573" y="471411"/>
                    <a:pt x="485579" y="472309"/>
                  </a:cubicBezTo>
                  <a:cubicBezTo>
                    <a:pt x="485802" y="470652"/>
                    <a:pt x="485920" y="469329"/>
                    <a:pt x="486157" y="468034"/>
                  </a:cubicBezTo>
                  <a:cubicBezTo>
                    <a:pt x="487904" y="458664"/>
                    <a:pt x="487995" y="449216"/>
                    <a:pt x="487326" y="439755"/>
                  </a:cubicBezTo>
                  <a:cubicBezTo>
                    <a:pt x="487097" y="436469"/>
                    <a:pt x="485969" y="433336"/>
                    <a:pt x="484075" y="430579"/>
                  </a:cubicBezTo>
                  <a:cubicBezTo>
                    <a:pt x="482739" y="428637"/>
                    <a:pt x="481778" y="428616"/>
                    <a:pt x="480873" y="430642"/>
                  </a:cubicBezTo>
                  <a:cubicBezTo>
                    <a:pt x="479265" y="434241"/>
                    <a:pt x="478283" y="438022"/>
                    <a:pt x="478589" y="442018"/>
                  </a:cubicBezTo>
                  <a:cubicBezTo>
                    <a:pt x="479286" y="451207"/>
                    <a:pt x="480163" y="460390"/>
                    <a:pt x="479905" y="469628"/>
                  </a:cubicBezTo>
                  <a:cubicBezTo>
                    <a:pt x="479822" y="472615"/>
                    <a:pt x="480072" y="472344"/>
                    <a:pt x="476953" y="472427"/>
                  </a:cubicBezTo>
                  <a:cubicBezTo>
                    <a:pt x="471760" y="472566"/>
                    <a:pt x="466664" y="471654"/>
                    <a:pt x="461533" y="471118"/>
                  </a:cubicBezTo>
                  <a:cubicBezTo>
                    <a:pt x="461032" y="471070"/>
                    <a:pt x="460537" y="470937"/>
                    <a:pt x="460043" y="470896"/>
                  </a:cubicBezTo>
                  <a:cubicBezTo>
                    <a:pt x="455427" y="470541"/>
                    <a:pt x="455462" y="470554"/>
                    <a:pt x="456214" y="466161"/>
                  </a:cubicBezTo>
                  <a:cubicBezTo>
                    <a:pt x="457272" y="459959"/>
                    <a:pt x="458330" y="453749"/>
                    <a:pt x="459263" y="447525"/>
                  </a:cubicBezTo>
                  <a:cubicBezTo>
                    <a:pt x="459904" y="443250"/>
                    <a:pt x="459848" y="438962"/>
                    <a:pt x="458553" y="434777"/>
                  </a:cubicBezTo>
                  <a:cubicBezTo>
                    <a:pt x="458303" y="433970"/>
                    <a:pt x="458261" y="432912"/>
                    <a:pt x="457147" y="432786"/>
                  </a:cubicBezTo>
                  <a:cubicBezTo>
                    <a:pt x="456075" y="432668"/>
                    <a:pt x="455727" y="433657"/>
                    <a:pt x="455205" y="434346"/>
                  </a:cubicBezTo>
                  <a:cubicBezTo>
                    <a:pt x="451953" y="438613"/>
                    <a:pt x="450603" y="443528"/>
                    <a:pt x="450296" y="448799"/>
                  </a:cubicBezTo>
                  <a:cubicBezTo>
                    <a:pt x="449955" y="454598"/>
                    <a:pt x="449614" y="460390"/>
                    <a:pt x="449231" y="466182"/>
                  </a:cubicBezTo>
                  <a:cubicBezTo>
                    <a:pt x="449169" y="467164"/>
                    <a:pt x="448883" y="468132"/>
                    <a:pt x="448646" y="469371"/>
                  </a:cubicBezTo>
                  <a:cubicBezTo>
                    <a:pt x="443105" y="468180"/>
                    <a:pt x="437737" y="467004"/>
                    <a:pt x="432216" y="466739"/>
                  </a:cubicBezTo>
                  <a:cubicBezTo>
                    <a:pt x="430225" y="466642"/>
                    <a:pt x="431151" y="465187"/>
                    <a:pt x="431451" y="464233"/>
                  </a:cubicBezTo>
                  <a:cubicBezTo>
                    <a:pt x="434068" y="455914"/>
                    <a:pt x="435830" y="447413"/>
                    <a:pt x="436804" y="438760"/>
                  </a:cubicBezTo>
                  <a:cubicBezTo>
                    <a:pt x="437807" y="429835"/>
                    <a:pt x="437828" y="420875"/>
                    <a:pt x="437313" y="411908"/>
                  </a:cubicBezTo>
                  <a:cubicBezTo>
                    <a:pt x="437271" y="411170"/>
                    <a:pt x="437306" y="410432"/>
                    <a:pt x="437306" y="409318"/>
                  </a:cubicBezTo>
                  <a:cubicBezTo>
                    <a:pt x="439387" y="409471"/>
                    <a:pt x="441364" y="409457"/>
                    <a:pt x="443286" y="409784"/>
                  </a:cubicBezTo>
                  <a:cubicBezTo>
                    <a:pt x="448925" y="410752"/>
                    <a:pt x="454550" y="410508"/>
                    <a:pt x="460182" y="409861"/>
                  </a:cubicBezTo>
                  <a:cubicBezTo>
                    <a:pt x="463308" y="409506"/>
                    <a:pt x="466399" y="409158"/>
                    <a:pt x="469469" y="408274"/>
                  </a:cubicBezTo>
                  <a:cubicBezTo>
                    <a:pt x="471850" y="407584"/>
                    <a:pt x="474461" y="408190"/>
                    <a:pt x="476981" y="407960"/>
                  </a:cubicBezTo>
                  <a:cubicBezTo>
                    <a:pt x="480003" y="407689"/>
                    <a:pt x="481841" y="406359"/>
                    <a:pt x="482885" y="403540"/>
                  </a:cubicBezTo>
                  <a:cubicBezTo>
                    <a:pt x="483957" y="400664"/>
                    <a:pt x="484479" y="397928"/>
                    <a:pt x="484013" y="394726"/>
                  </a:cubicBezTo>
                  <a:cubicBezTo>
                    <a:pt x="483059" y="388217"/>
                    <a:pt x="483713" y="381596"/>
                    <a:pt x="483595" y="375024"/>
                  </a:cubicBezTo>
                  <a:cubicBezTo>
                    <a:pt x="483316" y="359269"/>
                    <a:pt x="482216" y="343577"/>
                    <a:pt x="480204" y="327934"/>
                  </a:cubicBezTo>
                  <a:cubicBezTo>
                    <a:pt x="478763" y="316705"/>
                    <a:pt x="477441" y="305454"/>
                    <a:pt x="476654" y="294141"/>
                  </a:cubicBezTo>
                  <a:cubicBezTo>
                    <a:pt x="476013" y="284868"/>
                    <a:pt x="474517" y="275650"/>
                    <a:pt x="473257" y="266426"/>
                  </a:cubicBezTo>
                  <a:cubicBezTo>
                    <a:pt x="472553" y="261288"/>
                    <a:pt x="472393" y="256116"/>
                    <a:pt x="472268" y="250957"/>
                  </a:cubicBezTo>
                  <a:cubicBezTo>
                    <a:pt x="472101" y="243884"/>
                    <a:pt x="471293" y="236901"/>
                    <a:pt x="470319" y="229911"/>
                  </a:cubicBezTo>
                  <a:cubicBezTo>
                    <a:pt x="470179" y="228930"/>
                    <a:pt x="470298" y="227906"/>
                    <a:pt x="470298" y="226472"/>
                  </a:cubicBezTo>
                  <a:cubicBezTo>
                    <a:pt x="475081" y="228379"/>
                    <a:pt x="479536" y="229654"/>
                    <a:pt x="484124" y="230475"/>
                  </a:cubicBezTo>
                  <a:cubicBezTo>
                    <a:pt x="486254" y="230858"/>
                    <a:pt x="488385" y="231283"/>
                    <a:pt x="490466" y="230614"/>
                  </a:cubicBezTo>
                  <a:cubicBezTo>
                    <a:pt x="491907" y="230155"/>
                    <a:pt x="492360" y="230781"/>
                    <a:pt x="492457" y="231930"/>
                  </a:cubicBezTo>
                  <a:cubicBezTo>
                    <a:pt x="492638" y="234067"/>
                    <a:pt x="492812" y="236219"/>
                    <a:pt x="492778" y="238363"/>
                  </a:cubicBezTo>
                  <a:cubicBezTo>
                    <a:pt x="492604" y="247852"/>
                    <a:pt x="493676" y="257292"/>
                    <a:pt x="493620" y="266774"/>
                  </a:cubicBezTo>
                  <a:cubicBezTo>
                    <a:pt x="493585" y="272462"/>
                    <a:pt x="493314" y="278164"/>
                    <a:pt x="493627" y="283838"/>
                  </a:cubicBezTo>
                  <a:cubicBezTo>
                    <a:pt x="494114" y="292665"/>
                    <a:pt x="493787" y="301528"/>
                    <a:pt x="494741" y="310341"/>
                  </a:cubicBezTo>
                  <a:cubicBezTo>
                    <a:pt x="494887" y="311720"/>
                    <a:pt x="494783" y="313119"/>
                    <a:pt x="494797" y="314512"/>
                  </a:cubicBezTo>
                  <a:cubicBezTo>
                    <a:pt x="494957" y="327537"/>
                    <a:pt x="494024" y="340611"/>
                    <a:pt x="495200" y="353588"/>
                  </a:cubicBezTo>
                  <a:cubicBezTo>
                    <a:pt x="496412" y="366920"/>
                    <a:pt x="496586" y="380301"/>
                    <a:pt x="497720" y="393626"/>
                  </a:cubicBezTo>
                  <a:cubicBezTo>
                    <a:pt x="497902" y="395763"/>
                    <a:pt x="497790" y="397921"/>
                    <a:pt x="497839" y="400073"/>
                  </a:cubicBezTo>
                  <a:cubicBezTo>
                    <a:pt x="497860" y="401082"/>
                    <a:pt x="497825" y="402119"/>
                    <a:pt x="498034" y="403094"/>
                  </a:cubicBezTo>
                  <a:cubicBezTo>
                    <a:pt x="499071" y="407877"/>
                    <a:pt x="501758" y="409395"/>
                    <a:pt x="506228" y="407550"/>
                  </a:cubicBezTo>
                  <a:cubicBezTo>
                    <a:pt x="509646" y="406143"/>
                    <a:pt x="513204" y="405767"/>
                    <a:pt x="516754" y="405329"/>
                  </a:cubicBezTo>
                  <a:cubicBezTo>
                    <a:pt x="519358" y="425741"/>
                    <a:pt x="525067" y="445436"/>
                    <a:pt x="526828" y="466064"/>
                  </a:cubicBezTo>
                  <a:cubicBezTo>
                    <a:pt x="521314" y="467074"/>
                    <a:pt x="515814" y="468710"/>
                    <a:pt x="509660" y="468542"/>
                  </a:cubicBezTo>
                  <a:close/>
                  <a:moveTo>
                    <a:pt x="539102" y="400776"/>
                  </a:moveTo>
                  <a:cubicBezTo>
                    <a:pt x="540877" y="409931"/>
                    <a:pt x="537758" y="418445"/>
                    <a:pt x="535725" y="427106"/>
                  </a:cubicBezTo>
                  <a:cubicBezTo>
                    <a:pt x="535621" y="427537"/>
                    <a:pt x="535168" y="427892"/>
                    <a:pt x="534890" y="428261"/>
                  </a:cubicBezTo>
                  <a:cubicBezTo>
                    <a:pt x="531374" y="426695"/>
                    <a:pt x="530852" y="423764"/>
                    <a:pt x="530469" y="420422"/>
                  </a:cubicBezTo>
                  <a:cubicBezTo>
                    <a:pt x="529870" y="415180"/>
                    <a:pt x="528304" y="410091"/>
                    <a:pt x="527378" y="404883"/>
                  </a:cubicBezTo>
                  <a:cubicBezTo>
                    <a:pt x="526974" y="402600"/>
                    <a:pt x="527580" y="401681"/>
                    <a:pt x="529529" y="400894"/>
                  </a:cubicBezTo>
                  <a:cubicBezTo>
                    <a:pt x="532439" y="399725"/>
                    <a:pt x="534980" y="395722"/>
                    <a:pt x="534326" y="392805"/>
                  </a:cubicBezTo>
                  <a:cubicBezTo>
                    <a:pt x="533776" y="390333"/>
                    <a:pt x="533866" y="387834"/>
                    <a:pt x="533303" y="385209"/>
                  </a:cubicBezTo>
                  <a:cubicBezTo>
                    <a:pt x="535746" y="384952"/>
                    <a:pt x="538016" y="385293"/>
                    <a:pt x="540383" y="386142"/>
                  </a:cubicBezTo>
                  <a:cubicBezTo>
                    <a:pt x="539499" y="391050"/>
                    <a:pt x="538141" y="395840"/>
                    <a:pt x="539102" y="400776"/>
                  </a:cubicBezTo>
                  <a:close/>
                  <a:moveTo>
                    <a:pt x="542548" y="345478"/>
                  </a:moveTo>
                  <a:cubicBezTo>
                    <a:pt x="542332" y="355078"/>
                    <a:pt x="541803" y="364665"/>
                    <a:pt x="541810" y="374272"/>
                  </a:cubicBezTo>
                  <a:cubicBezTo>
                    <a:pt x="541810" y="377502"/>
                    <a:pt x="540654" y="378811"/>
                    <a:pt x="537528" y="379577"/>
                  </a:cubicBezTo>
                  <a:cubicBezTo>
                    <a:pt x="536192" y="379904"/>
                    <a:pt x="534813" y="380078"/>
                    <a:pt x="533435" y="380329"/>
                  </a:cubicBezTo>
                  <a:cubicBezTo>
                    <a:pt x="532599" y="379633"/>
                    <a:pt x="532913" y="378700"/>
                    <a:pt x="532940" y="377899"/>
                  </a:cubicBezTo>
                  <a:cubicBezTo>
                    <a:pt x="533247" y="368410"/>
                    <a:pt x="532544" y="358942"/>
                    <a:pt x="532036" y="349495"/>
                  </a:cubicBezTo>
                  <a:cubicBezTo>
                    <a:pt x="531485" y="339310"/>
                    <a:pt x="529745" y="329243"/>
                    <a:pt x="525902" y="319635"/>
                  </a:cubicBezTo>
                  <a:cubicBezTo>
                    <a:pt x="522644" y="311490"/>
                    <a:pt x="520736" y="303024"/>
                    <a:pt x="521836" y="294148"/>
                  </a:cubicBezTo>
                  <a:cubicBezTo>
                    <a:pt x="522101" y="292032"/>
                    <a:pt x="522484" y="289901"/>
                    <a:pt x="523110" y="287869"/>
                  </a:cubicBezTo>
                  <a:cubicBezTo>
                    <a:pt x="525269" y="280886"/>
                    <a:pt x="525220" y="273694"/>
                    <a:pt x="525296" y="266524"/>
                  </a:cubicBezTo>
                  <a:cubicBezTo>
                    <a:pt x="525324" y="263885"/>
                    <a:pt x="524238" y="262562"/>
                    <a:pt x="522143" y="261943"/>
                  </a:cubicBezTo>
                  <a:cubicBezTo>
                    <a:pt x="519128" y="261058"/>
                    <a:pt x="516845" y="262750"/>
                    <a:pt x="516873" y="265890"/>
                  </a:cubicBezTo>
                  <a:cubicBezTo>
                    <a:pt x="516907" y="270812"/>
                    <a:pt x="516935" y="275734"/>
                    <a:pt x="516336" y="280635"/>
                  </a:cubicBezTo>
                  <a:cubicBezTo>
                    <a:pt x="515940" y="283921"/>
                    <a:pt x="514673" y="286963"/>
                    <a:pt x="513955" y="290159"/>
                  </a:cubicBezTo>
                  <a:cubicBezTo>
                    <a:pt x="511804" y="299773"/>
                    <a:pt x="513426" y="308998"/>
                    <a:pt x="516657" y="318013"/>
                  </a:cubicBezTo>
                  <a:cubicBezTo>
                    <a:pt x="519379" y="325623"/>
                    <a:pt x="522150" y="333190"/>
                    <a:pt x="523382" y="341217"/>
                  </a:cubicBezTo>
                  <a:cubicBezTo>
                    <a:pt x="523939" y="344830"/>
                    <a:pt x="524384" y="348451"/>
                    <a:pt x="524398" y="352126"/>
                  </a:cubicBezTo>
                  <a:cubicBezTo>
                    <a:pt x="524454" y="362367"/>
                    <a:pt x="524545" y="372615"/>
                    <a:pt x="524684" y="382856"/>
                  </a:cubicBezTo>
                  <a:cubicBezTo>
                    <a:pt x="524712" y="384993"/>
                    <a:pt x="524990" y="387131"/>
                    <a:pt x="525129" y="389268"/>
                  </a:cubicBezTo>
                  <a:cubicBezTo>
                    <a:pt x="525192" y="390201"/>
                    <a:pt x="524997" y="390827"/>
                    <a:pt x="523883" y="391231"/>
                  </a:cubicBezTo>
                  <a:cubicBezTo>
                    <a:pt x="518084" y="393348"/>
                    <a:pt x="512333" y="395603"/>
                    <a:pt x="506555" y="397782"/>
                  </a:cubicBezTo>
                  <a:cubicBezTo>
                    <a:pt x="506235" y="397901"/>
                    <a:pt x="505838" y="397796"/>
                    <a:pt x="505121" y="397796"/>
                  </a:cubicBezTo>
                  <a:cubicBezTo>
                    <a:pt x="505121" y="395902"/>
                    <a:pt x="505135" y="394044"/>
                    <a:pt x="505121" y="392185"/>
                  </a:cubicBezTo>
                  <a:cubicBezTo>
                    <a:pt x="505030" y="383357"/>
                    <a:pt x="505657" y="374453"/>
                    <a:pt x="504682" y="365723"/>
                  </a:cubicBezTo>
                  <a:cubicBezTo>
                    <a:pt x="502649" y="347427"/>
                    <a:pt x="503749" y="329111"/>
                    <a:pt x="503269" y="310815"/>
                  </a:cubicBezTo>
                  <a:cubicBezTo>
                    <a:pt x="503025" y="301493"/>
                    <a:pt x="502246" y="292185"/>
                    <a:pt x="501891" y="282863"/>
                  </a:cubicBezTo>
                  <a:cubicBezTo>
                    <a:pt x="501675" y="277307"/>
                    <a:pt x="502044" y="271731"/>
                    <a:pt x="501751" y="266182"/>
                  </a:cubicBezTo>
                  <a:cubicBezTo>
                    <a:pt x="501132" y="254361"/>
                    <a:pt x="500060" y="242575"/>
                    <a:pt x="497254" y="231032"/>
                  </a:cubicBezTo>
                  <a:cubicBezTo>
                    <a:pt x="496384" y="227467"/>
                    <a:pt x="495931" y="223938"/>
                    <a:pt x="496788" y="219990"/>
                  </a:cubicBezTo>
                  <a:cubicBezTo>
                    <a:pt x="499934" y="220694"/>
                    <a:pt x="502907" y="221202"/>
                    <a:pt x="505782" y="222211"/>
                  </a:cubicBezTo>
                  <a:cubicBezTo>
                    <a:pt x="507585" y="222845"/>
                    <a:pt x="509180" y="223569"/>
                    <a:pt x="510572" y="224996"/>
                  </a:cubicBezTo>
                  <a:cubicBezTo>
                    <a:pt x="512097" y="226555"/>
                    <a:pt x="514401" y="227092"/>
                    <a:pt x="516155" y="228470"/>
                  </a:cubicBezTo>
                  <a:cubicBezTo>
                    <a:pt x="517026" y="229152"/>
                    <a:pt x="518140" y="228693"/>
                    <a:pt x="518836" y="227809"/>
                  </a:cubicBezTo>
                  <a:cubicBezTo>
                    <a:pt x="519692" y="226723"/>
                    <a:pt x="520451" y="226938"/>
                    <a:pt x="521356" y="227746"/>
                  </a:cubicBezTo>
                  <a:cubicBezTo>
                    <a:pt x="521815" y="228157"/>
                    <a:pt x="522407" y="228609"/>
                    <a:pt x="522978" y="228672"/>
                  </a:cubicBezTo>
                  <a:cubicBezTo>
                    <a:pt x="529167" y="229285"/>
                    <a:pt x="531660" y="233476"/>
                    <a:pt x="532690" y="238878"/>
                  </a:cubicBezTo>
                  <a:cubicBezTo>
                    <a:pt x="534319" y="247406"/>
                    <a:pt x="537159" y="255705"/>
                    <a:pt x="537828" y="264414"/>
                  </a:cubicBezTo>
                  <a:cubicBezTo>
                    <a:pt x="538830" y="277481"/>
                    <a:pt x="541685" y="290319"/>
                    <a:pt x="542269" y="303449"/>
                  </a:cubicBezTo>
                  <a:cubicBezTo>
                    <a:pt x="542436" y="307132"/>
                    <a:pt x="541963" y="310752"/>
                    <a:pt x="542165" y="314393"/>
                  </a:cubicBezTo>
                  <a:cubicBezTo>
                    <a:pt x="542729" y="324752"/>
                    <a:pt x="542785" y="335119"/>
                    <a:pt x="542548" y="345478"/>
                  </a:cubicBezTo>
                  <a:close/>
                  <a:moveTo>
                    <a:pt x="587605" y="262917"/>
                  </a:moveTo>
                  <a:cubicBezTo>
                    <a:pt x="582920" y="260174"/>
                    <a:pt x="577935" y="258037"/>
                    <a:pt x="572992" y="255802"/>
                  </a:cubicBezTo>
                  <a:cubicBezTo>
                    <a:pt x="563517" y="251528"/>
                    <a:pt x="554884" y="245923"/>
                    <a:pt x="547268" y="238815"/>
                  </a:cubicBezTo>
                  <a:cubicBezTo>
                    <a:pt x="546488" y="238084"/>
                    <a:pt x="545562" y="237611"/>
                    <a:pt x="544560" y="237764"/>
                  </a:cubicBezTo>
                  <a:cubicBezTo>
                    <a:pt x="542792" y="238029"/>
                    <a:pt x="542450" y="236977"/>
                    <a:pt x="542123" y="235641"/>
                  </a:cubicBezTo>
                  <a:cubicBezTo>
                    <a:pt x="540800" y="230252"/>
                    <a:pt x="538594" y="225407"/>
                    <a:pt x="533672" y="222274"/>
                  </a:cubicBezTo>
                  <a:cubicBezTo>
                    <a:pt x="533156" y="221947"/>
                    <a:pt x="532314" y="221278"/>
                    <a:pt x="532398" y="220979"/>
                  </a:cubicBezTo>
                  <a:cubicBezTo>
                    <a:pt x="533358" y="217415"/>
                    <a:pt x="530135" y="214024"/>
                    <a:pt x="532217" y="210320"/>
                  </a:cubicBezTo>
                  <a:cubicBezTo>
                    <a:pt x="533477" y="208079"/>
                    <a:pt x="533463" y="205266"/>
                    <a:pt x="534152" y="202739"/>
                  </a:cubicBezTo>
                  <a:cubicBezTo>
                    <a:pt x="535154" y="199035"/>
                    <a:pt x="537591" y="197267"/>
                    <a:pt x="540626" y="195986"/>
                  </a:cubicBezTo>
                  <a:cubicBezTo>
                    <a:pt x="544100" y="194517"/>
                    <a:pt x="547700" y="193313"/>
                    <a:pt x="551292" y="192157"/>
                  </a:cubicBezTo>
                  <a:cubicBezTo>
                    <a:pt x="555887" y="190674"/>
                    <a:pt x="560273" y="188753"/>
                    <a:pt x="564199" y="185961"/>
                  </a:cubicBezTo>
                  <a:cubicBezTo>
                    <a:pt x="565807" y="184819"/>
                    <a:pt x="566692" y="185035"/>
                    <a:pt x="567938" y="186407"/>
                  </a:cubicBezTo>
                  <a:cubicBezTo>
                    <a:pt x="574914" y="194044"/>
                    <a:pt x="583978" y="198047"/>
                    <a:pt x="593690" y="200741"/>
                  </a:cubicBezTo>
                  <a:cubicBezTo>
                    <a:pt x="600916" y="202746"/>
                    <a:pt x="607377" y="200309"/>
                    <a:pt x="613392" y="196515"/>
                  </a:cubicBezTo>
                  <a:cubicBezTo>
                    <a:pt x="615828" y="194977"/>
                    <a:pt x="616949" y="192220"/>
                    <a:pt x="617799" y="189595"/>
                  </a:cubicBezTo>
                  <a:cubicBezTo>
                    <a:pt x="618446" y="187590"/>
                    <a:pt x="619302" y="187089"/>
                    <a:pt x="621272" y="187625"/>
                  </a:cubicBezTo>
                  <a:cubicBezTo>
                    <a:pt x="627803" y="189400"/>
                    <a:pt x="634723" y="189867"/>
                    <a:pt x="640661" y="193612"/>
                  </a:cubicBezTo>
                  <a:cubicBezTo>
                    <a:pt x="642792" y="194956"/>
                    <a:pt x="645068" y="196077"/>
                    <a:pt x="647185" y="197448"/>
                  </a:cubicBezTo>
                  <a:cubicBezTo>
                    <a:pt x="649955" y="199251"/>
                    <a:pt x="650477" y="201458"/>
                    <a:pt x="648974" y="204507"/>
                  </a:cubicBezTo>
                  <a:cubicBezTo>
                    <a:pt x="647393" y="207717"/>
                    <a:pt x="645152" y="210453"/>
                    <a:pt x="642666" y="212980"/>
                  </a:cubicBezTo>
                  <a:cubicBezTo>
                    <a:pt x="635489" y="220269"/>
                    <a:pt x="631841" y="228874"/>
                    <a:pt x="632119" y="239219"/>
                  </a:cubicBezTo>
                  <a:cubicBezTo>
                    <a:pt x="632418" y="250469"/>
                    <a:pt x="630936" y="261588"/>
                    <a:pt x="628798" y="272622"/>
                  </a:cubicBezTo>
                  <a:cubicBezTo>
                    <a:pt x="626981" y="282021"/>
                    <a:pt x="626041" y="291551"/>
                    <a:pt x="624934" y="301047"/>
                  </a:cubicBezTo>
                  <a:cubicBezTo>
                    <a:pt x="623814" y="310669"/>
                    <a:pt x="622247" y="320248"/>
                    <a:pt x="621739" y="329925"/>
                  </a:cubicBezTo>
                  <a:cubicBezTo>
                    <a:pt x="621328" y="337750"/>
                    <a:pt x="621272" y="345596"/>
                    <a:pt x="621064" y="353428"/>
                  </a:cubicBezTo>
                  <a:cubicBezTo>
                    <a:pt x="620994" y="356109"/>
                    <a:pt x="620987" y="356018"/>
                    <a:pt x="618439" y="356213"/>
                  </a:cubicBezTo>
                  <a:cubicBezTo>
                    <a:pt x="612542" y="356672"/>
                    <a:pt x="606625" y="357028"/>
                    <a:pt x="600770" y="357807"/>
                  </a:cubicBezTo>
                  <a:cubicBezTo>
                    <a:pt x="596091" y="358427"/>
                    <a:pt x="591413" y="358392"/>
                    <a:pt x="586790" y="358093"/>
                  </a:cubicBezTo>
                  <a:cubicBezTo>
                    <a:pt x="578708" y="357571"/>
                    <a:pt x="570681" y="357564"/>
                    <a:pt x="562633" y="358385"/>
                  </a:cubicBezTo>
                  <a:cubicBezTo>
                    <a:pt x="559625" y="358691"/>
                    <a:pt x="556569" y="358601"/>
                    <a:pt x="553555" y="358128"/>
                  </a:cubicBezTo>
                  <a:cubicBezTo>
                    <a:pt x="551946" y="357870"/>
                    <a:pt x="550972" y="357334"/>
                    <a:pt x="551069" y="355266"/>
                  </a:cubicBezTo>
                  <a:cubicBezTo>
                    <a:pt x="551285" y="350720"/>
                    <a:pt x="551146" y="346160"/>
                    <a:pt x="551132" y="341607"/>
                  </a:cubicBezTo>
                  <a:cubicBezTo>
                    <a:pt x="551111" y="334033"/>
                    <a:pt x="551215" y="326465"/>
                    <a:pt x="550457" y="318904"/>
                  </a:cubicBezTo>
                  <a:cubicBezTo>
                    <a:pt x="550115" y="315542"/>
                    <a:pt x="550693" y="312096"/>
                    <a:pt x="550638" y="308691"/>
                  </a:cubicBezTo>
                  <a:cubicBezTo>
                    <a:pt x="550540" y="302767"/>
                    <a:pt x="550408" y="296849"/>
                    <a:pt x="549955" y="290932"/>
                  </a:cubicBezTo>
                  <a:cubicBezTo>
                    <a:pt x="549266" y="281888"/>
                    <a:pt x="548988" y="272810"/>
                    <a:pt x="548333" y="263767"/>
                  </a:cubicBezTo>
                  <a:cubicBezTo>
                    <a:pt x="547888" y="257612"/>
                    <a:pt x="546962" y="251507"/>
                    <a:pt x="544943" y="245624"/>
                  </a:cubicBezTo>
                  <a:cubicBezTo>
                    <a:pt x="544421" y="244106"/>
                    <a:pt x="544059" y="242533"/>
                    <a:pt x="543383" y="240110"/>
                  </a:cubicBezTo>
                  <a:cubicBezTo>
                    <a:pt x="548514" y="245359"/>
                    <a:pt x="553290" y="249648"/>
                    <a:pt x="558379" y="253581"/>
                  </a:cubicBezTo>
                  <a:cubicBezTo>
                    <a:pt x="563482" y="257522"/>
                    <a:pt x="568801" y="261107"/>
                    <a:pt x="574621" y="263934"/>
                  </a:cubicBezTo>
                  <a:cubicBezTo>
                    <a:pt x="578659" y="265890"/>
                    <a:pt x="582920" y="265806"/>
                    <a:pt x="587215" y="265716"/>
                  </a:cubicBezTo>
                  <a:cubicBezTo>
                    <a:pt x="588071" y="265695"/>
                    <a:pt x="588698" y="265263"/>
                    <a:pt x="588900" y="264505"/>
                  </a:cubicBezTo>
                  <a:cubicBezTo>
                    <a:pt x="589164" y="263523"/>
                    <a:pt x="588204" y="263265"/>
                    <a:pt x="587605" y="262917"/>
                  </a:cubicBezTo>
                  <a:close/>
                  <a:moveTo>
                    <a:pt x="638176" y="417644"/>
                  </a:moveTo>
                  <a:cubicBezTo>
                    <a:pt x="635468" y="415994"/>
                    <a:pt x="633484" y="413913"/>
                    <a:pt x="633115" y="411121"/>
                  </a:cubicBezTo>
                  <a:cubicBezTo>
                    <a:pt x="632418" y="405767"/>
                    <a:pt x="630330" y="400671"/>
                    <a:pt x="630351" y="395199"/>
                  </a:cubicBezTo>
                  <a:cubicBezTo>
                    <a:pt x="630379" y="387896"/>
                    <a:pt x="630358" y="380593"/>
                    <a:pt x="630358" y="372789"/>
                  </a:cubicBezTo>
                  <a:cubicBezTo>
                    <a:pt x="634688" y="374634"/>
                    <a:pt x="638343" y="376702"/>
                    <a:pt x="643028" y="376771"/>
                  </a:cubicBezTo>
                  <a:cubicBezTo>
                    <a:pt x="637925" y="390020"/>
                    <a:pt x="636846" y="403540"/>
                    <a:pt x="638176" y="417644"/>
                  </a:cubicBezTo>
                  <a:close/>
                  <a:moveTo>
                    <a:pt x="551048" y="367401"/>
                  </a:moveTo>
                  <a:cubicBezTo>
                    <a:pt x="550986" y="366008"/>
                    <a:pt x="550951" y="364630"/>
                    <a:pt x="551369" y="362896"/>
                  </a:cubicBezTo>
                  <a:cubicBezTo>
                    <a:pt x="555156" y="363948"/>
                    <a:pt x="558741" y="364539"/>
                    <a:pt x="562876" y="364839"/>
                  </a:cubicBezTo>
                  <a:cubicBezTo>
                    <a:pt x="561853" y="371668"/>
                    <a:pt x="560753" y="378122"/>
                    <a:pt x="555024" y="382654"/>
                  </a:cubicBezTo>
                  <a:cubicBezTo>
                    <a:pt x="551591" y="385369"/>
                    <a:pt x="548159" y="388091"/>
                    <a:pt x="544469" y="391015"/>
                  </a:cubicBezTo>
                  <a:cubicBezTo>
                    <a:pt x="544142" y="388558"/>
                    <a:pt x="544135" y="386964"/>
                    <a:pt x="546655" y="385481"/>
                  </a:cubicBezTo>
                  <a:cubicBezTo>
                    <a:pt x="549468" y="383817"/>
                    <a:pt x="549983" y="380287"/>
                    <a:pt x="550624" y="377210"/>
                  </a:cubicBezTo>
                  <a:cubicBezTo>
                    <a:pt x="551292" y="373980"/>
                    <a:pt x="551201" y="370680"/>
                    <a:pt x="551048" y="367401"/>
                  </a:cubicBezTo>
                  <a:close/>
                  <a:moveTo>
                    <a:pt x="586171" y="654605"/>
                  </a:moveTo>
                  <a:cubicBezTo>
                    <a:pt x="585586" y="657960"/>
                    <a:pt x="584723" y="658671"/>
                    <a:pt x="581402" y="658455"/>
                  </a:cubicBezTo>
                  <a:cubicBezTo>
                    <a:pt x="579404" y="658322"/>
                    <a:pt x="577420" y="657988"/>
                    <a:pt x="575429" y="657724"/>
                  </a:cubicBezTo>
                  <a:cubicBezTo>
                    <a:pt x="569121" y="656874"/>
                    <a:pt x="562876" y="658093"/>
                    <a:pt x="556604" y="658225"/>
                  </a:cubicBezTo>
                  <a:cubicBezTo>
                    <a:pt x="554620" y="658267"/>
                    <a:pt x="552566" y="658587"/>
                    <a:pt x="550512" y="657501"/>
                  </a:cubicBezTo>
                  <a:cubicBezTo>
                    <a:pt x="551724" y="655517"/>
                    <a:pt x="554063" y="654605"/>
                    <a:pt x="555058" y="652537"/>
                  </a:cubicBezTo>
                  <a:cubicBezTo>
                    <a:pt x="555984" y="650616"/>
                    <a:pt x="557015" y="648729"/>
                    <a:pt x="557801" y="646745"/>
                  </a:cubicBezTo>
                  <a:cubicBezTo>
                    <a:pt x="558685" y="644531"/>
                    <a:pt x="559500" y="642269"/>
                    <a:pt x="560064" y="639957"/>
                  </a:cubicBezTo>
                  <a:cubicBezTo>
                    <a:pt x="560607" y="637757"/>
                    <a:pt x="561644" y="636950"/>
                    <a:pt x="563990" y="637061"/>
                  </a:cubicBezTo>
                  <a:cubicBezTo>
                    <a:pt x="568397" y="637277"/>
                    <a:pt x="572818" y="637103"/>
                    <a:pt x="577232" y="637131"/>
                  </a:cubicBezTo>
                  <a:cubicBezTo>
                    <a:pt x="580260" y="637151"/>
                    <a:pt x="583323" y="637416"/>
                    <a:pt x="585837" y="634624"/>
                  </a:cubicBezTo>
                  <a:cubicBezTo>
                    <a:pt x="586971" y="641649"/>
                    <a:pt x="587306" y="648116"/>
                    <a:pt x="586171" y="654605"/>
                  </a:cubicBezTo>
                  <a:close/>
                  <a:moveTo>
                    <a:pt x="600958" y="618918"/>
                  </a:moveTo>
                  <a:cubicBezTo>
                    <a:pt x="599684" y="614282"/>
                    <a:pt x="599273" y="609499"/>
                    <a:pt x="598507" y="604779"/>
                  </a:cubicBezTo>
                  <a:cubicBezTo>
                    <a:pt x="597261" y="597072"/>
                    <a:pt x="596140" y="589345"/>
                    <a:pt x="594964" y="581624"/>
                  </a:cubicBezTo>
                  <a:cubicBezTo>
                    <a:pt x="594866" y="581004"/>
                    <a:pt x="594685" y="580378"/>
                    <a:pt x="594713" y="579758"/>
                  </a:cubicBezTo>
                  <a:cubicBezTo>
                    <a:pt x="595068" y="570018"/>
                    <a:pt x="593919" y="560327"/>
                    <a:pt x="593912" y="550602"/>
                  </a:cubicBezTo>
                  <a:cubicBezTo>
                    <a:pt x="593905" y="538453"/>
                    <a:pt x="594121" y="526291"/>
                    <a:pt x="593543" y="514170"/>
                  </a:cubicBezTo>
                  <a:cubicBezTo>
                    <a:pt x="592889" y="500518"/>
                    <a:pt x="593209" y="486873"/>
                    <a:pt x="592792" y="473235"/>
                  </a:cubicBezTo>
                  <a:cubicBezTo>
                    <a:pt x="592548" y="465284"/>
                    <a:pt x="592492" y="457327"/>
                    <a:pt x="592095" y="449383"/>
                  </a:cubicBezTo>
                  <a:cubicBezTo>
                    <a:pt x="591705" y="441586"/>
                    <a:pt x="591155" y="433789"/>
                    <a:pt x="590564" y="426006"/>
                  </a:cubicBezTo>
                  <a:cubicBezTo>
                    <a:pt x="590425" y="424147"/>
                    <a:pt x="590167" y="422246"/>
                    <a:pt x="589143" y="420568"/>
                  </a:cubicBezTo>
                  <a:cubicBezTo>
                    <a:pt x="588614" y="419698"/>
                    <a:pt x="588420" y="418723"/>
                    <a:pt x="588301" y="417693"/>
                  </a:cubicBezTo>
                  <a:cubicBezTo>
                    <a:pt x="588099" y="415932"/>
                    <a:pt x="588816" y="415410"/>
                    <a:pt x="590438" y="415716"/>
                  </a:cubicBezTo>
                  <a:cubicBezTo>
                    <a:pt x="593571" y="416308"/>
                    <a:pt x="596718" y="416349"/>
                    <a:pt x="599858" y="415772"/>
                  </a:cubicBezTo>
                  <a:cubicBezTo>
                    <a:pt x="603513" y="415096"/>
                    <a:pt x="607008" y="409388"/>
                    <a:pt x="605936" y="405893"/>
                  </a:cubicBezTo>
                  <a:cubicBezTo>
                    <a:pt x="605490" y="404431"/>
                    <a:pt x="602963" y="403024"/>
                    <a:pt x="600547" y="403206"/>
                  </a:cubicBezTo>
                  <a:cubicBezTo>
                    <a:pt x="597414" y="403442"/>
                    <a:pt x="594295" y="403923"/>
                    <a:pt x="591169" y="404278"/>
                  </a:cubicBezTo>
                  <a:cubicBezTo>
                    <a:pt x="585391" y="404939"/>
                    <a:pt x="579613" y="405392"/>
                    <a:pt x="573855" y="404062"/>
                  </a:cubicBezTo>
                  <a:cubicBezTo>
                    <a:pt x="573486" y="403978"/>
                    <a:pt x="573110" y="403888"/>
                    <a:pt x="572741" y="403867"/>
                  </a:cubicBezTo>
                  <a:cubicBezTo>
                    <a:pt x="571091" y="403769"/>
                    <a:pt x="569045" y="403484"/>
                    <a:pt x="568376" y="405238"/>
                  </a:cubicBezTo>
                  <a:cubicBezTo>
                    <a:pt x="567764" y="406833"/>
                    <a:pt x="569093" y="408364"/>
                    <a:pt x="570353" y="409443"/>
                  </a:cubicBezTo>
                  <a:cubicBezTo>
                    <a:pt x="573076" y="411776"/>
                    <a:pt x="576194" y="413412"/>
                    <a:pt x="579724" y="414136"/>
                  </a:cubicBezTo>
                  <a:cubicBezTo>
                    <a:pt x="581374" y="414477"/>
                    <a:pt x="581778" y="415166"/>
                    <a:pt x="581673" y="416941"/>
                  </a:cubicBezTo>
                  <a:cubicBezTo>
                    <a:pt x="581416" y="421480"/>
                    <a:pt x="581646" y="426047"/>
                    <a:pt x="580239" y="430454"/>
                  </a:cubicBezTo>
                  <a:cubicBezTo>
                    <a:pt x="579996" y="431227"/>
                    <a:pt x="580260" y="431930"/>
                    <a:pt x="580386" y="432682"/>
                  </a:cubicBezTo>
                  <a:cubicBezTo>
                    <a:pt x="581882" y="441189"/>
                    <a:pt x="581479" y="449787"/>
                    <a:pt x="581492" y="458364"/>
                  </a:cubicBezTo>
                  <a:cubicBezTo>
                    <a:pt x="581492" y="458991"/>
                    <a:pt x="581311" y="459617"/>
                    <a:pt x="581311" y="460244"/>
                  </a:cubicBezTo>
                  <a:cubicBezTo>
                    <a:pt x="581235" y="474662"/>
                    <a:pt x="580253" y="489087"/>
                    <a:pt x="580929" y="503491"/>
                  </a:cubicBezTo>
                  <a:cubicBezTo>
                    <a:pt x="581339" y="512346"/>
                    <a:pt x="581548" y="521202"/>
                    <a:pt x="581186" y="530029"/>
                  </a:cubicBezTo>
                  <a:cubicBezTo>
                    <a:pt x="580713" y="541670"/>
                    <a:pt x="580601" y="553317"/>
                    <a:pt x="580963" y="564929"/>
                  </a:cubicBezTo>
                  <a:cubicBezTo>
                    <a:pt x="581235" y="573506"/>
                    <a:pt x="580365" y="582035"/>
                    <a:pt x="580761" y="590605"/>
                  </a:cubicBezTo>
                  <a:cubicBezTo>
                    <a:pt x="581110" y="598172"/>
                    <a:pt x="579745" y="605677"/>
                    <a:pt x="579160" y="613217"/>
                  </a:cubicBezTo>
                  <a:cubicBezTo>
                    <a:pt x="578917" y="616363"/>
                    <a:pt x="579098" y="619545"/>
                    <a:pt x="578798" y="622678"/>
                  </a:cubicBezTo>
                  <a:cubicBezTo>
                    <a:pt x="578534" y="625483"/>
                    <a:pt x="578360" y="625504"/>
                    <a:pt x="575554" y="625525"/>
                  </a:cubicBezTo>
                  <a:cubicBezTo>
                    <a:pt x="571635" y="625560"/>
                    <a:pt x="567708" y="625449"/>
                    <a:pt x="563788" y="625574"/>
                  </a:cubicBezTo>
                  <a:cubicBezTo>
                    <a:pt x="562055" y="625630"/>
                    <a:pt x="561373" y="625038"/>
                    <a:pt x="561018" y="623346"/>
                  </a:cubicBezTo>
                  <a:cubicBezTo>
                    <a:pt x="559841" y="617651"/>
                    <a:pt x="559020" y="611873"/>
                    <a:pt x="559082" y="606102"/>
                  </a:cubicBezTo>
                  <a:cubicBezTo>
                    <a:pt x="559201" y="595220"/>
                    <a:pt x="558484" y="584388"/>
                    <a:pt x="557878" y="573555"/>
                  </a:cubicBezTo>
                  <a:cubicBezTo>
                    <a:pt x="557523" y="567129"/>
                    <a:pt x="557558" y="560683"/>
                    <a:pt x="557105" y="554278"/>
                  </a:cubicBezTo>
                  <a:cubicBezTo>
                    <a:pt x="556311" y="542853"/>
                    <a:pt x="555908" y="531401"/>
                    <a:pt x="554272" y="519329"/>
                  </a:cubicBezTo>
                  <a:cubicBezTo>
                    <a:pt x="558122" y="521592"/>
                    <a:pt x="561206" y="524627"/>
                    <a:pt x="565501" y="522622"/>
                  </a:cubicBezTo>
                  <a:cubicBezTo>
                    <a:pt x="569379" y="520812"/>
                    <a:pt x="572066" y="517825"/>
                    <a:pt x="574196" y="513843"/>
                  </a:cubicBezTo>
                  <a:cubicBezTo>
                    <a:pt x="570583" y="512889"/>
                    <a:pt x="567436" y="513391"/>
                    <a:pt x="564575" y="514477"/>
                  </a:cubicBezTo>
                  <a:cubicBezTo>
                    <a:pt x="561039" y="515820"/>
                    <a:pt x="558135" y="514191"/>
                    <a:pt x="555100" y="513196"/>
                  </a:cubicBezTo>
                  <a:cubicBezTo>
                    <a:pt x="553575" y="512695"/>
                    <a:pt x="553826" y="510836"/>
                    <a:pt x="553749" y="509576"/>
                  </a:cubicBezTo>
                  <a:cubicBezTo>
                    <a:pt x="553561" y="506582"/>
                    <a:pt x="553687" y="503561"/>
                    <a:pt x="553687" y="500386"/>
                  </a:cubicBezTo>
                  <a:cubicBezTo>
                    <a:pt x="558386" y="500832"/>
                    <a:pt x="563148" y="502656"/>
                    <a:pt x="567701" y="500107"/>
                  </a:cubicBezTo>
                  <a:cubicBezTo>
                    <a:pt x="569532" y="499084"/>
                    <a:pt x="571349" y="497894"/>
                    <a:pt x="572463" y="495464"/>
                  </a:cubicBezTo>
                  <a:cubicBezTo>
                    <a:pt x="569748" y="494914"/>
                    <a:pt x="567360" y="495053"/>
                    <a:pt x="564937" y="495575"/>
                  </a:cubicBezTo>
                  <a:cubicBezTo>
                    <a:pt x="562347" y="496132"/>
                    <a:pt x="559709" y="496265"/>
                    <a:pt x="557077" y="496515"/>
                  </a:cubicBezTo>
                  <a:cubicBezTo>
                    <a:pt x="554181" y="496794"/>
                    <a:pt x="552942" y="494914"/>
                    <a:pt x="552622" y="492199"/>
                  </a:cubicBezTo>
                  <a:cubicBezTo>
                    <a:pt x="552016" y="487082"/>
                    <a:pt x="551125" y="481986"/>
                    <a:pt x="550742" y="476848"/>
                  </a:cubicBezTo>
                  <a:cubicBezTo>
                    <a:pt x="549969" y="466503"/>
                    <a:pt x="547386" y="456478"/>
                    <a:pt x="545604" y="446313"/>
                  </a:cubicBezTo>
                  <a:cubicBezTo>
                    <a:pt x="544845" y="441976"/>
                    <a:pt x="544254" y="437611"/>
                    <a:pt x="543641" y="433246"/>
                  </a:cubicBezTo>
                  <a:cubicBezTo>
                    <a:pt x="543355" y="431227"/>
                    <a:pt x="543599" y="429278"/>
                    <a:pt x="544177" y="427273"/>
                  </a:cubicBezTo>
                  <a:cubicBezTo>
                    <a:pt x="545562" y="422434"/>
                    <a:pt x="547136" y="417651"/>
                    <a:pt x="547720" y="412590"/>
                  </a:cubicBezTo>
                  <a:cubicBezTo>
                    <a:pt x="548110" y="409193"/>
                    <a:pt x="548131" y="405858"/>
                    <a:pt x="547776" y="402238"/>
                  </a:cubicBezTo>
                  <a:cubicBezTo>
                    <a:pt x="550150" y="402948"/>
                    <a:pt x="551800" y="401806"/>
                    <a:pt x="553387" y="400240"/>
                  </a:cubicBezTo>
                  <a:cubicBezTo>
                    <a:pt x="558275" y="395429"/>
                    <a:pt x="562793" y="390389"/>
                    <a:pt x="565264" y="383824"/>
                  </a:cubicBezTo>
                  <a:cubicBezTo>
                    <a:pt x="566935" y="379403"/>
                    <a:pt x="567778" y="374864"/>
                    <a:pt x="567799" y="370151"/>
                  </a:cubicBezTo>
                  <a:cubicBezTo>
                    <a:pt x="567805" y="368647"/>
                    <a:pt x="567799" y="367143"/>
                    <a:pt x="567799" y="365277"/>
                  </a:cubicBezTo>
                  <a:cubicBezTo>
                    <a:pt x="572762" y="365500"/>
                    <a:pt x="577308" y="366892"/>
                    <a:pt x="581938" y="367714"/>
                  </a:cubicBezTo>
                  <a:cubicBezTo>
                    <a:pt x="583191" y="367937"/>
                    <a:pt x="583087" y="368856"/>
                    <a:pt x="583094" y="369726"/>
                  </a:cubicBezTo>
                  <a:cubicBezTo>
                    <a:pt x="583101" y="373395"/>
                    <a:pt x="583122" y="377071"/>
                    <a:pt x="583066" y="380740"/>
                  </a:cubicBezTo>
                  <a:cubicBezTo>
                    <a:pt x="583010" y="384311"/>
                    <a:pt x="584312" y="387402"/>
                    <a:pt x="586317" y="390229"/>
                  </a:cubicBezTo>
                  <a:cubicBezTo>
                    <a:pt x="587988" y="392582"/>
                    <a:pt x="588983" y="392429"/>
                    <a:pt x="590285" y="389943"/>
                  </a:cubicBezTo>
                  <a:cubicBezTo>
                    <a:pt x="592304" y="386093"/>
                    <a:pt x="591643" y="382062"/>
                    <a:pt x="591176" y="378066"/>
                  </a:cubicBezTo>
                  <a:cubicBezTo>
                    <a:pt x="590856" y="375344"/>
                    <a:pt x="590306" y="372643"/>
                    <a:pt x="589798" y="369559"/>
                  </a:cubicBezTo>
                  <a:cubicBezTo>
                    <a:pt x="600164" y="371104"/>
                    <a:pt x="610363" y="370283"/>
                    <a:pt x="620667" y="370833"/>
                  </a:cubicBezTo>
                  <a:cubicBezTo>
                    <a:pt x="621426" y="371543"/>
                    <a:pt x="621008" y="372622"/>
                    <a:pt x="621008" y="373569"/>
                  </a:cubicBezTo>
                  <a:cubicBezTo>
                    <a:pt x="620994" y="381164"/>
                    <a:pt x="621481" y="388739"/>
                    <a:pt x="621760" y="396320"/>
                  </a:cubicBezTo>
                  <a:cubicBezTo>
                    <a:pt x="621809" y="397720"/>
                    <a:pt x="621990" y="399077"/>
                    <a:pt x="622240" y="400442"/>
                  </a:cubicBezTo>
                  <a:cubicBezTo>
                    <a:pt x="622915" y="404145"/>
                    <a:pt x="624078" y="407731"/>
                    <a:pt x="624336" y="411560"/>
                  </a:cubicBezTo>
                  <a:cubicBezTo>
                    <a:pt x="624586" y="415256"/>
                    <a:pt x="626647" y="418466"/>
                    <a:pt x="628694" y="421515"/>
                  </a:cubicBezTo>
                  <a:cubicBezTo>
                    <a:pt x="629508" y="422726"/>
                    <a:pt x="630079" y="423764"/>
                    <a:pt x="629320" y="425261"/>
                  </a:cubicBezTo>
                  <a:cubicBezTo>
                    <a:pt x="628575" y="426743"/>
                    <a:pt x="628610" y="428421"/>
                    <a:pt x="628596" y="430078"/>
                  </a:cubicBezTo>
                  <a:cubicBezTo>
                    <a:pt x="628527" y="444629"/>
                    <a:pt x="628513" y="459186"/>
                    <a:pt x="628262" y="473736"/>
                  </a:cubicBezTo>
                  <a:cubicBezTo>
                    <a:pt x="628186" y="478024"/>
                    <a:pt x="627775" y="482306"/>
                    <a:pt x="627858" y="486608"/>
                  </a:cubicBezTo>
                  <a:cubicBezTo>
                    <a:pt x="627872" y="487367"/>
                    <a:pt x="627817" y="488133"/>
                    <a:pt x="627879" y="488885"/>
                  </a:cubicBezTo>
                  <a:cubicBezTo>
                    <a:pt x="628255" y="493396"/>
                    <a:pt x="628255" y="493382"/>
                    <a:pt x="624183" y="494719"/>
                  </a:cubicBezTo>
                  <a:cubicBezTo>
                    <a:pt x="620590" y="495896"/>
                    <a:pt x="616984" y="496975"/>
                    <a:pt x="613169" y="497267"/>
                  </a:cubicBezTo>
                  <a:cubicBezTo>
                    <a:pt x="611964" y="497358"/>
                    <a:pt x="610384" y="497643"/>
                    <a:pt x="610252" y="499133"/>
                  </a:cubicBezTo>
                  <a:cubicBezTo>
                    <a:pt x="610106" y="500762"/>
                    <a:pt x="611136" y="502078"/>
                    <a:pt x="612737" y="502537"/>
                  </a:cubicBezTo>
                  <a:cubicBezTo>
                    <a:pt x="613928" y="502885"/>
                    <a:pt x="615230" y="502955"/>
                    <a:pt x="616483" y="502955"/>
                  </a:cubicBezTo>
                  <a:cubicBezTo>
                    <a:pt x="620374" y="502955"/>
                    <a:pt x="624280" y="503199"/>
                    <a:pt x="628332" y="502579"/>
                  </a:cubicBezTo>
                  <a:cubicBezTo>
                    <a:pt x="629049" y="505684"/>
                    <a:pt x="628638" y="508148"/>
                    <a:pt x="626111" y="510355"/>
                  </a:cubicBezTo>
                  <a:cubicBezTo>
                    <a:pt x="622588" y="513425"/>
                    <a:pt x="619365" y="516837"/>
                    <a:pt x="615974" y="520060"/>
                  </a:cubicBezTo>
                  <a:cubicBezTo>
                    <a:pt x="614770" y="521209"/>
                    <a:pt x="613733" y="522469"/>
                    <a:pt x="613071" y="523987"/>
                  </a:cubicBezTo>
                  <a:cubicBezTo>
                    <a:pt x="612354" y="525630"/>
                    <a:pt x="612772" y="526375"/>
                    <a:pt x="614492" y="526569"/>
                  </a:cubicBezTo>
                  <a:cubicBezTo>
                    <a:pt x="617269" y="526890"/>
                    <a:pt x="619699" y="526361"/>
                    <a:pt x="621523" y="523931"/>
                  </a:cubicBezTo>
                  <a:cubicBezTo>
                    <a:pt x="623479" y="521334"/>
                    <a:pt x="625617" y="518877"/>
                    <a:pt x="627684" y="516343"/>
                  </a:cubicBezTo>
                  <a:cubicBezTo>
                    <a:pt x="628826" y="516983"/>
                    <a:pt x="628290" y="517965"/>
                    <a:pt x="628290" y="518730"/>
                  </a:cubicBezTo>
                  <a:cubicBezTo>
                    <a:pt x="628353" y="526569"/>
                    <a:pt x="628046" y="534429"/>
                    <a:pt x="628638" y="542248"/>
                  </a:cubicBezTo>
                  <a:cubicBezTo>
                    <a:pt x="630017" y="560564"/>
                    <a:pt x="629146" y="578909"/>
                    <a:pt x="629327" y="597232"/>
                  </a:cubicBezTo>
                  <a:cubicBezTo>
                    <a:pt x="629397" y="604166"/>
                    <a:pt x="628847" y="611093"/>
                    <a:pt x="627761" y="617951"/>
                  </a:cubicBezTo>
                  <a:cubicBezTo>
                    <a:pt x="627176" y="621654"/>
                    <a:pt x="625958" y="622984"/>
                    <a:pt x="622567" y="622399"/>
                  </a:cubicBezTo>
                  <a:cubicBezTo>
                    <a:pt x="617221" y="621473"/>
                    <a:pt x="612020" y="622587"/>
                    <a:pt x="606757" y="622859"/>
                  </a:cubicBezTo>
                  <a:cubicBezTo>
                    <a:pt x="602587" y="623082"/>
                    <a:pt x="602037" y="622852"/>
                    <a:pt x="600958" y="618918"/>
                  </a:cubicBezTo>
                  <a:close/>
                  <a:moveTo>
                    <a:pt x="638057" y="654466"/>
                  </a:moveTo>
                  <a:cubicBezTo>
                    <a:pt x="636046" y="655830"/>
                    <a:pt x="634966" y="658100"/>
                    <a:pt x="633609" y="660070"/>
                  </a:cubicBezTo>
                  <a:cubicBezTo>
                    <a:pt x="631715" y="662813"/>
                    <a:pt x="631708" y="662834"/>
                    <a:pt x="628408" y="661977"/>
                  </a:cubicBezTo>
                  <a:cubicBezTo>
                    <a:pt x="623904" y="660808"/>
                    <a:pt x="619483" y="659346"/>
                    <a:pt x="614826" y="658754"/>
                  </a:cubicBezTo>
                  <a:cubicBezTo>
                    <a:pt x="612925" y="658510"/>
                    <a:pt x="611059" y="658538"/>
                    <a:pt x="609173" y="658490"/>
                  </a:cubicBezTo>
                  <a:cubicBezTo>
                    <a:pt x="605803" y="658406"/>
                    <a:pt x="605699" y="658427"/>
                    <a:pt x="604731" y="655169"/>
                  </a:cubicBezTo>
                  <a:cubicBezTo>
                    <a:pt x="603401" y="650671"/>
                    <a:pt x="603005" y="646021"/>
                    <a:pt x="602761" y="641363"/>
                  </a:cubicBezTo>
                  <a:cubicBezTo>
                    <a:pt x="602705" y="640361"/>
                    <a:pt x="602663" y="639358"/>
                    <a:pt x="602608" y="638217"/>
                  </a:cubicBezTo>
                  <a:cubicBezTo>
                    <a:pt x="610154" y="637005"/>
                    <a:pt x="617576" y="637207"/>
                    <a:pt x="625004" y="637395"/>
                  </a:cubicBezTo>
                  <a:cubicBezTo>
                    <a:pt x="626396" y="637430"/>
                    <a:pt x="627155" y="638064"/>
                    <a:pt x="627601" y="639150"/>
                  </a:cubicBezTo>
                  <a:cubicBezTo>
                    <a:pt x="628944" y="642477"/>
                    <a:pt x="631583" y="644594"/>
                    <a:pt x="634340" y="646620"/>
                  </a:cubicBezTo>
                  <a:cubicBezTo>
                    <a:pt x="636080" y="647894"/>
                    <a:pt x="637689" y="649265"/>
                    <a:pt x="638656" y="651284"/>
                  </a:cubicBezTo>
                  <a:cubicBezTo>
                    <a:pt x="639248" y="652558"/>
                    <a:pt x="639547" y="653456"/>
                    <a:pt x="638057" y="654466"/>
                  </a:cubicBezTo>
                  <a:close/>
                  <a:moveTo>
                    <a:pt x="638942" y="635425"/>
                  </a:moveTo>
                  <a:cubicBezTo>
                    <a:pt x="635586" y="633142"/>
                    <a:pt x="635503" y="632724"/>
                    <a:pt x="637250" y="629278"/>
                  </a:cubicBezTo>
                  <a:cubicBezTo>
                    <a:pt x="639401" y="625024"/>
                    <a:pt x="640090" y="620408"/>
                    <a:pt x="640647" y="615800"/>
                  </a:cubicBezTo>
                  <a:cubicBezTo>
                    <a:pt x="641385" y="609666"/>
                    <a:pt x="641719" y="603484"/>
                    <a:pt x="641754" y="597302"/>
                  </a:cubicBezTo>
                  <a:cubicBezTo>
                    <a:pt x="641803" y="587305"/>
                    <a:pt x="641615" y="577300"/>
                    <a:pt x="641810" y="567310"/>
                  </a:cubicBezTo>
                  <a:cubicBezTo>
                    <a:pt x="642047" y="555169"/>
                    <a:pt x="641135" y="543097"/>
                    <a:pt x="640174" y="531018"/>
                  </a:cubicBezTo>
                  <a:cubicBezTo>
                    <a:pt x="639777" y="525992"/>
                    <a:pt x="639506" y="520944"/>
                    <a:pt x="639533" y="515904"/>
                  </a:cubicBezTo>
                  <a:cubicBezTo>
                    <a:pt x="639596" y="505412"/>
                    <a:pt x="638949" y="494984"/>
                    <a:pt x="638057" y="484534"/>
                  </a:cubicBezTo>
                  <a:cubicBezTo>
                    <a:pt x="637549" y="478623"/>
                    <a:pt x="637737" y="472650"/>
                    <a:pt x="637696" y="466705"/>
                  </a:cubicBezTo>
                  <a:cubicBezTo>
                    <a:pt x="637647" y="458733"/>
                    <a:pt x="637619" y="450755"/>
                    <a:pt x="637716" y="442784"/>
                  </a:cubicBezTo>
                  <a:cubicBezTo>
                    <a:pt x="637751" y="439922"/>
                    <a:pt x="636686" y="437110"/>
                    <a:pt x="637466" y="433921"/>
                  </a:cubicBezTo>
                  <a:cubicBezTo>
                    <a:pt x="639520" y="435188"/>
                    <a:pt x="640487" y="437555"/>
                    <a:pt x="643098" y="437082"/>
                  </a:cubicBezTo>
                  <a:cubicBezTo>
                    <a:pt x="643919" y="436936"/>
                    <a:pt x="643989" y="437855"/>
                    <a:pt x="644288" y="438307"/>
                  </a:cubicBezTo>
                  <a:cubicBezTo>
                    <a:pt x="646823" y="442080"/>
                    <a:pt x="649217" y="445944"/>
                    <a:pt x="651814" y="449676"/>
                  </a:cubicBezTo>
                  <a:cubicBezTo>
                    <a:pt x="652872" y="451207"/>
                    <a:pt x="652803" y="452816"/>
                    <a:pt x="652636" y="454403"/>
                  </a:cubicBezTo>
                  <a:cubicBezTo>
                    <a:pt x="651703" y="463161"/>
                    <a:pt x="650665" y="471905"/>
                    <a:pt x="649656" y="480649"/>
                  </a:cubicBezTo>
                  <a:cubicBezTo>
                    <a:pt x="648486" y="490709"/>
                    <a:pt x="648396" y="500811"/>
                    <a:pt x="648333" y="510919"/>
                  </a:cubicBezTo>
                  <a:cubicBezTo>
                    <a:pt x="648257" y="523701"/>
                    <a:pt x="650345" y="536267"/>
                    <a:pt x="651800" y="548896"/>
                  </a:cubicBezTo>
                  <a:cubicBezTo>
                    <a:pt x="653617" y="564665"/>
                    <a:pt x="657349" y="580134"/>
                    <a:pt x="659354" y="595861"/>
                  </a:cubicBezTo>
                  <a:cubicBezTo>
                    <a:pt x="660224" y="602697"/>
                    <a:pt x="661275" y="609569"/>
                    <a:pt x="661025" y="616517"/>
                  </a:cubicBezTo>
                  <a:cubicBezTo>
                    <a:pt x="660878" y="620722"/>
                    <a:pt x="662591" y="624091"/>
                    <a:pt x="665640" y="626820"/>
                  </a:cubicBezTo>
                  <a:cubicBezTo>
                    <a:pt x="666490" y="627579"/>
                    <a:pt x="666733" y="628254"/>
                    <a:pt x="666692" y="629403"/>
                  </a:cubicBezTo>
                  <a:cubicBezTo>
                    <a:pt x="666504" y="634081"/>
                    <a:pt x="664568" y="637757"/>
                    <a:pt x="660523" y="640041"/>
                  </a:cubicBezTo>
                  <a:cubicBezTo>
                    <a:pt x="656680" y="642213"/>
                    <a:pt x="652712" y="644148"/>
                    <a:pt x="649614" y="647775"/>
                  </a:cubicBezTo>
                  <a:cubicBezTo>
                    <a:pt x="647247" y="642289"/>
                    <a:pt x="643509" y="638530"/>
                    <a:pt x="638942" y="635425"/>
                  </a:cubicBezTo>
                  <a:close/>
                  <a:moveTo>
                    <a:pt x="682599" y="659945"/>
                  </a:moveTo>
                  <a:cubicBezTo>
                    <a:pt x="682036" y="662924"/>
                    <a:pt x="680699" y="664832"/>
                    <a:pt x="677893" y="666231"/>
                  </a:cubicBezTo>
                  <a:cubicBezTo>
                    <a:pt x="671398" y="669482"/>
                    <a:pt x="664568" y="670708"/>
                    <a:pt x="657418" y="670645"/>
                  </a:cubicBezTo>
                  <a:cubicBezTo>
                    <a:pt x="654891" y="670652"/>
                    <a:pt x="652343" y="670805"/>
                    <a:pt x="649872" y="670206"/>
                  </a:cubicBezTo>
                  <a:cubicBezTo>
                    <a:pt x="647644" y="669670"/>
                    <a:pt x="647289" y="668556"/>
                    <a:pt x="648695" y="666774"/>
                  </a:cubicBezTo>
                  <a:cubicBezTo>
                    <a:pt x="652058" y="662527"/>
                    <a:pt x="655392" y="658253"/>
                    <a:pt x="658873" y="654104"/>
                  </a:cubicBezTo>
                  <a:cubicBezTo>
                    <a:pt x="660238" y="652475"/>
                    <a:pt x="661958" y="651138"/>
                    <a:pt x="663531" y="649676"/>
                  </a:cubicBezTo>
                  <a:cubicBezTo>
                    <a:pt x="668808" y="644761"/>
                    <a:pt x="671321" y="638662"/>
                    <a:pt x="671370" y="631491"/>
                  </a:cubicBezTo>
                  <a:cubicBezTo>
                    <a:pt x="671398" y="628018"/>
                    <a:pt x="671398" y="627948"/>
                    <a:pt x="674733" y="627607"/>
                  </a:cubicBezTo>
                  <a:cubicBezTo>
                    <a:pt x="676738" y="627405"/>
                    <a:pt x="678770" y="627502"/>
                    <a:pt x="680789" y="627384"/>
                  </a:cubicBezTo>
                  <a:cubicBezTo>
                    <a:pt x="682091" y="627307"/>
                    <a:pt x="682530" y="627816"/>
                    <a:pt x="682586" y="629111"/>
                  </a:cubicBezTo>
                  <a:cubicBezTo>
                    <a:pt x="682732" y="632376"/>
                    <a:pt x="682954" y="635641"/>
                    <a:pt x="683268" y="638892"/>
                  </a:cubicBezTo>
                  <a:cubicBezTo>
                    <a:pt x="683943" y="645951"/>
                    <a:pt x="683929" y="652948"/>
                    <a:pt x="682599" y="659945"/>
                  </a:cubicBezTo>
                  <a:close/>
                  <a:moveTo>
                    <a:pt x="684389" y="558935"/>
                  </a:moveTo>
                  <a:cubicBezTo>
                    <a:pt x="683644" y="563530"/>
                    <a:pt x="683268" y="568174"/>
                    <a:pt x="682975" y="572831"/>
                  </a:cubicBezTo>
                  <a:cubicBezTo>
                    <a:pt x="682279" y="583935"/>
                    <a:pt x="683678" y="595004"/>
                    <a:pt x="683330" y="606102"/>
                  </a:cubicBezTo>
                  <a:cubicBezTo>
                    <a:pt x="683233" y="609158"/>
                    <a:pt x="682996" y="612103"/>
                    <a:pt x="681193" y="614769"/>
                  </a:cubicBezTo>
                  <a:cubicBezTo>
                    <a:pt x="680490" y="615807"/>
                    <a:pt x="679905" y="616496"/>
                    <a:pt x="678569" y="616447"/>
                  </a:cubicBezTo>
                  <a:cubicBezTo>
                    <a:pt x="676445" y="616370"/>
                    <a:pt x="674322" y="616363"/>
                    <a:pt x="672066" y="616788"/>
                  </a:cubicBezTo>
                  <a:cubicBezTo>
                    <a:pt x="672679" y="607912"/>
                    <a:pt x="671266" y="599718"/>
                    <a:pt x="669998" y="591558"/>
                  </a:cubicBezTo>
                  <a:cubicBezTo>
                    <a:pt x="667450" y="575149"/>
                    <a:pt x="663684" y="558949"/>
                    <a:pt x="661498" y="542470"/>
                  </a:cubicBezTo>
                  <a:cubicBezTo>
                    <a:pt x="660259" y="533121"/>
                    <a:pt x="658957" y="523778"/>
                    <a:pt x="657753" y="514421"/>
                  </a:cubicBezTo>
                  <a:cubicBezTo>
                    <a:pt x="657495" y="512423"/>
                    <a:pt x="657425" y="510397"/>
                    <a:pt x="657432" y="508378"/>
                  </a:cubicBezTo>
                  <a:cubicBezTo>
                    <a:pt x="657467" y="499411"/>
                    <a:pt x="656687" y="490465"/>
                    <a:pt x="656889" y="481491"/>
                  </a:cubicBezTo>
                  <a:cubicBezTo>
                    <a:pt x="657015" y="475811"/>
                    <a:pt x="656743" y="470123"/>
                    <a:pt x="656653" y="464442"/>
                  </a:cubicBezTo>
                  <a:cubicBezTo>
                    <a:pt x="656639" y="463509"/>
                    <a:pt x="656653" y="462569"/>
                    <a:pt x="656903" y="461608"/>
                  </a:cubicBezTo>
                  <a:cubicBezTo>
                    <a:pt x="660287" y="467860"/>
                    <a:pt x="663768" y="473945"/>
                    <a:pt x="667047" y="480120"/>
                  </a:cubicBezTo>
                  <a:cubicBezTo>
                    <a:pt x="670959" y="487486"/>
                    <a:pt x="675944" y="493884"/>
                    <a:pt x="681820" y="499655"/>
                  </a:cubicBezTo>
                  <a:cubicBezTo>
                    <a:pt x="683303" y="501110"/>
                    <a:pt x="683797" y="502600"/>
                    <a:pt x="683832" y="504619"/>
                  </a:cubicBezTo>
                  <a:cubicBezTo>
                    <a:pt x="683957" y="511414"/>
                    <a:pt x="684688" y="518180"/>
                    <a:pt x="685140" y="524954"/>
                  </a:cubicBezTo>
                  <a:cubicBezTo>
                    <a:pt x="685892" y="536274"/>
                    <a:pt x="686227" y="547636"/>
                    <a:pt x="684389" y="558935"/>
                  </a:cubicBezTo>
                  <a:close/>
                  <a:moveTo>
                    <a:pt x="687236" y="488154"/>
                  </a:moveTo>
                  <a:cubicBezTo>
                    <a:pt x="682725" y="483984"/>
                    <a:pt x="679341" y="479097"/>
                    <a:pt x="676522" y="473625"/>
                  </a:cubicBezTo>
                  <a:cubicBezTo>
                    <a:pt x="672581" y="465987"/>
                    <a:pt x="668801" y="458350"/>
                    <a:pt x="666385" y="450045"/>
                  </a:cubicBezTo>
                  <a:cubicBezTo>
                    <a:pt x="664415" y="443285"/>
                    <a:pt x="660092" y="437674"/>
                    <a:pt x="656151" y="432000"/>
                  </a:cubicBezTo>
                  <a:cubicBezTo>
                    <a:pt x="652301" y="426458"/>
                    <a:pt x="650923" y="420478"/>
                    <a:pt x="650505" y="413899"/>
                  </a:cubicBezTo>
                  <a:cubicBezTo>
                    <a:pt x="649670" y="400644"/>
                    <a:pt x="652622" y="388057"/>
                    <a:pt x="656604" y="375630"/>
                  </a:cubicBezTo>
                  <a:cubicBezTo>
                    <a:pt x="659006" y="368132"/>
                    <a:pt x="659841" y="360362"/>
                    <a:pt x="661039" y="352649"/>
                  </a:cubicBezTo>
                  <a:cubicBezTo>
                    <a:pt x="662159" y="345429"/>
                    <a:pt x="663614" y="338258"/>
                    <a:pt x="664513" y="331018"/>
                  </a:cubicBezTo>
                  <a:cubicBezTo>
                    <a:pt x="666072" y="318480"/>
                    <a:pt x="666587" y="305900"/>
                    <a:pt x="664540" y="293334"/>
                  </a:cubicBezTo>
                  <a:cubicBezTo>
                    <a:pt x="664359" y="292220"/>
                    <a:pt x="664283" y="291085"/>
                    <a:pt x="664067" y="289143"/>
                  </a:cubicBezTo>
                  <a:cubicBezTo>
                    <a:pt x="666873" y="292442"/>
                    <a:pt x="669274" y="294830"/>
                    <a:pt x="672087" y="296773"/>
                  </a:cubicBezTo>
                  <a:cubicBezTo>
                    <a:pt x="672505" y="297058"/>
                    <a:pt x="672888" y="297392"/>
                    <a:pt x="673319" y="297650"/>
                  </a:cubicBezTo>
                  <a:cubicBezTo>
                    <a:pt x="678213" y="300518"/>
                    <a:pt x="680873" y="299641"/>
                    <a:pt x="682989" y="294447"/>
                  </a:cubicBezTo>
                  <a:cubicBezTo>
                    <a:pt x="683323" y="293640"/>
                    <a:pt x="683644" y="292818"/>
                    <a:pt x="683880" y="291976"/>
                  </a:cubicBezTo>
                  <a:cubicBezTo>
                    <a:pt x="684925" y="288258"/>
                    <a:pt x="684249" y="286901"/>
                    <a:pt x="680741" y="285084"/>
                  </a:cubicBezTo>
                  <a:cubicBezTo>
                    <a:pt x="669769" y="279396"/>
                    <a:pt x="660614" y="271717"/>
                    <a:pt x="654501" y="260794"/>
                  </a:cubicBezTo>
                  <a:cubicBezTo>
                    <a:pt x="653673" y="259311"/>
                    <a:pt x="652768" y="258643"/>
                    <a:pt x="651215" y="259193"/>
                  </a:cubicBezTo>
                  <a:cubicBezTo>
                    <a:pt x="649663" y="259743"/>
                    <a:pt x="649301" y="260968"/>
                    <a:pt x="649517" y="262541"/>
                  </a:cubicBezTo>
                  <a:cubicBezTo>
                    <a:pt x="649872" y="265082"/>
                    <a:pt x="650819" y="267415"/>
                    <a:pt x="651807" y="269733"/>
                  </a:cubicBezTo>
                  <a:cubicBezTo>
                    <a:pt x="652399" y="271125"/>
                    <a:pt x="652928" y="272608"/>
                    <a:pt x="653833" y="273792"/>
                  </a:cubicBezTo>
                  <a:cubicBezTo>
                    <a:pt x="657941" y="279145"/>
                    <a:pt x="658045" y="285439"/>
                    <a:pt x="658247" y="291711"/>
                  </a:cubicBezTo>
                  <a:cubicBezTo>
                    <a:pt x="658762" y="307724"/>
                    <a:pt x="656541" y="323402"/>
                    <a:pt x="652510" y="338864"/>
                  </a:cubicBezTo>
                  <a:cubicBezTo>
                    <a:pt x="650505" y="346550"/>
                    <a:pt x="648995" y="354354"/>
                    <a:pt x="647623" y="362172"/>
                  </a:cubicBezTo>
                  <a:cubicBezTo>
                    <a:pt x="647219" y="364484"/>
                    <a:pt x="646085" y="365472"/>
                    <a:pt x="643857" y="366036"/>
                  </a:cubicBezTo>
                  <a:cubicBezTo>
                    <a:pt x="639965" y="367025"/>
                    <a:pt x="636080" y="366600"/>
                    <a:pt x="632189" y="366551"/>
                  </a:cubicBezTo>
                  <a:cubicBezTo>
                    <a:pt x="630929" y="366537"/>
                    <a:pt x="630824" y="365723"/>
                    <a:pt x="630831" y="364769"/>
                  </a:cubicBezTo>
                  <a:cubicBezTo>
                    <a:pt x="630838" y="361476"/>
                    <a:pt x="630636" y="358169"/>
                    <a:pt x="630894" y="354897"/>
                  </a:cubicBezTo>
                  <a:cubicBezTo>
                    <a:pt x="631158" y="351479"/>
                    <a:pt x="631179" y="348075"/>
                    <a:pt x="631096" y="344670"/>
                  </a:cubicBezTo>
                  <a:cubicBezTo>
                    <a:pt x="630803" y="332257"/>
                    <a:pt x="632634" y="320046"/>
                    <a:pt x="634305" y="307807"/>
                  </a:cubicBezTo>
                  <a:cubicBezTo>
                    <a:pt x="635203" y="301200"/>
                    <a:pt x="636080" y="294587"/>
                    <a:pt x="636763" y="287959"/>
                  </a:cubicBezTo>
                  <a:cubicBezTo>
                    <a:pt x="637515" y="280670"/>
                    <a:pt x="639227" y="273548"/>
                    <a:pt x="640362" y="266329"/>
                  </a:cubicBezTo>
                  <a:cubicBezTo>
                    <a:pt x="641699" y="257849"/>
                    <a:pt x="642917" y="249369"/>
                    <a:pt x="642283" y="240744"/>
                  </a:cubicBezTo>
                  <a:cubicBezTo>
                    <a:pt x="641810" y="234311"/>
                    <a:pt x="643724" y="228825"/>
                    <a:pt x="648828" y="224550"/>
                  </a:cubicBezTo>
                  <a:cubicBezTo>
                    <a:pt x="649106" y="224968"/>
                    <a:pt x="649461" y="225351"/>
                    <a:pt x="649649" y="225797"/>
                  </a:cubicBezTo>
                  <a:cubicBezTo>
                    <a:pt x="653283" y="234283"/>
                    <a:pt x="659681" y="240229"/>
                    <a:pt x="667346" y="244970"/>
                  </a:cubicBezTo>
                  <a:cubicBezTo>
                    <a:pt x="672386" y="248088"/>
                    <a:pt x="677441" y="251214"/>
                    <a:pt x="682627" y="254069"/>
                  </a:cubicBezTo>
                  <a:cubicBezTo>
                    <a:pt x="688127" y="257090"/>
                    <a:pt x="693989" y="258295"/>
                    <a:pt x="700408" y="258302"/>
                  </a:cubicBezTo>
                  <a:cubicBezTo>
                    <a:pt x="709667" y="258315"/>
                    <a:pt x="718063" y="255677"/>
                    <a:pt x="726271" y="251966"/>
                  </a:cubicBezTo>
                  <a:cubicBezTo>
                    <a:pt x="731966" y="249390"/>
                    <a:pt x="736784" y="245450"/>
                    <a:pt x="741323" y="241245"/>
                  </a:cubicBezTo>
                  <a:cubicBezTo>
                    <a:pt x="744226" y="238558"/>
                    <a:pt x="746022" y="235014"/>
                    <a:pt x="747414" y="231039"/>
                  </a:cubicBezTo>
                  <a:cubicBezTo>
                    <a:pt x="750373" y="232731"/>
                    <a:pt x="752608" y="235126"/>
                    <a:pt x="755128" y="237110"/>
                  </a:cubicBezTo>
                  <a:cubicBezTo>
                    <a:pt x="760809" y="241572"/>
                    <a:pt x="760732" y="241649"/>
                    <a:pt x="761213" y="248945"/>
                  </a:cubicBezTo>
                  <a:cubicBezTo>
                    <a:pt x="761797" y="257793"/>
                    <a:pt x="761547" y="266656"/>
                    <a:pt x="761415" y="275504"/>
                  </a:cubicBezTo>
                  <a:cubicBezTo>
                    <a:pt x="761220" y="288906"/>
                    <a:pt x="762048" y="302287"/>
                    <a:pt x="762180" y="315674"/>
                  </a:cubicBezTo>
                  <a:cubicBezTo>
                    <a:pt x="762250" y="322991"/>
                    <a:pt x="762626" y="330294"/>
                    <a:pt x="762584" y="337618"/>
                  </a:cubicBezTo>
                  <a:cubicBezTo>
                    <a:pt x="762535" y="346933"/>
                    <a:pt x="762438" y="356310"/>
                    <a:pt x="763420" y="365618"/>
                  </a:cubicBezTo>
                  <a:cubicBezTo>
                    <a:pt x="763594" y="367234"/>
                    <a:pt x="763447" y="368877"/>
                    <a:pt x="763447" y="370875"/>
                  </a:cubicBezTo>
                  <a:cubicBezTo>
                    <a:pt x="761192" y="370673"/>
                    <a:pt x="759131" y="370429"/>
                    <a:pt x="757119" y="371251"/>
                  </a:cubicBezTo>
                  <a:cubicBezTo>
                    <a:pt x="755225" y="372023"/>
                    <a:pt x="753847" y="374342"/>
                    <a:pt x="751201" y="373172"/>
                  </a:cubicBezTo>
                  <a:cubicBezTo>
                    <a:pt x="750805" y="366913"/>
                    <a:pt x="750561" y="360495"/>
                    <a:pt x="749962" y="354118"/>
                  </a:cubicBezTo>
                  <a:cubicBezTo>
                    <a:pt x="749155" y="345471"/>
                    <a:pt x="749698" y="336643"/>
                    <a:pt x="747540" y="328199"/>
                  </a:cubicBezTo>
                  <a:cubicBezTo>
                    <a:pt x="745235" y="319155"/>
                    <a:pt x="743467" y="310000"/>
                    <a:pt x="741330" y="300922"/>
                  </a:cubicBezTo>
                  <a:cubicBezTo>
                    <a:pt x="740014" y="295325"/>
                    <a:pt x="740271" y="289630"/>
                    <a:pt x="739972" y="283970"/>
                  </a:cubicBezTo>
                  <a:cubicBezTo>
                    <a:pt x="739937" y="283260"/>
                    <a:pt x="740320" y="282501"/>
                    <a:pt x="740599" y="281805"/>
                  </a:cubicBezTo>
                  <a:cubicBezTo>
                    <a:pt x="743251" y="275087"/>
                    <a:pt x="743676" y="268062"/>
                    <a:pt x="743467" y="260947"/>
                  </a:cubicBezTo>
                  <a:cubicBezTo>
                    <a:pt x="743439" y="259910"/>
                    <a:pt x="743495" y="258768"/>
                    <a:pt x="742304" y="258406"/>
                  </a:cubicBezTo>
                  <a:cubicBezTo>
                    <a:pt x="740919" y="257981"/>
                    <a:pt x="739791" y="258691"/>
                    <a:pt x="739144" y="259875"/>
                  </a:cubicBezTo>
                  <a:cubicBezTo>
                    <a:pt x="738608" y="260857"/>
                    <a:pt x="738211" y="261957"/>
                    <a:pt x="737981" y="263056"/>
                  </a:cubicBezTo>
                  <a:cubicBezTo>
                    <a:pt x="736540" y="269858"/>
                    <a:pt x="732941" y="275316"/>
                    <a:pt x="727942" y="280043"/>
                  </a:cubicBezTo>
                  <a:cubicBezTo>
                    <a:pt x="722289" y="285390"/>
                    <a:pt x="722296" y="285947"/>
                    <a:pt x="725986" y="292637"/>
                  </a:cubicBezTo>
                  <a:cubicBezTo>
                    <a:pt x="726710" y="293953"/>
                    <a:pt x="727260" y="295262"/>
                    <a:pt x="727378" y="296870"/>
                  </a:cubicBezTo>
                  <a:cubicBezTo>
                    <a:pt x="728193" y="307919"/>
                    <a:pt x="729188" y="318960"/>
                    <a:pt x="731318" y="329848"/>
                  </a:cubicBezTo>
                  <a:cubicBezTo>
                    <a:pt x="732049" y="333580"/>
                    <a:pt x="732453" y="337332"/>
                    <a:pt x="732613" y="341099"/>
                  </a:cubicBezTo>
                  <a:cubicBezTo>
                    <a:pt x="733310" y="357494"/>
                    <a:pt x="735127" y="373757"/>
                    <a:pt x="738148" y="389881"/>
                  </a:cubicBezTo>
                  <a:cubicBezTo>
                    <a:pt x="739081" y="394865"/>
                    <a:pt x="739178" y="399906"/>
                    <a:pt x="739450" y="404939"/>
                  </a:cubicBezTo>
                  <a:cubicBezTo>
                    <a:pt x="739993" y="415131"/>
                    <a:pt x="740181" y="425337"/>
                    <a:pt x="741441" y="435481"/>
                  </a:cubicBezTo>
                  <a:cubicBezTo>
                    <a:pt x="741504" y="435982"/>
                    <a:pt x="741476" y="436490"/>
                    <a:pt x="741462" y="436998"/>
                  </a:cubicBezTo>
                  <a:cubicBezTo>
                    <a:pt x="741114" y="450790"/>
                    <a:pt x="742256" y="464546"/>
                    <a:pt x="742492" y="478317"/>
                  </a:cubicBezTo>
                  <a:cubicBezTo>
                    <a:pt x="742680" y="489191"/>
                    <a:pt x="743369" y="500045"/>
                    <a:pt x="743355" y="510919"/>
                  </a:cubicBezTo>
                  <a:cubicBezTo>
                    <a:pt x="743355" y="511414"/>
                    <a:pt x="743265" y="511915"/>
                    <a:pt x="743223" y="512388"/>
                  </a:cubicBezTo>
                  <a:cubicBezTo>
                    <a:pt x="742889" y="512451"/>
                    <a:pt x="742590" y="512611"/>
                    <a:pt x="742409" y="512520"/>
                  </a:cubicBezTo>
                  <a:cubicBezTo>
                    <a:pt x="734918" y="508949"/>
                    <a:pt x="726717" y="507995"/>
                    <a:pt x="718766" y="506129"/>
                  </a:cubicBezTo>
                  <a:cubicBezTo>
                    <a:pt x="706499" y="503254"/>
                    <a:pt x="696363" y="496592"/>
                    <a:pt x="687236" y="488154"/>
                  </a:cubicBezTo>
                  <a:close/>
                  <a:moveTo>
                    <a:pt x="709834" y="604347"/>
                  </a:moveTo>
                  <a:cubicBezTo>
                    <a:pt x="709242" y="599732"/>
                    <a:pt x="708574" y="595102"/>
                    <a:pt x="708316" y="590465"/>
                  </a:cubicBezTo>
                  <a:cubicBezTo>
                    <a:pt x="707829" y="581533"/>
                    <a:pt x="707043" y="572636"/>
                    <a:pt x="706207" y="563732"/>
                  </a:cubicBezTo>
                  <a:cubicBezTo>
                    <a:pt x="705427" y="555454"/>
                    <a:pt x="704801" y="547170"/>
                    <a:pt x="704439" y="538864"/>
                  </a:cubicBezTo>
                  <a:cubicBezTo>
                    <a:pt x="704167" y="532703"/>
                    <a:pt x="703582" y="526556"/>
                    <a:pt x="703144" y="520408"/>
                  </a:cubicBezTo>
                  <a:cubicBezTo>
                    <a:pt x="703053" y="519155"/>
                    <a:pt x="702984" y="517902"/>
                    <a:pt x="702858" y="515994"/>
                  </a:cubicBezTo>
                  <a:cubicBezTo>
                    <a:pt x="708177" y="518348"/>
                    <a:pt x="713030" y="520401"/>
                    <a:pt x="718272" y="521285"/>
                  </a:cubicBezTo>
                  <a:cubicBezTo>
                    <a:pt x="718641" y="521348"/>
                    <a:pt x="718989" y="521543"/>
                    <a:pt x="719358" y="521613"/>
                  </a:cubicBezTo>
                  <a:cubicBezTo>
                    <a:pt x="721175" y="521954"/>
                    <a:pt x="723465" y="521599"/>
                    <a:pt x="724593" y="523130"/>
                  </a:cubicBezTo>
                  <a:cubicBezTo>
                    <a:pt x="725700" y="524634"/>
                    <a:pt x="725053" y="526820"/>
                    <a:pt x="725039" y="528707"/>
                  </a:cubicBezTo>
                  <a:cubicBezTo>
                    <a:pt x="724969" y="536915"/>
                    <a:pt x="725561" y="545081"/>
                    <a:pt x="726222" y="553254"/>
                  </a:cubicBezTo>
                  <a:cubicBezTo>
                    <a:pt x="726612" y="558037"/>
                    <a:pt x="726654" y="562862"/>
                    <a:pt x="726536" y="567658"/>
                  </a:cubicBezTo>
                  <a:cubicBezTo>
                    <a:pt x="726285" y="578157"/>
                    <a:pt x="727712" y="588600"/>
                    <a:pt x="727357" y="599091"/>
                  </a:cubicBezTo>
                  <a:cubicBezTo>
                    <a:pt x="727274" y="601500"/>
                    <a:pt x="726953" y="603853"/>
                    <a:pt x="726591" y="606227"/>
                  </a:cubicBezTo>
                  <a:cubicBezTo>
                    <a:pt x="726376" y="607668"/>
                    <a:pt x="725638" y="608107"/>
                    <a:pt x="724294" y="608086"/>
                  </a:cubicBezTo>
                  <a:cubicBezTo>
                    <a:pt x="720883" y="608044"/>
                    <a:pt x="717464" y="608107"/>
                    <a:pt x="714053" y="608065"/>
                  </a:cubicBezTo>
                  <a:cubicBezTo>
                    <a:pt x="711227" y="608023"/>
                    <a:pt x="710203" y="607181"/>
                    <a:pt x="709834" y="604347"/>
                  </a:cubicBezTo>
                  <a:close/>
                  <a:moveTo>
                    <a:pt x="744999" y="651667"/>
                  </a:moveTo>
                  <a:cubicBezTo>
                    <a:pt x="744901" y="653296"/>
                    <a:pt x="744901" y="654939"/>
                    <a:pt x="744755" y="656568"/>
                  </a:cubicBezTo>
                  <a:cubicBezTo>
                    <a:pt x="744609" y="658176"/>
                    <a:pt x="743899" y="659109"/>
                    <a:pt x="742026" y="658740"/>
                  </a:cubicBezTo>
                  <a:cubicBezTo>
                    <a:pt x="735496" y="657459"/>
                    <a:pt x="728882" y="656714"/>
                    <a:pt x="722275" y="655948"/>
                  </a:cubicBezTo>
                  <a:cubicBezTo>
                    <a:pt x="719713" y="655656"/>
                    <a:pt x="718105" y="654264"/>
                    <a:pt x="716622" y="652126"/>
                  </a:cubicBezTo>
                  <a:cubicBezTo>
                    <a:pt x="713524" y="647657"/>
                    <a:pt x="712696" y="642651"/>
                    <a:pt x="712382" y="637479"/>
                  </a:cubicBezTo>
                  <a:cubicBezTo>
                    <a:pt x="712097" y="632842"/>
                    <a:pt x="712250" y="628178"/>
                    <a:pt x="711596" y="623555"/>
                  </a:cubicBezTo>
                  <a:cubicBezTo>
                    <a:pt x="711345" y="621794"/>
                    <a:pt x="711937" y="620986"/>
                    <a:pt x="713837" y="621139"/>
                  </a:cubicBezTo>
                  <a:cubicBezTo>
                    <a:pt x="715592" y="621279"/>
                    <a:pt x="717367" y="621167"/>
                    <a:pt x="719135" y="621167"/>
                  </a:cubicBezTo>
                  <a:cubicBezTo>
                    <a:pt x="719135" y="621202"/>
                    <a:pt x="719135" y="621230"/>
                    <a:pt x="719135" y="621265"/>
                  </a:cubicBezTo>
                  <a:cubicBezTo>
                    <a:pt x="721279" y="621265"/>
                    <a:pt x="723709" y="620624"/>
                    <a:pt x="725484" y="621439"/>
                  </a:cubicBezTo>
                  <a:cubicBezTo>
                    <a:pt x="727448" y="622337"/>
                    <a:pt x="726703" y="625240"/>
                    <a:pt x="727482" y="627168"/>
                  </a:cubicBezTo>
                  <a:cubicBezTo>
                    <a:pt x="730574" y="634771"/>
                    <a:pt x="734549" y="641712"/>
                    <a:pt x="742040" y="645819"/>
                  </a:cubicBezTo>
                  <a:cubicBezTo>
                    <a:pt x="744518" y="647177"/>
                    <a:pt x="745152" y="649133"/>
                    <a:pt x="744999" y="651667"/>
                  </a:cubicBezTo>
                  <a:close/>
                  <a:moveTo>
                    <a:pt x="754752" y="639804"/>
                  </a:moveTo>
                  <a:cubicBezTo>
                    <a:pt x="751466" y="636636"/>
                    <a:pt x="747428" y="634617"/>
                    <a:pt x="743745" y="632062"/>
                  </a:cubicBezTo>
                  <a:cubicBezTo>
                    <a:pt x="739325" y="628992"/>
                    <a:pt x="736714" y="624599"/>
                    <a:pt x="735127" y="619517"/>
                  </a:cubicBezTo>
                  <a:cubicBezTo>
                    <a:pt x="734758" y="618327"/>
                    <a:pt x="734925" y="617359"/>
                    <a:pt x="735475" y="616273"/>
                  </a:cubicBezTo>
                  <a:cubicBezTo>
                    <a:pt x="738092" y="611093"/>
                    <a:pt x="738935" y="605517"/>
                    <a:pt x="738907" y="599787"/>
                  </a:cubicBezTo>
                  <a:cubicBezTo>
                    <a:pt x="738809" y="583622"/>
                    <a:pt x="737814" y="567470"/>
                    <a:pt x="738106" y="551291"/>
                  </a:cubicBezTo>
                  <a:cubicBezTo>
                    <a:pt x="738197" y="546390"/>
                    <a:pt x="737675" y="541475"/>
                    <a:pt x="737396" y="536574"/>
                  </a:cubicBezTo>
                  <a:cubicBezTo>
                    <a:pt x="737201" y="533155"/>
                    <a:pt x="737765" y="529807"/>
                    <a:pt x="738009" y="526214"/>
                  </a:cubicBezTo>
                  <a:cubicBezTo>
                    <a:pt x="740056" y="526646"/>
                    <a:pt x="741692" y="526869"/>
                    <a:pt x="743244" y="527356"/>
                  </a:cubicBezTo>
                  <a:cubicBezTo>
                    <a:pt x="745354" y="528011"/>
                    <a:pt x="746955" y="527377"/>
                    <a:pt x="748278" y="525769"/>
                  </a:cubicBezTo>
                  <a:cubicBezTo>
                    <a:pt x="750408" y="523172"/>
                    <a:pt x="751564" y="520394"/>
                    <a:pt x="751236" y="516809"/>
                  </a:cubicBezTo>
                  <a:cubicBezTo>
                    <a:pt x="750763" y="511664"/>
                    <a:pt x="751055" y="506457"/>
                    <a:pt x="750756" y="501291"/>
                  </a:cubicBezTo>
                  <a:cubicBezTo>
                    <a:pt x="750178" y="491322"/>
                    <a:pt x="750317" y="481338"/>
                    <a:pt x="749914" y="471376"/>
                  </a:cubicBezTo>
                  <a:cubicBezTo>
                    <a:pt x="749691" y="465946"/>
                    <a:pt x="749552" y="460522"/>
                    <a:pt x="749614" y="455106"/>
                  </a:cubicBezTo>
                  <a:cubicBezTo>
                    <a:pt x="749663" y="450999"/>
                    <a:pt x="750192" y="446898"/>
                    <a:pt x="750526" y="442603"/>
                  </a:cubicBezTo>
                  <a:cubicBezTo>
                    <a:pt x="752615" y="443006"/>
                    <a:pt x="753019" y="444155"/>
                    <a:pt x="753151" y="445840"/>
                  </a:cubicBezTo>
                  <a:cubicBezTo>
                    <a:pt x="754355" y="460731"/>
                    <a:pt x="754529" y="475644"/>
                    <a:pt x="754425" y="490570"/>
                  </a:cubicBezTo>
                  <a:cubicBezTo>
                    <a:pt x="754369" y="499300"/>
                    <a:pt x="754411" y="508023"/>
                    <a:pt x="754307" y="516753"/>
                  </a:cubicBezTo>
                  <a:cubicBezTo>
                    <a:pt x="754132" y="531673"/>
                    <a:pt x="753012" y="546571"/>
                    <a:pt x="753575" y="561504"/>
                  </a:cubicBezTo>
                  <a:cubicBezTo>
                    <a:pt x="753826" y="568069"/>
                    <a:pt x="754195" y="574648"/>
                    <a:pt x="753415" y="581213"/>
                  </a:cubicBezTo>
                  <a:cubicBezTo>
                    <a:pt x="753269" y="582459"/>
                    <a:pt x="753234" y="583775"/>
                    <a:pt x="753478" y="585000"/>
                  </a:cubicBezTo>
                  <a:cubicBezTo>
                    <a:pt x="754808" y="591774"/>
                    <a:pt x="754432" y="598555"/>
                    <a:pt x="753875" y="605371"/>
                  </a:cubicBezTo>
                  <a:cubicBezTo>
                    <a:pt x="753443" y="610662"/>
                    <a:pt x="755003" y="612374"/>
                    <a:pt x="760294" y="612221"/>
                  </a:cubicBezTo>
                  <a:cubicBezTo>
                    <a:pt x="765132" y="612075"/>
                    <a:pt x="769873" y="612715"/>
                    <a:pt x="774649" y="613140"/>
                  </a:cubicBezTo>
                  <a:cubicBezTo>
                    <a:pt x="777023" y="613349"/>
                    <a:pt x="777218" y="613662"/>
                    <a:pt x="776633" y="616022"/>
                  </a:cubicBezTo>
                  <a:cubicBezTo>
                    <a:pt x="775289" y="621432"/>
                    <a:pt x="771774" y="625456"/>
                    <a:pt x="767666" y="628853"/>
                  </a:cubicBezTo>
                  <a:cubicBezTo>
                    <a:pt x="763371" y="632376"/>
                    <a:pt x="759013" y="635822"/>
                    <a:pt x="754752" y="639804"/>
                  </a:cubicBezTo>
                  <a:close/>
                  <a:moveTo>
                    <a:pt x="803186" y="620903"/>
                  </a:moveTo>
                  <a:cubicBezTo>
                    <a:pt x="801146" y="627370"/>
                    <a:pt x="800331" y="633956"/>
                    <a:pt x="800819" y="640730"/>
                  </a:cubicBezTo>
                  <a:cubicBezTo>
                    <a:pt x="801021" y="643542"/>
                    <a:pt x="801710" y="646202"/>
                    <a:pt x="802427" y="648889"/>
                  </a:cubicBezTo>
                  <a:cubicBezTo>
                    <a:pt x="803207" y="651799"/>
                    <a:pt x="803109" y="651820"/>
                    <a:pt x="800255" y="652140"/>
                  </a:cubicBezTo>
                  <a:cubicBezTo>
                    <a:pt x="796753" y="652537"/>
                    <a:pt x="793293" y="653080"/>
                    <a:pt x="789721" y="652899"/>
                  </a:cubicBezTo>
                  <a:cubicBezTo>
                    <a:pt x="786971" y="652760"/>
                    <a:pt x="784152" y="653136"/>
                    <a:pt x="781492" y="654013"/>
                  </a:cubicBezTo>
                  <a:cubicBezTo>
                    <a:pt x="777469" y="655336"/>
                    <a:pt x="773340" y="655691"/>
                    <a:pt x="769156" y="655698"/>
                  </a:cubicBezTo>
                  <a:cubicBezTo>
                    <a:pt x="765912" y="655705"/>
                    <a:pt x="762661" y="655698"/>
                    <a:pt x="759416" y="655698"/>
                  </a:cubicBezTo>
                  <a:cubicBezTo>
                    <a:pt x="760092" y="648743"/>
                    <a:pt x="764819" y="644559"/>
                    <a:pt x="770256" y="641210"/>
                  </a:cubicBezTo>
                  <a:cubicBezTo>
                    <a:pt x="774649" y="638502"/>
                    <a:pt x="778360" y="635321"/>
                    <a:pt x="781291" y="631053"/>
                  </a:cubicBezTo>
                  <a:cubicBezTo>
                    <a:pt x="784263" y="626730"/>
                    <a:pt x="786004" y="622156"/>
                    <a:pt x="785732" y="616872"/>
                  </a:cubicBezTo>
                  <a:cubicBezTo>
                    <a:pt x="785697" y="616259"/>
                    <a:pt x="785523" y="615612"/>
                    <a:pt x="786122" y="614741"/>
                  </a:cubicBezTo>
                  <a:cubicBezTo>
                    <a:pt x="792736" y="616050"/>
                    <a:pt x="798814" y="613091"/>
                    <a:pt x="805594" y="612465"/>
                  </a:cubicBezTo>
                  <a:cubicBezTo>
                    <a:pt x="804745" y="615444"/>
                    <a:pt x="804042" y="618201"/>
                    <a:pt x="803186" y="620903"/>
                  </a:cubicBezTo>
                  <a:close/>
                  <a:moveTo>
                    <a:pt x="852462" y="646627"/>
                  </a:moveTo>
                  <a:cubicBezTo>
                    <a:pt x="852949" y="646919"/>
                    <a:pt x="853736" y="647121"/>
                    <a:pt x="853471" y="647977"/>
                  </a:cubicBezTo>
                  <a:cubicBezTo>
                    <a:pt x="853227" y="648764"/>
                    <a:pt x="852489" y="648646"/>
                    <a:pt x="851884" y="648659"/>
                  </a:cubicBezTo>
                  <a:cubicBezTo>
                    <a:pt x="842917" y="648875"/>
                    <a:pt x="833964" y="649662"/>
                    <a:pt x="824976" y="649265"/>
                  </a:cubicBezTo>
                  <a:cubicBezTo>
                    <a:pt x="823083" y="649182"/>
                    <a:pt x="821189" y="649189"/>
                    <a:pt x="819288" y="649133"/>
                  </a:cubicBezTo>
                  <a:cubicBezTo>
                    <a:pt x="816170" y="649042"/>
                    <a:pt x="816190" y="649042"/>
                    <a:pt x="816316" y="646028"/>
                  </a:cubicBezTo>
                  <a:cubicBezTo>
                    <a:pt x="816462" y="642617"/>
                    <a:pt x="816580" y="639205"/>
                    <a:pt x="816699" y="635794"/>
                  </a:cubicBezTo>
                  <a:cubicBezTo>
                    <a:pt x="816970" y="628171"/>
                    <a:pt x="815905" y="620673"/>
                    <a:pt x="814631" y="613189"/>
                  </a:cubicBezTo>
                  <a:cubicBezTo>
                    <a:pt x="814248" y="610940"/>
                    <a:pt x="815710" y="608838"/>
                    <a:pt x="817764" y="609283"/>
                  </a:cubicBezTo>
                  <a:cubicBezTo>
                    <a:pt x="823535" y="610529"/>
                    <a:pt x="829042" y="609610"/>
                    <a:pt x="834946" y="607501"/>
                  </a:cubicBezTo>
                  <a:cubicBezTo>
                    <a:pt x="834152" y="611706"/>
                    <a:pt x="834340" y="615236"/>
                    <a:pt x="834368" y="618758"/>
                  </a:cubicBezTo>
                  <a:cubicBezTo>
                    <a:pt x="834403" y="623221"/>
                    <a:pt x="835809" y="627238"/>
                    <a:pt x="838754" y="630593"/>
                  </a:cubicBezTo>
                  <a:cubicBezTo>
                    <a:pt x="841344" y="633552"/>
                    <a:pt x="843550" y="636790"/>
                    <a:pt x="845841" y="639964"/>
                  </a:cubicBezTo>
                  <a:cubicBezTo>
                    <a:pt x="847707" y="642547"/>
                    <a:pt x="849670" y="644970"/>
                    <a:pt x="852462" y="646627"/>
                  </a:cubicBezTo>
                  <a:close/>
                  <a:moveTo>
                    <a:pt x="850248" y="408002"/>
                  </a:moveTo>
                  <a:cubicBezTo>
                    <a:pt x="850359" y="416349"/>
                    <a:pt x="850735" y="424676"/>
                    <a:pt x="851745" y="432974"/>
                  </a:cubicBezTo>
                  <a:cubicBezTo>
                    <a:pt x="852733" y="441141"/>
                    <a:pt x="853436" y="449321"/>
                    <a:pt x="853151" y="457578"/>
                  </a:cubicBezTo>
                  <a:cubicBezTo>
                    <a:pt x="852991" y="462249"/>
                    <a:pt x="853200" y="466941"/>
                    <a:pt x="853492" y="471613"/>
                  </a:cubicBezTo>
                  <a:cubicBezTo>
                    <a:pt x="853617" y="473666"/>
                    <a:pt x="853179" y="474564"/>
                    <a:pt x="851146" y="475525"/>
                  </a:cubicBezTo>
                  <a:cubicBezTo>
                    <a:pt x="845214" y="478338"/>
                    <a:pt x="839506" y="481610"/>
                    <a:pt x="833720" y="484729"/>
                  </a:cubicBezTo>
                  <a:cubicBezTo>
                    <a:pt x="833073" y="485077"/>
                    <a:pt x="832224" y="485536"/>
                    <a:pt x="832488" y="486414"/>
                  </a:cubicBezTo>
                  <a:cubicBezTo>
                    <a:pt x="832711" y="487179"/>
                    <a:pt x="833581" y="487326"/>
                    <a:pt x="834340" y="487520"/>
                  </a:cubicBezTo>
                  <a:cubicBezTo>
                    <a:pt x="838071" y="488509"/>
                    <a:pt x="841789" y="488815"/>
                    <a:pt x="845569" y="487695"/>
                  </a:cubicBezTo>
                  <a:cubicBezTo>
                    <a:pt x="848312" y="486880"/>
                    <a:pt x="851097" y="486226"/>
                    <a:pt x="853757" y="485522"/>
                  </a:cubicBezTo>
                  <a:cubicBezTo>
                    <a:pt x="854007" y="485836"/>
                    <a:pt x="854126" y="485926"/>
                    <a:pt x="854153" y="486038"/>
                  </a:cubicBezTo>
                  <a:cubicBezTo>
                    <a:pt x="855441" y="491162"/>
                    <a:pt x="854460" y="495011"/>
                    <a:pt x="849461" y="498082"/>
                  </a:cubicBezTo>
                  <a:cubicBezTo>
                    <a:pt x="844539" y="501110"/>
                    <a:pt x="840271" y="505204"/>
                    <a:pt x="834890" y="507584"/>
                  </a:cubicBezTo>
                  <a:cubicBezTo>
                    <a:pt x="833853" y="508044"/>
                    <a:pt x="832829" y="508643"/>
                    <a:pt x="831736" y="508824"/>
                  </a:cubicBezTo>
                  <a:cubicBezTo>
                    <a:pt x="830142" y="509088"/>
                    <a:pt x="829160" y="509764"/>
                    <a:pt x="828979" y="511414"/>
                  </a:cubicBezTo>
                  <a:cubicBezTo>
                    <a:pt x="828805" y="513084"/>
                    <a:pt x="829439" y="514400"/>
                    <a:pt x="830803" y="515326"/>
                  </a:cubicBezTo>
                  <a:cubicBezTo>
                    <a:pt x="832613" y="516558"/>
                    <a:pt x="834632" y="516440"/>
                    <a:pt x="836665" y="516092"/>
                  </a:cubicBezTo>
                  <a:cubicBezTo>
                    <a:pt x="842075" y="515166"/>
                    <a:pt x="847150" y="513293"/>
                    <a:pt x="851981" y="510703"/>
                  </a:cubicBezTo>
                  <a:cubicBezTo>
                    <a:pt x="853193" y="510056"/>
                    <a:pt x="854411" y="509415"/>
                    <a:pt x="855929" y="508615"/>
                  </a:cubicBezTo>
                  <a:cubicBezTo>
                    <a:pt x="857704" y="515514"/>
                    <a:pt x="859417" y="522142"/>
                    <a:pt x="860168" y="529034"/>
                  </a:cubicBezTo>
                  <a:cubicBezTo>
                    <a:pt x="861867" y="544510"/>
                    <a:pt x="862953" y="560021"/>
                    <a:pt x="863949" y="575553"/>
                  </a:cubicBezTo>
                  <a:cubicBezTo>
                    <a:pt x="864339" y="581624"/>
                    <a:pt x="865508" y="587576"/>
                    <a:pt x="866991" y="593800"/>
                  </a:cubicBezTo>
                  <a:cubicBezTo>
                    <a:pt x="863218" y="593932"/>
                    <a:pt x="859730" y="593306"/>
                    <a:pt x="856263" y="592846"/>
                  </a:cubicBezTo>
                  <a:cubicBezTo>
                    <a:pt x="847581" y="591684"/>
                    <a:pt x="839130" y="592094"/>
                    <a:pt x="830956" y="595568"/>
                  </a:cubicBezTo>
                  <a:cubicBezTo>
                    <a:pt x="827594" y="596996"/>
                    <a:pt x="824238" y="598471"/>
                    <a:pt x="820465" y="598639"/>
                  </a:cubicBezTo>
                  <a:cubicBezTo>
                    <a:pt x="817778" y="598757"/>
                    <a:pt x="817750" y="598847"/>
                    <a:pt x="816963" y="595701"/>
                  </a:cubicBezTo>
                  <a:cubicBezTo>
                    <a:pt x="815905" y="591482"/>
                    <a:pt x="816190" y="587388"/>
                    <a:pt x="816852" y="583309"/>
                  </a:cubicBezTo>
                  <a:cubicBezTo>
                    <a:pt x="818244" y="574766"/>
                    <a:pt x="818286" y="566182"/>
                    <a:pt x="818237" y="557585"/>
                  </a:cubicBezTo>
                  <a:cubicBezTo>
                    <a:pt x="818188" y="549223"/>
                    <a:pt x="818676" y="540883"/>
                    <a:pt x="819295" y="532557"/>
                  </a:cubicBezTo>
                  <a:cubicBezTo>
                    <a:pt x="820277" y="519399"/>
                    <a:pt x="820256" y="506220"/>
                    <a:pt x="819073" y="493104"/>
                  </a:cubicBezTo>
                  <a:cubicBezTo>
                    <a:pt x="818230" y="483775"/>
                    <a:pt x="817353" y="474474"/>
                    <a:pt x="817423" y="465096"/>
                  </a:cubicBezTo>
                  <a:cubicBezTo>
                    <a:pt x="817457" y="460864"/>
                    <a:pt x="816295" y="456833"/>
                    <a:pt x="814951" y="452878"/>
                  </a:cubicBezTo>
                  <a:cubicBezTo>
                    <a:pt x="813670" y="449112"/>
                    <a:pt x="813245" y="445262"/>
                    <a:pt x="813204" y="441308"/>
                  </a:cubicBezTo>
                  <a:cubicBezTo>
                    <a:pt x="813141" y="435258"/>
                    <a:pt x="814088" y="429152"/>
                    <a:pt x="812250" y="423193"/>
                  </a:cubicBezTo>
                  <a:cubicBezTo>
                    <a:pt x="811790" y="421710"/>
                    <a:pt x="812765" y="421132"/>
                    <a:pt x="813928" y="420756"/>
                  </a:cubicBezTo>
                  <a:cubicBezTo>
                    <a:pt x="816448" y="419935"/>
                    <a:pt x="818975" y="419120"/>
                    <a:pt x="821509" y="418341"/>
                  </a:cubicBezTo>
                  <a:cubicBezTo>
                    <a:pt x="823633" y="417693"/>
                    <a:pt x="825380" y="416684"/>
                    <a:pt x="826055" y="414212"/>
                  </a:cubicBezTo>
                  <a:cubicBezTo>
                    <a:pt x="824454" y="413481"/>
                    <a:pt x="822895" y="413606"/>
                    <a:pt x="821454" y="413551"/>
                  </a:cubicBezTo>
                  <a:cubicBezTo>
                    <a:pt x="814993" y="413286"/>
                    <a:pt x="808658" y="411936"/>
                    <a:pt x="802225" y="411518"/>
                  </a:cubicBezTo>
                  <a:cubicBezTo>
                    <a:pt x="800965" y="411434"/>
                    <a:pt x="799698" y="411365"/>
                    <a:pt x="798431" y="411407"/>
                  </a:cubicBezTo>
                  <a:cubicBezTo>
                    <a:pt x="795604" y="411490"/>
                    <a:pt x="793425" y="413063"/>
                    <a:pt x="792680" y="415451"/>
                  </a:cubicBezTo>
                  <a:cubicBezTo>
                    <a:pt x="791921" y="417902"/>
                    <a:pt x="792722" y="420575"/>
                    <a:pt x="794797" y="422295"/>
                  </a:cubicBezTo>
                  <a:cubicBezTo>
                    <a:pt x="796635" y="423820"/>
                    <a:pt x="798828" y="424383"/>
                    <a:pt x="801153" y="424404"/>
                  </a:cubicBezTo>
                  <a:cubicBezTo>
                    <a:pt x="802761" y="424418"/>
                    <a:pt x="804369" y="424230"/>
                    <a:pt x="806054" y="424133"/>
                  </a:cubicBezTo>
                  <a:cubicBezTo>
                    <a:pt x="806054" y="432153"/>
                    <a:pt x="806061" y="440103"/>
                    <a:pt x="806047" y="448054"/>
                  </a:cubicBezTo>
                  <a:cubicBezTo>
                    <a:pt x="806040" y="449697"/>
                    <a:pt x="805768" y="451354"/>
                    <a:pt x="805915" y="452983"/>
                  </a:cubicBezTo>
                  <a:cubicBezTo>
                    <a:pt x="807063" y="466245"/>
                    <a:pt x="806256" y="479535"/>
                    <a:pt x="806590" y="492818"/>
                  </a:cubicBezTo>
                  <a:cubicBezTo>
                    <a:pt x="806834" y="502662"/>
                    <a:pt x="806124" y="512548"/>
                    <a:pt x="806214" y="522420"/>
                  </a:cubicBezTo>
                  <a:cubicBezTo>
                    <a:pt x="806263" y="527746"/>
                    <a:pt x="806736" y="533037"/>
                    <a:pt x="807084" y="538342"/>
                  </a:cubicBezTo>
                  <a:cubicBezTo>
                    <a:pt x="807920" y="550964"/>
                    <a:pt x="807815" y="563641"/>
                    <a:pt x="809249" y="576235"/>
                  </a:cubicBezTo>
                  <a:cubicBezTo>
                    <a:pt x="809674" y="579988"/>
                    <a:pt x="809458" y="583817"/>
                    <a:pt x="809604" y="587611"/>
                  </a:cubicBezTo>
                  <a:cubicBezTo>
                    <a:pt x="809639" y="588593"/>
                    <a:pt x="809403" y="589289"/>
                    <a:pt x="808588" y="589867"/>
                  </a:cubicBezTo>
                  <a:cubicBezTo>
                    <a:pt x="806437" y="591391"/>
                    <a:pt x="805622" y="593696"/>
                    <a:pt x="805615" y="596146"/>
                  </a:cubicBezTo>
                  <a:cubicBezTo>
                    <a:pt x="805615" y="598207"/>
                    <a:pt x="804675" y="598659"/>
                    <a:pt x="802928" y="598861"/>
                  </a:cubicBezTo>
                  <a:cubicBezTo>
                    <a:pt x="801055" y="599084"/>
                    <a:pt x="799190" y="599530"/>
                    <a:pt x="797373" y="600045"/>
                  </a:cubicBezTo>
                  <a:cubicBezTo>
                    <a:pt x="792694" y="601368"/>
                    <a:pt x="788078" y="601883"/>
                    <a:pt x="783170" y="600950"/>
                  </a:cubicBezTo>
                  <a:cubicBezTo>
                    <a:pt x="777141" y="599801"/>
                    <a:pt x="771078" y="601159"/>
                    <a:pt x="765056" y="601862"/>
                  </a:cubicBezTo>
                  <a:cubicBezTo>
                    <a:pt x="764199" y="601959"/>
                    <a:pt x="763350" y="602119"/>
                    <a:pt x="762487" y="602245"/>
                  </a:cubicBezTo>
                  <a:cubicBezTo>
                    <a:pt x="761944" y="600992"/>
                    <a:pt x="762563" y="600101"/>
                    <a:pt x="762730" y="599161"/>
                  </a:cubicBezTo>
                  <a:cubicBezTo>
                    <a:pt x="763051" y="597420"/>
                    <a:pt x="763552" y="595687"/>
                    <a:pt x="763608" y="593932"/>
                  </a:cubicBezTo>
                  <a:cubicBezTo>
                    <a:pt x="764130" y="577635"/>
                    <a:pt x="765515" y="561386"/>
                    <a:pt x="766079" y="545074"/>
                  </a:cubicBezTo>
                  <a:cubicBezTo>
                    <a:pt x="766963" y="519253"/>
                    <a:pt x="767109" y="493452"/>
                    <a:pt x="766768" y="467637"/>
                  </a:cubicBezTo>
                  <a:cubicBezTo>
                    <a:pt x="766636" y="457515"/>
                    <a:pt x="765104" y="447462"/>
                    <a:pt x="764798" y="437339"/>
                  </a:cubicBezTo>
                  <a:cubicBezTo>
                    <a:pt x="764721" y="434701"/>
                    <a:pt x="765195" y="432522"/>
                    <a:pt x="766622" y="430238"/>
                  </a:cubicBezTo>
                  <a:cubicBezTo>
                    <a:pt x="772846" y="420269"/>
                    <a:pt x="775457" y="409221"/>
                    <a:pt x="776195" y="397566"/>
                  </a:cubicBezTo>
                  <a:cubicBezTo>
                    <a:pt x="776926" y="386093"/>
                    <a:pt x="777371" y="374627"/>
                    <a:pt x="777420" y="363140"/>
                  </a:cubicBezTo>
                  <a:cubicBezTo>
                    <a:pt x="777434" y="360669"/>
                    <a:pt x="776571" y="358239"/>
                    <a:pt x="777051" y="355419"/>
                  </a:cubicBezTo>
                  <a:cubicBezTo>
                    <a:pt x="781277" y="357717"/>
                    <a:pt x="785377" y="359652"/>
                    <a:pt x="789937" y="360258"/>
                  </a:cubicBezTo>
                  <a:cubicBezTo>
                    <a:pt x="791190" y="360425"/>
                    <a:pt x="792437" y="360627"/>
                    <a:pt x="793690" y="360759"/>
                  </a:cubicBezTo>
                  <a:cubicBezTo>
                    <a:pt x="799482" y="361344"/>
                    <a:pt x="805302" y="361198"/>
                    <a:pt x="811108" y="361692"/>
                  </a:cubicBezTo>
                  <a:cubicBezTo>
                    <a:pt x="816782" y="362179"/>
                    <a:pt x="822365" y="360348"/>
                    <a:pt x="828081" y="360202"/>
                  </a:cubicBezTo>
                  <a:cubicBezTo>
                    <a:pt x="834277" y="360042"/>
                    <a:pt x="840439" y="359339"/>
                    <a:pt x="846050" y="356283"/>
                  </a:cubicBezTo>
                  <a:cubicBezTo>
                    <a:pt x="846920" y="357334"/>
                    <a:pt x="846628" y="358371"/>
                    <a:pt x="846635" y="359304"/>
                  </a:cubicBezTo>
                  <a:cubicBezTo>
                    <a:pt x="846683" y="367303"/>
                    <a:pt x="847574" y="375205"/>
                    <a:pt x="849280" y="383023"/>
                  </a:cubicBezTo>
                  <a:cubicBezTo>
                    <a:pt x="849579" y="384374"/>
                    <a:pt x="849760" y="385780"/>
                    <a:pt x="849795" y="387165"/>
                  </a:cubicBezTo>
                  <a:cubicBezTo>
                    <a:pt x="849969" y="394085"/>
                    <a:pt x="850150" y="401047"/>
                    <a:pt x="850248" y="408002"/>
                  </a:cubicBezTo>
                  <a:close/>
                  <a:moveTo>
                    <a:pt x="912953" y="127662"/>
                  </a:moveTo>
                  <a:cubicBezTo>
                    <a:pt x="911700" y="133998"/>
                    <a:pt x="908957" y="139651"/>
                    <a:pt x="905267" y="144851"/>
                  </a:cubicBezTo>
                  <a:cubicBezTo>
                    <a:pt x="900777" y="151187"/>
                    <a:pt x="897289" y="158016"/>
                    <a:pt x="894337" y="165187"/>
                  </a:cubicBezTo>
                  <a:cubicBezTo>
                    <a:pt x="891204" y="172803"/>
                    <a:pt x="886992" y="179807"/>
                    <a:pt x="882384" y="186678"/>
                  </a:cubicBezTo>
                  <a:cubicBezTo>
                    <a:pt x="876703" y="195144"/>
                    <a:pt x="870834" y="203602"/>
                    <a:pt x="867604" y="213502"/>
                  </a:cubicBezTo>
                  <a:cubicBezTo>
                    <a:pt x="866399" y="217199"/>
                    <a:pt x="863983" y="220450"/>
                    <a:pt x="863211" y="224370"/>
                  </a:cubicBezTo>
                  <a:cubicBezTo>
                    <a:pt x="863078" y="225024"/>
                    <a:pt x="862334" y="225581"/>
                    <a:pt x="861825" y="226138"/>
                  </a:cubicBezTo>
                  <a:cubicBezTo>
                    <a:pt x="859994" y="228143"/>
                    <a:pt x="858658" y="230475"/>
                    <a:pt x="858087" y="233086"/>
                  </a:cubicBezTo>
                  <a:cubicBezTo>
                    <a:pt x="857300" y="236699"/>
                    <a:pt x="855393" y="239567"/>
                    <a:pt x="852998" y="242248"/>
                  </a:cubicBezTo>
                  <a:cubicBezTo>
                    <a:pt x="851403" y="244030"/>
                    <a:pt x="849969" y="245958"/>
                    <a:pt x="848403" y="247887"/>
                  </a:cubicBezTo>
                  <a:cubicBezTo>
                    <a:pt x="847477" y="246968"/>
                    <a:pt x="847477" y="245826"/>
                    <a:pt x="847185" y="244789"/>
                  </a:cubicBezTo>
                  <a:cubicBezTo>
                    <a:pt x="846878" y="243696"/>
                    <a:pt x="846593" y="242568"/>
                    <a:pt x="846071" y="241579"/>
                  </a:cubicBezTo>
                  <a:cubicBezTo>
                    <a:pt x="845479" y="240458"/>
                    <a:pt x="844602" y="239344"/>
                    <a:pt x="843188" y="239435"/>
                  </a:cubicBezTo>
                  <a:cubicBezTo>
                    <a:pt x="841935" y="239518"/>
                    <a:pt x="841218" y="240632"/>
                    <a:pt x="840884" y="241718"/>
                  </a:cubicBezTo>
                  <a:cubicBezTo>
                    <a:pt x="839276" y="246912"/>
                    <a:pt x="837375" y="252133"/>
                    <a:pt x="838287" y="257661"/>
                  </a:cubicBezTo>
                  <a:cubicBezTo>
                    <a:pt x="838872" y="261184"/>
                    <a:pt x="838789" y="264727"/>
                    <a:pt x="839276" y="268215"/>
                  </a:cubicBezTo>
                  <a:cubicBezTo>
                    <a:pt x="840285" y="275421"/>
                    <a:pt x="840007" y="282772"/>
                    <a:pt x="842311" y="289846"/>
                  </a:cubicBezTo>
                  <a:cubicBezTo>
                    <a:pt x="843718" y="294162"/>
                    <a:pt x="844059" y="298778"/>
                    <a:pt x="844170" y="303345"/>
                  </a:cubicBezTo>
                  <a:cubicBezTo>
                    <a:pt x="844490" y="316294"/>
                    <a:pt x="846161" y="329069"/>
                    <a:pt x="849099" y="341670"/>
                  </a:cubicBezTo>
                  <a:cubicBezTo>
                    <a:pt x="849489" y="343354"/>
                    <a:pt x="849183" y="344106"/>
                    <a:pt x="847735" y="344997"/>
                  </a:cubicBezTo>
                  <a:cubicBezTo>
                    <a:pt x="841183" y="349035"/>
                    <a:pt x="834061" y="350435"/>
                    <a:pt x="826438" y="350713"/>
                  </a:cubicBezTo>
                  <a:cubicBezTo>
                    <a:pt x="817444" y="351040"/>
                    <a:pt x="808505" y="350470"/>
                    <a:pt x="799545" y="350059"/>
                  </a:cubicBezTo>
                  <a:cubicBezTo>
                    <a:pt x="794086" y="349808"/>
                    <a:pt x="788823" y="348304"/>
                    <a:pt x="783442" y="347539"/>
                  </a:cubicBezTo>
                  <a:cubicBezTo>
                    <a:pt x="782565" y="347413"/>
                    <a:pt x="781694" y="347239"/>
                    <a:pt x="780817" y="347177"/>
                  </a:cubicBezTo>
                  <a:cubicBezTo>
                    <a:pt x="777127" y="346919"/>
                    <a:pt x="777113" y="346933"/>
                    <a:pt x="776856" y="343431"/>
                  </a:cubicBezTo>
                  <a:cubicBezTo>
                    <a:pt x="776355" y="336636"/>
                    <a:pt x="776710" y="329814"/>
                    <a:pt x="775874" y="323026"/>
                  </a:cubicBezTo>
                  <a:cubicBezTo>
                    <a:pt x="774433" y="311281"/>
                    <a:pt x="772895" y="299557"/>
                    <a:pt x="771008" y="287875"/>
                  </a:cubicBezTo>
                  <a:cubicBezTo>
                    <a:pt x="770005" y="281659"/>
                    <a:pt x="768843" y="275469"/>
                    <a:pt x="768335" y="269155"/>
                  </a:cubicBezTo>
                  <a:cubicBezTo>
                    <a:pt x="767680" y="261107"/>
                    <a:pt x="766455" y="253108"/>
                    <a:pt x="765404" y="245102"/>
                  </a:cubicBezTo>
                  <a:cubicBezTo>
                    <a:pt x="765223" y="243709"/>
                    <a:pt x="765056" y="242860"/>
                    <a:pt x="766914" y="242415"/>
                  </a:cubicBezTo>
                  <a:cubicBezTo>
                    <a:pt x="773500" y="240841"/>
                    <a:pt x="776870" y="236615"/>
                    <a:pt x="777371" y="229918"/>
                  </a:cubicBezTo>
                  <a:cubicBezTo>
                    <a:pt x="777726" y="225212"/>
                    <a:pt x="776661" y="220930"/>
                    <a:pt x="773995" y="217011"/>
                  </a:cubicBezTo>
                  <a:cubicBezTo>
                    <a:pt x="771927" y="213975"/>
                    <a:pt x="769518" y="211232"/>
                    <a:pt x="767130" y="208462"/>
                  </a:cubicBezTo>
                  <a:cubicBezTo>
                    <a:pt x="766065" y="207222"/>
                    <a:pt x="764965" y="206004"/>
                    <a:pt x="763468" y="204305"/>
                  </a:cubicBezTo>
                  <a:cubicBezTo>
                    <a:pt x="766406" y="203324"/>
                    <a:pt x="768892" y="202433"/>
                    <a:pt x="771412" y="201660"/>
                  </a:cubicBezTo>
                  <a:cubicBezTo>
                    <a:pt x="773472" y="201033"/>
                    <a:pt x="775498" y="200344"/>
                    <a:pt x="777413" y="199349"/>
                  </a:cubicBezTo>
                  <a:cubicBezTo>
                    <a:pt x="780170" y="197914"/>
                    <a:pt x="780212" y="197894"/>
                    <a:pt x="782516" y="200087"/>
                  </a:cubicBezTo>
                  <a:cubicBezTo>
                    <a:pt x="786923" y="204278"/>
                    <a:pt x="791337" y="208441"/>
                    <a:pt x="796746" y="211365"/>
                  </a:cubicBezTo>
                  <a:cubicBezTo>
                    <a:pt x="798869" y="212513"/>
                    <a:pt x="801014" y="213572"/>
                    <a:pt x="803381" y="214094"/>
                  </a:cubicBezTo>
                  <a:cubicBezTo>
                    <a:pt x="811797" y="215953"/>
                    <a:pt x="820493" y="212249"/>
                    <a:pt x="825109" y="204598"/>
                  </a:cubicBezTo>
                  <a:cubicBezTo>
                    <a:pt x="827580" y="200497"/>
                    <a:pt x="830093" y="196327"/>
                    <a:pt x="829759" y="191196"/>
                  </a:cubicBezTo>
                  <a:cubicBezTo>
                    <a:pt x="829689" y="190187"/>
                    <a:pt x="830003" y="189205"/>
                    <a:pt x="831124" y="188467"/>
                  </a:cubicBezTo>
                  <a:cubicBezTo>
                    <a:pt x="832363" y="189115"/>
                    <a:pt x="833400" y="190236"/>
                    <a:pt x="834806" y="190834"/>
                  </a:cubicBezTo>
                  <a:cubicBezTo>
                    <a:pt x="839311" y="192749"/>
                    <a:pt x="843683" y="192359"/>
                    <a:pt x="848034" y="190403"/>
                  </a:cubicBezTo>
                  <a:cubicBezTo>
                    <a:pt x="855420" y="187082"/>
                    <a:pt x="861686" y="182181"/>
                    <a:pt x="867186" y="176340"/>
                  </a:cubicBezTo>
                  <a:cubicBezTo>
                    <a:pt x="872651" y="170540"/>
                    <a:pt x="877963" y="164574"/>
                    <a:pt x="881207" y="157125"/>
                  </a:cubicBezTo>
                  <a:cubicBezTo>
                    <a:pt x="882272" y="154681"/>
                    <a:pt x="883198" y="152231"/>
                    <a:pt x="883769" y="149606"/>
                  </a:cubicBezTo>
                  <a:cubicBezTo>
                    <a:pt x="884716" y="145269"/>
                    <a:pt x="886164" y="141092"/>
                    <a:pt x="888273" y="137158"/>
                  </a:cubicBezTo>
                  <a:cubicBezTo>
                    <a:pt x="889993" y="133956"/>
                    <a:pt x="889547" y="134165"/>
                    <a:pt x="892826" y="134673"/>
                  </a:cubicBezTo>
                  <a:cubicBezTo>
                    <a:pt x="895228" y="135049"/>
                    <a:pt x="897630" y="134882"/>
                    <a:pt x="899997" y="134436"/>
                  </a:cubicBezTo>
                  <a:cubicBezTo>
                    <a:pt x="900979" y="134248"/>
                    <a:pt x="901981" y="133977"/>
                    <a:pt x="902879" y="133545"/>
                  </a:cubicBezTo>
                  <a:cubicBezTo>
                    <a:pt x="906966" y="131575"/>
                    <a:pt x="907732" y="127502"/>
                    <a:pt x="904564" y="124230"/>
                  </a:cubicBezTo>
                  <a:cubicBezTo>
                    <a:pt x="902218" y="121801"/>
                    <a:pt x="899217" y="120290"/>
                    <a:pt x="895973" y="119663"/>
                  </a:cubicBezTo>
                  <a:cubicBezTo>
                    <a:pt x="893634" y="119211"/>
                    <a:pt x="893369" y="118132"/>
                    <a:pt x="893425" y="116064"/>
                  </a:cubicBezTo>
                  <a:cubicBezTo>
                    <a:pt x="893620" y="108970"/>
                    <a:pt x="894546" y="101952"/>
                    <a:pt x="895402" y="94921"/>
                  </a:cubicBezTo>
                  <a:cubicBezTo>
                    <a:pt x="895855" y="91231"/>
                    <a:pt x="895890" y="87583"/>
                    <a:pt x="894790" y="84019"/>
                  </a:cubicBezTo>
                  <a:cubicBezTo>
                    <a:pt x="894344" y="82577"/>
                    <a:pt x="894337" y="81721"/>
                    <a:pt x="895966" y="81095"/>
                  </a:cubicBezTo>
                  <a:cubicBezTo>
                    <a:pt x="898765" y="80016"/>
                    <a:pt x="900401" y="77502"/>
                    <a:pt x="902406" y="75163"/>
                  </a:cubicBezTo>
                  <a:cubicBezTo>
                    <a:pt x="906151" y="85341"/>
                    <a:pt x="911449" y="94670"/>
                    <a:pt x="912967" y="105357"/>
                  </a:cubicBezTo>
                  <a:cubicBezTo>
                    <a:pt x="913447" y="108761"/>
                    <a:pt x="913371" y="112172"/>
                    <a:pt x="913447" y="115577"/>
                  </a:cubicBezTo>
                  <a:cubicBezTo>
                    <a:pt x="913524" y="119594"/>
                    <a:pt x="913747" y="123638"/>
                    <a:pt x="912953" y="127662"/>
                  </a:cubicBezTo>
                  <a:close/>
                </a:path>
              </a:pathLst>
            </a:custGeom>
            <a:grpFill/>
            <a:ln w="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8" name="Graphic 82">
              <a:extLst>
                <a:ext uri="{FF2B5EF4-FFF2-40B4-BE49-F238E27FC236}">
                  <a16:creationId xmlns:a16="http://schemas.microsoft.com/office/drawing/2014/main" id="{AC977FF6-CA4B-DEEB-1F37-316C10E4E490}"/>
                </a:ext>
              </a:extLst>
            </p:cNvPr>
            <p:cNvGrpSpPr/>
            <p:nvPr/>
          </p:nvGrpSpPr>
          <p:grpSpPr>
            <a:xfrm>
              <a:off x="13269702" y="5008531"/>
              <a:ext cx="772763" cy="314052"/>
              <a:chOff x="13269702" y="5008531"/>
              <a:chExt cx="772763" cy="314052"/>
            </a:xfrm>
            <a:grpFill/>
          </p:grpSpPr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913230A-7862-E664-D627-F12DCC1E1CAB}"/>
                  </a:ext>
                </a:extLst>
              </p:cNvPr>
              <p:cNvSpPr/>
              <p:nvPr/>
            </p:nvSpPr>
            <p:spPr>
              <a:xfrm>
                <a:off x="13863290" y="5166172"/>
                <a:ext cx="44386" cy="38410"/>
              </a:xfrm>
              <a:custGeom>
                <a:avLst/>
                <a:gdLst>
                  <a:gd name="connsiteX0" fmla="*/ 44386 w 44386"/>
                  <a:gd name="connsiteY0" fmla="*/ 36587 h 38410"/>
                  <a:gd name="connsiteX1" fmla="*/ 42847 w 44386"/>
                  <a:gd name="connsiteY1" fmla="*/ 38341 h 38410"/>
                  <a:gd name="connsiteX2" fmla="*/ 30616 w 44386"/>
                  <a:gd name="connsiteY2" fmla="*/ 33649 h 38410"/>
                  <a:gd name="connsiteX3" fmla="*/ 8860 w 44386"/>
                  <a:gd name="connsiteY3" fmla="*/ 14371 h 38410"/>
                  <a:gd name="connsiteX4" fmla="*/ 1501 w 44386"/>
                  <a:gd name="connsiteY4" fmla="*/ 4813 h 38410"/>
                  <a:gd name="connsiteX5" fmla="*/ 415 w 44386"/>
                  <a:gd name="connsiteY5" fmla="*/ 2836 h 38410"/>
                  <a:gd name="connsiteX6" fmla="*/ 519 w 44386"/>
                  <a:gd name="connsiteY6" fmla="*/ 413 h 38410"/>
                  <a:gd name="connsiteX7" fmla="*/ 3583 w 44386"/>
                  <a:gd name="connsiteY7" fmla="*/ 886 h 38410"/>
                  <a:gd name="connsiteX8" fmla="*/ 29536 w 44386"/>
                  <a:gd name="connsiteY8" fmla="*/ 23081 h 38410"/>
                  <a:gd name="connsiteX9" fmla="*/ 43272 w 44386"/>
                  <a:gd name="connsiteY9" fmla="*/ 35403 h 38410"/>
                  <a:gd name="connsiteX10" fmla="*/ 44386 w 44386"/>
                  <a:gd name="connsiteY10" fmla="*/ 36587 h 384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4386" h="38410">
                    <a:moveTo>
                      <a:pt x="44386" y="36587"/>
                    </a:moveTo>
                    <a:cubicBezTo>
                      <a:pt x="44372" y="38425"/>
                      <a:pt x="43690" y="38536"/>
                      <a:pt x="42847" y="38341"/>
                    </a:cubicBezTo>
                    <a:cubicBezTo>
                      <a:pt x="38545" y="37366"/>
                      <a:pt x="34291" y="36259"/>
                      <a:pt x="30616" y="33649"/>
                    </a:cubicBezTo>
                    <a:cubicBezTo>
                      <a:pt x="22672" y="28003"/>
                      <a:pt x="15397" y="21598"/>
                      <a:pt x="8860" y="14371"/>
                    </a:cubicBezTo>
                    <a:cubicBezTo>
                      <a:pt x="6159" y="11385"/>
                      <a:pt x="3443" y="8391"/>
                      <a:pt x="1501" y="4813"/>
                    </a:cubicBezTo>
                    <a:cubicBezTo>
                      <a:pt x="1139" y="4151"/>
                      <a:pt x="645" y="3539"/>
                      <a:pt x="415" y="2836"/>
                    </a:cubicBezTo>
                    <a:cubicBezTo>
                      <a:pt x="150" y="2049"/>
                      <a:pt x="-420" y="1025"/>
                      <a:pt x="519" y="413"/>
                    </a:cubicBezTo>
                    <a:cubicBezTo>
                      <a:pt x="1564" y="-269"/>
                      <a:pt x="2852" y="-102"/>
                      <a:pt x="3583" y="886"/>
                    </a:cubicBezTo>
                    <a:cubicBezTo>
                      <a:pt x="10565" y="10250"/>
                      <a:pt x="20110" y="16627"/>
                      <a:pt x="29536" y="23081"/>
                    </a:cubicBezTo>
                    <a:cubicBezTo>
                      <a:pt x="34695" y="26610"/>
                      <a:pt x="39151" y="30787"/>
                      <a:pt x="43272" y="35403"/>
                    </a:cubicBezTo>
                    <a:cubicBezTo>
                      <a:pt x="43766" y="35953"/>
                      <a:pt x="44400" y="36461"/>
                      <a:pt x="44386" y="36587"/>
                    </a:cubicBezTo>
                    <a:close/>
                  </a:path>
                </a:pathLst>
              </a:custGeom>
              <a:grpFill/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886D52E7-A3BA-C021-7EE2-E82D837CD0C2}"/>
                  </a:ext>
                </a:extLst>
              </p:cNvPr>
              <p:cNvSpPr/>
              <p:nvPr/>
            </p:nvSpPr>
            <p:spPr>
              <a:xfrm>
                <a:off x="13871665" y="5112499"/>
                <a:ext cx="31502" cy="12933"/>
              </a:xfrm>
              <a:custGeom>
                <a:avLst/>
                <a:gdLst>
                  <a:gd name="connsiteX0" fmla="*/ 21843 w 31502"/>
                  <a:gd name="connsiteY0" fmla="*/ 12934 h 12933"/>
                  <a:gd name="connsiteX1" fmla="*/ 9347 w 31502"/>
                  <a:gd name="connsiteY1" fmla="*/ 9334 h 12933"/>
                  <a:gd name="connsiteX2" fmla="*/ 1028 w 31502"/>
                  <a:gd name="connsiteY2" fmla="*/ 3473 h 12933"/>
                  <a:gd name="connsiteX3" fmla="*/ 262 w 31502"/>
                  <a:gd name="connsiteY3" fmla="*/ 820 h 12933"/>
                  <a:gd name="connsiteX4" fmla="*/ 2998 w 31502"/>
                  <a:gd name="connsiteY4" fmla="*/ 256 h 12933"/>
                  <a:gd name="connsiteX5" fmla="*/ 7829 w 31502"/>
                  <a:gd name="connsiteY5" fmla="*/ 2387 h 12933"/>
                  <a:gd name="connsiteX6" fmla="*/ 22359 w 31502"/>
                  <a:gd name="connsiteY6" fmla="*/ 6160 h 12933"/>
                  <a:gd name="connsiteX7" fmla="*/ 29683 w 31502"/>
                  <a:gd name="connsiteY7" fmla="*/ 7886 h 12933"/>
                  <a:gd name="connsiteX8" fmla="*/ 31500 w 31502"/>
                  <a:gd name="connsiteY8" fmla="*/ 9474 h 12933"/>
                  <a:gd name="connsiteX9" fmla="*/ 29627 w 31502"/>
                  <a:gd name="connsiteY9" fmla="*/ 11103 h 12933"/>
                  <a:gd name="connsiteX10" fmla="*/ 21843 w 31502"/>
                  <a:gd name="connsiteY10" fmla="*/ 12934 h 12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1502" h="12933">
                    <a:moveTo>
                      <a:pt x="21843" y="12934"/>
                    </a:moveTo>
                    <a:cubicBezTo>
                      <a:pt x="17242" y="12551"/>
                      <a:pt x="13141" y="11472"/>
                      <a:pt x="9347" y="9334"/>
                    </a:cubicBezTo>
                    <a:cubicBezTo>
                      <a:pt x="6374" y="7664"/>
                      <a:pt x="3409" y="5986"/>
                      <a:pt x="1028" y="3473"/>
                    </a:cubicBezTo>
                    <a:cubicBezTo>
                      <a:pt x="317" y="2728"/>
                      <a:pt x="-400" y="1885"/>
                      <a:pt x="262" y="820"/>
                    </a:cubicBezTo>
                    <a:cubicBezTo>
                      <a:pt x="916" y="-224"/>
                      <a:pt x="2051" y="-99"/>
                      <a:pt x="2998" y="256"/>
                    </a:cubicBezTo>
                    <a:cubicBezTo>
                      <a:pt x="4641" y="869"/>
                      <a:pt x="6228" y="1662"/>
                      <a:pt x="7829" y="2387"/>
                    </a:cubicBezTo>
                    <a:cubicBezTo>
                      <a:pt x="12459" y="4482"/>
                      <a:pt x="17263" y="5847"/>
                      <a:pt x="22359" y="6160"/>
                    </a:cubicBezTo>
                    <a:cubicBezTo>
                      <a:pt x="24886" y="6313"/>
                      <a:pt x="27302" y="7086"/>
                      <a:pt x="29683" y="7886"/>
                    </a:cubicBezTo>
                    <a:cubicBezTo>
                      <a:pt x="30434" y="8137"/>
                      <a:pt x="31569" y="8269"/>
                      <a:pt x="31500" y="9474"/>
                    </a:cubicBezTo>
                    <a:cubicBezTo>
                      <a:pt x="31437" y="10574"/>
                      <a:pt x="30407" y="10727"/>
                      <a:pt x="29627" y="11103"/>
                    </a:cubicBezTo>
                    <a:cubicBezTo>
                      <a:pt x="27079" y="12321"/>
                      <a:pt x="24266" y="12377"/>
                      <a:pt x="21843" y="12934"/>
                    </a:cubicBezTo>
                    <a:close/>
                  </a:path>
                </a:pathLst>
              </a:custGeom>
              <a:grpFill/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6A36166-7349-8DC2-0A43-47AD97B1617B}"/>
                  </a:ext>
                </a:extLst>
              </p:cNvPr>
              <p:cNvSpPr/>
              <p:nvPr/>
            </p:nvSpPr>
            <p:spPr>
              <a:xfrm>
                <a:off x="13874156" y="5145072"/>
                <a:ext cx="28516" cy="24741"/>
              </a:xfrm>
              <a:custGeom>
                <a:avLst/>
                <a:gdLst>
                  <a:gd name="connsiteX0" fmla="*/ 3188 w 28516"/>
                  <a:gd name="connsiteY0" fmla="*/ 0 h 24741"/>
                  <a:gd name="connsiteX1" fmla="*/ 6293 w 28516"/>
                  <a:gd name="connsiteY1" fmla="*/ 9078 h 24741"/>
                  <a:gd name="connsiteX2" fmla="*/ 23342 w 28516"/>
                  <a:gd name="connsiteY2" fmla="*/ 18867 h 24741"/>
                  <a:gd name="connsiteX3" fmla="*/ 26935 w 28516"/>
                  <a:gd name="connsiteY3" fmla="*/ 20008 h 24741"/>
                  <a:gd name="connsiteX4" fmla="*/ 27032 w 28516"/>
                  <a:gd name="connsiteY4" fmla="*/ 23587 h 24741"/>
                  <a:gd name="connsiteX5" fmla="*/ 24219 w 28516"/>
                  <a:gd name="connsiteY5" fmla="*/ 24624 h 24741"/>
                  <a:gd name="connsiteX6" fmla="*/ 19332 w 28516"/>
                  <a:gd name="connsiteY6" fmla="*/ 24311 h 24741"/>
                  <a:gd name="connsiteX7" fmla="*/ 375 w 28516"/>
                  <a:gd name="connsiteY7" fmla="*/ 5486 h 24741"/>
                  <a:gd name="connsiteX8" fmla="*/ 3188 w 28516"/>
                  <a:gd name="connsiteY8" fmla="*/ 0 h 247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516" h="24741">
                    <a:moveTo>
                      <a:pt x="3188" y="0"/>
                    </a:moveTo>
                    <a:cubicBezTo>
                      <a:pt x="1621" y="4087"/>
                      <a:pt x="3974" y="6614"/>
                      <a:pt x="6293" y="9078"/>
                    </a:cubicBezTo>
                    <a:cubicBezTo>
                      <a:pt x="10971" y="14063"/>
                      <a:pt x="16380" y="17836"/>
                      <a:pt x="23342" y="18867"/>
                    </a:cubicBezTo>
                    <a:cubicBezTo>
                      <a:pt x="24609" y="19055"/>
                      <a:pt x="25814" y="19417"/>
                      <a:pt x="26935" y="20008"/>
                    </a:cubicBezTo>
                    <a:cubicBezTo>
                      <a:pt x="29016" y="21115"/>
                      <a:pt x="29037" y="22222"/>
                      <a:pt x="27032" y="23587"/>
                    </a:cubicBezTo>
                    <a:cubicBezTo>
                      <a:pt x="26183" y="24165"/>
                      <a:pt x="25250" y="24554"/>
                      <a:pt x="24219" y="24624"/>
                    </a:cubicBezTo>
                    <a:cubicBezTo>
                      <a:pt x="22576" y="24742"/>
                      <a:pt x="20850" y="24916"/>
                      <a:pt x="19332" y="24311"/>
                    </a:cubicBezTo>
                    <a:cubicBezTo>
                      <a:pt x="10344" y="20753"/>
                      <a:pt x="3731" y="14710"/>
                      <a:pt x="375" y="5486"/>
                    </a:cubicBezTo>
                    <a:cubicBezTo>
                      <a:pt x="-565" y="2917"/>
                      <a:pt x="222" y="1573"/>
                      <a:pt x="3188" y="0"/>
                    </a:cubicBezTo>
                    <a:close/>
                  </a:path>
                </a:pathLst>
              </a:custGeom>
              <a:grpFill/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5A946FC9-A953-D4AF-D3F7-97D708EFF58B}"/>
                  </a:ext>
                </a:extLst>
              </p:cNvPr>
              <p:cNvSpPr/>
              <p:nvPr/>
            </p:nvSpPr>
            <p:spPr>
              <a:xfrm>
                <a:off x="13275378" y="5066184"/>
                <a:ext cx="78942" cy="91004"/>
              </a:xfrm>
              <a:custGeom>
                <a:avLst/>
                <a:gdLst>
                  <a:gd name="connsiteX0" fmla="*/ 78942 w 78942"/>
                  <a:gd name="connsiteY0" fmla="*/ 90647 h 91004"/>
                  <a:gd name="connsiteX1" fmla="*/ 75962 w 78942"/>
                  <a:gd name="connsiteY1" fmla="*/ 90578 h 91004"/>
                  <a:gd name="connsiteX2" fmla="*/ 57451 w 78942"/>
                  <a:gd name="connsiteY2" fmla="*/ 79160 h 91004"/>
                  <a:gd name="connsiteX3" fmla="*/ 12157 w 78942"/>
                  <a:gd name="connsiteY3" fmla="*/ 22108 h 91004"/>
                  <a:gd name="connsiteX4" fmla="*/ 2759 w 78942"/>
                  <a:gd name="connsiteY4" fmla="*/ 6910 h 91004"/>
                  <a:gd name="connsiteX5" fmla="*/ 343 w 78942"/>
                  <a:gd name="connsiteY5" fmla="*/ 2183 h 91004"/>
                  <a:gd name="connsiteX6" fmla="*/ 628 w 78942"/>
                  <a:gd name="connsiteY6" fmla="*/ 248 h 91004"/>
                  <a:gd name="connsiteX7" fmla="*/ 3128 w 78942"/>
                  <a:gd name="connsiteY7" fmla="*/ 1090 h 91004"/>
                  <a:gd name="connsiteX8" fmla="*/ 22454 w 78942"/>
                  <a:gd name="connsiteY8" fmla="*/ 29703 h 91004"/>
                  <a:gd name="connsiteX9" fmla="*/ 53859 w 78942"/>
                  <a:gd name="connsiteY9" fmla="*/ 66796 h 91004"/>
                  <a:gd name="connsiteX10" fmla="*/ 67894 w 78942"/>
                  <a:gd name="connsiteY10" fmla="*/ 79014 h 91004"/>
                  <a:gd name="connsiteX11" fmla="*/ 76840 w 78942"/>
                  <a:gd name="connsiteY11" fmla="*/ 87243 h 91004"/>
                  <a:gd name="connsiteX12" fmla="*/ 78942 w 78942"/>
                  <a:gd name="connsiteY12" fmla="*/ 90647 h 910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78942" h="91004">
                    <a:moveTo>
                      <a:pt x="78942" y="90647"/>
                    </a:moveTo>
                    <a:cubicBezTo>
                      <a:pt x="77870" y="91364"/>
                      <a:pt x="76930" y="90821"/>
                      <a:pt x="75962" y="90578"/>
                    </a:cubicBezTo>
                    <a:cubicBezTo>
                      <a:pt x="68597" y="88705"/>
                      <a:pt x="62791" y="84326"/>
                      <a:pt x="57451" y="79160"/>
                    </a:cubicBezTo>
                    <a:cubicBezTo>
                      <a:pt x="39858" y="62125"/>
                      <a:pt x="25440" y="42562"/>
                      <a:pt x="12157" y="22108"/>
                    </a:cubicBezTo>
                    <a:cubicBezTo>
                      <a:pt x="8913" y="17109"/>
                      <a:pt x="5843" y="12006"/>
                      <a:pt x="2759" y="6910"/>
                    </a:cubicBezTo>
                    <a:cubicBezTo>
                      <a:pt x="1847" y="5400"/>
                      <a:pt x="1137" y="3764"/>
                      <a:pt x="343" y="2183"/>
                    </a:cubicBezTo>
                    <a:cubicBezTo>
                      <a:pt x="-19" y="1473"/>
                      <a:pt x="-305" y="672"/>
                      <a:pt x="628" y="248"/>
                    </a:cubicBezTo>
                    <a:cubicBezTo>
                      <a:pt x="1631" y="-205"/>
                      <a:pt x="2494" y="-100"/>
                      <a:pt x="3128" y="1090"/>
                    </a:cubicBezTo>
                    <a:cubicBezTo>
                      <a:pt x="8579" y="11289"/>
                      <a:pt x="15715" y="20368"/>
                      <a:pt x="22454" y="29703"/>
                    </a:cubicBezTo>
                    <a:cubicBezTo>
                      <a:pt x="31957" y="42875"/>
                      <a:pt x="42420" y="55260"/>
                      <a:pt x="53859" y="66796"/>
                    </a:cubicBezTo>
                    <a:cubicBezTo>
                      <a:pt x="58231" y="71203"/>
                      <a:pt x="62853" y="75359"/>
                      <a:pt x="67894" y="79014"/>
                    </a:cubicBezTo>
                    <a:cubicBezTo>
                      <a:pt x="71201" y="81409"/>
                      <a:pt x="74069" y="84277"/>
                      <a:pt x="76840" y="87243"/>
                    </a:cubicBezTo>
                    <a:cubicBezTo>
                      <a:pt x="77745" y="88204"/>
                      <a:pt x="78900" y="89123"/>
                      <a:pt x="78942" y="90647"/>
                    </a:cubicBezTo>
                    <a:close/>
                  </a:path>
                </a:pathLst>
              </a:custGeom>
              <a:grpFill/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93959EEB-BDDD-CEF1-30EB-71C74430A100}"/>
                  </a:ext>
                </a:extLst>
              </p:cNvPr>
              <p:cNvSpPr/>
              <p:nvPr/>
            </p:nvSpPr>
            <p:spPr>
              <a:xfrm>
                <a:off x="13298130" y="5056265"/>
                <a:ext cx="49482" cy="50487"/>
              </a:xfrm>
              <a:custGeom>
                <a:avLst/>
                <a:gdLst>
                  <a:gd name="connsiteX0" fmla="*/ 1645 w 49482"/>
                  <a:gd name="connsiteY0" fmla="*/ 9 h 50487"/>
                  <a:gd name="connsiteX1" fmla="*/ 3142 w 49482"/>
                  <a:gd name="connsiteY1" fmla="*/ 1297 h 50487"/>
                  <a:gd name="connsiteX2" fmla="*/ 4833 w 49482"/>
                  <a:gd name="connsiteY2" fmla="*/ 4994 h 50487"/>
                  <a:gd name="connsiteX3" fmla="*/ 36593 w 49482"/>
                  <a:gd name="connsiteY3" fmla="*/ 38293 h 50487"/>
                  <a:gd name="connsiteX4" fmla="*/ 47523 w 49482"/>
                  <a:gd name="connsiteY4" fmla="*/ 47058 h 50487"/>
                  <a:gd name="connsiteX5" fmla="*/ 49173 w 49482"/>
                  <a:gd name="connsiteY5" fmla="*/ 48610 h 50487"/>
                  <a:gd name="connsiteX6" fmla="*/ 49313 w 49482"/>
                  <a:gd name="connsiteY6" fmla="*/ 50037 h 50487"/>
                  <a:gd name="connsiteX7" fmla="*/ 47969 w 49482"/>
                  <a:gd name="connsiteY7" fmla="*/ 50392 h 50487"/>
                  <a:gd name="connsiteX8" fmla="*/ 40506 w 49482"/>
                  <a:gd name="connsiteY8" fmla="*/ 47628 h 50487"/>
                  <a:gd name="connsiteX9" fmla="*/ 22677 w 49482"/>
                  <a:gd name="connsiteY9" fmla="*/ 34296 h 50487"/>
                  <a:gd name="connsiteX10" fmla="*/ 1875 w 49482"/>
                  <a:gd name="connsiteY10" fmla="*/ 6379 h 50487"/>
                  <a:gd name="connsiteX11" fmla="*/ 16 w 49482"/>
                  <a:gd name="connsiteY11" fmla="*/ 1854 h 50487"/>
                  <a:gd name="connsiteX12" fmla="*/ 1645 w 49482"/>
                  <a:gd name="connsiteY12" fmla="*/ 9 h 50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482" h="50487">
                    <a:moveTo>
                      <a:pt x="1645" y="9"/>
                    </a:moveTo>
                    <a:cubicBezTo>
                      <a:pt x="2571" y="16"/>
                      <a:pt x="3260" y="281"/>
                      <a:pt x="3142" y="1297"/>
                    </a:cubicBezTo>
                    <a:cubicBezTo>
                      <a:pt x="2954" y="2892"/>
                      <a:pt x="4081" y="3894"/>
                      <a:pt x="4833" y="4994"/>
                    </a:cubicBezTo>
                    <a:cubicBezTo>
                      <a:pt x="13598" y="17825"/>
                      <a:pt x="23777" y="29312"/>
                      <a:pt x="36593" y="38293"/>
                    </a:cubicBezTo>
                    <a:cubicBezTo>
                      <a:pt x="40422" y="40973"/>
                      <a:pt x="44043" y="43932"/>
                      <a:pt x="47523" y="47058"/>
                    </a:cubicBezTo>
                    <a:cubicBezTo>
                      <a:pt x="48087" y="47559"/>
                      <a:pt x="48665" y="48053"/>
                      <a:pt x="49173" y="48610"/>
                    </a:cubicBezTo>
                    <a:cubicBezTo>
                      <a:pt x="49542" y="49014"/>
                      <a:pt x="49570" y="49613"/>
                      <a:pt x="49313" y="50037"/>
                    </a:cubicBezTo>
                    <a:cubicBezTo>
                      <a:pt x="49041" y="50490"/>
                      <a:pt x="48498" y="50587"/>
                      <a:pt x="47969" y="50392"/>
                    </a:cubicBezTo>
                    <a:cubicBezTo>
                      <a:pt x="45484" y="49466"/>
                      <a:pt x="42936" y="48742"/>
                      <a:pt x="40506" y="47628"/>
                    </a:cubicBezTo>
                    <a:cubicBezTo>
                      <a:pt x="33600" y="44454"/>
                      <a:pt x="27884" y="39664"/>
                      <a:pt x="22677" y="34296"/>
                    </a:cubicBezTo>
                    <a:cubicBezTo>
                      <a:pt x="14545" y="25907"/>
                      <a:pt x="7590" y="16586"/>
                      <a:pt x="1875" y="6379"/>
                    </a:cubicBezTo>
                    <a:cubicBezTo>
                      <a:pt x="1081" y="4959"/>
                      <a:pt x="190" y="3546"/>
                      <a:pt x="16" y="1854"/>
                    </a:cubicBezTo>
                    <a:cubicBezTo>
                      <a:pt x="-96" y="580"/>
                      <a:pt x="378" y="-88"/>
                      <a:pt x="1645" y="9"/>
                    </a:cubicBezTo>
                    <a:close/>
                  </a:path>
                </a:pathLst>
              </a:custGeom>
              <a:grpFill/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CE0A2A80-CB9C-5956-A039-20763C0DBDAD}"/>
                  </a:ext>
                </a:extLst>
              </p:cNvPr>
              <p:cNvSpPr/>
              <p:nvPr/>
            </p:nvSpPr>
            <p:spPr>
              <a:xfrm>
                <a:off x="13286782" y="5131187"/>
                <a:ext cx="22079" cy="20705"/>
              </a:xfrm>
              <a:custGeom>
                <a:avLst/>
                <a:gdLst>
                  <a:gd name="connsiteX0" fmla="*/ 20650 w 22079"/>
                  <a:gd name="connsiteY0" fmla="*/ 20653 h 20705"/>
                  <a:gd name="connsiteX1" fmla="*/ 6817 w 22079"/>
                  <a:gd name="connsiteY1" fmla="*/ 13406 h 20705"/>
                  <a:gd name="connsiteX2" fmla="*/ 495 w 22079"/>
                  <a:gd name="connsiteY2" fmla="*/ 2670 h 20705"/>
                  <a:gd name="connsiteX3" fmla="*/ 363 w 22079"/>
                  <a:gd name="connsiteY3" fmla="*/ 610 h 20705"/>
                  <a:gd name="connsiteX4" fmla="*/ 3155 w 22079"/>
                  <a:gd name="connsiteY4" fmla="*/ 408 h 20705"/>
                  <a:gd name="connsiteX5" fmla="*/ 4700 w 22079"/>
                  <a:gd name="connsiteY5" fmla="*/ 2044 h 20705"/>
                  <a:gd name="connsiteX6" fmla="*/ 20030 w 22079"/>
                  <a:gd name="connsiteY6" fmla="*/ 17611 h 20705"/>
                  <a:gd name="connsiteX7" fmla="*/ 21472 w 22079"/>
                  <a:gd name="connsiteY7" fmla="*/ 18836 h 20705"/>
                  <a:gd name="connsiteX8" fmla="*/ 22022 w 22079"/>
                  <a:gd name="connsiteY8" fmla="*/ 20110 h 20705"/>
                  <a:gd name="connsiteX9" fmla="*/ 20650 w 22079"/>
                  <a:gd name="connsiteY9" fmla="*/ 20653 h 207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079" h="20705">
                    <a:moveTo>
                      <a:pt x="20650" y="20653"/>
                    </a:moveTo>
                    <a:cubicBezTo>
                      <a:pt x="15046" y="19845"/>
                      <a:pt x="10221" y="18007"/>
                      <a:pt x="6817" y="13406"/>
                    </a:cubicBezTo>
                    <a:cubicBezTo>
                      <a:pt x="4331" y="10043"/>
                      <a:pt x="2173" y="6499"/>
                      <a:pt x="495" y="2670"/>
                    </a:cubicBezTo>
                    <a:cubicBezTo>
                      <a:pt x="203" y="2009"/>
                      <a:pt x="-382" y="1299"/>
                      <a:pt x="363" y="610"/>
                    </a:cubicBezTo>
                    <a:cubicBezTo>
                      <a:pt x="1213" y="-177"/>
                      <a:pt x="2250" y="-156"/>
                      <a:pt x="3155" y="408"/>
                    </a:cubicBezTo>
                    <a:cubicBezTo>
                      <a:pt x="3768" y="798"/>
                      <a:pt x="4276" y="1431"/>
                      <a:pt x="4700" y="2044"/>
                    </a:cubicBezTo>
                    <a:cubicBezTo>
                      <a:pt x="8905" y="8129"/>
                      <a:pt x="14120" y="13218"/>
                      <a:pt x="20030" y="17611"/>
                    </a:cubicBezTo>
                    <a:cubicBezTo>
                      <a:pt x="20532" y="17986"/>
                      <a:pt x="20991" y="18432"/>
                      <a:pt x="21472" y="18836"/>
                    </a:cubicBezTo>
                    <a:cubicBezTo>
                      <a:pt x="21868" y="19170"/>
                      <a:pt x="22223" y="19532"/>
                      <a:pt x="22022" y="20110"/>
                    </a:cubicBezTo>
                    <a:cubicBezTo>
                      <a:pt x="21729" y="20945"/>
                      <a:pt x="21040" y="20660"/>
                      <a:pt x="20650" y="20653"/>
                    </a:cubicBezTo>
                    <a:close/>
                  </a:path>
                </a:pathLst>
              </a:custGeom>
              <a:grpFill/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39E0F0ED-E5B8-B209-B62B-649CF326EE03}"/>
                  </a:ext>
                </a:extLst>
              </p:cNvPr>
              <p:cNvSpPr/>
              <p:nvPr/>
            </p:nvSpPr>
            <p:spPr>
              <a:xfrm>
                <a:off x="13269702" y="5008531"/>
                <a:ext cx="18772" cy="29531"/>
              </a:xfrm>
              <a:custGeom>
                <a:avLst/>
                <a:gdLst>
                  <a:gd name="connsiteX0" fmla="*/ 18558 w 18772"/>
                  <a:gd name="connsiteY0" fmla="*/ 29531 h 29531"/>
                  <a:gd name="connsiteX1" fmla="*/ 16539 w 18772"/>
                  <a:gd name="connsiteY1" fmla="*/ 28000 h 29531"/>
                  <a:gd name="connsiteX2" fmla="*/ 1209 w 18772"/>
                  <a:gd name="connsiteY2" fmla="*/ 5067 h 29531"/>
                  <a:gd name="connsiteX3" fmla="*/ 18 w 18772"/>
                  <a:gd name="connsiteY3" fmla="*/ 1531 h 29531"/>
                  <a:gd name="connsiteX4" fmla="*/ 575 w 18772"/>
                  <a:gd name="connsiteY4" fmla="*/ 201 h 29531"/>
                  <a:gd name="connsiteX5" fmla="*/ 2309 w 18772"/>
                  <a:gd name="connsiteY5" fmla="*/ 465 h 29531"/>
                  <a:gd name="connsiteX6" fmla="*/ 3283 w 18772"/>
                  <a:gd name="connsiteY6" fmla="*/ 1621 h 29531"/>
                  <a:gd name="connsiteX7" fmla="*/ 18126 w 18772"/>
                  <a:gd name="connsiteY7" fmla="*/ 27102 h 29531"/>
                  <a:gd name="connsiteX8" fmla="*/ 18558 w 18772"/>
                  <a:gd name="connsiteY8" fmla="*/ 29531 h 29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772" h="29531">
                    <a:moveTo>
                      <a:pt x="18558" y="29531"/>
                    </a:moveTo>
                    <a:cubicBezTo>
                      <a:pt x="17492" y="29517"/>
                      <a:pt x="17026" y="28633"/>
                      <a:pt x="16539" y="28000"/>
                    </a:cubicBezTo>
                    <a:cubicBezTo>
                      <a:pt x="10907" y="20711"/>
                      <a:pt x="5469" y="13275"/>
                      <a:pt x="1209" y="5067"/>
                    </a:cubicBezTo>
                    <a:cubicBezTo>
                      <a:pt x="638" y="3960"/>
                      <a:pt x="-128" y="2874"/>
                      <a:pt x="18" y="1531"/>
                    </a:cubicBezTo>
                    <a:cubicBezTo>
                      <a:pt x="67" y="1057"/>
                      <a:pt x="241" y="431"/>
                      <a:pt x="575" y="201"/>
                    </a:cubicBezTo>
                    <a:cubicBezTo>
                      <a:pt x="1104" y="-154"/>
                      <a:pt x="1807" y="-22"/>
                      <a:pt x="2309" y="465"/>
                    </a:cubicBezTo>
                    <a:cubicBezTo>
                      <a:pt x="2671" y="814"/>
                      <a:pt x="2991" y="1210"/>
                      <a:pt x="3283" y="1621"/>
                    </a:cubicBezTo>
                    <a:cubicBezTo>
                      <a:pt x="8978" y="9676"/>
                      <a:pt x="14109" y="18072"/>
                      <a:pt x="18126" y="27102"/>
                    </a:cubicBezTo>
                    <a:cubicBezTo>
                      <a:pt x="18453" y="27846"/>
                      <a:pt x="19115" y="28591"/>
                      <a:pt x="18558" y="29531"/>
                    </a:cubicBezTo>
                    <a:close/>
                  </a:path>
                </a:pathLst>
              </a:custGeom>
              <a:grpFill/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D7D1A3A-C8A8-2D01-D672-DE4CCF319E2E}"/>
                  </a:ext>
                </a:extLst>
              </p:cNvPr>
              <p:cNvSpPr/>
              <p:nvPr/>
            </p:nvSpPr>
            <p:spPr>
              <a:xfrm>
                <a:off x="13269999" y="5314014"/>
                <a:ext cx="16867" cy="8569"/>
              </a:xfrm>
              <a:custGeom>
                <a:avLst/>
                <a:gdLst>
                  <a:gd name="connsiteX0" fmla="*/ 16868 w 16867"/>
                  <a:gd name="connsiteY0" fmla="*/ 447 h 8569"/>
                  <a:gd name="connsiteX1" fmla="*/ 12050 w 16867"/>
                  <a:gd name="connsiteY1" fmla="*/ 7416 h 8569"/>
                  <a:gd name="connsiteX2" fmla="*/ 8576 w 16867"/>
                  <a:gd name="connsiteY2" fmla="*/ 8426 h 8569"/>
                  <a:gd name="connsiteX3" fmla="*/ 521 w 16867"/>
                  <a:gd name="connsiteY3" fmla="*/ 3127 h 8569"/>
                  <a:gd name="connsiteX4" fmla="*/ 1740 w 16867"/>
                  <a:gd name="connsiteY4" fmla="*/ 774 h 8569"/>
                  <a:gd name="connsiteX5" fmla="*/ 15747 w 16867"/>
                  <a:gd name="connsiteY5" fmla="*/ 9 h 8569"/>
                  <a:gd name="connsiteX6" fmla="*/ 16868 w 16867"/>
                  <a:gd name="connsiteY6" fmla="*/ 447 h 85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67" h="8569">
                    <a:moveTo>
                      <a:pt x="16868" y="447"/>
                    </a:moveTo>
                    <a:cubicBezTo>
                      <a:pt x="15608" y="3239"/>
                      <a:pt x="13930" y="5397"/>
                      <a:pt x="12050" y="7416"/>
                    </a:cubicBezTo>
                    <a:cubicBezTo>
                      <a:pt x="11117" y="8412"/>
                      <a:pt x="9822" y="8808"/>
                      <a:pt x="8576" y="8426"/>
                    </a:cubicBezTo>
                    <a:cubicBezTo>
                      <a:pt x="5395" y="7451"/>
                      <a:pt x="2617" y="5717"/>
                      <a:pt x="521" y="3127"/>
                    </a:cubicBezTo>
                    <a:cubicBezTo>
                      <a:pt x="-579" y="1770"/>
                      <a:pt x="173" y="287"/>
                      <a:pt x="1740" y="774"/>
                    </a:cubicBezTo>
                    <a:cubicBezTo>
                      <a:pt x="6571" y="2278"/>
                      <a:pt x="11131" y="1185"/>
                      <a:pt x="15747" y="9"/>
                    </a:cubicBezTo>
                    <a:cubicBezTo>
                      <a:pt x="15928" y="-47"/>
                      <a:pt x="16185" y="176"/>
                      <a:pt x="16868" y="447"/>
                    </a:cubicBezTo>
                    <a:close/>
                  </a:path>
                </a:pathLst>
              </a:custGeom>
              <a:grpFill/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C6C4F24E-A051-FB53-136A-AB640E75FAD7}"/>
                  </a:ext>
                </a:extLst>
              </p:cNvPr>
              <p:cNvSpPr/>
              <p:nvPr/>
            </p:nvSpPr>
            <p:spPr>
              <a:xfrm>
                <a:off x="13757981" y="5075357"/>
                <a:ext cx="37295" cy="23506"/>
              </a:xfrm>
              <a:custGeom>
                <a:avLst/>
                <a:gdLst>
                  <a:gd name="connsiteX0" fmla="*/ 27752 w 37295"/>
                  <a:gd name="connsiteY0" fmla="*/ 23427 h 23506"/>
                  <a:gd name="connsiteX1" fmla="*/ 23296 w 37295"/>
                  <a:gd name="connsiteY1" fmla="*/ 22584 h 23506"/>
                  <a:gd name="connsiteX2" fmla="*/ 4624 w 37295"/>
                  <a:gd name="connsiteY2" fmla="*/ 10631 h 23506"/>
                  <a:gd name="connsiteX3" fmla="*/ 343 w 37295"/>
                  <a:gd name="connsiteY3" fmla="*/ 3989 h 23506"/>
                  <a:gd name="connsiteX4" fmla="*/ 1652 w 37295"/>
                  <a:gd name="connsiteY4" fmla="*/ 251 h 23506"/>
                  <a:gd name="connsiteX5" fmla="*/ 4067 w 37295"/>
                  <a:gd name="connsiteY5" fmla="*/ 1114 h 23506"/>
                  <a:gd name="connsiteX6" fmla="*/ 8808 w 37295"/>
                  <a:gd name="connsiteY6" fmla="*/ 5834 h 23506"/>
                  <a:gd name="connsiteX7" fmla="*/ 31699 w 37295"/>
                  <a:gd name="connsiteY7" fmla="*/ 12643 h 23506"/>
                  <a:gd name="connsiteX8" fmla="*/ 37081 w 37295"/>
                  <a:gd name="connsiteY8" fmla="*/ 14620 h 23506"/>
                  <a:gd name="connsiteX9" fmla="*/ 35006 w 37295"/>
                  <a:gd name="connsiteY9" fmla="*/ 19584 h 23506"/>
                  <a:gd name="connsiteX10" fmla="*/ 27752 w 37295"/>
                  <a:gd name="connsiteY10" fmla="*/ 23427 h 23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295" h="23506">
                    <a:moveTo>
                      <a:pt x="27752" y="23427"/>
                    </a:moveTo>
                    <a:cubicBezTo>
                      <a:pt x="26136" y="23705"/>
                      <a:pt x="24668" y="23134"/>
                      <a:pt x="23296" y="22584"/>
                    </a:cubicBezTo>
                    <a:cubicBezTo>
                      <a:pt x="16320" y="19793"/>
                      <a:pt x="9950" y="16040"/>
                      <a:pt x="4624" y="10631"/>
                    </a:cubicBezTo>
                    <a:cubicBezTo>
                      <a:pt x="2724" y="8702"/>
                      <a:pt x="1345" y="6454"/>
                      <a:pt x="343" y="3989"/>
                    </a:cubicBezTo>
                    <a:cubicBezTo>
                      <a:pt x="-416" y="2123"/>
                      <a:pt x="113" y="842"/>
                      <a:pt x="1652" y="251"/>
                    </a:cubicBezTo>
                    <a:cubicBezTo>
                      <a:pt x="2668" y="-139"/>
                      <a:pt x="3538" y="-223"/>
                      <a:pt x="4067" y="1114"/>
                    </a:cubicBezTo>
                    <a:cubicBezTo>
                      <a:pt x="4945" y="3349"/>
                      <a:pt x="6824" y="4727"/>
                      <a:pt x="8808" y="5834"/>
                    </a:cubicBezTo>
                    <a:cubicBezTo>
                      <a:pt x="15923" y="9802"/>
                      <a:pt x="23352" y="12761"/>
                      <a:pt x="31699" y="12643"/>
                    </a:cubicBezTo>
                    <a:cubicBezTo>
                      <a:pt x="33753" y="12615"/>
                      <a:pt x="36175" y="12636"/>
                      <a:pt x="37081" y="14620"/>
                    </a:cubicBezTo>
                    <a:cubicBezTo>
                      <a:pt x="37916" y="16458"/>
                      <a:pt x="36120" y="18115"/>
                      <a:pt x="35006" y="19584"/>
                    </a:cubicBezTo>
                    <a:cubicBezTo>
                      <a:pt x="33196" y="21958"/>
                      <a:pt x="31086" y="23935"/>
                      <a:pt x="27752" y="23427"/>
                    </a:cubicBezTo>
                    <a:close/>
                  </a:path>
                </a:pathLst>
              </a:custGeom>
              <a:grpFill/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D1D863A-E7F6-65BD-2197-3C4D70DF5FFB}"/>
                  </a:ext>
                </a:extLst>
              </p:cNvPr>
              <p:cNvSpPr/>
              <p:nvPr/>
            </p:nvSpPr>
            <p:spPr>
              <a:xfrm>
                <a:off x="13759458" y="5096659"/>
                <a:ext cx="23082" cy="9999"/>
              </a:xfrm>
              <a:custGeom>
                <a:avLst/>
                <a:gdLst>
                  <a:gd name="connsiteX0" fmla="*/ 17628 w 23082"/>
                  <a:gd name="connsiteY0" fmla="*/ 9970 h 9999"/>
                  <a:gd name="connsiteX1" fmla="*/ 1212 w 23082"/>
                  <a:gd name="connsiteY1" fmla="*/ 3300 h 9999"/>
                  <a:gd name="connsiteX2" fmla="*/ 252 w 23082"/>
                  <a:gd name="connsiteY2" fmla="*/ 766 h 9999"/>
                  <a:gd name="connsiteX3" fmla="*/ 2911 w 23082"/>
                  <a:gd name="connsiteY3" fmla="*/ 411 h 9999"/>
                  <a:gd name="connsiteX4" fmla="*/ 19891 w 23082"/>
                  <a:gd name="connsiteY4" fmla="*/ 6607 h 9999"/>
                  <a:gd name="connsiteX5" fmla="*/ 21986 w 23082"/>
                  <a:gd name="connsiteY5" fmla="*/ 7443 h 9999"/>
                  <a:gd name="connsiteX6" fmla="*/ 23079 w 23082"/>
                  <a:gd name="connsiteY6" fmla="*/ 8807 h 9999"/>
                  <a:gd name="connsiteX7" fmla="*/ 21402 w 23082"/>
                  <a:gd name="connsiteY7" fmla="*/ 9942 h 9999"/>
                  <a:gd name="connsiteX8" fmla="*/ 17628 w 23082"/>
                  <a:gd name="connsiteY8" fmla="*/ 9970 h 9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082" h="9999">
                    <a:moveTo>
                      <a:pt x="17628" y="9970"/>
                    </a:moveTo>
                    <a:cubicBezTo>
                      <a:pt x="11105" y="10367"/>
                      <a:pt x="6218" y="6663"/>
                      <a:pt x="1212" y="3300"/>
                    </a:cubicBezTo>
                    <a:cubicBezTo>
                      <a:pt x="405" y="2757"/>
                      <a:pt x="-431" y="1880"/>
                      <a:pt x="252" y="766"/>
                    </a:cubicBezTo>
                    <a:cubicBezTo>
                      <a:pt x="906" y="-299"/>
                      <a:pt x="1895" y="-90"/>
                      <a:pt x="2911" y="411"/>
                    </a:cubicBezTo>
                    <a:cubicBezTo>
                      <a:pt x="8348" y="3085"/>
                      <a:pt x="14224" y="4560"/>
                      <a:pt x="19891" y="6607"/>
                    </a:cubicBezTo>
                    <a:cubicBezTo>
                      <a:pt x="20601" y="6865"/>
                      <a:pt x="21283" y="7185"/>
                      <a:pt x="21986" y="7443"/>
                    </a:cubicBezTo>
                    <a:cubicBezTo>
                      <a:pt x="22641" y="7686"/>
                      <a:pt x="23128" y="8132"/>
                      <a:pt x="23079" y="8807"/>
                    </a:cubicBezTo>
                    <a:cubicBezTo>
                      <a:pt x="23017" y="9789"/>
                      <a:pt x="22140" y="9900"/>
                      <a:pt x="21402" y="9942"/>
                    </a:cubicBezTo>
                    <a:cubicBezTo>
                      <a:pt x="20155" y="10019"/>
                      <a:pt x="18888" y="9970"/>
                      <a:pt x="17628" y="9970"/>
                    </a:cubicBezTo>
                    <a:close/>
                  </a:path>
                </a:pathLst>
              </a:custGeom>
              <a:grpFill/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7C6DE084-932E-B2C4-0925-62BE7AA1228C}"/>
                  </a:ext>
                </a:extLst>
              </p:cNvPr>
              <p:cNvSpPr/>
              <p:nvPr/>
            </p:nvSpPr>
            <p:spPr>
              <a:xfrm>
                <a:off x="14007169" y="5093058"/>
                <a:ext cx="32401" cy="26240"/>
              </a:xfrm>
              <a:custGeom>
                <a:avLst/>
                <a:gdLst>
                  <a:gd name="connsiteX0" fmla="*/ 32400 w 32401"/>
                  <a:gd name="connsiteY0" fmla="*/ 4033 h 26240"/>
                  <a:gd name="connsiteX1" fmla="*/ 30889 w 32401"/>
                  <a:gd name="connsiteY1" fmla="*/ 7814 h 26240"/>
                  <a:gd name="connsiteX2" fmla="*/ 27666 w 32401"/>
                  <a:gd name="connsiteY2" fmla="*/ 11009 h 26240"/>
                  <a:gd name="connsiteX3" fmla="*/ 9266 w 32401"/>
                  <a:gd name="connsiteY3" fmla="*/ 24299 h 26240"/>
                  <a:gd name="connsiteX4" fmla="*/ 1747 w 32401"/>
                  <a:gd name="connsiteY4" fmla="*/ 25998 h 26240"/>
                  <a:gd name="connsiteX5" fmla="*/ 800 w 32401"/>
                  <a:gd name="connsiteY5" fmla="*/ 23130 h 26240"/>
                  <a:gd name="connsiteX6" fmla="*/ 3383 w 32401"/>
                  <a:gd name="connsiteY6" fmla="*/ 20366 h 26240"/>
                  <a:gd name="connsiteX7" fmla="*/ 20760 w 32401"/>
                  <a:gd name="connsiteY7" fmla="*/ 4019 h 26240"/>
                  <a:gd name="connsiteX8" fmla="*/ 26768 w 32401"/>
                  <a:gd name="connsiteY8" fmla="*/ 190 h 26240"/>
                  <a:gd name="connsiteX9" fmla="*/ 32400 w 32401"/>
                  <a:gd name="connsiteY9" fmla="*/ 4033 h 262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401" h="26240">
                    <a:moveTo>
                      <a:pt x="32400" y="4033"/>
                    </a:moveTo>
                    <a:cubicBezTo>
                      <a:pt x="32435" y="5509"/>
                      <a:pt x="31822" y="6755"/>
                      <a:pt x="30889" y="7814"/>
                    </a:cubicBezTo>
                    <a:cubicBezTo>
                      <a:pt x="29887" y="8941"/>
                      <a:pt x="28821" y="10034"/>
                      <a:pt x="27666" y="11009"/>
                    </a:cubicBezTo>
                    <a:cubicBezTo>
                      <a:pt x="21866" y="15896"/>
                      <a:pt x="15594" y="20136"/>
                      <a:pt x="9266" y="24299"/>
                    </a:cubicBezTo>
                    <a:cubicBezTo>
                      <a:pt x="6982" y="25796"/>
                      <a:pt x="4524" y="26701"/>
                      <a:pt x="1747" y="25998"/>
                    </a:cubicBezTo>
                    <a:cubicBezTo>
                      <a:pt x="-244" y="25497"/>
                      <a:pt x="-495" y="24773"/>
                      <a:pt x="800" y="23130"/>
                    </a:cubicBezTo>
                    <a:cubicBezTo>
                      <a:pt x="1580" y="22141"/>
                      <a:pt x="2464" y="21229"/>
                      <a:pt x="3383" y="20366"/>
                    </a:cubicBezTo>
                    <a:cubicBezTo>
                      <a:pt x="9161" y="14901"/>
                      <a:pt x="14939" y="9443"/>
                      <a:pt x="20760" y="4019"/>
                    </a:cubicBezTo>
                    <a:cubicBezTo>
                      <a:pt x="22514" y="2383"/>
                      <a:pt x="24373" y="831"/>
                      <a:pt x="26768" y="190"/>
                    </a:cubicBezTo>
                    <a:cubicBezTo>
                      <a:pt x="29706" y="-610"/>
                      <a:pt x="32316" y="1200"/>
                      <a:pt x="32400" y="4033"/>
                    </a:cubicBezTo>
                    <a:close/>
                  </a:path>
                </a:pathLst>
              </a:custGeom>
              <a:grpFill/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5BBB3F36-CBFE-F924-97F2-BF16B345203A}"/>
                  </a:ext>
                </a:extLst>
              </p:cNvPr>
              <p:cNvSpPr/>
              <p:nvPr/>
            </p:nvSpPr>
            <p:spPr>
              <a:xfrm>
                <a:off x="14004919" y="5118759"/>
                <a:ext cx="37546" cy="21191"/>
              </a:xfrm>
              <a:custGeom>
                <a:avLst/>
                <a:gdLst>
                  <a:gd name="connsiteX0" fmla="*/ 0 w 37546"/>
                  <a:gd name="connsiteY0" fmla="*/ 20514 h 21191"/>
                  <a:gd name="connsiteX1" fmla="*/ 3070 w 37546"/>
                  <a:gd name="connsiteY1" fmla="*/ 17556 h 21191"/>
                  <a:gd name="connsiteX2" fmla="*/ 28711 w 37546"/>
                  <a:gd name="connsiteY2" fmla="*/ 2205 h 21191"/>
                  <a:gd name="connsiteX3" fmla="*/ 33960 w 37546"/>
                  <a:gd name="connsiteY3" fmla="*/ 102 h 21191"/>
                  <a:gd name="connsiteX4" fmla="*/ 37253 w 37546"/>
                  <a:gd name="connsiteY4" fmla="*/ 1341 h 21191"/>
                  <a:gd name="connsiteX5" fmla="*/ 36522 w 37546"/>
                  <a:gd name="connsiteY5" fmla="*/ 4419 h 21191"/>
                  <a:gd name="connsiteX6" fmla="*/ 33117 w 37546"/>
                  <a:gd name="connsiteY6" fmla="*/ 7405 h 21191"/>
                  <a:gd name="connsiteX7" fmla="*/ 8319 w 37546"/>
                  <a:gd name="connsiteY7" fmla="*/ 20285 h 21191"/>
                  <a:gd name="connsiteX8" fmla="*/ 0 w 37546"/>
                  <a:gd name="connsiteY8" fmla="*/ 20514 h 21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7546" h="21191">
                    <a:moveTo>
                      <a:pt x="0" y="20514"/>
                    </a:moveTo>
                    <a:cubicBezTo>
                      <a:pt x="877" y="18823"/>
                      <a:pt x="2054" y="18259"/>
                      <a:pt x="3070" y="17556"/>
                    </a:cubicBezTo>
                    <a:cubicBezTo>
                      <a:pt x="11285" y="11889"/>
                      <a:pt x="20085" y="7189"/>
                      <a:pt x="28711" y="2205"/>
                    </a:cubicBezTo>
                    <a:cubicBezTo>
                      <a:pt x="30347" y="1258"/>
                      <a:pt x="32094" y="485"/>
                      <a:pt x="33960" y="102"/>
                    </a:cubicBezTo>
                    <a:cubicBezTo>
                      <a:pt x="35276" y="-169"/>
                      <a:pt x="36522" y="53"/>
                      <a:pt x="37253" y="1341"/>
                    </a:cubicBezTo>
                    <a:cubicBezTo>
                      <a:pt x="37942" y="2546"/>
                      <a:pt x="37302" y="3597"/>
                      <a:pt x="36522" y="4419"/>
                    </a:cubicBezTo>
                    <a:cubicBezTo>
                      <a:pt x="35485" y="5505"/>
                      <a:pt x="34343" y="6535"/>
                      <a:pt x="33117" y="7405"/>
                    </a:cubicBezTo>
                    <a:cubicBezTo>
                      <a:pt x="25453" y="12849"/>
                      <a:pt x="16799" y="16414"/>
                      <a:pt x="8319" y="20285"/>
                    </a:cubicBezTo>
                    <a:cubicBezTo>
                      <a:pt x="5778" y="21433"/>
                      <a:pt x="3001" y="21468"/>
                      <a:pt x="0" y="20514"/>
                    </a:cubicBezTo>
                    <a:close/>
                  </a:path>
                </a:pathLst>
              </a:custGeom>
              <a:grpFill/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02E19BFB-A00A-5B32-3610-B0CC8883E7B4}"/>
                  </a:ext>
                </a:extLst>
              </p:cNvPr>
              <p:cNvSpPr/>
              <p:nvPr/>
            </p:nvSpPr>
            <p:spPr>
              <a:xfrm>
                <a:off x="13502853" y="5122189"/>
                <a:ext cx="32735" cy="21486"/>
              </a:xfrm>
              <a:custGeom>
                <a:avLst/>
                <a:gdLst>
                  <a:gd name="connsiteX0" fmla="*/ 26495 w 32735"/>
                  <a:gd name="connsiteY0" fmla="*/ 21463 h 21486"/>
                  <a:gd name="connsiteX1" fmla="*/ 19589 w 32735"/>
                  <a:gd name="connsiteY1" fmla="*/ 19333 h 21486"/>
                  <a:gd name="connsiteX2" fmla="*/ 2547 w 32735"/>
                  <a:gd name="connsiteY2" fmla="*/ 5681 h 21486"/>
                  <a:gd name="connsiteX3" fmla="*/ 298 w 32735"/>
                  <a:gd name="connsiteY3" fmla="*/ 2687 h 21486"/>
                  <a:gd name="connsiteX4" fmla="*/ 2407 w 32735"/>
                  <a:gd name="connsiteY4" fmla="*/ 35 h 21486"/>
                  <a:gd name="connsiteX5" fmla="*/ 5102 w 32735"/>
                  <a:gd name="connsiteY5" fmla="*/ 1323 h 21486"/>
                  <a:gd name="connsiteX6" fmla="*/ 24052 w 32735"/>
                  <a:gd name="connsiteY6" fmla="*/ 12176 h 21486"/>
                  <a:gd name="connsiteX7" fmla="*/ 31786 w 32735"/>
                  <a:gd name="connsiteY7" fmla="*/ 18129 h 21486"/>
                  <a:gd name="connsiteX8" fmla="*/ 30770 w 32735"/>
                  <a:gd name="connsiteY8" fmla="*/ 21046 h 21486"/>
                  <a:gd name="connsiteX9" fmla="*/ 26495 w 32735"/>
                  <a:gd name="connsiteY9" fmla="*/ 21463 h 21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2735" h="21486">
                    <a:moveTo>
                      <a:pt x="26495" y="21463"/>
                    </a:moveTo>
                    <a:cubicBezTo>
                      <a:pt x="24295" y="21637"/>
                      <a:pt x="21859" y="20837"/>
                      <a:pt x="19589" y="19333"/>
                    </a:cubicBezTo>
                    <a:cubicBezTo>
                      <a:pt x="13491" y="15302"/>
                      <a:pt x="7747" y="10832"/>
                      <a:pt x="2547" y="5681"/>
                    </a:cubicBezTo>
                    <a:cubicBezTo>
                      <a:pt x="1642" y="4783"/>
                      <a:pt x="806" y="3850"/>
                      <a:pt x="298" y="2687"/>
                    </a:cubicBezTo>
                    <a:cubicBezTo>
                      <a:pt x="-510" y="849"/>
                      <a:pt x="368" y="-209"/>
                      <a:pt x="2407" y="35"/>
                    </a:cubicBezTo>
                    <a:cubicBezTo>
                      <a:pt x="3459" y="160"/>
                      <a:pt x="4280" y="759"/>
                      <a:pt x="5102" y="1323"/>
                    </a:cubicBezTo>
                    <a:cubicBezTo>
                      <a:pt x="11138" y="5437"/>
                      <a:pt x="17459" y="9057"/>
                      <a:pt x="24052" y="12176"/>
                    </a:cubicBezTo>
                    <a:cubicBezTo>
                      <a:pt x="27080" y="13610"/>
                      <a:pt x="29447" y="15852"/>
                      <a:pt x="31786" y="18129"/>
                    </a:cubicBezTo>
                    <a:cubicBezTo>
                      <a:pt x="33339" y="19639"/>
                      <a:pt x="32977" y="20349"/>
                      <a:pt x="30770" y="21046"/>
                    </a:cubicBezTo>
                    <a:cubicBezTo>
                      <a:pt x="29524" y="21428"/>
                      <a:pt x="28292" y="21394"/>
                      <a:pt x="26495" y="21463"/>
                    </a:cubicBezTo>
                    <a:close/>
                  </a:path>
                </a:pathLst>
              </a:custGeom>
              <a:grpFill/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374F3CC7-706D-0B77-4D56-0C74BE2C17AC}"/>
                  </a:ext>
                </a:extLst>
              </p:cNvPr>
              <p:cNvSpPr/>
              <p:nvPr/>
            </p:nvSpPr>
            <p:spPr>
              <a:xfrm>
                <a:off x="13500393" y="5139520"/>
                <a:ext cx="28982" cy="21610"/>
              </a:xfrm>
              <a:custGeom>
                <a:avLst/>
                <a:gdLst>
                  <a:gd name="connsiteX0" fmla="*/ 28976 w 28982"/>
                  <a:gd name="connsiteY0" fmla="*/ 21586 h 21610"/>
                  <a:gd name="connsiteX1" fmla="*/ 18129 w 28982"/>
                  <a:gd name="connsiteY1" fmla="*/ 18913 h 21610"/>
                  <a:gd name="connsiteX2" fmla="*/ 2208 w 28982"/>
                  <a:gd name="connsiteY2" fmla="*/ 5671 h 21610"/>
                  <a:gd name="connsiteX3" fmla="*/ 711 w 28982"/>
                  <a:gd name="connsiteY3" fmla="*/ 3520 h 21610"/>
                  <a:gd name="connsiteX4" fmla="*/ 627 w 28982"/>
                  <a:gd name="connsiteY4" fmla="*/ 499 h 21610"/>
                  <a:gd name="connsiteX5" fmla="*/ 4108 w 28982"/>
                  <a:gd name="connsiteY5" fmla="*/ 812 h 21610"/>
                  <a:gd name="connsiteX6" fmla="*/ 13521 w 28982"/>
                  <a:gd name="connsiteY6" fmla="*/ 7774 h 21610"/>
                  <a:gd name="connsiteX7" fmla="*/ 25272 w 28982"/>
                  <a:gd name="connsiteY7" fmla="*/ 15982 h 21610"/>
                  <a:gd name="connsiteX8" fmla="*/ 28976 w 28982"/>
                  <a:gd name="connsiteY8" fmla="*/ 21586 h 21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982" h="21610">
                    <a:moveTo>
                      <a:pt x="28976" y="21586"/>
                    </a:moveTo>
                    <a:cubicBezTo>
                      <a:pt x="25029" y="21781"/>
                      <a:pt x="21374" y="20813"/>
                      <a:pt x="18129" y="18913"/>
                    </a:cubicBezTo>
                    <a:cubicBezTo>
                      <a:pt x="12114" y="15397"/>
                      <a:pt x="6747" y="11011"/>
                      <a:pt x="2208" y="5671"/>
                    </a:cubicBezTo>
                    <a:cubicBezTo>
                      <a:pt x="1644" y="5010"/>
                      <a:pt x="1142" y="4272"/>
                      <a:pt x="711" y="3520"/>
                    </a:cubicBezTo>
                    <a:cubicBezTo>
                      <a:pt x="154" y="2538"/>
                      <a:pt x="-521" y="1313"/>
                      <a:pt x="627" y="499"/>
                    </a:cubicBezTo>
                    <a:cubicBezTo>
                      <a:pt x="1671" y="-239"/>
                      <a:pt x="3022" y="-177"/>
                      <a:pt x="4108" y="812"/>
                    </a:cubicBezTo>
                    <a:cubicBezTo>
                      <a:pt x="7011" y="3450"/>
                      <a:pt x="10269" y="5615"/>
                      <a:pt x="13521" y="7774"/>
                    </a:cubicBezTo>
                    <a:cubicBezTo>
                      <a:pt x="17510" y="10412"/>
                      <a:pt x="21826" y="12612"/>
                      <a:pt x="25272" y="15982"/>
                    </a:cubicBezTo>
                    <a:cubicBezTo>
                      <a:pt x="26811" y="17478"/>
                      <a:pt x="29122" y="18592"/>
                      <a:pt x="28976" y="21586"/>
                    </a:cubicBezTo>
                    <a:close/>
                  </a:path>
                </a:pathLst>
              </a:custGeom>
              <a:grpFill/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AE2AEA50-15C1-8D22-1353-AB7D265D7919}"/>
                  </a:ext>
                </a:extLst>
              </p:cNvPr>
              <p:cNvSpPr/>
              <p:nvPr/>
            </p:nvSpPr>
            <p:spPr>
              <a:xfrm>
                <a:off x="13659058" y="5113357"/>
                <a:ext cx="8624" cy="14630"/>
              </a:xfrm>
              <a:custGeom>
                <a:avLst/>
                <a:gdLst>
                  <a:gd name="connsiteX0" fmla="*/ 8511 w 8624"/>
                  <a:gd name="connsiteY0" fmla="*/ 7377 h 14630"/>
                  <a:gd name="connsiteX1" fmla="*/ 7321 w 8624"/>
                  <a:gd name="connsiteY1" fmla="*/ 12787 h 14630"/>
                  <a:gd name="connsiteX2" fmla="*/ 3046 w 8624"/>
                  <a:gd name="connsiteY2" fmla="*/ 13225 h 14630"/>
                  <a:gd name="connsiteX3" fmla="*/ 1125 w 8624"/>
                  <a:gd name="connsiteY3" fmla="*/ 9626 h 14630"/>
                  <a:gd name="connsiteX4" fmla="*/ 46 w 8624"/>
                  <a:gd name="connsiteY4" fmla="*/ 3367 h 14630"/>
                  <a:gd name="connsiteX5" fmla="*/ 2427 w 8624"/>
                  <a:gd name="connsiteY5" fmla="*/ 311 h 14630"/>
                  <a:gd name="connsiteX6" fmla="*/ 8490 w 8624"/>
                  <a:gd name="connsiteY6" fmla="*/ 4405 h 14630"/>
                  <a:gd name="connsiteX7" fmla="*/ 8511 w 8624"/>
                  <a:gd name="connsiteY7" fmla="*/ 7377 h 146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624" h="14630">
                    <a:moveTo>
                      <a:pt x="8511" y="7377"/>
                    </a:moveTo>
                    <a:cubicBezTo>
                      <a:pt x="8915" y="9375"/>
                      <a:pt x="8170" y="11109"/>
                      <a:pt x="7321" y="12787"/>
                    </a:cubicBezTo>
                    <a:cubicBezTo>
                      <a:pt x="6165" y="15063"/>
                      <a:pt x="4606" y="15258"/>
                      <a:pt x="3046" y="13225"/>
                    </a:cubicBezTo>
                    <a:cubicBezTo>
                      <a:pt x="2225" y="12153"/>
                      <a:pt x="1480" y="10907"/>
                      <a:pt x="1125" y="9626"/>
                    </a:cubicBezTo>
                    <a:cubicBezTo>
                      <a:pt x="568" y="7593"/>
                      <a:pt x="331" y="5463"/>
                      <a:pt x="46" y="3367"/>
                    </a:cubicBezTo>
                    <a:cubicBezTo>
                      <a:pt x="-198" y="1592"/>
                      <a:pt x="526" y="715"/>
                      <a:pt x="2427" y="311"/>
                    </a:cubicBezTo>
                    <a:cubicBezTo>
                      <a:pt x="6541" y="-552"/>
                      <a:pt x="7947" y="248"/>
                      <a:pt x="8490" y="4405"/>
                    </a:cubicBezTo>
                    <a:cubicBezTo>
                      <a:pt x="8623" y="5386"/>
                      <a:pt x="8511" y="6403"/>
                      <a:pt x="8511" y="7377"/>
                    </a:cubicBezTo>
                    <a:close/>
                  </a:path>
                </a:pathLst>
              </a:custGeom>
              <a:grpFill/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E9BB3A09-2C78-4871-148B-4DA5A2C3F5D2}"/>
                  </a:ext>
                </a:extLst>
              </p:cNvPr>
              <p:cNvSpPr/>
              <p:nvPr/>
            </p:nvSpPr>
            <p:spPr>
              <a:xfrm>
                <a:off x="13880270" y="5033333"/>
                <a:ext cx="35015" cy="10350"/>
              </a:xfrm>
              <a:custGeom>
                <a:avLst/>
                <a:gdLst>
                  <a:gd name="connsiteX0" fmla="*/ 35016 w 35015"/>
                  <a:gd name="connsiteY0" fmla="*/ 413 h 10350"/>
                  <a:gd name="connsiteX1" fmla="*/ 13455 w 35015"/>
                  <a:gd name="connsiteY1" fmla="*/ 9964 h 10350"/>
                  <a:gd name="connsiteX2" fmla="*/ 2532 w 35015"/>
                  <a:gd name="connsiteY2" fmla="*/ 5871 h 10350"/>
                  <a:gd name="connsiteX3" fmla="*/ 276 w 35015"/>
                  <a:gd name="connsiteY3" fmla="*/ 3928 h 10350"/>
                  <a:gd name="connsiteX4" fmla="*/ 1341 w 35015"/>
                  <a:gd name="connsiteY4" fmla="*/ 1784 h 10350"/>
                  <a:gd name="connsiteX5" fmla="*/ 8053 w 35015"/>
                  <a:gd name="connsiteY5" fmla="*/ 2626 h 10350"/>
                  <a:gd name="connsiteX6" fmla="*/ 22617 w 35015"/>
                  <a:gd name="connsiteY6" fmla="*/ 2160 h 10350"/>
                  <a:gd name="connsiteX7" fmla="*/ 32579 w 35015"/>
                  <a:gd name="connsiteY7" fmla="*/ 120 h 10350"/>
                  <a:gd name="connsiteX8" fmla="*/ 35016 w 35015"/>
                  <a:gd name="connsiteY8" fmla="*/ 413 h 10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5015" h="10350">
                    <a:moveTo>
                      <a:pt x="35016" y="413"/>
                    </a:moveTo>
                    <a:cubicBezTo>
                      <a:pt x="30337" y="7667"/>
                      <a:pt x="21350" y="11656"/>
                      <a:pt x="13455" y="9964"/>
                    </a:cubicBezTo>
                    <a:cubicBezTo>
                      <a:pt x="9633" y="9150"/>
                      <a:pt x="6013" y="7653"/>
                      <a:pt x="2532" y="5871"/>
                    </a:cubicBezTo>
                    <a:cubicBezTo>
                      <a:pt x="1627" y="5404"/>
                      <a:pt x="701" y="4875"/>
                      <a:pt x="276" y="3928"/>
                    </a:cubicBezTo>
                    <a:cubicBezTo>
                      <a:pt x="-190" y="2905"/>
                      <a:pt x="-204" y="1965"/>
                      <a:pt x="1341" y="1784"/>
                    </a:cubicBezTo>
                    <a:cubicBezTo>
                      <a:pt x="3660" y="1506"/>
                      <a:pt x="5867" y="2181"/>
                      <a:pt x="8053" y="2626"/>
                    </a:cubicBezTo>
                    <a:cubicBezTo>
                      <a:pt x="12975" y="3629"/>
                      <a:pt x="17771" y="3441"/>
                      <a:pt x="22617" y="2160"/>
                    </a:cubicBezTo>
                    <a:cubicBezTo>
                      <a:pt x="25889" y="1297"/>
                      <a:pt x="29258" y="796"/>
                      <a:pt x="32579" y="120"/>
                    </a:cubicBezTo>
                    <a:cubicBezTo>
                      <a:pt x="33324" y="-33"/>
                      <a:pt x="34062" y="-130"/>
                      <a:pt x="35016" y="413"/>
                    </a:cubicBezTo>
                    <a:close/>
                  </a:path>
                </a:pathLst>
              </a:custGeom>
              <a:grpFill/>
              <a:ln w="69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61250A7-5659-DA47-E26A-9B3DD9FC6CF2}"/>
                </a:ext>
              </a:extLst>
            </p:cNvPr>
            <p:cNvSpPr/>
            <p:nvPr/>
          </p:nvSpPr>
          <p:spPr>
            <a:xfrm>
              <a:off x="13321444" y="4953022"/>
              <a:ext cx="26747" cy="18241"/>
            </a:xfrm>
            <a:custGeom>
              <a:avLst/>
              <a:gdLst>
                <a:gd name="connsiteX0" fmla="*/ 16642 w 26747"/>
                <a:gd name="connsiteY0" fmla="*/ 18213 h 18241"/>
                <a:gd name="connsiteX1" fmla="*/ 9109 w 26747"/>
                <a:gd name="connsiteY1" fmla="*/ 16069 h 18241"/>
                <a:gd name="connsiteX2" fmla="*/ 692 w 26747"/>
                <a:gd name="connsiteY2" fmla="*/ 8773 h 18241"/>
                <a:gd name="connsiteX3" fmla="*/ 2579 w 26747"/>
                <a:gd name="connsiteY3" fmla="*/ 4359 h 18241"/>
                <a:gd name="connsiteX4" fmla="*/ 3296 w 26747"/>
                <a:gd name="connsiteY4" fmla="*/ 4129 h 18241"/>
                <a:gd name="connsiteX5" fmla="*/ 18097 w 26747"/>
                <a:gd name="connsiteY5" fmla="*/ 391 h 18241"/>
                <a:gd name="connsiteX6" fmla="*/ 19566 w 26747"/>
                <a:gd name="connsiteY6" fmla="*/ 85 h 18241"/>
                <a:gd name="connsiteX7" fmla="*/ 26207 w 26747"/>
                <a:gd name="connsiteY7" fmla="*/ 7527 h 18241"/>
                <a:gd name="connsiteX8" fmla="*/ 23757 w 26747"/>
                <a:gd name="connsiteY8" fmla="*/ 13799 h 18241"/>
                <a:gd name="connsiteX9" fmla="*/ 16642 w 26747"/>
                <a:gd name="connsiteY9" fmla="*/ 18213 h 18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747" h="18241">
                  <a:moveTo>
                    <a:pt x="16642" y="18213"/>
                  </a:moveTo>
                  <a:cubicBezTo>
                    <a:pt x="13850" y="18422"/>
                    <a:pt x="11365" y="17433"/>
                    <a:pt x="9109" y="16069"/>
                  </a:cubicBezTo>
                  <a:cubicBezTo>
                    <a:pt x="5907" y="14134"/>
                    <a:pt x="2481" y="12365"/>
                    <a:pt x="692" y="8773"/>
                  </a:cubicBezTo>
                  <a:cubicBezTo>
                    <a:pt x="-582" y="6211"/>
                    <a:pt x="-178" y="5250"/>
                    <a:pt x="2579" y="4359"/>
                  </a:cubicBezTo>
                  <a:cubicBezTo>
                    <a:pt x="2816" y="4283"/>
                    <a:pt x="3059" y="4122"/>
                    <a:pt x="3296" y="4129"/>
                  </a:cubicBezTo>
                  <a:cubicBezTo>
                    <a:pt x="8566" y="4220"/>
                    <a:pt x="13224" y="1888"/>
                    <a:pt x="18097" y="391"/>
                  </a:cubicBezTo>
                  <a:cubicBezTo>
                    <a:pt x="18570" y="245"/>
                    <a:pt x="19072" y="133"/>
                    <a:pt x="19566" y="85"/>
                  </a:cubicBezTo>
                  <a:cubicBezTo>
                    <a:pt x="25873" y="-493"/>
                    <a:pt x="27823" y="1881"/>
                    <a:pt x="26207" y="7527"/>
                  </a:cubicBezTo>
                  <a:cubicBezTo>
                    <a:pt x="25588" y="9692"/>
                    <a:pt x="24655" y="11732"/>
                    <a:pt x="23757" y="13799"/>
                  </a:cubicBezTo>
                  <a:cubicBezTo>
                    <a:pt x="22358" y="16953"/>
                    <a:pt x="20039" y="18436"/>
                    <a:pt x="16642" y="18213"/>
                  </a:cubicBezTo>
                  <a:close/>
                </a:path>
              </a:pathLst>
            </a:custGeom>
            <a:grpFill/>
            <a:ln w="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803A420-7498-B571-C766-D1EB04E2EABB}"/>
                </a:ext>
              </a:extLst>
            </p:cNvPr>
            <p:cNvSpPr/>
            <p:nvPr/>
          </p:nvSpPr>
          <p:spPr>
            <a:xfrm>
              <a:off x="13786826" y="4949055"/>
              <a:ext cx="15328" cy="10019"/>
            </a:xfrm>
            <a:custGeom>
              <a:avLst/>
              <a:gdLst>
                <a:gd name="connsiteX0" fmla="*/ 6983 w 15328"/>
                <a:gd name="connsiteY0" fmla="*/ 10011 h 10019"/>
                <a:gd name="connsiteX1" fmla="*/ 418 w 15328"/>
                <a:gd name="connsiteY1" fmla="*/ 6607 h 10019"/>
                <a:gd name="connsiteX2" fmla="*/ 1601 w 15328"/>
                <a:gd name="connsiteY2" fmla="*/ 3934 h 10019"/>
                <a:gd name="connsiteX3" fmla="*/ 9517 w 15328"/>
                <a:gd name="connsiteY3" fmla="*/ 1023 h 10019"/>
                <a:gd name="connsiteX4" fmla="*/ 14467 w 15328"/>
                <a:gd name="connsiteY4" fmla="*/ 682 h 10019"/>
                <a:gd name="connsiteX5" fmla="*/ 14397 w 15328"/>
                <a:gd name="connsiteY5" fmla="*/ 5507 h 10019"/>
                <a:gd name="connsiteX6" fmla="*/ 6983 w 15328"/>
                <a:gd name="connsiteY6" fmla="*/ 10011 h 10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328" h="10019">
                  <a:moveTo>
                    <a:pt x="6983" y="10011"/>
                  </a:moveTo>
                  <a:cubicBezTo>
                    <a:pt x="4149" y="10116"/>
                    <a:pt x="1796" y="9287"/>
                    <a:pt x="418" y="6607"/>
                  </a:cubicBezTo>
                  <a:cubicBezTo>
                    <a:pt x="-383" y="5054"/>
                    <a:pt x="-56" y="3989"/>
                    <a:pt x="1601" y="3934"/>
                  </a:cubicBezTo>
                  <a:cubicBezTo>
                    <a:pt x="4623" y="3822"/>
                    <a:pt x="7108" y="2785"/>
                    <a:pt x="9517" y="1023"/>
                  </a:cubicBezTo>
                  <a:cubicBezTo>
                    <a:pt x="10930" y="-7"/>
                    <a:pt x="13026" y="-487"/>
                    <a:pt x="14467" y="682"/>
                  </a:cubicBezTo>
                  <a:cubicBezTo>
                    <a:pt x="16096" y="2005"/>
                    <a:pt x="15031" y="3913"/>
                    <a:pt x="14397" y="5507"/>
                  </a:cubicBezTo>
                  <a:cubicBezTo>
                    <a:pt x="13137" y="8709"/>
                    <a:pt x="10944" y="10011"/>
                    <a:pt x="6983" y="10011"/>
                  </a:cubicBezTo>
                  <a:close/>
                </a:path>
              </a:pathLst>
            </a:custGeom>
            <a:grpFill/>
            <a:ln w="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49EF37F-DF02-1E69-7454-0577A04A7954}"/>
                </a:ext>
              </a:extLst>
            </p:cNvPr>
            <p:cNvSpPr/>
            <p:nvPr/>
          </p:nvSpPr>
          <p:spPr>
            <a:xfrm>
              <a:off x="13586308" y="4897743"/>
              <a:ext cx="21646" cy="12277"/>
            </a:xfrm>
            <a:custGeom>
              <a:avLst/>
              <a:gdLst>
                <a:gd name="connsiteX0" fmla="*/ 5565 w 21646"/>
                <a:gd name="connsiteY0" fmla="*/ 1959 h 12277"/>
                <a:gd name="connsiteX1" fmla="*/ 16586 w 21646"/>
                <a:gd name="connsiteY1" fmla="*/ 413 h 12277"/>
                <a:gd name="connsiteX2" fmla="*/ 18786 w 21646"/>
                <a:gd name="connsiteY2" fmla="*/ 9 h 12277"/>
                <a:gd name="connsiteX3" fmla="*/ 21619 w 21646"/>
                <a:gd name="connsiteY3" fmla="*/ 3713 h 12277"/>
                <a:gd name="connsiteX4" fmla="*/ 8614 w 21646"/>
                <a:gd name="connsiteY4" fmla="*/ 11072 h 12277"/>
                <a:gd name="connsiteX5" fmla="*/ 1284 w 21646"/>
                <a:gd name="connsiteY5" fmla="*/ 5823 h 12277"/>
                <a:gd name="connsiteX6" fmla="*/ 177 w 21646"/>
                <a:gd name="connsiteY6" fmla="*/ 2808 h 12277"/>
                <a:gd name="connsiteX7" fmla="*/ 3226 w 21646"/>
                <a:gd name="connsiteY7" fmla="*/ 1764 h 12277"/>
                <a:gd name="connsiteX8" fmla="*/ 5565 w 21646"/>
                <a:gd name="connsiteY8" fmla="*/ 1959 h 12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46" h="12277">
                  <a:moveTo>
                    <a:pt x="5565" y="1959"/>
                  </a:moveTo>
                  <a:cubicBezTo>
                    <a:pt x="8893" y="3087"/>
                    <a:pt x="12666" y="1165"/>
                    <a:pt x="16586" y="413"/>
                  </a:cubicBezTo>
                  <a:cubicBezTo>
                    <a:pt x="17324" y="274"/>
                    <a:pt x="18076" y="-60"/>
                    <a:pt x="18786" y="9"/>
                  </a:cubicBezTo>
                  <a:cubicBezTo>
                    <a:pt x="20777" y="211"/>
                    <a:pt x="21835" y="1680"/>
                    <a:pt x="21619" y="3713"/>
                  </a:cubicBezTo>
                  <a:cubicBezTo>
                    <a:pt x="20860" y="10933"/>
                    <a:pt x="15082" y="14246"/>
                    <a:pt x="8614" y="11072"/>
                  </a:cubicBezTo>
                  <a:cubicBezTo>
                    <a:pt x="5892" y="9742"/>
                    <a:pt x="3219" y="8238"/>
                    <a:pt x="1284" y="5823"/>
                  </a:cubicBezTo>
                  <a:cubicBezTo>
                    <a:pt x="615" y="4994"/>
                    <a:pt x="-415" y="4040"/>
                    <a:pt x="177" y="2808"/>
                  </a:cubicBezTo>
                  <a:cubicBezTo>
                    <a:pt x="768" y="1576"/>
                    <a:pt x="2154" y="1945"/>
                    <a:pt x="3226" y="1764"/>
                  </a:cubicBezTo>
                  <a:cubicBezTo>
                    <a:pt x="3706" y="1687"/>
                    <a:pt x="4228" y="1833"/>
                    <a:pt x="5565" y="1959"/>
                  </a:cubicBezTo>
                  <a:close/>
                </a:path>
              </a:pathLst>
            </a:custGeom>
            <a:grpFill/>
            <a:ln w="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5F6F070-1BC0-434B-8D40-0E2DAB1FB9E9}"/>
                </a:ext>
              </a:extLst>
            </p:cNvPr>
            <p:cNvSpPr/>
            <p:nvPr/>
          </p:nvSpPr>
          <p:spPr>
            <a:xfrm>
              <a:off x="13669255" y="4988044"/>
              <a:ext cx="20665" cy="12034"/>
            </a:xfrm>
            <a:custGeom>
              <a:avLst/>
              <a:gdLst>
                <a:gd name="connsiteX0" fmla="*/ 14375 w 20665"/>
                <a:gd name="connsiteY0" fmla="*/ 12034 h 12034"/>
                <a:gd name="connsiteX1" fmla="*/ 444 w 20665"/>
                <a:gd name="connsiteY1" fmla="*/ 2921 h 12034"/>
                <a:gd name="connsiteX2" fmla="*/ 347 w 20665"/>
                <a:gd name="connsiteY2" fmla="*/ 860 h 12034"/>
                <a:gd name="connsiteX3" fmla="*/ 2735 w 20665"/>
                <a:gd name="connsiteY3" fmla="*/ 122 h 12034"/>
                <a:gd name="connsiteX4" fmla="*/ 4754 w 20665"/>
                <a:gd name="connsiteY4" fmla="*/ 1125 h 12034"/>
                <a:gd name="connsiteX5" fmla="*/ 16289 w 20665"/>
                <a:gd name="connsiteY5" fmla="*/ 3151 h 12034"/>
                <a:gd name="connsiteX6" fmla="*/ 19826 w 20665"/>
                <a:gd name="connsiteY6" fmla="*/ 3993 h 12034"/>
                <a:gd name="connsiteX7" fmla="*/ 20654 w 20665"/>
                <a:gd name="connsiteY7" fmla="*/ 5594 h 12034"/>
                <a:gd name="connsiteX8" fmla="*/ 14375 w 20665"/>
                <a:gd name="connsiteY8" fmla="*/ 12034 h 120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665" h="12034">
                  <a:moveTo>
                    <a:pt x="14375" y="12034"/>
                  </a:moveTo>
                  <a:cubicBezTo>
                    <a:pt x="9822" y="12048"/>
                    <a:pt x="2219" y="7056"/>
                    <a:pt x="444" y="2921"/>
                  </a:cubicBezTo>
                  <a:cubicBezTo>
                    <a:pt x="138" y="2218"/>
                    <a:pt x="-329" y="1473"/>
                    <a:pt x="347" y="860"/>
                  </a:cubicBezTo>
                  <a:cubicBezTo>
                    <a:pt x="973" y="283"/>
                    <a:pt x="1781" y="-247"/>
                    <a:pt x="2735" y="122"/>
                  </a:cubicBezTo>
                  <a:cubicBezTo>
                    <a:pt x="3431" y="394"/>
                    <a:pt x="4085" y="777"/>
                    <a:pt x="4754" y="1125"/>
                  </a:cubicBezTo>
                  <a:cubicBezTo>
                    <a:pt x="8388" y="2998"/>
                    <a:pt x="12105" y="4397"/>
                    <a:pt x="16289" y="3151"/>
                  </a:cubicBezTo>
                  <a:cubicBezTo>
                    <a:pt x="17640" y="2747"/>
                    <a:pt x="18754" y="3297"/>
                    <a:pt x="19826" y="3993"/>
                  </a:cubicBezTo>
                  <a:cubicBezTo>
                    <a:pt x="20383" y="4355"/>
                    <a:pt x="20613" y="4919"/>
                    <a:pt x="20654" y="5594"/>
                  </a:cubicBezTo>
                  <a:cubicBezTo>
                    <a:pt x="20863" y="9082"/>
                    <a:pt x="18002" y="12027"/>
                    <a:pt x="14375" y="12034"/>
                  </a:cubicBezTo>
                  <a:close/>
                </a:path>
              </a:pathLst>
            </a:custGeom>
            <a:grpFill/>
            <a:ln w="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9E7CF8C0-B510-C8BA-A7C3-08ED270E497A}"/>
                </a:ext>
              </a:extLst>
            </p:cNvPr>
            <p:cNvSpPr/>
            <p:nvPr/>
          </p:nvSpPr>
          <p:spPr>
            <a:xfrm>
              <a:off x="13993716" y="4953954"/>
              <a:ext cx="27593" cy="14206"/>
            </a:xfrm>
            <a:custGeom>
              <a:avLst/>
              <a:gdLst>
                <a:gd name="connsiteX0" fmla="*/ 14991 w 27593"/>
                <a:gd name="connsiteY0" fmla="*/ 14197 h 14206"/>
                <a:gd name="connsiteX1" fmla="*/ 3852 w 27593"/>
                <a:gd name="connsiteY1" fmla="*/ 10911 h 14206"/>
                <a:gd name="connsiteX2" fmla="*/ 1123 w 27593"/>
                <a:gd name="connsiteY2" fmla="*/ 8321 h 14206"/>
                <a:gd name="connsiteX3" fmla="*/ 970 w 27593"/>
                <a:gd name="connsiteY3" fmla="*/ 1944 h 14206"/>
                <a:gd name="connsiteX4" fmla="*/ 6755 w 27593"/>
                <a:gd name="connsiteY4" fmla="*/ 336 h 14206"/>
                <a:gd name="connsiteX5" fmla="*/ 11078 w 27593"/>
                <a:gd name="connsiteY5" fmla="*/ 1728 h 14206"/>
                <a:gd name="connsiteX6" fmla="*/ 23408 w 27593"/>
                <a:gd name="connsiteY6" fmla="*/ 2912 h 14206"/>
                <a:gd name="connsiteX7" fmla="*/ 27307 w 27593"/>
                <a:gd name="connsiteY7" fmla="*/ 4450 h 14206"/>
                <a:gd name="connsiteX8" fmla="*/ 26144 w 27593"/>
                <a:gd name="connsiteY8" fmla="*/ 8544 h 14206"/>
                <a:gd name="connsiteX9" fmla="*/ 14991 w 27593"/>
                <a:gd name="connsiteY9" fmla="*/ 14197 h 14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593" h="14206">
                  <a:moveTo>
                    <a:pt x="14991" y="14197"/>
                  </a:moveTo>
                  <a:cubicBezTo>
                    <a:pt x="11051" y="13891"/>
                    <a:pt x="7291" y="12951"/>
                    <a:pt x="3852" y="10911"/>
                  </a:cubicBezTo>
                  <a:cubicBezTo>
                    <a:pt x="2752" y="10264"/>
                    <a:pt x="1840" y="9379"/>
                    <a:pt x="1123" y="8321"/>
                  </a:cubicBezTo>
                  <a:cubicBezTo>
                    <a:pt x="-297" y="6212"/>
                    <a:pt x="-395" y="3650"/>
                    <a:pt x="970" y="1944"/>
                  </a:cubicBezTo>
                  <a:cubicBezTo>
                    <a:pt x="2487" y="51"/>
                    <a:pt x="4472" y="-402"/>
                    <a:pt x="6755" y="336"/>
                  </a:cubicBezTo>
                  <a:cubicBezTo>
                    <a:pt x="8196" y="802"/>
                    <a:pt x="9609" y="1373"/>
                    <a:pt x="11078" y="1728"/>
                  </a:cubicBezTo>
                  <a:cubicBezTo>
                    <a:pt x="15123" y="2724"/>
                    <a:pt x="19161" y="3768"/>
                    <a:pt x="23408" y="2912"/>
                  </a:cubicBezTo>
                  <a:cubicBezTo>
                    <a:pt x="24946" y="2606"/>
                    <a:pt x="26541" y="2759"/>
                    <a:pt x="27307" y="4450"/>
                  </a:cubicBezTo>
                  <a:cubicBezTo>
                    <a:pt x="28045" y="6073"/>
                    <a:pt x="27251" y="7416"/>
                    <a:pt x="26144" y="8544"/>
                  </a:cubicBezTo>
                  <a:cubicBezTo>
                    <a:pt x="23067" y="11677"/>
                    <a:pt x="19767" y="14385"/>
                    <a:pt x="14991" y="14197"/>
                  </a:cubicBezTo>
                  <a:close/>
                </a:path>
              </a:pathLst>
            </a:custGeom>
            <a:grpFill/>
            <a:ln w="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FE4048F-2F6B-C931-05A3-54F05FCB475E}"/>
                </a:ext>
              </a:extLst>
            </p:cNvPr>
            <p:cNvSpPr/>
            <p:nvPr/>
          </p:nvSpPr>
          <p:spPr>
            <a:xfrm>
              <a:off x="13514709" y="4992613"/>
              <a:ext cx="18001" cy="10510"/>
            </a:xfrm>
            <a:custGeom>
              <a:avLst/>
              <a:gdLst>
                <a:gd name="connsiteX0" fmla="*/ 18002 w 18001"/>
                <a:gd name="connsiteY0" fmla="*/ 336 h 10510"/>
                <a:gd name="connsiteX1" fmla="*/ 13247 w 18001"/>
                <a:gd name="connsiteY1" fmla="*/ 8976 h 10510"/>
                <a:gd name="connsiteX2" fmla="*/ 270 w 18001"/>
                <a:gd name="connsiteY2" fmla="*/ 5877 h 10510"/>
                <a:gd name="connsiteX3" fmla="*/ 1760 w 18001"/>
                <a:gd name="connsiteY3" fmla="*/ 2947 h 10510"/>
                <a:gd name="connsiteX4" fmla="*/ 3625 w 18001"/>
                <a:gd name="connsiteY4" fmla="*/ 2745 h 10510"/>
                <a:gd name="connsiteX5" fmla="*/ 14214 w 18001"/>
                <a:gd name="connsiteY5" fmla="*/ 844 h 10510"/>
                <a:gd name="connsiteX6" fmla="*/ 18002 w 18001"/>
                <a:gd name="connsiteY6" fmla="*/ 336 h 10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001" h="10510">
                  <a:moveTo>
                    <a:pt x="18002" y="336"/>
                  </a:moveTo>
                  <a:cubicBezTo>
                    <a:pt x="17298" y="3691"/>
                    <a:pt x="15725" y="6629"/>
                    <a:pt x="13247" y="8976"/>
                  </a:cubicBezTo>
                  <a:cubicBezTo>
                    <a:pt x="9801" y="12241"/>
                    <a:pt x="1293" y="9867"/>
                    <a:pt x="270" y="5877"/>
                  </a:cubicBezTo>
                  <a:cubicBezTo>
                    <a:pt x="-225" y="3942"/>
                    <a:pt x="-204" y="3420"/>
                    <a:pt x="1760" y="2947"/>
                  </a:cubicBezTo>
                  <a:cubicBezTo>
                    <a:pt x="2365" y="2800"/>
                    <a:pt x="3048" y="2612"/>
                    <a:pt x="3625" y="2745"/>
                  </a:cubicBezTo>
                  <a:cubicBezTo>
                    <a:pt x="7447" y="3629"/>
                    <a:pt x="10782" y="2069"/>
                    <a:pt x="14214" y="844"/>
                  </a:cubicBezTo>
                  <a:cubicBezTo>
                    <a:pt x="15328" y="454"/>
                    <a:pt x="16421" y="-507"/>
                    <a:pt x="18002" y="336"/>
                  </a:cubicBezTo>
                  <a:close/>
                </a:path>
              </a:pathLst>
            </a:custGeom>
            <a:grpFill/>
            <a:ln w="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02C38BF-613B-C981-A1AF-09187831DD79}"/>
                </a:ext>
              </a:extLst>
            </p:cNvPr>
            <p:cNvSpPr/>
            <p:nvPr/>
          </p:nvSpPr>
          <p:spPr>
            <a:xfrm>
              <a:off x="13865375" y="4928571"/>
              <a:ext cx="60040" cy="75644"/>
            </a:xfrm>
            <a:custGeom>
              <a:avLst/>
              <a:gdLst>
                <a:gd name="connsiteX0" fmla="*/ 57979 w 60040"/>
                <a:gd name="connsiteY0" fmla="*/ 15207 h 75644"/>
                <a:gd name="connsiteX1" fmla="*/ 54832 w 60040"/>
                <a:gd name="connsiteY1" fmla="*/ 11280 h 75644"/>
                <a:gd name="connsiteX2" fmla="*/ 48685 w 60040"/>
                <a:gd name="connsiteY2" fmla="*/ 8426 h 75644"/>
                <a:gd name="connsiteX3" fmla="*/ 33550 w 60040"/>
                <a:gd name="connsiteY3" fmla="*/ 691 h 75644"/>
                <a:gd name="connsiteX4" fmla="*/ 25899 w 60040"/>
                <a:gd name="connsiteY4" fmla="*/ 977 h 75644"/>
                <a:gd name="connsiteX5" fmla="*/ 24841 w 60040"/>
                <a:gd name="connsiteY5" fmla="*/ 2383 h 75644"/>
                <a:gd name="connsiteX6" fmla="*/ 21944 w 60040"/>
                <a:gd name="connsiteY6" fmla="*/ 6407 h 75644"/>
                <a:gd name="connsiteX7" fmla="*/ 13200 w 60040"/>
                <a:gd name="connsiteY7" fmla="*/ 10862 h 75644"/>
                <a:gd name="connsiteX8" fmla="*/ 4428 w 60040"/>
                <a:gd name="connsiteY8" fmla="*/ 16021 h 75644"/>
                <a:gd name="connsiteX9" fmla="*/ 1477 w 60040"/>
                <a:gd name="connsiteY9" fmla="*/ 20317 h 75644"/>
                <a:gd name="connsiteX10" fmla="*/ 1379 w 60040"/>
                <a:gd name="connsiteY10" fmla="*/ 35786 h 75644"/>
                <a:gd name="connsiteX11" fmla="*/ 2242 w 60040"/>
                <a:gd name="connsiteY11" fmla="*/ 38675 h 75644"/>
                <a:gd name="connsiteX12" fmla="*/ 13298 w 60040"/>
                <a:gd name="connsiteY12" fmla="*/ 63703 h 75644"/>
                <a:gd name="connsiteX13" fmla="*/ 32164 w 60040"/>
                <a:gd name="connsiteY13" fmla="*/ 75531 h 75644"/>
                <a:gd name="connsiteX14" fmla="*/ 39878 w 60040"/>
                <a:gd name="connsiteY14" fmla="*/ 74236 h 75644"/>
                <a:gd name="connsiteX15" fmla="*/ 52695 w 60040"/>
                <a:gd name="connsiteY15" fmla="*/ 60765 h 75644"/>
                <a:gd name="connsiteX16" fmla="*/ 59859 w 60040"/>
                <a:gd name="connsiteY16" fmla="*/ 27383 h 75644"/>
                <a:gd name="connsiteX17" fmla="*/ 57979 w 60040"/>
                <a:gd name="connsiteY17" fmla="*/ 15207 h 75644"/>
                <a:gd name="connsiteX18" fmla="*/ 49799 w 60040"/>
                <a:gd name="connsiteY18" fmla="*/ 25614 h 75644"/>
                <a:gd name="connsiteX19" fmla="*/ 44946 w 60040"/>
                <a:gd name="connsiteY19" fmla="*/ 51011 h 75644"/>
                <a:gd name="connsiteX20" fmla="*/ 34072 w 60040"/>
                <a:gd name="connsiteY20" fmla="*/ 62686 h 75644"/>
                <a:gd name="connsiteX21" fmla="*/ 26574 w 60040"/>
                <a:gd name="connsiteY21" fmla="*/ 61524 h 75644"/>
                <a:gd name="connsiteX22" fmla="*/ 21910 w 60040"/>
                <a:gd name="connsiteY22" fmla="*/ 57729 h 75644"/>
                <a:gd name="connsiteX23" fmla="*/ 12302 w 60040"/>
                <a:gd name="connsiteY23" fmla="*/ 39469 h 75644"/>
                <a:gd name="connsiteX24" fmla="*/ 9726 w 60040"/>
                <a:gd name="connsiteY24" fmla="*/ 31191 h 75644"/>
                <a:gd name="connsiteX25" fmla="*/ 11321 w 60040"/>
                <a:gd name="connsiteY25" fmla="*/ 23700 h 75644"/>
                <a:gd name="connsiteX26" fmla="*/ 27006 w 60040"/>
                <a:gd name="connsiteY26" fmla="*/ 10055 h 75644"/>
                <a:gd name="connsiteX27" fmla="*/ 28983 w 60040"/>
                <a:gd name="connsiteY27" fmla="*/ 9741 h 75644"/>
                <a:gd name="connsiteX28" fmla="*/ 38354 w 60040"/>
                <a:gd name="connsiteY28" fmla="*/ 13661 h 75644"/>
                <a:gd name="connsiteX29" fmla="*/ 44557 w 60040"/>
                <a:gd name="connsiteY29" fmla="*/ 16404 h 75644"/>
                <a:gd name="connsiteX30" fmla="*/ 49799 w 60040"/>
                <a:gd name="connsiteY30" fmla="*/ 25614 h 756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0040" h="75644">
                  <a:moveTo>
                    <a:pt x="57979" y="15207"/>
                  </a:moveTo>
                  <a:cubicBezTo>
                    <a:pt x="57554" y="13341"/>
                    <a:pt x="56594" y="12095"/>
                    <a:pt x="54832" y="11280"/>
                  </a:cubicBezTo>
                  <a:cubicBezTo>
                    <a:pt x="52785" y="10333"/>
                    <a:pt x="50634" y="9630"/>
                    <a:pt x="48685" y="8426"/>
                  </a:cubicBezTo>
                  <a:cubicBezTo>
                    <a:pt x="43853" y="5432"/>
                    <a:pt x="38646" y="3183"/>
                    <a:pt x="33550" y="691"/>
                  </a:cubicBezTo>
                  <a:cubicBezTo>
                    <a:pt x="30807" y="-653"/>
                    <a:pt x="28412" y="252"/>
                    <a:pt x="25899" y="977"/>
                  </a:cubicBezTo>
                  <a:cubicBezTo>
                    <a:pt x="25272" y="1157"/>
                    <a:pt x="24687" y="1763"/>
                    <a:pt x="24841" y="2383"/>
                  </a:cubicBezTo>
                  <a:cubicBezTo>
                    <a:pt x="25495" y="4959"/>
                    <a:pt x="23490" y="5488"/>
                    <a:pt x="21944" y="6407"/>
                  </a:cubicBezTo>
                  <a:cubicBezTo>
                    <a:pt x="19125" y="8085"/>
                    <a:pt x="16222" y="9567"/>
                    <a:pt x="13200" y="10862"/>
                  </a:cubicBezTo>
                  <a:cubicBezTo>
                    <a:pt x="10068" y="12199"/>
                    <a:pt x="7095" y="13849"/>
                    <a:pt x="4428" y="16021"/>
                  </a:cubicBezTo>
                  <a:cubicBezTo>
                    <a:pt x="3008" y="17177"/>
                    <a:pt x="2041" y="18569"/>
                    <a:pt x="1477" y="20317"/>
                  </a:cubicBezTo>
                  <a:cubicBezTo>
                    <a:pt x="-187" y="25468"/>
                    <a:pt x="-737" y="30606"/>
                    <a:pt x="1379" y="35786"/>
                  </a:cubicBezTo>
                  <a:cubicBezTo>
                    <a:pt x="1755" y="36712"/>
                    <a:pt x="2096" y="37686"/>
                    <a:pt x="2242" y="38675"/>
                  </a:cubicBezTo>
                  <a:cubicBezTo>
                    <a:pt x="3593" y="48053"/>
                    <a:pt x="8195" y="56031"/>
                    <a:pt x="13298" y="63703"/>
                  </a:cubicBezTo>
                  <a:cubicBezTo>
                    <a:pt x="17746" y="70393"/>
                    <a:pt x="23970" y="74661"/>
                    <a:pt x="32164" y="75531"/>
                  </a:cubicBezTo>
                  <a:cubicBezTo>
                    <a:pt x="34831" y="75816"/>
                    <a:pt x="37497" y="75628"/>
                    <a:pt x="39878" y="74236"/>
                  </a:cubicBezTo>
                  <a:cubicBezTo>
                    <a:pt x="45427" y="70978"/>
                    <a:pt x="49959" y="66780"/>
                    <a:pt x="52695" y="60765"/>
                  </a:cubicBezTo>
                  <a:cubicBezTo>
                    <a:pt x="57401" y="50413"/>
                    <a:pt x="59984" y="39622"/>
                    <a:pt x="59859" y="27383"/>
                  </a:cubicBezTo>
                  <a:cubicBezTo>
                    <a:pt x="60590" y="23679"/>
                    <a:pt x="58947" y="19495"/>
                    <a:pt x="57979" y="15207"/>
                  </a:cubicBezTo>
                  <a:close/>
                  <a:moveTo>
                    <a:pt x="49799" y="25614"/>
                  </a:moveTo>
                  <a:cubicBezTo>
                    <a:pt x="49200" y="34247"/>
                    <a:pt x="48274" y="42824"/>
                    <a:pt x="44946" y="51011"/>
                  </a:cubicBezTo>
                  <a:cubicBezTo>
                    <a:pt x="42767" y="56372"/>
                    <a:pt x="38736" y="59902"/>
                    <a:pt x="34072" y="62686"/>
                  </a:cubicBezTo>
                  <a:cubicBezTo>
                    <a:pt x="31719" y="64093"/>
                    <a:pt x="28913" y="62672"/>
                    <a:pt x="26574" y="61524"/>
                  </a:cubicBezTo>
                  <a:cubicBezTo>
                    <a:pt x="24785" y="60647"/>
                    <a:pt x="23100" y="59373"/>
                    <a:pt x="21910" y="57729"/>
                  </a:cubicBezTo>
                  <a:cubicBezTo>
                    <a:pt x="17851" y="52104"/>
                    <a:pt x="14001" y="46354"/>
                    <a:pt x="12302" y="39469"/>
                  </a:cubicBezTo>
                  <a:cubicBezTo>
                    <a:pt x="11606" y="36663"/>
                    <a:pt x="10889" y="33864"/>
                    <a:pt x="9726" y="31191"/>
                  </a:cubicBezTo>
                  <a:cubicBezTo>
                    <a:pt x="8508" y="28385"/>
                    <a:pt x="8995" y="25970"/>
                    <a:pt x="11321" y="23700"/>
                  </a:cubicBezTo>
                  <a:cubicBezTo>
                    <a:pt x="16298" y="18855"/>
                    <a:pt x="21951" y="14803"/>
                    <a:pt x="27006" y="10055"/>
                  </a:cubicBezTo>
                  <a:cubicBezTo>
                    <a:pt x="27570" y="9526"/>
                    <a:pt x="28134" y="9164"/>
                    <a:pt x="28983" y="9741"/>
                  </a:cubicBezTo>
                  <a:cubicBezTo>
                    <a:pt x="31837" y="11677"/>
                    <a:pt x="35249" y="12303"/>
                    <a:pt x="38354" y="13661"/>
                  </a:cubicBezTo>
                  <a:cubicBezTo>
                    <a:pt x="40428" y="14566"/>
                    <a:pt x="42426" y="15687"/>
                    <a:pt x="44557" y="16404"/>
                  </a:cubicBezTo>
                  <a:cubicBezTo>
                    <a:pt x="49117" y="17929"/>
                    <a:pt x="50251" y="21263"/>
                    <a:pt x="49799" y="25614"/>
                  </a:cubicBezTo>
                  <a:close/>
                </a:path>
              </a:pathLst>
            </a:custGeom>
            <a:grpFill/>
            <a:ln w="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1D4BF1B-2465-0F82-560F-E1EBEAAF6107}"/>
                </a:ext>
              </a:extLst>
            </p:cNvPr>
            <p:cNvSpPr/>
            <p:nvPr/>
          </p:nvSpPr>
          <p:spPr>
            <a:xfrm>
              <a:off x="13886921" y="4978228"/>
              <a:ext cx="14844" cy="11236"/>
            </a:xfrm>
            <a:custGeom>
              <a:avLst/>
              <a:gdLst>
                <a:gd name="connsiteX0" fmla="*/ 9338 w 14844"/>
                <a:gd name="connsiteY0" fmla="*/ 11219 h 11236"/>
                <a:gd name="connsiteX1" fmla="*/ 141 w 14844"/>
                <a:gd name="connsiteY1" fmla="*/ 3895 h 11236"/>
                <a:gd name="connsiteX2" fmla="*/ 1701 w 14844"/>
                <a:gd name="connsiteY2" fmla="*/ 1090 h 11236"/>
                <a:gd name="connsiteX3" fmla="*/ 11795 w 14844"/>
                <a:gd name="connsiteY3" fmla="*/ 4 h 11236"/>
                <a:gd name="connsiteX4" fmla="*/ 14817 w 14844"/>
                <a:gd name="connsiteY4" fmla="*/ 3763 h 11236"/>
                <a:gd name="connsiteX5" fmla="*/ 12742 w 14844"/>
                <a:gd name="connsiteY5" fmla="*/ 9388 h 11236"/>
                <a:gd name="connsiteX6" fmla="*/ 9338 w 14844"/>
                <a:gd name="connsiteY6" fmla="*/ 11219 h 11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844" h="11236">
                  <a:moveTo>
                    <a:pt x="9338" y="11219"/>
                  </a:moveTo>
                  <a:cubicBezTo>
                    <a:pt x="5223" y="11143"/>
                    <a:pt x="1109" y="7822"/>
                    <a:pt x="141" y="3895"/>
                  </a:cubicBezTo>
                  <a:cubicBezTo>
                    <a:pt x="-214" y="2447"/>
                    <a:pt x="30" y="1305"/>
                    <a:pt x="1701" y="1090"/>
                  </a:cubicBezTo>
                  <a:cubicBezTo>
                    <a:pt x="5056" y="658"/>
                    <a:pt x="8419" y="143"/>
                    <a:pt x="11795" y="4"/>
                  </a:cubicBezTo>
                  <a:cubicBezTo>
                    <a:pt x="13967" y="-87"/>
                    <a:pt x="15033" y="1549"/>
                    <a:pt x="14817" y="3763"/>
                  </a:cubicBezTo>
                  <a:cubicBezTo>
                    <a:pt x="14615" y="5824"/>
                    <a:pt x="13724" y="7634"/>
                    <a:pt x="12742" y="9388"/>
                  </a:cubicBezTo>
                  <a:cubicBezTo>
                    <a:pt x="12004" y="10711"/>
                    <a:pt x="10821" y="11351"/>
                    <a:pt x="9338" y="11219"/>
                  </a:cubicBezTo>
                  <a:close/>
                </a:path>
              </a:pathLst>
            </a:custGeom>
            <a:grpFill/>
            <a:ln w="69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9304405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FEB98-81C9-A164-715B-D5173AF26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8" y="1862810"/>
            <a:ext cx="7051169" cy="4447503"/>
          </a:xfrm>
        </p:spPr>
        <p:txBody>
          <a:bodyPr/>
          <a:lstStyle/>
          <a:p>
            <a:r>
              <a:rPr lang="en-US" sz="2100" b="1" dirty="0"/>
              <a:t>Find someone to have a ‘quick fire’ conversation with on the topic of ‘</a:t>
            </a:r>
            <a:r>
              <a:rPr lang="en-US" sz="2100" b="1" dirty="0" err="1"/>
              <a:t>recognising</a:t>
            </a:r>
            <a:r>
              <a:rPr lang="en-US" sz="2100" b="1" dirty="0"/>
              <a:t> and appreciating our strengths’</a:t>
            </a:r>
          </a:p>
          <a:p>
            <a:r>
              <a:rPr lang="en-US" sz="2100" b="1" dirty="0"/>
              <a:t>Think about: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dirty="0"/>
              <a:t>When someone else </a:t>
            </a:r>
            <a:r>
              <a:rPr lang="en-US" sz="2100" b="1" dirty="0" err="1"/>
              <a:t>recognised</a:t>
            </a:r>
            <a:r>
              <a:rPr lang="en-US" sz="2100" b="1" dirty="0"/>
              <a:t> and appreciated a strength in you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dirty="0"/>
              <a:t>When you </a:t>
            </a:r>
            <a:r>
              <a:rPr lang="en-US" sz="2100" b="1" dirty="0" err="1"/>
              <a:t>recognised</a:t>
            </a:r>
            <a:r>
              <a:rPr lang="en-US" sz="2100" b="1" dirty="0"/>
              <a:t> and appreciated a strength in someone else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b="1" dirty="0"/>
              <a:t>How did it make you feel and what can you learn from this? 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F41F30B-47E1-C053-D441-6FC905DD8B86}"/>
              </a:ext>
            </a:extLst>
          </p:cNvPr>
          <p:cNvGrpSpPr/>
          <p:nvPr/>
        </p:nvGrpSpPr>
        <p:grpSpPr>
          <a:xfrm>
            <a:off x="569561" y="5532934"/>
            <a:ext cx="10825804" cy="1140395"/>
            <a:chOff x="569561" y="5456734"/>
            <a:chExt cx="10825804" cy="1140395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AADE545-3B95-5DA1-52D8-297749352D5D}"/>
                </a:ext>
              </a:extLst>
            </p:cNvPr>
            <p:cNvSpPr/>
            <p:nvPr/>
          </p:nvSpPr>
          <p:spPr>
            <a:xfrm rot="16200000">
              <a:off x="5622224" y="671681"/>
              <a:ext cx="853980" cy="10692302"/>
            </a:xfrm>
            <a:custGeom>
              <a:avLst/>
              <a:gdLst>
                <a:gd name="connsiteX0" fmla="*/ 82676 w 3081153"/>
                <a:gd name="connsiteY0" fmla="*/ 4354267 h 5368488"/>
                <a:gd name="connsiteX1" fmla="*/ 585344 w 3081153"/>
                <a:gd name="connsiteY1" fmla="*/ 5354060 h 5368488"/>
                <a:gd name="connsiteX2" fmla="*/ 1912647 w 3081153"/>
                <a:gd name="connsiteY2" fmla="*/ 5331951 h 5368488"/>
                <a:gd name="connsiteX3" fmla="*/ 2688959 w 3081153"/>
                <a:gd name="connsiteY3" fmla="*/ 5252640 h 5368488"/>
                <a:gd name="connsiteX4" fmla="*/ 2927506 w 3081153"/>
                <a:gd name="connsiteY4" fmla="*/ 5127237 h 5368488"/>
                <a:gd name="connsiteX5" fmla="*/ 3081014 w 3081153"/>
                <a:gd name="connsiteY5" fmla="*/ 4511088 h 5368488"/>
                <a:gd name="connsiteX6" fmla="*/ 3053395 w 3081153"/>
                <a:gd name="connsiteY6" fmla="*/ 753682 h 5368488"/>
                <a:gd name="connsiteX7" fmla="*/ 2596263 w 3081153"/>
                <a:gd name="connsiteY7" fmla="*/ 77641 h 5368488"/>
                <a:gd name="connsiteX8" fmla="*/ 2159714 w 3081153"/>
                <a:gd name="connsiteY8" fmla="*/ 5399 h 5368488"/>
                <a:gd name="connsiteX9" fmla="*/ 766143 w 3081153"/>
                <a:gd name="connsiteY9" fmla="*/ 395 h 5368488"/>
                <a:gd name="connsiteX10" fmla="*/ 164917 w 3081153"/>
                <a:gd name="connsiteY10" fmla="*/ 192086 h 5368488"/>
                <a:gd name="connsiteX11" fmla="*/ 3760 w 3081153"/>
                <a:gd name="connsiteY11" fmla="*/ 988293 h 536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81153" h="5368488">
                  <a:moveTo>
                    <a:pt x="82676" y="4354267"/>
                  </a:moveTo>
                  <a:cubicBezTo>
                    <a:pt x="154698" y="5117420"/>
                    <a:pt x="229498" y="5287609"/>
                    <a:pt x="585344" y="5354060"/>
                  </a:cubicBezTo>
                  <a:cubicBezTo>
                    <a:pt x="916531" y="5367136"/>
                    <a:pt x="1121885" y="5386808"/>
                    <a:pt x="1912647" y="5331951"/>
                  </a:cubicBezTo>
                  <a:lnTo>
                    <a:pt x="2688959" y="5252640"/>
                  </a:lnTo>
                  <a:cubicBezTo>
                    <a:pt x="2804931" y="5230444"/>
                    <a:pt x="2883152" y="5187725"/>
                    <a:pt x="2927506" y="5127237"/>
                  </a:cubicBezTo>
                  <a:cubicBezTo>
                    <a:pt x="3031808" y="4984786"/>
                    <a:pt x="3084239" y="4780312"/>
                    <a:pt x="3081014" y="4511088"/>
                  </a:cubicBezTo>
                  <a:lnTo>
                    <a:pt x="3053395" y="753682"/>
                  </a:lnTo>
                  <a:cubicBezTo>
                    <a:pt x="3068519" y="422321"/>
                    <a:pt x="2917678" y="192632"/>
                    <a:pt x="2596263" y="77641"/>
                  </a:cubicBezTo>
                  <a:cubicBezTo>
                    <a:pt x="2471656" y="33045"/>
                    <a:pt x="2324841" y="4904"/>
                    <a:pt x="2159714" y="5399"/>
                  </a:cubicBezTo>
                  <a:cubicBezTo>
                    <a:pt x="1407897" y="7579"/>
                    <a:pt x="943921" y="5598"/>
                    <a:pt x="766143" y="395"/>
                  </a:cubicBezTo>
                  <a:cubicBezTo>
                    <a:pt x="548638" y="-6046"/>
                    <a:pt x="348147" y="66632"/>
                    <a:pt x="164917" y="192086"/>
                  </a:cubicBezTo>
                  <a:cubicBezTo>
                    <a:pt x="61099" y="348210"/>
                    <a:pt x="-18512" y="642358"/>
                    <a:pt x="3760" y="988293"/>
                  </a:cubicBezTo>
                  <a:close/>
                </a:path>
              </a:pathLst>
            </a:custGeom>
            <a:solidFill>
              <a:schemeClr val="accent5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A5E118D-6CEB-495F-1C71-E16DC585F8E2}"/>
                </a:ext>
              </a:extLst>
            </p:cNvPr>
            <p:cNvSpPr txBox="1"/>
            <p:nvPr/>
          </p:nvSpPr>
          <p:spPr>
            <a:xfrm>
              <a:off x="1052842" y="5800650"/>
              <a:ext cx="99568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Do the best at what you are best at for the benefit of others.</a:t>
              </a:r>
              <a:r>
                <a:rPr kumimoji="0" lang="en-US" sz="2400" b="1" u="none" strike="noStrike" kern="1200" cap="none" spc="0" normalizeH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 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– Charles Handy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01CEA6F-05CC-D822-7D99-346056772000}"/>
                </a:ext>
              </a:extLst>
            </p:cNvPr>
            <p:cNvSpPr/>
            <p:nvPr/>
          </p:nvSpPr>
          <p:spPr>
            <a:xfrm>
              <a:off x="569561" y="5456734"/>
              <a:ext cx="592348" cy="395833"/>
            </a:xfrm>
            <a:custGeom>
              <a:avLst/>
              <a:gdLst>
                <a:gd name="connsiteX0" fmla="*/ 885694 w 2159762"/>
                <a:gd name="connsiteY0" fmla="*/ 0 h 1443249"/>
                <a:gd name="connsiteX1" fmla="*/ 458051 w 2159762"/>
                <a:gd name="connsiteY1" fmla="*/ 118911 h 1443249"/>
                <a:gd name="connsiteX2" fmla="*/ 126528 w 2159762"/>
                <a:gd name="connsiteY2" fmla="*/ 450157 h 1443249"/>
                <a:gd name="connsiteX3" fmla="*/ 0 w 2159762"/>
                <a:gd name="connsiteY3" fmla="*/ 925464 h 1443249"/>
                <a:gd name="connsiteX4" fmla="*/ 30731 w 2159762"/>
                <a:gd name="connsiteY4" fmla="*/ 1123137 h 1443249"/>
                <a:gd name="connsiteX5" fmla="*/ 484829 w 2159762"/>
                <a:gd name="connsiteY5" fmla="*/ 1443249 h 1443249"/>
                <a:gd name="connsiteX6" fmla="*/ 956896 w 2159762"/>
                <a:gd name="connsiteY6" fmla="*/ 1002981 h 1443249"/>
                <a:gd name="connsiteX7" fmla="*/ 583686 w 2159762"/>
                <a:gd name="connsiteY7" fmla="*/ 572585 h 1443249"/>
                <a:gd name="connsiteX8" fmla="*/ 558506 w 2159762"/>
                <a:gd name="connsiteY8" fmla="*/ 368845 h 1443249"/>
                <a:gd name="connsiteX9" fmla="*/ 558450 w 2159762"/>
                <a:gd name="connsiteY9" fmla="*/ 368380 h 1443249"/>
                <a:gd name="connsiteX10" fmla="*/ 584579 w 2159762"/>
                <a:gd name="connsiteY10" fmla="*/ 338892 h 1443249"/>
                <a:gd name="connsiteX11" fmla="*/ 900956 w 2159762"/>
                <a:gd name="connsiteY11" fmla="*/ 171953 h 1443249"/>
                <a:gd name="connsiteX12" fmla="*/ 997076 w 2159762"/>
                <a:gd name="connsiteY12" fmla="*/ 136577 h 1443249"/>
                <a:gd name="connsiteX13" fmla="*/ 1022342 w 2159762"/>
                <a:gd name="connsiteY13" fmla="*/ 85909 h 1443249"/>
                <a:gd name="connsiteX14" fmla="*/ 984420 w 2159762"/>
                <a:gd name="connsiteY14" fmla="*/ 22765 h 1443249"/>
                <a:gd name="connsiteX15" fmla="*/ 885679 w 2159762"/>
                <a:gd name="connsiteY15" fmla="*/ 15 h 1443249"/>
                <a:gd name="connsiteX16" fmla="*/ 2023095 w 2159762"/>
                <a:gd name="connsiteY16" fmla="*/ 0 h 1443249"/>
                <a:gd name="connsiteX17" fmla="*/ 1595468 w 2159762"/>
                <a:gd name="connsiteY17" fmla="*/ 118911 h 1443249"/>
                <a:gd name="connsiteX18" fmla="*/ 1263929 w 2159762"/>
                <a:gd name="connsiteY18" fmla="*/ 450157 h 1443249"/>
                <a:gd name="connsiteX19" fmla="*/ 1137402 w 2159762"/>
                <a:gd name="connsiteY19" fmla="*/ 925464 h 1443249"/>
                <a:gd name="connsiteX20" fmla="*/ 1168132 w 2159762"/>
                <a:gd name="connsiteY20" fmla="*/ 1123137 h 1443249"/>
                <a:gd name="connsiteX21" fmla="*/ 1622230 w 2159762"/>
                <a:gd name="connsiteY21" fmla="*/ 1443249 h 1443249"/>
                <a:gd name="connsiteX22" fmla="*/ 2094286 w 2159762"/>
                <a:gd name="connsiteY22" fmla="*/ 1002981 h 1443249"/>
                <a:gd name="connsiteX23" fmla="*/ 1721057 w 2159762"/>
                <a:gd name="connsiteY23" fmla="*/ 572585 h 1443249"/>
                <a:gd name="connsiteX24" fmla="*/ 1695881 w 2159762"/>
                <a:gd name="connsiteY24" fmla="*/ 368845 h 1443249"/>
                <a:gd name="connsiteX25" fmla="*/ 1695866 w 2159762"/>
                <a:gd name="connsiteY25" fmla="*/ 368380 h 1443249"/>
                <a:gd name="connsiteX26" fmla="*/ 1721995 w 2159762"/>
                <a:gd name="connsiteY26" fmla="*/ 338892 h 1443249"/>
                <a:gd name="connsiteX27" fmla="*/ 2038346 w 2159762"/>
                <a:gd name="connsiteY27" fmla="*/ 171953 h 1443249"/>
                <a:gd name="connsiteX28" fmla="*/ 2134477 w 2159762"/>
                <a:gd name="connsiteY28" fmla="*/ 136577 h 1443249"/>
                <a:gd name="connsiteX29" fmla="*/ 2159762 w 2159762"/>
                <a:gd name="connsiteY29" fmla="*/ 85909 h 1443249"/>
                <a:gd name="connsiteX30" fmla="*/ 2121836 w 2159762"/>
                <a:gd name="connsiteY30" fmla="*/ 22765 h 1443249"/>
                <a:gd name="connsiteX31" fmla="*/ 2023081 w 2159762"/>
                <a:gd name="connsiteY31" fmla="*/ 15 h 14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159762" h="1443249">
                  <a:moveTo>
                    <a:pt x="885694" y="0"/>
                  </a:moveTo>
                  <a:cubicBezTo>
                    <a:pt x="737283" y="0"/>
                    <a:pt x="594744" y="39624"/>
                    <a:pt x="458051" y="118911"/>
                  </a:cubicBezTo>
                  <a:cubicBezTo>
                    <a:pt x="321419" y="198186"/>
                    <a:pt x="210900" y="308600"/>
                    <a:pt x="126528" y="450157"/>
                  </a:cubicBezTo>
                  <a:cubicBezTo>
                    <a:pt x="42171" y="591743"/>
                    <a:pt x="0" y="750159"/>
                    <a:pt x="0" y="925464"/>
                  </a:cubicBezTo>
                  <a:cubicBezTo>
                    <a:pt x="0" y="997723"/>
                    <a:pt x="10371" y="1063548"/>
                    <a:pt x="30731" y="1123137"/>
                  </a:cubicBezTo>
                  <a:cubicBezTo>
                    <a:pt x="86818" y="1307861"/>
                    <a:pt x="268816" y="1443249"/>
                    <a:pt x="484829" y="1443249"/>
                  </a:cubicBezTo>
                  <a:cubicBezTo>
                    <a:pt x="745529" y="1443249"/>
                    <a:pt x="956896" y="1246105"/>
                    <a:pt x="956896" y="1002981"/>
                  </a:cubicBezTo>
                  <a:cubicBezTo>
                    <a:pt x="956896" y="791452"/>
                    <a:pt x="796928" y="614932"/>
                    <a:pt x="583686" y="572585"/>
                  </a:cubicBezTo>
                  <a:cubicBezTo>
                    <a:pt x="514168" y="551316"/>
                    <a:pt x="511310" y="426720"/>
                    <a:pt x="558506" y="368845"/>
                  </a:cubicBezTo>
                  <a:lnTo>
                    <a:pt x="558450" y="368380"/>
                  </a:lnTo>
                  <a:cubicBezTo>
                    <a:pt x="566621" y="358376"/>
                    <a:pt x="575174" y="348502"/>
                    <a:pt x="584579" y="338892"/>
                  </a:cubicBezTo>
                  <a:cubicBezTo>
                    <a:pt x="657160" y="264731"/>
                    <a:pt x="762550" y="209098"/>
                    <a:pt x="900956" y="171953"/>
                  </a:cubicBezTo>
                  <a:cubicBezTo>
                    <a:pt x="948122" y="158431"/>
                    <a:pt x="980157" y="146697"/>
                    <a:pt x="997076" y="136577"/>
                  </a:cubicBezTo>
                  <a:cubicBezTo>
                    <a:pt x="1013849" y="126456"/>
                    <a:pt x="1022342" y="109537"/>
                    <a:pt x="1022342" y="85909"/>
                  </a:cubicBezTo>
                  <a:cubicBezTo>
                    <a:pt x="1022342" y="59030"/>
                    <a:pt x="1009717" y="38027"/>
                    <a:pt x="984420" y="22765"/>
                  </a:cubicBezTo>
                  <a:cubicBezTo>
                    <a:pt x="959154" y="7646"/>
                    <a:pt x="926253" y="15"/>
                    <a:pt x="885679" y="15"/>
                  </a:cubicBezTo>
                  <a:close/>
                  <a:moveTo>
                    <a:pt x="2023095" y="0"/>
                  </a:moveTo>
                  <a:cubicBezTo>
                    <a:pt x="1874654" y="0"/>
                    <a:pt x="1732149" y="39624"/>
                    <a:pt x="1595468" y="118911"/>
                  </a:cubicBezTo>
                  <a:cubicBezTo>
                    <a:pt x="1458790" y="198186"/>
                    <a:pt x="1348271" y="308600"/>
                    <a:pt x="1263929" y="450157"/>
                  </a:cubicBezTo>
                  <a:cubicBezTo>
                    <a:pt x="1179573" y="591743"/>
                    <a:pt x="1137402" y="750159"/>
                    <a:pt x="1137402" y="925464"/>
                  </a:cubicBezTo>
                  <a:cubicBezTo>
                    <a:pt x="1137402" y="997723"/>
                    <a:pt x="1147744" y="1063548"/>
                    <a:pt x="1168132" y="1123137"/>
                  </a:cubicBezTo>
                  <a:cubicBezTo>
                    <a:pt x="1224234" y="1307861"/>
                    <a:pt x="1406221" y="1443249"/>
                    <a:pt x="1622230" y="1443249"/>
                  </a:cubicBezTo>
                  <a:cubicBezTo>
                    <a:pt x="1882930" y="1443249"/>
                    <a:pt x="2094286" y="1246105"/>
                    <a:pt x="2094286" y="1002981"/>
                  </a:cubicBezTo>
                  <a:cubicBezTo>
                    <a:pt x="2094286" y="791452"/>
                    <a:pt x="1934303" y="614932"/>
                    <a:pt x="1721057" y="572585"/>
                  </a:cubicBezTo>
                  <a:cubicBezTo>
                    <a:pt x="1651539" y="551316"/>
                    <a:pt x="1648685" y="426720"/>
                    <a:pt x="1695881" y="368845"/>
                  </a:cubicBezTo>
                  <a:lnTo>
                    <a:pt x="1695866" y="368380"/>
                  </a:lnTo>
                  <a:cubicBezTo>
                    <a:pt x="1704011" y="358376"/>
                    <a:pt x="1712579" y="348502"/>
                    <a:pt x="1721995" y="338892"/>
                  </a:cubicBezTo>
                  <a:cubicBezTo>
                    <a:pt x="1794592" y="264731"/>
                    <a:pt x="1899954" y="209098"/>
                    <a:pt x="2038346" y="171953"/>
                  </a:cubicBezTo>
                  <a:cubicBezTo>
                    <a:pt x="2085542" y="158431"/>
                    <a:pt x="2117591" y="146697"/>
                    <a:pt x="2134477" y="136577"/>
                  </a:cubicBezTo>
                  <a:cubicBezTo>
                    <a:pt x="2151235" y="126456"/>
                    <a:pt x="2159762" y="109537"/>
                    <a:pt x="2159762" y="85909"/>
                  </a:cubicBezTo>
                  <a:cubicBezTo>
                    <a:pt x="2159762" y="59030"/>
                    <a:pt x="2147107" y="38027"/>
                    <a:pt x="2121836" y="22765"/>
                  </a:cubicBezTo>
                  <a:cubicBezTo>
                    <a:pt x="2096540" y="7646"/>
                    <a:pt x="2063628" y="15"/>
                    <a:pt x="2023081" y="15"/>
                  </a:cubicBezTo>
                  <a:close/>
                </a:path>
              </a:pathLst>
            </a:custGeom>
            <a:solidFill>
              <a:schemeClr val="tx2"/>
            </a:solidFill>
            <a:ln w="37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4269101-401D-4D2A-1253-835F34962B6D}"/>
                </a:ext>
              </a:extLst>
            </p:cNvPr>
            <p:cNvSpPr/>
            <p:nvPr/>
          </p:nvSpPr>
          <p:spPr>
            <a:xfrm rot="10800000">
              <a:off x="10761453" y="6201296"/>
              <a:ext cx="592348" cy="395833"/>
            </a:xfrm>
            <a:custGeom>
              <a:avLst/>
              <a:gdLst>
                <a:gd name="connsiteX0" fmla="*/ 885694 w 2159762"/>
                <a:gd name="connsiteY0" fmla="*/ 0 h 1443249"/>
                <a:gd name="connsiteX1" fmla="*/ 458051 w 2159762"/>
                <a:gd name="connsiteY1" fmla="*/ 118911 h 1443249"/>
                <a:gd name="connsiteX2" fmla="*/ 126528 w 2159762"/>
                <a:gd name="connsiteY2" fmla="*/ 450157 h 1443249"/>
                <a:gd name="connsiteX3" fmla="*/ 0 w 2159762"/>
                <a:gd name="connsiteY3" fmla="*/ 925464 h 1443249"/>
                <a:gd name="connsiteX4" fmla="*/ 30731 w 2159762"/>
                <a:gd name="connsiteY4" fmla="*/ 1123137 h 1443249"/>
                <a:gd name="connsiteX5" fmla="*/ 484829 w 2159762"/>
                <a:gd name="connsiteY5" fmla="*/ 1443249 h 1443249"/>
                <a:gd name="connsiteX6" fmla="*/ 956896 w 2159762"/>
                <a:gd name="connsiteY6" fmla="*/ 1002981 h 1443249"/>
                <a:gd name="connsiteX7" fmla="*/ 583686 w 2159762"/>
                <a:gd name="connsiteY7" fmla="*/ 572585 h 1443249"/>
                <a:gd name="connsiteX8" fmla="*/ 558506 w 2159762"/>
                <a:gd name="connsiteY8" fmla="*/ 368845 h 1443249"/>
                <a:gd name="connsiteX9" fmla="*/ 558450 w 2159762"/>
                <a:gd name="connsiteY9" fmla="*/ 368380 h 1443249"/>
                <a:gd name="connsiteX10" fmla="*/ 584579 w 2159762"/>
                <a:gd name="connsiteY10" fmla="*/ 338892 h 1443249"/>
                <a:gd name="connsiteX11" fmla="*/ 900956 w 2159762"/>
                <a:gd name="connsiteY11" fmla="*/ 171953 h 1443249"/>
                <a:gd name="connsiteX12" fmla="*/ 997076 w 2159762"/>
                <a:gd name="connsiteY12" fmla="*/ 136577 h 1443249"/>
                <a:gd name="connsiteX13" fmla="*/ 1022342 w 2159762"/>
                <a:gd name="connsiteY13" fmla="*/ 85909 h 1443249"/>
                <a:gd name="connsiteX14" fmla="*/ 984420 w 2159762"/>
                <a:gd name="connsiteY14" fmla="*/ 22765 h 1443249"/>
                <a:gd name="connsiteX15" fmla="*/ 885679 w 2159762"/>
                <a:gd name="connsiteY15" fmla="*/ 15 h 1443249"/>
                <a:gd name="connsiteX16" fmla="*/ 2023095 w 2159762"/>
                <a:gd name="connsiteY16" fmla="*/ 0 h 1443249"/>
                <a:gd name="connsiteX17" fmla="*/ 1595468 w 2159762"/>
                <a:gd name="connsiteY17" fmla="*/ 118911 h 1443249"/>
                <a:gd name="connsiteX18" fmla="*/ 1263929 w 2159762"/>
                <a:gd name="connsiteY18" fmla="*/ 450157 h 1443249"/>
                <a:gd name="connsiteX19" fmla="*/ 1137402 w 2159762"/>
                <a:gd name="connsiteY19" fmla="*/ 925464 h 1443249"/>
                <a:gd name="connsiteX20" fmla="*/ 1168132 w 2159762"/>
                <a:gd name="connsiteY20" fmla="*/ 1123137 h 1443249"/>
                <a:gd name="connsiteX21" fmla="*/ 1622230 w 2159762"/>
                <a:gd name="connsiteY21" fmla="*/ 1443249 h 1443249"/>
                <a:gd name="connsiteX22" fmla="*/ 2094286 w 2159762"/>
                <a:gd name="connsiteY22" fmla="*/ 1002981 h 1443249"/>
                <a:gd name="connsiteX23" fmla="*/ 1721057 w 2159762"/>
                <a:gd name="connsiteY23" fmla="*/ 572585 h 1443249"/>
                <a:gd name="connsiteX24" fmla="*/ 1695881 w 2159762"/>
                <a:gd name="connsiteY24" fmla="*/ 368845 h 1443249"/>
                <a:gd name="connsiteX25" fmla="*/ 1695866 w 2159762"/>
                <a:gd name="connsiteY25" fmla="*/ 368380 h 1443249"/>
                <a:gd name="connsiteX26" fmla="*/ 1721995 w 2159762"/>
                <a:gd name="connsiteY26" fmla="*/ 338892 h 1443249"/>
                <a:gd name="connsiteX27" fmla="*/ 2038346 w 2159762"/>
                <a:gd name="connsiteY27" fmla="*/ 171953 h 1443249"/>
                <a:gd name="connsiteX28" fmla="*/ 2134477 w 2159762"/>
                <a:gd name="connsiteY28" fmla="*/ 136577 h 1443249"/>
                <a:gd name="connsiteX29" fmla="*/ 2159762 w 2159762"/>
                <a:gd name="connsiteY29" fmla="*/ 85909 h 1443249"/>
                <a:gd name="connsiteX30" fmla="*/ 2121836 w 2159762"/>
                <a:gd name="connsiteY30" fmla="*/ 22765 h 1443249"/>
                <a:gd name="connsiteX31" fmla="*/ 2023081 w 2159762"/>
                <a:gd name="connsiteY31" fmla="*/ 15 h 14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159762" h="1443249">
                  <a:moveTo>
                    <a:pt x="885694" y="0"/>
                  </a:moveTo>
                  <a:cubicBezTo>
                    <a:pt x="737283" y="0"/>
                    <a:pt x="594744" y="39624"/>
                    <a:pt x="458051" y="118911"/>
                  </a:cubicBezTo>
                  <a:cubicBezTo>
                    <a:pt x="321419" y="198186"/>
                    <a:pt x="210900" y="308600"/>
                    <a:pt x="126528" y="450157"/>
                  </a:cubicBezTo>
                  <a:cubicBezTo>
                    <a:pt x="42171" y="591743"/>
                    <a:pt x="0" y="750159"/>
                    <a:pt x="0" y="925464"/>
                  </a:cubicBezTo>
                  <a:cubicBezTo>
                    <a:pt x="0" y="997723"/>
                    <a:pt x="10371" y="1063548"/>
                    <a:pt x="30731" y="1123137"/>
                  </a:cubicBezTo>
                  <a:cubicBezTo>
                    <a:pt x="86818" y="1307861"/>
                    <a:pt x="268816" y="1443249"/>
                    <a:pt x="484829" y="1443249"/>
                  </a:cubicBezTo>
                  <a:cubicBezTo>
                    <a:pt x="745529" y="1443249"/>
                    <a:pt x="956896" y="1246105"/>
                    <a:pt x="956896" y="1002981"/>
                  </a:cubicBezTo>
                  <a:cubicBezTo>
                    <a:pt x="956896" y="791452"/>
                    <a:pt x="796928" y="614932"/>
                    <a:pt x="583686" y="572585"/>
                  </a:cubicBezTo>
                  <a:cubicBezTo>
                    <a:pt x="514168" y="551316"/>
                    <a:pt x="511310" y="426720"/>
                    <a:pt x="558506" y="368845"/>
                  </a:cubicBezTo>
                  <a:lnTo>
                    <a:pt x="558450" y="368380"/>
                  </a:lnTo>
                  <a:cubicBezTo>
                    <a:pt x="566621" y="358376"/>
                    <a:pt x="575174" y="348502"/>
                    <a:pt x="584579" y="338892"/>
                  </a:cubicBezTo>
                  <a:cubicBezTo>
                    <a:pt x="657160" y="264731"/>
                    <a:pt x="762550" y="209098"/>
                    <a:pt x="900956" y="171953"/>
                  </a:cubicBezTo>
                  <a:cubicBezTo>
                    <a:pt x="948122" y="158431"/>
                    <a:pt x="980157" y="146697"/>
                    <a:pt x="997076" y="136577"/>
                  </a:cubicBezTo>
                  <a:cubicBezTo>
                    <a:pt x="1013849" y="126456"/>
                    <a:pt x="1022342" y="109537"/>
                    <a:pt x="1022342" y="85909"/>
                  </a:cubicBezTo>
                  <a:cubicBezTo>
                    <a:pt x="1022342" y="59030"/>
                    <a:pt x="1009717" y="38027"/>
                    <a:pt x="984420" y="22765"/>
                  </a:cubicBezTo>
                  <a:cubicBezTo>
                    <a:pt x="959154" y="7646"/>
                    <a:pt x="926253" y="15"/>
                    <a:pt x="885679" y="15"/>
                  </a:cubicBezTo>
                  <a:close/>
                  <a:moveTo>
                    <a:pt x="2023095" y="0"/>
                  </a:moveTo>
                  <a:cubicBezTo>
                    <a:pt x="1874654" y="0"/>
                    <a:pt x="1732149" y="39624"/>
                    <a:pt x="1595468" y="118911"/>
                  </a:cubicBezTo>
                  <a:cubicBezTo>
                    <a:pt x="1458790" y="198186"/>
                    <a:pt x="1348271" y="308600"/>
                    <a:pt x="1263929" y="450157"/>
                  </a:cubicBezTo>
                  <a:cubicBezTo>
                    <a:pt x="1179573" y="591743"/>
                    <a:pt x="1137402" y="750159"/>
                    <a:pt x="1137402" y="925464"/>
                  </a:cubicBezTo>
                  <a:cubicBezTo>
                    <a:pt x="1137402" y="997723"/>
                    <a:pt x="1147744" y="1063548"/>
                    <a:pt x="1168132" y="1123137"/>
                  </a:cubicBezTo>
                  <a:cubicBezTo>
                    <a:pt x="1224234" y="1307861"/>
                    <a:pt x="1406221" y="1443249"/>
                    <a:pt x="1622230" y="1443249"/>
                  </a:cubicBezTo>
                  <a:cubicBezTo>
                    <a:pt x="1882930" y="1443249"/>
                    <a:pt x="2094286" y="1246105"/>
                    <a:pt x="2094286" y="1002981"/>
                  </a:cubicBezTo>
                  <a:cubicBezTo>
                    <a:pt x="2094286" y="791452"/>
                    <a:pt x="1934303" y="614932"/>
                    <a:pt x="1721057" y="572585"/>
                  </a:cubicBezTo>
                  <a:cubicBezTo>
                    <a:pt x="1651539" y="551316"/>
                    <a:pt x="1648685" y="426720"/>
                    <a:pt x="1695881" y="368845"/>
                  </a:cubicBezTo>
                  <a:lnTo>
                    <a:pt x="1695866" y="368380"/>
                  </a:lnTo>
                  <a:cubicBezTo>
                    <a:pt x="1704011" y="358376"/>
                    <a:pt x="1712579" y="348502"/>
                    <a:pt x="1721995" y="338892"/>
                  </a:cubicBezTo>
                  <a:cubicBezTo>
                    <a:pt x="1794592" y="264731"/>
                    <a:pt x="1899954" y="209098"/>
                    <a:pt x="2038346" y="171953"/>
                  </a:cubicBezTo>
                  <a:cubicBezTo>
                    <a:pt x="2085542" y="158431"/>
                    <a:pt x="2117591" y="146697"/>
                    <a:pt x="2134477" y="136577"/>
                  </a:cubicBezTo>
                  <a:cubicBezTo>
                    <a:pt x="2151235" y="126456"/>
                    <a:pt x="2159762" y="109537"/>
                    <a:pt x="2159762" y="85909"/>
                  </a:cubicBezTo>
                  <a:cubicBezTo>
                    <a:pt x="2159762" y="59030"/>
                    <a:pt x="2147107" y="38027"/>
                    <a:pt x="2121836" y="22765"/>
                  </a:cubicBezTo>
                  <a:cubicBezTo>
                    <a:pt x="2096540" y="7646"/>
                    <a:pt x="2063628" y="15"/>
                    <a:pt x="2023081" y="15"/>
                  </a:cubicBezTo>
                  <a:close/>
                </a:path>
              </a:pathLst>
            </a:custGeom>
            <a:solidFill>
              <a:schemeClr val="tx2"/>
            </a:solidFill>
            <a:ln w="37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A722C4E-82F2-6161-9DA7-0BCC49D6D0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120000">
            <a:off x="1467110" y="380033"/>
            <a:ext cx="9032613" cy="1325563"/>
          </a:xfrm>
        </p:spPr>
        <p:txBody>
          <a:bodyPr/>
          <a:lstStyle/>
          <a:p>
            <a:r>
              <a:rPr lang="en-GB" dirty="0"/>
              <a:t>A Strengths Based Approach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FE77919-3BBF-C895-7AE9-8C0D7AAEB132}"/>
              </a:ext>
            </a:extLst>
          </p:cNvPr>
          <p:cNvGrpSpPr>
            <a:grpSpLocks noChangeAspect="1"/>
          </p:cNvGrpSpPr>
          <p:nvPr/>
        </p:nvGrpSpPr>
        <p:grpSpPr>
          <a:xfrm>
            <a:off x="7680719" y="1775951"/>
            <a:ext cx="3872338" cy="3680381"/>
            <a:chOff x="4187823" y="-3116721"/>
            <a:chExt cx="2317023" cy="2202165"/>
          </a:xfrm>
          <a:solidFill>
            <a:schemeClr val="tx2"/>
          </a:solidFill>
        </p:grpSpPr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9072807A-7D1C-59FD-224A-39ED26994583}"/>
                </a:ext>
              </a:extLst>
            </p:cNvPr>
            <p:cNvSpPr/>
            <p:nvPr/>
          </p:nvSpPr>
          <p:spPr>
            <a:xfrm>
              <a:off x="4743755" y="-2762901"/>
              <a:ext cx="45950" cy="27998"/>
            </a:xfrm>
            <a:custGeom>
              <a:avLst/>
              <a:gdLst>
                <a:gd name="connsiteX0" fmla="*/ 43237 w 45950"/>
                <a:gd name="connsiteY0" fmla="*/ 1108 h 27998"/>
                <a:gd name="connsiteX1" fmla="*/ 32676 w 45950"/>
                <a:gd name="connsiteY1" fmla="*/ 26045 h 27998"/>
                <a:gd name="connsiteX2" fmla="*/ 257 w 45950"/>
                <a:gd name="connsiteY2" fmla="*/ 24439 h 27998"/>
                <a:gd name="connsiteX3" fmla="*/ 20944 w 45950"/>
                <a:gd name="connsiteY3" fmla="*/ 10195 h 27998"/>
                <a:gd name="connsiteX4" fmla="*/ 43218 w 45950"/>
                <a:gd name="connsiteY4" fmla="*/ 1089 h 2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950" h="27998">
                  <a:moveTo>
                    <a:pt x="43237" y="1108"/>
                  </a:moveTo>
                  <a:cubicBezTo>
                    <a:pt x="51134" y="6095"/>
                    <a:pt x="40006" y="23098"/>
                    <a:pt x="32676" y="26045"/>
                  </a:cubicBezTo>
                  <a:cubicBezTo>
                    <a:pt x="27424" y="28161"/>
                    <a:pt x="1844" y="29672"/>
                    <a:pt x="257" y="24439"/>
                  </a:cubicBezTo>
                  <a:cubicBezTo>
                    <a:pt x="-2331" y="15806"/>
                    <a:pt x="15314" y="13010"/>
                    <a:pt x="20944" y="10195"/>
                  </a:cubicBezTo>
                  <a:cubicBezTo>
                    <a:pt x="26574" y="7380"/>
                    <a:pt x="36076" y="-3426"/>
                    <a:pt x="43218" y="1089"/>
                  </a:cubicBezTo>
                  <a:close/>
                </a:path>
              </a:pathLst>
            </a:custGeom>
            <a:grpFill/>
            <a:ln w="18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40785CDC-28AB-CFF9-2723-5A0D8E53D14E}"/>
                </a:ext>
              </a:extLst>
            </p:cNvPr>
            <p:cNvSpPr/>
            <p:nvPr/>
          </p:nvSpPr>
          <p:spPr>
            <a:xfrm>
              <a:off x="4187823" y="-3116721"/>
              <a:ext cx="2317023" cy="2202165"/>
            </a:xfrm>
            <a:custGeom>
              <a:avLst/>
              <a:gdLst>
                <a:gd name="connsiteX0" fmla="*/ 2314368 w 2317023"/>
                <a:gd name="connsiteY0" fmla="*/ 931208 h 2202165"/>
                <a:gd name="connsiteX1" fmla="*/ 2240160 w 2317023"/>
                <a:gd name="connsiteY1" fmla="*/ 826169 h 2202165"/>
                <a:gd name="connsiteX2" fmla="*/ 2240671 w 2317023"/>
                <a:gd name="connsiteY2" fmla="*/ 811338 h 2202165"/>
                <a:gd name="connsiteX3" fmla="*/ 2156658 w 2317023"/>
                <a:gd name="connsiteY3" fmla="*/ 681116 h 2202165"/>
                <a:gd name="connsiteX4" fmla="*/ 2105461 w 2317023"/>
                <a:gd name="connsiteY4" fmla="*/ 597009 h 2202165"/>
                <a:gd name="connsiteX5" fmla="*/ 2110921 w 2317023"/>
                <a:gd name="connsiteY5" fmla="*/ 574433 h 2202165"/>
                <a:gd name="connsiteX6" fmla="*/ 2086380 w 2317023"/>
                <a:gd name="connsiteY6" fmla="*/ 520724 h 2202165"/>
                <a:gd name="connsiteX7" fmla="*/ 1841012 w 2317023"/>
                <a:gd name="connsiteY7" fmla="*/ 321206 h 2202165"/>
                <a:gd name="connsiteX8" fmla="*/ 1783939 w 2317023"/>
                <a:gd name="connsiteY8" fmla="*/ 299915 h 2202165"/>
                <a:gd name="connsiteX9" fmla="*/ 1771546 w 2317023"/>
                <a:gd name="connsiteY9" fmla="*/ 307282 h 2202165"/>
                <a:gd name="connsiteX10" fmla="*/ 1747100 w 2317023"/>
                <a:gd name="connsiteY10" fmla="*/ 260657 h 2202165"/>
                <a:gd name="connsiteX11" fmla="*/ 1734291 w 2317023"/>
                <a:gd name="connsiteY11" fmla="*/ 232168 h 2202165"/>
                <a:gd name="connsiteX12" fmla="*/ 1728265 w 2317023"/>
                <a:gd name="connsiteY12" fmla="*/ 231054 h 2202165"/>
                <a:gd name="connsiteX13" fmla="*/ 1734915 w 2317023"/>
                <a:gd name="connsiteY13" fmla="*/ 213012 h 2202165"/>
                <a:gd name="connsiteX14" fmla="*/ 1754128 w 2317023"/>
                <a:gd name="connsiteY14" fmla="*/ 204416 h 2202165"/>
                <a:gd name="connsiteX15" fmla="*/ 1761590 w 2317023"/>
                <a:gd name="connsiteY15" fmla="*/ 186129 h 2202165"/>
                <a:gd name="connsiteX16" fmla="*/ 1772320 w 2317023"/>
                <a:gd name="connsiteY16" fmla="*/ 183484 h 2202165"/>
                <a:gd name="connsiteX17" fmla="*/ 1788171 w 2317023"/>
                <a:gd name="connsiteY17" fmla="*/ 139295 h 2202165"/>
                <a:gd name="connsiteX18" fmla="*/ 1778045 w 2317023"/>
                <a:gd name="connsiteY18" fmla="*/ 126789 h 2202165"/>
                <a:gd name="connsiteX19" fmla="*/ 1783882 w 2317023"/>
                <a:gd name="connsiteY19" fmla="*/ 106480 h 2202165"/>
                <a:gd name="connsiteX20" fmla="*/ 1758530 w 2317023"/>
                <a:gd name="connsiteY20" fmla="*/ 55699 h 2202165"/>
                <a:gd name="connsiteX21" fmla="*/ 1746816 w 2317023"/>
                <a:gd name="connsiteY21" fmla="*/ 51920 h 2202165"/>
                <a:gd name="connsiteX22" fmla="*/ 1748932 w 2317023"/>
                <a:gd name="connsiteY22" fmla="*/ 44798 h 2202165"/>
                <a:gd name="connsiteX23" fmla="*/ 1704555 w 2317023"/>
                <a:gd name="connsiteY23" fmla="*/ 10717 h 2202165"/>
                <a:gd name="connsiteX24" fmla="*/ 1688421 w 2317023"/>
                <a:gd name="connsiteY24" fmla="*/ 16611 h 2202165"/>
                <a:gd name="connsiteX25" fmla="*/ 1675027 w 2317023"/>
                <a:gd name="connsiteY25" fmla="*/ 5314 h 2202165"/>
                <a:gd name="connsiteX26" fmla="*/ 1620033 w 2317023"/>
                <a:gd name="connsiteY26" fmla="*/ 14835 h 2202165"/>
                <a:gd name="connsiteX27" fmla="*/ 1616745 w 2317023"/>
                <a:gd name="connsiteY27" fmla="*/ 20862 h 2202165"/>
                <a:gd name="connsiteX28" fmla="*/ 1585139 w 2317023"/>
                <a:gd name="connsiteY28" fmla="*/ 25188 h 2202165"/>
                <a:gd name="connsiteX29" fmla="*/ 1565114 w 2317023"/>
                <a:gd name="connsiteY29" fmla="*/ 59741 h 2202165"/>
                <a:gd name="connsiteX30" fmla="*/ 1549207 w 2317023"/>
                <a:gd name="connsiteY30" fmla="*/ 67525 h 2202165"/>
                <a:gd name="connsiteX31" fmla="*/ 1539100 w 2317023"/>
                <a:gd name="connsiteY31" fmla="*/ 120649 h 2202165"/>
                <a:gd name="connsiteX32" fmla="*/ 1550586 w 2317023"/>
                <a:gd name="connsiteY32" fmla="*/ 133288 h 2202165"/>
                <a:gd name="connsiteX33" fmla="*/ 1543067 w 2317023"/>
                <a:gd name="connsiteY33" fmla="*/ 152047 h 2202165"/>
                <a:gd name="connsiteX34" fmla="*/ 1579132 w 2317023"/>
                <a:gd name="connsiteY34" fmla="*/ 191872 h 2202165"/>
                <a:gd name="connsiteX35" fmla="*/ 1598496 w 2317023"/>
                <a:gd name="connsiteY35" fmla="*/ 271331 h 2202165"/>
                <a:gd name="connsiteX36" fmla="*/ 1617048 w 2317023"/>
                <a:gd name="connsiteY36" fmla="*/ 282610 h 2202165"/>
                <a:gd name="connsiteX37" fmla="*/ 1586934 w 2317023"/>
                <a:gd name="connsiteY37" fmla="*/ 288145 h 2202165"/>
                <a:gd name="connsiteX38" fmla="*/ 1542425 w 2317023"/>
                <a:gd name="connsiteY38" fmla="*/ 287314 h 2202165"/>
                <a:gd name="connsiteX39" fmla="*/ 1509005 w 2317023"/>
                <a:gd name="connsiteY39" fmla="*/ 301256 h 2202165"/>
                <a:gd name="connsiteX40" fmla="*/ 1457146 w 2317023"/>
                <a:gd name="connsiteY40" fmla="*/ 291111 h 2202165"/>
                <a:gd name="connsiteX41" fmla="*/ 1422442 w 2317023"/>
                <a:gd name="connsiteY41" fmla="*/ 288863 h 2202165"/>
                <a:gd name="connsiteX42" fmla="*/ 1415188 w 2317023"/>
                <a:gd name="connsiteY42" fmla="*/ 310475 h 2202165"/>
                <a:gd name="connsiteX43" fmla="*/ 1412127 w 2317023"/>
                <a:gd name="connsiteY43" fmla="*/ 313498 h 2202165"/>
                <a:gd name="connsiteX44" fmla="*/ 1353600 w 2317023"/>
                <a:gd name="connsiteY44" fmla="*/ 273145 h 2202165"/>
                <a:gd name="connsiteX45" fmla="*/ 1282377 w 2317023"/>
                <a:gd name="connsiteY45" fmla="*/ 214599 h 2202165"/>
                <a:gd name="connsiteX46" fmla="*/ 1219920 w 2317023"/>
                <a:gd name="connsiteY46" fmla="*/ 155448 h 2202165"/>
                <a:gd name="connsiteX47" fmla="*/ 1209095 w 2317023"/>
                <a:gd name="connsiteY47" fmla="*/ 143697 h 2202165"/>
                <a:gd name="connsiteX48" fmla="*/ 1208623 w 2317023"/>
                <a:gd name="connsiteY48" fmla="*/ 61801 h 2202165"/>
                <a:gd name="connsiteX49" fmla="*/ 1169044 w 2317023"/>
                <a:gd name="connsiteY49" fmla="*/ 41662 h 2202165"/>
                <a:gd name="connsiteX50" fmla="*/ 1138175 w 2317023"/>
                <a:gd name="connsiteY50" fmla="*/ 4823 h 2202165"/>
                <a:gd name="connsiteX51" fmla="*/ 1119208 w 2317023"/>
                <a:gd name="connsiteY51" fmla="*/ 14646 h 2202165"/>
                <a:gd name="connsiteX52" fmla="*/ 1109799 w 2317023"/>
                <a:gd name="connsiteY52" fmla="*/ 8204 h 2202165"/>
                <a:gd name="connsiteX53" fmla="*/ 1068313 w 2317023"/>
                <a:gd name="connsiteY53" fmla="*/ 8941 h 2202165"/>
                <a:gd name="connsiteX54" fmla="*/ 1049553 w 2317023"/>
                <a:gd name="connsiteY54" fmla="*/ 14798 h 2202165"/>
                <a:gd name="connsiteX55" fmla="*/ 1034968 w 2317023"/>
                <a:gd name="connsiteY55" fmla="*/ 8903 h 2202165"/>
                <a:gd name="connsiteX56" fmla="*/ 973853 w 2317023"/>
                <a:gd name="connsiteY56" fmla="*/ 71020 h 2202165"/>
                <a:gd name="connsiteX57" fmla="*/ 953809 w 2317023"/>
                <a:gd name="connsiteY57" fmla="*/ 127186 h 2202165"/>
                <a:gd name="connsiteX58" fmla="*/ 953733 w 2317023"/>
                <a:gd name="connsiteY58" fmla="*/ 186828 h 2202165"/>
                <a:gd name="connsiteX59" fmla="*/ 936409 w 2317023"/>
                <a:gd name="connsiteY59" fmla="*/ 210688 h 2202165"/>
                <a:gd name="connsiteX60" fmla="*/ 918178 w 2317023"/>
                <a:gd name="connsiteY60" fmla="*/ 213050 h 2202165"/>
                <a:gd name="connsiteX61" fmla="*/ 799310 w 2317023"/>
                <a:gd name="connsiteY61" fmla="*/ 331049 h 2202165"/>
                <a:gd name="connsiteX62" fmla="*/ 607784 w 2317023"/>
                <a:gd name="connsiteY62" fmla="*/ 444362 h 2202165"/>
                <a:gd name="connsiteX63" fmla="*/ 582998 w 2317023"/>
                <a:gd name="connsiteY63" fmla="*/ 437089 h 2202165"/>
                <a:gd name="connsiteX64" fmla="*/ 635064 w 2317023"/>
                <a:gd name="connsiteY64" fmla="*/ 330425 h 2202165"/>
                <a:gd name="connsiteX65" fmla="*/ 607897 w 2317023"/>
                <a:gd name="connsiteY65" fmla="*/ 285595 h 2202165"/>
                <a:gd name="connsiteX66" fmla="*/ 599358 w 2317023"/>
                <a:gd name="connsiteY66" fmla="*/ 291904 h 2202165"/>
                <a:gd name="connsiteX67" fmla="*/ 612375 w 2317023"/>
                <a:gd name="connsiteY67" fmla="*/ 326326 h 2202165"/>
                <a:gd name="connsiteX68" fmla="*/ 615020 w 2317023"/>
                <a:gd name="connsiteY68" fmla="*/ 377428 h 2202165"/>
                <a:gd name="connsiteX69" fmla="*/ 587532 w 2317023"/>
                <a:gd name="connsiteY69" fmla="*/ 407599 h 2202165"/>
                <a:gd name="connsiteX70" fmla="*/ 531498 w 2317023"/>
                <a:gd name="connsiteY70" fmla="*/ 405105 h 2202165"/>
                <a:gd name="connsiteX71" fmla="*/ 487216 w 2317023"/>
                <a:gd name="connsiteY71" fmla="*/ 401988 h 2202165"/>
                <a:gd name="connsiteX72" fmla="*/ 570623 w 2317023"/>
                <a:gd name="connsiteY72" fmla="*/ 439110 h 2202165"/>
                <a:gd name="connsiteX73" fmla="*/ 455912 w 2317023"/>
                <a:gd name="connsiteY73" fmla="*/ 453903 h 2202165"/>
                <a:gd name="connsiteX74" fmla="*/ 453078 w 2317023"/>
                <a:gd name="connsiteY74" fmla="*/ 429702 h 2202165"/>
                <a:gd name="connsiteX75" fmla="*/ 440874 w 2317023"/>
                <a:gd name="connsiteY75" fmla="*/ 389670 h 2202165"/>
                <a:gd name="connsiteX76" fmla="*/ 467360 w 2317023"/>
                <a:gd name="connsiteY76" fmla="*/ 378751 h 2202165"/>
                <a:gd name="connsiteX77" fmla="*/ 452473 w 2317023"/>
                <a:gd name="connsiteY77" fmla="*/ 374576 h 2202165"/>
                <a:gd name="connsiteX78" fmla="*/ 431654 w 2317023"/>
                <a:gd name="connsiteY78" fmla="*/ 323737 h 2202165"/>
                <a:gd name="connsiteX79" fmla="*/ 452851 w 2317023"/>
                <a:gd name="connsiteY79" fmla="*/ 330557 h 2202165"/>
                <a:gd name="connsiteX80" fmla="*/ 475899 w 2317023"/>
                <a:gd name="connsiteY80" fmla="*/ 288731 h 2202165"/>
                <a:gd name="connsiteX81" fmla="*/ 499476 w 2317023"/>
                <a:gd name="connsiteY81" fmla="*/ 292736 h 2202165"/>
                <a:gd name="connsiteX82" fmla="*/ 507808 w 2317023"/>
                <a:gd name="connsiteY82" fmla="*/ 289505 h 2202165"/>
                <a:gd name="connsiteX83" fmla="*/ 520654 w 2317023"/>
                <a:gd name="connsiteY83" fmla="*/ 294417 h 2202165"/>
                <a:gd name="connsiteX84" fmla="*/ 564219 w 2317023"/>
                <a:gd name="connsiteY84" fmla="*/ 281287 h 2202165"/>
                <a:gd name="connsiteX85" fmla="*/ 578804 w 2317023"/>
                <a:gd name="connsiteY85" fmla="*/ 270991 h 2202165"/>
                <a:gd name="connsiteX86" fmla="*/ 598413 w 2317023"/>
                <a:gd name="connsiteY86" fmla="*/ 276375 h 2202165"/>
                <a:gd name="connsiteX87" fmla="*/ 617476 w 2317023"/>
                <a:gd name="connsiteY87" fmla="*/ 270689 h 2202165"/>
                <a:gd name="connsiteX88" fmla="*/ 624995 w 2317023"/>
                <a:gd name="connsiteY88" fmla="*/ 227162 h 2202165"/>
                <a:gd name="connsiteX89" fmla="*/ 575441 w 2317023"/>
                <a:gd name="connsiteY89" fmla="*/ 173735 h 2202165"/>
                <a:gd name="connsiteX90" fmla="*/ 538545 w 2317023"/>
                <a:gd name="connsiteY90" fmla="*/ 175285 h 2202165"/>
                <a:gd name="connsiteX91" fmla="*/ 516970 w 2317023"/>
                <a:gd name="connsiteY91" fmla="*/ 176380 h 2202165"/>
                <a:gd name="connsiteX92" fmla="*/ 499061 w 2317023"/>
                <a:gd name="connsiteY92" fmla="*/ 183370 h 2202165"/>
                <a:gd name="connsiteX93" fmla="*/ 463657 w 2317023"/>
                <a:gd name="connsiteY93" fmla="*/ 188981 h 2202165"/>
                <a:gd name="connsiteX94" fmla="*/ 442309 w 2317023"/>
                <a:gd name="connsiteY94" fmla="*/ 218094 h 2202165"/>
                <a:gd name="connsiteX95" fmla="*/ 400237 w 2317023"/>
                <a:gd name="connsiteY95" fmla="*/ 242974 h 2202165"/>
                <a:gd name="connsiteX96" fmla="*/ 384595 w 2317023"/>
                <a:gd name="connsiteY96" fmla="*/ 306905 h 2202165"/>
                <a:gd name="connsiteX97" fmla="*/ 392340 w 2317023"/>
                <a:gd name="connsiteY97" fmla="*/ 340343 h 2202165"/>
                <a:gd name="connsiteX98" fmla="*/ 411610 w 2317023"/>
                <a:gd name="connsiteY98" fmla="*/ 372554 h 2202165"/>
                <a:gd name="connsiteX99" fmla="*/ 433733 w 2317023"/>
                <a:gd name="connsiteY99" fmla="*/ 416327 h 2202165"/>
                <a:gd name="connsiteX100" fmla="*/ 413065 w 2317023"/>
                <a:gd name="connsiteY100" fmla="*/ 453506 h 2202165"/>
                <a:gd name="connsiteX101" fmla="*/ 381685 w 2317023"/>
                <a:gd name="connsiteY101" fmla="*/ 469508 h 2202165"/>
                <a:gd name="connsiteX102" fmla="*/ 271602 w 2317023"/>
                <a:gd name="connsiteY102" fmla="*/ 585976 h 2202165"/>
                <a:gd name="connsiteX103" fmla="*/ 176840 w 2317023"/>
                <a:gd name="connsiteY103" fmla="*/ 779562 h 2202165"/>
                <a:gd name="connsiteX104" fmla="*/ 150127 w 2317023"/>
                <a:gd name="connsiteY104" fmla="*/ 849651 h 2202165"/>
                <a:gd name="connsiteX105" fmla="*/ 113854 w 2317023"/>
                <a:gd name="connsiteY105" fmla="*/ 914299 h 2202165"/>
                <a:gd name="connsiteX106" fmla="*/ 86026 w 2317023"/>
                <a:gd name="connsiteY106" fmla="*/ 1026518 h 2202165"/>
                <a:gd name="connsiteX107" fmla="*/ 80453 w 2317023"/>
                <a:gd name="connsiteY107" fmla="*/ 1045787 h 2202165"/>
                <a:gd name="connsiteX108" fmla="*/ 92714 w 2317023"/>
                <a:gd name="connsiteY108" fmla="*/ 1062034 h 2202165"/>
                <a:gd name="connsiteX109" fmla="*/ 70025 w 2317023"/>
                <a:gd name="connsiteY109" fmla="*/ 1097003 h 2202165"/>
                <a:gd name="connsiteX110" fmla="*/ 21284 w 2317023"/>
                <a:gd name="connsiteY110" fmla="*/ 1236483 h 2202165"/>
                <a:gd name="connsiteX111" fmla="*/ 98949 w 2317023"/>
                <a:gd name="connsiteY111" fmla="*/ 1203157 h 2202165"/>
                <a:gd name="connsiteX112" fmla="*/ 105088 w 2317023"/>
                <a:gd name="connsiteY112" fmla="*/ 1212414 h 2202165"/>
                <a:gd name="connsiteX113" fmla="*/ 130593 w 2317023"/>
                <a:gd name="connsiteY113" fmla="*/ 1217288 h 2202165"/>
                <a:gd name="connsiteX114" fmla="*/ 175310 w 2317023"/>
                <a:gd name="connsiteY114" fmla="*/ 1087954 h 2202165"/>
                <a:gd name="connsiteX115" fmla="*/ 202684 w 2317023"/>
                <a:gd name="connsiteY115" fmla="*/ 1089654 h 2202165"/>
                <a:gd name="connsiteX116" fmla="*/ 229076 w 2317023"/>
                <a:gd name="connsiteY116" fmla="*/ 1050095 h 2202165"/>
                <a:gd name="connsiteX117" fmla="*/ 260626 w 2317023"/>
                <a:gd name="connsiteY117" fmla="*/ 1011650 h 2202165"/>
                <a:gd name="connsiteX118" fmla="*/ 269637 w 2317023"/>
                <a:gd name="connsiteY118" fmla="*/ 1021303 h 2202165"/>
                <a:gd name="connsiteX119" fmla="*/ 259832 w 2317023"/>
                <a:gd name="connsiteY119" fmla="*/ 1054043 h 2202165"/>
                <a:gd name="connsiteX120" fmla="*/ 249612 w 2317023"/>
                <a:gd name="connsiteY120" fmla="*/ 1130310 h 2202165"/>
                <a:gd name="connsiteX121" fmla="*/ 241073 w 2317023"/>
                <a:gd name="connsiteY121" fmla="*/ 1445106 h 2202165"/>
                <a:gd name="connsiteX122" fmla="*/ 169019 w 2317023"/>
                <a:gd name="connsiteY122" fmla="*/ 1819979 h 2202165"/>
                <a:gd name="connsiteX123" fmla="*/ 169038 w 2317023"/>
                <a:gd name="connsiteY123" fmla="*/ 1844614 h 2202165"/>
                <a:gd name="connsiteX124" fmla="*/ 226639 w 2317023"/>
                <a:gd name="connsiteY124" fmla="*/ 1864262 h 2202165"/>
                <a:gd name="connsiteX125" fmla="*/ 217306 w 2317023"/>
                <a:gd name="connsiteY125" fmla="*/ 1870345 h 2202165"/>
                <a:gd name="connsiteX126" fmla="*/ 190574 w 2317023"/>
                <a:gd name="connsiteY126" fmla="*/ 1940415 h 2202165"/>
                <a:gd name="connsiteX127" fmla="*/ 258075 w 2317023"/>
                <a:gd name="connsiteY127" fmla="*/ 2015076 h 2202165"/>
                <a:gd name="connsiteX128" fmla="*/ 329619 w 2317023"/>
                <a:gd name="connsiteY128" fmla="*/ 2044472 h 2202165"/>
                <a:gd name="connsiteX129" fmla="*/ 420414 w 2317023"/>
                <a:gd name="connsiteY129" fmla="*/ 2032136 h 2202165"/>
                <a:gd name="connsiteX130" fmla="*/ 373940 w 2317023"/>
                <a:gd name="connsiteY130" fmla="*/ 1961007 h 2202165"/>
                <a:gd name="connsiteX131" fmla="*/ 323441 w 2317023"/>
                <a:gd name="connsiteY131" fmla="*/ 1880717 h 2202165"/>
                <a:gd name="connsiteX132" fmla="*/ 360224 w 2317023"/>
                <a:gd name="connsiteY132" fmla="*/ 1862920 h 2202165"/>
                <a:gd name="connsiteX133" fmla="*/ 408852 w 2317023"/>
                <a:gd name="connsiteY133" fmla="*/ 1732358 h 2202165"/>
                <a:gd name="connsiteX134" fmla="*/ 435716 w 2317023"/>
                <a:gd name="connsiteY134" fmla="*/ 1645928 h 2202165"/>
                <a:gd name="connsiteX135" fmla="*/ 436831 w 2317023"/>
                <a:gd name="connsiteY135" fmla="*/ 1696482 h 2202165"/>
                <a:gd name="connsiteX136" fmla="*/ 432599 w 2317023"/>
                <a:gd name="connsiteY136" fmla="*/ 1776698 h 2202165"/>
                <a:gd name="connsiteX137" fmla="*/ 435697 w 2317023"/>
                <a:gd name="connsiteY137" fmla="*/ 1843651 h 2202165"/>
                <a:gd name="connsiteX138" fmla="*/ 476031 w 2317023"/>
                <a:gd name="connsiteY138" fmla="*/ 1865584 h 2202165"/>
                <a:gd name="connsiteX139" fmla="*/ 467625 w 2317023"/>
                <a:gd name="connsiteY139" fmla="*/ 1968262 h 2202165"/>
                <a:gd name="connsiteX140" fmla="*/ 527323 w 2317023"/>
                <a:gd name="connsiteY140" fmla="*/ 2009484 h 2202165"/>
                <a:gd name="connsiteX141" fmla="*/ 672640 w 2317023"/>
                <a:gd name="connsiteY141" fmla="*/ 2024938 h 2202165"/>
                <a:gd name="connsiteX142" fmla="*/ 679781 w 2317023"/>
                <a:gd name="connsiteY142" fmla="*/ 2022841 h 2202165"/>
                <a:gd name="connsiteX143" fmla="*/ 696444 w 2317023"/>
                <a:gd name="connsiteY143" fmla="*/ 2102300 h 2202165"/>
                <a:gd name="connsiteX144" fmla="*/ 685864 w 2317023"/>
                <a:gd name="connsiteY144" fmla="*/ 2172200 h 2202165"/>
                <a:gd name="connsiteX145" fmla="*/ 697162 w 2317023"/>
                <a:gd name="connsiteY145" fmla="*/ 2193907 h 2202165"/>
                <a:gd name="connsiteX146" fmla="*/ 732244 w 2317023"/>
                <a:gd name="connsiteY146" fmla="*/ 2197969 h 2202165"/>
                <a:gd name="connsiteX147" fmla="*/ 872158 w 2317023"/>
                <a:gd name="connsiteY147" fmla="*/ 2191451 h 2202165"/>
                <a:gd name="connsiteX148" fmla="*/ 900231 w 2317023"/>
                <a:gd name="connsiteY148" fmla="*/ 2169045 h 2202165"/>
                <a:gd name="connsiteX149" fmla="*/ 1025352 w 2317023"/>
                <a:gd name="connsiteY149" fmla="*/ 2169518 h 2202165"/>
                <a:gd name="connsiteX150" fmla="*/ 994615 w 2317023"/>
                <a:gd name="connsiteY150" fmla="*/ 2108629 h 2202165"/>
                <a:gd name="connsiteX151" fmla="*/ 974363 w 2317023"/>
                <a:gd name="connsiteY151" fmla="*/ 2061966 h 2202165"/>
                <a:gd name="connsiteX152" fmla="*/ 1027317 w 2317023"/>
                <a:gd name="connsiteY152" fmla="*/ 2052085 h 2202165"/>
                <a:gd name="connsiteX153" fmla="*/ 1084560 w 2317023"/>
                <a:gd name="connsiteY153" fmla="*/ 1876598 h 2202165"/>
                <a:gd name="connsiteX154" fmla="*/ 1114447 w 2317023"/>
                <a:gd name="connsiteY154" fmla="*/ 1777737 h 2202165"/>
                <a:gd name="connsiteX155" fmla="*/ 1213308 w 2317023"/>
                <a:gd name="connsiteY155" fmla="*/ 1788052 h 2202165"/>
                <a:gd name="connsiteX156" fmla="*/ 1211192 w 2317023"/>
                <a:gd name="connsiteY156" fmla="*/ 1795174 h 2202165"/>
                <a:gd name="connsiteX157" fmla="*/ 1198799 w 2317023"/>
                <a:gd name="connsiteY157" fmla="*/ 1939301 h 2202165"/>
                <a:gd name="connsiteX158" fmla="*/ 1237282 w 2317023"/>
                <a:gd name="connsiteY158" fmla="*/ 2001908 h 2202165"/>
                <a:gd name="connsiteX159" fmla="*/ 1362649 w 2317023"/>
                <a:gd name="connsiteY159" fmla="*/ 2035158 h 2202165"/>
                <a:gd name="connsiteX160" fmla="*/ 1398676 w 2317023"/>
                <a:gd name="connsiteY160" fmla="*/ 1990857 h 2202165"/>
                <a:gd name="connsiteX161" fmla="*/ 1320917 w 2317023"/>
                <a:gd name="connsiteY161" fmla="*/ 1872990 h 2202165"/>
                <a:gd name="connsiteX162" fmla="*/ 1312132 w 2317023"/>
                <a:gd name="connsiteY162" fmla="*/ 1809664 h 2202165"/>
                <a:gd name="connsiteX163" fmla="*/ 1303914 w 2317023"/>
                <a:gd name="connsiteY163" fmla="*/ 1771559 h 2202165"/>
                <a:gd name="connsiteX164" fmla="*/ 1374815 w 2317023"/>
                <a:gd name="connsiteY164" fmla="*/ 1752818 h 2202165"/>
                <a:gd name="connsiteX165" fmla="*/ 1378178 w 2317023"/>
                <a:gd name="connsiteY165" fmla="*/ 1712729 h 2202165"/>
                <a:gd name="connsiteX166" fmla="*/ 1369828 w 2317023"/>
                <a:gd name="connsiteY166" fmla="*/ 1601626 h 2202165"/>
                <a:gd name="connsiteX167" fmla="*/ 1303933 w 2317023"/>
                <a:gd name="connsiteY167" fmla="*/ 1121771 h 2202165"/>
                <a:gd name="connsiteX168" fmla="*/ 1308070 w 2317023"/>
                <a:gd name="connsiteY168" fmla="*/ 1069251 h 2202165"/>
                <a:gd name="connsiteX169" fmla="*/ 1368883 w 2317023"/>
                <a:gd name="connsiteY169" fmla="*/ 1059012 h 2202165"/>
                <a:gd name="connsiteX170" fmla="*/ 1393122 w 2317023"/>
                <a:gd name="connsiteY170" fmla="*/ 1040006 h 2202165"/>
                <a:gd name="connsiteX171" fmla="*/ 1442014 w 2317023"/>
                <a:gd name="connsiteY171" fmla="*/ 1025044 h 2202165"/>
                <a:gd name="connsiteX172" fmla="*/ 1436516 w 2317023"/>
                <a:gd name="connsiteY172" fmla="*/ 972732 h 2202165"/>
                <a:gd name="connsiteX173" fmla="*/ 1373871 w 2317023"/>
                <a:gd name="connsiteY173" fmla="*/ 969275 h 2202165"/>
                <a:gd name="connsiteX174" fmla="*/ 1337844 w 2317023"/>
                <a:gd name="connsiteY174" fmla="*/ 995044 h 2202165"/>
                <a:gd name="connsiteX175" fmla="*/ 1308693 w 2317023"/>
                <a:gd name="connsiteY175" fmla="*/ 1015447 h 2202165"/>
                <a:gd name="connsiteX176" fmla="*/ 1295072 w 2317023"/>
                <a:gd name="connsiteY176" fmla="*/ 1007059 h 2202165"/>
                <a:gd name="connsiteX177" fmla="*/ 1273309 w 2317023"/>
                <a:gd name="connsiteY177" fmla="*/ 1001013 h 2202165"/>
                <a:gd name="connsiteX178" fmla="*/ 1260670 w 2317023"/>
                <a:gd name="connsiteY178" fmla="*/ 949854 h 2202165"/>
                <a:gd name="connsiteX179" fmla="*/ 1269871 w 2317023"/>
                <a:gd name="connsiteY179" fmla="*/ 945622 h 2202165"/>
                <a:gd name="connsiteX180" fmla="*/ 1262748 w 2317023"/>
                <a:gd name="connsiteY180" fmla="*/ 912750 h 2202165"/>
                <a:gd name="connsiteX181" fmla="*/ 1328757 w 2317023"/>
                <a:gd name="connsiteY181" fmla="*/ 917983 h 2202165"/>
                <a:gd name="connsiteX182" fmla="*/ 1351295 w 2317023"/>
                <a:gd name="connsiteY182" fmla="*/ 849953 h 2202165"/>
                <a:gd name="connsiteX183" fmla="*/ 1315325 w 2317023"/>
                <a:gd name="connsiteY183" fmla="*/ 719108 h 2202165"/>
                <a:gd name="connsiteX184" fmla="*/ 1225531 w 2317023"/>
                <a:gd name="connsiteY184" fmla="*/ 590586 h 2202165"/>
                <a:gd name="connsiteX185" fmla="*/ 1213535 w 2317023"/>
                <a:gd name="connsiteY185" fmla="*/ 587129 h 2202165"/>
                <a:gd name="connsiteX186" fmla="*/ 1212855 w 2317023"/>
                <a:gd name="connsiteY186" fmla="*/ 576512 h 2202165"/>
                <a:gd name="connsiteX187" fmla="*/ 1183364 w 2317023"/>
                <a:gd name="connsiteY187" fmla="*/ 513299 h 2202165"/>
                <a:gd name="connsiteX188" fmla="*/ 1180399 w 2317023"/>
                <a:gd name="connsiteY188" fmla="*/ 474079 h 2202165"/>
                <a:gd name="connsiteX189" fmla="*/ 1224020 w 2317023"/>
                <a:gd name="connsiteY189" fmla="*/ 540617 h 2202165"/>
                <a:gd name="connsiteX190" fmla="*/ 1366862 w 2317023"/>
                <a:gd name="connsiteY190" fmla="*/ 677905 h 2202165"/>
                <a:gd name="connsiteX191" fmla="*/ 1402398 w 2317023"/>
                <a:gd name="connsiteY191" fmla="*/ 712401 h 2202165"/>
                <a:gd name="connsiteX192" fmla="*/ 1458469 w 2317023"/>
                <a:gd name="connsiteY192" fmla="*/ 959092 h 2202165"/>
                <a:gd name="connsiteX193" fmla="*/ 1479477 w 2317023"/>
                <a:gd name="connsiteY193" fmla="*/ 1119315 h 2202165"/>
                <a:gd name="connsiteX194" fmla="*/ 1530220 w 2317023"/>
                <a:gd name="connsiteY194" fmla="*/ 1165203 h 2202165"/>
                <a:gd name="connsiteX195" fmla="*/ 1526423 w 2317023"/>
                <a:gd name="connsiteY195" fmla="*/ 1255620 h 2202165"/>
                <a:gd name="connsiteX196" fmla="*/ 1516165 w 2317023"/>
                <a:gd name="connsiteY196" fmla="*/ 1352460 h 2202165"/>
                <a:gd name="connsiteX197" fmla="*/ 1518281 w 2317023"/>
                <a:gd name="connsiteY197" fmla="*/ 1529478 h 2202165"/>
                <a:gd name="connsiteX198" fmla="*/ 1526461 w 2317023"/>
                <a:gd name="connsiteY198" fmla="*/ 1809626 h 2202165"/>
                <a:gd name="connsiteX199" fmla="*/ 1538967 w 2317023"/>
                <a:gd name="connsiteY199" fmla="*/ 1925037 h 2202165"/>
                <a:gd name="connsiteX200" fmla="*/ 1511631 w 2317023"/>
                <a:gd name="connsiteY200" fmla="*/ 1953413 h 2202165"/>
                <a:gd name="connsiteX201" fmla="*/ 1506927 w 2317023"/>
                <a:gd name="connsiteY201" fmla="*/ 2000114 h 2202165"/>
                <a:gd name="connsiteX202" fmla="*/ 1555951 w 2317023"/>
                <a:gd name="connsiteY202" fmla="*/ 2008804 h 2202165"/>
                <a:gd name="connsiteX203" fmla="*/ 1580001 w 2317023"/>
                <a:gd name="connsiteY203" fmla="*/ 2022784 h 2202165"/>
                <a:gd name="connsiteX204" fmla="*/ 1572217 w 2317023"/>
                <a:gd name="connsiteY204" fmla="*/ 2024239 h 2202165"/>
                <a:gd name="connsiteX205" fmla="*/ 1511347 w 2317023"/>
                <a:gd name="connsiteY205" fmla="*/ 2064346 h 2202165"/>
                <a:gd name="connsiteX206" fmla="*/ 1458488 w 2317023"/>
                <a:gd name="connsiteY206" fmla="*/ 2091815 h 2202165"/>
                <a:gd name="connsiteX207" fmla="*/ 1488602 w 2317023"/>
                <a:gd name="connsiteY207" fmla="*/ 2135833 h 2202165"/>
                <a:gd name="connsiteX208" fmla="*/ 1609963 w 2317023"/>
                <a:gd name="connsiteY208" fmla="*/ 2138063 h 2202165"/>
                <a:gd name="connsiteX209" fmla="*/ 1694410 w 2317023"/>
                <a:gd name="connsiteY209" fmla="*/ 2136173 h 2202165"/>
                <a:gd name="connsiteX210" fmla="*/ 1709769 w 2317023"/>
                <a:gd name="connsiteY210" fmla="*/ 2022841 h 2202165"/>
                <a:gd name="connsiteX211" fmla="*/ 1751974 w 2317023"/>
                <a:gd name="connsiteY211" fmla="*/ 2008369 h 2202165"/>
                <a:gd name="connsiteX212" fmla="*/ 1755186 w 2317023"/>
                <a:gd name="connsiteY212" fmla="*/ 2000208 h 2202165"/>
                <a:gd name="connsiteX213" fmla="*/ 1787491 w 2317023"/>
                <a:gd name="connsiteY213" fmla="*/ 2000662 h 2202165"/>
                <a:gd name="connsiteX214" fmla="*/ 1808725 w 2317023"/>
                <a:gd name="connsiteY214" fmla="*/ 1929042 h 2202165"/>
                <a:gd name="connsiteX215" fmla="*/ 1783920 w 2317023"/>
                <a:gd name="connsiteY215" fmla="*/ 1823077 h 2202165"/>
                <a:gd name="connsiteX216" fmla="*/ 1857202 w 2317023"/>
                <a:gd name="connsiteY216" fmla="*/ 1819110 h 2202165"/>
                <a:gd name="connsiteX217" fmla="*/ 1868386 w 2317023"/>
                <a:gd name="connsiteY217" fmla="*/ 1790130 h 2202165"/>
                <a:gd name="connsiteX218" fmla="*/ 1936737 w 2317023"/>
                <a:gd name="connsiteY218" fmla="*/ 1914325 h 2202165"/>
                <a:gd name="connsiteX219" fmla="*/ 1962241 w 2317023"/>
                <a:gd name="connsiteY219" fmla="*/ 1940396 h 2202165"/>
                <a:gd name="connsiteX220" fmla="*/ 2014591 w 2317023"/>
                <a:gd name="connsiteY220" fmla="*/ 1919861 h 2202165"/>
                <a:gd name="connsiteX221" fmla="*/ 2018501 w 2317023"/>
                <a:gd name="connsiteY221" fmla="*/ 1941700 h 2202165"/>
                <a:gd name="connsiteX222" fmla="*/ 1991580 w 2317023"/>
                <a:gd name="connsiteY222" fmla="*/ 1998791 h 2202165"/>
                <a:gd name="connsiteX223" fmla="*/ 2019200 w 2317023"/>
                <a:gd name="connsiteY223" fmla="*/ 2057281 h 2202165"/>
                <a:gd name="connsiteX224" fmla="*/ 2143283 w 2317023"/>
                <a:gd name="connsiteY224" fmla="*/ 1979540 h 2202165"/>
                <a:gd name="connsiteX225" fmla="*/ 2167143 w 2317023"/>
                <a:gd name="connsiteY225" fmla="*/ 1951901 h 2202165"/>
                <a:gd name="connsiteX226" fmla="*/ 2192817 w 2317023"/>
                <a:gd name="connsiteY226" fmla="*/ 1944628 h 2202165"/>
                <a:gd name="connsiteX227" fmla="*/ 2253498 w 2317023"/>
                <a:gd name="connsiteY227" fmla="*/ 1904388 h 2202165"/>
                <a:gd name="connsiteX228" fmla="*/ 2214807 w 2317023"/>
                <a:gd name="connsiteY228" fmla="*/ 1784594 h 2202165"/>
                <a:gd name="connsiteX229" fmla="*/ 2205985 w 2317023"/>
                <a:gd name="connsiteY229" fmla="*/ 1762944 h 2202165"/>
                <a:gd name="connsiteX230" fmla="*/ 2197918 w 2317023"/>
                <a:gd name="connsiteY230" fmla="*/ 1751061 h 2202165"/>
                <a:gd name="connsiteX231" fmla="*/ 2253139 w 2317023"/>
                <a:gd name="connsiteY231" fmla="*/ 1706193 h 2202165"/>
                <a:gd name="connsiteX232" fmla="*/ 2248378 w 2317023"/>
                <a:gd name="connsiteY232" fmla="*/ 1683088 h 2202165"/>
                <a:gd name="connsiteX233" fmla="*/ 2157244 w 2317023"/>
                <a:gd name="connsiteY233" fmla="*/ 1467342 h 2202165"/>
                <a:gd name="connsiteX234" fmla="*/ 2070246 w 2317023"/>
                <a:gd name="connsiteY234" fmla="*/ 1142438 h 2202165"/>
                <a:gd name="connsiteX235" fmla="*/ 2076405 w 2317023"/>
                <a:gd name="connsiteY235" fmla="*/ 1104352 h 2202165"/>
                <a:gd name="connsiteX236" fmla="*/ 2144378 w 2317023"/>
                <a:gd name="connsiteY236" fmla="*/ 1077582 h 2202165"/>
                <a:gd name="connsiteX237" fmla="*/ 2193063 w 2317023"/>
                <a:gd name="connsiteY237" fmla="*/ 1046392 h 2202165"/>
                <a:gd name="connsiteX238" fmla="*/ 2082904 w 2317023"/>
                <a:gd name="connsiteY238" fmla="*/ 1019565 h 2202165"/>
                <a:gd name="connsiteX239" fmla="*/ 2065297 w 2317023"/>
                <a:gd name="connsiteY239" fmla="*/ 990850 h 2202165"/>
                <a:gd name="connsiteX240" fmla="*/ 2043363 w 2317023"/>
                <a:gd name="connsiteY240" fmla="*/ 897448 h 2202165"/>
                <a:gd name="connsiteX241" fmla="*/ 2037242 w 2317023"/>
                <a:gd name="connsiteY241" fmla="*/ 862365 h 2202165"/>
                <a:gd name="connsiteX242" fmla="*/ 2015195 w 2317023"/>
                <a:gd name="connsiteY242" fmla="*/ 744348 h 2202165"/>
                <a:gd name="connsiteX243" fmla="*/ 2006297 w 2317023"/>
                <a:gd name="connsiteY243" fmla="*/ 689466 h 2202165"/>
                <a:gd name="connsiteX244" fmla="*/ 2014553 w 2317023"/>
                <a:gd name="connsiteY244" fmla="*/ 682155 h 2202165"/>
                <a:gd name="connsiteX245" fmla="*/ 2153598 w 2317023"/>
                <a:gd name="connsiteY245" fmla="*/ 881937 h 2202165"/>
                <a:gd name="connsiteX246" fmla="*/ 2181425 w 2317023"/>
                <a:gd name="connsiteY246" fmla="*/ 879841 h 2202165"/>
                <a:gd name="connsiteX247" fmla="*/ 2207326 w 2317023"/>
                <a:gd name="connsiteY247" fmla="*/ 956107 h 2202165"/>
                <a:gd name="connsiteX248" fmla="*/ 2221080 w 2317023"/>
                <a:gd name="connsiteY248" fmla="*/ 947266 h 2202165"/>
                <a:gd name="connsiteX249" fmla="*/ 2226728 w 2317023"/>
                <a:gd name="connsiteY249" fmla="*/ 937518 h 2202165"/>
                <a:gd name="connsiteX250" fmla="*/ 2239178 w 2317023"/>
                <a:gd name="connsiteY250" fmla="*/ 957014 h 2202165"/>
                <a:gd name="connsiteX251" fmla="*/ 2314406 w 2317023"/>
                <a:gd name="connsiteY251" fmla="*/ 931227 h 2202165"/>
                <a:gd name="connsiteX252" fmla="*/ 414973 w 2317023"/>
                <a:gd name="connsiteY252" fmla="*/ 317465 h 2202165"/>
                <a:gd name="connsiteX253" fmla="*/ 407907 w 2317023"/>
                <a:gd name="connsiteY253" fmla="*/ 338171 h 2202165"/>
                <a:gd name="connsiteX254" fmla="*/ 399595 w 2317023"/>
                <a:gd name="connsiteY254" fmla="*/ 300141 h 2202165"/>
                <a:gd name="connsiteX255" fmla="*/ 403581 w 2317023"/>
                <a:gd name="connsiteY255" fmla="*/ 261262 h 2202165"/>
                <a:gd name="connsiteX256" fmla="*/ 421358 w 2317023"/>
                <a:gd name="connsiteY256" fmla="*/ 255896 h 2202165"/>
                <a:gd name="connsiteX257" fmla="*/ 452171 w 2317023"/>
                <a:gd name="connsiteY257" fmla="*/ 233151 h 2202165"/>
                <a:gd name="connsiteX258" fmla="*/ 479923 w 2317023"/>
                <a:gd name="connsiteY258" fmla="*/ 201034 h 2202165"/>
                <a:gd name="connsiteX259" fmla="*/ 501649 w 2317023"/>
                <a:gd name="connsiteY259" fmla="*/ 202338 h 2202165"/>
                <a:gd name="connsiteX260" fmla="*/ 520333 w 2317023"/>
                <a:gd name="connsiteY260" fmla="*/ 196273 h 2202165"/>
                <a:gd name="connsiteX261" fmla="*/ 542644 w 2317023"/>
                <a:gd name="connsiteY261" fmla="*/ 195933 h 2202165"/>
                <a:gd name="connsiteX262" fmla="*/ 566467 w 2317023"/>
                <a:gd name="connsiteY262" fmla="*/ 193062 h 2202165"/>
                <a:gd name="connsiteX263" fmla="*/ 589251 w 2317023"/>
                <a:gd name="connsiteY263" fmla="*/ 213522 h 2202165"/>
                <a:gd name="connsiteX264" fmla="*/ 612809 w 2317023"/>
                <a:gd name="connsiteY264" fmla="*/ 241463 h 2202165"/>
                <a:gd name="connsiteX265" fmla="*/ 615945 w 2317023"/>
                <a:gd name="connsiteY265" fmla="*/ 266117 h 2202165"/>
                <a:gd name="connsiteX266" fmla="*/ 592217 w 2317023"/>
                <a:gd name="connsiteY266" fmla="*/ 262055 h 2202165"/>
                <a:gd name="connsiteX267" fmla="*/ 586946 w 2317023"/>
                <a:gd name="connsiteY267" fmla="*/ 254914 h 2202165"/>
                <a:gd name="connsiteX268" fmla="*/ 557645 w 2317023"/>
                <a:gd name="connsiteY268" fmla="*/ 264454 h 2202165"/>
                <a:gd name="connsiteX269" fmla="*/ 528287 w 2317023"/>
                <a:gd name="connsiteY269" fmla="*/ 276356 h 2202165"/>
                <a:gd name="connsiteX270" fmla="*/ 509716 w 2317023"/>
                <a:gd name="connsiteY270" fmla="*/ 270273 h 2202165"/>
                <a:gd name="connsiteX271" fmla="*/ 493450 w 2317023"/>
                <a:gd name="connsiteY271" fmla="*/ 276205 h 2202165"/>
                <a:gd name="connsiteX272" fmla="*/ 465773 w 2317023"/>
                <a:gd name="connsiteY272" fmla="*/ 273523 h 2202165"/>
                <a:gd name="connsiteX273" fmla="*/ 456459 w 2317023"/>
                <a:gd name="connsiteY273" fmla="*/ 311552 h 2202165"/>
                <a:gd name="connsiteX274" fmla="*/ 439419 w 2317023"/>
                <a:gd name="connsiteY274" fmla="*/ 307755 h 2202165"/>
                <a:gd name="connsiteX275" fmla="*/ 415011 w 2317023"/>
                <a:gd name="connsiteY275" fmla="*/ 317484 h 2202165"/>
                <a:gd name="connsiteX276" fmla="*/ 1310092 w 2317023"/>
                <a:gd name="connsiteY276" fmla="*/ 1026045 h 2202165"/>
                <a:gd name="connsiteX277" fmla="*/ 1383392 w 2317023"/>
                <a:gd name="connsiteY277" fmla="*/ 987090 h 2202165"/>
                <a:gd name="connsiteX278" fmla="*/ 1426069 w 2317023"/>
                <a:gd name="connsiteY278" fmla="*/ 987317 h 2202165"/>
                <a:gd name="connsiteX279" fmla="*/ 1431132 w 2317023"/>
                <a:gd name="connsiteY279" fmla="*/ 1015258 h 2202165"/>
                <a:gd name="connsiteX280" fmla="*/ 1388399 w 2317023"/>
                <a:gd name="connsiteY280" fmla="*/ 1025025 h 2202165"/>
                <a:gd name="connsiteX281" fmla="*/ 1349802 w 2317023"/>
                <a:gd name="connsiteY281" fmla="*/ 1048224 h 2202165"/>
                <a:gd name="connsiteX282" fmla="*/ 1310092 w 2317023"/>
                <a:gd name="connsiteY282" fmla="*/ 1054874 h 2202165"/>
                <a:gd name="connsiteX283" fmla="*/ 1310092 w 2317023"/>
                <a:gd name="connsiteY283" fmla="*/ 1026045 h 2202165"/>
                <a:gd name="connsiteX284" fmla="*/ 1732005 w 2317023"/>
                <a:gd name="connsiteY284" fmla="*/ 261318 h 2202165"/>
                <a:gd name="connsiteX285" fmla="*/ 1757434 w 2317023"/>
                <a:gd name="connsiteY285" fmla="*/ 303844 h 2202165"/>
                <a:gd name="connsiteX286" fmla="*/ 1769392 w 2317023"/>
                <a:gd name="connsiteY286" fmla="*/ 318561 h 2202165"/>
                <a:gd name="connsiteX287" fmla="*/ 1742528 w 2317023"/>
                <a:gd name="connsiteY287" fmla="*/ 353492 h 2202165"/>
                <a:gd name="connsiteX288" fmla="*/ 1685890 w 2317023"/>
                <a:gd name="connsiteY288" fmla="*/ 371251 h 2202165"/>
                <a:gd name="connsiteX289" fmla="*/ 1665241 w 2317023"/>
                <a:gd name="connsiteY289" fmla="*/ 346597 h 2202165"/>
                <a:gd name="connsiteX290" fmla="*/ 1645839 w 2317023"/>
                <a:gd name="connsiteY290" fmla="*/ 323813 h 2202165"/>
                <a:gd name="connsiteX291" fmla="*/ 1660499 w 2317023"/>
                <a:gd name="connsiteY291" fmla="*/ 282817 h 2202165"/>
                <a:gd name="connsiteX292" fmla="*/ 1675103 w 2317023"/>
                <a:gd name="connsiteY292" fmla="*/ 277868 h 2202165"/>
                <a:gd name="connsiteX293" fmla="*/ 1722087 w 2317023"/>
                <a:gd name="connsiteY293" fmla="*/ 237307 h 2202165"/>
                <a:gd name="connsiteX294" fmla="*/ 1732005 w 2317023"/>
                <a:gd name="connsiteY294" fmla="*/ 261337 h 2202165"/>
                <a:gd name="connsiteX295" fmla="*/ 1587576 w 2317023"/>
                <a:gd name="connsiteY295" fmla="*/ 149440 h 2202165"/>
                <a:gd name="connsiteX296" fmla="*/ 1582457 w 2317023"/>
                <a:gd name="connsiteY296" fmla="*/ 156393 h 2202165"/>
                <a:gd name="connsiteX297" fmla="*/ 1578924 w 2317023"/>
                <a:gd name="connsiteY297" fmla="*/ 175455 h 2202165"/>
                <a:gd name="connsiteX298" fmla="*/ 1560731 w 2317023"/>
                <a:gd name="connsiteY298" fmla="*/ 149062 h 2202165"/>
                <a:gd name="connsiteX299" fmla="*/ 1566965 w 2317023"/>
                <a:gd name="connsiteY299" fmla="*/ 124579 h 2202165"/>
                <a:gd name="connsiteX300" fmla="*/ 1558615 w 2317023"/>
                <a:gd name="connsiteY300" fmla="*/ 119591 h 2202165"/>
                <a:gd name="connsiteX301" fmla="*/ 1554780 w 2317023"/>
                <a:gd name="connsiteY301" fmla="*/ 85472 h 2202165"/>
                <a:gd name="connsiteX302" fmla="*/ 1580152 w 2317023"/>
                <a:gd name="connsiteY302" fmla="*/ 73759 h 2202165"/>
                <a:gd name="connsiteX303" fmla="*/ 1596456 w 2317023"/>
                <a:gd name="connsiteY303" fmla="*/ 36523 h 2202165"/>
                <a:gd name="connsiteX304" fmla="*/ 1623301 w 2317023"/>
                <a:gd name="connsiteY304" fmla="*/ 38771 h 2202165"/>
                <a:gd name="connsiteX305" fmla="*/ 1637772 w 2317023"/>
                <a:gd name="connsiteY305" fmla="*/ 20163 h 2202165"/>
                <a:gd name="connsiteX306" fmla="*/ 1663314 w 2317023"/>
                <a:gd name="connsiteY306" fmla="*/ 16970 h 2202165"/>
                <a:gd name="connsiteX307" fmla="*/ 1686495 w 2317023"/>
                <a:gd name="connsiteY307" fmla="*/ 39300 h 2202165"/>
                <a:gd name="connsiteX308" fmla="*/ 1718044 w 2317023"/>
                <a:gd name="connsiteY308" fmla="*/ 28135 h 2202165"/>
                <a:gd name="connsiteX309" fmla="*/ 1729304 w 2317023"/>
                <a:gd name="connsiteY309" fmla="*/ 64257 h 2202165"/>
                <a:gd name="connsiteX310" fmla="*/ 1753674 w 2317023"/>
                <a:gd name="connsiteY310" fmla="*/ 72834 h 2202165"/>
                <a:gd name="connsiteX311" fmla="*/ 1767371 w 2317023"/>
                <a:gd name="connsiteY311" fmla="*/ 106537 h 2202165"/>
                <a:gd name="connsiteX312" fmla="*/ 1761665 w 2317023"/>
                <a:gd name="connsiteY312" fmla="*/ 137954 h 2202165"/>
                <a:gd name="connsiteX313" fmla="*/ 1775815 w 2317023"/>
                <a:gd name="connsiteY313" fmla="*/ 143376 h 2202165"/>
                <a:gd name="connsiteX314" fmla="*/ 1761193 w 2317023"/>
                <a:gd name="connsiteY314" fmla="*/ 175511 h 2202165"/>
                <a:gd name="connsiteX315" fmla="*/ 1756791 w 2317023"/>
                <a:gd name="connsiteY315" fmla="*/ 158282 h 2202165"/>
                <a:gd name="connsiteX316" fmla="*/ 1747119 w 2317023"/>
                <a:gd name="connsiteY316" fmla="*/ 152482 h 2202165"/>
                <a:gd name="connsiteX317" fmla="*/ 1738410 w 2317023"/>
                <a:gd name="connsiteY317" fmla="*/ 127205 h 2202165"/>
                <a:gd name="connsiteX318" fmla="*/ 1729001 w 2317023"/>
                <a:gd name="connsiteY318" fmla="*/ 101587 h 2202165"/>
                <a:gd name="connsiteX319" fmla="*/ 1693163 w 2317023"/>
                <a:gd name="connsiteY319" fmla="*/ 92103 h 2202165"/>
                <a:gd name="connsiteX320" fmla="*/ 1679712 w 2317023"/>
                <a:gd name="connsiteY320" fmla="*/ 82695 h 2202165"/>
                <a:gd name="connsiteX321" fmla="*/ 1667149 w 2317023"/>
                <a:gd name="connsiteY321" fmla="*/ 92802 h 2202165"/>
                <a:gd name="connsiteX322" fmla="*/ 1640795 w 2317023"/>
                <a:gd name="connsiteY322" fmla="*/ 97091 h 2202165"/>
                <a:gd name="connsiteX323" fmla="*/ 1617067 w 2317023"/>
                <a:gd name="connsiteY323" fmla="*/ 94219 h 2202165"/>
                <a:gd name="connsiteX324" fmla="*/ 1607715 w 2317023"/>
                <a:gd name="connsiteY324" fmla="*/ 123993 h 2202165"/>
                <a:gd name="connsiteX325" fmla="*/ 1587558 w 2317023"/>
                <a:gd name="connsiteY325" fmla="*/ 141090 h 2202165"/>
                <a:gd name="connsiteX326" fmla="*/ 1587558 w 2317023"/>
                <a:gd name="connsiteY326" fmla="*/ 149440 h 2202165"/>
                <a:gd name="connsiteX327" fmla="*/ 1612986 w 2317023"/>
                <a:gd name="connsiteY327" fmla="*/ 256728 h 2202165"/>
                <a:gd name="connsiteX328" fmla="*/ 1596456 w 2317023"/>
                <a:gd name="connsiteY328" fmla="*/ 162041 h 2202165"/>
                <a:gd name="connsiteX329" fmla="*/ 1590486 w 2317023"/>
                <a:gd name="connsiteY329" fmla="*/ 149365 h 2202165"/>
                <a:gd name="connsiteX330" fmla="*/ 1606601 w 2317023"/>
                <a:gd name="connsiteY330" fmla="*/ 135234 h 2202165"/>
                <a:gd name="connsiteX331" fmla="*/ 1623169 w 2317023"/>
                <a:gd name="connsiteY331" fmla="*/ 109578 h 2202165"/>
                <a:gd name="connsiteX332" fmla="*/ 1672023 w 2317023"/>
                <a:gd name="connsiteY332" fmla="*/ 112091 h 2202165"/>
                <a:gd name="connsiteX333" fmla="*/ 1681809 w 2317023"/>
                <a:gd name="connsiteY333" fmla="*/ 105498 h 2202165"/>
                <a:gd name="connsiteX334" fmla="*/ 1715494 w 2317023"/>
                <a:gd name="connsiteY334" fmla="*/ 116134 h 2202165"/>
                <a:gd name="connsiteX335" fmla="*/ 1729833 w 2317023"/>
                <a:gd name="connsiteY335" fmla="*/ 159510 h 2202165"/>
                <a:gd name="connsiteX336" fmla="*/ 1729020 w 2317023"/>
                <a:gd name="connsiteY336" fmla="*/ 171147 h 2202165"/>
                <a:gd name="connsiteX337" fmla="*/ 1736350 w 2317023"/>
                <a:gd name="connsiteY337" fmla="*/ 170354 h 2202165"/>
                <a:gd name="connsiteX338" fmla="*/ 1743737 w 2317023"/>
                <a:gd name="connsiteY338" fmla="*/ 187980 h 2202165"/>
                <a:gd name="connsiteX339" fmla="*/ 1725034 w 2317023"/>
                <a:gd name="connsiteY339" fmla="*/ 198238 h 2202165"/>
                <a:gd name="connsiteX340" fmla="*/ 1727395 w 2317023"/>
                <a:gd name="connsiteY340" fmla="*/ 209498 h 2202165"/>
                <a:gd name="connsiteX341" fmla="*/ 1711772 w 2317023"/>
                <a:gd name="connsiteY341" fmla="*/ 232206 h 2202165"/>
                <a:gd name="connsiteX342" fmla="*/ 1612948 w 2317023"/>
                <a:gd name="connsiteY342" fmla="*/ 256765 h 2202165"/>
                <a:gd name="connsiteX343" fmla="*/ 1614970 w 2317023"/>
                <a:gd name="connsiteY343" fmla="*/ 299065 h 2202165"/>
                <a:gd name="connsiteX344" fmla="*/ 1637772 w 2317023"/>
                <a:gd name="connsiteY344" fmla="*/ 291999 h 2202165"/>
                <a:gd name="connsiteX345" fmla="*/ 1645839 w 2317023"/>
                <a:gd name="connsiteY345" fmla="*/ 284650 h 2202165"/>
                <a:gd name="connsiteX346" fmla="*/ 1634277 w 2317023"/>
                <a:gd name="connsiteY346" fmla="*/ 315425 h 2202165"/>
                <a:gd name="connsiteX347" fmla="*/ 1614951 w 2317023"/>
                <a:gd name="connsiteY347" fmla="*/ 299065 h 2202165"/>
                <a:gd name="connsiteX348" fmla="*/ 1520170 w 2317023"/>
                <a:gd name="connsiteY348" fmla="*/ 316540 h 2202165"/>
                <a:gd name="connsiteX349" fmla="*/ 1659271 w 2317023"/>
                <a:gd name="connsiteY349" fmla="*/ 375218 h 2202165"/>
                <a:gd name="connsiteX350" fmla="*/ 1703157 w 2317023"/>
                <a:gd name="connsiteY350" fmla="*/ 475496 h 2202165"/>
                <a:gd name="connsiteX351" fmla="*/ 1796200 w 2317023"/>
                <a:gd name="connsiteY351" fmla="*/ 652249 h 2202165"/>
                <a:gd name="connsiteX352" fmla="*/ 1796200 w 2317023"/>
                <a:gd name="connsiteY352" fmla="*/ 690354 h 2202165"/>
                <a:gd name="connsiteX353" fmla="*/ 1740563 w 2317023"/>
                <a:gd name="connsiteY353" fmla="*/ 676979 h 2202165"/>
                <a:gd name="connsiteX354" fmla="*/ 1704310 w 2317023"/>
                <a:gd name="connsiteY354" fmla="*/ 665851 h 2202165"/>
                <a:gd name="connsiteX355" fmla="*/ 1670455 w 2317023"/>
                <a:gd name="connsiteY355" fmla="*/ 675052 h 2202165"/>
                <a:gd name="connsiteX356" fmla="*/ 1590675 w 2317023"/>
                <a:gd name="connsiteY356" fmla="*/ 648698 h 2202165"/>
                <a:gd name="connsiteX357" fmla="*/ 1588124 w 2317023"/>
                <a:gd name="connsiteY357" fmla="*/ 592551 h 2202165"/>
                <a:gd name="connsiteX358" fmla="*/ 1565076 w 2317023"/>
                <a:gd name="connsiteY358" fmla="*/ 508501 h 2202165"/>
                <a:gd name="connsiteX359" fmla="*/ 1535113 w 2317023"/>
                <a:gd name="connsiteY359" fmla="*/ 441661 h 2202165"/>
                <a:gd name="connsiteX360" fmla="*/ 1518791 w 2317023"/>
                <a:gd name="connsiteY360" fmla="*/ 379714 h 2202165"/>
                <a:gd name="connsiteX361" fmla="*/ 1489168 w 2317023"/>
                <a:gd name="connsiteY361" fmla="*/ 357686 h 2202165"/>
                <a:gd name="connsiteX362" fmla="*/ 1493740 w 2317023"/>
                <a:gd name="connsiteY362" fmla="*/ 336471 h 2202165"/>
                <a:gd name="connsiteX363" fmla="*/ 1502752 w 2317023"/>
                <a:gd name="connsiteY363" fmla="*/ 334185 h 2202165"/>
                <a:gd name="connsiteX364" fmla="*/ 1520132 w 2317023"/>
                <a:gd name="connsiteY364" fmla="*/ 316521 h 2202165"/>
                <a:gd name="connsiteX365" fmla="*/ 1505812 w 2317023"/>
                <a:gd name="connsiteY365" fmla="*/ 440093 h 2202165"/>
                <a:gd name="connsiteX366" fmla="*/ 1511933 w 2317023"/>
                <a:gd name="connsiteY366" fmla="*/ 469980 h 2202165"/>
                <a:gd name="connsiteX367" fmla="*/ 1473167 w 2317023"/>
                <a:gd name="connsiteY367" fmla="*/ 437731 h 2202165"/>
                <a:gd name="connsiteX368" fmla="*/ 1481082 w 2317023"/>
                <a:gd name="connsiteY368" fmla="*/ 393789 h 2202165"/>
                <a:gd name="connsiteX369" fmla="*/ 1504282 w 2317023"/>
                <a:gd name="connsiteY369" fmla="*/ 404538 h 2202165"/>
                <a:gd name="connsiteX370" fmla="*/ 1505812 w 2317023"/>
                <a:gd name="connsiteY370" fmla="*/ 440074 h 2202165"/>
                <a:gd name="connsiteX371" fmla="*/ 1433683 w 2317023"/>
                <a:gd name="connsiteY371" fmla="*/ 305223 h 2202165"/>
                <a:gd name="connsiteX372" fmla="*/ 1501675 w 2317023"/>
                <a:gd name="connsiteY372" fmla="*/ 309379 h 2202165"/>
                <a:gd name="connsiteX373" fmla="*/ 1471296 w 2317023"/>
                <a:gd name="connsiteY373" fmla="*/ 366528 h 2202165"/>
                <a:gd name="connsiteX374" fmla="*/ 1472468 w 2317023"/>
                <a:gd name="connsiteY374" fmla="*/ 379865 h 2202165"/>
                <a:gd name="connsiteX375" fmla="*/ 1455352 w 2317023"/>
                <a:gd name="connsiteY375" fmla="*/ 424677 h 2202165"/>
                <a:gd name="connsiteX376" fmla="*/ 1427769 w 2317023"/>
                <a:gd name="connsiteY376" fmla="*/ 404803 h 2202165"/>
                <a:gd name="connsiteX377" fmla="*/ 1433701 w 2317023"/>
                <a:gd name="connsiteY377" fmla="*/ 305223 h 2202165"/>
                <a:gd name="connsiteX378" fmla="*/ 1218447 w 2317023"/>
                <a:gd name="connsiteY378" fmla="*/ 175492 h 2202165"/>
                <a:gd name="connsiteX379" fmla="*/ 1222565 w 2317023"/>
                <a:gd name="connsiteY379" fmla="*/ 175492 h 2202165"/>
                <a:gd name="connsiteX380" fmla="*/ 1262711 w 2317023"/>
                <a:gd name="connsiteY380" fmla="*/ 215694 h 2202165"/>
                <a:gd name="connsiteX381" fmla="*/ 1343247 w 2317023"/>
                <a:gd name="connsiteY381" fmla="*/ 281401 h 2202165"/>
                <a:gd name="connsiteX382" fmla="*/ 1414904 w 2317023"/>
                <a:gd name="connsiteY382" fmla="*/ 321999 h 2202165"/>
                <a:gd name="connsiteX383" fmla="*/ 1411069 w 2317023"/>
                <a:gd name="connsiteY383" fmla="*/ 386629 h 2202165"/>
                <a:gd name="connsiteX384" fmla="*/ 1407990 w 2317023"/>
                <a:gd name="connsiteY384" fmla="*/ 391729 h 2202165"/>
                <a:gd name="connsiteX385" fmla="*/ 1262975 w 2317023"/>
                <a:gd name="connsiteY385" fmla="*/ 287522 h 2202165"/>
                <a:gd name="connsiteX386" fmla="*/ 1194832 w 2317023"/>
                <a:gd name="connsiteY386" fmla="*/ 223893 h 2202165"/>
                <a:gd name="connsiteX387" fmla="*/ 1218466 w 2317023"/>
                <a:gd name="connsiteY387" fmla="*/ 175492 h 2202165"/>
                <a:gd name="connsiteX388" fmla="*/ 1140877 w 2317023"/>
                <a:gd name="connsiteY388" fmla="*/ 21296 h 2202165"/>
                <a:gd name="connsiteX389" fmla="*/ 1159429 w 2317023"/>
                <a:gd name="connsiteY389" fmla="*/ 55302 h 2202165"/>
                <a:gd name="connsiteX390" fmla="*/ 1177262 w 2317023"/>
                <a:gd name="connsiteY390" fmla="*/ 74572 h 2202165"/>
                <a:gd name="connsiteX391" fmla="*/ 1187030 w 2317023"/>
                <a:gd name="connsiteY391" fmla="*/ 52468 h 2202165"/>
                <a:gd name="connsiteX392" fmla="*/ 1197023 w 2317023"/>
                <a:gd name="connsiteY392" fmla="*/ 141279 h 2202165"/>
                <a:gd name="connsiteX393" fmla="*/ 1204996 w 2317023"/>
                <a:gd name="connsiteY393" fmla="*/ 170184 h 2202165"/>
                <a:gd name="connsiteX394" fmla="*/ 1185461 w 2317023"/>
                <a:gd name="connsiteY394" fmla="*/ 212521 h 2202165"/>
                <a:gd name="connsiteX395" fmla="*/ 1178415 w 2317023"/>
                <a:gd name="connsiteY395" fmla="*/ 203131 h 2202165"/>
                <a:gd name="connsiteX396" fmla="*/ 1175978 w 2317023"/>
                <a:gd name="connsiteY396" fmla="*/ 129377 h 2202165"/>
                <a:gd name="connsiteX397" fmla="*/ 1148566 w 2317023"/>
                <a:gd name="connsiteY397" fmla="*/ 88986 h 2202165"/>
                <a:gd name="connsiteX398" fmla="*/ 1139195 w 2317023"/>
                <a:gd name="connsiteY398" fmla="*/ 93105 h 2202165"/>
                <a:gd name="connsiteX399" fmla="*/ 1117450 w 2317023"/>
                <a:gd name="connsiteY399" fmla="*/ 41700 h 2202165"/>
                <a:gd name="connsiteX400" fmla="*/ 1140914 w 2317023"/>
                <a:gd name="connsiteY400" fmla="*/ 21296 h 2202165"/>
                <a:gd name="connsiteX401" fmla="*/ 1085561 w 2317023"/>
                <a:gd name="connsiteY401" fmla="*/ 23091 h 2202165"/>
                <a:gd name="connsiteX402" fmla="*/ 1070126 w 2317023"/>
                <a:gd name="connsiteY402" fmla="*/ 35352 h 2202165"/>
                <a:gd name="connsiteX403" fmla="*/ 1058810 w 2317023"/>
                <a:gd name="connsiteY403" fmla="*/ 24092 h 2202165"/>
                <a:gd name="connsiteX404" fmla="*/ 1085561 w 2317023"/>
                <a:gd name="connsiteY404" fmla="*/ 23091 h 2202165"/>
                <a:gd name="connsiteX405" fmla="*/ 1058885 w 2317023"/>
                <a:gd name="connsiteY405" fmla="*/ 73627 h 2202165"/>
                <a:gd name="connsiteX406" fmla="*/ 1096575 w 2317023"/>
                <a:gd name="connsiteY406" fmla="*/ 39716 h 2202165"/>
                <a:gd name="connsiteX407" fmla="*/ 1104453 w 2317023"/>
                <a:gd name="connsiteY407" fmla="*/ 52581 h 2202165"/>
                <a:gd name="connsiteX408" fmla="*/ 1135039 w 2317023"/>
                <a:gd name="connsiteY408" fmla="*/ 120914 h 2202165"/>
                <a:gd name="connsiteX409" fmla="*/ 1147394 w 2317023"/>
                <a:gd name="connsiteY409" fmla="*/ 111619 h 2202165"/>
                <a:gd name="connsiteX410" fmla="*/ 1153534 w 2317023"/>
                <a:gd name="connsiteY410" fmla="*/ 125032 h 2202165"/>
                <a:gd name="connsiteX411" fmla="*/ 1153534 w 2317023"/>
                <a:gd name="connsiteY411" fmla="*/ 201204 h 2202165"/>
                <a:gd name="connsiteX412" fmla="*/ 1156991 w 2317023"/>
                <a:gd name="connsiteY412" fmla="*/ 213597 h 2202165"/>
                <a:gd name="connsiteX413" fmla="*/ 1136002 w 2317023"/>
                <a:gd name="connsiteY413" fmla="*/ 235153 h 2202165"/>
                <a:gd name="connsiteX414" fmla="*/ 1116487 w 2317023"/>
                <a:gd name="connsiteY414" fmla="*/ 259901 h 2202165"/>
                <a:gd name="connsiteX415" fmla="*/ 1078382 w 2317023"/>
                <a:gd name="connsiteY415" fmla="*/ 173376 h 2202165"/>
                <a:gd name="connsiteX416" fmla="*/ 1058885 w 2317023"/>
                <a:gd name="connsiteY416" fmla="*/ 73627 h 2202165"/>
                <a:gd name="connsiteX417" fmla="*/ 1126764 w 2317023"/>
                <a:gd name="connsiteY417" fmla="*/ 383474 h 2202165"/>
                <a:gd name="connsiteX418" fmla="*/ 1104812 w 2317023"/>
                <a:gd name="connsiteY418" fmla="*/ 363221 h 2202165"/>
                <a:gd name="connsiteX419" fmla="*/ 1066461 w 2317023"/>
                <a:gd name="connsiteY419" fmla="*/ 343725 h 2202165"/>
                <a:gd name="connsiteX420" fmla="*/ 1095593 w 2317023"/>
                <a:gd name="connsiteY420" fmla="*/ 326099 h 2202165"/>
                <a:gd name="connsiteX421" fmla="*/ 1126745 w 2317023"/>
                <a:gd name="connsiteY421" fmla="*/ 383474 h 2202165"/>
                <a:gd name="connsiteX422" fmla="*/ 1097916 w 2317023"/>
                <a:gd name="connsiteY422" fmla="*/ 313460 h 2202165"/>
                <a:gd name="connsiteX423" fmla="*/ 1073244 w 2317023"/>
                <a:gd name="connsiteY423" fmla="*/ 311401 h 2202165"/>
                <a:gd name="connsiteX424" fmla="*/ 1081480 w 2317023"/>
                <a:gd name="connsiteY424" fmla="*/ 216677 h 2202165"/>
                <a:gd name="connsiteX425" fmla="*/ 1104888 w 2317023"/>
                <a:gd name="connsiteY425" fmla="*/ 254007 h 2202165"/>
                <a:gd name="connsiteX426" fmla="*/ 1111840 w 2317023"/>
                <a:gd name="connsiteY426" fmla="*/ 271614 h 2202165"/>
                <a:gd name="connsiteX427" fmla="*/ 1097916 w 2317023"/>
                <a:gd name="connsiteY427" fmla="*/ 313479 h 2202165"/>
                <a:gd name="connsiteX428" fmla="*/ 1034609 w 2317023"/>
                <a:gd name="connsiteY428" fmla="*/ 29760 h 2202165"/>
                <a:gd name="connsiteX429" fmla="*/ 1052292 w 2317023"/>
                <a:gd name="connsiteY429" fmla="*/ 42984 h 2202165"/>
                <a:gd name="connsiteX430" fmla="*/ 1046039 w 2317023"/>
                <a:gd name="connsiteY430" fmla="*/ 62840 h 2202165"/>
                <a:gd name="connsiteX431" fmla="*/ 1046209 w 2317023"/>
                <a:gd name="connsiteY431" fmla="*/ 145379 h 2202165"/>
                <a:gd name="connsiteX432" fmla="*/ 1032002 w 2317023"/>
                <a:gd name="connsiteY432" fmla="*/ 173414 h 2202165"/>
                <a:gd name="connsiteX433" fmla="*/ 1032002 w 2317023"/>
                <a:gd name="connsiteY433" fmla="*/ 125013 h 2202165"/>
                <a:gd name="connsiteX434" fmla="*/ 986662 w 2317023"/>
                <a:gd name="connsiteY434" fmla="*/ 71436 h 2202165"/>
                <a:gd name="connsiteX435" fmla="*/ 1034609 w 2317023"/>
                <a:gd name="connsiteY435" fmla="*/ 29741 h 2202165"/>
                <a:gd name="connsiteX436" fmla="*/ 968072 w 2317023"/>
                <a:gd name="connsiteY436" fmla="*/ 137293 h 2202165"/>
                <a:gd name="connsiteX437" fmla="*/ 999111 w 2317023"/>
                <a:gd name="connsiteY437" fmla="*/ 94068 h 2202165"/>
                <a:gd name="connsiteX438" fmla="*/ 1015434 w 2317023"/>
                <a:gd name="connsiteY438" fmla="*/ 170410 h 2202165"/>
                <a:gd name="connsiteX439" fmla="*/ 1042280 w 2317023"/>
                <a:gd name="connsiteY439" fmla="*/ 183710 h 2202165"/>
                <a:gd name="connsiteX440" fmla="*/ 1015472 w 2317023"/>
                <a:gd name="connsiteY440" fmla="*/ 289751 h 2202165"/>
                <a:gd name="connsiteX441" fmla="*/ 1012468 w 2317023"/>
                <a:gd name="connsiteY441" fmla="*/ 292830 h 2202165"/>
                <a:gd name="connsiteX442" fmla="*/ 964690 w 2317023"/>
                <a:gd name="connsiteY442" fmla="*/ 263132 h 2202165"/>
                <a:gd name="connsiteX443" fmla="*/ 968053 w 2317023"/>
                <a:gd name="connsiteY443" fmla="*/ 137293 h 2202165"/>
                <a:gd name="connsiteX444" fmla="*/ 1013091 w 2317023"/>
                <a:gd name="connsiteY444" fmla="*/ 336773 h 2202165"/>
                <a:gd name="connsiteX445" fmla="*/ 934142 w 2317023"/>
                <a:gd name="connsiteY445" fmla="*/ 463783 h 2202165"/>
                <a:gd name="connsiteX446" fmla="*/ 886818 w 2317023"/>
                <a:gd name="connsiteY446" fmla="*/ 570901 h 2202165"/>
                <a:gd name="connsiteX447" fmla="*/ 866830 w 2317023"/>
                <a:gd name="connsiteY447" fmla="*/ 520856 h 2202165"/>
                <a:gd name="connsiteX448" fmla="*/ 813857 w 2317023"/>
                <a:gd name="connsiteY448" fmla="*/ 446686 h 2202165"/>
                <a:gd name="connsiteX449" fmla="*/ 942322 w 2317023"/>
                <a:gd name="connsiteY449" fmla="*/ 274241 h 2202165"/>
                <a:gd name="connsiteX450" fmla="*/ 957587 w 2317023"/>
                <a:gd name="connsiteY450" fmla="*/ 270538 h 2202165"/>
                <a:gd name="connsiteX451" fmla="*/ 959854 w 2317023"/>
                <a:gd name="connsiteY451" fmla="*/ 277414 h 2202165"/>
                <a:gd name="connsiteX452" fmla="*/ 1013110 w 2317023"/>
                <a:gd name="connsiteY452" fmla="*/ 336754 h 2202165"/>
                <a:gd name="connsiteX453" fmla="*/ 832201 w 2317023"/>
                <a:gd name="connsiteY453" fmla="*/ 656368 h 2202165"/>
                <a:gd name="connsiteX454" fmla="*/ 832201 w 2317023"/>
                <a:gd name="connsiteY454" fmla="*/ 618263 h 2202165"/>
                <a:gd name="connsiteX455" fmla="*/ 869286 w 2317023"/>
                <a:gd name="connsiteY455" fmla="*/ 610045 h 2202165"/>
                <a:gd name="connsiteX456" fmla="*/ 834298 w 2317023"/>
                <a:gd name="connsiteY456" fmla="*/ 663566 h 2202165"/>
                <a:gd name="connsiteX457" fmla="*/ 832220 w 2317023"/>
                <a:gd name="connsiteY457" fmla="*/ 656349 h 2202165"/>
                <a:gd name="connsiteX458" fmla="*/ 824493 w 2317023"/>
                <a:gd name="connsiteY458" fmla="*/ 668194 h 2202165"/>
                <a:gd name="connsiteX459" fmla="*/ 827724 w 2317023"/>
                <a:gd name="connsiteY459" fmla="*/ 675260 h 2202165"/>
                <a:gd name="connsiteX460" fmla="*/ 815765 w 2317023"/>
                <a:gd name="connsiteY460" fmla="*/ 693453 h 2202165"/>
                <a:gd name="connsiteX461" fmla="*/ 791036 w 2317023"/>
                <a:gd name="connsiteY461" fmla="*/ 694454 h 2202165"/>
                <a:gd name="connsiteX462" fmla="*/ 803391 w 2317023"/>
                <a:gd name="connsiteY462" fmla="*/ 658427 h 2202165"/>
                <a:gd name="connsiteX463" fmla="*/ 803391 w 2317023"/>
                <a:gd name="connsiteY463" fmla="*/ 612085 h 2202165"/>
                <a:gd name="connsiteX464" fmla="*/ 826061 w 2317023"/>
                <a:gd name="connsiteY464" fmla="*/ 618282 h 2202165"/>
                <a:gd name="connsiteX465" fmla="*/ 824512 w 2317023"/>
                <a:gd name="connsiteY465" fmla="*/ 668194 h 2202165"/>
                <a:gd name="connsiteX466" fmla="*/ 803372 w 2317023"/>
                <a:gd name="connsiteY466" fmla="*/ 603848 h 2202165"/>
                <a:gd name="connsiteX467" fmla="*/ 801086 w 2317023"/>
                <a:gd name="connsiteY467" fmla="*/ 590680 h 2202165"/>
                <a:gd name="connsiteX468" fmla="*/ 793057 w 2317023"/>
                <a:gd name="connsiteY468" fmla="*/ 585277 h 2202165"/>
                <a:gd name="connsiteX469" fmla="*/ 798309 w 2317023"/>
                <a:gd name="connsiteY469" fmla="*/ 560397 h 2202165"/>
                <a:gd name="connsiteX470" fmla="*/ 778661 w 2317023"/>
                <a:gd name="connsiteY470" fmla="*/ 570901 h 2202165"/>
                <a:gd name="connsiteX471" fmla="*/ 774524 w 2317023"/>
                <a:gd name="connsiteY471" fmla="*/ 537972 h 2202165"/>
                <a:gd name="connsiteX472" fmla="*/ 788920 w 2317023"/>
                <a:gd name="connsiteY472" fmla="*/ 544131 h 2202165"/>
                <a:gd name="connsiteX473" fmla="*/ 798630 w 2317023"/>
                <a:gd name="connsiteY473" fmla="*/ 532172 h 2202165"/>
                <a:gd name="connsiteX474" fmla="*/ 827044 w 2317023"/>
                <a:gd name="connsiteY474" fmla="*/ 496769 h 2202165"/>
                <a:gd name="connsiteX475" fmla="*/ 852529 w 2317023"/>
                <a:gd name="connsiteY475" fmla="*/ 553123 h 2202165"/>
                <a:gd name="connsiteX476" fmla="*/ 844594 w 2317023"/>
                <a:gd name="connsiteY476" fmla="*/ 571902 h 2202165"/>
                <a:gd name="connsiteX477" fmla="*/ 863071 w 2317023"/>
                <a:gd name="connsiteY477" fmla="*/ 568841 h 2202165"/>
                <a:gd name="connsiteX478" fmla="*/ 830992 w 2317023"/>
                <a:gd name="connsiteY478" fmla="*/ 603678 h 2202165"/>
                <a:gd name="connsiteX479" fmla="*/ 803372 w 2317023"/>
                <a:gd name="connsiteY479" fmla="*/ 603848 h 2202165"/>
                <a:gd name="connsiteX480" fmla="*/ 713787 w 2317023"/>
                <a:gd name="connsiteY480" fmla="*/ 867485 h 2202165"/>
                <a:gd name="connsiteX481" fmla="*/ 673131 w 2317023"/>
                <a:gd name="connsiteY481" fmla="*/ 871018 h 2202165"/>
                <a:gd name="connsiteX482" fmla="*/ 608691 w 2317023"/>
                <a:gd name="connsiteY482" fmla="*/ 851011 h 2202165"/>
                <a:gd name="connsiteX483" fmla="*/ 550277 w 2317023"/>
                <a:gd name="connsiteY483" fmla="*/ 856906 h 2202165"/>
                <a:gd name="connsiteX484" fmla="*/ 544420 w 2317023"/>
                <a:gd name="connsiteY484" fmla="*/ 794959 h 2202165"/>
                <a:gd name="connsiteX485" fmla="*/ 634705 w 2317023"/>
                <a:gd name="connsiteY485" fmla="*/ 576323 h 2202165"/>
                <a:gd name="connsiteX486" fmla="*/ 637463 w 2317023"/>
                <a:gd name="connsiteY486" fmla="*/ 560548 h 2202165"/>
                <a:gd name="connsiteX487" fmla="*/ 646796 w 2317023"/>
                <a:gd name="connsiteY487" fmla="*/ 521498 h 2202165"/>
                <a:gd name="connsiteX488" fmla="*/ 652992 w 2317023"/>
                <a:gd name="connsiteY488" fmla="*/ 521498 h 2202165"/>
                <a:gd name="connsiteX489" fmla="*/ 656034 w 2317023"/>
                <a:gd name="connsiteY489" fmla="*/ 529716 h 2202165"/>
                <a:gd name="connsiteX490" fmla="*/ 680839 w 2317023"/>
                <a:gd name="connsiteY490" fmla="*/ 492726 h 2202165"/>
                <a:gd name="connsiteX491" fmla="*/ 682917 w 2317023"/>
                <a:gd name="connsiteY491" fmla="*/ 474193 h 2202165"/>
                <a:gd name="connsiteX492" fmla="*/ 746734 w 2317023"/>
                <a:gd name="connsiteY492" fmla="*/ 445307 h 2202165"/>
                <a:gd name="connsiteX493" fmla="*/ 798215 w 2317023"/>
                <a:gd name="connsiteY493" fmla="*/ 451447 h 2202165"/>
                <a:gd name="connsiteX494" fmla="*/ 819544 w 2317023"/>
                <a:gd name="connsiteY494" fmla="*/ 479558 h 2202165"/>
                <a:gd name="connsiteX495" fmla="*/ 799273 w 2317023"/>
                <a:gd name="connsiteY495" fmla="*/ 518438 h 2202165"/>
                <a:gd name="connsiteX496" fmla="*/ 784764 w 2317023"/>
                <a:gd name="connsiteY496" fmla="*/ 533835 h 2202165"/>
                <a:gd name="connsiteX497" fmla="*/ 767780 w 2317023"/>
                <a:gd name="connsiteY497" fmla="*/ 525976 h 2202165"/>
                <a:gd name="connsiteX498" fmla="*/ 788920 w 2317023"/>
                <a:gd name="connsiteY498" fmla="*/ 589471 h 2202165"/>
                <a:gd name="connsiteX499" fmla="*/ 781287 w 2317023"/>
                <a:gd name="connsiteY499" fmla="*/ 663169 h 2202165"/>
                <a:gd name="connsiteX500" fmla="*/ 712634 w 2317023"/>
                <a:gd name="connsiteY500" fmla="*/ 823127 h 2202165"/>
                <a:gd name="connsiteX501" fmla="*/ 713768 w 2317023"/>
                <a:gd name="connsiteY501" fmla="*/ 867504 h 2202165"/>
                <a:gd name="connsiteX502" fmla="*/ 879620 w 2317023"/>
                <a:gd name="connsiteY502" fmla="*/ 622400 h 2202165"/>
                <a:gd name="connsiteX503" fmla="*/ 881660 w 2317023"/>
                <a:gd name="connsiteY503" fmla="*/ 627501 h 2202165"/>
                <a:gd name="connsiteX504" fmla="*/ 889878 w 2317023"/>
                <a:gd name="connsiteY504" fmla="*/ 725361 h 2202165"/>
                <a:gd name="connsiteX505" fmla="*/ 834525 w 2317023"/>
                <a:gd name="connsiteY505" fmla="*/ 697609 h 2202165"/>
                <a:gd name="connsiteX506" fmla="*/ 879620 w 2317023"/>
                <a:gd name="connsiteY506" fmla="*/ 622419 h 2202165"/>
                <a:gd name="connsiteX507" fmla="*/ 954791 w 2317023"/>
                <a:gd name="connsiteY507" fmla="*/ 210499 h 2202165"/>
                <a:gd name="connsiteX508" fmla="*/ 955792 w 2317023"/>
                <a:gd name="connsiteY508" fmla="*/ 222854 h 2202165"/>
                <a:gd name="connsiteX509" fmla="*/ 954791 w 2317023"/>
                <a:gd name="connsiteY509" fmla="*/ 210499 h 2202165"/>
                <a:gd name="connsiteX510" fmla="*/ 651897 w 2317023"/>
                <a:gd name="connsiteY510" fmla="*/ 441075 h 2202165"/>
                <a:gd name="connsiteX511" fmla="*/ 710008 w 2317023"/>
                <a:gd name="connsiteY511" fmla="*/ 414740 h 2202165"/>
                <a:gd name="connsiteX512" fmla="*/ 914683 w 2317023"/>
                <a:gd name="connsiteY512" fmla="*/ 232206 h 2202165"/>
                <a:gd name="connsiteX513" fmla="*/ 949293 w 2317023"/>
                <a:gd name="connsiteY513" fmla="*/ 237590 h 2202165"/>
                <a:gd name="connsiteX514" fmla="*/ 949879 w 2317023"/>
                <a:gd name="connsiteY514" fmla="*/ 249379 h 2202165"/>
                <a:gd name="connsiteX515" fmla="*/ 957833 w 2317023"/>
                <a:gd name="connsiteY515" fmla="*/ 259939 h 2202165"/>
                <a:gd name="connsiteX516" fmla="*/ 927964 w 2317023"/>
                <a:gd name="connsiteY516" fmla="*/ 268157 h 2202165"/>
                <a:gd name="connsiteX517" fmla="*/ 818845 w 2317023"/>
                <a:gd name="connsiteY517" fmla="*/ 416497 h 2202165"/>
                <a:gd name="connsiteX518" fmla="*/ 801237 w 2317023"/>
                <a:gd name="connsiteY518" fmla="*/ 434010 h 2202165"/>
                <a:gd name="connsiteX519" fmla="*/ 763283 w 2317023"/>
                <a:gd name="connsiteY519" fmla="*/ 428739 h 2202165"/>
                <a:gd name="connsiteX520" fmla="*/ 675606 w 2317023"/>
                <a:gd name="connsiteY520" fmla="*/ 459722 h 2202165"/>
                <a:gd name="connsiteX521" fmla="*/ 646815 w 2317023"/>
                <a:gd name="connsiteY521" fmla="*/ 445288 h 2202165"/>
                <a:gd name="connsiteX522" fmla="*/ 651878 w 2317023"/>
                <a:gd name="connsiteY522" fmla="*/ 441113 h 2202165"/>
                <a:gd name="connsiteX523" fmla="*/ 637595 w 2317023"/>
                <a:gd name="connsiteY523" fmla="*/ 456661 h 2202165"/>
                <a:gd name="connsiteX524" fmla="*/ 665102 w 2317023"/>
                <a:gd name="connsiteY524" fmla="*/ 501643 h 2202165"/>
                <a:gd name="connsiteX525" fmla="*/ 645757 w 2317023"/>
                <a:gd name="connsiteY525" fmla="*/ 518721 h 2202165"/>
                <a:gd name="connsiteX526" fmla="*/ 618968 w 2317023"/>
                <a:gd name="connsiteY526" fmla="*/ 492650 h 2202165"/>
                <a:gd name="connsiteX527" fmla="*/ 637576 w 2317023"/>
                <a:gd name="connsiteY527" fmla="*/ 456642 h 2202165"/>
                <a:gd name="connsiteX528" fmla="*/ 123584 w 2317023"/>
                <a:gd name="connsiteY528" fmla="*/ 1196961 h 2202165"/>
                <a:gd name="connsiteX529" fmla="*/ 121052 w 2317023"/>
                <a:gd name="connsiteY529" fmla="*/ 1184114 h 2202165"/>
                <a:gd name="connsiteX530" fmla="*/ 95737 w 2317023"/>
                <a:gd name="connsiteY530" fmla="*/ 1176312 h 2202165"/>
                <a:gd name="connsiteX531" fmla="*/ 33941 w 2317023"/>
                <a:gd name="connsiteY531" fmla="*/ 1221747 h 2202165"/>
                <a:gd name="connsiteX532" fmla="*/ 33375 w 2317023"/>
                <a:gd name="connsiteY532" fmla="*/ 1165468 h 2202165"/>
                <a:gd name="connsiteX533" fmla="*/ 98911 w 2317023"/>
                <a:gd name="connsiteY533" fmla="*/ 1065189 h 2202165"/>
                <a:gd name="connsiteX534" fmla="*/ 154510 w 2317023"/>
                <a:gd name="connsiteY534" fmla="*/ 1083741 h 2202165"/>
                <a:gd name="connsiteX535" fmla="*/ 123584 w 2317023"/>
                <a:gd name="connsiteY535" fmla="*/ 1196998 h 2202165"/>
                <a:gd name="connsiteX536" fmla="*/ 266690 w 2317023"/>
                <a:gd name="connsiteY536" fmla="*/ 1005491 h 2202165"/>
                <a:gd name="connsiteX537" fmla="*/ 296218 w 2317023"/>
                <a:gd name="connsiteY537" fmla="*/ 960736 h 2202165"/>
                <a:gd name="connsiteX538" fmla="*/ 385766 w 2317023"/>
                <a:gd name="connsiteY538" fmla="*/ 747521 h 2202165"/>
                <a:gd name="connsiteX539" fmla="*/ 409022 w 2317023"/>
                <a:gd name="connsiteY539" fmla="*/ 620190 h 2202165"/>
                <a:gd name="connsiteX540" fmla="*/ 385048 w 2317023"/>
                <a:gd name="connsiteY540" fmla="*/ 600561 h 2202165"/>
                <a:gd name="connsiteX541" fmla="*/ 385275 w 2317023"/>
                <a:gd name="connsiteY541" fmla="*/ 627444 h 2202165"/>
                <a:gd name="connsiteX542" fmla="*/ 270733 w 2317023"/>
                <a:gd name="connsiteY542" fmla="*/ 970257 h 2202165"/>
                <a:gd name="connsiteX543" fmla="*/ 224939 w 2317023"/>
                <a:gd name="connsiteY543" fmla="*/ 1031562 h 2202165"/>
                <a:gd name="connsiteX544" fmla="*/ 195694 w 2317023"/>
                <a:gd name="connsiteY544" fmla="*/ 1076619 h 2202165"/>
                <a:gd name="connsiteX545" fmla="*/ 178540 w 2317023"/>
                <a:gd name="connsiteY545" fmla="*/ 1075051 h 2202165"/>
                <a:gd name="connsiteX546" fmla="*/ 173647 w 2317023"/>
                <a:gd name="connsiteY546" fmla="*/ 1069194 h 2202165"/>
                <a:gd name="connsiteX547" fmla="*/ 161575 w 2317023"/>
                <a:gd name="connsiteY547" fmla="*/ 1071367 h 2202165"/>
                <a:gd name="connsiteX548" fmla="*/ 98835 w 2317023"/>
                <a:gd name="connsiteY548" fmla="*/ 1049698 h 2202165"/>
                <a:gd name="connsiteX549" fmla="*/ 102406 w 2317023"/>
                <a:gd name="connsiteY549" fmla="*/ 1028520 h 2202165"/>
                <a:gd name="connsiteX550" fmla="*/ 133559 w 2317023"/>
                <a:gd name="connsiteY550" fmla="*/ 919608 h 2202165"/>
                <a:gd name="connsiteX551" fmla="*/ 178181 w 2317023"/>
                <a:gd name="connsiteY551" fmla="*/ 842718 h 2202165"/>
                <a:gd name="connsiteX552" fmla="*/ 288699 w 2317023"/>
                <a:gd name="connsiteY552" fmla="*/ 598993 h 2202165"/>
                <a:gd name="connsiteX553" fmla="*/ 402353 w 2317023"/>
                <a:gd name="connsiteY553" fmla="*/ 479898 h 2202165"/>
                <a:gd name="connsiteX554" fmla="*/ 436755 w 2317023"/>
                <a:gd name="connsiteY554" fmla="*/ 455565 h 2202165"/>
                <a:gd name="connsiteX555" fmla="*/ 562821 w 2317023"/>
                <a:gd name="connsiteY555" fmla="*/ 473513 h 2202165"/>
                <a:gd name="connsiteX556" fmla="*/ 607689 w 2317023"/>
                <a:gd name="connsiteY556" fmla="*/ 453525 h 2202165"/>
                <a:gd name="connsiteX557" fmla="*/ 615983 w 2317023"/>
                <a:gd name="connsiteY557" fmla="*/ 514206 h 2202165"/>
                <a:gd name="connsiteX558" fmla="*/ 632551 w 2317023"/>
                <a:gd name="connsiteY558" fmla="*/ 526977 h 2202165"/>
                <a:gd name="connsiteX559" fmla="*/ 620290 w 2317023"/>
                <a:gd name="connsiteY559" fmla="*/ 574226 h 2202165"/>
                <a:gd name="connsiteX560" fmla="*/ 609352 w 2317023"/>
                <a:gd name="connsiteY560" fmla="*/ 641538 h 2202165"/>
                <a:gd name="connsiteX561" fmla="*/ 530913 w 2317023"/>
                <a:gd name="connsiteY561" fmla="*/ 850520 h 2202165"/>
                <a:gd name="connsiteX562" fmla="*/ 552865 w 2317023"/>
                <a:gd name="connsiteY562" fmla="*/ 871377 h 2202165"/>
                <a:gd name="connsiteX563" fmla="*/ 615719 w 2317023"/>
                <a:gd name="connsiteY563" fmla="*/ 867655 h 2202165"/>
                <a:gd name="connsiteX564" fmla="*/ 616210 w 2317023"/>
                <a:gd name="connsiteY564" fmla="*/ 892914 h 2202165"/>
                <a:gd name="connsiteX565" fmla="*/ 612904 w 2317023"/>
                <a:gd name="connsiteY565" fmla="*/ 978702 h 2202165"/>
                <a:gd name="connsiteX566" fmla="*/ 482833 w 2317023"/>
                <a:gd name="connsiteY566" fmla="*/ 1029880 h 2202165"/>
                <a:gd name="connsiteX567" fmla="*/ 345337 w 2317023"/>
                <a:gd name="connsiteY567" fmla="*/ 1038136 h 2202165"/>
                <a:gd name="connsiteX568" fmla="*/ 266728 w 2317023"/>
                <a:gd name="connsiteY568" fmla="*/ 1005472 h 2202165"/>
                <a:gd name="connsiteX569" fmla="*/ 570605 w 2317023"/>
                <a:gd name="connsiteY569" fmla="*/ 1034301 h 2202165"/>
                <a:gd name="connsiteX570" fmla="*/ 433600 w 2317023"/>
                <a:gd name="connsiteY570" fmla="*/ 1096040 h 2202165"/>
                <a:gd name="connsiteX571" fmla="*/ 283372 w 2317023"/>
                <a:gd name="connsiteY571" fmla="*/ 1069176 h 2202165"/>
                <a:gd name="connsiteX572" fmla="*/ 271847 w 2317023"/>
                <a:gd name="connsiteY572" fmla="*/ 1063791 h 2202165"/>
                <a:gd name="connsiteX573" fmla="*/ 277062 w 2317023"/>
                <a:gd name="connsiteY573" fmla="*/ 1026083 h 2202165"/>
                <a:gd name="connsiteX574" fmla="*/ 289077 w 2317023"/>
                <a:gd name="connsiteY574" fmla="*/ 1034622 h 2202165"/>
                <a:gd name="connsiteX575" fmla="*/ 488973 w 2317023"/>
                <a:gd name="connsiteY575" fmla="*/ 1052551 h 2202165"/>
                <a:gd name="connsiteX576" fmla="*/ 570605 w 2317023"/>
                <a:gd name="connsiteY576" fmla="*/ 1034301 h 2202165"/>
                <a:gd name="connsiteX577" fmla="*/ 353328 w 2317023"/>
                <a:gd name="connsiteY577" fmla="*/ 1965126 h 2202165"/>
                <a:gd name="connsiteX578" fmla="*/ 399633 w 2317023"/>
                <a:gd name="connsiteY578" fmla="*/ 2035158 h 2202165"/>
                <a:gd name="connsiteX579" fmla="*/ 324405 w 2317023"/>
                <a:gd name="connsiteY579" fmla="*/ 2018741 h 2202165"/>
                <a:gd name="connsiteX580" fmla="*/ 271262 w 2317023"/>
                <a:gd name="connsiteY580" fmla="*/ 1993615 h 2202165"/>
                <a:gd name="connsiteX581" fmla="*/ 212395 w 2317023"/>
                <a:gd name="connsiteY581" fmla="*/ 1970094 h 2202165"/>
                <a:gd name="connsiteX582" fmla="*/ 225695 w 2317023"/>
                <a:gd name="connsiteY582" fmla="*/ 1909602 h 2202165"/>
                <a:gd name="connsiteX583" fmla="*/ 317188 w 2317023"/>
                <a:gd name="connsiteY583" fmla="*/ 1915723 h 2202165"/>
                <a:gd name="connsiteX584" fmla="*/ 353291 w 2317023"/>
                <a:gd name="connsiteY584" fmla="*/ 1965107 h 2202165"/>
                <a:gd name="connsiteX585" fmla="*/ 228661 w 2317023"/>
                <a:gd name="connsiteY585" fmla="*/ 1899250 h 2202165"/>
                <a:gd name="connsiteX586" fmla="*/ 238976 w 2317023"/>
                <a:gd name="connsiteY586" fmla="*/ 1868361 h 2202165"/>
                <a:gd name="connsiteX587" fmla="*/ 313126 w 2317023"/>
                <a:gd name="connsiteY587" fmla="*/ 1880717 h 2202165"/>
                <a:gd name="connsiteX588" fmla="*/ 312900 w 2317023"/>
                <a:gd name="connsiteY588" fmla="*/ 1894942 h 2202165"/>
                <a:gd name="connsiteX589" fmla="*/ 277024 w 2317023"/>
                <a:gd name="connsiteY589" fmla="*/ 1903349 h 2202165"/>
                <a:gd name="connsiteX590" fmla="*/ 228642 w 2317023"/>
                <a:gd name="connsiteY590" fmla="*/ 1899250 h 2202165"/>
                <a:gd name="connsiteX591" fmla="*/ 472385 w 2317023"/>
                <a:gd name="connsiteY591" fmla="*/ 1844028 h 2202165"/>
                <a:gd name="connsiteX592" fmla="*/ 444954 w 2317023"/>
                <a:gd name="connsiteY592" fmla="*/ 1824003 h 2202165"/>
                <a:gd name="connsiteX593" fmla="*/ 449167 w 2317023"/>
                <a:gd name="connsiteY593" fmla="*/ 1782989 h 2202165"/>
                <a:gd name="connsiteX594" fmla="*/ 444822 w 2317023"/>
                <a:gd name="connsiteY594" fmla="*/ 1607822 h 2202165"/>
                <a:gd name="connsiteX595" fmla="*/ 459085 w 2317023"/>
                <a:gd name="connsiteY595" fmla="*/ 1512815 h 2202165"/>
                <a:gd name="connsiteX596" fmla="*/ 467700 w 2317023"/>
                <a:gd name="connsiteY596" fmla="*/ 1288549 h 2202165"/>
                <a:gd name="connsiteX597" fmla="*/ 467058 w 2317023"/>
                <a:gd name="connsiteY597" fmla="*/ 1211885 h 2202165"/>
                <a:gd name="connsiteX598" fmla="*/ 488897 w 2317023"/>
                <a:gd name="connsiteY598" fmla="*/ 1153301 h 2202165"/>
                <a:gd name="connsiteX599" fmla="*/ 488160 w 2317023"/>
                <a:gd name="connsiteY599" fmla="*/ 1145556 h 2202165"/>
                <a:gd name="connsiteX600" fmla="*/ 468569 w 2317023"/>
                <a:gd name="connsiteY600" fmla="*/ 1161897 h 2202165"/>
                <a:gd name="connsiteX601" fmla="*/ 444879 w 2317023"/>
                <a:gd name="connsiteY601" fmla="*/ 1259890 h 2202165"/>
                <a:gd name="connsiteX602" fmla="*/ 438493 w 2317023"/>
                <a:gd name="connsiteY602" fmla="*/ 1504597 h 2202165"/>
                <a:gd name="connsiteX603" fmla="*/ 341597 w 2317023"/>
                <a:gd name="connsiteY603" fmla="*/ 1858745 h 2202165"/>
                <a:gd name="connsiteX604" fmla="*/ 336855 w 2317023"/>
                <a:gd name="connsiteY604" fmla="*/ 1862240 h 2202165"/>
                <a:gd name="connsiteX605" fmla="*/ 295651 w 2317023"/>
                <a:gd name="connsiteY605" fmla="*/ 1862184 h 2202165"/>
                <a:gd name="connsiteX606" fmla="*/ 187419 w 2317023"/>
                <a:gd name="connsiteY606" fmla="*/ 1840666 h 2202165"/>
                <a:gd name="connsiteX607" fmla="*/ 185587 w 2317023"/>
                <a:gd name="connsiteY607" fmla="*/ 1832655 h 2202165"/>
                <a:gd name="connsiteX608" fmla="*/ 265764 w 2317023"/>
                <a:gd name="connsiteY608" fmla="*/ 1449263 h 2202165"/>
                <a:gd name="connsiteX609" fmla="*/ 269921 w 2317023"/>
                <a:gd name="connsiteY609" fmla="*/ 1079604 h 2202165"/>
                <a:gd name="connsiteX610" fmla="*/ 423455 w 2317023"/>
                <a:gd name="connsiteY610" fmla="*/ 1114705 h 2202165"/>
                <a:gd name="connsiteX611" fmla="*/ 581789 w 2317023"/>
                <a:gd name="connsiteY611" fmla="*/ 1046486 h 2202165"/>
                <a:gd name="connsiteX612" fmla="*/ 592274 w 2317023"/>
                <a:gd name="connsiteY612" fmla="*/ 1021946 h 2202165"/>
                <a:gd name="connsiteX613" fmla="*/ 591102 w 2317023"/>
                <a:gd name="connsiteY613" fmla="*/ 1045674 h 2202165"/>
                <a:gd name="connsiteX614" fmla="*/ 611940 w 2317023"/>
                <a:gd name="connsiteY614" fmla="*/ 1303001 h 2202165"/>
                <a:gd name="connsiteX615" fmla="*/ 603590 w 2317023"/>
                <a:gd name="connsiteY615" fmla="*/ 1717018 h 2202165"/>
                <a:gd name="connsiteX616" fmla="*/ 588892 w 2317023"/>
                <a:gd name="connsiteY616" fmla="*/ 1850603 h 2202165"/>
                <a:gd name="connsiteX617" fmla="*/ 573816 w 2317023"/>
                <a:gd name="connsiteY617" fmla="*/ 1856119 h 2202165"/>
                <a:gd name="connsiteX618" fmla="*/ 472423 w 2317023"/>
                <a:gd name="connsiteY618" fmla="*/ 1844047 h 2202165"/>
                <a:gd name="connsiteX619" fmla="*/ 585038 w 2317023"/>
                <a:gd name="connsiteY619" fmla="*/ 1884816 h 2202165"/>
                <a:gd name="connsiteX620" fmla="*/ 546990 w 2317023"/>
                <a:gd name="connsiteY620" fmla="*/ 1895207 h 2202165"/>
                <a:gd name="connsiteX621" fmla="*/ 496303 w 2317023"/>
                <a:gd name="connsiteY621" fmla="*/ 1887725 h 2202165"/>
                <a:gd name="connsiteX622" fmla="*/ 499760 w 2317023"/>
                <a:gd name="connsiteY622" fmla="*/ 1872329 h 2202165"/>
                <a:gd name="connsiteX623" fmla="*/ 544779 w 2317023"/>
                <a:gd name="connsiteY623" fmla="*/ 1876674 h 2202165"/>
                <a:gd name="connsiteX624" fmla="*/ 581656 w 2317023"/>
                <a:gd name="connsiteY624" fmla="*/ 1874690 h 2202165"/>
                <a:gd name="connsiteX625" fmla="*/ 585057 w 2317023"/>
                <a:gd name="connsiteY625" fmla="*/ 1884816 h 2202165"/>
                <a:gd name="connsiteX626" fmla="*/ 680480 w 2317023"/>
                <a:gd name="connsiteY626" fmla="*/ 2014736 h 2202165"/>
                <a:gd name="connsiteX627" fmla="*/ 674453 w 2317023"/>
                <a:gd name="connsiteY627" fmla="*/ 2016550 h 2202165"/>
                <a:gd name="connsiteX628" fmla="*/ 513419 w 2317023"/>
                <a:gd name="connsiteY628" fmla="*/ 1978048 h 2202165"/>
                <a:gd name="connsiteX629" fmla="*/ 494395 w 2317023"/>
                <a:gd name="connsiteY629" fmla="*/ 1901309 h 2202165"/>
                <a:gd name="connsiteX630" fmla="*/ 562859 w 2317023"/>
                <a:gd name="connsiteY630" fmla="*/ 1911057 h 2202165"/>
                <a:gd name="connsiteX631" fmla="*/ 589855 w 2317023"/>
                <a:gd name="connsiteY631" fmla="*/ 1901460 h 2202165"/>
                <a:gd name="connsiteX632" fmla="*/ 648930 w 2317023"/>
                <a:gd name="connsiteY632" fmla="*/ 1941398 h 2202165"/>
                <a:gd name="connsiteX633" fmla="*/ 689794 w 2317023"/>
                <a:gd name="connsiteY633" fmla="*/ 1963331 h 2202165"/>
                <a:gd name="connsiteX634" fmla="*/ 680480 w 2317023"/>
                <a:gd name="connsiteY634" fmla="*/ 2014698 h 2202165"/>
                <a:gd name="connsiteX635" fmla="*/ 691116 w 2317023"/>
                <a:gd name="connsiteY635" fmla="*/ 1944515 h 2202165"/>
                <a:gd name="connsiteX636" fmla="*/ 611921 w 2317023"/>
                <a:gd name="connsiteY636" fmla="*/ 1906334 h 2202165"/>
                <a:gd name="connsiteX637" fmla="*/ 594220 w 2317023"/>
                <a:gd name="connsiteY637" fmla="*/ 1872480 h 2202165"/>
                <a:gd name="connsiteX638" fmla="*/ 607123 w 2317023"/>
                <a:gd name="connsiteY638" fmla="*/ 1856478 h 2202165"/>
                <a:gd name="connsiteX639" fmla="*/ 613829 w 2317023"/>
                <a:gd name="connsiteY639" fmla="*/ 1084743 h 2202165"/>
                <a:gd name="connsiteX640" fmla="*/ 603968 w 2317023"/>
                <a:gd name="connsiteY640" fmla="*/ 1022512 h 2202165"/>
                <a:gd name="connsiteX641" fmla="*/ 599415 w 2317023"/>
                <a:gd name="connsiteY641" fmla="*/ 1015768 h 2202165"/>
                <a:gd name="connsiteX642" fmla="*/ 620064 w 2317023"/>
                <a:gd name="connsiteY642" fmla="*/ 1000333 h 2202165"/>
                <a:gd name="connsiteX643" fmla="*/ 636349 w 2317023"/>
                <a:gd name="connsiteY643" fmla="*/ 975830 h 2202165"/>
                <a:gd name="connsiteX644" fmla="*/ 640580 w 2317023"/>
                <a:gd name="connsiteY644" fmla="*/ 974546 h 2202165"/>
                <a:gd name="connsiteX645" fmla="*/ 656733 w 2317023"/>
                <a:gd name="connsiteY645" fmla="*/ 1015069 h 2202165"/>
                <a:gd name="connsiteX646" fmla="*/ 707741 w 2317023"/>
                <a:gd name="connsiteY646" fmla="*/ 1104126 h 2202165"/>
                <a:gd name="connsiteX647" fmla="*/ 726085 w 2317023"/>
                <a:gd name="connsiteY647" fmla="*/ 1120769 h 2202165"/>
                <a:gd name="connsiteX648" fmla="*/ 719945 w 2317023"/>
                <a:gd name="connsiteY648" fmla="*/ 1164051 h 2202165"/>
                <a:gd name="connsiteX649" fmla="*/ 692023 w 2317023"/>
                <a:gd name="connsiteY649" fmla="*/ 1307063 h 2202165"/>
                <a:gd name="connsiteX650" fmla="*/ 708497 w 2317023"/>
                <a:gd name="connsiteY650" fmla="*/ 1768385 h 2202165"/>
                <a:gd name="connsiteX651" fmla="*/ 694139 w 2317023"/>
                <a:gd name="connsiteY651" fmla="*/ 1939395 h 2202165"/>
                <a:gd name="connsiteX652" fmla="*/ 691078 w 2317023"/>
                <a:gd name="connsiteY652" fmla="*/ 1944515 h 2202165"/>
                <a:gd name="connsiteX653" fmla="*/ 868001 w 2317023"/>
                <a:gd name="connsiteY653" fmla="*/ 2174959 h 2202165"/>
                <a:gd name="connsiteX654" fmla="*/ 804373 w 2317023"/>
                <a:gd name="connsiteY654" fmla="*/ 2181382 h 2202165"/>
                <a:gd name="connsiteX655" fmla="*/ 703736 w 2317023"/>
                <a:gd name="connsiteY655" fmla="*/ 2181117 h 2202165"/>
                <a:gd name="connsiteX656" fmla="*/ 698144 w 2317023"/>
                <a:gd name="connsiteY656" fmla="*/ 2163926 h 2202165"/>
                <a:gd name="connsiteX657" fmla="*/ 702433 w 2317023"/>
                <a:gd name="connsiteY657" fmla="*/ 2113446 h 2202165"/>
                <a:gd name="connsiteX658" fmla="*/ 770462 w 2317023"/>
                <a:gd name="connsiteY658" fmla="*/ 2124838 h 2202165"/>
                <a:gd name="connsiteX659" fmla="*/ 788145 w 2317023"/>
                <a:gd name="connsiteY659" fmla="*/ 2119681 h 2202165"/>
                <a:gd name="connsiteX660" fmla="*/ 827063 w 2317023"/>
                <a:gd name="connsiteY660" fmla="*/ 2113787 h 2202165"/>
                <a:gd name="connsiteX661" fmla="*/ 885741 w 2317023"/>
                <a:gd name="connsiteY661" fmla="*/ 2170047 h 2202165"/>
                <a:gd name="connsiteX662" fmla="*/ 867983 w 2317023"/>
                <a:gd name="connsiteY662" fmla="*/ 2174978 h 2202165"/>
                <a:gd name="connsiteX663" fmla="*/ 708610 w 2317023"/>
                <a:gd name="connsiteY663" fmla="*/ 2107288 h 2202165"/>
                <a:gd name="connsiteX664" fmla="*/ 749795 w 2317023"/>
                <a:gd name="connsiteY664" fmla="*/ 2115524 h 2202165"/>
                <a:gd name="connsiteX665" fmla="*/ 731281 w 2317023"/>
                <a:gd name="connsiteY665" fmla="*/ 2118774 h 2202165"/>
                <a:gd name="connsiteX666" fmla="*/ 708629 w 2317023"/>
                <a:gd name="connsiteY666" fmla="*/ 2107288 h 2202165"/>
                <a:gd name="connsiteX667" fmla="*/ 980918 w 2317023"/>
                <a:gd name="connsiteY667" fmla="*/ 2120247 h 2202165"/>
                <a:gd name="connsiteX668" fmla="*/ 1007159 w 2317023"/>
                <a:gd name="connsiteY668" fmla="*/ 2169952 h 2202165"/>
                <a:gd name="connsiteX669" fmla="*/ 985679 w 2317023"/>
                <a:gd name="connsiteY669" fmla="*/ 2183422 h 2202165"/>
                <a:gd name="connsiteX670" fmla="*/ 908374 w 2317023"/>
                <a:gd name="connsiteY670" fmla="*/ 2151570 h 2202165"/>
                <a:gd name="connsiteX671" fmla="*/ 842384 w 2317023"/>
                <a:gd name="connsiteY671" fmla="*/ 2102225 h 2202165"/>
                <a:gd name="connsiteX672" fmla="*/ 865187 w 2317023"/>
                <a:gd name="connsiteY672" fmla="*/ 2022841 h 2202165"/>
                <a:gd name="connsiteX673" fmla="*/ 876446 w 2317023"/>
                <a:gd name="connsiteY673" fmla="*/ 2043471 h 2202165"/>
                <a:gd name="connsiteX674" fmla="*/ 952826 w 2317023"/>
                <a:gd name="connsiteY674" fmla="*/ 2086752 h 2202165"/>
                <a:gd name="connsiteX675" fmla="*/ 965049 w 2317023"/>
                <a:gd name="connsiteY675" fmla="*/ 2086525 h 2202165"/>
                <a:gd name="connsiteX676" fmla="*/ 980900 w 2317023"/>
                <a:gd name="connsiteY676" fmla="*/ 2120247 h 2202165"/>
                <a:gd name="connsiteX677" fmla="*/ 875483 w 2317023"/>
                <a:gd name="connsiteY677" fmla="*/ 2014604 h 2202165"/>
                <a:gd name="connsiteX678" fmla="*/ 924167 w 2317023"/>
                <a:gd name="connsiteY678" fmla="*/ 2041071 h 2202165"/>
                <a:gd name="connsiteX679" fmla="*/ 953261 w 2317023"/>
                <a:gd name="connsiteY679" fmla="*/ 2052142 h 2202165"/>
                <a:gd name="connsiteX680" fmla="*/ 957833 w 2317023"/>
                <a:gd name="connsiteY680" fmla="*/ 2068125 h 2202165"/>
                <a:gd name="connsiteX681" fmla="*/ 936333 w 2317023"/>
                <a:gd name="connsiteY681" fmla="*/ 2063893 h 2202165"/>
                <a:gd name="connsiteX682" fmla="*/ 885684 w 2317023"/>
                <a:gd name="connsiteY682" fmla="*/ 2036273 h 2202165"/>
                <a:gd name="connsiteX683" fmla="*/ 875464 w 2317023"/>
                <a:gd name="connsiteY683" fmla="*/ 2014585 h 2202165"/>
                <a:gd name="connsiteX684" fmla="*/ 1329645 w 2317023"/>
                <a:gd name="connsiteY684" fmla="*/ 1930176 h 2202165"/>
                <a:gd name="connsiteX685" fmla="*/ 1371415 w 2317023"/>
                <a:gd name="connsiteY685" fmla="*/ 1994541 h 2202165"/>
                <a:gd name="connsiteX686" fmla="*/ 1340489 w 2317023"/>
                <a:gd name="connsiteY686" fmla="*/ 2005819 h 2202165"/>
                <a:gd name="connsiteX687" fmla="*/ 1242780 w 2317023"/>
                <a:gd name="connsiteY687" fmla="*/ 1975819 h 2202165"/>
                <a:gd name="connsiteX688" fmla="*/ 1223075 w 2317023"/>
                <a:gd name="connsiteY688" fmla="*/ 1962575 h 2202165"/>
                <a:gd name="connsiteX689" fmla="*/ 1221545 w 2317023"/>
                <a:gd name="connsiteY689" fmla="*/ 1841591 h 2202165"/>
                <a:gd name="connsiteX690" fmla="*/ 1289481 w 2317023"/>
                <a:gd name="connsiteY690" fmla="*/ 1845729 h 2202165"/>
                <a:gd name="connsiteX691" fmla="*/ 1329645 w 2317023"/>
                <a:gd name="connsiteY691" fmla="*/ 1930176 h 2202165"/>
                <a:gd name="connsiteX692" fmla="*/ 1225569 w 2317023"/>
                <a:gd name="connsiteY692" fmla="*/ 1784859 h 2202165"/>
                <a:gd name="connsiteX693" fmla="*/ 1286401 w 2317023"/>
                <a:gd name="connsiteY693" fmla="*/ 1773599 h 2202165"/>
                <a:gd name="connsiteX694" fmla="*/ 1286420 w 2317023"/>
                <a:gd name="connsiteY694" fmla="*/ 1820999 h 2202165"/>
                <a:gd name="connsiteX695" fmla="*/ 1227723 w 2317023"/>
                <a:gd name="connsiteY695" fmla="*/ 1820999 h 2202165"/>
                <a:gd name="connsiteX696" fmla="*/ 1225588 w 2317023"/>
                <a:gd name="connsiteY696" fmla="*/ 1784878 h 2202165"/>
                <a:gd name="connsiteX697" fmla="*/ 1295639 w 2317023"/>
                <a:gd name="connsiteY697" fmla="*/ 1126947 h 2202165"/>
                <a:gd name="connsiteX698" fmla="*/ 1358625 w 2317023"/>
                <a:gd name="connsiteY698" fmla="*/ 1746981 h 2202165"/>
                <a:gd name="connsiteX699" fmla="*/ 1253718 w 2317023"/>
                <a:gd name="connsiteY699" fmla="*/ 1759487 h 2202165"/>
                <a:gd name="connsiteX700" fmla="*/ 1195852 w 2317023"/>
                <a:gd name="connsiteY700" fmla="*/ 1769594 h 2202165"/>
                <a:gd name="connsiteX701" fmla="*/ 1118527 w 2317023"/>
                <a:gd name="connsiteY701" fmla="*/ 1759204 h 2202165"/>
                <a:gd name="connsiteX702" fmla="*/ 1130864 w 2317023"/>
                <a:gd name="connsiteY702" fmla="*/ 1655185 h 2202165"/>
                <a:gd name="connsiteX703" fmla="*/ 1098483 w 2317023"/>
                <a:gd name="connsiteY703" fmla="*/ 1362208 h 2202165"/>
                <a:gd name="connsiteX704" fmla="*/ 1013186 w 2317023"/>
                <a:gd name="connsiteY704" fmla="*/ 1115914 h 2202165"/>
                <a:gd name="connsiteX705" fmla="*/ 986850 w 2317023"/>
                <a:gd name="connsiteY705" fmla="*/ 1102369 h 2202165"/>
                <a:gd name="connsiteX706" fmla="*/ 998545 w 2317023"/>
                <a:gd name="connsiteY706" fmla="*/ 1124378 h 2202165"/>
                <a:gd name="connsiteX707" fmla="*/ 1045907 w 2317023"/>
                <a:gd name="connsiteY707" fmla="*/ 1280916 h 2202165"/>
                <a:gd name="connsiteX708" fmla="*/ 1082954 w 2317023"/>
                <a:gd name="connsiteY708" fmla="*/ 1394230 h 2202165"/>
                <a:gd name="connsiteX709" fmla="*/ 1080441 w 2317023"/>
                <a:gd name="connsiteY709" fmla="*/ 1808625 h 2202165"/>
                <a:gd name="connsiteX710" fmla="*/ 1033060 w 2317023"/>
                <a:gd name="connsiteY710" fmla="*/ 1977500 h 2202165"/>
                <a:gd name="connsiteX711" fmla="*/ 1004080 w 2317023"/>
                <a:gd name="connsiteY711" fmla="*/ 2049686 h 2202165"/>
                <a:gd name="connsiteX712" fmla="*/ 921466 w 2317023"/>
                <a:gd name="connsiteY712" fmla="*/ 2017022 h 2202165"/>
                <a:gd name="connsiteX713" fmla="*/ 848958 w 2317023"/>
                <a:gd name="connsiteY713" fmla="*/ 1974080 h 2202165"/>
                <a:gd name="connsiteX714" fmla="*/ 849128 w 2317023"/>
                <a:gd name="connsiteY714" fmla="*/ 1966713 h 2202165"/>
                <a:gd name="connsiteX715" fmla="*/ 901950 w 2317023"/>
                <a:gd name="connsiteY715" fmla="*/ 1768196 h 2202165"/>
                <a:gd name="connsiteX716" fmla="*/ 902234 w 2317023"/>
                <a:gd name="connsiteY716" fmla="*/ 1618175 h 2202165"/>
                <a:gd name="connsiteX717" fmla="*/ 816785 w 2317023"/>
                <a:gd name="connsiteY717" fmla="*/ 1374091 h 2202165"/>
                <a:gd name="connsiteX718" fmla="*/ 803485 w 2317023"/>
                <a:gd name="connsiteY718" fmla="*/ 1280293 h 2202165"/>
                <a:gd name="connsiteX719" fmla="*/ 795078 w 2317023"/>
                <a:gd name="connsiteY719" fmla="*/ 1296956 h 2202165"/>
                <a:gd name="connsiteX720" fmla="*/ 868209 w 2317023"/>
                <a:gd name="connsiteY720" fmla="*/ 1553338 h 2202165"/>
                <a:gd name="connsiteX721" fmla="*/ 869966 w 2317023"/>
                <a:gd name="connsiteY721" fmla="*/ 1800029 h 2202165"/>
                <a:gd name="connsiteX722" fmla="*/ 826194 w 2317023"/>
                <a:gd name="connsiteY722" fmla="*/ 1972645 h 2202165"/>
                <a:gd name="connsiteX723" fmla="*/ 862995 w 2317023"/>
                <a:gd name="connsiteY723" fmla="*/ 2004459 h 2202165"/>
                <a:gd name="connsiteX724" fmla="*/ 821943 w 2317023"/>
                <a:gd name="connsiteY724" fmla="*/ 2092854 h 2202165"/>
                <a:gd name="connsiteX725" fmla="*/ 804619 w 2317023"/>
                <a:gd name="connsiteY725" fmla="*/ 2090965 h 2202165"/>
                <a:gd name="connsiteX726" fmla="*/ 757087 w 2317023"/>
                <a:gd name="connsiteY726" fmla="*/ 2092816 h 2202165"/>
                <a:gd name="connsiteX727" fmla="*/ 696652 w 2317023"/>
                <a:gd name="connsiteY727" fmla="*/ 2078100 h 2202165"/>
                <a:gd name="connsiteX728" fmla="*/ 714240 w 2317023"/>
                <a:gd name="connsiteY728" fmla="*/ 1990309 h 2202165"/>
                <a:gd name="connsiteX729" fmla="*/ 737477 w 2317023"/>
                <a:gd name="connsiteY729" fmla="*/ 1634649 h 2202165"/>
                <a:gd name="connsiteX730" fmla="*/ 723346 w 2317023"/>
                <a:gd name="connsiteY730" fmla="*/ 1222994 h 2202165"/>
                <a:gd name="connsiteX731" fmla="*/ 735456 w 2317023"/>
                <a:gd name="connsiteY731" fmla="*/ 1126966 h 2202165"/>
                <a:gd name="connsiteX732" fmla="*/ 847787 w 2317023"/>
                <a:gd name="connsiteY732" fmla="*/ 1139416 h 2202165"/>
                <a:gd name="connsiteX733" fmla="*/ 967165 w 2317023"/>
                <a:gd name="connsiteY733" fmla="*/ 1104315 h 2202165"/>
                <a:gd name="connsiteX734" fmla="*/ 980597 w 2317023"/>
                <a:gd name="connsiteY734" fmla="*/ 1087841 h 2202165"/>
                <a:gd name="connsiteX735" fmla="*/ 1076984 w 2317023"/>
                <a:gd name="connsiteY735" fmla="*/ 1122205 h 2202165"/>
                <a:gd name="connsiteX736" fmla="*/ 1295677 w 2317023"/>
                <a:gd name="connsiteY736" fmla="*/ 1126966 h 2202165"/>
                <a:gd name="connsiteX737" fmla="*/ 1291596 w 2317023"/>
                <a:gd name="connsiteY737" fmla="*/ 1020850 h 2202165"/>
                <a:gd name="connsiteX738" fmla="*/ 1287459 w 2317023"/>
                <a:gd name="connsiteY738" fmla="*/ 1086802 h 2202165"/>
                <a:gd name="connsiteX739" fmla="*/ 1287459 w 2317023"/>
                <a:gd name="connsiteY739" fmla="*/ 1108414 h 2202165"/>
                <a:gd name="connsiteX740" fmla="*/ 1087620 w 2317023"/>
                <a:gd name="connsiteY740" fmla="*/ 1099157 h 2202165"/>
                <a:gd name="connsiteX741" fmla="*/ 922901 w 2317023"/>
                <a:gd name="connsiteY741" fmla="*/ 996101 h 2202165"/>
                <a:gd name="connsiteX742" fmla="*/ 870344 w 2317023"/>
                <a:gd name="connsiteY742" fmla="*/ 904419 h 2202165"/>
                <a:gd name="connsiteX743" fmla="*/ 865187 w 2317023"/>
                <a:gd name="connsiteY743" fmla="*/ 900414 h 2202165"/>
                <a:gd name="connsiteX744" fmla="*/ 880073 w 2317023"/>
                <a:gd name="connsiteY744" fmla="*/ 954501 h 2202165"/>
                <a:gd name="connsiteX745" fmla="*/ 937335 w 2317023"/>
                <a:gd name="connsiteY745" fmla="*/ 1049660 h 2202165"/>
                <a:gd name="connsiteX746" fmla="*/ 968091 w 2317023"/>
                <a:gd name="connsiteY746" fmla="*/ 1080473 h 2202165"/>
                <a:gd name="connsiteX747" fmla="*/ 944533 w 2317023"/>
                <a:gd name="connsiteY747" fmla="*/ 1096115 h 2202165"/>
                <a:gd name="connsiteX748" fmla="*/ 745242 w 2317023"/>
                <a:gd name="connsiteY748" fmla="*/ 1109925 h 2202165"/>
                <a:gd name="connsiteX749" fmla="*/ 682842 w 2317023"/>
                <a:gd name="connsiteY749" fmla="*/ 1030220 h 2202165"/>
                <a:gd name="connsiteX750" fmla="*/ 624182 w 2317023"/>
                <a:gd name="connsiteY750" fmla="*/ 871604 h 2202165"/>
                <a:gd name="connsiteX751" fmla="*/ 716186 w 2317023"/>
                <a:gd name="connsiteY751" fmla="*/ 886358 h 2202165"/>
                <a:gd name="connsiteX752" fmla="*/ 729240 w 2317023"/>
                <a:gd name="connsiteY752" fmla="*/ 847875 h 2202165"/>
                <a:gd name="connsiteX753" fmla="*/ 784801 w 2317023"/>
                <a:gd name="connsiteY753" fmla="*/ 705751 h 2202165"/>
                <a:gd name="connsiteX754" fmla="*/ 818353 w 2317023"/>
                <a:gd name="connsiteY754" fmla="*/ 707300 h 2202165"/>
                <a:gd name="connsiteX755" fmla="*/ 892599 w 2317023"/>
                <a:gd name="connsiteY755" fmla="*/ 744291 h 2202165"/>
                <a:gd name="connsiteX756" fmla="*/ 973532 w 2317023"/>
                <a:gd name="connsiteY756" fmla="*/ 838429 h 2202165"/>
                <a:gd name="connsiteX757" fmla="*/ 1056788 w 2317023"/>
                <a:gd name="connsiteY757" fmla="*/ 946718 h 2202165"/>
                <a:gd name="connsiteX758" fmla="*/ 1168005 w 2317023"/>
                <a:gd name="connsiteY758" fmla="*/ 1027046 h 2202165"/>
                <a:gd name="connsiteX759" fmla="*/ 1194737 w 2317023"/>
                <a:gd name="connsiteY759" fmla="*/ 1042519 h 2202165"/>
                <a:gd name="connsiteX760" fmla="*/ 1192187 w 2317023"/>
                <a:gd name="connsiteY760" fmla="*/ 1035737 h 2202165"/>
                <a:gd name="connsiteX761" fmla="*/ 1175128 w 2317023"/>
                <a:gd name="connsiteY761" fmla="*/ 1019924 h 2202165"/>
                <a:gd name="connsiteX762" fmla="*/ 1157671 w 2317023"/>
                <a:gd name="connsiteY762" fmla="*/ 1007550 h 2202165"/>
                <a:gd name="connsiteX763" fmla="*/ 1220506 w 2317023"/>
                <a:gd name="connsiteY763" fmla="*/ 1013690 h 2202165"/>
                <a:gd name="connsiteX764" fmla="*/ 1291578 w 2317023"/>
                <a:gd name="connsiteY764" fmla="*/ 1020888 h 2202165"/>
                <a:gd name="connsiteX765" fmla="*/ 1072790 w 2317023"/>
                <a:gd name="connsiteY765" fmla="*/ 800986 h 2202165"/>
                <a:gd name="connsiteX766" fmla="*/ 1064912 w 2317023"/>
                <a:gd name="connsiteY766" fmla="*/ 834462 h 2202165"/>
                <a:gd name="connsiteX767" fmla="*/ 1046398 w 2317023"/>
                <a:gd name="connsiteY767" fmla="*/ 827340 h 2202165"/>
                <a:gd name="connsiteX768" fmla="*/ 991763 w 2317023"/>
                <a:gd name="connsiteY768" fmla="*/ 789310 h 2202165"/>
                <a:gd name="connsiteX769" fmla="*/ 996542 w 2317023"/>
                <a:gd name="connsiteY769" fmla="*/ 774046 h 2202165"/>
                <a:gd name="connsiteX770" fmla="*/ 1051593 w 2317023"/>
                <a:gd name="connsiteY770" fmla="*/ 768605 h 2202165"/>
                <a:gd name="connsiteX771" fmla="*/ 1072809 w 2317023"/>
                <a:gd name="connsiteY771" fmla="*/ 800967 h 2202165"/>
                <a:gd name="connsiteX772" fmla="*/ 1061190 w 2317023"/>
                <a:gd name="connsiteY772" fmla="*/ 746520 h 2202165"/>
                <a:gd name="connsiteX773" fmla="*/ 1071751 w 2317023"/>
                <a:gd name="connsiteY773" fmla="*/ 675486 h 2202165"/>
                <a:gd name="connsiteX774" fmla="*/ 1078250 w 2317023"/>
                <a:gd name="connsiteY774" fmla="*/ 653761 h 2202165"/>
                <a:gd name="connsiteX775" fmla="*/ 1250355 w 2317023"/>
                <a:gd name="connsiteY775" fmla="*/ 684177 h 2202165"/>
                <a:gd name="connsiteX776" fmla="*/ 1231596 w 2317023"/>
                <a:gd name="connsiteY776" fmla="*/ 776615 h 2202165"/>
                <a:gd name="connsiteX777" fmla="*/ 1156349 w 2317023"/>
                <a:gd name="connsiteY777" fmla="*/ 766810 h 2202165"/>
                <a:gd name="connsiteX778" fmla="*/ 1105209 w 2317023"/>
                <a:gd name="connsiteY778" fmla="*/ 762352 h 2202165"/>
                <a:gd name="connsiteX779" fmla="*/ 1080403 w 2317023"/>
                <a:gd name="connsiteY779" fmla="*/ 772685 h 2202165"/>
                <a:gd name="connsiteX780" fmla="*/ 1061172 w 2317023"/>
                <a:gd name="connsiteY780" fmla="*/ 746520 h 2202165"/>
                <a:gd name="connsiteX781" fmla="*/ 1044377 w 2317023"/>
                <a:gd name="connsiteY781" fmla="*/ 840696 h 2202165"/>
                <a:gd name="connsiteX782" fmla="*/ 1060510 w 2317023"/>
                <a:gd name="connsiteY782" fmla="*/ 845174 h 2202165"/>
                <a:gd name="connsiteX783" fmla="*/ 1065441 w 2317023"/>
                <a:gd name="connsiteY783" fmla="*/ 857869 h 2202165"/>
                <a:gd name="connsiteX784" fmla="*/ 1211268 w 2317023"/>
                <a:gd name="connsiteY784" fmla="*/ 897372 h 2202165"/>
                <a:gd name="connsiteX785" fmla="*/ 1207074 w 2317023"/>
                <a:gd name="connsiteY785" fmla="*/ 910729 h 2202165"/>
                <a:gd name="connsiteX786" fmla="*/ 1191394 w 2317023"/>
                <a:gd name="connsiteY786" fmla="*/ 906837 h 2202165"/>
                <a:gd name="connsiteX787" fmla="*/ 1145278 w 2317023"/>
                <a:gd name="connsiteY787" fmla="*/ 901453 h 2202165"/>
                <a:gd name="connsiteX788" fmla="*/ 1044358 w 2317023"/>
                <a:gd name="connsiteY788" fmla="*/ 875684 h 2202165"/>
                <a:gd name="connsiteX789" fmla="*/ 1044358 w 2317023"/>
                <a:gd name="connsiteY789" fmla="*/ 840678 h 2202165"/>
                <a:gd name="connsiteX790" fmla="*/ 1214177 w 2317023"/>
                <a:gd name="connsiteY790" fmla="*/ 935288 h 2202165"/>
                <a:gd name="connsiteX791" fmla="*/ 1227817 w 2317023"/>
                <a:gd name="connsiteY791" fmla="*/ 902530 h 2202165"/>
                <a:gd name="connsiteX792" fmla="*/ 1247805 w 2317023"/>
                <a:gd name="connsiteY792" fmla="*/ 907064 h 2202165"/>
                <a:gd name="connsiteX793" fmla="*/ 1254474 w 2317023"/>
                <a:gd name="connsiteY793" fmla="*/ 933361 h 2202165"/>
                <a:gd name="connsiteX794" fmla="*/ 1224341 w 2317023"/>
                <a:gd name="connsiteY794" fmla="*/ 939293 h 2202165"/>
                <a:gd name="connsiteX795" fmla="*/ 1181419 w 2317023"/>
                <a:gd name="connsiteY795" fmla="*/ 939445 h 2202165"/>
                <a:gd name="connsiteX796" fmla="*/ 1080309 w 2317023"/>
                <a:gd name="connsiteY796" fmla="*/ 939652 h 2202165"/>
                <a:gd name="connsiteX797" fmla="*/ 1073130 w 2317023"/>
                <a:gd name="connsiteY797" fmla="*/ 936535 h 2202165"/>
                <a:gd name="connsiteX798" fmla="*/ 1044377 w 2317023"/>
                <a:gd name="connsiteY798" fmla="*/ 896314 h 2202165"/>
                <a:gd name="connsiteX799" fmla="*/ 1139120 w 2317023"/>
                <a:gd name="connsiteY799" fmla="*/ 928223 h 2202165"/>
                <a:gd name="connsiteX800" fmla="*/ 1214177 w 2317023"/>
                <a:gd name="connsiteY800" fmla="*/ 935288 h 2202165"/>
                <a:gd name="connsiteX801" fmla="*/ 1260651 w 2317023"/>
                <a:gd name="connsiteY801" fmla="*/ 999238 h 2202165"/>
                <a:gd name="connsiteX802" fmla="*/ 1220506 w 2317023"/>
                <a:gd name="connsiteY802" fmla="*/ 999238 h 2202165"/>
                <a:gd name="connsiteX803" fmla="*/ 1153383 w 2317023"/>
                <a:gd name="connsiteY803" fmla="*/ 993948 h 2202165"/>
                <a:gd name="connsiteX804" fmla="*/ 1142558 w 2317023"/>
                <a:gd name="connsiteY804" fmla="*/ 998860 h 2202165"/>
                <a:gd name="connsiteX805" fmla="*/ 1087620 w 2317023"/>
                <a:gd name="connsiteY805" fmla="*/ 953972 h 2202165"/>
                <a:gd name="connsiteX806" fmla="*/ 1248145 w 2317023"/>
                <a:gd name="connsiteY806" fmla="*/ 956164 h 2202165"/>
                <a:gd name="connsiteX807" fmla="*/ 1260651 w 2317023"/>
                <a:gd name="connsiteY807" fmla="*/ 999238 h 2202165"/>
                <a:gd name="connsiteX808" fmla="*/ 1330665 w 2317023"/>
                <a:gd name="connsiteY808" fmla="*/ 856150 h 2202165"/>
                <a:gd name="connsiteX809" fmla="*/ 1328738 w 2317023"/>
                <a:gd name="connsiteY809" fmla="*/ 893310 h 2202165"/>
                <a:gd name="connsiteX810" fmla="*/ 1291086 w 2317023"/>
                <a:gd name="connsiteY810" fmla="*/ 903947 h 2202165"/>
                <a:gd name="connsiteX811" fmla="*/ 1147810 w 2317023"/>
                <a:gd name="connsiteY811" fmla="*/ 859815 h 2202165"/>
                <a:gd name="connsiteX812" fmla="*/ 1077324 w 2317023"/>
                <a:gd name="connsiteY812" fmla="*/ 844777 h 2202165"/>
                <a:gd name="connsiteX813" fmla="*/ 1086109 w 2317023"/>
                <a:gd name="connsiteY813" fmla="*/ 811357 h 2202165"/>
                <a:gd name="connsiteX814" fmla="*/ 1091436 w 2317023"/>
                <a:gd name="connsiteY814" fmla="*/ 804178 h 2202165"/>
                <a:gd name="connsiteX815" fmla="*/ 1095082 w 2317023"/>
                <a:gd name="connsiteY815" fmla="*/ 776709 h 2202165"/>
                <a:gd name="connsiteX816" fmla="*/ 1246652 w 2317023"/>
                <a:gd name="connsiteY816" fmla="*/ 802176 h 2202165"/>
                <a:gd name="connsiteX817" fmla="*/ 1299248 w 2317023"/>
                <a:gd name="connsiteY817" fmla="*/ 823864 h 2202165"/>
                <a:gd name="connsiteX818" fmla="*/ 1308108 w 2317023"/>
                <a:gd name="connsiteY818" fmla="*/ 817100 h 2202165"/>
                <a:gd name="connsiteX819" fmla="*/ 1248447 w 2317023"/>
                <a:gd name="connsiteY819" fmla="*/ 780828 h 2202165"/>
                <a:gd name="connsiteX820" fmla="*/ 1263731 w 2317023"/>
                <a:gd name="connsiteY820" fmla="*/ 684177 h 2202165"/>
                <a:gd name="connsiteX821" fmla="*/ 1330665 w 2317023"/>
                <a:gd name="connsiteY821" fmla="*/ 856150 h 2202165"/>
                <a:gd name="connsiteX822" fmla="*/ 1256533 w 2317023"/>
                <a:gd name="connsiteY822" fmla="*/ 671784 h 2202165"/>
                <a:gd name="connsiteX823" fmla="*/ 1108647 w 2317023"/>
                <a:gd name="connsiteY823" fmla="*/ 637400 h 2202165"/>
                <a:gd name="connsiteX824" fmla="*/ 1065006 w 2317023"/>
                <a:gd name="connsiteY824" fmla="*/ 635832 h 2202165"/>
                <a:gd name="connsiteX825" fmla="*/ 1040183 w 2317023"/>
                <a:gd name="connsiteY825" fmla="*/ 738699 h 2202165"/>
                <a:gd name="connsiteX826" fmla="*/ 1029924 w 2317023"/>
                <a:gd name="connsiteY826" fmla="*/ 762446 h 2202165"/>
                <a:gd name="connsiteX827" fmla="*/ 974306 w 2317023"/>
                <a:gd name="connsiteY827" fmla="*/ 765506 h 2202165"/>
                <a:gd name="connsiteX828" fmla="*/ 1034061 w 2317023"/>
                <a:gd name="connsiteY828" fmla="*/ 836597 h 2202165"/>
                <a:gd name="connsiteX829" fmla="*/ 1027846 w 2317023"/>
                <a:gd name="connsiteY829" fmla="*/ 875703 h 2202165"/>
                <a:gd name="connsiteX830" fmla="*/ 931044 w 2317023"/>
                <a:gd name="connsiteY830" fmla="*/ 757289 h 2202165"/>
                <a:gd name="connsiteX831" fmla="*/ 919803 w 2317023"/>
                <a:gd name="connsiteY831" fmla="*/ 747918 h 2202165"/>
                <a:gd name="connsiteX832" fmla="*/ 903216 w 2317023"/>
                <a:gd name="connsiteY832" fmla="*/ 682118 h 2202165"/>
                <a:gd name="connsiteX833" fmla="*/ 892410 w 2317023"/>
                <a:gd name="connsiteY833" fmla="*/ 597104 h 2202165"/>
                <a:gd name="connsiteX834" fmla="*/ 924507 w 2317023"/>
                <a:gd name="connsiteY834" fmla="*/ 518003 h 2202165"/>
                <a:gd name="connsiteX835" fmla="*/ 987021 w 2317023"/>
                <a:gd name="connsiteY835" fmla="*/ 409563 h 2202165"/>
                <a:gd name="connsiteX836" fmla="*/ 1029093 w 2317023"/>
                <a:gd name="connsiteY836" fmla="*/ 329934 h 2202165"/>
                <a:gd name="connsiteX837" fmla="*/ 1021895 w 2317023"/>
                <a:gd name="connsiteY837" fmla="*/ 308586 h 2202165"/>
                <a:gd name="connsiteX838" fmla="*/ 1028923 w 2317023"/>
                <a:gd name="connsiteY838" fmla="*/ 299046 h 2202165"/>
                <a:gd name="connsiteX839" fmla="*/ 1056600 w 2317023"/>
                <a:gd name="connsiteY839" fmla="*/ 182785 h 2202165"/>
                <a:gd name="connsiteX840" fmla="*/ 1054673 w 2317023"/>
                <a:gd name="connsiteY840" fmla="*/ 156940 h 2202165"/>
                <a:gd name="connsiteX841" fmla="*/ 1071014 w 2317023"/>
                <a:gd name="connsiteY841" fmla="*/ 195159 h 2202165"/>
                <a:gd name="connsiteX842" fmla="*/ 1010749 w 2317023"/>
                <a:gd name="connsiteY842" fmla="*/ 493009 h 2202165"/>
                <a:gd name="connsiteX843" fmla="*/ 1004212 w 2317023"/>
                <a:gd name="connsiteY843" fmla="*/ 618244 h 2202165"/>
                <a:gd name="connsiteX844" fmla="*/ 1023765 w 2317023"/>
                <a:gd name="connsiteY844" fmla="*/ 617224 h 2202165"/>
                <a:gd name="connsiteX845" fmla="*/ 1023765 w 2317023"/>
                <a:gd name="connsiteY845" fmla="*/ 542053 h 2202165"/>
                <a:gd name="connsiteX846" fmla="*/ 1108212 w 2317023"/>
                <a:gd name="connsiteY846" fmla="*/ 550290 h 2202165"/>
                <a:gd name="connsiteX847" fmla="*/ 1108212 w 2317023"/>
                <a:gd name="connsiteY847" fmla="*/ 594572 h 2202165"/>
                <a:gd name="connsiteX848" fmla="*/ 1117602 w 2317023"/>
                <a:gd name="connsiteY848" fmla="*/ 608061 h 2202165"/>
                <a:gd name="connsiteX849" fmla="*/ 1130807 w 2317023"/>
                <a:gd name="connsiteY849" fmla="*/ 594402 h 2202165"/>
                <a:gd name="connsiteX850" fmla="*/ 1171652 w 2317023"/>
                <a:gd name="connsiteY850" fmla="*/ 603225 h 2202165"/>
                <a:gd name="connsiteX851" fmla="*/ 1212760 w 2317023"/>
                <a:gd name="connsiteY851" fmla="*/ 609497 h 2202165"/>
                <a:gd name="connsiteX852" fmla="*/ 1256533 w 2317023"/>
                <a:gd name="connsiteY852" fmla="*/ 671784 h 2202165"/>
                <a:gd name="connsiteX853" fmla="*/ 1026864 w 2317023"/>
                <a:gd name="connsiteY853" fmla="*/ 517361 h 2202165"/>
                <a:gd name="connsiteX854" fmla="*/ 1048495 w 2317023"/>
                <a:gd name="connsiteY854" fmla="*/ 531775 h 2202165"/>
                <a:gd name="connsiteX855" fmla="*/ 1092891 w 2317023"/>
                <a:gd name="connsiteY855" fmla="*/ 529811 h 2202165"/>
                <a:gd name="connsiteX856" fmla="*/ 1112425 w 2317023"/>
                <a:gd name="connsiteY856" fmla="*/ 528469 h 2202165"/>
                <a:gd name="connsiteX857" fmla="*/ 1048495 w 2317023"/>
                <a:gd name="connsiteY857" fmla="*/ 533816 h 2202165"/>
                <a:gd name="connsiteX858" fmla="*/ 1026864 w 2317023"/>
                <a:gd name="connsiteY858" fmla="*/ 517342 h 2202165"/>
                <a:gd name="connsiteX859" fmla="*/ 1192678 w 2317023"/>
                <a:gd name="connsiteY859" fmla="*/ 585315 h 2202165"/>
                <a:gd name="connsiteX860" fmla="*/ 1132829 w 2317023"/>
                <a:gd name="connsiteY860" fmla="*/ 575813 h 2202165"/>
                <a:gd name="connsiteX861" fmla="*/ 1132829 w 2317023"/>
                <a:gd name="connsiteY861" fmla="*/ 537046 h 2202165"/>
                <a:gd name="connsiteX862" fmla="*/ 1120530 w 2317023"/>
                <a:gd name="connsiteY862" fmla="*/ 508236 h 2202165"/>
                <a:gd name="connsiteX863" fmla="*/ 1127180 w 2317023"/>
                <a:gd name="connsiteY863" fmla="*/ 496126 h 2202165"/>
                <a:gd name="connsiteX864" fmla="*/ 1138534 w 2317023"/>
                <a:gd name="connsiteY864" fmla="*/ 453941 h 2202165"/>
                <a:gd name="connsiteX865" fmla="*/ 1138062 w 2317023"/>
                <a:gd name="connsiteY865" fmla="*/ 418518 h 2202165"/>
                <a:gd name="connsiteX866" fmla="*/ 1133528 w 2317023"/>
                <a:gd name="connsiteY866" fmla="*/ 424148 h 2202165"/>
                <a:gd name="connsiteX867" fmla="*/ 1095687 w 2317023"/>
                <a:gd name="connsiteY867" fmla="*/ 501718 h 2202165"/>
                <a:gd name="connsiteX868" fmla="*/ 1030056 w 2317023"/>
                <a:gd name="connsiteY868" fmla="*/ 489873 h 2202165"/>
                <a:gd name="connsiteX869" fmla="*/ 1058810 w 2317023"/>
                <a:gd name="connsiteY869" fmla="*/ 360822 h 2202165"/>
                <a:gd name="connsiteX870" fmla="*/ 1063608 w 2317023"/>
                <a:gd name="connsiteY870" fmla="*/ 366282 h 2202165"/>
                <a:gd name="connsiteX871" fmla="*/ 1093628 w 2317023"/>
                <a:gd name="connsiteY871" fmla="*/ 380583 h 2202165"/>
                <a:gd name="connsiteX872" fmla="*/ 1115014 w 2317023"/>
                <a:gd name="connsiteY872" fmla="*/ 400382 h 2202165"/>
                <a:gd name="connsiteX873" fmla="*/ 1143181 w 2317023"/>
                <a:gd name="connsiteY873" fmla="*/ 406144 h 2202165"/>
                <a:gd name="connsiteX874" fmla="*/ 1171576 w 2317023"/>
                <a:gd name="connsiteY874" fmla="*/ 457096 h 2202165"/>
                <a:gd name="connsiteX875" fmla="*/ 1168138 w 2317023"/>
                <a:gd name="connsiteY875" fmla="*/ 526448 h 2202165"/>
                <a:gd name="connsiteX876" fmla="*/ 1192659 w 2317023"/>
                <a:gd name="connsiteY876" fmla="*/ 585315 h 2202165"/>
                <a:gd name="connsiteX877" fmla="*/ 1520416 w 2317023"/>
                <a:gd name="connsiteY877" fmla="*/ 1986455 h 2202165"/>
                <a:gd name="connsiteX878" fmla="*/ 1524742 w 2317023"/>
                <a:gd name="connsiteY878" fmla="*/ 1960422 h 2202165"/>
                <a:gd name="connsiteX879" fmla="*/ 1537721 w 2317023"/>
                <a:gd name="connsiteY879" fmla="*/ 1942493 h 2202165"/>
                <a:gd name="connsiteX880" fmla="*/ 1546959 w 2317023"/>
                <a:gd name="connsiteY880" fmla="*/ 1996033 h 2202165"/>
                <a:gd name="connsiteX881" fmla="*/ 1520416 w 2317023"/>
                <a:gd name="connsiteY881" fmla="*/ 1986455 h 2202165"/>
                <a:gd name="connsiteX882" fmla="*/ 1693296 w 2317023"/>
                <a:gd name="connsiteY882" fmla="*/ 2112483 h 2202165"/>
                <a:gd name="connsiteX883" fmla="*/ 1638736 w 2317023"/>
                <a:gd name="connsiteY883" fmla="*/ 2119530 h 2202165"/>
                <a:gd name="connsiteX884" fmla="*/ 1484691 w 2317023"/>
                <a:gd name="connsiteY884" fmla="*/ 2119095 h 2202165"/>
                <a:gd name="connsiteX885" fmla="*/ 1477059 w 2317023"/>
                <a:gd name="connsiteY885" fmla="*/ 2098106 h 2202165"/>
                <a:gd name="connsiteX886" fmla="*/ 1501637 w 2317023"/>
                <a:gd name="connsiteY886" fmla="*/ 2089737 h 2202165"/>
                <a:gd name="connsiteX887" fmla="*/ 1554251 w 2317023"/>
                <a:gd name="connsiteY887" fmla="*/ 2049648 h 2202165"/>
                <a:gd name="connsiteX888" fmla="*/ 1587444 w 2317023"/>
                <a:gd name="connsiteY888" fmla="*/ 2051386 h 2202165"/>
                <a:gd name="connsiteX889" fmla="*/ 1662899 w 2317023"/>
                <a:gd name="connsiteY889" fmla="*/ 2047060 h 2202165"/>
                <a:gd name="connsiteX890" fmla="*/ 1695298 w 2317023"/>
                <a:gd name="connsiteY890" fmla="*/ 2031078 h 2202165"/>
                <a:gd name="connsiteX891" fmla="*/ 1693315 w 2317023"/>
                <a:gd name="connsiteY891" fmla="*/ 2112483 h 2202165"/>
                <a:gd name="connsiteX892" fmla="*/ 1586008 w 2317023"/>
                <a:gd name="connsiteY892" fmla="*/ 2029849 h 2202165"/>
                <a:gd name="connsiteX893" fmla="*/ 1588502 w 2317023"/>
                <a:gd name="connsiteY893" fmla="*/ 2023143 h 2202165"/>
                <a:gd name="connsiteX894" fmla="*/ 1630329 w 2317023"/>
                <a:gd name="connsiteY894" fmla="*/ 2027016 h 2202165"/>
                <a:gd name="connsiteX895" fmla="*/ 1691161 w 2317023"/>
                <a:gd name="connsiteY895" fmla="*/ 2024900 h 2202165"/>
                <a:gd name="connsiteX896" fmla="*/ 1666904 w 2317023"/>
                <a:gd name="connsiteY896" fmla="*/ 2034591 h 2202165"/>
                <a:gd name="connsiteX897" fmla="*/ 1586008 w 2317023"/>
                <a:gd name="connsiteY897" fmla="*/ 2029849 h 2202165"/>
                <a:gd name="connsiteX898" fmla="*/ 1789777 w 2317023"/>
                <a:gd name="connsiteY898" fmla="*/ 1912908 h 2202165"/>
                <a:gd name="connsiteX899" fmla="*/ 1791590 w 2317023"/>
                <a:gd name="connsiteY899" fmla="*/ 1978048 h 2202165"/>
                <a:gd name="connsiteX900" fmla="*/ 1759134 w 2317023"/>
                <a:gd name="connsiteY900" fmla="*/ 1987815 h 2202165"/>
                <a:gd name="connsiteX901" fmla="*/ 1763120 w 2317023"/>
                <a:gd name="connsiteY901" fmla="*/ 1892297 h 2202165"/>
                <a:gd name="connsiteX902" fmla="*/ 1783826 w 2317023"/>
                <a:gd name="connsiteY902" fmla="*/ 1880736 h 2202165"/>
                <a:gd name="connsiteX903" fmla="*/ 1789758 w 2317023"/>
                <a:gd name="connsiteY903" fmla="*/ 1912908 h 2202165"/>
                <a:gd name="connsiteX904" fmla="*/ 1779745 w 2317023"/>
                <a:gd name="connsiteY904" fmla="*/ 1870420 h 2202165"/>
                <a:gd name="connsiteX905" fmla="*/ 1761193 w 2317023"/>
                <a:gd name="connsiteY905" fmla="*/ 1865263 h 2202165"/>
                <a:gd name="connsiteX906" fmla="*/ 1761193 w 2317023"/>
                <a:gd name="connsiteY906" fmla="*/ 1823039 h 2202165"/>
                <a:gd name="connsiteX907" fmla="*/ 1775627 w 2317023"/>
                <a:gd name="connsiteY907" fmla="*/ 1823039 h 2202165"/>
                <a:gd name="connsiteX908" fmla="*/ 1779745 w 2317023"/>
                <a:gd name="connsiteY908" fmla="*/ 1870420 h 2202165"/>
                <a:gd name="connsiteX909" fmla="*/ 1849683 w 2317023"/>
                <a:gd name="connsiteY909" fmla="*/ 1804431 h 2202165"/>
                <a:gd name="connsiteX910" fmla="*/ 1761193 w 2317023"/>
                <a:gd name="connsiteY910" fmla="*/ 1812781 h 2202165"/>
                <a:gd name="connsiteX911" fmla="*/ 1771527 w 2317023"/>
                <a:gd name="connsiteY911" fmla="*/ 1555341 h 2202165"/>
                <a:gd name="connsiteX912" fmla="*/ 1775910 w 2317023"/>
                <a:gd name="connsiteY912" fmla="*/ 1562274 h 2202165"/>
                <a:gd name="connsiteX913" fmla="*/ 1857145 w 2317023"/>
                <a:gd name="connsiteY913" fmla="*/ 1765381 h 2202165"/>
                <a:gd name="connsiteX914" fmla="*/ 1849702 w 2317023"/>
                <a:gd name="connsiteY914" fmla="*/ 1804450 h 2202165"/>
                <a:gd name="connsiteX915" fmla="*/ 1971347 w 2317023"/>
                <a:gd name="connsiteY915" fmla="*/ 1918878 h 2202165"/>
                <a:gd name="connsiteX916" fmla="*/ 1964471 w 2317023"/>
                <a:gd name="connsiteY916" fmla="*/ 1919993 h 2202165"/>
                <a:gd name="connsiteX917" fmla="*/ 1900918 w 2317023"/>
                <a:gd name="connsiteY917" fmla="*/ 1812082 h 2202165"/>
                <a:gd name="connsiteX918" fmla="*/ 1797919 w 2317023"/>
                <a:gd name="connsiteY918" fmla="*/ 1595845 h 2202165"/>
                <a:gd name="connsiteX919" fmla="*/ 1774682 w 2317023"/>
                <a:gd name="connsiteY919" fmla="*/ 1532973 h 2202165"/>
                <a:gd name="connsiteX920" fmla="*/ 1777761 w 2317023"/>
                <a:gd name="connsiteY920" fmla="*/ 1492601 h 2202165"/>
                <a:gd name="connsiteX921" fmla="*/ 1780293 w 2317023"/>
                <a:gd name="connsiteY921" fmla="*/ 1406585 h 2202165"/>
                <a:gd name="connsiteX922" fmla="*/ 1818606 w 2317023"/>
                <a:gd name="connsiteY922" fmla="*/ 1298694 h 2202165"/>
                <a:gd name="connsiteX923" fmla="*/ 1807837 w 2317023"/>
                <a:gd name="connsiteY923" fmla="*/ 1265350 h 2202165"/>
                <a:gd name="connsiteX924" fmla="*/ 1802170 w 2317023"/>
                <a:gd name="connsiteY924" fmla="*/ 1288435 h 2202165"/>
                <a:gd name="connsiteX925" fmla="*/ 1759153 w 2317023"/>
                <a:gd name="connsiteY925" fmla="*/ 1414312 h 2202165"/>
                <a:gd name="connsiteX926" fmla="*/ 1757037 w 2317023"/>
                <a:gd name="connsiteY926" fmla="*/ 1500762 h 2202165"/>
                <a:gd name="connsiteX927" fmla="*/ 1738428 w 2317023"/>
                <a:gd name="connsiteY927" fmla="*/ 1774601 h 2202165"/>
                <a:gd name="connsiteX928" fmla="*/ 1738598 w 2317023"/>
                <a:gd name="connsiteY928" fmla="*/ 1951882 h 2202165"/>
                <a:gd name="connsiteX929" fmla="*/ 1734008 w 2317023"/>
                <a:gd name="connsiteY929" fmla="*/ 1990535 h 2202165"/>
                <a:gd name="connsiteX930" fmla="*/ 1716325 w 2317023"/>
                <a:gd name="connsiteY930" fmla="*/ 1997582 h 2202165"/>
                <a:gd name="connsiteX931" fmla="*/ 1609793 w 2317023"/>
                <a:gd name="connsiteY931" fmla="*/ 2004308 h 2202165"/>
                <a:gd name="connsiteX932" fmla="*/ 1564320 w 2317023"/>
                <a:gd name="connsiteY932" fmla="*/ 1985926 h 2202165"/>
                <a:gd name="connsiteX933" fmla="*/ 1557217 w 2317023"/>
                <a:gd name="connsiteY933" fmla="*/ 1902405 h 2202165"/>
                <a:gd name="connsiteX934" fmla="*/ 1540668 w 2317023"/>
                <a:gd name="connsiteY934" fmla="*/ 1752138 h 2202165"/>
                <a:gd name="connsiteX935" fmla="*/ 1534490 w 2317023"/>
                <a:gd name="connsiteY935" fmla="*/ 1521486 h 2202165"/>
                <a:gd name="connsiteX936" fmla="*/ 1540762 w 2317023"/>
                <a:gd name="connsiteY936" fmla="*/ 1170266 h 2202165"/>
                <a:gd name="connsiteX937" fmla="*/ 1682168 w 2317023"/>
                <a:gd name="connsiteY937" fmla="*/ 1223485 h 2202165"/>
                <a:gd name="connsiteX938" fmla="*/ 1901296 w 2317023"/>
                <a:gd name="connsiteY938" fmla="*/ 1231098 h 2202165"/>
                <a:gd name="connsiteX939" fmla="*/ 1917675 w 2317023"/>
                <a:gd name="connsiteY939" fmla="*/ 1225884 h 2202165"/>
                <a:gd name="connsiteX940" fmla="*/ 1953305 w 2317023"/>
                <a:gd name="connsiteY940" fmla="*/ 1465226 h 2202165"/>
                <a:gd name="connsiteX941" fmla="*/ 2022393 w 2317023"/>
                <a:gd name="connsiteY941" fmla="*/ 1663894 h 2202165"/>
                <a:gd name="connsiteX942" fmla="*/ 2084585 w 2317023"/>
                <a:gd name="connsiteY942" fmla="*/ 1801465 h 2202165"/>
                <a:gd name="connsiteX943" fmla="*/ 2092822 w 2317023"/>
                <a:gd name="connsiteY943" fmla="*/ 1844331 h 2202165"/>
                <a:gd name="connsiteX944" fmla="*/ 1971290 w 2317023"/>
                <a:gd name="connsiteY944" fmla="*/ 1918954 h 2202165"/>
                <a:gd name="connsiteX945" fmla="*/ 2080486 w 2317023"/>
                <a:gd name="connsiteY945" fmla="*/ 1882795 h 2202165"/>
                <a:gd name="connsiteX946" fmla="*/ 2018804 w 2317023"/>
                <a:gd name="connsiteY946" fmla="*/ 1913853 h 2202165"/>
                <a:gd name="connsiteX947" fmla="*/ 2080486 w 2317023"/>
                <a:gd name="connsiteY947" fmla="*/ 1882795 h 2202165"/>
                <a:gd name="connsiteX948" fmla="*/ 2146022 w 2317023"/>
                <a:gd name="connsiteY948" fmla="*/ 1943154 h 2202165"/>
                <a:gd name="connsiteX949" fmla="*/ 2049012 w 2317023"/>
                <a:gd name="connsiteY949" fmla="*/ 2019157 h 2202165"/>
                <a:gd name="connsiteX950" fmla="*/ 2004276 w 2317023"/>
                <a:gd name="connsiteY950" fmla="*/ 2039295 h 2202165"/>
                <a:gd name="connsiteX951" fmla="*/ 2028476 w 2317023"/>
                <a:gd name="connsiteY951" fmla="*/ 1963577 h 2202165"/>
                <a:gd name="connsiteX952" fmla="*/ 2028986 w 2317023"/>
                <a:gd name="connsiteY952" fmla="*/ 1954868 h 2202165"/>
                <a:gd name="connsiteX953" fmla="*/ 2045517 w 2317023"/>
                <a:gd name="connsiteY953" fmla="*/ 1953904 h 2202165"/>
                <a:gd name="connsiteX954" fmla="*/ 2076707 w 2317023"/>
                <a:gd name="connsiteY954" fmla="*/ 1919200 h 2202165"/>
                <a:gd name="connsiteX955" fmla="*/ 2089818 w 2317023"/>
                <a:gd name="connsiteY955" fmla="*/ 1878771 h 2202165"/>
                <a:gd name="connsiteX956" fmla="*/ 2105914 w 2317023"/>
                <a:gd name="connsiteY956" fmla="*/ 1870553 h 2202165"/>
                <a:gd name="connsiteX957" fmla="*/ 2118534 w 2317023"/>
                <a:gd name="connsiteY957" fmla="*/ 1886932 h 2202165"/>
                <a:gd name="connsiteX958" fmla="*/ 2145984 w 2317023"/>
                <a:gd name="connsiteY958" fmla="*/ 1943173 h 2202165"/>
                <a:gd name="connsiteX959" fmla="*/ 2195406 w 2317023"/>
                <a:gd name="connsiteY959" fmla="*/ 1778303 h 2202165"/>
                <a:gd name="connsiteX960" fmla="*/ 2115795 w 2317023"/>
                <a:gd name="connsiteY960" fmla="*/ 1814519 h 2202165"/>
                <a:gd name="connsiteX961" fmla="*/ 2107256 w 2317023"/>
                <a:gd name="connsiteY961" fmla="*/ 1785974 h 2202165"/>
                <a:gd name="connsiteX962" fmla="*/ 2161551 w 2317023"/>
                <a:gd name="connsiteY962" fmla="*/ 1771257 h 2202165"/>
                <a:gd name="connsiteX963" fmla="*/ 2191703 w 2317023"/>
                <a:gd name="connsiteY963" fmla="*/ 1757125 h 2202165"/>
                <a:gd name="connsiteX964" fmla="*/ 2195406 w 2317023"/>
                <a:gd name="connsiteY964" fmla="*/ 1778303 h 2202165"/>
                <a:gd name="connsiteX965" fmla="*/ 2200979 w 2317023"/>
                <a:gd name="connsiteY965" fmla="*/ 1792170 h 2202165"/>
                <a:gd name="connsiteX966" fmla="*/ 2238687 w 2317023"/>
                <a:gd name="connsiteY966" fmla="*/ 1875011 h 2202165"/>
                <a:gd name="connsiteX967" fmla="*/ 2232774 w 2317023"/>
                <a:gd name="connsiteY967" fmla="*/ 1887801 h 2202165"/>
                <a:gd name="connsiteX968" fmla="*/ 2177364 w 2317023"/>
                <a:gd name="connsiteY968" fmla="*/ 1925094 h 2202165"/>
                <a:gd name="connsiteX969" fmla="*/ 2171110 w 2317023"/>
                <a:gd name="connsiteY969" fmla="*/ 1926057 h 2202165"/>
                <a:gd name="connsiteX970" fmla="*/ 2160758 w 2317023"/>
                <a:gd name="connsiteY970" fmla="*/ 1902405 h 2202165"/>
                <a:gd name="connsiteX971" fmla="*/ 2118496 w 2317023"/>
                <a:gd name="connsiteY971" fmla="*/ 1860049 h 2202165"/>
                <a:gd name="connsiteX972" fmla="*/ 2119630 w 2317023"/>
                <a:gd name="connsiteY972" fmla="*/ 1831314 h 2202165"/>
                <a:gd name="connsiteX973" fmla="*/ 2200960 w 2317023"/>
                <a:gd name="connsiteY973" fmla="*/ 1792189 h 2202165"/>
                <a:gd name="connsiteX974" fmla="*/ 2132495 w 2317023"/>
                <a:gd name="connsiteY974" fmla="*/ 1459030 h 2202165"/>
                <a:gd name="connsiteX975" fmla="*/ 2229789 w 2317023"/>
                <a:gd name="connsiteY975" fmla="*/ 1687150 h 2202165"/>
                <a:gd name="connsiteX976" fmla="*/ 2212937 w 2317023"/>
                <a:gd name="connsiteY976" fmla="*/ 1719663 h 2202165"/>
                <a:gd name="connsiteX977" fmla="*/ 2144378 w 2317023"/>
                <a:gd name="connsiteY977" fmla="*/ 1760262 h 2202165"/>
                <a:gd name="connsiteX978" fmla="*/ 2101135 w 2317023"/>
                <a:gd name="connsiteY978" fmla="*/ 1777737 h 2202165"/>
                <a:gd name="connsiteX979" fmla="*/ 2000667 w 2317023"/>
                <a:gd name="connsiteY979" fmla="*/ 1555813 h 2202165"/>
                <a:gd name="connsiteX980" fmla="*/ 1932165 w 2317023"/>
                <a:gd name="connsiteY980" fmla="*/ 1247421 h 2202165"/>
                <a:gd name="connsiteX981" fmla="*/ 1929048 w 2317023"/>
                <a:gd name="connsiteY981" fmla="*/ 1217610 h 2202165"/>
                <a:gd name="connsiteX982" fmla="*/ 1942839 w 2317023"/>
                <a:gd name="connsiteY982" fmla="*/ 1200399 h 2202165"/>
                <a:gd name="connsiteX983" fmla="*/ 1950755 w 2317023"/>
                <a:gd name="connsiteY983" fmla="*/ 1087803 h 2202165"/>
                <a:gd name="connsiteX984" fmla="*/ 2007865 w 2317023"/>
                <a:gd name="connsiteY984" fmla="*/ 1122394 h 2202165"/>
                <a:gd name="connsiteX985" fmla="*/ 2041285 w 2317023"/>
                <a:gd name="connsiteY985" fmla="*/ 1094944 h 2202165"/>
                <a:gd name="connsiteX986" fmla="*/ 2055586 w 2317023"/>
                <a:gd name="connsiteY986" fmla="*/ 1098307 h 2202165"/>
                <a:gd name="connsiteX987" fmla="*/ 2055869 w 2317023"/>
                <a:gd name="connsiteY987" fmla="*/ 1119806 h 2202165"/>
                <a:gd name="connsiteX988" fmla="*/ 2132514 w 2317023"/>
                <a:gd name="connsiteY988" fmla="*/ 1459011 h 2202165"/>
                <a:gd name="connsiteX989" fmla="*/ 2081940 w 2317023"/>
                <a:gd name="connsiteY989" fmla="*/ 1038363 h 2202165"/>
                <a:gd name="connsiteX990" fmla="*/ 2160172 w 2317023"/>
                <a:gd name="connsiteY990" fmla="*/ 1044163 h 2202165"/>
                <a:gd name="connsiteX991" fmla="*/ 2177288 w 2317023"/>
                <a:gd name="connsiteY991" fmla="*/ 1061033 h 2202165"/>
                <a:gd name="connsiteX992" fmla="*/ 2128887 w 2317023"/>
                <a:gd name="connsiteY992" fmla="*/ 1061033 h 2202165"/>
                <a:gd name="connsiteX993" fmla="*/ 2123125 w 2317023"/>
                <a:gd name="connsiteY993" fmla="*/ 1063508 h 2202165"/>
                <a:gd name="connsiteX994" fmla="*/ 2127848 w 2317023"/>
                <a:gd name="connsiteY994" fmla="*/ 1085744 h 2202165"/>
                <a:gd name="connsiteX995" fmla="*/ 2052715 w 2317023"/>
                <a:gd name="connsiteY995" fmla="*/ 1085687 h 2202165"/>
                <a:gd name="connsiteX996" fmla="*/ 2049616 w 2317023"/>
                <a:gd name="connsiteY996" fmla="*/ 1082702 h 2202165"/>
                <a:gd name="connsiteX997" fmla="*/ 2081959 w 2317023"/>
                <a:gd name="connsiteY997" fmla="*/ 1038363 h 2202165"/>
                <a:gd name="connsiteX998" fmla="*/ 2056115 w 2317023"/>
                <a:gd name="connsiteY998" fmla="*/ 1012311 h 2202165"/>
                <a:gd name="connsiteX999" fmla="*/ 2060441 w 2317023"/>
                <a:gd name="connsiteY999" fmla="*/ 1029578 h 2202165"/>
                <a:gd name="connsiteX1000" fmla="*/ 2007072 w 2317023"/>
                <a:gd name="connsiteY1000" fmla="*/ 1101915 h 2202165"/>
                <a:gd name="connsiteX1001" fmla="*/ 1947732 w 2317023"/>
                <a:gd name="connsiteY1001" fmla="*/ 1073313 h 2202165"/>
                <a:gd name="connsiteX1002" fmla="*/ 1900257 w 2317023"/>
                <a:gd name="connsiteY1002" fmla="*/ 898355 h 2202165"/>
                <a:gd name="connsiteX1003" fmla="*/ 1861150 w 2317023"/>
                <a:gd name="connsiteY1003" fmla="*/ 787119 h 2202165"/>
                <a:gd name="connsiteX1004" fmla="*/ 1841956 w 2317023"/>
                <a:gd name="connsiteY1004" fmla="*/ 781565 h 2202165"/>
                <a:gd name="connsiteX1005" fmla="*/ 1857599 w 2317023"/>
                <a:gd name="connsiteY1005" fmla="*/ 805085 h 2202165"/>
                <a:gd name="connsiteX1006" fmla="*/ 1880534 w 2317023"/>
                <a:gd name="connsiteY1006" fmla="*/ 889249 h 2202165"/>
                <a:gd name="connsiteX1007" fmla="*/ 1926120 w 2317023"/>
                <a:gd name="connsiteY1007" fmla="*/ 1128081 h 2202165"/>
                <a:gd name="connsiteX1008" fmla="*/ 1902429 w 2317023"/>
                <a:gd name="connsiteY1008" fmla="*/ 1190896 h 2202165"/>
                <a:gd name="connsiteX1009" fmla="*/ 1884841 w 2317023"/>
                <a:gd name="connsiteY1009" fmla="*/ 1195959 h 2202165"/>
                <a:gd name="connsiteX1010" fmla="*/ 1634523 w 2317023"/>
                <a:gd name="connsiteY1010" fmla="*/ 1186702 h 2202165"/>
                <a:gd name="connsiteX1011" fmla="*/ 1516051 w 2317023"/>
                <a:gd name="connsiteY1011" fmla="*/ 1130083 h 2202165"/>
                <a:gd name="connsiteX1012" fmla="*/ 1489376 w 2317023"/>
                <a:gd name="connsiteY1012" fmla="*/ 1068193 h 2202165"/>
                <a:gd name="connsiteX1013" fmla="*/ 1462587 w 2317023"/>
                <a:gd name="connsiteY1013" fmla="*/ 864311 h 2202165"/>
                <a:gd name="connsiteX1014" fmla="*/ 1425502 w 2317023"/>
                <a:gd name="connsiteY1014" fmla="*/ 753095 h 2202165"/>
                <a:gd name="connsiteX1015" fmla="*/ 1416189 w 2317023"/>
                <a:gd name="connsiteY1015" fmla="*/ 725342 h 2202165"/>
                <a:gd name="connsiteX1016" fmla="*/ 1470692 w 2317023"/>
                <a:gd name="connsiteY1016" fmla="*/ 769682 h 2202165"/>
                <a:gd name="connsiteX1017" fmla="*/ 1487355 w 2317023"/>
                <a:gd name="connsiteY1017" fmla="*/ 763504 h 2202165"/>
                <a:gd name="connsiteX1018" fmla="*/ 1422555 w 2317023"/>
                <a:gd name="connsiteY1018" fmla="*/ 698383 h 2202165"/>
                <a:gd name="connsiteX1019" fmla="*/ 1387605 w 2317023"/>
                <a:gd name="connsiteY1019" fmla="*/ 642709 h 2202165"/>
                <a:gd name="connsiteX1020" fmla="*/ 1359607 w 2317023"/>
                <a:gd name="connsiteY1020" fmla="*/ 582141 h 2202165"/>
                <a:gd name="connsiteX1021" fmla="*/ 1353373 w 2317023"/>
                <a:gd name="connsiteY1021" fmla="*/ 581197 h 2202165"/>
                <a:gd name="connsiteX1022" fmla="*/ 1368827 w 2317023"/>
                <a:gd name="connsiteY1022" fmla="*/ 647073 h 2202165"/>
                <a:gd name="connsiteX1023" fmla="*/ 1266905 w 2317023"/>
                <a:gd name="connsiteY1023" fmla="*/ 553331 h 2202165"/>
                <a:gd name="connsiteX1024" fmla="*/ 1172955 w 2317023"/>
                <a:gd name="connsiteY1024" fmla="*/ 412492 h 2202165"/>
                <a:gd name="connsiteX1025" fmla="*/ 1123874 w 2317023"/>
                <a:gd name="connsiteY1025" fmla="*/ 340060 h 2202165"/>
                <a:gd name="connsiteX1026" fmla="*/ 1116997 w 2317023"/>
                <a:gd name="connsiteY1026" fmla="*/ 328404 h 2202165"/>
                <a:gd name="connsiteX1027" fmla="*/ 1168912 w 2317023"/>
                <a:gd name="connsiteY1027" fmla="*/ 224800 h 2202165"/>
                <a:gd name="connsiteX1028" fmla="*/ 1179208 w 2317023"/>
                <a:gd name="connsiteY1028" fmla="*/ 229051 h 2202165"/>
                <a:gd name="connsiteX1029" fmla="*/ 1456863 w 2317023"/>
                <a:gd name="connsiteY1029" fmla="*/ 443172 h 2202165"/>
                <a:gd name="connsiteX1030" fmla="*/ 1466800 w 2317023"/>
                <a:gd name="connsiteY1030" fmla="*/ 454488 h 2202165"/>
                <a:gd name="connsiteX1031" fmla="*/ 1478079 w 2317023"/>
                <a:gd name="connsiteY1031" fmla="*/ 457473 h 2202165"/>
                <a:gd name="connsiteX1032" fmla="*/ 1563451 w 2317023"/>
                <a:gd name="connsiteY1032" fmla="*/ 598710 h 2202165"/>
                <a:gd name="connsiteX1033" fmla="*/ 1573842 w 2317023"/>
                <a:gd name="connsiteY1033" fmla="*/ 666569 h 2202165"/>
                <a:gd name="connsiteX1034" fmla="*/ 1653660 w 2317023"/>
                <a:gd name="connsiteY1034" fmla="*/ 695928 h 2202165"/>
                <a:gd name="connsiteX1035" fmla="*/ 1706558 w 2317023"/>
                <a:gd name="connsiteY1035" fmla="*/ 690241 h 2202165"/>
                <a:gd name="connsiteX1036" fmla="*/ 1742566 w 2317023"/>
                <a:gd name="connsiteY1036" fmla="*/ 701765 h 2202165"/>
                <a:gd name="connsiteX1037" fmla="*/ 1797277 w 2317023"/>
                <a:gd name="connsiteY1037" fmla="*/ 713157 h 2202165"/>
                <a:gd name="connsiteX1038" fmla="*/ 1814771 w 2317023"/>
                <a:gd name="connsiteY1038" fmla="*/ 695474 h 2202165"/>
                <a:gd name="connsiteX1039" fmla="*/ 1814771 w 2317023"/>
                <a:gd name="connsiteY1039" fmla="*/ 663547 h 2202165"/>
                <a:gd name="connsiteX1040" fmla="*/ 1844809 w 2317023"/>
                <a:gd name="connsiteY1040" fmla="*/ 706620 h 2202165"/>
                <a:gd name="connsiteX1041" fmla="*/ 1959332 w 2317023"/>
                <a:gd name="connsiteY1041" fmla="*/ 872208 h 2202165"/>
                <a:gd name="connsiteX1042" fmla="*/ 2056115 w 2317023"/>
                <a:gd name="connsiteY1042" fmla="*/ 1012292 h 2202165"/>
                <a:gd name="connsiteX1043" fmla="*/ 2000176 w 2317023"/>
                <a:gd name="connsiteY1043" fmla="*/ 901396 h 2202165"/>
                <a:gd name="connsiteX1044" fmla="*/ 2003728 w 2317023"/>
                <a:gd name="connsiteY1044" fmla="*/ 899885 h 2202165"/>
                <a:gd name="connsiteX1045" fmla="*/ 2026814 w 2317023"/>
                <a:gd name="connsiteY1045" fmla="*/ 900508 h 2202165"/>
                <a:gd name="connsiteX1046" fmla="*/ 2035126 w 2317023"/>
                <a:gd name="connsiteY1046" fmla="*/ 945698 h 2202165"/>
                <a:gd name="connsiteX1047" fmla="*/ 2000157 w 2317023"/>
                <a:gd name="connsiteY1047" fmla="*/ 901377 h 2202165"/>
                <a:gd name="connsiteX1048" fmla="*/ 2000176 w 2317023"/>
                <a:gd name="connsiteY1048" fmla="*/ 666702 h 2202165"/>
                <a:gd name="connsiteX1049" fmla="*/ 1989861 w 2317023"/>
                <a:gd name="connsiteY1049" fmla="*/ 671821 h 2202165"/>
                <a:gd name="connsiteX1050" fmla="*/ 1892738 w 2317023"/>
                <a:gd name="connsiteY1050" fmla="*/ 492953 h 2202165"/>
                <a:gd name="connsiteX1051" fmla="*/ 1886806 w 2317023"/>
                <a:gd name="connsiteY1051" fmla="*/ 493708 h 2202165"/>
                <a:gd name="connsiteX1052" fmla="*/ 1935188 w 2317023"/>
                <a:gd name="connsiteY1052" fmla="*/ 614201 h 2202165"/>
                <a:gd name="connsiteX1053" fmla="*/ 1979414 w 2317023"/>
                <a:gd name="connsiteY1053" fmla="*/ 689429 h 2202165"/>
                <a:gd name="connsiteX1054" fmla="*/ 1989446 w 2317023"/>
                <a:gd name="connsiteY1054" fmla="*/ 695890 h 2202165"/>
                <a:gd name="connsiteX1055" fmla="*/ 1999005 w 2317023"/>
                <a:gd name="connsiteY1055" fmla="*/ 754285 h 2202165"/>
                <a:gd name="connsiteX1056" fmla="*/ 2027059 w 2317023"/>
                <a:gd name="connsiteY1056" fmla="*/ 878820 h 2202165"/>
                <a:gd name="connsiteX1057" fmla="*/ 2023508 w 2317023"/>
                <a:gd name="connsiteY1057" fmla="*/ 887794 h 2202165"/>
                <a:gd name="connsiteX1058" fmla="*/ 1990674 w 2317023"/>
                <a:gd name="connsiteY1058" fmla="*/ 888210 h 2202165"/>
                <a:gd name="connsiteX1059" fmla="*/ 1968740 w 2317023"/>
                <a:gd name="connsiteY1059" fmla="*/ 858663 h 2202165"/>
                <a:gd name="connsiteX1060" fmla="*/ 1822894 w 2317023"/>
                <a:gd name="connsiteY1060" fmla="*/ 646147 h 2202165"/>
                <a:gd name="connsiteX1061" fmla="*/ 1789701 w 2317023"/>
                <a:gd name="connsiteY1061" fmla="*/ 576360 h 2202165"/>
                <a:gd name="connsiteX1062" fmla="*/ 1731911 w 2317023"/>
                <a:gd name="connsiteY1062" fmla="*/ 487908 h 2202165"/>
                <a:gd name="connsiteX1063" fmla="*/ 1689045 w 2317023"/>
                <a:gd name="connsiteY1063" fmla="*/ 387649 h 2202165"/>
                <a:gd name="connsiteX1064" fmla="*/ 1750652 w 2317023"/>
                <a:gd name="connsiteY1064" fmla="*/ 365829 h 2202165"/>
                <a:gd name="connsiteX1065" fmla="*/ 1786849 w 2317023"/>
                <a:gd name="connsiteY1065" fmla="*/ 315576 h 2202165"/>
                <a:gd name="connsiteX1066" fmla="*/ 1814015 w 2317023"/>
                <a:gd name="connsiteY1066" fmla="*/ 325494 h 2202165"/>
                <a:gd name="connsiteX1067" fmla="*/ 1949961 w 2317023"/>
                <a:gd name="connsiteY1067" fmla="*/ 387290 h 2202165"/>
                <a:gd name="connsiteX1068" fmla="*/ 2092444 w 2317023"/>
                <a:gd name="connsiteY1068" fmla="*/ 578514 h 2202165"/>
                <a:gd name="connsiteX1069" fmla="*/ 2043288 w 2317023"/>
                <a:gd name="connsiteY1069" fmla="*/ 623420 h 2202165"/>
                <a:gd name="connsiteX1070" fmla="*/ 2000101 w 2317023"/>
                <a:gd name="connsiteY1070" fmla="*/ 666739 h 2202165"/>
                <a:gd name="connsiteX1071" fmla="*/ 2167672 w 2317023"/>
                <a:gd name="connsiteY1071" fmla="*/ 869223 h 2202165"/>
                <a:gd name="connsiteX1072" fmla="*/ 2019030 w 2317023"/>
                <a:gd name="connsiteY1072" fmla="*/ 676941 h 2202165"/>
                <a:gd name="connsiteX1073" fmla="*/ 2091821 w 2317023"/>
                <a:gd name="connsiteY1073" fmla="*/ 610083 h 2202165"/>
                <a:gd name="connsiteX1074" fmla="*/ 2210727 w 2317023"/>
                <a:gd name="connsiteY1074" fmla="*/ 785645 h 2202165"/>
                <a:gd name="connsiteX1075" fmla="*/ 2224329 w 2317023"/>
                <a:gd name="connsiteY1075" fmla="*/ 809298 h 2202165"/>
                <a:gd name="connsiteX1076" fmla="*/ 2167672 w 2317023"/>
                <a:gd name="connsiteY1076" fmla="*/ 869223 h 2202165"/>
                <a:gd name="connsiteX1077" fmla="*/ 2251515 w 2317023"/>
                <a:gd name="connsiteY1077" fmla="*/ 944621 h 2202165"/>
                <a:gd name="connsiteX1078" fmla="*/ 2225274 w 2317023"/>
                <a:gd name="connsiteY1078" fmla="*/ 909029 h 2202165"/>
                <a:gd name="connsiteX1079" fmla="*/ 2210255 w 2317023"/>
                <a:gd name="connsiteY1079" fmla="*/ 929262 h 2202165"/>
                <a:gd name="connsiteX1080" fmla="*/ 2205664 w 2317023"/>
                <a:gd name="connsiteY1080" fmla="*/ 926617 h 2202165"/>
                <a:gd name="connsiteX1081" fmla="*/ 2190040 w 2317023"/>
                <a:gd name="connsiteY1081" fmla="*/ 874929 h 2202165"/>
                <a:gd name="connsiteX1082" fmla="*/ 2230847 w 2317023"/>
                <a:gd name="connsiteY1082" fmla="*/ 838637 h 2202165"/>
                <a:gd name="connsiteX1083" fmla="*/ 2298858 w 2317023"/>
                <a:gd name="connsiteY1083" fmla="*/ 938519 h 2202165"/>
                <a:gd name="connsiteX1084" fmla="*/ 2251533 w 2317023"/>
                <a:gd name="connsiteY1084" fmla="*/ 944640 h 2202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</a:cxnLst>
              <a:rect l="l" t="t" r="r" b="b"/>
              <a:pathLst>
                <a:path w="2317023" h="2202165">
                  <a:moveTo>
                    <a:pt x="2314368" y="931208"/>
                  </a:moveTo>
                  <a:cubicBezTo>
                    <a:pt x="2305092" y="891856"/>
                    <a:pt x="2251911" y="859229"/>
                    <a:pt x="2240160" y="826169"/>
                  </a:cubicBezTo>
                  <a:cubicBezTo>
                    <a:pt x="2237818" y="819575"/>
                    <a:pt x="2241048" y="816723"/>
                    <a:pt x="2240671" y="811338"/>
                  </a:cubicBezTo>
                  <a:cubicBezTo>
                    <a:pt x="2239310" y="792069"/>
                    <a:pt x="2171866" y="704429"/>
                    <a:pt x="2156658" y="681116"/>
                  </a:cubicBezTo>
                  <a:cubicBezTo>
                    <a:pt x="2138730" y="653647"/>
                    <a:pt x="2121859" y="625177"/>
                    <a:pt x="2105461" y="597009"/>
                  </a:cubicBezTo>
                  <a:cubicBezTo>
                    <a:pt x="2111506" y="590340"/>
                    <a:pt x="2112772" y="583275"/>
                    <a:pt x="2110921" y="574433"/>
                  </a:cubicBezTo>
                  <a:cubicBezTo>
                    <a:pt x="2108843" y="564458"/>
                    <a:pt x="2091991" y="531870"/>
                    <a:pt x="2086380" y="520724"/>
                  </a:cubicBezTo>
                  <a:cubicBezTo>
                    <a:pt x="2025775" y="400646"/>
                    <a:pt x="1963450" y="365942"/>
                    <a:pt x="1841012" y="321206"/>
                  </a:cubicBezTo>
                  <a:cubicBezTo>
                    <a:pt x="1823650" y="314858"/>
                    <a:pt x="1802963" y="301388"/>
                    <a:pt x="1783939" y="299915"/>
                  </a:cubicBezTo>
                  <a:cubicBezTo>
                    <a:pt x="1775400" y="299253"/>
                    <a:pt x="1776741" y="303315"/>
                    <a:pt x="1771546" y="307282"/>
                  </a:cubicBezTo>
                  <a:cubicBezTo>
                    <a:pt x="1762875" y="292074"/>
                    <a:pt x="1754581" y="276508"/>
                    <a:pt x="1747100" y="260657"/>
                  </a:cubicBezTo>
                  <a:cubicBezTo>
                    <a:pt x="1743794" y="253667"/>
                    <a:pt x="1739203" y="235436"/>
                    <a:pt x="1734291" y="232168"/>
                  </a:cubicBezTo>
                  <a:cubicBezTo>
                    <a:pt x="1732459" y="230959"/>
                    <a:pt x="1728472" y="231280"/>
                    <a:pt x="1728265" y="231054"/>
                  </a:cubicBezTo>
                  <a:cubicBezTo>
                    <a:pt x="1727603" y="230354"/>
                    <a:pt x="1734234" y="213692"/>
                    <a:pt x="1734915" y="213012"/>
                  </a:cubicBezTo>
                  <a:cubicBezTo>
                    <a:pt x="1736917" y="211028"/>
                    <a:pt x="1747931" y="211085"/>
                    <a:pt x="1754128" y="204416"/>
                  </a:cubicBezTo>
                  <a:cubicBezTo>
                    <a:pt x="1759039" y="199126"/>
                    <a:pt x="1760834" y="186771"/>
                    <a:pt x="1761590" y="186129"/>
                  </a:cubicBezTo>
                  <a:cubicBezTo>
                    <a:pt x="1762440" y="185411"/>
                    <a:pt x="1768731" y="185354"/>
                    <a:pt x="1772320" y="183484"/>
                  </a:cubicBezTo>
                  <a:cubicBezTo>
                    <a:pt x="1786830" y="175851"/>
                    <a:pt x="1794216" y="154673"/>
                    <a:pt x="1788171" y="139295"/>
                  </a:cubicBezTo>
                  <a:cubicBezTo>
                    <a:pt x="1786036" y="133892"/>
                    <a:pt x="1778555" y="129566"/>
                    <a:pt x="1778045" y="126789"/>
                  </a:cubicBezTo>
                  <a:cubicBezTo>
                    <a:pt x="1777818" y="125599"/>
                    <a:pt x="1783353" y="111789"/>
                    <a:pt x="1783882" y="106480"/>
                  </a:cubicBezTo>
                  <a:cubicBezTo>
                    <a:pt x="1786187" y="83186"/>
                    <a:pt x="1779254" y="66845"/>
                    <a:pt x="1758530" y="55699"/>
                  </a:cubicBezTo>
                  <a:cubicBezTo>
                    <a:pt x="1755639" y="54149"/>
                    <a:pt x="1747175" y="52411"/>
                    <a:pt x="1746816" y="51920"/>
                  </a:cubicBezTo>
                  <a:cubicBezTo>
                    <a:pt x="1746590" y="51618"/>
                    <a:pt x="1749121" y="47443"/>
                    <a:pt x="1748932" y="44798"/>
                  </a:cubicBezTo>
                  <a:cubicBezTo>
                    <a:pt x="1747081" y="19917"/>
                    <a:pt x="1728642" y="7637"/>
                    <a:pt x="1704555" y="10717"/>
                  </a:cubicBezTo>
                  <a:cubicBezTo>
                    <a:pt x="1698812" y="11454"/>
                    <a:pt x="1690915" y="17102"/>
                    <a:pt x="1688421" y="16611"/>
                  </a:cubicBezTo>
                  <a:cubicBezTo>
                    <a:pt x="1686457" y="16233"/>
                    <a:pt x="1679127" y="7694"/>
                    <a:pt x="1675027" y="5314"/>
                  </a:cubicBezTo>
                  <a:cubicBezTo>
                    <a:pt x="1657212" y="-5020"/>
                    <a:pt x="1633880" y="553"/>
                    <a:pt x="1620033" y="14835"/>
                  </a:cubicBezTo>
                  <a:cubicBezTo>
                    <a:pt x="1618370" y="16554"/>
                    <a:pt x="1617123" y="20635"/>
                    <a:pt x="1616745" y="20862"/>
                  </a:cubicBezTo>
                  <a:cubicBezTo>
                    <a:pt x="1615272" y="21712"/>
                    <a:pt x="1599535" y="14627"/>
                    <a:pt x="1585139" y="25188"/>
                  </a:cubicBezTo>
                  <a:cubicBezTo>
                    <a:pt x="1569572" y="36580"/>
                    <a:pt x="1570082" y="54716"/>
                    <a:pt x="1565114" y="59741"/>
                  </a:cubicBezTo>
                  <a:cubicBezTo>
                    <a:pt x="1563357" y="61517"/>
                    <a:pt x="1553854" y="63576"/>
                    <a:pt x="1549207" y="67525"/>
                  </a:cubicBezTo>
                  <a:cubicBezTo>
                    <a:pt x="1535453" y="79238"/>
                    <a:pt x="1529767" y="104799"/>
                    <a:pt x="1539100" y="120649"/>
                  </a:cubicBezTo>
                  <a:cubicBezTo>
                    <a:pt x="1541291" y="124371"/>
                    <a:pt x="1550435" y="131247"/>
                    <a:pt x="1550586" y="133288"/>
                  </a:cubicBezTo>
                  <a:cubicBezTo>
                    <a:pt x="1550699" y="134818"/>
                    <a:pt x="1543766" y="146285"/>
                    <a:pt x="1543067" y="152047"/>
                  </a:cubicBezTo>
                  <a:cubicBezTo>
                    <a:pt x="1540195" y="175757"/>
                    <a:pt x="1558369" y="187753"/>
                    <a:pt x="1579132" y="191872"/>
                  </a:cubicBezTo>
                  <a:cubicBezTo>
                    <a:pt x="1576770" y="218944"/>
                    <a:pt x="1576090" y="251816"/>
                    <a:pt x="1598496" y="271331"/>
                  </a:cubicBezTo>
                  <a:lnTo>
                    <a:pt x="1617048" y="282610"/>
                  </a:lnTo>
                  <a:cubicBezTo>
                    <a:pt x="1607904" y="282421"/>
                    <a:pt x="1594888" y="287559"/>
                    <a:pt x="1586934" y="288145"/>
                  </a:cubicBezTo>
                  <a:cubicBezTo>
                    <a:pt x="1572198" y="289222"/>
                    <a:pt x="1562563" y="282572"/>
                    <a:pt x="1542425" y="287314"/>
                  </a:cubicBezTo>
                  <a:cubicBezTo>
                    <a:pt x="1533356" y="289448"/>
                    <a:pt x="1513935" y="301143"/>
                    <a:pt x="1509005" y="301256"/>
                  </a:cubicBezTo>
                  <a:cubicBezTo>
                    <a:pt x="1495686" y="301596"/>
                    <a:pt x="1472147" y="293019"/>
                    <a:pt x="1457146" y="291111"/>
                  </a:cubicBezTo>
                  <a:cubicBezTo>
                    <a:pt x="1450289" y="290242"/>
                    <a:pt x="1427902" y="287805"/>
                    <a:pt x="1422442" y="288863"/>
                  </a:cubicBezTo>
                  <a:cubicBezTo>
                    <a:pt x="1411579" y="290960"/>
                    <a:pt x="1416132" y="302900"/>
                    <a:pt x="1415188" y="310475"/>
                  </a:cubicBezTo>
                  <a:cubicBezTo>
                    <a:pt x="1414828" y="313366"/>
                    <a:pt x="1416264" y="314027"/>
                    <a:pt x="1412127" y="313498"/>
                  </a:cubicBezTo>
                  <a:cubicBezTo>
                    <a:pt x="1391988" y="300878"/>
                    <a:pt x="1372397" y="287710"/>
                    <a:pt x="1353600" y="273145"/>
                  </a:cubicBezTo>
                  <a:cubicBezTo>
                    <a:pt x="1330929" y="255575"/>
                    <a:pt x="1303631" y="233623"/>
                    <a:pt x="1282377" y="214599"/>
                  </a:cubicBezTo>
                  <a:cubicBezTo>
                    <a:pt x="1267037" y="200883"/>
                    <a:pt x="1235450" y="162268"/>
                    <a:pt x="1219920" y="155448"/>
                  </a:cubicBezTo>
                  <a:cubicBezTo>
                    <a:pt x="1212439" y="152161"/>
                    <a:pt x="1210285" y="159510"/>
                    <a:pt x="1209095" y="143697"/>
                  </a:cubicBezTo>
                  <a:cubicBezTo>
                    <a:pt x="1207017" y="115775"/>
                    <a:pt x="1215008" y="90346"/>
                    <a:pt x="1208623" y="61801"/>
                  </a:cubicBezTo>
                  <a:cubicBezTo>
                    <a:pt x="1204089" y="41586"/>
                    <a:pt x="1183780" y="8979"/>
                    <a:pt x="1169044" y="41662"/>
                  </a:cubicBezTo>
                  <a:cubicBezTo>
                    <a:pt x="1160109" y="32027"/>
                    <a:pt x="1153610" y="5125"/>
                    <a:pt x="1138175" y="4823"/>
                  </a:cubicBezTo>
                  <a:cubicBezTo>
                    <a:pt x="1130033" y="4652"/>
                    <a:pt x="1122910" y="14080"/>
                    <a:pt x="1119208" y="14646"/>
                  </a:cubicBezTo>
                  <a:cubicBezTo>
                    <a:pt x="1116034" y="15138"/>
                    <a:pt x="1112917" y="9564"/>
                    <a:pt x="1109799" y="8204"/>
                  </a:cubicBezTo>
                  <a:cubicBezTo>
                    <a:pt x="1102394" y="4974"/>
                    <a:pt x="1077437" y="7581"/>
                    <a:pt x="1068313" y="8941"/>
                  </a:cubicBezTo>
                  <a:cubicBezTo>
                    <a:pt x="1062645" y="9791"/>
                    <a:pt x="1052330" y="14873"/>
                    <a:pt x="1049553" y="14798"/>
                  </a:cubicBezTo>
                  <a:cubicBezTo>
                    <a:pt x="1046568" y="14722"/>
                    <a:pt x="1040787" y="9772"/>
                    <a:pt x="1034968" y="8903"/>
                  </a:cubicBezTo>
                  <a:cubicBezTo>
                    <a:pt x="987380" y="1705"/>
                    <a:pt x="986246" y="38639"/>
                    <a:pt x="973853" y="71020"/>
                  </a:cubicBezTo>
                  <a:cubicBezTo>
                    <a:pt x="966598" y="89950"/>
                    <a:pt x="955736" y="106291"/>
                    <a:pt x="953809" y="127186"/>
                  </a:cubicBezTo>
                  <a:cubicBezTo>
                    <a:pt x="952184" y="144963"/>
                    <a:pt x="956812" y="170807"/>
                    <a:pt x="953733" y="186828"/>
                  </a:cubicBezTo>
                  <a:cubicBezTo>
                    <a:pt x="953412" y="188471"/>
                    <a:pt x="937958" y="209687"/>
                    <a:pt x="936409" y="210688"/>
                  </a:cubicBezTo>
                  <a:cubicBezTo>
                    <a:pt x="930836" y="214315"/>
                    <a:pt x="924205" y="211840"/>
                    <a:pt x="918178" y="213050"/>
                  </a:cubicBezTo>
                  <a:cubicBezTo>
                    <a:pt x="896679" y="217395"/>
                    <a:pt x="822698" y="309833"/>
                    <a:pt x="799310" y="331049"/>
                  </a:cubicBezTo>
                  <a:cubicBezTo>
                    <a:pt x="753403" y="372705"/>
                    <a:pt x="668465" y="431403"/>
                    <a:pt x="607784" y="444362"/>
                  </a:cubicBezTo>
                  <a:cubicBezTo>
                    <a:pt x="596449" y="446781"/>
                    <a:pt x="584962" y="451881"/>
                    <a:pt x="582998" y="437089"/>
                  </a:cubicBezTo>
                  <a:cubicBezTo>
                    <a:pt x="635272" y="432234"/>
                    <a:pt x="645587" y="372932"/>
                    <a:pt x="635064" y="330425"/>
                  </a:cubicBezTo>
                  <a:cubicBezTo>
                    <a:pt x="632344" y="319449"/>
                    <a:pt x="619724" y="288221"/>
                    <a:pt x="607897" y="285595"/>
                  </a:cubicBezTo>
                  <a:cubicBezTo>
                    <a:pt x="604194" y="284782"/>
                    <a:pt x="599717" y="288051"/>
                    <a:pt x="599358" y="291904"/>
                  </a:cubicBezTo>
                  <a:cubicBezTo>
                    <a:pt x="599056" y="295059"/>
                    <a:pt x="610334" y="319241"/>
                    <a:pt x="612375" y="326326"/>
                  </a:cubicBezTo>
                  <a:cubicBezTo>
                    <a:pt x="617702" y="344877"/>
                    <a:pt x="619270" y="358102"/>
                    <a:pt x="615020" y="377428"/>
                  </a:cubicBezTo>
                  <a:cubicBezTo>
                    <a:pt x="611128" y="395111"/>
                    <a:pt x="605233" y="403159"/>
                    <a:pt x="587532" y="407599"/>
                  </a:cubicBezTo>
                  <a:cubicBezTo>
                    <a:pt x="566788" y="412813"/>
                    <a:pt x="551581" y="410414"/>
                    <a:pt x="531498" y="405105"/>
                  </a:cubicBezTo>
                  <a:cubicBezTo>
                    <a:pt x="523450" y="402989"/>
                    <a:pt x="477430" y="380753"/>
                    <a:pt x="487216" y="401988"/>
                  </a:cubicBezTo>
                  <a:cubicBezTo>
                    <a:pt x="493072" y="414721"/>
                    <a:pt x="553488" y="444967"/>
                    <a:pt x="570623" y="439110"/>
                  </a:cubicBezTo>
                  <a:cubicBezTo>
                    <a:pt x="546933" y="468809"/>
                    <a:pt x="486328" y="474249"/>
                    <a:pt x="455912" y="453903"/>
                  </a:cubicBezTo>
                  <a:cubicBezTo>
                    <a:pt x="439476" y="442908"/>
                    <a:pt x="451056" y="442039"/>
                    <a:pt x="453078" y="429702"/>
                  </a:cubicBezTo>
                  <a:cubicBezTo>
                    <a:pt x="456044" y="411679"/>
                    <a:pt x="446617" y="404765"/>
                    <a:pt x="440874" y="389670"/>
                  </a:cubicBezTo>
                  <a:cubicBezTo>
                    <a:pt x="449300" y="393071"/>
                    <a:pt x="470477" y="391371"/>
                    <a:pt x="467360" y="378751"/>
                  </a:cubicBezTo>
                  <a:cubicBezTo>
                    <a:pt x="465244" y="370212"/>
                    <a:pt x="456800" y="374935"/>
                    <a:pt x="452473" y="374576"/>
                  </a:cubicBezTo>
                  <a:cubicBezTo>
                    <a:pt x="432882" y="372951"/>
                    <a:pt x="417882" y="326911"/>
                    <a:pt x="431654" y="323737"/>
                  </a:cubicBezTo>
                  <a:cubicBezTo>
                    <a:pt x="436415" y="322642"/>
                    <a:pt x="436699" y="334789"/>
                    <a:pt x="452851" y="330557"/>
                  </a:cubicBezTo>
                  <a:cubicBezTo>
                    <a:pt x="471649" y="325646"/>
                    <a:pt x="477014" y="306262"/>
                    <a:pt x="475899" y="288731"/>
                  </a:cubicBezTo>
                  <a:cubicBezTo>
                    <a:pt x="484665" y="292150"/>
                    <a:pt x="489766" y="293567"/>
                    <a:pt x="499476" y="292736"/>
                  </a:cubicBezTo>
                  <a:cubicBezTo>
                    <a:pt x="502650" y="292452"/>
                    <a:pt x="505597" y="289524"/>
                    <a:pt x="507808" y="289505"/>
                  </a:cubicBezTo>
                  <a:cubicBezTo>
                    <a:pt x="510396" y="289467"/>
                    <a:pt x="516404" y="293680"/>
                    <a:pt x="520654" y="294417"/>
                  </a:cubicBezTo>
                  <a:cubicBezTo>
                    <a:pt x="534464" y="296816"/>
                    <a:pt x="551788" y="287635"/>
                    <a:pt x="564219" y="281287"/>
                  </a:cubicBezTo>
                  <a:cubicBezTo>
                    <a:pt x="569018" y="278831"/>
                    <a:pt x="575044" y="272049"/>
                    <a:pt x="578804" y="270991"/>
                  </a:cubicBezTo>
                  <a:cubicBezTo>
                    <a:pt x="583621" y="269650"/>
                    <a:pt x="591405" y="276337"/>
                    <a:pt x="598413" y="276375"/>
                  </a:cubicBezTo>
                  <a:cubicBezTo>
                    <a:pt x="602683" y="276394"/>
                    <a:pt x="613961" y="273126"/>
                    <a:pt x="617476" y="270689"/>
                  </a:cubicBezTo>
                  <a:cubicBezTo>
                    <a:pt x="627224" y="263963"/>
                    <a:pt x="630398" y="238081"/>
                    <a:pt x="624995" y="227162"/>
                  </a:cubicBezTo>
                  <a:cubicBezTo>
                    <a:pt x="618552" y="214089"/>
                    <a:pt x="588495" y="180064"/>
                    <a:pt x="575441" y="173735"/>
                  </a:cubicBezTo>
                  <a:cubicBezTo>
                    <a:pt x="557739" y="165158"/>
                    <a:pt x="553942" y="172980"/>
                    <a:pt x="538545" y="175285"/>
                  </a:cubicBezTo>
                  <a:cubicBezTo>
                    <a:pt x="531593" y="176324"/>
                    <a:pt x="524641" y="175058"/>
                    <a:pt x="516970" y="176380"/>
                  </a:cubicBezTo>
                  <a:cubicBezTo>
                    <a:pt x="509924" y="177589"/>
                    <a:pt x="503595" y="182615"/>
                    <a:pt x="499061" y="183370"/>
                  </a:cubicBezTo>
                  <a:cubicBezTo>
                    <a:pt x="485931" y="185562"/>
                    <a:pt x="480906" y="176569"/>
                    <a:pt x="463657" y="188981"/>
                  </a:cubicBezTo>
                  <a:cubicBezTo>
                    <a:pt x="451982" y="197388"/>
                    <a:pt x="449262" y="211878"/>
                    <a:pt x="442309" y="218094"/>
                  </a:cubicBezTo>
                  <a:cubicBezTo>
                    <a:pt x="434016" y="225499"/>
                    <a:pt x="410382" y="238667"/>
                    <a:pt x="400237" y="242974"/>
                  </a:cubicBezTo>
                  <a:cubicBezTo>
                    <a:pt x="379550" y="251759"/>
                    <a:pt x="379909" y="288315"/>
                    <a:pt x="384595" y="306905"/>
                  </a:cubicBezTo>
                  <a:cubicBezTo>
                    <a:pt x="387882" y="319921"/>
                    <a:pt x="389809" y="326042"/>
                    <a:pt x="392340" y="340343"/>
                  </a:cubicBezTo>
                  <a:cubicBezTo>
                    <a:pt x="394740" y="353870"/>
                    <a:pt x="404885" y="361200"/>
                    <a:pt x="411610" y="372554"/>
                  </a:cubicBezTo>
                  <a:cubicBezTo>
                    <a:pt x="419960" y="386666"/>
                    <a:pt x="424457" y="402706"/>
                    <a:pt x="433733" y="416327"/>
                  </a:cubicBezTo>
                  <a:cubicBezTo>
                    <a:pt x="438965" y="426245"/>
                    <a:pt x="420527" y="448349"/>
                    <a:pt x="413065" y="453506"/>
                  </a:cubicBezTo>
                  <a:cubicBezTo>
                    <a:pt x="404866" y="459174"/>
                    <a:pt x="391547" y="463141"/>
                    <a:pt x="381685" y="469508"/>
                  </a:cubicBezTo>
                  <a:cubicBezTo>
                    <a:pt x="334059" y="500264"/>
                    <a:pt x="298221" y="535913"/>
                    <a:pt x="271602" y="585976"/>
                  </a:cubicBezTo>
                  <a:cubicBezTo>
                    <a:pt x="239731" y="645883"/>
                    <a:pt x="203893" y="717502"/>
                    <a:pt x="176840" y="779562"/>
                  </a:cubicBezTo>
                  <a:cubicBezTo>
                    <a:pt x="166922" y="802327"/>
                    <a:pt x="160480" y="827359"/>
                    <a:pt x="150127" y="849651"/>
                  </a:cubicBezTo>
                  <a:cubicBezTo>
                    <a:pt x="139377" y="872813"/>
                    <a:pt x="123716" y="890231"/>
                    <a:pt x="113854" y="914299"/>
                  </a:cubicBezTo>
                  <a:cubicBezTo>
                    <a:pt x="97078" y="955276"/>
                    <a:pt x="92506" y="983406"/>
                    <a:pt x="86026" y="1026518"/>
                  </a:cubicBezTo>
                  <a:cubicBezTo>
                    <a:pt x="85101" y="1032676"/>
                    <a:pt x="80661" y="1040800"/>
                    <a:pt x="80453" y="1045787"/>
                  </a:cubicBezTo>
                  <a:cubicBezTo>
                    <a:pt x="79962" y="1057123"/>
                    <a:pt x="92979" y="1061014"/>
                    <a:pt x="92714" y="1062034"/>
                  </a:cubicBezTo>
                  <a:cubicBezTo>
                    <a:pt x="91089" y="1068193"/>
                    <a:pt x="74956" y="1091071"/>
                    <a:pt x="70025" y="1097003"/>
                  </a:cubicBezTo>
                  <a:cubicBezTo>
                    <a:pt x="44955" y="1127231"/>
                    <a:pt x="-38849" y="1199417"/>
                    <a:pt x="21284" y="1236483"/>
                  </a:cubicBezTo>
                  <a:cubicBezTo>
                    <a:pt x="56555" y="1258227"/>
                    <a:pt x="85082" y="1236142"/>
                    <a:pt x="98949" y="1203157"/>
                  </a:cubicBezTo>
                  <a:cubicBezTo>
                    <a:pt x="102330" y="1204007"/>
                    <a:pt x="102387" y="1209165"/>
                    <a:pt x="105088" y="1212414"/>
                  </a:cubicBezTo>
                  <a:cubicBezTo>
                    <a:pt x="112078" y="1220840"/>
                    <a:pt x="120580" y="1222484"/>
                    <a:pt x="130593" y="1217288"/>
                  </a:cubicBezTo>
                  <a:cubicBezTo>
                    <a:pt x="152791" y="1205745"/>
                    <a:pt x="166657" y="1112551"/>
                    <a:pt x="175310" y="1087954"/>
                  </a:cubicBezTo>
                  <a:cubicBezTo>
                    <a:pt x="184208" y="1086726"/>
                    <a:pt x="194825" y="1094717"/>
                    <a:pt x="202684" y="1089654"/>
                  </a:cubicBezTo>
                  <a:cubicBezTo>
                    <a:pt x="208578" y="1085857"/>
                    <a:pt x="223257" y="1058143"/>
                    <a:pt x="229076" y="1050095"/>
                  </a:cubicBezTo>
                  <a:cubicBezTo>
                    <a:pt x="232836" y="1044899"/>
                    <a:pt x="257849" y="1011650"/>
                    <a:pt x="260626" y="1011650"/>
                  </a:cubicBezTo>
                  <a:cubicBezTo>
                    <a:pt x="262798" y="1014483"/>
                    <a:pt x="268825" y="1018130"/>
                    <a:pt x="269637" y="1021303"/>
                  </a:cubicBezTo>
                  <a:cubicBezTo>
                    <a:pt x="270298" y="1023910"/>
                    <a:pt x="260758" y="1046845"/>
                    <a:pt x="259832" y="1054043"/>
                  </a:cubicBezTo>
                  <a:cubicBezTo>
                    <a:pt x="256564" y="1079434"/>
                    <a:pt x="252880" y="1104862"/>
                    <a:pt x="249612" y="1130310"/>
                  </a:cubicBezTo>
                  <a:cubicBezTo>
                    <a:pt x="236161" y="1234858"/>
                    <a:pt x="252087" y="1340294"/>
                    <a:pt x="241073" y="1445106"/>
                  </a:cubicBezTo>
                  <a:cubicBezTo>
                    <a:pt x="228018" y="1569302"/>
                    <a:pt x="178257" y="1697181"/>
                    <a:pt x="169019" y="1819979"/>
                  </a:cubicBezTo>
                  <a:cubicBezTo>
                    <a:pt x="168546" y="1826176"/>
                    <a:pt x="167999" y="1839022"/>
                    <a:pt x="169038" y="1844614"/>
                  </a:cubicBezTo>
                  <a:cubicBezTo>
                    <a:pt x="171758" y="1859255"/>
                    <a:pt x="214246" y="1859237"/>
                    <a:pt x="226639" y="1864262"/>
                  </a:cubicBezTo>
                  <a:cubicBezTo>
                    <a:pt x="225865" y="1867832"/>
                    <a:pt x="220499" y="1867473"/>
                    <a:pt x="217306" y="1870345"/>
                  </a:cubicBezTo>
                  <a:cubicBezTo>
                    <a:pt x="210751" y="1876277"/>
                    <a:pt x="192917" y="1929193"/>
                    <a:pt x="190574" y="1940415"/>
                  </a:cubicBezTo>
                  <a:cubicBezTo>
                    <a:pt x="177407" y="2003722"/>
                    <a:pt x="213207" y="1996902"/>
                    <a:pt x="258075" y="2015076"/>
                  </a:cubicBezTo>
                  <a:cubicBezTo>
                    <a:pt x="282200" y="2024843"/>
                    <a:pt x="304436" y="2036915"/>
                    <a:pt x="329619" y="2044472"/>
                  </a:cubicBezTo>
                  <a:cubicBezTo>
                    <a:pt x="350948" y="2050876"/>
                    <a:pt x="422114" y="2072224"/>
                    <a:pt x="420414" y="2032136"/>
                  </a:cubicBezTo>
                  <a:cubicBezTo>
                    <a:pt x="419847" y="2018533"/>
                    <a:pt x="384349" y="1972853"/>
                    <a:pt x="373940" y="1961007"/>
                  </a:cubicBezTo>
                  <a:cubicBezTo>
                    <a:pt x="352705" y="1936807"/>
                    <a:pt x="317377" y="1917953"/>
                    <a:pt x="323441" y="1880717"/>
                  </a:cubicBezTo>
                  <a:cubicBezTo>
                    <a:pt x="346301" y="1881963"/>
                    <a:pt x="350022" y="1882662"/>
                    <a:pt x="360224" y="1862920"/>
                  </a:cubicBezTo>
                  <a:cubicBezTo>
                    <a:pt x="378341" y="1827876"/>
                    <a:pt x="395760" y="1771011"/>
                    <a:pt x="408852" y="1732358"/>
                  </a:cubicBezTo>
                  <a:cubicBezTo>
                    <a:pt x="418506" y="1703831"/>
                    <a:pt x="426251" y="1674473"/>
                    <a:pt x="435716" y="1645928"/>
                  </a:cubicBezTo>
                  <a:cubicBezTo>
                    <a:pt x="437152" y="1662571"/>
                    <a:pt x="437322" y="1679744"/>
                    <a:pt x="436831" y="1696482"/>
                  </a:cubicBezTo>
                  <a:cubicBezTo>
                    <a:pt x="436075" y="1722837"/>
                    <a:pt x="434432" y="1750306"/>
                    <a:pt x="432599" y="1776698"/>
                  </a:cubicBezTo>
                  <a:cubicBezTo>
                    <a:pt x="431182" y="1797158"/>
                    <a:pt x="419696" y="1827385"/>
                    <a:pt x="435697" y="1843651"/>
                  </a:cubicBezTo>
                  <a:cubicBezTo>
                    <a:pt x="444935" y="1853040"/>
                    <a:pt x="464678" y="1858896"/>
                    <a:pt x="476031" y="1865584"/>
                  </a:cubicBezTo>
                  <a:cubicBezTo>
                    <a:pt x="471290" y="1897493"/>
                    <a:pt x="464016" y="1936164"/>
                    <a:pt x="467625" y="1968262"/>
                  </a:cubicBezTo>
                  <a:cubicBezTo>
                    <a:pt x="471157" y="1999585"/>
                    <a:pt x="501857" y="2004270"/>
                    <a:pt x="527323" y="2009484"/>
                  </a:cubicBezTo>
                  <a:cubicBezTo>
                    <a:pt x="567147" y="2017645"/>
                    <a:pt x="632665" y="2026355"/>
                    <a:pt x="672640" y="2024938"/>
                  </a:cubicBezTo>
                  <a:cubicBezTo>
                    <a:pt x="675417" y="2024843"/>
                    <a:pt x="677363" y="2023804"/>
                    <a:pt x="679781" y="2022841"/>
                  </a:cubicBezTo>
                  <a:cubicBezTo>
                    <a:pt x="673849" y="2051878"/>
                    <a:pt x="658188" y="2089945"/>
                    <a:pt x="696444" y="2102300"/>
                  </a:cubicBezTo>
                  <a:cubicBezTo>
                    <a:pt x="692911" y="2124158"/>
                    <a:pt x="685203" y="2150059"/>
                    <a:pt x="685864" y="2172200"/>
                  </a:cubicBezTo>
                  <a:cubicBezTo>
                    <a:pt x="686129" y="2181344"/>
                    <a:pt x="687621" y="2190167"/>
                    <a:pt x="697162" y="2193907"/>
                  </a:cubicBezTo>
                  <a:cubicBezTo>
                    <a:pt x="703056" y="2196212"/>
                    <a:pt x="724460" y="2197591"/>
                    <a:pt x="732244" y="2197969"/>
                  </a:cubicBezTo>
                  <a:cubicBezTo>
                    <a:pt x="775544" y="2200123"/>
                    <a:pt x="829462" y="2198498"/>
                    <a:pt x="872158" y="2191451"/>
                  </a:cubicBezTo>
                  <a:cubicBezTo>
                    <a:pt x="887214" y="2188976"/>
                    <a:pt x="899683" y="2187408"/>
                    <a:pt x="900231" y="2169045"/>
                  </a:cubicBezTo>
                  <a:cubicBezTo>
                    <a:pt x="933953" y="2180475"/>
                    <a:pt x="1017267" y="2237207"/>
                    <a:pt x="1025352" y="2169518"/>
                  </a:cubicBezTo>
                  <a:cubicBezTo>
                    <a:pt x="1028658" y="2141728"/>
                    <a:pt x="1006857" y="2129316"/>
                    <a:pt x="994615" y="2108629"/>
                  </a:cubicBezTo>
                  <a:cubicBezTo>
                    <a:pt x="986170" y="2094366"/>
                    <a:pt x="981580" y="2076928"/>
                    <a:pt x="974363" y="2061966"/>
                  </a:cubicBezTo>
                  <a:cubicBezTo>
                    <a:pt x="1002758" y="2071242"/>
                    <a:pt x="1010333" y="2083371"/>
                    <a:pt x="1027317" y="2052085"/>
                  </a:cubicBezTo>
                  <a:cubicBezTo>
                    <a:pt x="1056467" y="1998375"/>
                    <a:pt x="1067538" y="1934653"/>
                    <a:pt x="1084560" y="1876598"/>
                  </a:cubicBezTo>
                  <a:cubicBezTo>
                    <a:pt x="1094232" y="1843613"/>
                    <a:pt x="1108080" y="1811723"/>
                    <a:pt x="1114447" y="1777737"/>
                  </a:cubicBezTo>
                  <a:cubicBezTo>
                    <a:pt x="1145826" y="1789280"/>
                    <a:pt x="1180021" y="1792963"/>
                    <a:pt x="1213308" y="1788052"/>
                  </a:cubicBezTo>
                  <a:cubicBezTo>
                    <a:pt x="1212326" y="1790470"/>
                    <a:pt x="1211400" y="1792416"/>
                    <a:pt x="1211192" y="1795174"/>
                  </a:cubicBezTo>
                  <a:cubicBezTo>
                    <a:pt x="1207659" y="1842819"/>
                    <a:pt x="1200443" y="1891013"/>
                    <a:pt x="1198799" y="1939301"/>
                  </a:cubicBezTo>
                  <a:cubicBezTo>
                    <a:pt x="1197382" y="1981524"/>
                    <a:pt x="1200726" y="1984490"/>
                    <a:pt x="1237282" y="2001908"/>
                  </a:cubicBezTo>
                  <a:cubicBezTo>
                    <a:pt x="1266546" y="2015851"/>
                    <a:pt x="1331288" y="2038559"/>
                    <a:pt x="1362649" y="2035158"/>
                  </a:cubicBezTo>
                  <a:cubicBezTo>
                    <a:pt x="1383147" y="2032929"/>
                    <a:pt x="1398770" y="2010750"/>
                    <a:pt x="1398676" y="1990857"/>
                  </a:cubicBezTo>
                  <a:cubicBezTo>
                    <a:pt x="1398487" y="1954395"/>
                    <a:pt x="1335331" y="1913456"/>
                    <a:pt x="1320917" y="1872990"/>
                  </a:cubicBezTo>
                  <a:cubicBezTo>
                    <a:pt x="1312434" y="1849167"/>
                    <a:pt x="1314550" y="1832523"/>
                    <a:pt x="1312132" y="1809664"/>
                  </a:cubicBezTo>
                  <a:cubicBezTo>
                    <a:pt x="1310828" y="1797252"/>
                    <a:pt x="1307655" y="1783480"/>
                    <a:pt x="1303914" y="1771559"/>
                  </a:cubicBezTo>
                  <a:cubicBezTo>
                    <a:pt x="1322258" y="1765797"/>
                    <a:pt x="1364217" y="1771729"/>
                    <a:pt x="1374815" y="1752818"/>
                  </a:cubicBezTo>
                  <a:cubicBezTo>
                    <a:pt x="1379765" y="1744015"/>
                    <a:pt x="1378537" y="1723479"/>
                    <a:pt x="1378178" y="1712729"/>
                  </a:cubicBezTo>
                  <a:cubicBezTo>
                    <a:pt x="1376950" y="1677231"/>
                    <a:pt x="1372756" y="1637445"/>
                    <a:pt x="1369828" y="1601626"/>
                  </a:cubicBezTo>
                  <a:cubicBezTo>
                    <a:pt x="1356679" y="1440572"/>
                    <a:pt x="1338600" y="1279556"/>
                    <a:pt x="1303933" y="1121771"/>
                  </a:cubicBezTo>
                  <a:lnTo>
                    <a:pt x="1308070" y="1069251"/>
                  </a:lnTo>
                  <a:cubicBezTo>
                    <a:pt x="1330854" y="1074957"/>
                    <a:pt x="1349292" y="1071046"/>
                    <a:pt x="1368883" y="1059012"/>
                  </a:cubicBezTo>
                  <a:cubicBezTo>
                    <a:pt x="1377139" y="1053930"/>
                    <a:pt x="1386018" y="1043690"/>
                    <a:pt x="1393122" y="1040006"/>
                  </a:cubicBezTo>
                  <a:cubicBezTo>
                    <a:pt x="1406422" y="1033111"/>
                    <a:pt x="1432209" y="1036020"/>
                    <a:pt x="1442014" y="1025044"/>
                  </a:cubicBezTo>
                  <a:cubicBezTo>
                    <a:pt x="1452178" y="1013671"/>
                    <a:pt x="1449552" y="981101"/>
                    <a:pt x="1436516" y="972732"/>
                  </a:cubicBezTo>
                  <a:cubicBezTo>
                    <a:pt x="1426088" y="966044"/>
                    <a:pt x="1386472" y="965818"/>
                    <a:pt x="1373871" y="969275"/>
                  </a:cubicBezTo>
                  <a:cubicBezTo>
                    <a:pt x="1356415" y="974074"/>
                    <a:pt x="1350483" y="985220"/>
                    <a:pt x="1337844" y="995044"/>
                  </a:cubicBezTo>
                  <a:cubicBezTo>
                    <a:pt x="1333971" y="998066"/>
                    <a:pt x="1310847" y="1015107"/>
                    <a:pt x="1308693" y="1015447"/>
                  </a:cubicBezTo>
                  <a:cubicBezTo>
                    <a:pt x="1306786" y="1015749"/>
                    <a:pt x="1299115" y="1008778"/>
                    <a:pt x="1295072" y="1007059"/>
                  </a:cubicBezTo>
                  <a:cubicBezTo>
                    <a:pt x="1288177" y="1004131"/>
                    <a:pt x="1280223" y="1003942"/>
                    <a:pt x="1273309" y="1001013"/>
                  </a:cubicBezTo>
                  <a:cubicBezTo>
                    <a:pt x="1277068" y="992266"/>
                    <a:pt x="1259008" y="951913"/>
                    <a:pt x="1260670" y="949854"/>
                  </a:cubicBezTo>
                  <a:cubicBezTo>
                    <a:pt x="1260991" y="949457"/>
                    <a:pt x="1266829" y="949080"/>
                    <a:pt x="1269871" y="945622"/>
                  </a:cubicBezTo>
                  <a:cubicBezTo>
                    <a:pt x="1279052" y="935213"/>
                    <a:pt x="1259858" y="915508"/>
                    <a:pt x="1262748" y="912750"/>
                  </a:cubicBezTo>
                  <a:cubicBezTo>
                    <a:pt x="1286042" y="919646"/>
                    <a:pt x="1304481" y="929224"/>
                    <a:pt x="1328757" y="917983"/>
                  </a:cubicBezTo>
                  <a:cubicBezTo>
                    <a:pt x="1356717" y="905042"/>
                    <a:pt x="1353298" y="876553"/>
                    <a:pt x="1351295" y="849953"/>
                  </a:cubicBezTo>
                  <a:cubicBezTo>
                    <a:pt x="1347838" y="804046"/>
                    <a:pt x="1335766" y="760217"/>
                    <a:pt x="1315325" y="719108"/>
                  </a:cubicBezTo>
                  <a:cubicBezTo>
                    <a:pt x="1303064" y="694454"/>
                    <a:pt x="1246142" y="602394"/>
                    <a:pt x="1225531" y="590586"/>
                  </a:cubicBezTo>
                  <a:cubicBezTo>
                    <a:pt x="1222187" y="588678"/>
                    <a:pt x="1213932" y="587620"/>
                    <a:pt x="1213535" y="587129"/>
                  </a:cubicBezTo>
                  <a:cubicBezTo>
                    <a:pt x="1212723" y="586128"/>
                    <a:pt x="1213573" y="579553"/>
                    <a:pt x="1212855" y="576512"/>
                  </a:cubicBezTo>
                  <a:cubicBezTo>
                    <a:pt x="1207206" y="552783"/>
                    <a:pt x="1188654" y="535478"/>
                    <a:pt x="1183364" y="513299"/>
                  </a:cubicBezTo>
                  <a:cubicBezTo>
                    <a:pt x="1180417" y="500944"/>
                    <a:pt x="1180228" y="486737"/>
                    <a:pt x="1180399" y="474079"/>
                  </a:cubicBezTo>
                  <a:lnTo>
                    <a:pt x="1224020" y="540617"/>
                  </a:lnTo>
                  <a:cubicBezTo>
                    <a:pt x="1261823" y="596367"/>
                    <a:pt x="1316420" y="634755"/>
                    <a:pt x="1366862" y="677905"/>
                  </a:cubicBezTo>
                  <a:cubicBezTo>
                    <a:pt x="1380124" y="689259"/>
                    <a:pt x="1393424" y="695323"/>
                    <a:pt x="1402398" y="712401"/>
                  </a:cubicBezTo>
                  <a:cubicBezTo>
                    <a:pt x="1423217" y="795375"/>
                    <a:pt x="1449042" y="873549"/>
                    <a:pt x="1458469" y="959092"/>
                  </a:cubicBezTo>
                  <a:cubicBezTo>
                    <a:pt x="1462663" y="997178"/>
                    <a:pt x="1463513" y="1089711"/>
                    <a:pt x="1479477" y="1119315"/>
                  </a:cubicBezTo>
                  <a:cubicBezTo>
                    <a:pt x="1491360" y="1141362"/>
                    <a:pt x="1510535" y="1151563"/>
                    <a:pt x="1530220" y="1165203"/>
                  </a:cubicBezTo>
                  <a:cubicBezTo>
                    <a:pt x="1527160" y="1194977"/>
                    <a:pt x="1528388" y="1225601"/>
                    <a:pt x="1526423" y="1255620"/>
                  </a:cubicBezTo>
                  <a:cubicBezTo>
                    <a:pt x="1524326" y="1287869"/>
                    <a:pt x="1517941" y="1320325"/>
                    <a:pt x="1516165" y="1352460"/>
                  </a:cubicBezTo>
                  <a:cubicBezTo>
                    <a:pt x="1512915" y="1411592"/>
                    <a:pt x="1517260" y="1470894"/>
                    <a:pt x="1518281" y="1529478"/>
                  </a:cubicBezTo>
                  <a:cubicBezTo>
                    <a:pt x="1519886" y="1621236"/>
                    <a:pt x="1517771" y="1718586"/>
                    <a:pt x="1526461" y="1809626"/>
                  </a:cubicBezTo>
                  <a:cubicBezTo>
                    <a:pt x="1530126" y="1848052"/>
                    <a:pt x="1539421" y="1886233"/>
                    <a:pt x="1538967" y="1925037"/>
                  </a:cubicBezTo>
                  <a:cubicBezTo>
                    <a:pt x="1531618" y="1934407"/>
                    <a:pt x="1518413" y="1942266"/>
                    <a:pt x="1511631" y="1953413"/>
                  </a:cubicBezTo>
                  <a:cubicBezTo>
                    <a:pt x="1505453" y="1963577"/>
                    <a:pt x="1499615" y="1990063"/>
                    <a:pt x="1506927" y="2000114"/>
                  </a:cubicBezTo>
                  <a:cubicBezTo>
                    <a:pt x="1513803" y="2009560"/>
                    <a:pt x="1545391" y="2015907"/>
                    <a:pt x="1555951" y="2008804"/>
                  </a:cubicBezTo>
                  <a:lnTo>
                    <a:pt x="1580001" y="2022784"/>
                  </a:lnTo>
                  <a:cubicBezTo>
                    <a:pt x="1577601" y="2023030"/>
                    <a:pt x="1574258" y="2023067"/>
                    <a:pt x="1572217" y="2024239"/>
                  </a:cubicBezTo>
                  <a:cubicBezTo>
                    <a:pt x="1551266" y="2036254"/>
                    <a:pt x="1531222" y="2053219"/>
                    <a:pt x="1511347" y="2064346"/>
                  </a:cubicBezTo>
                  <a:cubicBezTo>
                    <a:pt x="1493381" y="2074397"/>
                    <a:pt x="1470654" y="2075171"/>
                    <a:pt x="1458488" y="2091815"/>
                  </a:cubicBezTo>
                  <a:cubicBezTo>
                    <a:pt x="1439596" y="2117640"/>
                    <a:pt x="1464798" y="2132584"/>
                    <a:pt x="1488602" y="2135833"/>
                  </a:cubicBezTo>
                  <a:cubicBezTo>
                    <a:pt x="1526669" y="2141010"/>
                    <a:pt x="1571084" y="2137685"/>
                    <a:pt x="1609963" y="2138063"/>
                  </a:cubicBezTo>
                  <a:cubicBezTo>
                    <a:pt x="1634202" y="2138289"/>
                    <a:pt x="1671646" y="2145449"/>
                    <a:pt x="1694410" y="2136173"/>
                  </a:cubicBezTo>
                  <a:cubicBezTo>
                    <a:pt x="1732534" y="2120625"/>
                    <a:pt x="1715664" y="2054107"/>
                    <a:pt x="1709769" y="2022841"/>
                  </a:cubicBezTo>
                  <a:cubicBezTo>
                    <a:pt x="1721879" y="2020252"/>
                    <a:pt x="1743775" y="2018382"/>
                    <a:pt x="1751974" y="2008369"/>
                  </a:cubicBezTo>
                  <a:cubicBezTo>
                    <a:pt x="1753920" y="2005989"/>
                    <a:pt x="1754845" y="2000473"/>
                    <a:pt x="1755186" y="2000208"/>
                  </a:cubicBezTo>
                  <a:cubicBezTo>
                    <a:pt x="1756470" y="1999207"/>
                    <a:pt x="1776363" y="2004289"/>
                    <a:pt x="1787491" y="2000662"/>
                  </a:cubicBezTo>
                  <a:cubicBezTo>
                    <a:pt x="1814865" y="1991763"/>
                    <a:pt x="1810104" y="1952714"/>
                    <a:pt x="1808725" y="1929042"/>
                  </a:cubicBezTo>
                  <a:cubicBezTo>
                    <a:pt x="1806553" y="1891995"/>
                    <a:pt x="1792497" y="1858707"/>
                    <a:pt x="1783920" y="1823077"/>
                  </a:cubicBezTo>
                  <a:cubicBezTo>
                    <a:pt x="1808329" y="1823134"/>
                    <a:pt x="1832926" y="1821906"/>
                    <a:pt x="1857202" y="1819110"/>
                  </a:cubicBezTo>
                  <a:cubicBezTo>
                    <a:pt x="1868537" y="1814727"/>
                    <a:pt x="1866365" y="1800331"/>
                    <a:pt x="1868386" y="1790130"/>
                  </a:cubicBezTo>
                  <a:lnTo>
                    <a:pt x="1936737" y="1914325"/>
                  </a:lnTo>
                  <a:cubicBezTo>
                    <a:pt x="1942726" y="1922846"/>
                    <a:pt x="1950944" y="1938772"/>
                    <a:pt x="1962241" y="1940396"/>
                  </a:cubicBezTo>
                  <a:cubicBezTo>
                    <a:pt x="1981076" y="1943098"/>
                    <a:pt x="1997758" y="1923696"/>
                    <a:pt x="2014591" y="1919861"/>
                  </a:cubicBezTo>
                  <a:cubicBezTo>
                    <a:pt x="2013911" y="1927021"/>
                    <a:pt x="2018369" y="1935087"/>
                    <a:pt x="2018501" y="1941700"/>
                  </a:cubicBezTo>
                  <a:cubicBezTo>
                    <a:pt x="2018955" y="1963048"/>
                    <a:pt x="1999742" y="1979805"/>
                    <a:pt x="1991580" y="1998791"/>
                  </a:cubicBezTo>
                  <a:cubicBezTo>
                    <a:pt x="1978583" y="2028962"/>
                    <a:pt x="1971800" y="2068389"/>
                    <a:pt x="2019200" y="2057281"/>
                  </a:cubicBezTo>
                  <a:cubicBezTo>
                    <a:pt x="2040170" y="2052369"/>
                    <a:pt x="2124636" y="1995598"/>
                    <a:pt x="2143283" y="1979540"/>
                  </a:cubicBezTo>
                  <a:cubicBezTo>
                    <a:pt x="2150934" y="1972947"/>
                    <a:pt x="2162968" y="1954565"/>
                    <a:pt x="2167143" y="1951901"/>
                  </a:cubicBezTo>
                  <a:cubicBezTo>
                    <a:pt x="2172244" y="1948633"/>
                    <a:pt x="2185449" y="1947367"/>
                    <a:pt x="2192817" y="1944628"/>
                  </a:cubicBezTo>
                  <a:cubicBezTo>
                    <a:pt x="2204474" y="1940321"/>
                    <a:pt x="2245904" y="1913570"/>
                    <a:pt x="2253498" y="1904388"/>
                  </a:cubicBezTo>
                  <a:cubicBezTo>
                    <a:pt x="2285879" y="1865169"/>
                    <a:pt x="2233794" y="1817258"/>
                    <a:pt x="2214807" y="1784594"/>
                  </a:cubicBezTo>
                  <a:cubicBezTo>
                    <a:pt x="2210330" y="1776886"/>
                    <a:pt x="2209045" y="1769179"/>
                    <a:pt x="2205985" y="1762944"/>
                  </a:cubicBezTo>
                  <a:cubicBezTo>
                    <a:pt x="2204852" y="1760620"/>
                    <a:pt x="2198050" y="1756143"/>
                    <a:pt x="2197918" y="1751061"/>
                  </a:cubicBezTo>
                  <a:cubicBezTo>
                    <a:pt x="2215431" y="1744071"/>
                    <a:pt x="2250362" y="1726766"/>
                    <a:pt x="2253139" y="1706193"/>
                  </a:cubicBezTo>
                  <a:cubicBezTo>
                    <a:pt x="2254159" y="1698655"/>
                    <a:pt x="2250778" y="1690248"/>
                    <a:pt x="2248378" y="1683088"/>
                  </a:cubicBezTo>
                  <a:cubicBezTo>
                    <a:pt x="2224537" y="1612451"/>
                    <a:pt x="2184656" y="1538262"/>
                    <a:pt x="2157244" y="1467342"/>
                  </a:cubicBezTo>
                  <a:cubicBezTo>
                    <a:pt x="2117136" y="1363512"/>
                    <a:pt x="2075763" y="1255091"/>
                    <a:pt x="2070246" y="1142438"/>
                  </a:cubicBezTo>
                  <a:cubicBezTo>
                    <a:pt x="2069453" y="1126399"/>
                    <a:pt x="2074837" y="1119012"/>
                    <a:pt x="2076405" y="1104352"/>
                  </a:cubicBezTo>
                  <a:cubicBezTo>
                    <a:pt x="2080127" y="1100366"/>
                    <a:pt x="2166841" y="1120411"/>
                    <a:pt x="2144378" y="1077582"/>
                  </a:cubicBezTo>
                  <a:cubicBezTo>
                    <a:pt x="2168636" y="1083231"/>
                    <a:pt x="2214316" y="1083307"/>
                    <a:pt x="2193063" y="1046392"/>
                  </a:cubicBezTo>
                  <a:cubicBezTo>
                    <a:pt x="2174284" y="1013784"/>
                    <a:pt x="2114982" y="1016656"/>
                    <a:pt x="2082904" y="1019565"/>
                  </a:cubicBezTo>
                  <a:cubicBezTo>
                    <a:pt x="2079711" y="1008702"/>
                    <a:pt x="2070246" y="1000258"/>
                    <a:pt x="2065297" y="990850"/>
                  </a:cubicBezTo>
                  <a:cubicBezTo>
                    <a:pt x="2052526" y="966573"/>
                    <a:pt x="2050391" y="925427"/>
                    <a:pt x="2043363" y="897448"/>
                  </a:cubicBezTo>
                  <a:cubicBezTo>
                    <a:pt x="2039320" y="881352"/>
                    <a:pt x="2039112" y="879633"/>
                    <a:pt x="2037242" y="862365"/>
                  </a:cubicBezTo>
                  <a:cubicBezTo>
                    <a:pt x="2032878" y="822107"/>
                    <a:pt x="2022412" y="783983"/>
                    <a:pt x="2015195" y="744348"/>
                  </a:cubicBezTo>
                  <a:cubicBezTo>
                    <a:pt x="2013438" y="734675"/>
                    <a:pt x="2005504" y="695701"/>
                    <a:pt x="2006297" y="689466"/>
                  </a:cubicBezTo>
                  <a:cubicBezTo>
                    <a:pt x="2006788" y="685669"/>
                    <a:pt x="2010416" y="681532"/>
                    <a:pt x="2014553" y="682155"/>
                  </a:cubicBezTo>
                  <a:cubicBezTo>
                    <a:pt x="2055511" y="752169"/>
                    <a:pt x="2108503" y="814512"/>
                    <a:pt x="2153598" y="881937"/>
                  </a:cubicBezTo>
                  <a:cubicBezTo>
                    <a:pt x="2166463" y="892819"/>
                    <a:pt x="2180216" y="878934"/>
                    <a:pt x="2181425" y="879841"/>
                  </a:cubicBezTo>
                  <a:cubicBezTo>
                    <a:pt x="2186829" y="894123"/>
                    <a:pt x="2190059" y="953651"/>
                    <a:pt x="2207326" y="956107"/>
                  </a:cubicBezTo>
                  <a:cubicBezTo>
                    <a:pt x="2213693" y="957014"/>
                    <a:pt x="2218435" y="952650"/>
                    <a:pt x="2221080" y="947266"/>
                  </a:cubicBezTo>
                  <a:cubicBezTo>
                    <a:pt x="2222119" y="945169"/>
                    <a:pt x="2222137" y="933494"/>
                    <a:pt x="2226728" y="937518"/>
                  </a:cubicBezTo>
                  <a:cubicBezTo>
                    <a:pt x="2227597" y="938273"/>
                    <a:pt x="2235853" y="953179"/>
                    <a:pt x="2239178" y="957014"/>
                  </a:cubicBezTo>
                  <a:cubicBezTo>
                    <a:pt x="2275979" y="999351"/>
                    <a:pt x="2329500" y="995214"/>
                    <a:pt x="2314406" y="931227"/>
                  </a:cubicBezTo>
                  <a:close/>
                  <a:moveTo>
                    <a:pt x="414973" y="317465"/>
                  </a:moveTo>
                  <a:lnTo>
                    <a:pt x="407907" y="338171"/>
                  </a:lnTo>
                  <a:cubicBezTo>
                    <a:pt x="412252" y="323605"/>
                    <a:pt x="401049" y="311873"/>
                    <a:pt x="399595" y="300141"/>
                  </a:cubicBezTo>
                  <a:cubicBezTo>
                    <a:pt x="398631" y="292358"/>
                    <a:pt x="398650" y="266608"/>
                    <a:pt x="403581" y="261262"/>
                  </a:cubicBezTo>
                  <a:cubicBezTo>
                    <a:pt x="405489" y="259202"/>
                    <a:pt x="416333" y="258371"/>
                    <a:pt x="421358" y="255896"/>
                  </a:cubicBezTo>
                  <a:cubicBezTo>
                    <a:pt x="424948" y="254121"/>
                    <a:pt x="447373" y="236929"/>
                    <a:pt x="452171" y="233151"/>
                  </a:cubicBezTo>
                  <a:cubicBezTo>
                    <a:pt x="462014" y="225386"/>
                    <a:pt x="468229" y="204529"/>
                    <a:pt x="479923" y="201034"/>
                  </a:cubicBezTo>
                  <a:cubicBezTo>
                    <a:pt x="485969" y="199221"/>
                    <a:pt x="494036" y="203093"/>
                    <a:pt x="501649" y="202338"/>
                  </a:cubicBezTo>
                  <a:cubicBezTo>
                    <a:pt x="508356" y="201677"/>
                    <a:pt x="513664" y="197180"/>
                    <a:pt x="520333" y="196273"/>
                  </a:cubicBezTo>
                  <a:cubicBezTo>
                    <a:pt x="527550" y="195291"/>
                    <a:pt x="535258" y="196708"/>
                    <a:pt x="542644" y="195933"/>
                  </a:cubicBezTo>
                  <a:cubicBezTo>
                    <a:pt x="550485" y="195102"/>
                    <a:pt x="557154" y="188792"/>
                    <a:pt x="566467" y="193062"/>
                  </a:cubicBezTo>
                  <a:cubicBezTo>
                    <a:pt x="567865" y="193704"/>
                    <a:pt x="586852" y="211028"/>
                    <a:pt x="589251" y="213522"/>
                  </a:cubicBezTo>
                  <a:cubicBezTo>
                    <a:pt x="592085" y="216450"/>
                    <a:pt x="612053" y="239800"/>
                    <a:pt x="612809" y="241463"/>
                  </a:cubicBezTo>
                  <a:cubicBezTo>
                    <a:pt x="616077" y="248642"/>
                    <a:pt x="611392" y="258655"/>
                    <a:pt x="615945" y="266117"/>
                  </a:cubicBezTo>
                  <a:cubicBezTo>
                    <a:pt x="607501" y="265947"/>
                    <a:pt x="599075" y="268006"/>
                    <a:pt x="592217" y="262055"/>
                  </a:cubicBezTo>
                  <a:cubicBezTo>
                    <a:pt x="590082" y="260223"/>
                    <a:pt x="589308" y="256728"/>
                    <a:pt x="586946" y="254914"/>
                  </a:cubicBezTo>
                  <a:cubicBezTo>
                    <a:pt x="577538" y="247754"/>
                    <a:pt x="566373" y="260544"/>
                    <a:pt x="557645" y="264454"/>
                  </a:cubicBezTo>
                  <a:cubicBezTo>
                    <a:pt x="553734" y="266211"/>
                    <a:pt x="530119" y="276224"/>
                    <a:pt x="528287" y="276356"/>
                  </a:cubicBezTo>
                  <a:cubicBezTo>
                    <a:pt x="521297" y="276829"/>
                    <a:pt x="515232" y="270632"/>
                    <a:pt x="509716" y="270273"/>
                  </a:cubicBezTo>
                  <a:cubicBezTo>
                    <a:pt x="503293" y="269839"/>
                    <a:pt x="498872" y="276092"/>
                    <a:pt x="493450" y="276205"/>
                  </a:cubicBezTo>
                  <a:cubicBezTo>
                    <a:pt x="485572" y="276375"/>
                    <a:pt x="473066" y="263699"/>
                    <a:pt x="465773" y="273523"/>
                  </a:cubicBezTo>
                  <a:cubicBezTo>
                    <a:pt x="458424" y="283441"/>
                    <a:pt x="464640" y="301539"/>
                    <a:pt x="456459" y="311552"/>
                  </a:cubicBezTo>
                  <a:cubicBezTo>
                    <a:pt x="449129" y="320507"/>
                    <a:pt x="447448" y="309625"/>
                    <a:pt x="439419" y="307755"/>
                  </a:cubicBezTo>
                  <a:cubicBezTo>
                    <a:pt x="429614" y="305469"/>
                    <a:pt x="419167" y="307585"/>
                    <a:pt x="415011" y="317484"/>
                  </a:cubicBezTo>
                  <a:close/>
                  <a:moveTo>
                    <a:pt x="1310092" y="1026045"/>
                  </a:moveTo>
                  <a:cubicBezTo>
                    <a:pt x="1335539" y="1023514"/>
                    <a:pt x="1361062" y="990132"/>
                    <a:pt x="1383392" y="987090"/>
                  </a:cubicBezTo>
                  <a:cubicBezTo>
                    <a:pt x="1390042" y="986183"/>
                    <a:pt x="1420817" y="985749"/>
                    <a:pt x="1426069" y="987317"/>
                  </a:cubicBezTo>
                  <a:cubicBezTo>
                    <a:pt x="1433362" y="989489"/>
                    <a:pt x="1436158" y="1011026"/>
                    <a:pt x="1431132" y="1015258"/>
                  </a:cubicBezTo>
                  <a:cubicBezTo>
                    <a:pt x="1427033" y="1018715"/>
                    <a:pt x="1398185" y="1020907"/>
                    <a:pt x="1388399" y="1025025"/>
                  </a:cubicBezTo>
                  <a:cubicBezTo>
                    <a:pt x="1375042" y="1030655"/>
                    <a:pt x="1364727" y="1042783"/>
                    <a:pt x="1349802" y="1048224"/>
                  </a:cubicBezTo>
                  <a:cubicBezTo>
                    <a:pt x="1336276" y="1053155"/>
                    <a:pt x="1324015" y="1052437"/>
                    <a:pt x="1310092" y="1054874"/>
                  </a:cubicBezTo>
                  <a:lnTo>
                    <a:pt x="1310092" y="1026045"/>
                  </a:lnTo>
                  <a:close/>
                  <a:moveTo>
                    <a:pt x="1732005" y="261318"/>
                  </a:moveTo>
                  <a:cubicBezTo>
                    <a:pt x="1740677" y="275393"/>
                    <a:pt x="1747761" y="290393"/>
                    <a:pt x="1757434" y="303844"/>
                  </a:cubicBezTo>
                  <a:cubicBezTo>
                    <a:pt x="1760362" y="307906"/>
                    <a:pt x="1769317" y="314688"/>
                    <a:pt x="1769392" y="318561"/>
                  </a:cubicBezTo>
                  <a:cubicBezTo>
                    <a:pt x="1769600" y="328271"/>
                    <a:pt x="1751237" y="348637"/>
                    <a:pt x="1742528" y="353492"/>
                  </a:cubicBezTo>
                  <a:cubicBezTo>
                    <a:pt x="1733044" y="358782"/>
                    <a:pt x="1695978" y="371251"/>
                    <a:pt x="1685890" y="371251"/>
                  </a:cubicBezTo>
                  <a:cubicBezTo>
                    <a:pt x="1678144" y="371251"/>
                    <a:pt x="1670266" y="353039"/>
                    <a:pt x="1665241" y="346597"/>
                  </a:cubicBezTo>
                  <a:cubicBezTo>
                    <a:pt x="1663012" y="343725"/>
                    <a:pt x="1644970" y="325022"/>
                    <a:pt x="1645839" y="323813"/>
                  </a:cubicBezTo>
                  <a:cubicBezTo>
                    <a:pt x="1663635" y="323360"/>
                    <a:pt x="1658308" y="285330"/>
                    <a:pt x="1660499" y="282817"/>
                  </a:cubicBezTo>
                  <a:cubicBezTo>
                    <a:pt x="1661009" y="282232"/>
                    <a:pt x="1671759" y="279606"/>
                    <a:pt x="1675103" y="277868"/>
                  </a:cubicBezTo>
                  <a:cubicBezTo>
                    <a:pt x="1692672" y="268648"/>
                    <a:pt x="1712112" y="254517"/>
                    <a:pt x="1722087" y="237307"/>
                  </a:cubicBezTo>
                  <a:lnTo>
                    <a:pt x="1732005" y="261337"/>
                  </a:lnTo>
                  <a:close/>
                  <a:moveTo>
                    <a:pt x="1587576" y="149440"/>
                  </a:moveTo>
                  <a:cubicBezTo>
                    <a:pt x="1586859" y="152180"/>
                    <a:pt x="1583250" y="153521"/>
                    <a:pt x="1582457" y="156393"/>
                  </a:cubicBezTo>
                  <a:cubicBezTo>
                    <a:pt x="1580813" y="162344"/>
                    <a:pt x="1581814" y="169711"/>
                    <a:pt x="1578924" y="175455"/>
                  </a:cubicBezTo>
                  <a:cubicBezTo>
                    <a:pt x="1565567" y="169768"/>
                    <a:pt x="1555800" y="165650"/>
                    <a:pt x="1560731" y="149062"/>
                  </a:cubicBezTo>
                  <a:cubicBezTo>
                    <a:pt x="1563187" y="140769"/>
                    <a:pt x="1574900" y="133892"/>
                    <a:pt x="1566965" y="124579"/>
                  </a:cubicBezTo>
                  <a:cubicBezTo>
                    <a:pt x="1565341" y="122689"/>
                    <a:pt x="1560806" y="121669"/>
                    <a:pt x="1558615" y="119591"/>
                  </a:cubicBezTo>
                  <a:cubicBezTo>
                    <a:pt x="1547733" y="109295"/>
                    <a:pt x="1546732" y="98054"/>
                    <a:pt x="1554780" y="85472"/>
                  </a:cubicBezTo>
                  <a:cubicBezTo>
                    <a:pt x="1563565" y="71700"/>
                    <a:pt x="1575467" y="79842"/>
                    <a:pt x="1580152" y="73759"/>
                  </a:cubicBezTo>
                  <a:cubicBezTo>
                    <a:pt x="1585271" y="67090"/>
                    <a:pt x="1581285" y="42965"/>
                    <a:pt x="1596456" y="36523"/>
                  </a:cubicBezTo>
                  <a:cubicBezTo>
                    <a:pt x="1608055" y="31592"/>
                    <a:pt x="1615650" y="40585"/>
                    <a:pt x="1623301" y="38771"/>
                  </a:cubicBezTo>
                  <a:cubicBezTo>
                    <a:pt x="1629592" y="37279"/>
                    <a:pt x="1629781" y="24942"/>
                    <a:pt x="1637772" y="20163"/>
                  </a:cubicBezTo>
                  <a:cubicBezTo>
                    <a:pt x="1643648" y="16649"/>
                    <a:pt x="1656702" y="15685"/>
                    <a:pt x="1663314" y="16970"/>
                  </a:cubicBezTo>
                  <a:cubicBezTo>
                    <a:pt x="1674328" y="19105"/>
                    <a:pt x="1677729" y="38091"/>
                    <a:pt x="1686495" y="39300"/>
                  </a:cubicBezTo>
                  <a:cubicBezTo>
                    <a:pt x="1693957" y="40339"/>
                    <a:pt x="1701003" y="22675"/>
                    <a:pt x="1718044" y="28135"/>
                  </a:cubicBezTo>
                  <a:cubicBezTo>
                    <a:pt x="1739959" y="35144"/>
                    <a:pt x="1721690" y="56549"/>
                    <a:pt x="1729304" y="64257"/>
                  </a:cubicBezTo>
                  <a:cubicBezTo>
                    <a:pt x="1733403" y="68394"/>
                    <a:pt x="1746949" y="68923"/>
                    <a:pt x="1753674" y="72834"/>
                  </a:cubicBezTo>
                  <a:cubicBezTo>
                    <a:pt x="1766899" y="80523"/>
                    <a:pt x="1768901" y="92254"/>
                    <a:pt x="1767371" y="106537"/>
                  </a:cubicBezTo>
                  <a:cubicBezTo>
                    <a:pt x="1766502" y="114604"/>
                    <a:pt x="1756206" y="132948"/>
                    <a:pt x="1761665" y="137954"/>
                  </a:cubicBezTo>
                  <a:cubicBezTo>
                    <a:pt x="1764688" y="140750"/>
                    <a:pt x="1772680" y="139446"/>
                    <a:pt x="1775815" y="143376"/>
                  </a:cubicBezTo>
                  <a:cubicBezTo>
                    <a:pt x="1782560" y="151802"/>
                    <a:pt x="1773926" y="176834"/>
                    <a:pt x="1761193" y="175511"/>
                  </a:cubicBezTo>
                  <a:cubicBezTo>
                    <a:pt x="1761665" y="169787"/>
                    <a:pt x="1760419" y="162835"/>
                    <a:pt x="1756791" y="158282"/>
                  </a:cubicBezTo>
                  <a:cubicBezTo>
                    <a:pt x="1753410" y="154031"/>
                    <a:pt x="1747686" y="153370"/>
                    <a:pt x="1747119" y="152482"/>
                  </a:cubicBezTo>
                  <a:cubicBezTo>
                    <a:pt x="1746401" y="151348"/>
                    <a:pt x="1739921" y="131512"/>
                    <a:pt x="1738410" y="127205"/>
                  </a:cubicBezTo>
                  <a:cubicBezTo>
                    <a:pt x="1735708" y="119478"/>
                    <a:pt x="1736123" y="106650"/>
                    <a:pt x="1729001" y="101587"/>
                  </a:cubicBezTo>
                  <a:cubicBezTo>
                    <a:pt x="1721104" y="95995"/>
                    <a:pt x="1703516" y="97034"/>
                    <a:pt x="1693163" y="92103"/>
                  </a:cubicBezTo>
                  <a:cubicBezTo>
                    <a:pt x="1688081" y="89685"/>
                    <a:pt x="1683698" y="83111"/>
                    <a:pt x="1679712" y="82695"/>
                  </a:cubicBezTo>
                  <a:cubicBezTo>
                    <a:pt x="1673100" y="81996"/>
                    <a:pt x="1672439" y="89024"/>
                    <a:pt x="1667149" y="92802"/>
                  </a:cubicBezTo>
                  <a:cubicBezTo>
                    <a:pt x="1660216" y="97733"/>
                    <a:pt x="1649032" y="98451"/>
                    <a:pt x="1640795" y="97091"/>
                  </a:cubicBezTo>
                  <a:cubicBezTo>
                    <a:pt x="1632256" y="95693"/>
                    <a:pt x="1626494" y="86190"/>
                    <a:pt x="1617067" y="94219"/>
                  </a:cubicBezTo>
                  <a:cubicBezTo>
                    <a:pt x="1607961" y="101984"/>
                    <a:pt x="1611021" y="118325"/>
                    <a:pt x="1607715" y="123993"/>
                  </a:cubicBezTo>
                  <a:cubicBezTo>
                    <a:pt x="1605429" y="127922"/>
                    <a:pt x="1591015" y="132305"/>
                    <a:pt x="1587558" y="141090"/>
                  </a:cubicBezTo>
                  <a:cubicBezTo>
                    <a:pt x="1586084" y="144831"/>
                    <a:pt x="1588067" y="147457"/>
                    <a:pt x="1587558" y="149440"/>
                  </a:cubicBezTo>
                  <a:close/>
                  <a:moveTo>
                    <a:pt x="1612986" y="256728"/>
                  </a:moveTo>
                  <a:cubicBezTo>
                    <a:pt x="1586953" y="239800"/>
                    <a:pt x="1599743" y="188471"/>
                    <a:pt x="1596456" y="162041"/>
                  </a:cubicBezTo>
                  <a:cubicBezTo>
                    <a:pt x="1595568" y="154957"/>
                    <a:pt x="1590901" y="151859"/>
                    <a:pt x="1590486" y="149365"/>
                  </a:cubicBezTo>
                  <a:cubicBezTo>
                    <a:pt x="1589787" y="145133"/>
                    <a:pt x="1602690" y="137161"/>
                    <a:pt x="1606601" y="135234"/>
                  </a:cubicBezTo>
                  <a:cubicBezTo>
                    <a:pt x="1623414" y="126921"/>
                    <a:pt x="1625152" y="136235"/>
                    <a:pt x="1623169" y="109578"/>
                  </a:cubicBezTo>
                  <a:cubicBezTo>
                    <a:pt x="1640852" y="110523"/>
                    <a:pt x="1654340" y="119950"/>
                    <a:pt x="1672023" y="112091"/>
                  </a:cubicBezTo>
                  <a:cubicBezTo>
                    <a:pt x="1675613" y="110504"/>
                    <a:pt x="1678050" y="105573"/>
                    <a:pt x="1681809" y="105498"/>
                  </a:cubicBezTo>
                  <a:cubicBezTo>
                    <a:pt x="1687571" y="105365"/>
                    <a:pt x="1706860" y="116965"/>
                    <a:pt x="1715494" y="116134"/>
                  </a:cubicBezTo>
                  <a:cubicBezTo>
                    <a:pt x="1713132" y="129528"/>
                    <a:pt x="1732194" y="150007"/>
                    <a:pt x="1729833" y="159510"/>
                  </a:cubicBezTo>
                  <a:cubicBezTo>
                    <a:pt x="1728812" y="163628"/>
                    <a:pt x="1719329" y="170467"/>
                    <a:pt x="1729020" y="171147"/>
                  </a:cubicBezTo>
                  <a:cubicBezTo>
                    <a:pt x="1731023" y="171279"/>
                    <a:pt x="1733006" y="169069"/>
                    <a:pt x="1736350" y="170354"/>
                  </a:cubicBezTo>
                  <a:cubicBezTo>
                    <a:pt x="1744587" y="173490"/>
                    <a:pt x="1746476" y="179819"/>
                    <a:pt x="1743737" y="187980"/>
                  </a:cubicBezTo>
                  <a:cubicBezTo>
                    <a:pt x="1739845" y="199542"/>
                    <a:pt x="1729190" y="187885"/>
                    <a:pt x="1725034" y="198238"/>
                  </a:cubicBezTo>
                  <a:cubicBezTo>
                    <a:pt x="1723220" y="202772"/>
                    <a:pt x="1727679" y="205833"/>
                    <a:pt x="1727395" y="209498"/>
                  </a:cubicBezTo>
                  <a:cubicBezTo>
                    <a:pt x="1727188" y="212199"/>
                    <a:pt x="1714662" y="229202"/>
                    <a:pt x="1711772" y="232206"/>
                  </a:cubicBezTo>
                  <a:cubicBezTo>
                    <a:pt x="1692219" y="252534"/>
                    <a:pt x="1638641" y="273466"/>
                    <a:pt x="1612948" y="256765"/>
                  </a:cubicBezTo>
                  <a:close/>
                  <a:moveTo>
                    <a:pt x="1614970" y="299065"/>
                  </a:moveTo>
                  <a:cubicBezTo>
                    <a:pt x="1622111" y="297874"/>
                    <a:pt x="1631538" y="295569"/>
                    <a:pt x="1637772" y="291999"/>
                  </a:cubicBezTo>
                  <a:cubicBezTo>
                    <a:pt x="1642571" y="289241"/>
                    <a:pt x="1642231" y="286539"/>
                    <a:pt x="1645839" y="284650"/>
                  </a:cubicBezTo>
                  <a:cubicBezTo>
                    <a:pt x="1644876" y="290960"/>
                    <a:pt x="1641040" y="314291"/>
                    <a:pt x="1634277" y="315425"/>
                  </a:cubicBezTo>
                  <a:cubicBezTo>
                    <a:pt x="1633011" y="315633"/>
                    <a:pt x="1612325" y="301917"/>
                    <a:pt x="1614951" y="299065"/>
                  </a:cubicBezTo>
                  <a:close/>
                  <a:moveTo>
                    <a:pt x="1520170" y="316540"/>
                  </a:moveTo>
                  <a:cubicBezTo>
                    <a:pt x="1574276" y="273674"/>
                    <a:pt x="1632350" y="328914"/>
                    <a:pt x="1659271" y="375218"/>
                  </a:cubicBezTo>
                  <a:cubicBezTo>
                    <a:pt x="1677899" y="407240"/>
                    <a:pt x="1687855" y="442492"/>
                    <a:pt x="1703157" y="475496"/>
                  </a:cubicBezTo>
                  <a:cubicBezTo>
                    <a:pt x="1726734" y="526335"/>
                    <a:pt x="1796200" y="593533"/>
                    <a:pt x="1796200" y="652249"/>
                  </a:cubicBezTo>
                  <a:lnTo>
                    <a:pt x="1796200" y="690354"/>
                  </a:lnTo>
                  <a:cubicBezTo>
                    <a:pt x="1778177" y="682118"/>
                    <a:pt x="1759153" y="681532"/>
                    <a:pt x="1740563" y="676979"/>
                  </a:cubicBezTo>
                  <a:cubicBezTo>
                    <a:pt x="1729152" y="674183"/>
                    <a:pt x="1716174" y="666022"/>
                    <a:pt x="1704310" y="665851"/>
                  </a:cubicBezTo>
                  <a:cubicBezTo>
                    <a:pt x="1692804" y="665682"/>
                    <a:pt x="1679845" y="675902"/>
                    <a:pt x="1670455" y="675052"/>
                  </a:cubicBezTo>
                  <a:cubicBezTo>
                    <a:pt x="1648125" y="673012"/>
                    <a:pt x="1615045" y="651342"/>
                    <a:pt x="1590675" y="648698"/>
                  </a:cubicBezTo>
                  <a:cubicBezTo>
                    <a:pt x="1585838" y="644012"/>
                    <a:pt x="1588748" y="602696"/>
                    <a:pt x="1588124" y="592551"/>
                  </a:cubicBezTo>
                  <a:cubicBezTo>
                    <a:pt x="1586311" y="563344"/>
                    <a:pt x="1579358" y="534005"/>
                    <a:pt x="1565076" y="508501"/>
                  </a:cubicBezTo>
                  <a:cubicBezTo>
                    <a:pt x="1550926" y="483223"/>
                    <a:pt x="1540517" y="473022"/>
                    <a:pt x="1535113" y="441661"/>
                  </a:cubicBezTo>
                  <a:cubicBezTo>
                    <a:pt x="1531826" y="422580"/>
                    <a:pt x="1536455" y="391238"/>
                    <a:pt x="1518791" y="379714"/>
                  </a:cubicBezTo>
                  <a:cubicBezTo>
                    <a:pt x="1505151" y="370835"/>
                    <a:pt x="1490018" y="381906"/>
                    <a:pt x="1489168" y="357686"/>
                  </a:cubicBezTo>
                  <a:cubicBezTo>
                    <a:pt x="1489074" y="354947"/>
                    <a:pt x="1492909" y="337170"/>
                    <a:pt x="1493740" y="336471"/>
                  </a:cubicBezTo>
                  <a:cubicBezTo>
                    <a:pt x="1494741" y="335658"/>
                    <a:pt x="1499427" y="336168"/>
                    <a:pt x="1502752" y="334185"/>
                  </a:cubicBezTo>
                  <a:cubicBezTo>
                    <a:pt x="1507531" y="331351"/>
                    <a:pt x="1514748" y="320790"/>
                    <a:pt x="1520132" y="316521"/>
                  </a:cubicBezTo>
                  <a:close/>
                  <a:moveTo>
                    <a:pt x="1505812" y="440093"/>
                  </a:moveTo>
                  <a:cubicBezTo>
                    <a:pt x="1506700" y="450200"/>
                    <a:pt x="1510951" y="459892"/>
                    <a:pt x="1511933" y="469980"/>
                  </a:cubicBezTo>
                  <a:cubicBezTo>
                    <a:pt x="1507437" y="462914"/>
                    <a:pt x="1474508" y="441623"/>
                    <a:pt x="1473167" y="437731"/>
                  </a:cubicBezTo>
                  <a:cubicBezTo>
                    <a:pt x="1469407" y="426906"/>
                    <a:pt x="1480535" y="405766"/>
                    <a:pt x="1481082" y="393789"/>
                  </a:cubicBezTo>
                  <a:cubicBezTo>
                    <a:pt x="1487166" y="397794"/>
                    <a:pt x="1501561" y="398871"/>
                    <a:pt x="1504282" y="404538"/>
                  </a:cubicBezTo>
                  <a:cubicBezTo>
                    <a:pt x="1507985" y="412246"/>
                    <a:pt x="1504962" y="430458"/>
                    <a:pt x="1505812" y="440074"/>
                  </a:cubicBezTo>
                  <a:close/>
                  <a:moveTo>
                    <a:pt x="1433683" y="305223"/>
                  </a:moveTo>
                  <a:lnTo>
                    <a:pt x="1501675" y="309379"/>
                  </a:lnTo>
                  <a:cubicBezTo>
                    <a:pt x="1485201" y="325249"/>
                    <a:pt x="1474130" y="343309"/>
                    <a:pt x="1471296" y="366528"/>
                  </a:cubicBezTo>
                  <a:cubicBezTo>
                    <a:pt x="1470786" y="370646"/>
                    <a:pt x="1473205" y="374500"/>
                    <a:pt x="1472468" y="379865"/>
                  </a:cubicBezTo>
                  <a:cubicBezTo>
                    <a:pt x="1470503" y="394355"/>
                    <a:pt x="1456882" y="409469"/>
                    <a:pt x="1455352" y="424677"/>
                  </a:cubicBezTo>
                  <a:lnTo>
                    <a:pt x="1427769" y="404803"/>
                  </a:lnTo>
                  <a:cubicBezTo>
                    <a:pt x="1435024" y="372120"/>
                    <a:pt x="1436705" y="338568"/>
                    <a:pt x="1433701" y="305223"/>
                  </a:cubicBezTo>
                  <a:close/>
                  <a:moveTo>
                    <a:pt x="1218447" y="175492"/>
                  </a:moveTo>
                  <a:cubicBezTo>
                    <a:pt x="1220771" y="172054"/>
                    <a:pt x="1220601" y="174170"/>
                    <a:pt x="1222565" y="175492"/>
                  </a:cubicBezTo>
                  <a:cubicBezTo>
                    <a:pt x="1234241" y="183200"/>
                    <a:pt x="1250846" y="205077"/>
                    <a:pt x="1262711" y="215694"/>
                  </a:cubicBezTo>
                  <a:cubicBezTo>
                    <a:pt x="1286250" y="236759"/>
                    <a:pt x="1317932" y="262376"/>
                    <a:pt x="1343247" y="281401"/>
                  </a:cubicBezTo>
                  <a:cubicBezTo>
                    <a:pt x="1365180" y="297893"/>
                    <a:pt x="1388758" y="313045"/>
                    <a:pt x="1414904" y="321999"/>
                  </a:cubicBezTo>
                  <a:cubicBezTo>
                    <a:pt x="1414828" y="343574"/>
                    <a:pt x="1412505" y="365092"/>
                    <a:pt x="1411069" y="386629"/>
                  </a:cubicBezTo>
                  <a:cubicBezTo>
                    <a:pt x="1410861" y="389708"/>
                    <a:pt x="1412637" y="392580"/>
                    <a:pt x="1407990" y="391729"/>
                  </a:cubicBezTo>
                  <a:lnTo>
                    <a:pt x="1262975" y="287522"/>
                  </a:lnTo>
                  <a:cubicBezTo>
                    <a:pt x="1238945" y="267761"/>
                    <a:pt x="1216595" y="246091"/>
                    <a:pt x="1194832" y="223893"/>
                  </a:cubicBezTo>
                  <a:cubicBezTo>
                    <a:pt x="1208207" y="212842"/>
                    <a:pt x="1210021" y="188074"/>
                    <a:pt x="1218466" y="175492"/>
                  </a:cubicBezTo>
                  <a:close/>
                  <a:moveTo>
                    <a:pt x="1140877" y="21296"/>
                  </a:moveTo>
                  <a:cubicBezTo>
                    <a:pt x="1142558" y="22279"/>
                    <a:pt x="1157331" y="50957"/>
                    <a:pt x="1159429" y="55302"/>
                  </a:cubicBezTo>
                  <a:cubicBezTo>
                    <a:pt x="1161960" y="60554"/>
                    <a:pt x="1167061" y="86851"/>
                    <a:pt x="1177262" y="74572"/>
                  </a:cubicBezTo>
                  <a:cubicBezTo>
                    <a:pt x="1181305" y="69716"/>
                    <a:pt x="1180399" y="41926"/>
                    <a:pt x="1187030" y="52468"/>
                  </a:cubicBezTo>
                  <a:cubicBezTo>
                    <a:pt x="1199272" y="71908"/>
                    <a:pt x="1192905" y="116871"/>
                    <a:pt x="1197023" y="141279"/>
                  </a:cubicBezTo>
                  <a:cubicBezTo>
                    <a:pt x="1198384" y="149327"/>
                    <a:pt x="1205374" y="164346"/>
                    <a:pt x="1204996" y="170184"/>
                  </a:cubicBezTo>
                  <a:cubicBezTo>
                    <a:pt x="1204769" y="173528"/>
                    <a:pt x="1187729" y="211973"/>
                    <a:pt x="1185461" y="212521"/>
                  </a:cubicBezTo>
                  <a:cubicBezTo>
                    <a:pt x="1181437" y="213484"/>
                    <a:pt x="1178887" y="206211"/>
                    <a:pt x="1178415" y="203131"/>
                  </a:cubicBezTo>
                  <a:cubicBezTo>
                    <a:pt x="1175052" y="181576"/>
                    <a:pt x="1179473" y="152992"/>
                    <a:pt x="1175978" y="129377"/>
                  </a:cubicBezTo>
                  <a:cubicBezTo>
                    <a:pt x="1173937" y="115586"/>
                    <a:pt x="1166645" y="87890"/>
                    <a:pt x="1148566" y="88986"/>
                  </a:cubicBezTo>
                  <a:cubicBezTo>
                    <a:pt x="1145241" y="89194"/>
                    <a:pt x="1139705" y="93520"/>
                    <a:pt x="1139195" y="93105"/>
                  </a:cubicBezTo>
                  <a:cubicBezTo>
                    <a:pt x="1137004" y="91367"/>
                    <a:pt x="1117904" y="44703"/>
                    <a:pt x="1117450" y="41700"/>
                  </a:cubicBezTo>
                  <a:cubicBezTo>
                    <a:pt x="1116657" y="36448"/>
                    <a:pt x="1134774" y="17726"/>
                    <a:pt x="1140914" y="21296"/>
                  </a:cubicBezTo>
                  <a:close/>
                  <a:moveTo>
                    <a:pt x="1085561" y="23091"/>
                  </a:moveTo>
                  <a:lnTo>
                    <a:pt x="1070126" y="35352"/>
                  </a:lnTo>
                  <a:lnTo>
                    <a:pt x="1058810" y="24092"/>
                  </a:lnTo>
                  <a:lnTo>
                    <a:pt x="1085561" y="23091"/>
                  </a:lnTo>
                  <a:close/>
                  <a:moveTo>
                    <a:pt x="1058885" y="73627"/>
                  </a:moveTo>
                  <a:cubicBezTo>
                    <a:pt x="1060435" y="65163"/>
                    <a:pt x="1088962" y="37468"/>
                    <a:pt x="1096575" y="39716"/>
                  </a:cubicBezTo>
                  <a:cubicBezTo>
                    <a:pt x="1099560" y="40604"/>
                    <a:pt x="1102923" y="49389"/>
                    <a:pt x="1104453" y="52581"/>
                  </a:cubicBezTo>
                  <a:cubicBezTo>
                    <a:pt x="1110064" y="64332"/>
                    <a:pt x="1127558" y="117418"/>
                    <a:pt x="1135039" y="120914"/>
                  </a:cubicBezTo>
                  <a:cubicBezTo>
                    <a:pt x="1146979" y="126487"/>
                    <a:pt x="1145902" y="113206"/>
                    <a:pt x="1147394" y="111619"/>
                  </a:cubicBezTo>
                  <a:cubicBezTo>
                    <a:pt x="1151720" y="106990"/>
                    <a:pt x="1153364" y="123067"/>
                    <a:pt x="1153534" y="125032"/>
                  </a:cubicBezTo>
                  <a:cubicBezTo>
                    <a:pt x="1155612" y="149478"/>
                    <a:pt x="1152098" y="176437"/>
                    <a:pt x="1153534" y="201204"/>
                  </a:cubicBezTo>
                  <a:cubicBezTo>
                    <a:pt x="1153799" y="205606"/>
                    <a:pt x="1157199" y="211557"/>
                    <a:pt x="1156991" y="213597"/>
                  </a:cubicBezTo>
                  <a:cubicBezTo>
                    <a:pt x="1156746" y="215921"/>
                    <a:pt x="1139309" y="231318"/>
                    <a:pt x="1136002" y="235153"/>
                  </a:cubicBezTo>
                  <a:cubicBezTo>
                    <a:pt x="1129183" y="243050"/>
                    <a:pt x="1123855" y="252496"/>
                    <a:pt x="1116487" y="259901"/>
                  </a:cubicBezTo>
                  <a:cubicBezTo>
                    <a:pt x="1107589" y="229807"/>
                    <a:pt x="1089623" y="202848"/>
                    <a:pt x="1078382" y="173376"/>
                  </a:cubicBezTo>
                  <a:cubicBezTo>
                    <a:pt x="1068180" y="146625"/>
                    <a:pt x="1053709" y="101738"/>
                    <a:pt x="1058885" y="73627"/>
                  </a:cubicBezTo>
                  <a:close/>
                  <a:moveTo>
                    <a:pt x="1126764" y="383474"/>
                  </a:moveTo>
                  <a:cubicBezTo>
                    <a:pt x="1124157" y="386289"/>
                    <a:pt x="1108855" y="363675"/>
                    <a:pt x="1104812" y="363221"/>
                  </a:cubicBezTo>
                  <a:cubicBezTo>
                    <a:pt x="1094270" y="355721"/>
                    <a:pt x="1071808" y="357176"/>
                    <a:pt x="1066461" y="343725"/>
                  </a:cubicBezTo>
                  <a:cubicBezTo>
                    <a:pt x="1060397" y="328423"/>
                    <a:pt x="1085221" y="325513"/>
                    <a:pt x="1095593" y="326099"/>
                  </a:cubicBezTo>
                  <a:cubicBezTo>
                    <a:pt x="1093666" y="335734"/>
                    <a:pt x="1128975" y="381074"/>
                    <a:pt x="1126745" y="383474"/>
                  </a:cubicBezTo>
                  <a:close/>
                  <a:moveTo>
                    <a:pt x="1097916" y="313460"/>
                  </a:moveTo>
                  <a:cubicBezTo>
                    <a:pt x="1090416" y="308529"/>
                    <a:pt x="1081537" y="307509"/>
                    <a:pt x="1073244" y="311401"/>
                  </a:cubicBezTo>
                  <a:cubicBezTo>
                    <a:pt x="1077740" y="279965"/>
                    <a:pt x="1083332" y="248642"/>
                    <a:pt x="1081480" y="216677"/>
                  </a:cubicBezTo>
                  <a:lnTo>
                    <a:pt x="1104888" y="254007"/>
                  </a:lnTo>
                  <a:cubicBezTo>
                    <a:pt x="1106285" y="258995"/>
                    <a:pt x="1111689" y="266910"/>
                    <a:pt x="1111840" y="271614"/>
                  </a:cubicBezTo>
                  <a:cubicBezTo>
                    <a:pt x="1112085" y="279285"/>
                    <a:pt x="1096216" y="302597"/>
                    <a:pt x="1097916" y="313479"/>
                  </a:cubicBezTo>
                  <a:close/>
                  <a:moveTo>
                    <a:pt x="1034609" y="29760"/>
                  </a:moveTo>
                  <a:cubicBezTo>
                    <a:pt x="1036971" y="30364"/>
                    <a:pt x="1051650" y="41133"/>
                    <a:pt x="1052292" y="42984"/>
                  </a:cubicBezTo>
                  <a:cubicBezTo>
                    <a:pt x="1055409" y="51863"/>
                    <a:pt x="1048533" y="56076"/>
                    <a:pt x="1046039" y="62840"/>
                  </a:cubicBezTo>
                  <a:cubicBezTo>
                    <a:pt x="1035327" y="91858"/>
                    <a:pt x="1049534" y="117248"/>
                    <a:pt x="1046209" y="145379"/>
                  </a:cubicBezTo>
                  <a:cubicBezTo>
                    <a:pt x="1045113" y="154541"/>
                    <a:pt x="1041600" y="170524"/>
                    <a:pt x="1032002" y="173414"/>
                  </a:cubicBezTo>
                  <a:cubicBezTo>
                    <a:pt x="1030699" y="158036"/>
                    <a:pt x="1033778" y="140032"/>
                    <a:pt x="1032002" y="125013"/>
                  </a:cubicBezTo>
                  <a:cubicBezTo>
                    <a:pt x="1029301" y="102173"/>
                    <a:pt x="1010636" y="74893"/>
                    <a:pt x="986662" y="71436"/>
                  </a:cubicBezTo>
                  <a:cubicBezTo>
                    <a:pt x="995994" y="47877"/>
                    <a:pt x="1002455" y="21447"/>
                    <a:pt x="1034609" y="29741"/>
                  </a:cubicBezTo>
                  <a:close/>
                  <a:moveTo>
                    <a:pt x="968072" y="137293"/>
                  </a:moveTo>
                  <a:cubicBezTo>
                    <a:pt x="969357" y="122822"/>
                    <a:pt x="978028" y="76329"/>
                    <a:pt x="999111" y="94068"/>
                  </a:cubicBezTo>
                  <a:cubicBezTo>
                    <a:pt x="1022065" y="113376"/>
                    <a:pt x="1013942" y="144472"/>
                    <a:pt x="1015434" y="170410"/>
                  </a:cubicBezTo>
                  <a:cubicBezTo>
                    <a:pt x="1017134" y="199674"/>
                    <a:pt x="1019534" y="210707"/>
                    <a:pt x="1042280" y="183710"/>
                  </a:cubicBezTo>
                  <a:cubicBezTo>
                    <a:pt x="1043602" y="221116"/>
                    <a:pt x="1023577" y="254479"/>
                    <a:pt x="1015472" y="289751"/>
                  </a:cubicBezTo>
                  <a:cubicBezTo>
                    <a:pt x="1014905" y="292207"/>
                    <a:pt x="1017002" y="293491"/>
                    <a:pt x="1012468" y="292830"/>
                  </a:cubicBezTo>
                  <a:lnTo>
                    <a:pt x="964690" y="263132"/>
                  </a:lnTo>
                  <a:lnTo>
                    <a:pt x="968053" y="137293"/>
                  </a:lnTo>
                  <a:close/>
                  <a:moveTo>
                    <a:pt x="1013091" y="336773"/>
                  </a:moveTo>
                  <a:cubicBezTo>
                    <a:pt x="993255" y="379166"/>
                    <a:pt x="957700" y="423033"/>
                    <a:pt x="934142" y="463783"/>
                  </a:cubicBezTo>
                  <a:cubicBezTo>
                    <a:pt x="914683" y="497411"/>
                    <a:pt x="903122" y="535781"/>
                    <a:pt x="886818" y="570901"/>
                  </a:cubicBezTo>
                  <a:cubicBezTo>
                    <a:pt x="879318" y="554578"/>
                    <a:pt x="875785" y="536612"/>
                    <a:pt x="866830" y="520856"/>
                  </a:cubicBezTo>
                  <a:cubicBezTo>
                    <a:pt x="859500" y="507953"/>
                    <a:pt x="811609" y="455528"/>
                    <a:pt x="813857" y="446686"/>
                  </a:cubicBezTo>
                  <a:cubicBezTo>
                    <a:pt x="867756" y="398568"/>
                    <a:pt x="902063" y="333335"/>
                    <a:pt x="942322" y="274241"/>
                  </a:cubicBezTo>
                  <a:cubicBezTo>
                    <a:pt x="944117" y="270217"/>
                    <a:pt x="955339" y="268535"/>
                    <a:pt x="957587" y="270538"/>
                  </a:cubicBezTo>
                  <a:cubicBezTo>
                    <a:pt x="958248" y="271123"/>
                    <a:pt x="958135" y="275336"/>
                    <a:pt x="959854" y="277414"/>
                  </a:cubicBezTo>
                  <a:cubicBezTo>
                    <a:pt x="978255" y="299707"/>
                    <a:pt x="1029697" y="301313"/>
                    <a:pt x="1013110" y="336754"/>
                  </a:cubicBezTo>
                  <a:close/>
                  <a:moveTo>
                    <a:pt x="832201" y="656368"/>
                  </a:moveTo>
                  <a:lnTo>
                    <a:pt x="832201" y="618263"/>
                  </a:lnTo>
                  <a:cubicBezTo>
                    <a:pt x="846011" y="620133"/>
                    <a:pt x="856968" y="614673"/>
                    <a:pt x="869286" y="610045"/>
                  </a:cubicBezTo>
                  <a:cubicBezTo>
                    <a:pt x="868323" y="615108"/>
                    <a:pt x="836622" y="666059"/>
                    <a:pt x="834298" y="663566"/>
                  </a:cubicBezTo>
                  <a:cubicBezTo>
                    <a:pt x="835243" y="660883"/>
                    <a:pt x="832220" y="657501"/>
                    <a:pt x="832220" y="656349"/>
                  </a:cubicBezTo>
                  <a:close/>
                  <a:moveTo>
                    <a:pt x="824493" y="668194"/>
                  </a:moveTo>
                  <a:cubicBezTo>
                    <a:pt x="824909" y="670782"/>
                    <a:pt x="827497" y="673219"/>
                    <a:pt x="827724" y="675260"/>
                  </a:cubicBezTo>
                  <a:cubicBezTo>
                    <a:pt x="827932" y="677243"/>
                    <a:pt x="817711" y="692489"/>
                    <a:pt x="815765" y="693453"/>
                  </a:cubicBezTo>
                  <a:cubicBezTo>
                    <a:pt x="809682" y="696419"/>
                    <a:pt x="798026" y="693453"/>
                    <a:pt x="791036" y="694454"/>
                  </a:cubicBezTo>
                  <a:cubicBezTo>
                    <a:pt x="789619" y="693169"/>
                    <a:pt x="803391" y="665096"/>
                    <a:pt x="803391" y="658427"/>
                  </a:cubicBezTo>
                  <a:lnTo>
                    <a:pt x="803391" y="612085"/>
                  </a:lnTo>
                  <a:cubicBezTo>
                    <a:pt x="810249" y="615977"/>
                    <a:pt x="818108" y="618093"/>
                    <a:pt x="826061" y="618282"/>
                  </a:cubicBezTo>
                  <a:cubicBezTo>
                    <a:pt x="820753" y="635832"/>
                    <a:pt x="821603" y="650492"/>
                    <a:pt x="824512" y="668194"/>
                  </a:cubicBezTo>
                  <a:close/>
                  <a:moveTo>
                    <a:pt x="803372" y="603848"/>
                  </a:moveTo>
                  <a:cubicBezTo>
                    <a:pt x="802919" y="603357"/>
                    <a:pt x="803769" y="595422"/>
                    <a:pt x="801086" y="590680"/>
                  </a:cubicBezTo>
                  <a:cubicBezTo>
                    <a:pt x="798385" y="585901"/>
                    <a:pt x="793359" y="585655"/>
                    <a:pt x="793057" y="585277"/>
                  </a:cubicBezTo>
                  <a:cubicBezTo>
                    <a:pt x="792188" y="584106"/>
                    <a:pt x="806357" y="566895"/>
                    <a:pt x="798309" y="560397"/>
                  </a:cubicBezTo>
                  <a:cubicBezTo>
                    <a:pt x="789808" y="553539"/>
                    <a:pt x="786615" y="571789"/>
                    <a:pt x="778661" y="570901"/>
                  </a:cubicBezTo>
                  <a:cubicBezTo>
                    <a:pt x="775261" y="560057"/>
                    <a:pt x="773542" y="549420"/>
                    <a:pt x="774524" y="537972"/>
                  </a:cubicBezTo>
                  <a:lnTo>
                    <a:pt x="788920" y="544131"/>
                  </a:lnTo>
                  <a:cubicBezTo>
                    <a:pt x="784858" y="531738"/>
                    <a:pt x="789921" y="537046"/>
                    <a:pt x="798630" y="532172"/>
                  </a:cubicBezTo>
                  <a:cubicBezTo>
                    <a:pt x="812553" y="524389"/>
                    <a:pt x="820847" y="510994"/>
                    <a:pt x="827044" y="496769"/>
                  </a:cubicBezTo>
                  <a:cubicBezTo>
                    <a:pt x="833996" y="510787"/>
                    <a:pt x="860577" y="537840"/>
                    <a:pt x="852529" y="553123"/>
                  </a:cubicBezTo>
                  <a:cubicBezTo>
                    <a:pt x="849582" y="558715"/>
                    <a:pt x="833675" y="566726"/>
                    <a:pt x="844594" y="571902"/>
                  </a:cubicBezTo>
                  <a:cubicBezTo>
                    <a:pt x="851093" y="574981"/>
                    <a:pt x="857365" y="572242"/>
                    <a:pt x="863071" y="568841"/>
                  </a:cubicBezTo>
                  <a:cubicBezTo>
                    <a:pt x="872044" y="589585"/>
                    <a:pt x="847938" y="601468"/>
                    <a:pt x="830992" y="603678"/>
                  </a:cubicBezTo>
                  <a:cubicBezTo>
                    <a:pt x="827346" y="604150"/>
                    <a:pt x="804317" y="604849"/>
                    <a:pt x="803372" y="603848"/>
                  </a:cubicBezTo>
                  <a:close/>
                  <a:moveTo>
                    <a:pt x="713787" y="867485"/>
                  </a:moveTo>
                  <a:cubicBezTo>
                    <a:pt x="709253" y="875080"/>
                    <a:pt x="681387" y="872605"/>
                    <a:pt x="673131" y="871018"/>
                  </a:cubicBezTo>
                  <a:cubicBezTo>
                    <a:pt x="652161" y="866994"/>
                    <a:pt x="629887" y="853127"/>
                    <a:pt x="608691" y="851011"/>
                  </a:cubicBezTo>
                  <a:cubicBezTo>
                    <a:pt x="588250" y="848952"/>
                    <a:pt x="569962" y="853014"/>
                    <a:pt x="550277" y="856906"/>
                  </a:cubicBezTo>
                  <a:cubicBezTo>
                    <a:pt x="541095" y="836483"/>
                    <a:pt x="540472" y="816741"/>
                    <a:pt x="544420" y="794959"/>
                  </a:cubicBezTo>
                  <a:cubicBezTo>
                    <a:pt x="558816" y="715745"/>
                    <a:pt x="644623" y="661374"/>
                    <a:pt x="634705" y="576323"/>
                  </a:cubicBezTo>
                  <a:cubicBezTo>
                    <a:pt x="636178" y="571165"/>
                    <a:pt x="636330" y="565762"/>
                    <a:pt x="637463" y="560548"/>
                  </a:cubicBezTo>
                  <a:cubicBezTo>
                    <a:pt x="640316" y="547550"/>
                    <a:pt x="650177" y="533721"/>
                    <a:pt x="646796" y="521498"/>
                  </a:cubicBezTo>
                  <a:lnTo>
                    <a:pt x="652992" y="521498"/>
                  </a:lnTo>
                  <a:cubicBezTo>
                    <a:pt x="650234" y="524729"/>
                    <a:pt x="651443" y="530717"/>
                    <a:pt x="656034" y="529716"/>
                  </a:cubicBezTo>
                  <a:cubicBezTo>
                    <a:pt x="661777" y="528450"/>
                    <a:pt x="679233" y="499130"/>
                    <a:pt x="680839" y="492726"/>
                  </a:cubicBezTo>
                  <a:cubicBezTo>
                    <a:pt x="682464" y="486227"/>
                    <a:pt x="680650" y="479955"/>
                    <a:pt x="682917" y="474193"/>
                  </a:cubicBezTo>
                  <a:cubicBezTo>
                    <a:pt x="689737" y="456907"/>
                    <a:pt x="729599" y="446648"/>
                    <a:pt x="746734" y="445307"/>
                  </a:cubicBezTo>
                  <a:cubicBezTo>
                    <a:pt x="758655" y="444381"/>
                    <a:pt x="788674" y="445118"/>
                    <a:pt x="798215" y="451447"/>
                  </a:cubicBezTo>
                  <a:cubicBezTo>
                    <a:pt x="807094" y="457322"/>
                    <a:pt x="810872" y="472587"/>
                    <a:pt x="819544" y="479558"/>
                  </a:cubicBezTo>
                  <a:cubicBezTo>
                    <a:pt x="812799" y="493330"/>
                    <a:pt x="809569" y="506592"/>
                    <a:pt x="799273" y="518438"/>
                  </a:cubicBezTo>
                  <a:cubicBezTo>
                    <a:pt x="794398" y="524067"/>
                    <a:pt x="786596" y="527241"/>
                    <a:pt x="784764" y="533835"/>
                  </a:cubicBezTo>
                  <a:cubicBezTo>
                    <a:pt x="778057" y="529357"/>
                    <a:pt x="777358" y="523992"/>
                    <a:pt x="767780" y="525976"/>
                  </a:cubicBezTo>
                  <a:cubicBezTo>
                    <a:pt x="744769" y="530755"/>
                    <a:pt x="756766" y="604774"/>
                    <a:pt x="788920" y="589471"/>
                  </a:cubicBezTo>
                  <a:cubicBezTo>
                    <a:pt x="783384" y="613540"/>
                    <a:pt x="787295" y="639308"/>
                    <a:pt x="781287" y="663169"/>
                  </a:cubicBezTo>
                  <a:cubicBezTo>
                    <a:pt x="768233" y="715160"/>
                    <a:pt x="716790" y="771136"/>
                    <a:pt x="712634" y="823127"/>
                  </a:cubicBezTo>
                  <a:cubicBezTo>
                    <a:pt x="711973" y="831345"/>
                    <a:pt x="715449" y="864670"/>
                    <a:pt x="713768" y="867504"/>
                  </a:cubicBezTo>
                  <a:close/>
                  <a:moveTo>
                    <a:pt x="879620" y="622400"/>
                  </a:moveTo>
                  <a:cubicBezTo>
                    <a:pt x="883002" y="621852"/>
                    <a:pt x="881528" y="625177"/>
                    <a:pt x="881660" y="627501"/>
                  </a:cubicBezTo>
                  <a:cubicBezTo>
                    <a:pt x="883380" y="660467"/>
                    <a:pt x="879828" y="692810"/>
                    <a:pt x="889878" y="725361"/>
                  </a:cubicBezTo>
                  <a:lnTo>
                    <a:pt x="834525" y="697609"/>
                  </a:lnTo>
                  <a:lnTo>
                    <a:pt x="879620" y="622419"/>
                  </a:lnTo>
                  <a:close/>
                  <a:moveTo>
                    <a:pt x="954791" y="210499"/>
                  </a:moveTo>
                  <a:lnTo>
                    <a:pt x="955792" y="222854"/>
                  </a:lnTo>
                  <a:cubicBezTo>
                    <a:pt x="946441" y="220531"/>
                    <a:pt x="949256" y="216941"/>
                    <a:pt x="954791" y="210499"/>
                  </a:cubicBezTo>
                  <a:close/>
                  <a:moveTo>
                    <a:pt x="651897" y="441075"/>
                  </a:moveTo>
                  <a:cubicBezTo>
                    <a:pt x="671922" y="431818"/>
                    <a:pt x="690115" y="426018"/>
                    <a:pt x="710008" y="414740"/>
                  </a:cubicBezTo>
                  <a:cubicBezTo>
                    <a:pt x="791924" y="368285"/>
                    <a:pt x="855778" y="304770"/>
                    <a:pt x="914683" y="232206"/>
                  </a:cubicBezTo>
                  <a:cubicBezTo>
                    <a:pt x="918821" y="221683"/>
                    <a:pt x="947706" y="234926"/>
                    <a:pt x="949293" y="237590"/>
                  </a:cubicBezTo>
                  <a:cubicBezTo>
                    <a:pt x="950956" y="240348"/>
                    <a:pt x="948311" y="247093"/>
                    <a:pt x="949879" y="249379"/>
                  </a:cubicBezTo>
                  <a:cubicBezTo>
                    <a:pt x="951542" y="251816"/>
                    <a:pt x="961233" y="248812"/>
                    <a:pt x="957833" y="259939"/>
                  </a:cubicBezTo>
                  <a:cubicBezTo>
                    <a:pt x="943002" y="254215"/>
                    <a:pt x="937580" y="257842"/>
                    <a:pt x="927964" y="268157"/>
                  </a:cubicBezTo>
                  <a:cubicBezTo>
                    <a:pt x="889670" y="309247"/>
                    <a:pt x="859443" y="371968"/>
                    <a:pt x="818845" y="416497"/>
                  </a:cubicBezTo>
                  <a:cubicBezTo>
                    <a:pt x="816086" y="419520"/>
                    <a:pt x="803391" y="433027"/>
                    <a:pt x="801237" y="434010"/>
                  </a:cubicBezTo>
                  <a:cubicBezTo>
                    <a:pt x="797421" y="435748"/>
                    <a:pt x="771350" y="429192"/>
                    <a:pt x="763283" y="428739"/>
                  </a:cubicBezTo>
                  <a:cubicBezTo>
                    <a:pt x="736438" y="427246"/>
                    <a:pt x="688925" y="433745"/>
                    <a:pt x="675606" y="459722"/>
                  </a:cubicBezTo>
                  <a:cubicBezTo>
                    <a:pt x="666406" y="454243"/>
                    <a:pt x="658301" y="445496"/>
                    <a:pt x="646815" y="445288"/>
                  </a:cubicBezTo>
                  <a:cubicBezTo>
                    <a:pt x="647060" y="442360"/>
                    <a:pt x="649856" y="442058"/>
                    <a:pt x="651878" y="441113"/>
                  </a:cubicBezTo>
                  <a:close/>
                  <a:moveTo>
                    <a:pt x="637595" y="456661"/>
                  </a:moveTo>
                  <a:cubicBezTo>
                    <a:pt x="661399" y="457454"/>
                    <a:pt x="676645" y="479596"/>
                    <a:pt x="665102" y="501643"/>
                  </a:cubicBezTo>
                  <a:cubicBezTo>
                    <a:pt x="663364" y="504968"/>
                    <a:pt x="648779" y="518570"/>
                    <a:pt x="645757" y="518721"/>
                  </a:cubicBezTo>
                  <a:cubicBezTo>
                    <a:pt x="637898" y="519137"/>
                    <a:pt x="621518" y="500849"/>
                    <a:pt x="618968" y="492650"/>
                  </a:cubicBezTo>
                  <a:cubicBezTo>
                    <a:pt x="612979" y="473418"/>
                    <a:pt x="612904" y="455811"/>
                    <a:pt x="637576" y="456642"/>
                  </a:cubicBezTo>
                  <a:close/>
                  <a:moveTo>
                    <a:pt x="123584" y="1196961"/>
                  </a:moveTo>
                  <a:cubicBezTo>
                    <a:pt x="115706" y="1198510"/>
                    <a:pt x="121411" y="1188950"/>
                    <a:pt x="121052" y="1184114"/>
                  </a:cubicBezTo>
                  <a:cubicBezTo>
                    <a:pt x="119824" y="1167527"/>
                    <a:pt x="106883" y="1165751"/>
                    <a:pt x="95737" y="1176312"/>
                  </a:cubicBezTo>
                  <a:cubicBezTo>
                    <a:pt x="74767" y="1196186"/>
                    <a:pt x="72575" y="1237219"/>
                    <a:pt x="33941" y="1221747"/>
                  </a:cubicBezTo>
                  <a:cubicBezTo>
                    <a:pt x="7757" y="1211243"/>
                    <a:pt x="23570" y="1182603"/>
                    <a:pt x="33375" y="1165468"/>
                  </a:cubicBezTo>
                  <a:cubicBezTo>
                    <a:pt x="53211" y="1130763"/>
                    <a:pt x="88426" y="1105410"/>
                    <a:pt x="98911" y="1065189"/>
                  </a:cubicBezTo>
                  <a:cubicBezTo>
                    <a:pt x="116556" y="1073521"/>
                    <a:pt x="135353" y="1079736"/>
                    <a:pt x="154510" y="1083741"/>
                  </a:cubicBezTo>
                  <a:lnTo>
                    <a:pt x="123584" y="1196998"/>
                  </a:lnTo>
                  <a:close/>
                  <a:moveTo>
                    <a:pt x="266690" y="1005491"/>
                  </a:moveTo>
                  <a:cubicBezTo>
                    <a:pt x="265594" y="1003035"/>
                    <a:pt x="292270" y="967102"/>
                    <a:pt x="296218" y="960736"/>
                  </a:cubicBezTo>
                  <a:cubicBezTo>
                    <a:pt x="335627" y="897089"/>
                    <a:pt x="364739" y="819405"/>
                    <a:pt x="385766" y="747521"/>
                  </a:cubicBezTo>
                  <a:cubicBezTo>
                    <a:pt x="393644" y="720600"/>
                    <a:pt x="414009" y="644579"/>
                    <a:pt x="409022" y="620190"/>
                  </a:cubicBezTo>
                  <a:cubicBezTo>
                    <a:pt x="407246" y="611537"/>
                    <a:pt x="394078" y="588942"/>
                    <a:pt x="385048" y="600561"/>
                  </a:cubicBezTo>
                  <a:cubicBezTo>
                    <a:pt x="380457" y="606455"/>
                    <a:pt x="385407" y="619264"/>
                    <a:pt x="385275" y="627444"/>
                  </a:cubicBezTo>
                  <a:cubicBezTo>
                    <a:pt x="383669" y="720241"/>
                    <a:pt x="320702" y="891270"/>
                    <a:pt x="270733" y="970257"/>
                  </a:cubicBezTo>
                  <a:cubicBezTo>
                    <a:pt x="256772" y="992342"/>
                    <a:pt x="239939" y="1010629"/>
                    <a:pt x="224939" y="1031562"/>
                  </a:cubicBezTo>
                  <a:cubicBezTo>
                    <a:pt x="220291" y="1038042"/>
                    <a:pt x="198075" y="1075391"/>
                    <a:pt x="195694" y="1076619"/>
                  </a:cubicBezTo>
                  <a:cubicBezTo>
                    <a:pt x="193767" y="1077620"/>
                    <a:pt x="180807" y="1075863"/>
                    <a:pt x="178540" y="1075051"/>
                  </a:cubicBezTo>
                  <a:cubicBezTo>
                    <a:pt x="175669" y="1074031"/>
                    <a:pt x="175631" y="1070611"/>
                    <a:pt x="173647" y="1069194"/>
                  </a:cubicBezTo>
                  <a:cubicBezTo>
                    <a:pt x="167923" y="1065114"/>
                    <a:pt x="165977" y="1070687"/>
                    <a:pt x="161575" y="1071367"/>
                  </a:cubicBezTo>
                  <a:cubicBezTo>
                    <a:pt x="155700" y="1072274"/>
                    <a:pt x="103823" y="1054194"/>
                    <a:pt x="98835" y="1049698"/>
                  </a:cubicBezTo>
                  <a:cubicBezTo>
                    <a:pt x="95416" y="1046619"/>
                    <a:pt x="101480" y="1033602"/>
                    <a:pt x="102406" y="1028520"/>
                  </a:cubicBezTo>
                  <a:cubicBezTo>
                    <a:pt x="109925" y="987355"/>
                    <a:pt x="115895" y="958242"/>
                    <a:pt x="133559" y="919608"/>
                  </a:cubicBezTo>
                  <a:cubicBezTo>
                    <a:pt x="145461" y="893613"/>
                    <a:pt x="165656" y="871283"/>
                    <a:pt x="178181" y="842718"/>
                  </a:cubicBezTo>
                  <a:cubicBezTo>
                    <a:pt x="214000" y="760972"/>
                    <a:pt x="248516" y="678830"/>
                    <a:pt x="288699" y="598993"/>
                  </a:cubicBezTo>
                  <a:cubicBezTo>
                    <a:pt x="315885" y="544981"/>
                    <a:pt x="350136" y="510824"/>
                    <a:pt x="402353" y="479898"/>
                  </a:cubicBezTo>
                  <a:cubicBezTo>
                    <a:pt x="413764" y="473135"/>
                    <a:pt x="432164" y="470603"/>
                    <a:pt x="436755" y="455565"/>
                  </a:cubicBezTo>
                  <a:cubicBezTo>
                    <a:pt x="466529" y="489004"/>
                    <a:pt x="524414" y="492839"/>
                    <a:pt x="562821" y="473513"/>
                  </a:cubicBezTo>
                  <a:cubicBezTo>
                    <a:pt x="578766" y="465484"/>
                    <a:pt x="586625" y="450049"/>
                    <a:pt x="607689" y="453525"/>
                  </a:cubicBezTo>
                  <a:cubicBezTo>
                    <a:pt x="598848" y="471416"/>
                    <a:pt x="602985" y="499036"/>
                    <a:pt x="615983" y="514206"/>
                  </a:cubicBezTo>
                  <a:cubicBezTo>
                    <a:pt x="619686" y="518532"/>
                    <a:pt x="632344" y="525957"/>
                    <a:pt x="632551" y="526977"/>
                  </a:cubicBezTo>
                  <a:cubicBezTo>
                    <a:pt x="633043" y="529376"/>
                    <a:pt x="621499" y="565649"/>
                    <a:pt x="620290" y="574226"/>
                  </a:cubicBezTo>
                  <a:cubicBezTo>
                    <a:pt x="616720" y="599579"/>
                    <a:pt x="622199" y="617923"/>
                    <a:pt x="609352" y="641538"/>
                  </a:cubicBezTo>
                  <a:cubicBezTo>
                    <a:pt x="575233" y="704278"/>
                    <a:pt x="506693" y="772761"/>
                    <a:pt x="530913" y="850520"/>
                  </a:cubicBezTo>
                  <a:cubicBezTo>
                    <a:pt x="534899" y="863310"/>
                    <a:pt x="538148" y="872794"/>
                    <a:pt x="552865" y="871377"/>
                  </a:cubicBezTo>
                  <a:cubicBezTo>
                    <a:pt x="573608" y="869393"/>
                    <a:pt x="593521" y="858323"/>
                    <a:pt x="615719" y="867655"/>
                  </a:cubicBezTo>
                  <a:cubicBezTo>
                    <a:pt x="616550" y="876024"/>
                    <a:pt x="615265" y="884526"/>
                    <a:pt x="616210" y="892914"/>
                  </a:cubicBezTo>
                  <a:cubicBezTo>
                    <a:pt x="619969" y="926863"/>
                    <a:pt x="640958" y="948550"/>
                    <a:pt x="612904" y="978702"/>
                  </a:cubicBezTo>
                  <a:cubicBezTo>
                    <a:pt x="580504" y="1013520"/>
                    <a:pt x="528098" y="1023476"/>
                    <a:pt x="482833" y="1029880"/>
                  </a:cubicBezTo>
                  <a:cubicBezTo>
                    <a:pt x="443367" y="1035453"/>
                    <a:pt x="383763" y="1043520"/>
                    <a:pt x="345337" y="1038136"/>
                  </a:cubicBezTo>
                  <a:cubicBezTo>
                    <a:pt x="317717" y="1034263"/>
                    <a:pt x="288057" y="1023684"/>
                    <a:pt x="266728" y="1005472"/>
                  </a:cubicBezTo>
                  <a:close/>
                  <a:moveTo>
                    <a:pt x="570605" y="1034301"/>
                  </a:moveTo>
                  <a:cubicBezTo>
                    <a:pt x="543400" y="1072425"/>
                    <a:pt x="479186" y="1093149"/>
                    <a:pt x="433600" y="1096040"/>
                  </a:cubicBezTo>
                  <a:cubicBezTo>
                    <a:pt x="394626" y="1098515"/>
                    <a:pt x="321496" y="1081663"/>
                    <a:pt x="283372" y="1069176"/>
                  </a:cubicBezTo>
                  <a:cubicBezTo>
                    <a:pt x="280916" y="1068363"/>
                    <a:pt x="272358" y="1065888"/>
                    <a:pt x="271847" y="1063791"/>
                  </a:cubicBezTo>
                  <a:cubicBezTo>
                    <a:pt x="271923" y="1058445"/>
                    <a:pt x="273227" y="1026102"/>
                    <a:pt x="277062" y="1026083"/>
                  </a:cubicBezTo>
                  <a:cubicBezTo>
                    <a:pt x="277799" y="1026083"/>
                    <a:pt x="286168" y="1033035"/>
                    <a:pt x="289077" y="1034622"/>
                  </a:cubicBezTo>
                  <a:cubicBezTo>
                    <a:pt x="349985" y="1068193"/>
                    <a:pt x="421812" y="1061430"/>
                    <a:pt x="488973" y="1052551"/>
                  </a:cubicBezTo>
                  <a:cubicBezTo>
                    <a:pt x="516763" y="1048886"/>
                    <a:pt x="543589" y="1041310"/>
                    <a:pt x="570605" y="1034301"/>
                  </a:cubicBezTo>
                  <a:close/>
                  <a:moveTo>
                    <a:pt x="353328" y="1965126"/>
                  </a:moveTo>
                  <a:cubicBezTo>
                    <a:pt x="358278" y="1971379"/>
                    <a:pt x="403619" y="2031588"/>
                    <a:pt x="399633" y="2035158"/>
                  </a:cubicBezTo>
                  <a:cubicBezTo>
                    <a:pt x="375508" y="2035668"/>
                    <a:pt x="347207" y="2027072"/>
                    <a:pt x="324405" y="2018741"/>
                  </a:cubicBezTo>
                  <a:cubicBezTo>
                    <a:pt x="305777" y="2011940"/>
                    <a:pt x="289096" y="2001096"/>
                    <a:pt x="271262" y="1993615"/>
                  </a:cubicBezTo>
                  <a:cubicBezTo>
                    <a:pt x="259965" y="1988873"/>
                    <a:pt x="217401" y="1977840"/>
                    <a:pt x="212395" y="1970094"/>
                  </a:cubicBezTo>
                  <a:cubicBezTo>
                    <a:pt x="205820" y="1959912"/>
                    <a:pt x="219196" y="1920522"/>
                    <a:pt x="225695" y="1909602"/>
                  </a:cubicBezTo>
                  <a:cubicBezTo>
                    <a:pt x="255393" y="1922713"/>
                    <a:pt x="285998" y="1924414"/>
                    <a:pt x="317188" y="1915723"/>
                  </a:cubicBezTo>
                  <a:cubicBezTo>
                    <a:pt x="320985" y="1936410"/>
                    <a:pt x="340860" y="1949370"/>
                    <a:pt x="353291" y="1965107"/>
                  </a:cubicBezTo>
                  <a:close/>
                  <a:moveTo>
                    <a:pt x="228661" y="1899250"/>
                  </a:moveTo>
                  <a:cubicBezTo>
                    <a:pt x="229454" y="1887877"/>
                    <a:pt x="239278" y="1879583"/>
                    <a:pt x="238976" y="1868361"/>
                  </a:cubicBezTo>
                  <a:lnTo>
                    <a:pt x="313126" y="1880717"/>
                  </a:lnTo>
                  <a:cubicBezTo>
                    <a:pt x="313636" y="1881208"/>
                    <a:pt x="313372" y="1894394"/>
                    <a:pt x="312900" y="1894942"/>
                  </a:cubicBezTo>
                  <a:cubicBezTo>
                    <a:pt x="311691" y="1896340"/>
                    <a:pt x="281350" y="1902990"/>
                    <a:pt x="277024" y="1903349"/>
                  </a:cubicBezTo>
                  <a:cubicBezTo>
                    <a:pt x="260361" y="1904766"/>
                    <a:pt x="244908" y="1901554"/>
                    <a:pt x="228642" y="1899250"/>
                  </a:cubicBezTo>
                  <a:close/>
                  <a:moveTo>
                    <a:pt x="472385" y="1844028"/>
                  </a:moveTo>
                  <a:cubicBezTo>
                    <a:pt x="464942" y="1841157"/>
                    <a:pt x="446466" y="1832353"/>
                    <a:pt x="444954" y="1824003"/>
                  </a:cubicBezTo>
                  <a:cubicBezTo>
                    <a:pt x="443405" y="1815483"/>
                    <a:pt x="448771" y="1793323"/>
                    <a:pt x="449167" y="1782989"/>
                  </a:cubicBezTo>
                  <a:cubicBezTo>
                    <a:pt x="451397" y="1724329"/>
                    <a:pt x="443670" y="1664933"/>
                    <a:pt x="444822" y="1607822"/>
                  </a:cubicBezTo>
                  <a:cubicBezTo>
                    <a:pt x="445370" y="1580524"/>
                    <a:pt x="455572" y="1541606"/>
                    <a:pt x="459085" y="1512815"/>
                  </a:cubicBezTo>
                  <a:cubicBezTo>
                    <a:pt x="467908" y="1440553"/>
                    <a:pt x="471290" y="1361415"/>
                    <a:pt x="467700" y="1288549"/>
                  </a:cubicBezTo>
                  <a:cubicBezTo>
                    <a:pt x="466246" y="1259134"/>
                    <a:pt x="458122" y="1242112"/>
                    <a:pt x="467058" y="1211885"/>
                  </a:cubicBezTo>
                  <a:cubicBezTo>
                    <a:pt x="472253" y="1194335"/>
                    <a:pt x="485459" y="1169360"/>
                    <a:pt x="488897" y="1153301"/>
                  </a:cubicBezTo>
                  <a:cubicBezTo>
                    <a:pt x="489294" y="1151469"/>
                    <a:pt x="489048" y="1146179"/>
                    <a:pt x="488160" y="1145556"/>
                  </a:cubicBezTo>
                  <a:cubicBezTo>
                    <a:pt x="481000" y="1140644"/>
                    <a:pt x="471157" y="1156853"/>
                    <a:pt x="468569" y="1161897"/>
                  </a:cubicBezTo>
                  <a:cubicBezTo>
                    <a:pt x="452492" y="1193220"/>
                    <a:pt x="444104" y="1224788"/>
                    <a:pt x="444879" y="1259890"/>
                  </a:cubicBezTo>
                  <a:cubicBezTo>
                    <a:pt x="446674" y="1342429"/>
                    <a:pt x="448241" y="1422266"/>
                    <a:pt x="438493" y="1504597"/>
                  </a:cubicBezTo>
                  <a:cubicBezTo>
                    <a:pt x="423833" y="1628453"/>
                    <a:pt x="386654" y="1743221"/>
                    <a:pt x="341597" y="1858745"/>
                  </a:cubicBezTo>
                  <a:cubicBezTo>
                    <a:pt x="340841" y="1861352"/>
                    <a:pt x="339273" y="1861768"/>
                    <a:pt x="336855" y="1862240"/>
                  </a:cubicBezTo>
                  <a:cubicBezTo>
                    <a:pt x="328845" y="1863752"/>
                    <a:pt x="304852" y="1862826"/>
                    <a:pt x="295651" y="1862184"/>
                  </a:cubicBezTo>
                  <a:cubicBezTo>
                    <a:pt x="259114" y="1859633"/>
                    <a:pt x="223579" y="1845937"/>
                    <a:pt x="187419" y="1840666"/>
                  </a:cubicBezTo>
                  <a:lnTo>
                    <a:pt x="185587" y="1832655"/>
                  </a:lnTo>
                  <a:cubicBezTo>
                    <a:pt x="203553" y="1705758"/>
                    <a:pt x="253957" y="1576141"/>
                    <a:pt x="265764" y="1449263"/>
                  </a:cubicBezTo>
                  <a:cubicBezTo>
                    <a:pt x="277194" y="1326408"/>
                    <a:pt x="251595" y="1201948"/>
                    <a:pt x="269921" y="1079604"/>
                  </a:cubicBezTo>
                  <a:cubicBezTo>
                    <a:pt x="318454" y="1090996"/>
                    <a:pt x="373316" y="1115895"/>
                    <a:pt x="423455" y="1114705"/>
                  </a:cubicBezTo>
                  <a:cubicBezTo>
                    <a:pt x="474105" y="1113496"/>
                    <a:pt x="552336" y="1090599"/>
                    <a:pt x="581789" y="1046486"/>
                  </a:cubicBezTo>
                  <a:cubicBezTo>
                    <a:pt x="586927" y="1038778"/>
                    <a:pt x="591593" y="1031354"/>
                    <a:pt x="592274" y="1021946"/>
                  </a:cubicBezTo>
                  <a:cubicBezTo>
                    <a:pt x="594862" y="1029899"/>
                    <a:pt x="590932" y="1037532"/>
                    <a:pt x="591102" y="1045674"/>
                  </a:cubicBezTo>
                  <a:cubicBezTo>
                    <a:pt x="592859" y="1131311"/>
                    <a:pt x="608445" y="1217439"/>
                    <a:pt x="611940" y="1303001"/>
                  </a:cubicBezTo>
                  <a:cubicBezTo>
                    <a:pt x="617305" y="1434395"/>
                    <a:pt x="614018" y="1586323"/>
                    <a:pt x="603590" y="1717018"/>
                  </a:cubicBezTo>
                  <a:cubicBezTo>
                    <a:pt x="600038" y="1761622"/>
                    <a:pt x="591839" y="1805886"/>
                    <a:pt x="588892" y="1850603"/>
                  </a:cubicBezTo>
                  <a:cubicBezTo>
                    <a:pt x="587475" y="1854986"/>
                    <a:pt x="577972" y="1855779"/>
                    <a:pt x="573816" y="1856119"/>
                  </a:cubicBezTo>
                  <a:cubicBezTo>
                    <a:pt x="543287" y="1858632"/>
                    <a:pt x="501082" y="1855156"/>
                    <a:pt x="472423" y="1844047"/>
                  </a:cubicBezTo>
                  <a:close/>
                  <a:moveTo>
                    <a:pt x="585038" y="1884816"/>
                  </a:moveTo>
                  <a:cubicBezTo>
                    <a:pt x="571304" y="1886649"/>
                    <a:pt x="561536" y="1894054"/>
                    <a:pt x="546990" y="1895207"/>
                  </a:cubicBezTo>
                  <a:cubicBezTo>
                    <a:pt x="540264" y="1895736"/>
                    <a:pt x="497417" y="1891995"/>
                    <a:pt x="496303" y="1887725"/>
                  </a:cubicBezTo>
                  <a:cubicBezTo>
                    <a:pt x="495736" y="1885553"/>
                    <a:pt x="497852" y="1872858"/>
                    <a:pt x="499760" y="1872329"/>
                  </a:cubicBezTo>
                  <a:cubicBezTo>
                    <a:pt x="505087" y="1870855"/>
                    <a:pt x="536013" y="1876371"/>
                    <a:pt x="544779" y="1876674"/>
                  </a:cubicBezTo>
                  <a:cubicBezTo>
                    <a:pt x="557154" y="1877089"/>
                    <a:pt x="569452" y="1876730"/>
                    <a:pt x="581656" y="1874690"/>
                  </a:cubicBezTo>
                  <a:cubicBezTo>
                    <a:pt x="585869" y="1875994"/>
                    <a:pt x="585189" y="1881340"/>
                    <a:pt x="585057" y="1884816"/>
                  </a:cubicBezTo>
                  <a:close/>
                  <a:moveTo>
                    <a:pt x="680480" y="2014736"/>
                  </a:moveTo>
                  <a:cubicBezTo>
                    <a:pt x="678818" y="2015832"/>
                    <a:pt x="676418" y="2016134"/>
                    <a:pt x="674453" y="2016550"/>
                  </a:cubicBezTo>
                  <a:lnTo>
                    <a:pt x="513419" y="1978048"/>
                  </a:lnTo>
                  <a:cubicBezTo>
                    <a:pt x="476542" y="1972475"/>
                    <a:pt x="498494" y="1926473"/>
                    <a:pt x="494395" y="1901309"/>
                  </a:cubicBezTo>
                  <a:cubicBezTo>
                    <a:pt x="517367" y="1907449"/>
                    <a:pt x="538432" y="1914590"/>
                    <a:pt x="562859" y="1911057"/>
                  </a:cubicBezTo>
                  <a:cubicBezTo>
                    <a:pt x="573231" y="1909565"/>
                    <a:pt x="580032" y="1903179"/>
                    <a:pt x="589855" y="1901460"/>
                  </a:cubicBezTo>
                  <a:cubicBezTo>
                    <a:pt x="603968" y="1924262"/>
                    <a:pt x="627205" y="1929684"/>
                    <a:pt x="648930" y="1941398"/>
                  </a:cubicBezTo>
                  <a:cubicBezTo>
                    <a:pt x="662495" y="1948709"/>
                    <a:pt x="674907" y="1958854"/>
                    <a:pt x="689794" y="1963331"/>
                  </a:cubicBezTo>
                  <a:cubicBezTo>
                    <a:pt x="692099" y="1966845"/>
                    <a:pt x="683805" y="2012526"/>
                    <a:pt x="680480" y="2014698"/>
                  </a:cubicBezTo>
                  <a:close/>
                  <a:moveTo>
                    <a:pt x="691116" y="1944515"/>
                  </a:moveTo>
                  <a:cubicBezTo>
                    <a:pt x="669504" y="1926549"/>
                    <a:pt x="632986" y="1921636"/>
                    <a:pt x="611921" y="1906334"/>
                  </a:cubicBezTo>
                  <a:cubicBezTo>
                    <a:pt x="605139" y="1901403"/>
                    <a:pt x="589515" y="1879885"/>
                    <a:pt x="594220" y="1872480"/>
                  </a:cubicBezTo>
                  <a:cubicBezTo>
                    <a:pt x="596279" y="1869249"/>
                    <a:pt x="607368" y="1864998"/>
                    <a:pt x="607123" y="1856478"/>
                  </a:cubicBezTo>
                  <a:cubicBezTo>
                    <a:pt x="634856" y="1602268"/>
                    <a:pt x="640637" y="1339500"/>
                    <a:pt x="613829" y="1084743"/>
                  </a:cubicBezTo>
                  <a:cubicBezTo>
                    <a:pt x="612072" y="1068061"/>
                    <a:pt x="609371" y="1037078"/>
                    <a:pt x="603968" y="1022512"/>
                  </a:cubicBezTo>
                  <a:cubicBezTo>
                    <a:pt x="603174" y="1020359"/>
                    <a:pt x="598810" y="1016675"/>
                    <a:pt x="599415" y="1015768"/>
                  </a:cubicBezTo>
                  <a:cubicBezTo>
                    <a:pt x="607236" y="1012840"/>
                    <a:pt x="614453" y="1006341"/>
                    <a:pt x="620064" y="1000333"/>
                  </a:cubicBezTo>
                  <a:cubicBezTo>
                    <a:pt x="627318" y="992569"/>
                    <a:pt x="630945" y="982726"/>
                    <a:pt x="636349" y="975830"/>
                  </a:cubicBezTo>
                  <a:cubicBezTo>
                    <a:pt x="637709" y="974092"/>
                    <a:pt x="639806" y="973809"/>
                    <a:pt x="640580" y="974546"/>
                  </a:cubicBezTo>
                  <a:cubicBezTo>
                    <a:pt x="642148" y="976057"/>
                    <a:pt x="653843" y="1008948"/>
                    <a:pt x="656733" y="1015069"/>
                  </a:cubicBezTo>
                  <a:cubicBezTo>
                    <a:pt x="669069" y="1041253"/>
                    <a:pt x="689718" y="1082211"/>
                    <a:pt x="707741" y="1104126"/>
                  </a:cubicBezTo>
                  <a:cubicBezTo>
                    <a:pt x="711727" y="1108962"/>
                    <a:pt x="724971" y="1118956"/>
                    <a:pt x="726085" y="1120769"/>
                  </a:cubicBezTo>
                  <a:cubicBezTo>
                    <a:pt x="729769" y="1126815"/>
                    <a:pt x="721910" y="1155398"/>
                    <a:pt x="719945" y="1164051"/>
                  </a:cubicBezTo>
                  <a:cubicBezTo>
                    <a:pt x="708629" y="1213963"/>
                    <a:pt x="694687" y="1254128"/>
                    <a:pt x="692023" y="1307063"/>
                  </a:cubicBezTo>
                  <a:cubicBezTo>
                    <a:pt x="684259" y="1461164"/>
                    <a:pt x="714278" y="1614208"/>
                    <a:pt x="708497" y="1768385"/>
                  </a:cubicBezTo>
                  <a:cubicBezTo>
                    <a:pt x="706438" y="1823209"/>
                    <a:pt x="703358" y="1885459"/>
                    <a:pt x="694139" y="1939395"/>
                  </a:cubicBezTo>
                  <a:cubicBezTo>
                    <a:pt x="693723" y="1941832"/>
                    <a:pt x="693138" y="1943079"/>
                    <a:pt x="691078" y="1944515"/>
                  </a:cubicBezTo>
                  <a:close/>
                  <a:moveTo>
                    <a:pt x="868001" y="2174959"/>
                  </a:moveTo>
                  <a:cubicBezTo>
                    <a:pt x="848732" y="2177585"/>
                    <a:pt x="823662" y="2180343"/>
                    <a:pt x="804373" y="2181382"/>
                  </a:cubicBezTo>
                  <a:cubicBezTo>
                    <a:pt x="771407" y="2183158"/>
                    <a:pt x="736873" y="2180343"/>
                    <a:pt x="703736" y="2181117"/>
                  </a:cubicBezTo>
                  <a:cubicBezTo>
                    <a:pt x="699070" y="2179549"/>
                    <a:pt x="698220" y="2168365"/>
                    <a:pt x="698144" y="2163926"/>
                  </a:cubicBezTo>
                  <a:cubicBezTo>
                    <a:pt x="697917" y="2148566"/>
                    <a:pt x="701677" y="2129165"/>
                    <a:pt x="702433" y="2113446"/>
                  </a:cubicBezTo>
                  <a:cubicBezTo>
                    <a:pt x="723138" y="2134813"/>
                    <a:pt x="744524" y="2129127"/>
                    <a:pt x="770462" y="2124838"/>
                  </a:cubicBezTo>
                  <a:cubicBezTo>
                    <a:pt x="776262" y="2123875"/>
                    <a:pt x="783214" y="2120021"/>
                    <a:pt x="788145" y="2119681"/>
                  </a:cubicBezTo>
                  <a:cubicBezTo>
                    <a:pt x="800784" y="2118812"/>
                    <a:pt x="814991" y="2127332"/>
                    <a:pt x="827063" y="2113787"/>
                  </a:cubicBezTo>
                  <a:cubicBezTo>
                    <a:pt x="846748" y="2133396"/>
                    <a:pt x="872970" y="2143938"/>
                    <a:pt x="885741" y="2170047"/>
                  </a:cubicBezTo>
                  <a:cubicBezTo>
                    <a:pt x="885155" y="2173032"/>
                    <a:pt x="871213" y="2174543"/>
                    <a:pt x="867983" y="2174978"/>
                  </a:cubicBezTo>
                  <a:close/>
                  <a:moveTo>
                    <a:pt x="708610" y="2107288"/>
                  </a:moveTo>
                  <a:lnTo>
                    <a:pt x="749795" y="2115524"/>
                  </a:lnTo>
                  <a:lnTo>
                    <a:pt x="731281" y="2118774"/>
                  </a:lnTo>
                  <a:cubicBezTo>
                    <a:pt x="723006" y="2117206"/>
                    <a:pt x="713163" y="2115468"/>
                    <a:pt x="708629" y="2107288"/>
                  </a:cubicBezTo>
                  <a:close/>
                  <a:moveTo>
                    <a:pt x="980918" y="2120247"/>
                  </a:moveTo>
                  <a:cubicBezTo>
                    <a:pt x="991234" y="2136551"/>
                    <a:pt x="1010484" y="2148415"/>
                    <a:pt x="1007159" y="2169952"/>
                  </a:cubicBezTo>
                  <a:cubicBezTo>
                    <a:pt x="1004987" y="2183989"/>
                    <a:pt x="998110" y="2184442"/>
                    <a:pt x="985679" y="2183422"/>
                  </a:cubicBezTo>
                  <a:cubicBezTo>
                    <a:pt x="971983" y="2182308"/>
                    <a:pt x="922467" y="2159203"/>
                    <a:pt x="908374" y="2151570"/>
                  </a:cubicBezTo>
                  <a:cubicBezTo>
                    <a:pt x="899116" y="2146564"/>
                    <a:pt x="846011" y="2108553"/>
                    <a:pt x="842384" y="2102225"/>
                  </a:cubicBezTo>
                  <a:cubicBezTo>
                    <a:pt x="830123" y="2080820"/>
                    <a:pt x="864110" y="2045700"/>
                    <a:pt x="865187" y="2022841"/>
                  </a:cubicBezTo>
                  <a:lnTo>
                    <a:pt x="876446" y="2043471"/>
                  </a:lnTo>
                  <a:cubicBezTo>
                    <a:pt x="897549" y="2063798"/>
                    <a:pt x="922675" y="2083162"/>
                    <a:pt x="952826" y="2086752"/>
                  </a:cubicBezTo>
                  <a:cubicBezTo>
                    <a:pt x="956869" y="2087224"/>
                    <a:pt x="962933" y="2084088"/>
                    <a:pt x="965049" y="2086525"/>
                  </a:cubicBezTo>
                  <a:cubicBezTo>
                    <a:pt x="968998" y="2091078"/>
                    <a:pt x="975553" y="2111803"/>
                    <a:pt x="980900" y="2120247"/>
                  </a:cubicBezTo>
                  <a:close/>
                  <a:moveTo>
                    <a:pt x="875483" y="2014604"/>
                  </a:moveTo>
                  <a:cubicBezTo>
                    <a:pt x="892561" y="2021934"/>
                    <a:pt x="907315" y="2033137"/>
                    <a:pt x="924167" y="2041071"/>
                  </a:cubicBezTo>
                  <a:cubicBezTo>
                    <a:pt x="928966" y="2043338"/>
                    <a:pt x="952278" y="2050952"/>
                    <a:pt x="953261" y="2052142"/>
                  </a:cubicBezTo>
                  <a:cubicBezTo>
                    <a:pt x="953790" y="2052784"/>
                    <a:pt x="958418" y="2067520"/>
                    <a:pt x="957833" y="2068125"/>
                  </a:cubicBezTo>
                  <a:cubicBezTo>
                    <a:pt x="950786" y="2066235"/>
                    <a:pt x="943343" y="2065933"/>
                    <a:pt x="936333" y="2063893"/>
                  </a:cubicBezTo>
                  <a:cubicBezTo>
                    <a:pt x="926056" y="2060908"/>
                    <a:pt x="892844" y="2043546"/>
                    <a:pt x="885684" y="2036273"/>
                  </a:cubicBezTo>
                  <a:cubicBezTo>
                    <a:pt x="882718" y="2033269"/>
                    <a:pt x="873027" y="2017230"/>
                    <a:pt x="875464" y="2014585"/>
                  </a:cubicBezTo>
                  <a:close/>
                  <a:moveTo>
                    <a:pt x="1329645" y="1930176"/>
                  </a:moveTo>
                  <a:cubicBezTo>
                    <a:pt x="1344210" y="1946933"/>
                    <a:pt x="1376516" y="1969244"/>
                    <a:pt x="1371415" y="1994541"/>
                  </a:cubicBezTo>
                  <a:cubicBezTo>
                    <a:pt x="1368014" y="2011411"/>
                    <a:pt x="1353467" y="2007689"/>
                    <a:pt x="1340489" y="2005819"/>
                  </a:cubicBezTo>
                  <a:cubicBezTo>
                    <a:pt x="1312396" y="2001757"/>
                    <a:pt x="1268718" y="1987758"/>
                    <a:pt x="1242780" y="1975819"/>
                  </a:cubicBezTo>
                  <a:cubicBezTo>
                    <a:pt x="1236715" y="1973023"/>
                    <a:pt x="1225682" y="1968658"/>
                    <a:pt x="1223075" y="1962575"/>
                  </a:cubicBezTo>
                  <a:lnTo>
                    <a:pt x="1221545" y="1841591"/>
                  </a:lnTo>
                  <a:cubicBezTo>
                    <a:pt x="1243951" y="1846050"/>
                    <a:pt x="1266678" y="1846106"/>
                    <a:pt x="1289481" y="1845729"/>
                  </a:cubicBezTo>
                  <a:cubicBezTo>
                    <a:pt x="1289915" y="1878903"/>
                    <a:pt x="1308845" y="1906240"/>
                    <a:pt x="1329645" y="1930176"/>
                  </a:cubicBezTo>
                  <a:close/>
                  <a:moveTo>
                    <a:pt x="1225569" y="1784859"/>
                  </a:moveTo>
                  <a:lnTo>
                    <a:pt x="1286401" y="1773599"/>
                  </a:lnTo>
                  <a:cubicBezTo>
                    <a:pt x="1288196" y="1779531"/>
                    <a:pt x="1292900" y="1820999"/>
                    <a:pt x="1286420" y="1820999"/>
                  </a:cubicBezTo>
                  <a:lnTo>
                    <a:pt x="1227723" y="1820999"/>
                  </a:lnTo>
                  <a:cubicBezTo>
                    <a:pt x="1227723" y="1814179"/>
                    <a:pt x="1220506" y="1788448"/>
                    <a:pt x="1225588" y="1784878"/>
                  </a:cubicBezTo>
                  <a:close/>
                  <a:moveTo>
                    <a:pt x="1295639" y="1126947"/>
                  </a:moveTo>
                  <a:lnTo>
                    <a:pt x="1358625" y="1746981"/>
                  </a:lnTo>
                  <a:cubicBezTo>
                    <a:pt x="1354941" y="1752214"/>
                    <a:pt x="1267830" y="1757749"/>
                    <a:pt x="1253718" y="1759487"/>
                  </a:cubicBezTo>
                  <a:cubicBezTo>
                    <a:pt x="1234902" y="1761792"/>
                    <a:pt x="1214612" y="1768423"/>
                    <a:pt x="1195852" y="1769594"/>
                  </a:cubicBezTo>
                  <a:cubicBezTo>
                    <a:pt x="1170480" y="1771181"/>
                    <a:pt x="1142709" y="1766005"/>
                    <a:pt x="1118527" y="1759204"/>
                  </a:cubicBezTo>
                  <a:cubicBezTo>
                    <a:pt x="1123723" y="1724764"/>
                    <a:pt x="1128635" y="1690021"/>
                    <a:pt x="1130864" y="1655185"/>
                  </a:cubicBezTo>
                  <a:cubicBezTo>
                    <a:pt x="1137552" y="1550807"/>
                    <a:pt x="1128805" y="1461958"/>
                    <a:pt x="1098483" y="1362208"/>
                  </a:cubicBezTo>
                  <a:cubicBezTo>
                    <a:pt x="1073281" y="1279329"/>
                    <a:pt x="1043167" y="1197074"/>
                    <a:pt x="1013186" y="1115914"/>
                  </a:cubicBezTo>
                  <a:cubicBezTo>
                    <a:pt x="1010579" y="1110114"/>
                    <a:pt x="991838" y="1095284"/>
                    <a:pt x="986850" y="1102369"/>
                  </a:cubicBezTo>
                  <a:cubicBezTo>
                    <a:pt x="982562" y="1108452"/>
                    <a:pt x="996372" y="1119523"/>
                    <a:pt x="998545" y="1124378"/>
                  </a:cubicBezTo>
                  <a:cubicBezTo>
                    <a:pt x="1019364" y="1170833"/>
                    <a:pt x="1030755" y="1231590"/>
                    <a:pt x="1045907" y="1280916"/>
                  </a:cubicBezTo>
                  <a:cubicBezTo>
                    <a:pt x="1057563" y="1318908"/>
                    <a:pt x="1072847" y="1355615"/>
                    <a:pt x="1082954" y="1394230"/>
                  </a:cubicBezTo>
                  <a:cubicBezTo>
                    <a:pt x="1117129" y="1524944"/>
                    <a:pt x="1117167" y="1678497"/>
                    <a:pt x="1080441" y="1808625"/>
                  </a:cubicBezTo>
                  <a:cubicBezTo>
                    <a:pt x="1064931" y="1863600"/>
                    <a:pt x="1050044" y="1923771"/>
                    <a:pt x="1033060" y="1977500"/>
                  </a:cubicBezTo>
                  <a:cubicBezTo>
                    <a:pt x="1025258" y="2002192"/>
                    <a:pt x="1014716" y="2026185"/>
                    <a:pt x="1004080" y="2049686"/>
                  </a:cubicBezTo>
                  <a:cubicBezTo>
                    <a:pt x="977423" y="2037029"/>
                    <a:pt x="948028" y="2029680"/>
                    <a:pt x="921466" y="2017022"/>
                  </a:cubicBezTo>
                  <a:cubicBezTo>
                    <a:pt x="896396" y="2005063"/>
                    <a:pt x="873178" y="1987664"/>
                    <a:pt x="848958" y="1974080"/>
                  </a:cubicBezTo>
                  <a:lnTo>
                    <a:pt x="849128" y="1966713"/>
                  </a:lnTo>
                  <a:cubicBezTo>
                    <a:pt x="866018" y="1902253"/>
                    <a:pt x="893751" y="1834450"/>
                    <a:pt x="901950" y="1768196"/>
                  </a:cubicBezTo>
                  <a:cubicBezTo>
                    <a:pt x="907334" y="1724726"/>
                    <a:pt x="906069" y="1662080"/>
                    <a:pt x="902234" y="1618175"/>
                  </a:cubicBezTo>
                  <a:cubicBezTo>
                    <a:pt x="894563" y="1530800"/>
                    <a:pt x="838719" y="1457499"/>
                    <a:pt x="816785" y="1374091"/>
                  </a:cubicBezTo>
                  <a:cubicBezTo>
                    <a:pt x="808341" y="1342013"/>
                    <a:pt x="805809" y="1313222"/>
                    <a:pt x="803485" y="1280293"/>
                  </a:cubicBezTo>
                  <a:cubicBezTo>
                    <a:pt x="801917" y="1258133"/>
                    <a:pt x="794739" y="1283353"/>
                    <a:pt x="795078" y="1296956"/>
                  </a:cubicBezTo>
                  <a:cubicBezTo>
                    <a:pt x="797723" y="1404885"/>
                    <a:pt x="837982" y="1458179"/>
                    <a:pt x="868209" y="1553338"/>
                  </a:cubicBezTo>
                  <a:cubicBezTo>
                    <a:pt x="887895" y="1615341"/>
                    <a:pt x="883417" y="1735721"/>
                    <a:pt x="869966" y="1800029"/>
                  </a:cubicBezTo>
                  <a:cubicBezTo>
                    <a:pt x="857819" y="1858065"/>
                    <a:pt x="837529" y="1914344"/>
                    <a:pt x="826194" y="1972645"/>
                  </a:cubicBezTo>
                  <a:cubicBezTo>
                    <a:pt x="826099" y="1989326"/>
                    <a:pt x="850394" y="1998092"/>
                    <a:pt x="862995" y="2004459"/>
                  </a:cubicBezTo>
                  <a:cubicBezTo>
                    <a:pt x="868644" y="2012299"/>
                    <a:pt x="816767" y="2076739"/>
                    <a:pt x="821943" y="2092854"/>
                  </a:cubicBezTo>
                  <a:cubicBezTo>
                    <a:pt x="816068" y="2094252"/>
                    <a:pt x="809909" y="2090795"/>
                    <a:pt x="804619" y="2090965"/>
                  </a:cubicBezTo>
                  <a:cubicBezTo>
                    <a:pt x="788731" y="2091494"/>
                    <a:pt x="775299" y="2094611"/>
                    <a:pt x="757087" y="2092816"/>
                  </a:cubicBezTo>
                  <a:cubicBezTo>
                    <a:pt x="748529" y="2091985"/>
                    <a:pt x="699769" y="2083162"/>
                    <a:pt x="696652" y="2078100"/>
                  </a:cubicBezTo>
                  <a:cubicBezTo>
                    <a:pt x="691475" y="2069693"/>
                    <a:pt x="711501" y="2004780"/>
                    <a:pt x="714240" y="1990309"/>
                  </a:cubicBezTo>
                  <a:cubicBezTo>
                    <a:pt x="735550" y="1877108"/>
                    <a:pt x="743163" y="1749663"/>
                    <a:pt x="737477" y="1634649"/>
                  </a:cubicBezTo>
                  <a:cubicBezTo>
                    <a:pt x="730714" y="1497494"/>
                    <a:pt x="707647" y="1360678"/>
                    <a:pt x="723346" y="1222994"/>
                  </a:cubicBezTo>
                  <a:cubicBezTo>
                    <a:pt x="726973" y="1191161"/>
                    <a:pt x="736438" y="1159290"/>
                    <a:pt x="735456" y="1126966"/>
                  </a:cubicBezTo>
                  <a:cubicBezTo>
                    <a:pt x="771955" y="1135562"/>
                    <a:pt x="810022" y="1141777"/>
                    <a:pt x="847787" y="1139416"/>
                  </a:cubicBezTo>
                  <a:cubicBezTo>
                    <a:pt x="873178" y="1137829"/>
                    <a:pt x="947461" y="1118956"/>
                    <a:pt x="967165" y="1104315"/>
                  </a:cubicBezTo>
                  <a:cubicBezTo>
                    <a:pt x="971831" y="1100857"/>
                    <a:pt x="979143" y="1093414"/>
                    <a:pt x="980597" y="1087841"/>
                  </a:cubicBezTo>
                  <a:cubicBezTo>
                    <a:pt x="1010560" y="1104749"/>
                    <a:pt x="1043432" y="1114837"/>
                    <a:pt x="1076984" y="1122205"/>
                  </a:cubicBezTo>
                  <a:cubicBezTo>
                    <a:pt x="1147470" y="1137678"/>
                    <a:pt x="1225191" y="1145121"/>
                    <a:pt x="1295677" y="1126966"/>
                  </a:cubicBezTo>
                  <a:close/>
                  <a:moveTo>
                    <a:pt x="1291596" y="1020850"/>
                  </a:moveTo>
                  <a:cubicBezTo>
                    <a:pt x="1297529" y="1025800"/>
                    <a:pt x="1288328" y="1075977"/>
                    <a:pt x="1287459" y="1086802"/>
                  </a:cubicBezTo>
                  <a:cubicBezTo>
                    <a:pt x="1286892" y="1093943"/>
                    <a:pt x="1287799" y="1101273"/>
                    <a:pt x="1287459" y="1108414"/>
                  </a:cubicBezTo>
                  <a:cubicBezTo>
                    <a:pt x="1220374" y="1120297"/>
                    <a:pt x="1153647" y="1114101"/>
                    <a:pt x="1087620" y="1099157"/>
                  </a:cubicBezTo>
                  <a:cubicBezTo>
                    <a:pt x="1008860" y="1081323"/>
                    <a:pt x="972323" y="1059919"/>
                    <a:pt x="922901" y="996101"/>
                  </a:cubicBezTo>
                  <a:cubicBezTo>
                    <a:pt x="898644" y="964779"/>
                    <a:pt x="888405" y="937914"/>
                    <a:pt x="870344" y="904419"/>
                  </a:cubicBezTo>
                  <a:cubicBezTo>
                    <a:pt x="868795" y="901528"/>
                    <a:pt x="870495" y="899356"/>
                    <a:pt x="865187" y="900414"/>
                  </a:cubicBezTo>
                  <a:cubicBezTo>
                    <a:pt x="866566" y="917757"/>
                    <a:pt x="873612" y="938065"/>
                    <a:pt x="880073" y="954501"/>
                  </a:cubicBezTo>
                  <a:cubicBezTo>
                    <a:pt x="892674" y="986542"/>
                    <a:pt x="914834" y="1023608"/>
                    <a:pt x="937335" y="1049660"/>
                  </a:cubicBezTo>
                  <a:cubicBezTo>
                    <a:pt x="946781" y="1060599"/>
                    <a:pt x="958664" y="1069516"/>
                    <a:pt x="968091" y="1080473"/>
                  </a:cubicBezTo>
                  <a:cubicBezTo>
                    <a:pt x="962102" y="1088710"/>
                    <a:pt x="953695" y="1092432"/>
                    <a:pt x="944533" y="1096115"/>
                  </a:cubicBezTo>
                  <a:cubicBezTo>
                    <a:pt x="887309" y="1119069"/>
                    <a:pt x="804317" y="1130744"/>
                    <a:pt x="745242" y="1109925"/>
                  </a:cubicBezTo>
                  <a:cubicBezTo>
                    <a:pt x="719681" y="1100914"/>
                    <a:pt x="695915" y="1054213"/>
                    <a:pt x="682842" y="1030220"/>
                  </a:cubicBezTo>
                  <a:cubicBezTo>
                    <a:pt x="656714" y="982254"/>
                    <a:pt x="630001" y="926258"/>
                    <a:pt x="624182" y="871604"/>
                  </a:cubicBezTo>
                  <a:cubicBezTo>
                    <a:pt x="652218" y="881125"/>
                    <a:pt x="686280" y="899885"/>
                    <a:pt x="716186" y="886358"/>
                  </a:cubicBezTo>
                  <a:cubicBezTo>
                    <a:pt x="740141" y="875533"/>
                    <a:pt x="730071" y="866654"/>
                    <a:pt x="729240" y="847875"/>
                  </a:cubicBezTo>
                  <a:cubicBezTo>
                    <a:pt x="726746" y="790878"/>
                    <a:pt x="760544" y="753737"/>
                    <a:pt x="784801" y="705751"/>
                  </a:cubicBezTo>
                  <a:cubicBezTo>
                    <a:pt x="786256" y="704844"/>
                    <a:pt x="814934" y="706620"/>
                    <a:pt x="818353" y="707300"/>
                  </a:cubicBezTo>
                  <a:cubicBezTo>
                    <a:pt x="831880" y="710002"/>
                    <a:pt x="879809" y="735487"/>
                    <a:pt x="892599" y="744291"/>
                  </a:cubicBezTo>
                  <a:cubicBezTo>
                    <a:pt x="930949" y="770664"/>
                    <a:pt x="946554" y="803253"/>
                    <a:pt x="973532" y="838429"/>
                  </a:cubicBezTo>
                  <a:cubicBezTo>
                    <a:pt x="1001076" y="874343"/>
                    <a:pt x="1028413" y="911579"/>
                    <a:pt x="1056788" y="946718"/>
                  </a:cubicBezTo>
                  <a:cubicBezTo>
                    <a:pt x="1097916" y="997651"/>
                    <a:pt x="1114144" y="997726"/>
                    <a:pt x="1168005" y="1027046"/>
                  </a:cubicBezTo>
                  <a:cubicBezTo>
                    <a:pt x="1171652" y="1029030"/>
                    <a:pt x="1192886" y="1044559"/>
                    <a:pt x="1194737" y="1042519"/>
                  </a:cubicBezTo>
                  <a:cubicBezTo>
                    <a:pt x="1197269" y="1039723"/>
                    <a:pt x="1193717" y="1037399"/>
                    <a:pt x="1192187" y="1035737"/>
                  </a:cubicBezTo>
                  <a:cubicBezTo>
                    <a:pt x="1187540" y="1030712"/>
                    <a:pt x="1179662" y="1025743"/>
                    <a:pt x="1175128" y="1019924"/>
                  </a:cubicBezTo>
                  <a:lnTo>
                    <a:pt x="1157671" y="1007550"/>
                  </a:lnTo>
                  <a:cubicBezTo>
                    <a:pt x="1178717" y="1006889"/>
                    <a:pt x="1199574" y="1012046"/>
                    <a:pt x="1220506" y="1013690"/>
                  </a:cubicBezTo>
                  <a:cubicBezTo>
                    <a:pt x="1235450" y="1014861"/>
                    <a:pt x="1280658" y="1011763"/>
                    <a:pt x="1291578" y="1020888"/>
                  </a:cubicBezTo>
                  <a:close/>
                  <a:moveTo>
                    <a:pt x="1072790" y="800986"/>
                  </a:moveTo>
                  <a:cubicBezTo>
                    <a:pt x="1073829" y="808882"/>
                    <a:pt x="1065611" y="825602"/>
                    <a:pt x="1064912" y="834462"/>
                  </a:cubicBezTo>
                  <a:cubicBezTo>
                    <a:pt x="1062324" y="836295"/>
                    <a:pt x="1049874" y="829097"/>
                    <a:pt x="1046398" y="827340"/>
                  </a:cubicBezTo>
                  <a:cubicBezTo>
                    <a:pt x="1033514" y="820803"/>
                    <a:pt x="995900" y="802497"/>
                    <a:pt x="991763" y="789310"/>
                  </a:cubicBezTo>
                  <a:cubicBezTo>
                    <a:pt x="989817" y="783114"/>
                    <a:pt x="988286" y="773139"/>
                    <a:pt x="996542" y="774046"/>
                  </a:cubicBezTo>
                  <a:cubicBezTo>
                    <a:pt x="1014395" y="776029"/>
                    <a:pt x="1048079" y="801174"/>
                    <a:pt x="1051593" y="768605"/>
                  </a:cubicBezTo>
                  <a:cubicBezTo>
                    <a:pt x="1055296" y="777692"/>
                    <a:pt x="1071675" y="792333"/>
                    <a:pt x="1072809" y="800967"/>
                  </a:cubicBezTo>
                  <a:close/>
                  <a:moveTo>
                    <a:pt x="1061190" y="746520"/>
                  </a:moveTo>
                  <a:cubicBezTo>
                    <a:pt x="1066197" y="723132"/>
                    <a:pt x="1067595" y="698969"/>
                    <a:pt x="1071751" y="675486"/>
                  </a:cubicBezTo>
                  <a:cubicBezTo>
                    <a:pt x="1072488" y="671330"/>
                    <a:pt x="1075019" y="654384"/>
                    <a:pt x="1078250" y="653761"/>
                  </a:cubicBezTo>
                  <a:lnTo>
                    <a:pt x="1250355" y="684177"/>
                  </a:lnTo>
                  <a:lnTo>
                    <a:pt x="1231596" y="776615"/>
                  </a:lnTo>
                  <a:cubicBezTo>
                    <a:pt x="1227288" y="780261"/>
                    <a:pt x="1166966" y="768038"/>
                    <a:pt x="1156349" y="766810"/>
                  </a:cubicBezTo>
                  <a:cubicBezTo>
                    <a:pt x="1140347" y="764959"/>
                    <a:pt x="1121135" y="762975"/>
                    <a:pt x="1105209" y="762352"/>
                  </a:cubicBezTo>
                  <a:cubicBezTo>
                    <a:pt x="1092683" y="761860"/>
                    <a:pt x="1086808" y="760576"/>
                    <a:pt x="1080403" y="772685"/>
                  </a:cubicBezTo>
                  <a:lnTo>
                    <a:pt x="1061172" y="746520"/>
                  </a:lnTo>
                  <a:close/>
                  <a:moveTo>
                    <a:pt x="1044377" y="840696"/>
                  </a:moveTo>
                  <a:cubicBezTo>
                    <a:pt x="1047003" y="841547"/>
                    <a:pt x="1059962" y="844531"/>
                    <a:pt x="1060510" y="845174"/>
                  </a:cubicBezTo>
                  <a:cubicBezTo>
                    <a:pt x="1062173" y="847101"/>
                    <a:pt x="1060057" y="856490"/>
                    <a:pt x="1065441" y="857869"/>
                  </a:cubicBezTo>
                  <a:cubicBezTo>
                    <a:pt x="1116034" y="863575"/>
                    <a:pt x="1163056" y="882844"/>
                    <a:pt x="1211268" y="897372"/>
                  </a:cubicBezTo>
                  <a:cubicBezTo>
                    <a:pt x="1209983" y="899583"/>
                    <a:pt x="1207641" y="910313"/>
                    <a:pt x="1207074" y="910729"/>
                  </a:cubicBezTo>
                  <a:cubicBezTo>
                    <a:pt x="1206432" y="911220"/>
                    <a:pt x="1195059" y="907291"/>
                    <a:pt x="1191394" y="906837"/>
                  </a:cubicBezTo>
                  <a:cubicBezTo>
                    <a:pt x="1175827" y="904948"/>
                    <a:pt x="1160789" y="904494"/>
                    <a:pt x="1145278" y="901453"/>
                  </a:cubicBezTo>
                  <a:cubicBezTo>
                    <a:pt x="1111821" y="894897"/>
                    <a:pt x="1077834" y="882825"/>
                    <a:pt x="1044358" y="875684"/>
                  </a:cubicBezTo>
                  <a:lnTo>
                    <a:pt x="1044358" y="840678"/>
                  </a:lnTo>
                  <a:close/>
                  <a:moveTo>
                    <a:pt x="1214177" y="935288"/>
                  </a:moveTo>
                  <a:cubicBezTo>
                    <a:pt x="1231255" y="932606"/>
                    <a:pt x="1222754" y="914280"/>
                    <a:pt x="1227817" y="902530"/>
                  </a:cubicBezTo>
                  <a:cubicBezTo>
                    <a:pt x="1228667" y="901944"/>
                    <a:pt x="1246615" y="906063"/>
                    <a:pt x="1247805" y="907064"/>
                  </a:cubicBezTo>
                  <a:cubicBezTo>
                    <a:pt x="1249902" y="908821"/>
                    <a:pt x="1255758" y="932077"/>
                    <a:pt x="1254474" y="933361"/>
                  </a:cubicBezTo>
                  <a:cubicBezTo>
                    <a:pt x="1244159" y="933683"/>
                    <a:pt x="1234486" y="938065"/>
                    <a:pt x="1224341" y="939293"/>
                  </a:cubicBezTo>
                  <a:cubicBezTo>
                    <a:pt x="1210040" y="941032"/>
                    <a:pt x="1195304" y="939293"/>
                    <a:pt x="1181419" y="939445"/>
                  </a:cubicBezTo>
                  <a:cubicBezTo>
                    <a:pt x="1152722" y="939747"/>
                    <a:pt x="1106909" y="943261"/>
                    <a:pt x="1080309" y="939652"/>
                  </a:cubicBezTo>
                  <a:cubicBezTo>
                    <a:pt x="1077437" y="939256"/>
                    <a:pt x="1074925" y="939293"/>
                    <a:pt x="1073130" y="936535"/>
                  </a:cubicBezTo>
                  <a:lnTo>
                    <a:pt x="1044377" y="896314"/>
                  </a:lnTo>
                  <a:cubicBezTo>
                    <a:pt x="1076039" y="904362"/>
                    <a:pt x="1107457" y="920817"/>
                    <a:pt x="1139120" y="928223"/>
                  </a:cubicBezTo>
                  <a:cubicBezTo>
                    <a:pt x="1156122" y="932209"/>
                    <a:pt x="1197949" y="937839"/>
                    <a:pt x="1214177" y="935288"/>
                  </a:cubicBezTo>
                  <a:close/>
                  <a:moveTo>
                    <a:pt x="1260651" y="999238"/>
                  </a:moveTo>
                  <a:cubicBezTo>
                    <a:pt x="1247333" y="998784"/>
                    <a:pt x="1233825" y="999937"/>
                    <a:pt x="1220506" y="999238"/>
                  </a:cubicBezTo>
                  <a:cubicBezTo>
                    <a:pt x="1201973" y="998274"/>
                    <a:pt x="1169913" y="990188"/>
                    <a:pt x="1153383" y="993948"/>
                  </a:cubicBezTo>
                  <a:cubicBezTo>
                    <a:pt x="1149491" y="994836"/>
                    <a:pt x="1145430" y="999011"/>
                    <a:pt x="1142558" y="998860"/>
                  </a:cubicBezTo>
                  <a:cubicBezTo>
                    <a:pt x="1131544" y="998274"/>
                    <a:pt x="1095328" y="964174"/>
                    <a:pt x="1087620" y="953972"/>
                  </a:cubicBezTo>
                  <a:cubicBezTo>
                    <a:pt x="1140461" y="963475"/>
                    <a:pt x="1195134" y="965988"/>
                    <a:pt x="1248145" y="956164"/>
                  </a:cubicBezTo>
                  <a:cubicBezTo>
                    <a:pt x="1251224" y="970767"/>
                    <a:pt x="1252906" y="986240"/>
                    <a:pt x="1260651" y="999238"/>
                  </a:cubicBezTo>
                  <a:close/>
                  <a:moveTo>
                    <a:pt x="1330665" y="856150"/>
                  </a:moveTo>
                  <a:cubicBezTo>
                    <a:pt x="1331175" y="864406"/>
                    <a:pt x="1332082" y="887397"/>
                    <a:pt x="1328738" y="893310"/>
                  </a:cubicBezTo>
                  <a:cubicBezTo>
                    <a:pt x="1321408" y="906214"/>
                    <a:pt x="1303706" y="906667"/>
                    <a:pt x="1291086" y="903947"/>
                  </a:cubicBezTo>
                  <a:cubicBezTo>
                    <a:pt x="1245217" y="894085"/>
                    <a:pt x="1193698" y="872586"/>
                    <a:pt x="1147810" y="859815"/>
                  </a:cubicBezTo>
                  <a:cubicBezTo>
                    <a:pt x="1124629" y="853354"/>
                    <a:pt x="1100977" y="848990"/>
                    <a:pt x="1077324" y="844777"/>
                  </a:cubicBezTo>
                  <a:cubicBezTo>
                    <a:pt x="1082236" y="834481"/>
                    <a:pt x="1082538" y="821691"/>
                    <a:pt x="1086109" y="811357"/>
                  </a:cubicBezTo>
                  <a:cubicBezTo>
                    <a:pt x="1087110" y="808448"/>
                    <a:pt x="1090737" y="806634"/>
                    <a:pt x="1091436" y="804178"/>
                  </a:cubicBezTo>
                  <a:cubicBezTo>
                    <a:pt x="1093193" y="798076"/>
                    <a:pt x="1087148" y="784172"/>
                    <a:pt x="1095082" y="776709"/>
                  </a:cubicBezTo>
                  <a:lnTo>
                    <a:pt x="1246652" y="802176"/>
                  </a:lnTo>
                  <a:cubicBezTo>
                    <a:pt x="1262881" y="804122"/>
                    <a:pt x="1285041" y="821351"/>
                    <a:pt x="1299248" y="823864"/>
                  </a:cubicBezTo>
                  <a:cubicBezTo>
                    <a:pt x="1304934" y="824865"/>
                    <a:pt x="1308845" y="823618"/>
                    <a:pt x="1308108" y="817100"/>
                  </a:cubicBezTo>
                  <a:cubicBezTo>
                    <a:pt x="1306767" y="805293"/>
                    <a:pt x="1261709" y="781036"/>
                    <a:pt x="1248447" y="780828"/>
                  </a:cubicBezTo>
                  <a:lnTo>
                    <a:pt x="1263731" y="684177"/>
                  </a:lnTo>
                  <a:cubicBezTo>
                    <a:pt x="1297925" y="734958"/>
                    <a:pt x="1326773" y="793901"/>
                    <a:pt x="1330665" y="856150"/>
                  </a:cubicBezTo>
                  <a:close/>
                  <a:moveTo>
                    <a:pt x="1256533" y="671784"/>
                  </a:moveTo>
                  <a:cubicBezTo>
                    <a:pt x="1208188" y="659636"/>
                    <a:pt x="1157898" y="645448"/>
                    <a:pt x="1108647" y="637400"/>
                  </a:cubicBezTo>
                  <a:cubicBezTo>
                    <a:pt x="1098899" y="635794"/>
                    <a:pt x="1071751" y="630014"/>
                    <a:pt x="1065006" y="635832"/>
                  </a:cubicBezTo>
                  <a:cubicBezTo>
                    <a:pt x="1053596" y="645675"/>
                    <a:pt x="1047985" y="719599"/>
                    <a:pt x="1040183" y="738699"/>
                  </a:cubicBezTo>
                  <a:cubicBezTo>
                    <a:pt x="1036763" y="747087"/>
                    <a:pt x="1027090" y="750790"/>
                    <a:pt x="1029924" y="762446"/>
                  </a:cubicBezTo>
                  <a:cubicBezTo>
                    <a:pt x="1010692" y="759650"/>
                    <a:pt x="988456" y="743705"/>
                    <a:pt x="974306" y="765506"/>
                  </a:cubicBezTo>
                  <a:cubicBezTo>
                    <a:pt x="952297" y="799455"/>
                    <a:pt x="1004363" y="834368"/>
                    <a:pt x="1034061" y="836597"/>
                  </a:cubicBezTo>
                  <a:lnTo>
                    <a:pt x="1027846" y="875703"/>
                  </a:lnTo>
                  <a:cubicBezTo>
                    <a:pt x="991573" y="839393"/>
                    <a:pt x="965522" y="795072"/>
                    <a:pt x="931044" y="757289"/>
                  </a:cubicBezTo>
                  <a:cubicBezTo>
                    <a:pt x="927946" y="753907"/>
                    <a:pt x="921825" y="752074"/>
                    <a:pt x="919803" y="747918"/>
                  </a:cubicBezTo>
                  <a:cubicBezTo>
                    <a:pt x="914306" y="736583"/>
                    <a:pt x="906258" y="696645"/>
                    <a:pt x="903216" y="682118"/>
                  </a:cubicBezTo>
                  <a:cubicBezTo>
                    <a:pt x="899135" y="662621"/>
                    <a:pt x="889085" y="614824"/>
                    <a:pt x="892410" y="597104"/>
                  </a:cubicBezTo>
                  <a:cubicBezTo>
                    <a:pt x="895451" y="580838"/>
                    <a:pt x="916610" y="535478"/>
                    <a:pt x="924507" y="518003"/>
                  </a:cubicBezTo>
                  <a:cubicBezTo>
                    <a:pt x="942568" y="478047"/>
                    <a:pt x="965163" y="446913"/>
                    <a:pt x="987021" y="409563"/>
                  </a:cubicBezTo>
                  <a:cubicBezTo>
                    <a:pt x="995994" y="394242"/>
                    <a:pt x="1026958" y="343631"/>
                    <a:pt x="1029093" y="329934"/>
                  </a:cubicBezTo>
                  <a:cubicBezTo>
                    <a:pt x="1030699" y="319638"/>
                    <a:pt x="1021423" y="311250"/>
                    <a:pt x="1021895" y="308586"/>
                  </a:cubicBezTo>
                  <a:cubicBezTo>
                    <a:pt x="1022179" y="306980"/>
                    <a:pt x="1027317" y="303013"/>
                    <a:pt x="1028923" y="299046"/>
                  </a:cubicBezTo>
                  <a:cubicBezTo>
                    <a:pt x="1040692" y="269895"/>
                    <a:pt x="1060189" y="213106"/>
                    <a:pt x="1056600" y="182785"/>
                  </a:cubicBezTo>
                  <a:cubicBezTo>
                    <a:pt x="1055655" y="174737"/>
                    <a:pt x="1049855" y="168068"/>
                    <a:pt x="1054673" y="156940"/>
                  </a:cubicBezTo>
                  <a:lnTo>
                    <a:pt x="1071014" y="195159"/>
                  </a:lnTo>
                  <a:cubicBezTo>
                    <a:pt x="1072148" y="297685"/>
                    <a:pt x="1031662" y="393978"/>
                    <a:pt x="1010749" y="493009"/>
                  </a:cubicBezTo>
                  <a:cubicBezTo>
                    <a:pt x="1004779" y="521272"/>
                    <a:pt x="993349" y="593382"/>
                    <a:pt x="1004212" y="618244"/>
                  </a:cubicBezTo>
                  <a:cubicBezTo>
                    <a:pt x="1010579" y="632809"/>
                    <a:pt x="1023765" y="624346"/>
                    <a:pt x="1023765" y="617224"/>
                  </a:cubicBezTo>
                  <a:lnTo>
                    <a:pt x="1023765" y="542053"/>
                  </a:lnTo>
                  <a:cubicBezTo>
                    <a:pt x="1051140" y="550724"/>
                    <a:pt x="1079629" y="556354"/>
                    <a:pt x="1108212" y="550290"/>
                  </a:cubicBezTo>
                  <a:lnTo>
                    <a:pt x="1108212" y="594572"/>
                  </a:lnTo>
                  <a:cubicBezTo>
                    <a:pt x="1108212" y="598539"/>
                    <a:pt x="1112539" y="607627"/>
                    <a:pt x="1117602" y="608061"/>
                  </a:cubicBezTo>
                  <a:cubicBezTo>
                    <a:pt x="1127520" y="608930"/>
                    <a:pt x="1127747" y="596632"/>
                    <a:pt x="1130807" y="594402"/>
                  </a:cubicBezTo>
                  <a:cubicBezTo>
                    <a:pt x="1133849" y="592211"/>
                    <a:pt x="1164718" y="601864"/>
                    <a:pt x="1171652" y="603225"/>
                  </a:cubicBezTo>
                  <a:cubicBezTo>
                    <a:pt x="1181985" y="605246"/>
                    <a:pt x="1205204" y="606285"/>
                    <a:pt x="1212760" y="609497"/>
                  </a:cubicBezTo>
                  <a:cubicBezTo>
                    <a:pt x="1217427" y="611481"/>
                    <a:pt x="1259518" y="669422"/>
                    <a:pt x="1256533" y="671784"/>
                  </a:cubicBezTo>
                  <a:close/>
                  <a:moveTo>
                    <a:pt x="1026864" y="517361"/>
                  </a:moveTo>
                  <a:cubicBezTo>
                    <a:pt x="1032512" y="522783"/>
                    <a:pt x="1041089" y="529452"/>
                    <a:pt x="1048495" y="531775"/>
                  </a:cubicBezTo>
                  <a:cubicBezTo>
                    <a:pt x="1061398" y="535781"/>
                    <a:pt x="1080082" y="534250"/>
                    <a:pt x="1092891" y="529811"/>
                  </a:cubicBezTo>
                  <a:cubicBezTo>
                    <a:pt x="1102016" y="526656"/>
                    <a:pt x="1110819" y="515094"/>
                    <a:pt x="1112425" y="528469"/>
                  </a:cubicBezTo>
                  <a:cubicBezTo>
                    <a:pt x="1092154" y="538180"/>
                    <a:pt x="1069748" y="536574"/>
                    <a:pt x="1048495" y="533816"/>
                  </a:cubicBezTo>
                  <a:cubicBezTo>
                    <a:pt x="1036593" y="532267"/>
                    <a:pt x="1020119" y="534231"/>
                    <a:pt x="1026864" y="517342"/>
                  </a:cubicBezTo>
                  <a:close/>
                  <a:moveTo>
                    <a:pt x="1192678" y="585315"/>
                  </a:moveTo>
                  <a:cubicBezTo>
                    <a:pt x="1184951" y="582236"/>
                    <a:pt x="1133811" y="579421"/>
                    <a:pt x="1132829" y="575813"/>
                  </a:cubicBezTo>
                  <a:cubicBezTo>
                    <a:pt x="1131809" y="563722"/>
                    <a:pt x="1134680" y="548684"/>
                    <a:pt x="1132829" y="537046"/>
                  </a:cubicBezTo>
                  <a:cubicBezTo>
                    <a:pt x="1131657" y="529622"/>
                    <a:pt x="1120133" y="512865"/>
                    <a:pt x="1120530" y="508236"/>
                  </a:cubicBezTo>
                  <a:cubicBezTo>
                    <a:pt x="1120813" y="504854"/>
                    <a:pt x="1125631" y="500169"/>
                    <a:pt x="1127180" y="496126"/>
                  </a:cubicBezTo>
                  <a:cubicBezTo>
                    <a:pt x="1132413" y="482524"/>
                    <a:pt x="1136305" y="468374"/>
                    <a:pt x="1138534" y="453941"/>
                  </a:cubicBezTo>
                  <a:cubicBezTo>
                    <a:pt x="1139592" y="447121"/>
                    <a:pt x="1144579" y="421654"/>
                    <a:pt x="1138062" y="418518"/>
                  </a:cubicBezTo>
                  <a:cubicBezTo>
                    <a:pt x="1134434" y="416780"/>
                    <a:pt x="1134378" y="422070"/>
                    <a:pt x="1133528" y="424148"/>
                  </a:cubicBezTo>
                  <a:cubicBezTo>
                    <a:pt x="1123080" y="449992"/>
                    <a:pt x="1120832" y="483582"/>
                    <a:pt x="1095687" y="501718"/>
                  </a:cubicBezTo>
                  <a:cubicBezTo>
                    <a:pt x="1075699" y="516152"/>
                    <a:pt x="1034798" y="521517"/>
                    <a:pt x="1030056" y="489873"/>
                  </a:cubicBezTo>
                  <a:lnTo>
                    <a:pt x="1058810" y="360822"/>
                  </a:lnTo>
                  <a:cubicBezTo>
                    <a:pt x="1061681" y="360973"/>
                    <a:pt x="1061927" y="364865"/>
                    <a:pt x="1063608" y="366282"/>
                  </a:cubicBezTo>
                  <a:cubicBezTo>
                    <a:pt x="1072828" y="374122"/>
                    <a:pt x="1084749" y="375029"/>
                    <a:pt x="1093628" y="380583"/>
                  </a:cubicBezTo>
                  <a:cubicBezTo>
                    <a:pt x="1101109" y="385268"/>
                    <a:pt x="1106758" y="395905"/>
                    <a:pt x="1115014" y="400382"/>
                  </a:cubicBezTo>
                  <a:cubicBezTo>
                    <a:pt x="1121323" y="403820"/>
                    <a:pt x="1136777" y="409885"/>
                    <a:pt x="1143181" y="406144"/>
                  </a:cubicBezTo>
                  <a:lnTo>
                    <a:pt x="1171576" y="457096"/>
                  </a:lnTo>
                  <a:cubicBezTo>
                    <a:pt x="1174202" y="480314"/>
                    <a:pt x="1165058" y="503135"/>
                    <a:pt x="1168138" y="526448"/>
                  </a:cubicBezTo>
                  <a:cubicBezTo>
                    <a:pt x="1170858" y="547078"/>
                    <a:pt x="1190600" y="564213"/>
                    <a:pt x="1192659" y="585315"/>
                  </a:cubicBezTo>
                  <a:close/>
                  <a:moveTo>
                    <a:pt x="1520416" y="1986455"/>
                  </a:moveTo>
                  <a:cubicBezTo>
                    <a:pt x="1519830" y="1984282"/>
                    <a:pt x="1523400" y="1964030"/>
                    <a:pt x="1524742" y="1960422"/>
                  </a:cubicBezTo>
                  <a:cubicBezTo>
                    <a:pt x="1527160" y="1953961"/>
                    <a:pt x="1533356" y="1947821"/>
                    <a:pt x="1537721" y="1942493"/>
                  </a:cubicBezTo>
                  <a:cubicBezTo>
                    <a:pt x="1539723" y="1960554"/>
                    <a:pt x="1540743" y="1978803"/>
                    <a:pt x="1546959" y="1996033"/>
                  </a:cubicBezTo>
                  <a:cubicBezTo>
                    <a:pt x="1541518" y="1992935"/>
                    <a:pt x="1522154" y="1992821"/>
                    <a:pt x="1520416" y="1986455"/>
                  </a:cubicBezTo>
                  <a:close/>
                  <a:moveTo>
                    <a:pt x="1693296" y="2112483"/>
                  </a:moveTo>
                  <a:cubicBezTo>
                    <a:pt x="1682678" y="2125499"/>
                    <a:pt x="1652772" y="2119605"/>
                    <a:pt x="1638736" y="2119530"/>
                  </a:cubicBezTo>
                  <a:cubicBezTo>
                    <a:pt x="1590108" y="2119227"/>
                    <a:pt x="1531392" y="2125991"/>
                    <a:pt x="1484691" y="2119095"/>
                  </a:cubicBezTo>
                  <a:cubicBezTo>
                    <a:pt x="1468916" y="2116771"/>
                    <a:pt x="1461114" y="2108572"/>
                    <a:pt x="1477059" y="2098106"/>
                  </a:cubicBezTo>
                  <a:cubicBezTo>
                    <a:pt x="1484483" y="2093232"/>
                    <a:pt x="1493683" y="2093119"/>
                    <a:pt x="1501637" y="2089737"/>
                  </a:cubicBezTo>
                  <a:cubicBezTo>
                    <a:pt x="1526971" y="2078950"/>
                    <a:pt x="1534924" y="2064516"/>
                    <a:pt x="1554251" y="2049648"/>
                  </a:cubicBezTo>
                  <a:cubicBezTo>
                    <a:pt x="1574069" y="2034403"/>
                    <a:pt x="1570290" y="2044226"/>
                    <a:pt x="1587444" y="2051386"/>
                  </a:cubicBezTo>
                  <a:cubicBezTo>
                    <a:pt x="1609756" y="2060700"/>
                    <a:pt x="1640833" y="2055637"/>
                    <a:pt x="1662899" y="2047060"/>
                  </a:cubicBezTo>
                  <a:cubicBezTo>
                    <a:pt x="1674215" y="2042658"/>
                    <a:pt x="1683925" y="2035120"/>
                    <a:pt x="1695298" y="2031078"/>
                  </a:cubicBezTo>
                  <a:cubicBezTo>
                    <a:pt x="1695355" y="2047627"/>
                    <a:pt x="1702628" y="2101072"/>
                    <a:pt x="1693315" y="2112483"/>
                  </a:cubicBezTo>
                  <a:close/>
                  <a:moveTo>
                    <a:pt x="1586008" y="2029849"/>
                  </a:moveTo>
                  <a:cubicBezTo>
                    <a:pt x="1585933" y="2029113"/>
                    <a:pt x="1588086" y="2023407"/>
                    <a:pt x="1588502" y="2023143"/>
                  </a:cubicBezTo>
                  <a:cubicBezTo>
                    <a:pt x="1591317" y="2021367"/>
                    <a:pt x="1623452" y="2026732"/>
                    <a:pt x="1630329" y="2027016"/>
                  </a:cubicBezTo>
                  <a:cubicBezTo>
                    <a:pt x="1650675" y="2027885"/>
                    <a:pt x="1670946" y="2026109"/>
                    <a:pt x="1691161" y="2024900"/>
                  </a:cubicBezTo>
                  <a:lnTo>
                    <a:pt x="1666904" y="2034591"/>
                  </a:lnTo>
                  <a:cubicBezTo>
                    <a:pt x="1657136" y="2043206"/>
                    <a:pt x="1586840" y="2038313"/>
                    <a:pt x="1586008" y="2029849"/>
                  </a:cubicBezTo>
                  <a:close/>
                  <a:moveTo>
                    <a:pt x="1789777" y="1912908"/>
                  </a:moveTo>
                  <a:cubicBezTo>
                    <a:pt x="1791571" y="1927058"/>
                    <a:pt x="1796238" y="1966618"/>
                    <a:pt x="1791590" y="1978048"/>
                  </a:cubicBezTo>
                  <a:cubicBezTo>
                    <a:pt x="1787283" y="1988627"/>
                    <a:pt x="1768769" y="1988552"/>
                    <a:pt x="1759134" y="1987815"/>
                  </a:cubicBezTo>
                  <a:cubicBezTo>
                    <a:pt x="1764461" y="1956247"/>
                    <a:pt x="1763404" y="1924262"/>
                    <a:pt x="1763120" y="1892297"/>
                  </a:cubicBezTo>
                  <a:cubicBezTo>
                    <a:pt x="1770923" y="1889577"/>
                    <a:pt x="1777667" y="1886384"/>
                    <a:pt x="1783826" y="1880736"/>
                  </a:cubicBezTo>
                  <a:cubicBezTo>
                    <a:pt x="1785866" y="1891409"/>
                    <a:pt x="1788398" y="1902083"/>
                    <a:pt x="1789758" y="1912908"/>
                  </a:cubicBezTo>
                  <a:close/>
                  <a:moveTo>
                    <a:pt x="1779745" y="1870420"/>
                  </a:moveTo>
                  <a:cubicBezTo>
                    <a:pt x="1774323" y="1869948"/>
                    <a:pt x="1761193" y="1873216"/>
                    <a:pt x="1761193" y="1865263"/>
                  </a:cubicBezTo>
                  <a:lnTo>
                    <a:pt x="1761193" y="1823039"/>
                  </a:lnTo>
                  <a:lnTo>
                    <a:pt x="1775627" y="1823039"/>
                  </a:lnTo>
                  <a:cubicBezTo>
                    <a:pt x="1773737" y="1839154"/>
                    <a:pt x="1779537" y="1854457"/>
                    <a:pt x="1779745" y="1870420"/>
                  </a:cubicBezTo>
                  <a:close/>
                  <a:moveTo>
                    <a:pt x="1849683" y="1804431"/>
                  </a:moveTo>
                  <a:lnTo>
                    <a:pt x="1761193" y="1812781"/>
                  </a:lnTo>
                  <a:lnTo>
                    <a:pt x="1771527" y="1555341"/>
                  </a:lnTo>
                  <a:cubicBezTo>
                    <a:pt x="1775306" y="1555983"/>
                    <a:pt x="1774984" y="1559573"/>
                    <a:pt x="1775910" y="1562274"/>
                  </a:cubicBezTo>
                  <a:cubicBezTo>
                    <a:pt x="1799393" y="1631494"/>
                    <a:pt x="1825388" y="1699335"/>
                    <a:pt x="1857145" y="1765381"/>
                  </a:cubicBezTo>
                  <a:lnTo>
                    <a:pt x="1849702" y="1804450"/>
                  </a:lnTo>
                  <a:close/>
                  <a:moveTo>
                    <a:pt x="1971347" y="1918878"/>
                  </a:moveTo>
                  <a:lnTo>
                    <a:pt x="1964471" y="1919993"/>
                  </a:lnTo>
                  <a:cubicBezTo>
                    <a:pt x="1943425" y="1884136"/>
                    <a:pt x="1921000" y="1848525"/>
                    <a:pt x="1900918" y="1812082"/>
                  </a:cubicBezTo>
                  <a:cubicBezTo>
                    <a:pt x="1863852" y="1744846"/>
                    <a:pt x="1827447" y="1666879"/>
                    <a:pt x="1797919" y="1595845"/>
                  </a:cubicBezTo>
                  <a:cubicBezTo>
                    <a:pt x="1792176" y="1582016"/>
                    <a:pt x="1776005" y="1545649"/>
                    <a:pt x="1774682" y="1532973"/>
                  </a:cubicBezTo>
                  <a:cubicBezTo>
                    <a:pt x="1773454" y="1521109"/>
                    <a:pt x="1777554" y="1504370"/>
                    <a:pt x="1777761" y="1492601"/>
                  </a:cubicBezTo>
                  <a:cubicBezTo>
                    <a:pt x="1778253" y="1464546"/>
                    <a:pt x="1775532" y="1434111"/>
                    <a:pt x="1780293" y="1406585"/>
                  </a:cubicBezTo>
                  <a:cubicBezTo>
                    <a:pt x="1786433" y="1371201"/>
                    <a:pt x="1815470" y="1336950"/>
                    <a:pt x="1818606" y="1298694"/>
                  </a:cubicBezTo>
                  <a:cubicBezTo>
                    <a:pt x="1819173" y="1291798"/>
                    <a:pt x="1819210" y="1263045"/>
                    <a:pt x="1807837" y="1265350"/>
                  </a:cubicBezTo>
                  <a:cubicBezTo>
                    <a:pt x="1799563" y="1267012"/>
                    <a:pt x="1803228" y="1282409"/>
                    <a:pt x="1802170" y="1288435"/>
                  </a:cubicBezTo>
                  <a:cubicBezTo>
                    <a:pt x="1794405" y="1332907"/>
                    <a:pt x="1763838" y="1370521"/>
                    <a:pt x="1759153" y="1414312"/>
                  </a:cubicBezTo>
                  <a:cubicBezTo>
                    <a:pt x="1756168" y="1442367"/>
                    <a:pt x="1758832" y="1472840"/>
                    <a:pt x="1757037" y="1500762"/>
                  </a:cubicBezTo>
                  <a:cubicBezTo>
                    <a:pt x="1751218" y="1591934"/>
                    <a:pt x="1741073" y="1683126"/>
                    <a:pt x="1738428" y="1774601"/>
                  </a:cubicBezTo>
                  <a:cubicBezTo>
                    <a:pt x="1736747" y="1833052"/>
                    <a:pt x="1741583" y="1893846"/>
                    <a:pt x="1738598" y="1951882"/>
                  </a:cubicBezTo>
                  <a:cubicBezTo>
                    <a:pt x="1738221" y="1959156"/>
                    <a:pt x="1736199" y="1985661"/>
                    <a:pt x="1734008" y="1990535"/>
                  </a:cubicBezTo>
                  <a:cubicBezTo>
                    <a:pt x="1732081" y="1994805"/>
                    <a:pt x="1721256" y="1996581"/>
                    <a:pt x="1716325" y="1997582"/>
                  </a:cubicBezTo>
                  <a:cubicBezTo>
                    <a:pt x="1685682" y="2003816"/>
                    <a:pt x="1640927" y="2006499"/>
                    <a:pt x="1609793" y="2004308"/>
                  </a:cubicBezTo>
                  <a:cubicBezTo>
                    <a:pt x="1594094" y="2003193"/>
                    <a:pt x="1571934" y="2001549"/>
                    <a:pt x="1564320" y="1985926"/>
                  </a:cubicBezTo>
                  <a:cubicBezTo>
                    <a:pt x="1554742" y="1966297"/>
                    <a:pt x="1559049" y="1924980"/>
                    <a:pt x="1557217" y="1902405"/>
                  </a:cubicBezTo>
                  <a:cubicBezTo>
                    <a:pt x="1553155" y="1852152"/>
                    <a:pt x="1543407" y="1802674"/>
                    <a:pt x="1540668" y="1752138"/>
                  </a:cubicBezTo>
                  <a:cubicBezTo>
                    <a:pt x="1536606" y="1676967"/>
                    <a:pt x="1535340" y="1596657"/>
                    <a:pt x="1534490" y="1521486"/>
                  </a:cubicBezTo>
                  <a:cubicBezTo>
                    <a:pt x="1533149" y="1404167"/>
                    <a:pt x="1542595" y="1287585"/>
                    <a:pt x="1540762" y="1170266"/>
                  </a:cubicBezTo>
                  <a:cubicBezTo>
                    <a:pt x="1587368" y="1192710"/>
                    <a:pt x="1630461" y="1214492"/>
                    <a:pt x="1682168" y="1223485"/>
                  </a:cubicBezTo>
                  <a:cubicBezTo>
                    <a:pt x="1749367" y="1235160"/>
                    <a:pt x="1834551" y="1243926"/>
                    <a:pt x="1901296" y="1231098"/>
                  </a:cubicBezTo>
                  <a:cubicBezTo>
                    <a:pt x="1906907" y="1230021"/>
                    <a:pt x="1912499" y="1228246"/>
                    <a:pt x="1917675" y="1225884"/>
                  </a:cubicBezTo>
                  <a:cubicBezTo>
                    <a:pt x="1913613" y="1307346"/>
                    <a:pt x="1932354" y="1387278"/>
                    <a:pt x="1953305" y="1465226"/>
                  </a:cubicBezTo>
                  <a:cubicBezTo>
                    <a:pt x="1971876" y="1534352"/>
                    <a:pt x="1994263" y="1598225"/>
                    <a:pt x="2022393" y="1663894"/>
                  </a:cubicBezTo>
                  <a:cubicBezTo>
                    <a:pt x="2041606" y="1708743"/>
                    <a:pt x="2068584" y="1756275"/>
                    <a:pt x="2084585" y="1801465"/>
                  </a:cubicBezTo>
                  <a:cubicBezTo>
                    <a:pt x="2089478" y="1815313"/>
                    <a:pt x="2094409" y="1829330"/>
                    <a:pt x="2092822" y="1844331"/>
                  </a:cubicBezTo>
                  <a:lnTo>
                    <a:pt x="1971290" y="1918954"/>
                  </a:lnTo>
                  <a:close/>
                  <a:moveTo>
                    <a:pt x="2080486" y="1882795"/>
                  </a:moveTo>
                  <a:cubicBezTo>
                    <a:pt x="2072457" y="1908658"/>
                    <a:pt x="2035542" y="1968375"/>
                    <a:pt x="2018804" y="1913853"/>
                  </a:cubicBezTo>
                  <a:lnTo>
                    <a:pt x="2080486" y="1882795"/>
                  </a:lnTo>
                  <a:close/>
                  <a:moveTo>
                    <a:pt x="2146022" y="1943154"/>
                  </a:moveTo>
                  <a:cubicBezTo>
                    <a:pt x="2137067" y="1961215"/>
                    <a:pt x="2069377" y="2006065"/>
                    <a:pt x="2049012" y="2019157"/>
                  </a:cubicBezTo>
                  <a:cubicBezTo>
                    <a:pt x="2034881" y="2028244"/>
                    <a:pt x="2021392" y="2036821"/>
                    <a:pt x="2004276" y="2039295"/>
                  </a:cubicBezTo>
                  <a:cubicBezTo>
                    <a:pt x="2002934" y="2011468"/>
                    <a:pt x="2021751" y="1988608"/>
                    <a:pt x="2028476" y="1963577"/>
                  </a:cubicBezTo>
                  <a:cubicBezTo>
                    <a:pt x="2029119" y="1961158"/>
                    <a:pt x="2028684" y="1955189"/>
                    <a:pt x="2028986" y="1954868"/>
                  </a:cubicBezTo>
                  <a:cubicBezTo>
                    <a:pt x="2029553" y="1954263"/>
                    <a:pt x="2040926" y="1955094"/>
                    <a:pt x="2045517" y="1953904"/>
                  </a:cubicBezTo>
                  <a:cubicBezTo>
                    <a:pt x="2056984" y="1950919"/>
                    <a:pt x="2071644" y="1929514"/>
                    <a:pt x="2076707" y="1919200"/>
                  </a:cubicBezTo>
                  <a:cubicBezTo>
                    <a:pt x="2081544" y="1909319"/>
                    <a:pt x="2086229" y="1883532"/>
                    <a:pt x="2089818" y="1878771"/>
                  </a:cubicBezTo>
                  <a:cubicBezTo>
                    <a:pt x="2091443" y="1876636"/>
                    <a:pt x="2103553" y="1869873"/>
                    <a:pt x="2105914" y="1870553"/>
                  </a:cubicBezTo>
                  <a:cubicBezTo>
                    <a:pt x="2108163" y="1871214"/>
                    <a:pt x="2115663" y="1883796"/>
                    <a:pt x="2118534" y="1886932"/>
                  </a:cubicBezTo>
                  <a:cubicBezTo>
                    <a:pt x="2134781" y="1904577"/>
                    <a:pt x="2159397" y="1916139"/>
                    <a:pt x="2145984" y="1943173"/>
                  </a:cubicBezTo>
                  <a:close/>
                  <a:moveTo>
                    <a:pt x="2195406" y="1778303"/>
                  </a:moveTo>
                  <a:cubicBezTo>
                    <a:pt x="2192874" y="1802920"/>
                    <a:pt x="2136463" y="1817825"/>
                    <a:pt x="2115795" y="1814519"/>
                  </a:cubicBezTo>
                  <a:cubicBezTo>
                    <a:pt x="2115171" y="1809777"/>
                    <a:pt x="2104781" y="1788392"/>
                    <a:pt x="2107256" y="1785974"/>
                  </a:cubicBezTo>
                  <a:cubicBezTo>
                    <a:pt x="2125656" y="1785426"/>
                    <a:pt x="2144775" y="1778681"/>
                    <a:pt x="2161551" y="1771257"/>
                  </a:cubicBezTo>
                  <a:cubicBezTo>
                    <a:pt x="2166595" y="1769028"/>
                    <a:pt x="2189020" y="1754537"/>
                    <a:pt x="2191703" y="1757125"/>
                  </a:cubicBezTo>
                  <a:cubicBezTo>
                    <a:pt x="2190739" y="1764153"/>
                    <a:pt x="2196067" y="1771767"/>
                    <a:pt x="2195406" y="1778303"/>
                  </a:cubicBezTo>
                  <a:close/>
                  <a:moveTo>
                    <a:pt x="2200979" y="1792170"/>
                  </a:moveTo>
                  <a:cubicBezTo>
                    <a:pt x="2209197" y="1812479"/>
                    <a:pt x="2241483" y="1854249"/>
                    <a:pt x="2238687" y="1875011"/>
                  </a:cubicBezTo>
                  <a:cubicBezTo>
                    <a:pt x="2238177" y="1878827"/>
                    <a:pt x="2235532" y="1884948"/>
                    <a:pt x="2232774" y="1887801"/>
                  </a:cubicBezTo>
                  <a:cubicBezTo>
                    <a:pt x="2228712" y="1892033"/>
                    <a:pt x="2182408" y="1923582"/>
                    <a:pt x="2177364" y="1925094"/>
                  </a:cubicBezTo>
                  <a:cubicBezTo>
                    <a:pt x="2175248" y="1925736"/>
                    <a:pt x="2173396" y="1926435"/>
                    <a:pt x="2171110" y="1926057"/>
                  </a:cubicBezTo>
                  <a:cubicBezTo>
                    <a:pt x="2171658" y="1917197"/>
                    <a:pt x="2165953" y="1909130"/>
                    <a:pt x="2160758" y="1902405"/>
                  </a:cubicBezTo>
                  <a:cubicBezTo>
                    <a:pt x="2152955" y="1892316"/>
                    <a:pt x="2121802" y="1867473"/>
                    <a:pt x="2118496" y="1860049"/>
                  </a:cubicBezTo>
                  <a:cubicBezTo>
                    <a:pt x="2116569" y="1855704"/>
                    <a:pt x="2121878" y="1837964"/>
                    <a:pt x="2119630" y="1831314"/>
                  </a:cubicBezTo>
                  <a:cubicBezTo>
                    <a:pt x="2148894" y="1841365"/>
                    <a:pt x="2188321" y="1818505"/>
                    <a:pt x="2200960" y="1792189"/>
                  </a:cubicBezTo>
                  <a:close/>
                  <a:moveTo>
                    <a:pt x="2132495" y="1459030"/>
                  </a:moveTo>
                  <a:cubicBezTo>
                    <a:pt x="2161627" y="1533879"/>
                    <a:pt x="2204965" y="1613018"/>
                    <a:pt x="2229789" y="1687150"/>
                  </a:cubicBezTo>
                  <a:cubicBezTo>
                    <a:pt x="2236911" y="1708422"/>
                    <a:pt x="2229657" y="1709102"/>
                    <a:pt x="2212937" y="1719663"/>
                  </a:cubicBezTo>
                  <a:cubicBezTo>
                    <a:pt x="2192591" y="1732528"/>
                    <a:pt x="2165405" y="1749002"/>
                    <a:pt x="2144378" y="1760262"/>
                  </a:cubicBezTo>
                  <a:cubicBezTo>
                    <a:pt x="2130568" y="1767648"/>
                    <a:pt x="2116192" y="1773448"/>
                    <a:pt x="2101135" y="1777737"/>
                  </a:cubicBezTo>
                  <a:cubicBezTo>
                    <a:pt x="2068811" y="1703302"/>
                    <a:pt x="2028722" y="1632136"/>
                    <a:pt x="2000667" y="1555813"/>
                  </a:cubicBezTo>
                  <a:cubicBezTo>
                    <a:pt x="1963960" y="1455969"/>
                    <a:pt x="1938211" y="1353839"/>
                    <a:pt x="1932165" y="1247421"/>
                  </a:cubicBezTo>
                  <a:cubicBezTo>
                    <a:pt x="1931768" y="1240412"/>
                    <a:pt x="1926743" y="1222616"/>
                    <a:pt x="1929048" y="1217610"/>
                  </a:cubicBezTo>
                  <a:cubicBezTo>
                    <a:pt x="1930616" y="1214190"/>
                    <a:pt x="1939401" y="1207030"/>
                    <a:pt x="1942839" y="1200399"/>
                  </a:cubicBezTo>
                  <a:cubicBezTo>
                    <a:pt x="1959823" y="1167584"/>
                    <a:pt x="1954061" y="1123055"/>
                    <a:pt x="1950755" y="1087803"/>
                  </a:cubicBezTo>
                  <a:cubicBezTo>
                    <a:pt x="1952738" y="1085120"/>
                    <a:pt x="1999666" y="1121563"/>
                    <a:pt x="2007865" y="1122394"/>
                  </a:cubicBezTo>
                  <a:cubicBezTo>
                    <a:pt x="2026247" y="1124283"/>
                    <a:pt x="2033501" y="1098704"/>
                    <a:pt x="2041285" y="1094944"/>
                  </a:cubicBezTo>
                  <a:cubicBezTo>
                    <a:pt x="2041946" y="1094623"/>
                    <a:pt x="2055114" y="1097740"/>
                    <a:pt x="2055586" y="1098307"/>
                  </a:cubicBezTo>
                  <a:cubicBezTo>
                    <a:pt x="2056285" y="1099119"/>
                    <a:pt x="2055983" y="1116349"/>
                    <a:pt x="2055869" y="1119806"/>
                  </a:cubicBezTo>
                  <a:cubicBezTo>
                    <a:pt x="2051959" y="1246760"/>
                    <a:pt x="2087570" y="1343543"/>
                    <a:pt x="2132514" y="1459011"/>
                  </a:cubicBezTo>
                  <a:close/>
                  <a:moveTo>
                    <a:pt x="2081940" y="1038363"/>
                  </a:moveTo>
                  <a:cubicBezTo>
                    <a:pt x="2108257" y="1036001"/>
                    <a:pt x="2135424" y="1032960"/>
                    <a:pt x="2160172" y="1044163"/>
                  </a:cubicBezTo>
                  <a:cubicBezTo>
                    <a:pt x="2166954" y="1047242"/>
                    <a:pt x="2177080" y="1052437"/>
                    <a:pt x="2177288" y="1061033"/>
                  </a:cubicBezTo>
                  <a:lnTo>
                    <a:pt x="2128887" y="1061033"/>
                  </a:lnTo>
                  <a:cubicBezTo>
                    <a:pt x="2128566" y="1061033"/>
                    <a:pt x="2123805" y="1063036"/>
                    <a:pt x="2123125" y="1063508"/>
                  </a:cubicBezTo>
                  <a:cubicBezTo>
                    <a:pt x="2111015" y="1071669"/>
                    <a:pt x="2131003" y="1083023"/>
                    <a:pt x="2127848" y="1085744"/>
                  </a:cubicBezTo>
                  <a:cubicBezTo>
                    <a:pt x="2102722" y="1086424"/>
                    <a:pt x="2077765" y="1090467"/>
                    <a:pt x="2052715" y="1085687"/>
                  </a:cubicBezTo>
                  <a:cubicBezTo>
                    <a:pt x="2050977" y="1085347"/>
                    <a:pt x="2048067" y="1086613"/>
                    <a:pt x="2049616" y="1082702"/>
                  </a:cubicBezTo>
                  <a:cubicBezTo>
                    <a:pt x="2054566" y="1070120"/>
                    <a:pt x="2075706" y="1052060"/>
                    <a:pt x="2081959" y="1038363"/>
                  </a:cubicBezTo>
                  <a:close/>
                  <a:moveTo>
                    <a:pt x="2056115" y="1012311"/>
                  </a:moveTo>
                  <a:cubicBezTo>
                    <a:pt x="2058949" y="1017638"/>
                    <a:pt x="2063804" y="1023759"/>
                    <a:pt x="2060441" y="1029578"/>
                  </a:cubicBezTo>
                  <a:cubicBezTo>
                    <a:pt x="2050334" y="1038174"/>
                    <a:pt x="2014534" y="1100498"/>
                    <a:pt x="2007072" y="1101915"/>
                  </a:cubicBezTo>
                  <a:cubicBezTo>
                    <a:pt x="2003822" y="1102539"/>
                    <a:pt x="1950207" y="1076638"/>
                    <a:pt x="1947732" y="1073313"/>
                  </a:cubicBezTo>
                  <a:cubicBezTo>
                    <a:pt x="1927952" y="1016051"/>
                    <a:pt x="1916239" y="956655"/>
                    <a:pt x="1900257" y="898355"/>
                  </a:cubicBezTo>
                  <a:cubicBezTo>
                    <a:pt x="1893059" y="872057"/>
                    <a:pt x="1876906" y="805614"/>
                    <a:pt x="1861150" y="787119"/>
                  </a:cubicBezTo>
                  <a:cubicBezTo>
                    <a:pt x="1857089" y="782358"/>
                    <a:pt x="1838083" y="766111"/>
                    <a:pt x="1841956" y="781565"/>
                  </a:cubicBezTo>
                  <a:cubicBezTo>
                    <a:pt x="1843260" y="786722"/>
                    <a:pt x="1854368" y="797150"/>
                    <a:pt x="1857599" y="805085"/>
                  </a:cubicBezTo>
                  <a:cubicBezTo>
                    <a:pt x="1866346" y="826471"/>
                    <a:pt x="1874753" y="865539"/>
                    <a:pt x="1880534" y="889249"/>
                  </a:cubicBezTo>
                  <a:cubicBezTo>
                    <a:pt x="1899331" y="966309"/>
                    <a:pt x="1918393" y="1049622"/>
                    <a:pt x="1926120" y="1128081"/>
                  </a:cubicBezTo>
                  <a:cubicBezTo>
                    <a:pt x="1923626" y="1146897"/>
                    <a:pt x="1921605" y="1181469"/>
                    <a:pt x="1902429" y="1190896"/>
                  </a:cubicBezTo>
                  <a:cubicBezTo>
                    <a:pt x="1897763" y="1193182"/>
                    <a:pt x="1890131" y="1194656"/>
                    <a:pt x="1884841" y="1195959"/>
                  </a:cubicBezTo>
                  <a:cubicBezTo>
                    <a:pt x="1809764" y="1214568"/>
                    <a:pt x="1707540" y="1212263"/>
                    <a:pt x="1634523" y="1186702"/>
                  </a:cubicBezTo>
                  <a:cubicBezTo>
                    <a:pt x="1607640" y="1177294"/>
                    <a:pt x="1536795" y="1146614"/>
                    <a:pt x="1516051" y="1130083"/>
                  </a:cubicBezTo>
                  <a:cubicBezTo>
                    <a:pt x="1492210" y="1111097"/>
                    <a:pt x="1493060" y="1096474"/>
                    <a:pt x="1489376" y="1068193"/>
                  </a:cubicBezTo>
                  <a:cubicBezTo>
                    <a:pt x="1480402" y="999256"/>
                    <a:pt x="1481952" y="931945"/>
                    <a:pt x="1462587" y="864311"/>
                  </a:cubicBezTo>
                  <a:cubicBezTo>
                    <a:pt x="1452216" y="828058"/>
                    <a:pt x="1438103" y="788876"/>
                    <a:pt x="1425502" y="753095"/>
                  </a:cubicBezTo>
                  <a:cubicBezTo>
                    <a:pt x="1422366" y="744196"/>
                    <a:pt x="1416586" y="733711"/>
                    <a:pt x="1416189" y="725342"/>
                  </a:cubicBezTo>
                  <a:cubicBezTo>
                    <a:pt x="1430981" y="733957"/>
                    <a:pt x="1456051" y="765280"/>
                    <a:pt x="1470692" y="769682"/>
                  </a:cubicBezTo>
                  <a:cubicBezTo>
                    <a:pt x="1477153" y="771628"/>
                    <a:pt x="1488431" y="772761"/>
                    <a:pt x="1487355" y="763504"/>
                  </a:cubicBezTo>
                  <a:cubicBezTo>
                    <a:pt x="1486410" y="755399"/>
                    <a:pt x="1432039" y="710399"/>
                    <a:pt x="1422555" y="698383"/>
                  </a:cubicBezTo>
                  <a:cubicBezTo>
                    <a:pt x="1411503" y="684384"/>
                    <a:pt x="1395974" y="658748"/>
                    <a:pt x="1387605" y="642709"/>
                  </a:cubicBezTo>
                  <a:cubicBezTo>
                    <a:pt x="1382750" y="633414"/>
                    <a:pt x="1363801" y="584805"/>
                    <a:pt x="1359607" y="582141"/>
                  </a:cubicBezTo>
                  <a:cubicBezTo>
                    <a:pt x="1357964" y="581083"/>
                    <a:pt x="1353940" y="580611"/>
                    <a:pt x="1353373" y="581197"/>
                  </a:cubicBezTo>
                  <a:cubicBezTo>
                    <a:pt x="1349935" y="584654"/>
                    <a:pt x="1369960" y="637570"/>
                    <a:pt x="1368827" y="647073"/>
                  </a:cubicBezTo>
                  <a:cubicBezTo>
                    <a:pt x="1333366" y="616052"/>
                    <a:pt x="1297547" y="589585"/>
                    <a:pt x="1266905" y="553331"/>
                  </a:cubicBezTo>
                  <a:cubicBezTo>
                    <a:pt x="1229404" y="508954"/>
                    <a:pt x="1203711" y="460987"/>
                    <a:pt x="1172955" y="412492"/>
                  </a:cubicBezTo>
                  <a:cubicBezTo>
                    <a:pt x="1157804" y="388593"/>
                    <a:pt x="1137552" y="363958"/>
                    <a:pt x="1123874" y="340060"/>
                  </a:cubicBezTo>
                  <a:cubicBezTo>
                    <a:pt x="1122117" y="337000"/>
                    <a:pt x="1117640" y="330916"/>
                    <a:pt x="1116997" y="328404"/>
                  </a:cubicBezTo>
                  <a:cubicBezTo>
                    <a:pt x="1110744" y="304033"/>
                    <a:pt x="1148037" y="238648"/>
                    <a:pt x="1168912" y="224800"/>
                  </a:cubicBezTo>
                  <a:cubicBezTo>
                    <a:pt x="1177225" y="219284"/>
                    <a:pt x="1175373" y="225084"/>
                    <a:pt x="1179208" y="229051"/>
                  </a:cubicBezTo>
                  <a:cubicBezTo>
                    <a:pt x="1268907" y="321867"/>
                    <a:pt x="1359966" y="366584"/>
                    <a:pt x="1456863" y="443172"/>
                  </a:cubicBezTo>
                  <a:cubicBezTo>
                    <a:pt x="1460264" y="445855"/>
                    <a:pt x="1461964" y="451352"/>
                    <a:pt x="1466800" y="454488"/>
                  </a:cubicBezTo>
                  <a:cubicBezTo>
                    <a:pt x="1471750" y="457700"/>
                    <a:pt x="1474999" y="455773"/>
                    <a:pt x="1478079" y="457473"/>
                  </a:cubicBezTo>
                  <a:cubicBezTo>
                    <a:pt x="1528841" y="485566"/>
                    <a:pt x="1559503" y="541373"/>
                    <a:pt x="1563451" y="598710"/>
                  </a:cubicBezTo>
                  <a:cubicBezTo>
                    <a:pt x="1564698" y="616714"/>
                    <a:pt x="1558728" y="654327"/>
                    <a:pt x="1573842" y="666569"/>
                  </a:cubicBezTo>
                  <a:lnTo>
                    <a:pt x="1653660" y="695928"/>
                  </a:lnTo>
                  <a:cubicBezTo>
                    <a:pt x="1673251" y="708132"/>
                    <a:pt x="1691595" y="689391"/>
                    <a:pt x="1706558" y="690241"/>
                  </a:cubicBezTo>
                  <a:cubicBezTo>
                    <a:pt x="1715305" y="690732"/>
                    <a:pt x="1732024" y="699158"/>
                    <a:pt x="1742566" y="701765"/>
                  </a:cubicBezTo>
                  <a:cubicBezTo>
                    <a:pt x="1760400" y="706167"/>
                    <a:pt x="1779518" y="707773"/>
                    <a:pt x="1797277" y="713157"/>
                  </a:cubicBezTo>
                  <a:cubicBezTo>
                    <a:pt x="1806836" y="715103"/>
                    <a:pt x="1814771" y="703522"/>
                    <a:pt x="1814771" y="695474"/>
                  </a:cubicBezTo>
                  <a:lnTo>
                    <a:pt x="1814771" y="663547"/>
                  </a:lnTo>
                  <a:lnTo>
                    <a:pt x="1844809" y="706620"/>
                  </a:lnTo>
                  <a:cubicBezTo>
                    <a:pt x="1888487" y="757836"/>
                    <a:pt x="1921491" y="816760"/>
                    <a:pt x="1959332" y="872208"/>
                  </a:cubicBezTo>
                  <a:cubicBezTo>
                    <a:pt x="1991014" y="918607"/>
                    <a:pt x="2029704" y="962587"/>
                    <a:pt x="2056115" y="1012292"/>
                  </a:cubicBezTo>
                  <a:close/>
                  <a:moveTo>
                    <a:pt x="2000176" y="901396"/>
                  </a:moveTo>
                  <a:cubicBezTo>
                    <a:pt x="1998344" y="896088"/>
                    <a:pt x="2002500" y="899809"/>
                    <a:pt x="2003728" y="899885"/>
                  </a:cubicBezTo>
                  <a:cubicBezTo>
                    <a:pt x="2011455" y="900414"/>
                    <a:pt x="2019106" y="900489"/>
                    <a:pt x="2026814" y="900508"/>
                  </a:cubicBezTo>
                  <a:lnTo>
                    <a:pt x="2035126" y="945698"/>
                  </a:lnTo>
                  <a:cubicBezTo>
                    <a:pt x="2027683" y="935099"/>
                    <a:pt x="2003822" y="911995"/>
                    <a:pt x="2000157" y="901377"/>
                  </a:cubicBezTo>
                  <a:close/>
                  <a:moveTo>
                    <a:pt x="2000176" y="666702"/>
                  </a:moveTo>
                  <a:cubicBezTo>
                    <a:pt x="1997097" y="669158"/>
                    <a:pt x="1994225" y="671991"/>
                    <a:pt x="1989861" y="671821"/>
                  </a:cubicBezTo>
                  <a:cubicBezTo>
                    <a:pt x="1959596" y="610763"/>
                    <a:pt x="1914992" y="558564"/>
                    <a:pt x="1892738" y="492953"/>
                  </a:cubicBezTo>
                  <a:lnTo>
                    <a:pt x="1886806" y="493708"/>
                  </a:lnTo>
                  <a:cubicBezTo>
                    <a:pt x="1897196" y="536045"/>
                    <a:pt x="1915314" y="575680"/>
                    <a:pt x="1935188" y="614201"/>
                  </a:cubicBezTo>
                  <a:cubicBezTo>
                    <a:pt x="1943160" y="629655"/>
                    <a:pt x="1969193" y="680304"/>
                    <a:pt x="1979414" y="689429"/>
                  </a:cubicBezTo>
                  <a:cubicBezTo>
                    <a:pt x="1982550" y="692225"/>
                    <a:pt x="1987651" y="692017"/>
                    <a:pt x="1989446" y="695890"/>
                  </a:cubicBezTo>
                  <a:cubicBezTo>
                    <a:pt x="1993923" y="705619"/>
                    <a:pt x="1996096" y="740607"/>
                    <a:pt x="1999005" y="754285"/>
                  </a:cubicBezTo>
                  <a:cubicBezTo>
                    <a:pt x="2006845" y="791124"/>
                    <a:pt x="2026738" y="842718"/>
                    <a:pt x="2027059" y="878820"/>
                  </a:cubicBezTo>
                  <a:cubicBezTo>
                    <a:pt x="2027097" y="882315"/>
                    <a:pt x="2027418" y="886528"/>
                    <a:pt x="2023508" y="887794"/>
                  </a:cubicBezTo>
                  <a:cubicBezTo>
                    <a:pt x="2019540" y="889079"/>
                    <a:pt x="1994169" y="890344"/>
                    <a:pt x="1990674" y="888210"/>
                  </a:cubicBezTo>
                  <a:cubicBezTo>
                    <a:pt x="1987197" y="886075"/>
                    <a:pt x="1972556" y="864009"/>
                    <a:pt x="1968740" y="858663"/>
                  </a:cubicBezTo>
                  <a:cubicBezTo>
                    <a:pt x="1918658" y="788555"/>
                    <a:pt x="1875282" y="715896"/>
                    <a:pt x="1822894" y="646147"/>
                  </a:cubicBezTo>
                  <a:cubicBezTo>
                    <a:pt x="1803549" y="620379"/>
                    <a:pt x="1802793" y="604585"/>
                    <a:pt x="1789701" y="576360"/>
                  </a:cubicBezTo>
                  <a:cubicBezTo>
                    <a:pt x="1773095" y="540522"/>
                    <a:pt x="1750444" y="518929"/>
                    <a:pt x="1731911" y="487908"/>
                  </a:cubicBezTo>
                  <a:cubicBezTo>
                    <a:pt x="1714058" y="458021"/>
                    <a:pt x="1707521" y="417951"/>
                    <a:pt x="1689045" y="387649"/>
                  </a:cubicBezTo>
                  <a:cubicBezTo>
                    <a:pt x="1708069" y="383417"/>
                    <a:pt x="1734102" y="376332"/>
                    <a:pt x="1750652" y="365829"/>
                  </a:cubicBezTo>
                  <a:cubicBezTo>
                    <a:pt x="1769014" y="354172"/>
                    <a:pt x="1777497" y="334260"/>
                    <a:pt x="1786849" y="315576"/>
                  </a:cubicBezTo>
                  <a:cubicBezTo>
                    <a:pt x="1795709" y="319468"/>
                    <a:pt x="1805060" y="321735"/>
                    <a:pt x="1814015" y="325494"/>
                  </a:cubicBezTo>
                  <a:cubicBezTo>
                    <a:pt x="1860508" y="345029"/>
                    <a:pt x="1905660" y="362145"/>
                    <a:pt x="1949961" y="387290"/>
                  </a:cubicBezTo>
                  <a:cubicBezTo>
                    <a:pt x="2023338" y="428928"/>
                    <a:pt x="2059610" y="504118"/>
                    <a:pt x="2092444" y="578514"/>
                  </a:cubicBezTo>
                  <a:cubicBezTo>
                    <a:pt x="2092917" y="583615"/>
                    <a:pt x="2050089" y="617091"/>
                    <a:pt x="2043288" y="623420"/>
                  </a:cubicBezTo>
                  <a:cubicBezTo>
                    <a:pt x="2029194" y="636550"/>
                    <a:pt x="2014572" y="655197"/>
                    <a:pt x="2000101" y="666739"/>
                  </a:cubicBezTo>
                  <a:close/>
                  <a:moveTo>
                    <a:pt x="2167672" y="869223"/>
                  </a:moveTo>
                  <a:lnTo>
                    <a:pt x="2019030" y="676941"/>
                  </a:lnTo>
                  <a:lnTo>
                    <a:pt x="2091821" y="610083"/>
                  </a:lnTo>
                  <a:cubicBezTo>
                    <a:pt x="2120669" y="674957"/>
                    <a:pt x="2173094" y="726910"/>
                    <a:pt x="2210727" y="785645"/>
                  </a:cubicBezTo>
                  <a:cubicBezTo>
                    <a:pt x="2213863" y="790538"/>
                    <a:pt x="2223592" y="804821"/>
                    <a:pt x="2224329" y="809298"/>
                  </a:cubicBezTo>
                  <a:cubicBezTo>
                    <a:pt x="2227314" y="827170"/>
                    <a:pt x="2183163" y="861704"/>
                    <a:pt x="2167672" y="869223"/>
                  </a:cubicBezTo>
                  <a:close/>
                  <a:moveTo>
                    <a:pt x="2251515" y="944621"/>
                  </a:moveTo>
                  <a:cubicBezTo>
                    <a:pt x="2245752" y="937895"/>
                    <a:pt x="2230223" y="910483"/>
                    <a:pt x="2225274" y="909029"/>
                  </a:cubicBezTo>
                  <a:cubicBezTo>
                    <a:pt x="2209008" y="904249"/>
                    <a:pt x="2212956" y="926126"/>
                    <a:pt x="2210255" y="929262"/>
                  </a:cubicBezTo>
                  <a:cubicBezTo>
                    <a:pt x="2207477" y="932473"/>
                    <a:pt x="2206627" y="928374"/>
                    <a:pt x="2205664" y="926617"/>
                  </a:cubicBezTo>
                  <a:cubicBezTo>
                    <a:pt x="2198579" y="913770"/>
                    <a:pt x="2196992" y="889154"/>
                    <a:pt x="2190040" y="874929"/>
                  </a:cubicBezTo>
                  <a:cubicBezTo>
                    <a:pt x="2204833" y="863782"/>
                    <a:pt x="2217962" y="851880"/>
                    <a:pt x="2230847" y="838637"/>
                  </a:cubicBezTo>
                  <a:cubicBezTo>
                    <a:pt x="2238762" y="873021"/>
                    <a:pt x="2295249" y="905836"/>
                    <a:pt x="2298858" y="938519"/>
                  </a:cubicBezTo>
                  <a:cubicBezTo>
                    <a:pt x="2304336" y="988186"/>
                    <a:pt x="2271162" y="967612"/>
                    <a:pt x="2251533" y="944640"/>
                  </a:cubicBezTo>
                  <a:close/>
                </a:path>
              </a:pathLst>
            </a:custGeom>
            <a:grpFill/>
            <a:ln w="18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2F12C36-D22B-E670-6DFD-C5DDB8987BF2}"/>
                </a:ext>
              </a:extLst>
            </p:cNvPr>
            <p:cNvSpPr/>
            <p:nvPr/>
          </p:nvSpPr>
          <p:spPr>
            <a:xfrm>
              <a:off x="4969974" y="-1985230"/>
              <a:ext cx="204510" cy="50951"/>
            </a:xfrm>
            <a:custGeom>
              <a:avLst/>
              <a:gdLst>
                <a:gd name="connsiteX0" fmla="*/ 837 w 204510"/>
                <a:gd name="connsiteY0" fmla="*/ 48807 h 50951"/>
                <a:gd name="connsiteX1" fmla="*/ 4124 w 204510"/>
                <a:gd name="connsiteY1" fmla="*/ 39115 h 50951"/>
                <a:gd name="connsiteX2" fmla="*/ 41020 w 204510"/>
                <a:gd name="connsiteY2" fmla="*/ 32749 h 50951"/>
                <a:gd name="connsiteX3" fmla="*/ 130416 w 204510"/>
                <a:gd name="connsiteY3" fmla="*/ 31521 h 50951"/>
                <a:gd name="connsiteX4" fmla="*/ 197728 w 204510"/>
                <a:gd name="connsiteY4" fmla="*/ 1993 h 50951"/>
                <a:gd name="connsiteX5" fmla="*/ 204511 w 204510"/>
                <a:gd name="connsiteY5" fmla="*/ 2654 h 50951"/>
                <a:gd name="connsiteX6" fmla="*/ 118118 w 204510"/>
                <a:gd name="connsiteY6" fmla="*/ 45973 h 50951"/>
                <a:gd name="connsiteX7" fmla="*/ 24244 w 204510"/>
                <a:gd name="connsiteY7" fmla="*/ 48901 h 50951"/>
                <a:gd name="connsiteX8" fmla="*/ 856 w 204510"/>
                <a:gd name="connsiteY8" fmla="*/ 48788 h 50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4510" h="50951">
                  <a:moveTo>
                    <a:pt x="837" y="48807"/>
                  </a:moveTo>
                  <a:cubicBezTo>
                    <a:pt x="-1279" y="45614"/>
                    <a:pt x="912" y="40834"/>
                    <a:pt x="4124" y="39115"/>
                  </a:cubicBezTo>
                  <a:cubicBezTo>
                    <a:pt x="7128" y="37490"/>
                    <a:pt x="36316" y="32881"/>
                    <a:pt x="41020" y="32749"/>
                  </a:cubicBezTo>
                  <a:cubicBezTo>
                    <a:pt x="72891" y="31861"/>
                    <a:pt x="96770" y="38983"/>
                    <a:pt x="130416" y="31521"/>
                  </a:cubicBezTo>
                  <a:cubicBezTo>
                    <a:pt x="156412" y="25759"/>
                    <a:pt x="174718" y="10041"/>
                    <a:pt x="197728" y="1993"/>
                  </a:cubicBezTo>
                  <a:cubicBezTo>
                    <a:pt x="201053" y="821"/>
                    <a:pt x="201053" y="-2164"/>
                    <a:pt x="204511" y="2654"/>
                  </a:cubicBezTo>
                  <a:cubicBezTo>
                    <a:pt x="177646" y="19921"/>
                    <a:pt x="150045" y="39474"/>
                    <a:pt x="118118" y="45973"/>
                  </a:cubicBezTo>
                  <a:cubicBezTo>
                    <a:pt x="88439" y="52018"/>
                    <a:pt x="54792" y="48164"/>
                    <a:pt x="24244" y="48901"/>
                  </a:cubicBezTo>
                  <a:cubicBezTo>
                    <a:pt x="19275" y="49015"/>
                    <a:pt x="3992" y="53530"/>
                    <a:pt x="856" y="48788"/>
                  </a:cubicBezTo>
                  <a:close/>
                </a:path>
              </a:pathLst>
            </a:custGeom>
            <a:grpFill/>
            <a:ln w="18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62FDE195-62EE-C53B-B275-BC38EEFBB707}"/>
                </a:ext>
              </a:extLst>
            </p:cNvPr>
            <p:cNvSpPr/>
            <p:nvPr/>
          </p:nvSpPr>
          <p:spPr>
            <a:xfrm>
              <a:off x="4764668" y="-2578847"/>
              <a:ext cx="133843" cy="309877"/>
            </a:xfrm>
            <a:custGeom>
              <a:avLst/>
              <a:gdLst>
                <a:gd name="connsiteX0" fmla="*/ 133825 w 133843"/>
                <a:gd name="connsiteY0" fmla="*/ 4178 h 309877"/>
                <a:gd name="connsiteX1" fmla="*/ 109454 w 133843"/>
                <a:gd name="connsiteY1" fmla="*/ 19991 h 309877"/>
                <a:gd name="connsiteX2" fmla="*/ 86462 w 133843"/>
                <a:gd name="connsiteY2" fmla="*/ 118512 h 309877"/>
                <a:gd name="connsiteX3" fmla="*/ 43408 w 133843"/>
                <a:gd name="connsiteY3" fmla="*/ 207267 h 309877"/>
                <a:gd name="connsiteX4" fmla="*/ 40574 w 133843"/>
                <a:gd name="connsiteY4" fmla="*/ 243558 h 309877"/>
                <a:gd name="connsiteX5" fmla="*/ 16619 w 133843"/>
                <a:gd name="connsiteY5" fmla="*/ 285517 h 309877"/>
                <a:gd name="connsiteX6" fmla="*/ 2280 w 133843"/>
                <a:gd name="connsiteY6" fmla="*/ 308697 h 309877"/>
                <a:gd name="connsiteX7" fmla="*/ 3055 w 133843"/>
                <a:gd name="connsiteY7" fmla="*/ 280171 h 309877"/>
                <a:gd name="connsiteX8" fmla="*/ 24176 w 133843"/>
                <a:gd name="connsiteY8" fmla="*/ 239496 h 309877"/>
                <a:gd name="connsiteX9" fmla="*/ 27690 w 133843"/>
                <a:gd name="connsiteY9" fmla="*/ 191530 h 309877"/>
                <a:gd name="connsiteX10" fmla="*/ 69516 w 133843"/>
                <a:gd name="connsiteY10" fmla="*/ 111843 h 309877"/>
                <a:gd name="connsiteX11" fmla="*/ 95908 w 133843"/>
                <a:gd name="connsiteY11" fmla="*/ 20841 h 309877"/>
                <a:gd name="connsiteX12" fmla="*/ 133843 w 133843"/>
                <a:gd name="connsiteY12" fmla="*/ 4159 h 309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3843" h="309877">
                  <a:moveTo>
                    <a:pt x="133825" y="4178"/>
                  </a:moveTo>
                  <a:cubicBezTo>
                    <a:pt x="123415" y="3007"/>
                    <a:pt x="115178" y="12283"/>
                    <a:pt x="109454" y="19991"/>
                  </a:cubicBezTo>
                  <a:cubicBezTo>
                    <a:pt x="85329" y="52579"/>
                    <a:pt x="98326" y="83751"/>
                    <a:pt x="86462" y="118512"/>
                  </a:cubicBezTo>
                  <a:cubicBezTo>
                    <a:pt x="75807" y="149722"/>
                    <a:pt x="47791" y="173337"/>
                    <a:pt x="43408" y="207267"/>
                  </a:cubicBezTo>
                  <a:cubicBezTo>
                    <a:pt x="41877" y="219187"/>
                    <a:pt x="43785" y="230957"/>
                    <a:pt x="40574" y="243558"/>
                  </a:cubicBezTo>
                  <a:cubicBezTo>
                    <a:pt x="36191" y="260731"/>
                    <a:pt x="22551" y="271216"/>
                    <a:pt x="16619" y="285517"/>
                  </a:cubicBezTo>
                  <a:cubicBezTo>
                    <a:pt x="13804" y="292280"/>
                    <a:pt x="12992" y="315310"/>
                    <a:pt x="2280" y="308697"/>
                  </a:cubicBezTo>
                  <a:cubicBezTo>
                    <a:pt x="-2424" y="305788"/>
                    <a:pt x="1335" y="285479"/>
                    <a:pt x="3055" y="280171"/>
                  </a:cubicBezTo>
                  <a:cubicBezTo>
                    <a:pt x="7475" y="266550"/>
                    <a:pt x="21644" y="254440"/>
                    <a:pt x="24176" y="239496"/>
                  </a:cubicBezTo>
                  <a:cubicBezTo>
                    <a:pt x="26707" y="224553"/>
                    <a:pt x="23609" y="208589"/>
                    <a:pt x="27690" y="191530"/>
                  </a:cubicBezTo>
                  <a:cubicBezTo>
                    <a:pt x="35208" y="160075"/>
                    <a:pt x="59881" y="139256"/>
                    <a:pt x="69516" y="111843"/>
                  </a:cubicBezTo>
                  <a:cubicBezTo>
                    <a:pt x="80757" y="79859"/>
                    <a:pt x="72671" y="51465"/>
                    <a:pt x="95908" y="20841"/>
                  </a:cubicBezTo>
                  <a:cubicBezTo>
                    <a:pt x="102880" y="11660"/>
                    <a:pt x="122508" y="-8744"/>
                    <a:pt x="133843" y="4159"/>
                  </a:cubicBezTo>
                  <a:close/>
                </a:path>
              </a:pathLst>
            </a:custGeom>
            <a:grpFill/>
            <a:ln w="18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414FD701-7354-739C-B792-8BD187322F1B}"/>
                </a:ext>
              </a:extLst>
            </p:cNvPr>
            <p:cNvSpPr/>
            <p:nvPr/>
          </p:nvSpPr>
          <p:spPr>
            <a:xfrm>
              <a:off x="4854948" y="-2505326"/>
              <a:ext cx="60018" cy="247762"/>
            </a:xfrm>
            <a:custGeom>
              <a:avLst/>
              <a:gdLst>
                <a:gd name="connsiteX0" fmla="*/ 60018 w 60018"/>
                <a:gd name="connsiteY0" fmla="*/ 709 h 247762"/>
                <a:gd name="connsiteX1" fmla="*/ 42562 w 60018"/>
                <a:gd name="connsiteY1" fmla="*/ 33675 h 247762"/>
                <a:gd name="connsiteX2" fmla="*/ 35100 w 60018"/>
                <a:gd name="connsiteY2" fmla="*/ 113153 h 247762"/>
                <a:gd name="connsiteX3" fmla="*/ 20799 w 60018"/>
                <a:gd name="connsiteY3" fmla="*/ 168431 h 247762"/>
                <a:gd name="connsiteX4" fmla="*/ 29054 w 60018"/>
                <a:gd name="connsiteY4" fmla="*/ 225957 h 247762"/>
                <a:gd name="connsiteX5" fmla="*/ 14092 w 60018"/>
                <a:gd name="connsiteY5" fmla="*/ 247607 h 247762"/>
                <a:gd name="connsiteX6" fmla="*/ 10408 w 60018"/>
                <a:gd name="connsiteY6" fmla="*/ 220195 h 247762"/>
                <a:gd name="connsiteX7" fmla="*/ 792 w 60018"/>
                <a:gd name="connsiteY7" fmla="*/ 169036 h 247762"/>
                <a:gd name="connsiteX8" fmla="*/ 18909 w 60018"/>
                <a:gd name="connsiteY8" fmla="*/ 108733 h 247762"/>
                <a:gd name="connsiteX9" fmla="*/ 41126 w 60018"/>
                <a:gd name="connsiteY9" fmla="*/ 19903 h 247762"/>
                <a:gd name="connsiteX10" fmla="*/ 59999 w 60018"/>
                <a:gd name="connsiteY10" fmla="*/ 709 h 247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0018" h="247762">
                  <a:moveTo>
                    <a:pt x="60018" y="709"/>
                  </a:moveTo>
                  <a:lnTo>
                    <a:pt x="42562" y="33675"/>
                  </a:lnTo>
                  <a:cubicBezTo>
                    <a:pt x="29054" y="68209"/>
                    <a:pt x="31737" y="78241"/>
                    <a:pt x="35100" y="113153"/>
                  </a:cubicBezTo>
                  <a:cubicBezTo>
                    <a:pt x="37953" y="142776"/>
                    <a:pt x="27222" y="145780"/>
                    <a:pt x="20799" y="168431"/>
                  </a:cubicBezTo>
                  <a:cubicBezTo>
                    <a:pt x="13998" y="192405"/>
                    <a:pt x="30868" y="206612"/>
                    <a:pt x="29054" y="225957"/>
                  </a:cubicBezTo>
                  <a:cubicBezTo>
                    <a:pt x="28525" y="231644"/>
                    <a:pt x="21819" y="249610"/>
                    <a:pt x="14092" y="247607"/>
                  </a:cubicBezTo>
                  <a:cubicBezTo>
                    <a:pt x="5421" y="245378"/>
                    <a:pt x="11504" y="228734"/>
                    <a:pt x="10408" y="220195"/>
                  </a:cubicBezTo>
                  <a:cubicBezTo>
                    <a:pt x="7952" y="201095"/>
                    <a:pt x="-3005" y="193104"/>
                    <a:pt x="792" y="169036"/>
                  </a:cubicBezTo>
                  <a:cubicBezTo>
                    <a:pt x="4646" y="144665"/>
                    <a:pt x="19419" y="142493"/>
                    <a:pt x="18909" y="108733"/>
                  </a:cubicBezTo>
                  <a:cubicBezTo>
                    <a:pt x="18362" y="71799"/>
                    <a:pt x="21762" y="52510"/>
                    <a:pt x="41126" y="19903"/>
                  </a:cubicBezTo>
                  <a:cubicBezTo>
                    <a:pt x="43072" y="16616"/>
                    <a:pt x="54558" y="-4052"/>
                    <a:pt x="59999" y="709"/>
                  </a:cubicBezTo>
                  <a:close/>
                </a:path>
              </a:pathLst>
            </a:custGeom>
            <a:grpFill/>
            <a:ln w="18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F43ACF6-428B-A5BF-3F6A-BB21E6F027D2}"/>
                </a:ext>
              </a:extLst>
            </p:cNvPr>
            <p:cNvSpPr/>
            <p:nvPr/>
          </p:nvSpPr>
          <p:spPr>
            <a:xfrm>
              <a:off x="4890369" y="-2634480"/>
              <a:ext cx="74407" cy="30274"/>
            </a:xfrm>
            <a:custGeom>
              <a:avLst/>
              <a:gdLst>
                <a:gd name="connsiteX0" fmla="*/ 44188 w 74407"/>
                <a:gd name="connsiteY0" fmla="*/ 12449 h 30274"/>
                <a:gd name="connsiteX1" fmla="*/ 18 w 74407"/>
                <a:gd name="connsiteY1" fmla="*/ 25598 h 30274"/>
                <a:gd name="connsiteX2" fmla="*/ 38917 w 74407"/>
                <a:gd name="connsiteY2" fmla="*/ 1020 h 30274"/>
                <a:gd name="connsiteX3" fmla="*/ 71468 w 74407"/>
                <a:gd name="connsiteY3" fmla="*/ 7745 h 30274"/>
                <a:gd name="connsiteX4" fmla="*/ 74075 w 74407"/>
                <a:gd name="connsiteY4" fmla="*/ 12468 h 30274"/>
                <a:gd name="connsiteX5" fmla="*/ 44206 w 74407"/>
                <a:gd name="connsiteY5" fmla="*/ 12468 h 30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407" h="30274">
                  <a:moveTo>
                    <a:pt x="44188" y="12449"/>
                  </a:moveTo>
                  <a:cubicBezTo>
                    <a:pt x="37254" y="13602"/>
                    <a:pt x="2795" y="40976"/>
                    <a:pt x="18" y="25598"/>
                  </a:cubicBezTo>
                  <a:cubicBezTo>
                    <a:pt x="-889" y="20554"/>
                    <a:pt x="32323" y="2399"/>
                    <a:pt x="38917" y="1020"/>
                  </a:cubicBezTo>
                  <a:cubicBezTo>
                    <a:pt x="50497" y="-1418"/>
                    <a:pt x="62135" y="396"/>
                    <a:pt x="71468" y="7745"/>
                  </a:cubicBezTo>
                  <a:cubicBezTo>
                    <a:pt x="73149" y="9068"/>
                    <a:pt x="75227" y="7688"/>
                    <a:pt x="74075" y="12468"/>
                  </a:cubicBezTo>
                  <a:cubicBezTo>
                    <a:pt x="64874" y="13526"/>
                    <a:pt x="52972" y="11013"/>
                    <a:pt x="44206" y="12468"/>
                  </a:cubicBezTo>
                  <a:close/>
                </a:path>
              </a:pathLst>
            </a:custGeom>
            <a:grpFill/>
            <a:ln w="18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28AABAA2-3E35-EC4E-3F8E-55BBE7A9D737}"/>
                </a:ext>
              </a:extLst>
            </p:cNvPr>
            <p:cNvSpPr/>
            <p:nvPr/>
          </p:nvSpPr>
          <p:spPr>
            <a:xfrm>
              <a:off x="5755137" y="-2747681"/>
              <a:ext cx="117993" cy="282442"/>
            </a:xfrm>
            <a:custGeom>
              <a:avLst/>
              <a:gdLst>
                <a:gd name="connsiteX0" fmla="*/ 274 w 117993"/>
                <a:gd name="connsiteY0" fmla="*/ 6159 h 282442"/>
                <a:gd name="connsiteX1" fmla="*/ 1313 w 117993"/>
                <a:gd name="connsiteY1" fmla="*/ 0 h 282442"/>
                <a:gd name="connsiteX2" fmla="*/ 49771 w 117993"/>
                <a:gd name="connsiteY2" fmla="*/ 48363 h 282442"/>
                <a:gd name="connsiteX3" fmla="*/ 47542 w 117993"/>
                <a:gd name="connsiteY3" fmla="*/ 97917 h 282442"/>
                <a:gd name="connsiteX4" fmla="*/ 117650 w 117993"/>
                <a:gd name="connsiteY4" fmla="*/ 233750 h 282442"/>
                <a:gd name="connsiteX5" fmla="*/ 113550 w 117993"/>
                <a:gd name="connsiteY5" fmla="*/ 254418 h 282442"/>
                <a:gd name="connsiteX6" fmla="*/ 112115 w 117993"/>
                <a:gd name="connsiteY6" fmla="*/ 281773 h 282442"/>
                <a:gd name="connsiteX7" fmla="*/ 91239 w 117993"/>
                <a:gd name="connsiteY7" fmla="*/ 270514 h 282442"/>
                <a:gd name="connsiteX8" fmla="*/ 91050 w 117993"/>
                <a:gd name="connsiteY8" fmla="*/ 215236 h 282442"/>
                <a:gd name="connsiteX9" fmla="*/ 36774 w 117993"/>
                <a:gd name="connsiteY9" fmla="*/ 129315 h 282442"/>
                <a:gd name="connsiteX10" fmla="*/ 11118 w 117993"/>
                <a:gd name="connsiteY10" fmla="*/ 8747 h 282442"/>
                <a:gd name="connsiteX11" fmla="*/ 274 w 117993"/>
                <a:gd name="connsiteY11" fmla="*/ 6159 h 282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7993" h="282442">
                  <a:moveTo>
                    <a:pt x="274" y="6159"/>
                  </a:moveTo>
                  <a:cubicBezTo>
                    <a:pt x="66" y="5913"/>
                    <a:pt x="-576" y="94"/>
                    <a:pt x="1313" y="0"/>
                  </a:cubicBezTo>
                  <a:cubicBezTo>
                    <a:pt x="28310" y="3042"/>
                    <a:pt x="47410" y="20932"/>
                    <a:pt x="49771" y="48363"/>
                  </a:cubicBezTo>
                  <a:cubicBezTo>
                    <a:pt x="51226" y="65291"/>
                    <a:pt x="47051" y="82161"/>
                    <a:pt x="47542" y="97917"/>
                  </a:cubicBezTo>
                  <a:cubicBezTo>
                    <a:pt x="49336" y="157256"/>
                    <a:pt x="123639" y="158881"/>
                    <a:pt x="117650" y="233750"/>
                  </a:cubicBezTo>
                  <a:cubicBezTo>
                    <a:pt x="117121" y="240400"/>
                    <a:pt x="113494" y="248372"/>
                    <a:pt x="113550" y="254418"/>
                  </a:cubicBezTo>
                  <a:cubicBezTo>
                    <a:pt x="113626" y="261729"/>
                    <a:pt x="124130" y="278146"/>
                    <a:pt x="112115" y="281773"/>
                  </a:cubicBezTo>
                  <a:cubicBezTo>
                    <a:pt x="102631" y="284645"/>
                    <a:pt x="96151" y="277787"/>
                    <a:pt x="91239" y="270514"/>
                  </a:cubicBezTo>
                  <a:cubicBezTo>
                    <a:pt x="76220" y="248259"/>
                    <a:pt x="91107" y="236130"/>
                    <a:pt x="91050" y="215236"/>
                  </a:cubicBezTo>
                  <a:cubicBezTo>
                    <a:pt x="90937" y="175960"/>
                    <a:pt x="47428" y="162225"/>
                    <a:pt x="36774" y="129315"/>
                  </a:cubicBezTo>
                  <a:cubicBezTo>
                    <a:pt x="23455" y="88188"/>
                    <a:pt x="60237" y="29981"/>
                    <a:pt x="11118" y="8747"/>
                  </a:cubicBezTo>
                  <a:cubicBezTo>
                    <a:pt x="8133" y="7462"/>
                    <a:pt x="633" y="6593"/>
                    <a:pt x="274" y="6159"/>
                  </a:cubicBezTo>
                  <a:close/>
                </a:path>
              </a:pathLst>
            </a:custGeom>
            <a:grpFill/>
            <a:ln w="18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082FCE6F-D4E0-A43D-D7A0-1E4A0C1554D3}"/>
                </a:ext>
              </a:extLst>
            </p:cNvPr>
            <p:cNvSpPr/>
            <p:nvPr/>
          </p:nvSpPr>
          <p:spPr>
            <a:xfrm>
              <a:off x="5869458" y="-2628218"/>
              <a:ext cx="93109" cy="186051"/>
            </a:xfrm>
            <a:custGeom>
              <a:avLst/>
              <a:gdLst>
                <a:gd name="connsiteX0" fmla="*/ 89382 w 93109"/>
                <a:gd name="connsiteY0" fmla="*/ 182809 h 186051"/>
                <a:gd name="connsiteX1" fmla="*/ 66806 w 93109"/>
                <a:gd name="connsiteY1" fmla="*/ 174440 h 186051"/>
                <a:gd name="connsiteX2" fmla="*/ 37750 w 93109"/>
                <a:gd name="connsiteY2" fmla="*/ 84023 h 186051"/>
                <a:gd name="connsiteX3" fmla="*/ 2914 w 93109"/>
                <a:gd name="connsiteY3" fmla="*/ 17939 h 186051"/>
                <a:gd name="connsiteX4" fmla="*/ 2328 w 93109"/>
                <a:gd name="connsiteY4" fmla="*/ 10 h 186051"/>
                <a:gd name="connsiteX5" fmla="*/ 14853 w 93109"/>
                <a:gd name="connsiteY5" fmla="*/ 24532 h 186051"/>
                <a:gd name="connsiteX6" fmla="*/ 40376 w 93109"/>
                <a:gd name="connsiteY6" fmla="*/ 50490 h 186051"/>
                <a:gd name="connsiteX7" fmla="*/ 70320 w 93109"/>
                <a:gd name="connsiteY7" fmla="*/ 117348 h 186051"/>
                <a:gd name="connsiteX8" fmla="*/ 89363 w 93109"/>
                <a:gd name="connsiteY8" fmla="*/ 182790 h 186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109" h="186051">
                  <a:moveTo>
                    <a:pt x="89382" y="182809"/>
                  </a:moveTo>
                  <a:cubicBezTo>
                    <a:pt x="80975" y="191197"/>
                    <a:pt x="71378" y="181468"/>
                    <a:pt x="66806" y="174440"/>
                  </a:cubicBezTo>
                  <a:cubicBezTo>
                    <a:pt x="46479" y="143249"/>
                    <a:pt x="45043" y="118331"/>
                    <a:pt x="37750" y="84023"/>
                  </a:cubicBezTo>
                  <a:cubicBezTo>
                    <a:pt x="30817" y="51434"/>
                    <a:pt x="12001" y="43292"/>
                    <a:pt x="2914" y="17939"/>
                  </a:cubicBezTo>
                  <a:cubicBezTo>
                    <a:pt x="1705" y="14538"/>
                    <a:pt x="-2641" y="2051"/>
                    <a:pt x="2328" y="10"/>
                  </a:cubicBezTo>
                  <a:cubicBezTo>
                    <a:pt x="3594" y="-519"/>
                    <a:pt x="10962" y="19393"/>
                    <a:pt x="14853" y="24532"/>
                  </a:cubicBezTo>
                  <a:cubicBezTo>
                    <a:pt x="21863" y="33808"/>
                    <a:pt x="33103" y="41440"/>
                    <a:pt x="40376" y="50490"/>
                  </a:cubicBezTo>
                  <a:cubicBezTo>
                    <a:pt x="57927" y="72367"/>
                    <a:pt x="59287" y="93658"/>
                    <a:pt x="70320" y="117348"/>
                  </a:cubicBezTo>
                  <a:cubicBezTo>
                    <a:pt x="76158" y="129892"/>
                    <a:pt x="102814" y="169377"/>
                    <a:pt x="89363" y="182790"/>
                  </a:cubicBezTo>
                  <a:close/>
                </a:path>
              </a:pathLst>
            </a:custGeom>
            <a:grpFill/>
            <a:ln w="18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B0191823-D27F-7B37-79CC-FC6FE42BDBC0}"/>
                </a:ext>
              </a:extLst>
            </p:cNvPr>
            <p:cNvSpPr/>
            <p:nvPr/>
          </p:nvSpPr>
          <p:spPr>
            <a:xfrm>
              <a:off x="5804420" y="-2928774"/>
              <a:ext cx="63151" cy="36650"/>
            </a:xfrm>
            <a:custGeom>
              <a:avLst/>
              <a:gdLst>
                <a:gd name="connsiteX0" fmla="*/ 47283 w 63151"/>
                <a:gd name="connsiteY0" fmla="*/ 240 h 36650"/>
                <a:gd name="connsiteX1" fmla="*/ 58203 w 63151"/>
                <a:gd name="connsiteY1" fmla="*/ 25763 h 36650"/>
                <a:gd name="connsiteX2" fmla="*/ 809 w 63151"/>
                <a:gd name="connsiteY2" fmla="*/ 7533 h 36650"/>
                <a:gd name="connsiteX3" fmla="*/ 30167 w 63151"/>
                <a:gd name="connsiteY3" fmla="*/ 8062 h 36650"/>
                <a:gd name="connsiteX4" fmla="*/ 47302 w 63151"/>
                <a:gd name="connsiteY4" fmla="*/ 222 h 36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51" h="36650">
                  <a:moveTo>
                    <a:pt x="47283" y="240"/>
                  </a:moveTo>
                  <a:cubicBezTo>
                    <a:pt x="61622" y="-2178"/>
                    <a:pt x="68536" y="14164"/>
                    <a:pt x="58203" y="25763"/>
                  </a:cubicBezTo>
                  <a:cubicBezTo>
                    <a:pt x="37837" y="48661"/>
                    <a:pt x="-6521" y="31998"/>
                    <a:pt x="809" y="7533"/>
                  </a:cubicBezTo>
                  <a:cubicBezTo>
                    <a:pt x="4776" y="-5748"/>
                    <a:pt x="22289" y="8591"/>
                    <a:pt x="30167" y="8062"/>
                  </a:cubicBezTo>
                  <a:cubicBezTo>
                    <a:pt x="35948" y="7684"/>
                    <a:pt x="42050" y="1110"/>
                    <a:pt x="47302" y="222"/>
                  </a:cubicBezTo>
                  <a:close/>
                </a:path>
              </a:pathLst>
            </a:custGeom>
            <a:grpFill/>
            <a:ln w="18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E2E5306B-BE9A-0BEA-4C35-9285116051B8}"/>
                </a:ext>
              </a:extLst>
            </p:cNvPr>
            <p:cNvSpPr/>
            <p:nvPr/>
          </p:nvSpPr>
          <p:spPr>
            <a:xfrm>
              <a:off x="5234817" y="-2674926"/>
              <a:ext cx="63126" cy="34694"/>
            </a:xfrm>
            <a:custGeom>
              <a:avLst/>
              <a:gdLst>
                <a:gd name="connsiteX0" fmla="*/ 1992 w 63126"/>
                <a:gd name="connsiteY0" fmla="*/ 12202 h 34694"/>
                <a:gd name="connsiteX1" fmla="*/ 20563 w 63126"/>
                <a:gd name="connsiteY1" fmla="*/ 9161 h 34694"/>
                <a:gd name="connsiteX2" fmla="*/ 63127 w 63126"/>
                <a:gd name="connsiteY2" fmla="*/ 10691 h 34694"/>
                <a:gd name="connsiteX3" fmla="*/ 21187 w 63126"/>
                <a:gd name="connsiteY3" fmla="*/ 34249 h 34694"/>
                <a:gd name="connsiteX4" fmla="*/ 1973 w 63126"/>
                <a:gd name="connsiteY4" fmla="*/ 12221 h 34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126" h="34694">
                  <a:moveTo>
                    <a:pt x="1992" y="12202"/>
                  </a:moveTo>
                  <a:cubicBezTo>
                    <a:pt x="5714" y="9255"/>
                    <a:pt x="15878" y="10521"/>
                    <a:pt x="20563" y="9161"/>
                  </a:cubicBezTo>
                  <a:cubicBezTo>
                    <a:pt x="29915" y="6440"/>
                    <a:pt x="63221" y="-10902"/>
                    <a:pt x="63127" y="10691"/>
                  </a:cubicBezTo>
                  <a:cubicBezTo>
                    <a:pt x="63051" y="29432"/>
                    <a:pt x="36546" y="36649"/>
                    <a:pt x="21187" y="34249"/>
                  </a:cubicBezTo>
                  <a:cubicBezTo>
                    <a:pt x="13649" y="33059"/>
                    <a:pt x="-6301" y="18777"/>
                    <a:pt x="1973" y="12221"/>
                  </a:cubicBezTo>
                  <a:close/>
                </a:path>
              </a:pathLst>
            </a:custGeom>
            <a:grpFill/>
            <a:ln w="188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548708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65B57-A3CB-E39C-CB36-E13958313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ACC85-CB2A-ADE6-58A2-C41DD8441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8975"/>
            <a:ext cx="6695536" cy="4351338"/>
          </a:xfrm>
        </p:spPr>
        <p:txBody>
          <a:bodyPr/>
          <a:lstStyle/>
          <a:p>
            <a:r>
              <a:rPr lang="en-US" sz="3600" dirty="0"/>
              <a:t>Mentimeter: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600" dirty="0"/>
              <a:t>What are the biggest strengths of your </a:t>
            </a:r>
            <a:r>
              <a:rPr lang="en-GB" sz="3600" b="1" dirty="0"/>
              <a:t>organisation</a:t>
            </a:r>
            <a:r>
              <a:rPr lang="en-GB" sz="3600" dirty="0"/>
              <a:t>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3600" dirty="0"/>
              <a:t>What is the biggest strength of this </a:t>
            </a:r>
            <a:r>
              <a:rPr lang="en-GB" sz="3600" b="1" dirty="0"/>
              <a:t>network</a:t>
            </a:r>
            <a:r>
              <a:rPr lang="en-GB" sz="3600" dirty="0"/>
              <a:t>? (one word)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27A3E7F-7EC7-1E83-2168-4ACE9987E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Strengths Based Approach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018541C-03AE-4A05-A56C-6163362ADC68}"/>
              </a:ext>
            </a:extLst>
          </p:cNvPr>
          <p:cNvGrpSpPr/>
          <p:nvPr/>
        </p:nvGrpSpPr>
        <p:grpSpPr>
          <a:xfrm>
            <a:off x="569561" y="5325898"/>
            <a:ext cx="10825804" cy="1140395"/>
            <a:chOff x="569561" y="5456734"/>
            <a:chExt cx="10825804" cy="1140395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9DD2445-72BF-6BA7-E4AC-316192B2D60C}"/>
                </a:ext>
              </a:extLst>
            </p:cNvPr>
            <p:cNvSpPr/>
            <p:nvPr/>
          </p:nvSpPr>
          <p:spPr>
            <a:xfrm rot="16200000">
              <a:off x="5622224" y="671681"/>
              <a:ext cx="853980" cy="10692302"/>
            </a:xfrm>
            <a:custGeom>
              <a:avLst/>
              <a:gdLst>
                <a:gd name="connsiteX0" fmla="*/ 82676 w 3081153"/>
                <a:gd name="connsiteY0" fmla="*/ 4354267 h 5368488"/>
                <a:gd name="connsiteX1" fmla="*/ 585344 w 3081153"/>
                <a:gd name="connsiteY1" fmla="*/ 5354060 h 5368488"/>
                <a:gd name="connsiteX2" fmla="*/ 1912647 w 3081153"/>
                <a:gd name="connsiteY2" fmla="*/ 5331951 h 5368488"/>
                <a:gd name="connsiteX3" fmla="*/ 2688959 w 3081153"/>
                <a:gd name="connsiteY3" fmla="*/ 5252640 h 5368488"/>
                <a:gd name="connsiteX4" fmla="*/ 2927506 w 3081153"/>
                <a:gd name="connsiteY4" fmla="*/ 5127237 h 5368488"/>
                <a:gd name="connsiteX5" fmla="*/ 3081014 w 3081153"/>
                <a:gd name="connsiteY5" fmla="*/ 4511088 h 5368488"/>
                <a:gd name="connsiteX6" fmla="*/ 3053395 w 3081153"/>
                <a:gd name="connsiteY6" fmla="*/ 753682 h 5368488"/>
                <a:gd name="connsiteX7" fmla="*/ 2596263 w 3081153"/>
                <a:gd name="connsiteY7" fmla="*/ 77641 h 5368488"/>
                <a:gd name="connsiteX8" fmla="*/ 2159714 w 3081153"/>
                <a:gd name="connsiteY8" fmla="*/ 5399 h 5368488"/>
                <a:gd name="connsiteX9" fmla="*/ 766143 w 3081153"/>
                <a:gd name="connsiteY9" fmla="*/ 395 h 5368488"/>
                <a:gd name="connsiteX10" fmla="*/ 164917 w 3081153"/>
                <a:gd name="connsiteY10" fmla="*/ 192086 h 5368488"/>
                <a:gd name="connsiteX11" fmla="*/ 3760 w 3081153"/>
                <a:gd name="connsiteY11" fmla="*/ 988293 h 536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81153" h="5368488">
                  <a:moveTo>
                    <a:pt x="82676" y="4354267"/>
                  </a:moveTo>
                  <a:cubicBezTo>
                    <a:pt x="154698" y="5117420"/>
                    <a:pt x="229498" y="5287609"/>
                    <a:pt x="585344" y="5354060"/>
                  </a:cubicBezTo>
                  <a:cubicBezTo>
                    <a:pt x="916531" y="5367136"/>
                    <a:pt x="1121885" y="5386808"/>
                    <a:pt x="1912647" y="5331951"/>
                  </a:cubicBezTo>
                  <a:lnTo>
                    <a:pt x="2688959" y="5252640"/>
                  </a:lnTo>
                  <a:cubicBezTo>
                    <a:pt x="2804931" y="5230444"/>
                    <a:pt x="2883152" y="5187725"/>
                    <a:pt x="2927506" y="5127237"/>
                  </a:cubicBezTo>
                  <a:cubicBezTo>
                    <a:pt x="3031808" y="4984786"/>
                    <a:pt x="3084239" y="4780312"/>
                    <a:pt x="3081014" y="4511088"/>
                  </a:cubicBezTo>
                  <a:lnTo>
                    <a:pt x="3053395" y="753682"/>
                  </a:lnTo>
                  <a:cubicBezTo>
                    <a:pt x="3068519" y="422321"/>
                    <a:pt x="2917678" y="192632"/>
                    <a:pt x="2596263" y="77641"/>
                  </a:cubicBezTo>
                  <a:cubicBezTo>
                    <a:pt x="2471656" y="33045"/>
                    <a:pt x="2324841" y="4904"/>
                    <a:pt x="2159714" y="5399"/>
                  </a:cubicBezTo>
                  <a:cubicBezTo>
                    <a:pt x="1407897" y="7579"/>
                    <a:pt x="943921" y="5598"/>
                    <a:pt x="766143" y="395"/>
                  </a:cubicBezTo>
                  <a:cubicBezTo>
                    <a:pt x="548638" y="-6046"/>
                    <a:pt x="348147" y="66632"/>
                    <a:pt x="164917" y="192086"/>
                  </a:cubicBezTo>
                  <a:cubicBezTo>
                    <a:pt x="61099" y="348210"/>
                    <a:pt x="-18512" y="642358"/>
                    <a:pt x="3760" y="988293"/>
                  </a:cubicBezTo>
                  <a:close/>
                </a:path>
              </a:pathLst>
            </a:custGeom>
            <a:solidFill>
              <a:schemeClr val="accent5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ADBE855-E45E-CBF3-B4D7-47038B1D14A0}"/>
                </a:ext>
              </a:extLst>
            </p:cNvPr>
            <p:cNvSpPr txBox="1"/>
            <p:nvPr/>
          </p:nvSpPr>
          <p:spPr>
            <a:xfrm>
              <a:off x="1052842" y="5800650"/>
              <a:ext cx="99568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Do the best at what you are best at for the benefit of others.</a:t>
              </a:r>
              <a:r>
                <a:rPr kumimoji="0" lang="en-US" sz="2400" b="1" u="none" strike="noStrike" kern="1200" cap="none" spc="0" normalizeH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 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– Charles Handy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D188F4F7-6251-7880-07C8-F6B01589F3CE}"/>
                </a:ext>
              </a:extLst>
            </p:cNvPr>
            <p:cNvSpPr/>
            <p:nvPr/>
          </p:nvSpPr>
          <p:spPr>
            <a:xfrm>
              <a:off x="569561" y="5456734"/>
              <a:ext cx="592348" cy="395833"/>
            </a:xfrm>
            <a:custGeom>
              <a:avLst/>
              <a:gdLst>
                <a:gd name="connsiteX0" fmla="*/ 885694 w 2159762"/>
                <a:gd name="connsiteY0" fmla="*/ 0 h 1443249"/>
                <a:gd name="connsiteX1" fmla="*/ 458051 w 2159762"/>
                <a:gd name="connsiteY1" fmla="*/ 118911 h 1443249"/>
                <a:gd name="connsiteX2" fmla="*/ 126528 w 2159762"/>
                <a:gd name="connsiteY2" fmla="*/ 450157 h 1443249"/>
                <a:gd name="connsiteX3" fmla="*/ 0 w 2159762"/>
                <a:gd name="connsiteY3" fmla="*/ 925464 h 1443249"/>
                <a:gd name="connsiteX4" fmla="*/ 30731 w 2159762"/>
                <a:gd name="connsiteY4" fmla="*/ 1123137 h 1443249"/>
                <a:gd name="connsiteX5" fmla="*/ 484829 w 2159762"/>
                <a:gd name="connsiteY5" fmla="*/ 1443249 h 1443249"/>
                <a:gd name="connsiteX6" fmla="*/ 956896 w 2159762"/>
                <a:gd name="connsiteY6" fmla="*/ 1002981 h 1443249"/>
                <a:gd name="connsiteX7" fmla="*/ 583686 w 2159762"/>
                <a:gd name="connsiteY7" fmla="*/ 572585 h 1443249"/>
                <a:gd name="connsiteX8" fmla="*/ 558506 w 2159762"/>
                <a:gd name="connsiteY8" fmla="*/ 368845 h 1443249"/>
                <a:gd name="connsiteX9" fmla="*/ 558450 w 2159762"/>
                <a:gd name="connsiteY9" fmla="*/ 368380 h 1443249"/>
                <a:gd name="connsiteX10" fmla="*/ 584579 w 2159762"/>
                <a:gd name="connsiteY10" fmla="*/ 338892 h 1443249"/>
                <a:gd name="connsiteX11" fmla="*/ 900956 w 2159762"/>
                <a:gd name="connsiteY11" fmla="*/ 171953 h 1443249"/>
                <a:gd name="connsiteX12" fmla="*/ 997076 w 2159762"/>
                <a:gd name="connsiteY12" fmla="*/ 136577 h 1443249"/>
                <a:gd name="connsiteX13" fmla="*/ 1022342 w 2159762"/>
                <a:gd name="connsiteY13" fmla="*/ 85909 h 1443249"/>
                <a:gd name="connsiteX14" fmla="*/ 984420 w 2159762"/>
                <a:gd name="connsiteY14" fmla="*/ 22765 h 1443249"/>
                <a:gd name="connsiteX15" fmla="*/ 885679 w 2159762"/>
                <a:gd name="connsiteY15" fmla="*/ 15 h 1443249"/>
                <a:gd name="connsiteX16" fmla="*/ 2023095 w 2159762"/>
                <a:gd name="connsiteY16" fmla="*/ 0 h 1443249"/>
                <a:gd name="connsiteX17" fmla="*/ 1595468 w 2159762"/>
                <a:gd name="connsiteY17" fmla="*/ 118911 h 1443249"/>
                <a:gd name="connsiteX18" fmla="*/ 1263929 w 2159762"/>
                <a:gd name="connsiteY18" fmla="*/ 450157 h 1443249"/>
                <a:gd name="connsiteX19" fmla="*/ 1137402 w 2159762"/>
                <a:gd name="connsiteY19" fmla="*/ 925464 h 1443249"/>
                <a:gd name="connsiteX20" fmla="*/ 1168132 w 2159762"/>
                <a:gd name="connsiteY20" fmla="*/ 1123137 h 1443249"/>
                <a:gd name="connsiteX21" fmla="*/ 1622230 w 2159762"/>
                <a:gd name="connsiteY21" fmla="*/ 1443249 h 1443249"/>
                <a:gd name="connsiteX22" fmla="*/ 2094286 w 2159762"/>
                <a:gd name="connsiteY22" fmla="*/ 1002981 h 1443249"/>
                <a:gd name="connsiteX23" fmla="*/ 1721057 w 2159762"/>
                <a:gd name="connsiteY23" fmla="*/ 572585 h 1443249"/>
                <a:gd name="connsiteX24" fmla="*/ 1695881 w 2159762"/>
                <a:gd name="connsiteY24" fmla="*/ 368845 h 1443249"/>
                <a:gd name="connsiteX25" fmla="*/ 1695866 w 2159762"/>
                <a:gd name="connsiteY25" fmla="*/ 368380 h 1443249"/>
                <a:gd name="connsiteX26" fmla="*/ 1721995 w 2159762"/>
                <a:gd name="connsiteY26" fmla="*/ 338892 h 1443249"/>
                <a:gd name="connsiteX27" fmla="*/ 2038346 w 2159762"/>
                <a:gd name="connsiteY27" fmla="*/ 171953 h 1443249"/>
                <a:gd name="connsiteX28" fmla="*/ 2134477 w 2159762"/>
                <a:gd name="connsiteY28" fmla="*/ 136577 h 1443249"/>
                <a:gd name="connsiteX29" fmla="*/ 2159762 w 2159762"/>
                <a:gd name="connsiteY29" fmla="*/ 85909 h 1443249"/>
                <a:gd name="connsiteX30" fmla="*/ 2121836 w 2159762"/>
                <a:gd name="connsiteY30" fmla="*/ 22765 h 1443249"/>
                <a:gd name="connsiteX31" fmla="*/ 2023081 w 2159762"/>
                <a:gd name="connsiteY31" fmla="*/ 15 h 14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159762" h="1443249">
                  <a:moveTo>
                    <a:pt x="885694" y="0"/>
                  </a:moveTo>
                  <a:cubicBezTo>
                    <a:pt x="737283" y="0"/>
                    <a:pt x="594744" y="39624"/>
                    <a:pt x="458051" y="118911"/>
                  </a:cubicBezTo>
                  <a:cubicBezTo>
                    <a:pt x="321419" y="198186"/>
                    <a:pt x="210900" y="308600"/>
                    <a:pt x="126528" y="450157"/>
                  </a:cubicBezTo>
                  <a:cubicBezTo>
                    <a:pt x="42171" y="591743"/>
                    <a:pt x="0" y="750159"/>
                    <a:pt x="0" y="925464"/>
                  </a:cubicBezTo>
                  <a:cubicBezTo>
                    <a:pt x="0" y="997723"/>
                    <a:pt x="10371" y="1063548"/>
                    <a:pt x="30731" y="1123137"/>
                  </a:cubicBezTo>
                  <a:cubicBezTo>
                    <a:pt x="86818" y="1307861"/>
                    <a:pt x="268816" y="1443249"/>
                    <a:pt x="484829" y="1443249"/>
                  </a:cubicBezTo>
                  <a:cubicBezTo>
                    <a:pt x="745529" y="1443249"/>
                    <a:pt x="956896" y="1246105"/>
                    <a:pt x="956896" y="1002981"/>
                  </a:cubicBezTo>
                  <a:cubicBezTo>
                    <a:pt x="956896" y="791452"/>
                    <a:pt x="796928" y="614932"/>
                    <a:pt x="583686" y="572585"/>
                  </a:cubicBezTo>
                  <a:cubicBezTo>
                    <a:pt x="514168" y="551316"/>
                    <a:pt x="511310" y="426720"/>
                    <a:pt x="558506" y="368845"/>
                  </a:cubicBezTo>
                  <a:lnTo>
                    <a:pt x="558450" y="368380"/>
                  </a:lnTo>
                  <a:cubicBezTo>
                    <a:pt x="566621" y="358376"/>
                    <a:pt x="575174" y="348502"/>
                    <a:pt x="584579" y="338892"/>
                  </a:cubicBezTo>
                  <a:cubicBezTo>
                    <a:pt x="657160" y="264731"/>
                    <a:pt x="762550" y="209098"/>
                    <a:pt x="900956" y="171953"/>
                  </a:cubicBezTo>
                  <a:cubicBezTo>
                    <a:pt x="948122" y="158431"/>
                    <a:pt x="980157" y="146697"/>
                    <a:pt x="997076" y="136577"/>
                  </a:cubicBezTo>
                  <a:cubicBezTo>
                    <a:pt x="1013849" y="126456"/>
                    <a:pt x="1022342" y="109537"/>
                    <a:pt x="1022342" y="85909"/>
                  </a:cubicBezTo>
                  <a:cubicBezTo>
                    <a:pt x="1022342" y="59030"/>
                    <a:pt x="1009717" y="38027"/>
                    <a:pt x="984420" y="22765"/>
                  </a:cubicBezTo>
                  <a:cubicBezTo>
                    <a:pt x="959154" y="7646"/>
                    <a:pt x="926253" y="15"/>
                    <a:pt x="885679" y="15"/>
                  </a:cubicBezTo>
                  <a:close/>
                  <a:moveTo>
                    <a:pt x="2023095" y="0"/>
                  </a:moveTo>
                  <a:cubicBezTo>
                    <a:pt x="1874654" y="0"/>
                    <a:pt x="1732149" y="39624"/>
                    <a:pt x="1595468" y="118911"/>
                  </a:cubicBezTo>
                  <a:cubicBezTo>
                    <a:pt x="1458790" y="198186"/>
                    <a:pt x="1348271" y="308600"/>
                    <a:pt x="1263929" y="450157"/>
                  </a:cubicBezTo>
                  <a:cubicBezTo>
                    <a:pt x="1179573" y="591743"/>
                    <a:pt x="1137402" y="750159"/>
                    <a:pt x="1137402" y="925464"/>
                  </a:cubicBezTo>
                  <a:cubicBezTo>
                    <a:pt x="1137402" y="997723"/>
                    <a:pt x="1147744" y="1063548"/>
                    <a:pt x="1168132" y="1123137"/>
                  </a:cubicBezTo>
                  <a:cubicBezTo>
                    <a:pt x="1224234" y="1307861"/>
                    <a:pt x="1406221" y="1443249"/>
                    <a:pt x="1622230" y="1443249"/>
                  </a:cubicBezTo>
                  <a:cubicBezTo>
                    <a:pt x="1882930" y="1443249"/>
                    <a:pt x="2094286" y="1246105"/>
                    <a:pt x="2094286" y="1002981"/>
                  </a:cubicBezTo>
                  <a:cubicBezTo>
                    <a:pt x="2094286" y="791452"/>
                    <a:pt x="1934303" y="614932"/>
                    <a:pt x="1721057" y="572585"/>
                  </a:cubicBezTo>
                  <a:cubicBezTo>
                    <a:pt x="1651539" y="551316"/>
                    <a:pt x="1648685" y="426720"/>
                    <a:pt x="1695881" y="368845"/>
                  </a:cubicBezTo>
                  <a:lnTo>
                    <a:pt x="1695866" y="368380"/>
                  </a:lnTo>
                  <a:cubicBezTo>
                    <a:pt x="1704011" y="358376"/>
                    <a:pt x="1712579" y="348502"/>
                    <a:pt x="1721995" y="338892"/>
                  </a:cubicBezTo>
                  <a:cubicBezTo>
                    <a:pt x="1794592" y="264731"/>
                    <a:pt x="1899954" y="209098"/>
                    <a:pt x="2038346" y="171953"/>
                  </a:cubicBezTo>
                  <a:cubicBezTo>
                    <a:pt x="2085542" y="158431"/>
                    <a:pt x="2117591" y="146697"/>
                    <a:pt x="2134477" y="136577"/>
                  </a:cubicBezTo>
                  <a:cubicBezTo>
                    <a:pt x="2151235" y="126456"/>
                    <a:pt x="2159762" y="109537"/>
                    <a:pt x="2159762" y="85909"/>
                  </a:cubicBezTo>
                  <a:cubicBezTo>
                    <a:pt x="2159762" y="59030"/>
                    <a:pt x="2147107" y="38027"/>
                    <a:pt x="2121836" y="22765"/>
                  </a:cubicBezTo>
                  <a:cubicBezTo>
                    <a:pt x="2096540" y="7646"/>
                    <a:pt x="2063628" y="15"/>
                    <a:pt x="2023081" y="15"/>
                  </a:cubicBezTo>
                  <a:close/>
                </a:path>
              </a:pathLst>
            </a:custGeom>
            <a:solidFill>
              <a:schemeClr val="accent2"/>
            </a:solidFill>
            <a:ln w="37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9310C70-252E-A249-9674-ED151F260429}"/>
                </a:ext>
              </a:extLst>
            </p:cNvPr>
            <p:cNvSpPr/>
            <p:nvPr/>
          </p:nvSpPr>
          <p:spPr>
            <a:xfrm rot="10800000">
              <a:off x="10761453" y="6201296"/>
              <a:ext cx="592348" cy="395833"/>
            </a:xfrm>
            <a:custGeom>
              <a:avLst/>
              <a:gdLst>
                <a:gd name="connsiteX0" fmla="*/ 885694 w 2159762"/>
                <a:gd name="connsiteY0" fmla="*/ 0 h 1443249"/>
                <a:gd name="connsiteX1" fmla="*/ 458051 w 2159762"/>
                <a:gd name="connsiteY1" fmla="*/ 118911 h 1443249"/>
                <a:gd name="connsiteX2" fmla="*/ 126528 w 2159762"/>
                <a:gd name="connsiteY2" fmla="*/ 450157 h 1443249"/>
                <a:gd name="connsiteX3" fmla="*/ 0 w 2159762"/>
                <a:gd name="connsiteY3" fmla="*/ 925464 h 1443249"/>
                <a:gd name="connsiteX4" fmla="*/ 30731 w 2159762"/>
                <a:gd name="connsiteY4" fmla="*/ 1123137 h 1443249"/>
                <a:gd name="connsiteX5" fmla="*/ 484829 w 2159762"/>
                <a:gd name="connsiteY5" fmla="*/ 1443249 h 1443249"/>
                <a:gd name="connsiteX6" fmla="*/ 956896 w 2159762"/>
                <a:gd name="connsiteY6" fmla="*/ 1002981 h 1443249"/>
                <a:gd name="connsiteX7" fmla="*/ 583686 w 2159762"/>
                <a:gd name="connsiteY7" fmla="*/ 572585 h 1443249"/>
                <a:gd name="connsiteX8" fmla="*/ 558506 w 2159762"/>
                <a:gd name="connsiteY8" fmla="*/ 368845 h 1443249"/>
                <a:gd name="connsiteX9" fmla="*/ 558450 w 2159762"/>
                <a:gd name="connsiteY9" fmla="*/ 368380 h 1443249"/>
                <a:gd name="connsiteX10" fmla="*/ 584579 w 2159762"/>
                <a:gd name="connsiteY10" fmla="*/ 338892 h 1443249"/>
                <a:gd name="connsiteX11" fmla="*/ 900956 w 2159762"/>
                <a:gd name="connsiteY11" fmla="*/ 171953 h 1443249"/>
                <a:gd name="connsiteX12" fmla="*/ 997076 w 2159762"/>
                <a:gd name="connsiteY12" fmla="*/ 136577 h 1443249"/>
                <a:gd name="connsiteX13" fmla="*/ 1022342 w 2159762"/>
                <a:gd name="connsiteY13" fmla="*/ 85909 h 1443249"/>
                <a:gd name="connsiteX14" fmla="*/ 984420 w 2159762"/>
                <a:gd name="connsiteY14" fmla="*/ 22765 h 1443249"/>
                <a:gd name="connsiteX15" fmla="*/ 885679 w 2159762"/>
                <a:gd name="connsiteY15" fmla="*/ 15 h 1443249"/>
                <a:gd name="connsiteX16" fmla="*/ 2023095 w 2159762"/>
                <a:gd name="connsiteY16" fmla="*/ 0 h 1443249"/>
                <a:gd name="connsiteX17" fmla="*/ 1595468 w 2159762"/>
                <a:gd name="connsiteY17" fmla="*/ 118911 h 1443249"/>
                <a:gd name="connsiteX18" fmla="*/ 1263929 w 2159762"/>
                <a:gd name="connsiteY18" fmla="*/ 450157 h 1443249"/>
                <a:gd name="connsiteX19" fmla="*/ 1137402 w 2159762"/>
                <a:gd name="connsiteY19" fmla="*/ 925464 h 1443249"/>
                <a:gd name="connsiteX20" fmla="*/ 1168132 w 2159762"/>
                <a:gd name="connsiteY20" fmla="*/ 1123137 h 1443249"/>
                <a:gd name="connsiteX21" fmla="*/ 1622230 w 2159762"/>
                <a:gd name="connsiteY21" fmla="*/ 1443249 h 1443249"/>
                <a:gd name="connsiteX22" fmla="*/ 2094286 w 2159762"/>
                <a:gd name="connsiteY22" fmla="*/ 1002981 h 1443249"/>
                <a:gd name="connsiteX23" fmla="*/ 1721057 w 2159762"/>
                <a:gd name="connsiteY23" fmla="*/ 572585 h 1443249"/>
                <a:gd name="connsiteX24" fmla="*/ 1695881 w 2159762"/>
                <a:gd name="connsiteY24" fmla="*/ 368845 h 1443249"/>
                <a:gd name="connsiteX25" fmla="*/ 1695866 w 2159762"/>
                <a:gd name="connsiteY25" fmla="*/ 368380 h 1443249"/>
                <a:gd name="connsiteX26" fmla="*/ 1721995 w 2159762"/>
                <a:gd name="connsiteY26" fmla="*/ 338892 h 1443249"/>
                <a:gd name="connsiteX27" fmla="*/ 2038346 w 2159762"/>
                <a:gd name="connsiteY27" fmla="*/ 171953 h 1443249"/>
                <a:gd name="connsiteX28" fmla="*/ 2134477 w 2159762"/>
                <a:gd name="connsiteY28" fmla="*/ 136577 h 1443249"/>
                <a:gd name="connsiteX29" fmla="*/ 2159762 w 2159762"/>
                <a:gd name="connsiteY29" fmla="*/ 85909 h 1443249"/>
                <a:gd name="connsiteX30" fmla="*/ 2121836 w 2159762"/>
                <a:gd name="connsiteY30" fmla="*/ 22765 h 1443249"/>
                <a:gd name="connsiteX31" fmla="*/ 2023081 w 2159762"/>
                <a:gd name="connsiteY31" fmla="*/ 15 h 14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159762" h="1443249">
                  <a:moveTo>
                    <a:pt x="885694" y="0"/>
                  </a:moveTo>
                  <a:cubicBezTo>
                    <a:pt x="737283" y="0"/>
                    <a:pt x="594744" y="39624"/>
                    <a:pt x="458051" y="118911"/>
                  </a:cubicBezTo>
                  <a:cubicBezTo>
                    <a:pt x="321419" y="198186"/>
                    <a:pt x="210900" y="308600"/>
                    <a:pt x="126528" y="450157"/>
                  </a:cubicBezTo>
                  <a:cubicBezTo>
                    <a:pt x="42171" y="591743"/>
                    <a:pt x="0" y="750159"/>
                    <a:pt x="0" y="925464"/>
                  </a:cubicBezTo>
                  <a:cubicBezTo>
                    <a:pt x="0" y="997723"/>
                    <a:pt x="10371" y="1063548"/>
                    <a:pt x="30731" y="1123137"/>
                  </a:cubicBezTo>
                  <a:cubicBezTo>
                    <a:pt x="86818" y="1307861"/>
                    <a:pt x="268816" y="1443249"/>
                    <a:pt x="484829" y="1443249"/>
                  </a:cubicBezTo>
                  <a:cubicBezTo>
                    <a:pt x="745529" y="1443249"/>
                    <a:pt x="956896" y="1246105"/>
                    <a:pt x="956896" y="1002981"/>
                  </a:cubicBezTo>
                  <a:cubicBezTo>
                    <a:pt x="956896" y="791452"/>
                    <a:pt x="796928" y="614932"/>
                    <a:pt x="583686" y="572585"/>
                  </a:cubicBezTo>
                  <a:cubicBezTo>
                    <a:pt x="514168" y="551316"/>
                    <a:pt x="511310" y="426720"/>
                    <a:pt x="558506" y="368845"/>
                  </a:cubicBezTo>
                  <a:lnTo>
                    <a:pt x="558450" y="368380"/>
                  </a:lnTo>
                  <a:cubicBezTo>
                    <a:pt x="566621" y="358376"/>
                    <a:pt x="575174" y="348502"/>
                    <a:pt x="584579" y="338892"/>
                  </a:cubicBezTo>
                  <a:cubicBezTo>
                    <a:pt x="657160" y="264731"/>
                    <a:pt x="762550" y="209098"/>
                    <a:pt x="900956" y="171953"/>
                  </a:cubicBezTo>
                  <a:cubicBezTo>
                    <a:pt x="948122" y="158431"/>
                    <a:pt x="980157" y="146697"/>
                    <a:pt x="997076" y="136577"/>
                  </a:cubicBezTo>
                  <a:cubicBezTo>
                    <a:pt x="1013849" y="126456"/>
                    <a:pt x="1022342" y="109537"/>
                    <a:pt x="1022342" y="85909"/>
                  </a:cubicBezTo>
                  <a:cubicBezTo>
                    <a:pt x="1022342" y="59030"/>
                    <a:pt x="1009717" y="38027"/>
                    <a:pt x="984420" y="22765"/>
                  </a:cubicBezTo>
                  <a:cubicBezTo>
                    <a:pt x="959154" y="7646"/>
                    <a:pt x="926253" y="15"/>
                    <a:pt x="885679" y="15"/>
                  </a:cubicBezTo>
                  <a:close/>
                  <a:moveTo>
                    <a:pt x="2023095" y="0"/>
                  </a:moveTo>
                  <a:cubicBezTo>
                    <a:pt x="1874654" y="0"/>
                    <a:pt x="1732149" y="39624"/>
                    <a:pt x="1595468" y="118911"/>
                  </a:cubicBezTo>
                  <a:cubicBezTo>
                    <a:pt x="1458790" y="198186"/>
                    <a:pt x="1348271" y="308600"/>
                    <a:pt x="1263929" y="450157"/>
                  </a:cubicBezTo>
                  <a:cubicBezTo>
                    <a:pt x="1179573" y="591743"/>
                    <a:pt x="1137402" y="750159"/>
                    <a:pt x="1137402" y="925464"/>
                  </a:cubicBezTo>
                  <a:cubicBezTo>
                    <a:pt x="1137402" y="997723"/>
                    <a:pt x="1147744" y="1063548"/>
                    <a:pt x="1168132" y="1123137"/>
                  </a:cubicBezTo>
                  <a:cubicBezTo>
                    <a:pt x="1224234" y="1307861"/>
                    <a:pt x="1406221" y="1443249"/>
                    <a:pt x="1622230" y="1443249"/>
                  </a:cubicBezTo>
                  <a:cubicBezTo>
                    <a:pt x="1882930" y="1443249"/>
                    <a:pt x="2094286" y="1246105"/>
                    <a:pt x="2094286" y="1002981"/>
                  </a:cubicBezTo>
                  <a:cubicBezTo>
                    <a:pt x="2094286" y="791452"/>
                    <a:pt x="1934303" y="614932"/>
                    <a:pt x="1721057" y="572585"/>
                  </a:cubicBezTo>
                  <a:cubicBezTo>
                    <a:pt x="1651539" y="551316"/>
                    <a:pt x="1648685" y="426720"/>
                    <a:pt x="1695881" y="368845"/>
                  </a:cubicBezTo>
                  <a:lnTo>
                    <a:pt x="1695866" y="368380"/>
                  </a:lnTo>
                  <a:cubicBezTo>
                    <a:pt x="1704011" y="358376"/>
                    <a:pt x="1712579" y="348502"/>
                    <a:pt x="1721995" y="338892"/>
                  </a:cubicBezTo>
                  <a:cubicBezTo>
                    <a:pt x="1794592" y="264731"/>
                    <a:pt x="1899954" y="209098"/>
                    <a:pt x="2038346" y="171953"/>
                  </a:cubicBezTo>
                  <a:cubicBezTo>
                    <a:pt x="2085542" y="158431"/>
                    <a:pt x="2117591" y="146697"/>
                    <a:pt x="2134477" y="136577"/>
                  </a:cubicBezTo>
                  <a:cubicBezTo>
                    <a:pt x="2151235" y="126456"/>
                    <a:pt x="2159762" y="109537"/>
                    <a:pt x="2159762" y="85909"/>
                  </a:cubicBezTo>
                  <a:cubicBezTo>
                    <a:pt x="2159762" y="59030"/>
                    <a:pt x="2147107" y="38027"/>
                    <a:pt x="2121836" y="22765"/>
                  </a:cubicBezTo>
                  <a:cubicBezTo>
                    <a:pt x="2096540" y="7646"/>
                    <a:pt x="2063628" y="15"/>
                    <a:pt x="2023081" y="15"/>
                  </a:cubicBezTo>
                  <a:close/>
                </a:path>
              </a:pathLst>
            </a:custGeom>
            <a:solidFill>
              <a:schemeClr val="accent2"/>
            </a:solidFill>
            <a:ln w="37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0D3D84C5-D2F2-8891-EB2D-D1D2DE6A38F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rcRect t="3896"/>
          <a:stretch>
            <a:fillRect/>
          </a:stretch>
        </p:blipFill>
        <p:spPr>
          <a:xfrm>
            <a:off x="8239985" y="1850690"/>
            <a:ext cx="2668437" cy="340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530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23A1F-793A-5325-79B0-F740409BD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96458E-F805-1873-489D-2963175EF7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170" y="1684440"/>
            <a:ext cx="7543082" cy="4351338"/>
          </a:xfrm>
        </p:spPr>
        <p:txBody>
          <a:bodyPr/>
          <a:lstStyle/>
          <a:p>
            <a:pPr lvl="0">
              <a:spcAft>
                <a:spcPts val="600"/>
              </a:spcAft>
            </a:pPr>
            <a:r>
              <a:rPr lang="en-GB" sz="2400" dirty="0" err="1"/>
              <a:t>Mentimeter</a:t>
            </a:r>
            <a:r>
              <a:rPr lang="en-GB" sz="2400" dirty="0"/>
              <a:t>: 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Rank the following ‘culture related leadership challenges’ in order of priority: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Preventing burnout &amp; protecting wellbeing 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Staying true to values while staying open 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Sharing power &amp; valuing lived experience 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Leading beyond crisis mode (including resource/funding issues)</a:t>
            </a:r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/>
              <a:t>Growing and keeping good leaders (including resource/funding issues)</a:t>
            </a:r>
            <a:endParaRPr lang="en-US" sz="1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1CA340-9FBE-B2EF-7F98-BE16DF6B3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Strengths Based Approach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120CD5F-23FE-445A-2149-3747527FB390}"/>
              </a:ext>
            </a:extLst>
          </p:cNvPr>
          <p:cNvGrpSpPr/>
          <p:nvPr/>
        </p:nvGrpSpPr>
        <p:grpSpPr>
          <a:xfrm>
            <a:off x="542026" y="5742524"/>
            <a:ext cx="10825804" cy="1140395"/>
            <a:chOff x="569561" y="5456734"/>
            <a:chExt cx="10825804" cy="1140395"/>
          </a:xfrm>
        </p:grpSpPr>
        <p:sp>
          <p:nvSpPr>
            <p:cNvPr id="35" name="Freeform: Shape 26">
              <a:extLst>
                <a:ext uri="{FF2B5EF4-FFF2-40B4-BE49-F238E27FC236}">
                  <a16:creationId xmlns:a16="http://schemas.microsoft.com/office/drawing/2014/main" id="{3C1BA521-9A5C-2689-415D-14A218760AE3}"/>
                </a:ext>
              </a:extLst>
            </p:cNvPr>
            <p:cNvSpPr/>
            <p:nvPr/>
          </p:nvSpPr>
          <p:spPr>
            <a:xfrm rot="16200000">
              <a:off x="5622224" y="671681"/>
              <a:ext cx="853980" cy="10692302"/>
            </a:xfrm>
            <a:custGeom>
              <a:avLst/>
              <a:gdLst>
                <a:gd name="connsiteX0" fmla="*/ 82676 w 3081153"/>
                <a:gd name="connsiteY0" fmla="*/ 4354267 h 5368488"/>
                <a:gd name="connsiteX1" fmla="*/ 585344 w 3081153"/>
                <a:gd name="connsiteY1" fmla="*/ 5354060 h 5368488"/>
                <a:gd name="connsiteX2" fmla="*/ 1912647 w 3081153"/>
                <a:gd name="connsiteY2" fmla="*/ 5331951 h 5368488"/>
                <a:gd name="connsiteX3" fmla="*/ 2688959 w 3081153"/>
                <a:gd name="connsiteY3" fmla="*/ 5252640 h 5368488"/>
                <a:gd name="connsiteX4" fmla="*/ 2927506 w 3081153"/>
                <a:gd name="connsiteY4" fmla="*/ 5127237 h 5368488"/>
                <a:gd name="connsiteX5" fmla="*/ 3081014 w 3081153"/>
                <a:gd name="connsiteY5" fmla="*/ 4511088 h 5368488"/>
                <a:gd name="connsiteX6" fmla="*/ 3053395 w 3081153"/>
                <a:gd name="connsiteY6" fmla="*/ 753682 h 5368488"/>
                <a:gd name="connsiteX7" fmla="*/ 2596263 w 3081153"/>
                <a:gd name="connsiteY7" fmla="*/ 77641 h 5368488"/>
                <a:gd name="connsiteX8" fmla="*/ 2159714 w 3081153"/>
                <a:gd name="connsiteY8" fmla="*/ 5399 h 5368488"/>
                <a:gd name="connsiteX9" fmla="*/ 766143 w 3081153"/>
                <a:gd name="connsiteY9" fmla="*/ 395 h 5368488"/>
                <a:gd name="connsiteX10" fmla="*/ 164917 w 3081153"/>
                <a:gd name="connsiteY10" fmla="*/ 192086 h 5368488"/>
                <a:gd name="connsiteX11" fmla="*/ 3760 w 3081153"/>
                <a:gd name="connsiteY11" fmla="*/ 988293 h 536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81153" h="5368488">
                  <a:moveTo>
                    <a:pt x="82676" y="4354267"/>
                  </a:moveTo>
                  <a:cubicBezTo>
                    <a:pt x="154698" y="5117420"/>
                    <a:pt x="229498" y="5287609"/>
                    <a:pt x="585344" y="5354060"/>
                  </a:cubicBezTo>
                  <a:cubicBezTo>
                    <a:pt x="916531" y="5367136"/>
                    <a:pt x="1121885" y="5386808"/>
                    <a:pt x="1912647" y="5331951"/>
                  </a:cubicBezTo>
                  <a:lnTo>
                    <a:pt x="2688959" y="5252640"/>
                  </a:lnTo>
                  <a:cubicBezTo>
                    <a:pt x="2804931" y="5230444"/>
                    <a:pt x="2883152" y="5187725"/>
                    <a:pt x="2927506" y="5127237"/>
                  </a:cubicBezTo>
                  <a:cubicBezTo>
                    <a:pt x="3031808" y="4984786"/>
                    <a:pt x="3084239" y="4780312"/>
                    <a:pt x="3081014" y="4511088"/>
                  </a:cubicBezTo>
                  <a:lnTo>
                    <a:pt x="3053395" y="753682"/>
                  </a:lnTo>
                  <a:cubicBezTo>
                    <a:pt x="3068519" y="422321"/>
                    <a:pt x="2917678" y="192632"/>
                    <a:pt x="2596263" y="77641"/>
                  </a:cubicBezTo>
                  <a:cubicBezTo>
                    <a:pt x="2471656" y="33045"/>
                    <a:pt x="2324841" y="4904"/>
                    <a:pt x="2159714" y="5399"/>
                  </a:cubicBezTo>
                  <a:cubicBezTo>
                    <a:pt x="1407897" y="7579"/>
                    <a:pt x="943921" y="5598"/>
                    <a:pt x="766143" y="395"/>
                  </a:cubicBezTo>
                  <a:cubicBezTo>
                    <a:pt x="548638" y="-6046"/>
                    <a:pt x="348147" y="66632"/>
                    <a:pt x="164917" y="192086"/>
                  </a:cubicBezTo>
                  <a:cubicBezTo>
                    <a:pt x="61099" y="348210"/>
                    <a:pt x="-18512" y="642358"/>
                    <a:pt x="3760" y="988293"/>
                  </a:cubicBezTo>
                  <a:close/>
                </a:path>
              </a:pathLst>
            </a:custGeom>
            <a:solidFill>
              <a:schemeClr val="accent5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25C57C2-4D37-BDDB-9CE5-21CB9C290DB1}"/>
                </a:ext>
              </a:extLst>
            </p:cNvPr>
            <p:cNvSpPr txBox="1"/>
            <p:nvPr/>
          </p:nvSpPr>
          <p:spPr>
            <a:xfrm>
              <a:off x="1052842" y="5800650"/>
              <a:ext cx="99568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Do the best at what you are best at for the benefit of others.</a:t>
              </a:r>
              <a:r>
                <a:rPr kumimoji="0" lang="en-US" sz="2400" b="1" u="none" strike="noStrike" kern="1200" cap="none" spc="0" normalizeH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Dreaming Outloud Pro" panose="03050502040302030504" pitchFamily="66" charset="0"/>
                  <a:cs typeface="Dreaming Outloud Pro" panose="03050502040302030504" pitchFamily="66" charset="0"/>
                </a:rPr>
                <a:t> </a:t>
              </a:r>
              <a:r>
                <a: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– Charles Handy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: Shape 28">
              <a:extLst>
                <a:ext uri="{FF2B5EF4-FFF2-40B4-BE49-F238E27FC236}">
                  <a16:creationId xmlns:a16="http://schemas.microsoft.com/office/drawing/2014/main" id="{DE9F1CB1-813D-0491-5C2C-46C1AB5B9B00}"/>
                </a:ext>
              </a:extLst>
            </p:cNvPr>
            <p:cNvSpPr/>
            <p:nvPr/>
          </p:nvSpPr>
          <p:spPr>
            <a:xfrm>
              <a:off x="569561" y="5456734"/>
              <a:ext cx="592348" cy="395833"/>
            </a:xfrm>
            <a:custGeom>
              <a:avLst/>
              <a:gdLst>
                <a:gd name="connsiteX0" fmla="*/ 885694 w 2159762"/>
                <a:gd name="connsiteY0" fmla="*/ 0 h 1443249"/>
                <a:gd name="connsiteX1" fmla="*/ 458051 w 2159762"/>
                <a:gd name="connsiteY1" fmla="*/ 118911 h 1443249"/>
                <a:gd name="connsiteX2" fmla="*/ 126528 w 2159762"/>
                <a:gd name="connsiteY2" fmla="*/ 450157 h 1443249"/>
                <a:gd name="connsiteX3" fmla="*/ 0 w 2159762"/>
                <a:gd name="connsiteY3" fmla="*/ 925464 h 1443249"/>
                <a:gd name="connsiteX4" fmla="*/ 30731 w 2159762"/>
                <a:gd name="connsiteY4" fmla="*/ 1123137 h 1443249"/>
                <a:gd name="connsiteX5" fmla="*/ 484829 w 2159762"/>
                <a:gd name="connsiteY5" fmla="*/ 1443249 h 1443249"/>
                <a:gd name="connsiteX6" fmla="*/ 956896 w 2159762"/>
                <a:gd name="connsiteY6" fmla="*/ 1002981 h 1443249"/>
                <a:gd name="connsiteX7" fmla="*/ 583686 w 2159762"/>
                <a:gd name="connsiteY7" fmla="*/ 572585 h 1443249"/>
                <a:gd name="connsiteX8" fmla="*/ 558506 w 2159762"/>
                <a:gd name="connsiteY8" fmla="*/ 368845 h 1443249"/>
                <a:gd name="connsiteX9" fmla="*/ 558450 w 2159762"/>
                <a:gd name="connsiteY9" fmla="*/ 368380 h 1443249"/>
                <a:gd name="connsiteX10" fmla="*/ 584579 w 2159762"/>
                <a:gd name="connsiteY10" fmla="*/ 338892 h 1443249"/>
                <a:gd name="connsiteX11" fmla="*/ 900956 w 2159762"/>
                <a:gd name="connsiteY11" fmla="*/ 171953 h 1443249"/>
                <a:gd name="connsiteX12" fmla="*/ 997076 w 2159762"/>
                <a:gd name="connsiteY12" fmla="*/ 136577 h 1443249"/>
                <a:gd name="connsiteX13" fmla="*/ 1022342 w 2159762"/>
                <a:gd name="connsiteY13" fmla="*/ 85909 h 1443249"/>
                <a:gd name="connsiteX14" fmla="*/ 984420 w 2159762"/>
                <a:gd name="connsiteY14" fmla="*/ 22765 h 1443249"/>
                <a:gd name="connsiteX15" fmla="*/ 885679 w 2159762"/>
                <a:gd name="connsiteY15" fmla="*/ 15 h 1443249"/>
                <a:gd name="connsiteX16" fmla="*/ 2023095 w 2159762"/>
                <a:gd name="connsiteY16" fmla="*/ 0 h 1443249"/>
                <a:gd name="connsiteX17" fmla="*/ 1595468 w 2159762"/>
                <a:gd name="connsiteY17" fmla="*/ 118911 h 1443249"/>
                <a:gd name="connsiteX18" fmla="*/ 1263929 w 2159762"/>
                <a:gd name="connsiteY18" fmla="*/ 450157 h 1443249"/>
                <a:gd name="connsiteX19" fmla="*/ 1137402 w 2159762"/>
                <a:gd name="connsiteY19" fmla="*/ 925464 h 1443249"/>
                <a:gd name="connsiteX20" fmla="*/ 1168132 w 2159762"/>
                <a:gd name="connsiteY20" fmla="*/ 1123137 h 1443249"/>
                <a:gd name="connsiteX21" fmla="*/ 1622230 w 2159762"/>
                <a:gd name="connsiteY21" fmla="*/ 1443249 h 1443249"/>
                <a:gd name="connsiteX22" fmla="*/ 2094286 w 2159762"/>
                <a:gd name="connsiteY22" fmla="*/ 1002981 h 1443249"/>
                <a:gd name="connsiteX23" fmla="*/ 1721057 w 2159762"/>
                <a:gd name="connsiteY23" fmla="*/ 572585 h 1443249"/>
                <a:gd name="connsiteX24" fmla="*/ 1695881 w 2159762"/>
                <a:gd name="connsiteY24" fmla="*/ 368845 h 1443249"/>
                <a:gd name="connsiteX25" fmla="*/ 1695866 w 2159762"/>
                <a:gd name="connsiteY25" fmla="*/ 368380 h 1443249"/>
                <a:gd name="connsiteX26" fmla="*/ 1721995 w 2159762"/>
                <a:gd name="connsiteY26" fmla="*/ 338892 h 1443249"/>
                <a:gd name="connsiteX27" fmla="*/ 2038346 w 2159762"/>
                <a:gd name="connsiteY27" fmla="*/ 171953 h 1443249"/>
                <a:gd name="connsiteX28" fmla="*/ 2134477 w 2159762"/>
                <a:gd name="connsiteY28" fmla="*/ 136577 h 1443249"/>
                <a:gd name="connsiteX29" fmla="*/ 2159762 w 2159762"/>
                <a:gd name="connsiteY29" fmla="*/ 85909 h 1443249"/>
                <a:gd name="connsiteX30" fmla="*/ 2121836 w 2159762"/>
                <a:gd name="connsiteY30" fmla="*/ 22765 h 1443249"/>
                <a:gd name="connsiteX31" fmla="*/ 2023081 w 2159762"/>
                <a:gd name="connsiteY31" fmla="*/ 15 h 14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159762" h="1443249">
                  <a:moveTo>
                    <a:pt x="885694" y="0"/>
                  </a:moveTo>
                  <a:cubicBezTo>
                    <a:pt x="737283" y="0"/>
                    <a:pt x="594744" y="39624"/>
                    <a:pt x="458051" y="118911"/>
                  </a:cubicBezTo>
                  <a:cubicBezTo>
                    <a:pt x="321419" y="198186"/>
                    <a:pt x="210900" y="308600"/>
                    <a:pt x="126528" y="450157"/>
                  </a:cubicBezTo>
                  <a:cubicBezTo>
                    <a:pt x="42171" y="591743"/>
                    <a:pt x="0" y="750159"/>
                    <a:pt x="0" y="925464"/>
                  </a:cubicBezTo>
                  <a:cubicBezTo>
                    <a:pt x="0" y="997723"/>
                    <a:pt x="10371" y="1063548"/>
                    <a:pt x="30731" y="1123137"/>
                  </a:cubicBezTo>
                  <a:cubicBezTo>
                    <a:pt x="86818" y="1307861"/>
                    <a:pt x="268816" y="1443249"/>
                    <a:pt x="484829" y="1443249"/>
                  </a:cubicBezTo>
                  <a:cubicBezTo>
                    <a:pt x="745529" y="1443249"/>
                    <a:pt x="956896" y="1246105"/>
                    <a:pt x="956896" y="1002981"/>
                  </a:cubicBezTo>
                  <a:cubicBezTo>
                    <a:pt x="956896" y="791452"/>
                    <a:pt x="796928" y="614932"/>
                    <a:pt x="583686" y="572585"/>
                  </a:cubicBezTo>
                  <a:cubicBezTo>
                    <a:pt x="514168" y="551316"/>
                    <a:pt x="511310" y="426720"/>
                    <a:pt x="558506" y="368845"/>
                  </a:cubicBezTo>
                  <a:lnTo>
                    <a:pt x="558450" y="368380"/>
                  </a:lnTo>
                  <a:cubicBezTo>
                    <a:pt x="566621" y="358376"/>
                    <a:pt x="575174" y="348502"/>
                    <a:pt x="584579" y="338892"/>
                  </a:cubicBezTo>
                  <a:cubicBezTo>
                    <a:pt x="657160" y="264731"/>
                    <a:pt x="762550" y="209098"/>
                    <a:pt x="900956" y="171953"/>
                  </a:cubicBezTo>
                  <a:cubicBezTo>
                    <a:pt x="948122" y="158431"/>
                    <a:pt x="980157" y="146697"/>
                    <a:pt x="997076" y="136577"/>
                  </a:cubicBezTo>
                  <a:cubicBezTo>
                    <a:pt x="1013849" y="126456"/>
                    <a:pt x="1022342" y="109537"/>
                    <a:pt x="1022342" y="85909"/>
                  </a:cubicBezTo>
                  <a:cubicBezTo>
                    <a:pt x="1022342" y="59030"/>
                    <a:pt x="1009717" y="38027"/>
                    <a:pt x="984420" y="22765"/>
                  </a:cubicBezTo>
                  <a:cubicBezTo>
                    <a:pt x="959154" y="7646"/>
                    <a:pt x="926253" y="15"/>
                    <a:pt x="885679" y="15"/>
                  </a:cubicBezTo>
                  <a:close/>
                  <a:moveTo>
                    <a:pt x="2023095" y="0"/>
                  </a:moveTo>
                  <a:cubicBezTo>
                    <a:pt x="1874654" y="0"/>
                    <a:pt x="1732149" y="39624"/>
                    <a:pt x="1595468" y="118911"/>
                  </a:cubicBezTo>
                  <a:cubicBezTo>
                    <a:pt x="1458790" y="198186"/>
                    <a:pt x="1348271" y="308600"/>
                    <a:pt x="1263929" y="450157"/>
                  </a:cubicBezTo>
                  <a:cubicBezTo>
                    <a:pt x="1179573" y="591743"/>
                    <a:pt x="1137402" y="750159"/>
                    <a:pt x="1137402" y="925464"/>
                  </a:cubicBezTo>
                  <a:cubicBezTo>
                    <a:pt x="1137402" y="997723"/>
                    <a:pt x="1147744" y="1063548"/>
                    <a:pt x="1168132" y="1123137"/>
                  </a:cubicBezTo>
                  <a:cubicBezTo>
                    <a:pt x="1224234" y="1307861"/>
                    <a:pt x="1406221" y="1443249"/>
                    <a:pt x="1622230" y="1443249"/>
                  </a:cubicBezTo>
                  <a:cubicBezTo>
                    <a:pt x="1882930" y="1443249"/>
                    <a:pt x="2094286" y="1246105"/>
                    <a:pt x="2094286" y="1002981"/>
                  </a:cubicBezTo>
                  <a:cubicBezTo>
                    <a:pt x="2094286" y="791452"/>
                    <a:pt x="1934303" y="614932"/>
                    <a:pt x="1721057" y="572585"/>
                  </a:cubicBezTo>
                  <a:cubicBezTo>
                    <a:pt x="1651539" y="551316"/>
                    <a:pt x="1648685" y="426720"/>
                    <a:pt x="1695881" y="368845"/>
                  </a:cubicBezTo>
                  <a:lnTo>
                    <a:pt x="1695866" y="368380"/>
                  </a:lnTo>
                  <a:cubicBezTo>
                    <a:pt x="1704011" y="358376"/>
                    <a:pt x="1712579" y="348502"/>
                    <a:pt x="1721995" y="338892"/>
                  </a:cubicBezTo>
                  <a:cubicBezTo>
                    <a:pt x="1794592" y="264731"/>
                    <a:pt x="1899954" y="209098"/>
                    <a:pt x="2038346" y="171953"/>
                  </a:cubicBezTo>
                  <a:cubicBezTo>
                    <a:pt x="2085542" y="158431"/>
                    <a:pt x="2117591" y="146697"/>
                    <a:pt x="2134477" y="136577"/>
                  </a:cubicBezTo>
                  <a:cubicBezTo>
                    <a:pt x="2151235" y="126456"/>
                    <a:pt x="2159762" y="109537"/>
                    <a:pt x="2159762" y="85909"/>
                  </a:cubicBezTo>
                  <a:cubicBezTo>
                    <a:pt x="2159762" y="59030"/>
                    <a:pt x="2147107" y="38027"/>
                    <a:pt x="2121836" y="22765"/>
                  </a:cubicBezTo>
                  <a:cubicBezTo>
                    <a:pt x="2096540" y="7646"/>
                    <a:pt x="2063628" y="15"/>
                    <a:pt x="2023081" y="15"/>
                  </a:cubicBezTo>
                  <a:close/>
                </a:path>
              </a:pathLst>
            </a:custGeom>
            <a:solidFill>
              <a:schemeClr val="accent2"/>
            </a:solidFill>
            <a:ln w="37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: Shape 29">
              <a:extLst>
                <a:ext uri="{FF2B5EF4-FFF2-40B4-BE49-F238E27FC236}">
                  <a16:creationId xmlns:a16="http://schemas.microsoft.com/office/drawing/2014/main" id="{F3F9E9C0-B0F9-7ECB-E741-75A83028A72E}"/>
                </a:ext>
              </a:extLst>
            </p:cNvPr>
            <p:cNvSpPr/>
            <p:nvPr/>
          </p:nvSpPr>
          <p:spPr>
            <a:xfrm rot="10800000">
              <a:off x="10761453" y="6201296"/>
              <a:ext cx="592348" cy="395833"/>
            </a:xfrm>
            <a:custGeom>
              <a:avLst/>
              <a:gdLst>
                <a:gd name="connsiteX0" fmla="*/ 885694 w 2159762"/>
                <a:gd name="connsiteY0" fmla="*/ 0 h 1443249"/>
                <a:gd name="connsiteX1" fmla="*/ 458051 w 2159762"/>
                <a:gd name="connsiteY1" fmla="*/ 118911 h 1443249"/>
                <a:gd name="connsiteX2" fmla="*/ 126528 w 2159762"/>
                <a:gd name="connsiteY2" fmla="*/ 450157 h 1443249"/>
                <a:gd name="connsiteX3" fmla="*/ 0 w 2159762"/>
                <a:gd name="connsiteY3" fmla="*/ 925464 h 1443249"/>
                <a:gd name="connsiteX4" fmla="*/ 30731 w 2159762"/>
                <a:gd name="connsiteY4" fmla="*/ 1123137 h 1443249"/>
                <a:gd name="connsiteX5" fmla="*/ 484829 w 2159762"/>
                <a:gd name="connsiteY5" fmla="*/ 1443249 h 1443249"/>
                <a:gd name="connsiteX6" fmla="*/ 956896 w 2159762"/>
                <a:gd name="connsiteY6" fmla="*/ 1002981 h 1443249"/>
                <a:gd name="connsiteX7" fmla="*/ 583686 w 2159762"/>
                <a:gd name="connsiteY7" fmla="*/ 572585 h 1443249"/>
                <a:gd name="connsiteX8" fmla="*/ 558506 w 2159762"/>
                <a:gd name="connsiteY8" fmla="*/ 368845 h 1443249"/>
                <a:gd name="connsiteX9" fmla="*/ 558450 w 2159762"/>
                <a:gd name="connsiteY9" fmla="*/ 368380 h 1443249"/>
                <a:gd name="connsiteX10" fmla="*/ 584579 w 2159762"/>
                <a:gd name="connsiteY10" fmla="*/ 338892 h 1443249"/>
                <a:gd name="connsiteX11" fmla="*/ 900956 w 2159762"/>
                <a:gd name="connsiteY11" fmla="*/ 171953 h 1443249"/>
                <a:gd name="connsiteX12" fmla="*/ 997076 w 2159762"/>
                <a:gd name="connsiteY12" fmla="*/ 136577 h 1443249"/>
                <a:gd name="connsiteX13" fmla="*/ 1022342 w 2159762"/>
                <a:gd name="connsiteY13" fmla="*/ 85909 h 1443249"/>
                <a:gd name="connsiteX14" fmla="*/ 984420 w 2159762"/>
                <a:gd name="connsiteY14" fmla="*/ 22765 h 1443249"/>
                <a:gd name="connsiteX15" fmla="*/ 885679 w 2159762"/>
                <a:gd name="connsiteY15" fmla="*/ 15 h 1443249"/>
                <a:gd name="connsiteX16" fmla="*/ 2023095 w 2159762"/>
                <a:gd name="connsiteY16" fmla="*/ 0 h 1443249"/>
                <a:gd name="connsiteX17" fmla="*/ 1595468 w 2159762"/>
                <a:gd name="connsiteY17" fmla="*/ 118911 h 1443249"/>
                <a:gd name="connsiteX18" fmla="*/ 1263929 w 2159762"/>
                <a:gd name="connsiteY18" fmla="*/ 450157 h 1443249"/>
                <a:gd name="connsiteX19" fmla="*/ 1137402 w 2159762"/>
                <a:gd name="connsiteY19" fmla="*/ 925464 h 1443249"/>
                <a:gd name="connsiteX20" fmla="*/ 1168132 w 2159762"/>
                <a:gd name="connsiteY20" fmla="*/ 1123137 h 1443249"/>
                <a:gd name="connsiteX21" fmla="*/ 1622230 w 2159762"/>
                <a:gd name="connsiteY21" fmla="*/ 1443249 h 1443249"/>
                <a:gd name="connsiteX22" fmla="*/ 2094286 w 2159762"/>
                <a:gd name="connsiteY22" fmla="*/ 1002981 h 1443249"/>
                <a:gd name="connsiteX23" fmla="*/ 1721057 w 2159762"/>
                <a:gd name="connsiteY23" fmla="*/ 572585 h 1443249"/>
                <a:gd name="connsiteX24" fmla="*/ 1695881 w 2159762"/>
                <a:gd name="connsiteY24" fmla="*/ 368845 h 1443249"/>
                <a:gd name="connsiteX25" fmla="*/ 1695866 w 2159762"/>
                <a:gd name="connsiteY25" fmla="*/ 368380 h 1443249"/>
                <a:gd name="connsiteX26" fmla="*/ 1721995 w 2159762"/>
                <a:gd name="connsiteY26" fmla="*/ 338892 h 1443249"/>
                <a:gd name="connsiteX27" fmla="*/ 2038346 w 2159762"/>
                <a:gd name="connsiteY27" fmla="*/ 171953 h 1443249"/>
                <a:gd name="connsiteX28" fmla="*/ 2134477 w 2159762"/>
                <a:gd name="connsiteY28" fmla="*/ 136577 h 1443249"/>
                <a:gd name="connsiteX29" fmla="*/ 2159762 w 2159762"/>
                <a:gd name="connsiteY29" fmla="*/ 85909 h 1443249"/>
                <a:gd name="connsiteX30" fmla="*/ 2121836 w 2159762"/>
                <a:gd name="connsiteY30" fmla="*/ 22765 h 1443249"/>
                <a:gd name="connsiteX31" fmla="*/ 2023081 w 2159762"/>
                <a:gd name="connsiteY31" fmla="*/ 15 h 1443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159762" h="1443249">
                  <a:moveTo>
                    <a:pt x="885694" y="0"/>
                  </a:moveTo>
                  <a:cubicBezTo>
                    <a:pt x="737283" y="0"/>
                    <a:pt x="594744" y="39624"/>
                    <a:pt x="458051" y="118911"/>
                  </a:cubicBezTo>
                  <a:cubicBezTo>
                    <a:pt x="321419" y="198186"/>
                    <a:pt x="210900" y="308600"/>
                    <a:pt x="126528" y="450157"/>
                  </a:cubicBezTo>
                  <a:cubicBezTo>
                    <a:pt x="42171" y="591743"/>
                    <a:pt x="0" y="750159"/>
                    <a:pt x="0" y="925464"/>
                  </a:cubicBezTo>
                  <a:cubicBezTo>
                    <a:pt x="0" y="997723"/>
                    <a:pt x="10371" y="1063548"/>
                    <a:pt x="30731" y="1123137"/>
                  </a:cubicBezTo>
                  <a:cubicBezTo>
                    <a:pt x="86818" y="1307861"/>
                    <a:pt x="268816" y="1443249"/>
                    <a:pt x="484829" y="1443249"/>
                  </a:cubicBezTo>
                  <a:cubicBezTo>
                    <a:pt x="745529" y="1443249"/>
                    <a:pt x="956896" y="1246105"/>
                    <a:pt x="956896" y="1002981"/>
                  </a:cubicBezTo>
                  <a:cubicBezTo>
                    <a:pt x="956896" y="791452"/>
                    <a:pt x="796928" y="614932"/>
                    <a:pt x="583686" y="572585"/>
                  </a:cubicBezTo>
                  <a:cubicBezTo>
                    <a:pt x="514168" y="551316"/>
                    <a:pt x="511310" y="426720"/>
                    <a:pt x="558506" y="368845"/>
                  </a:cubicBezTo>
                  <a:lnTo>
                    <a:pt x="558450" y="368380"/>
                  </a:lnTo>
                  <a:cubicBezTo>
                    <a:pt x="566621" y="358376"/>
                    <a:pt x="575174" y="348502"/>
                    <a:pt x="584579" y="338892"/>
                  </a:cubicBezTo>
                  <a:cubicBezTo>
                    <a:pt x="657160" y="264731"/>
                    <a:pt x="762550" y="209098"/>
                    <a:pt x="900956" y="171953"/>
                  </a:cubicBezTo>
                  <a:cubicBezTo>
                    <a:pt x="948122" y="158431"/>
                    <a:pt x="980157" y="146697"/>
                    <a:pt x="997076" y="136577"/>
                  </a:cubicBezTo>
                  <a:cubicBezTo>
                    <a:pt x="1013849" y="126456"/>
                    <a:pt x="1022342" y="109537"/>
                    <a:pt x="1022342" y="85909"/>
                  </a:cubicBezTo>
                  <a:cubicBezTo>
                    <a:pt x="1022342" y="59030"/>
                    <a:pt x="1009717" y="38027"/>
                    <a:pt x="984420" y="22765"/>
                  </a:cubicBezTo>
                  <a:cubicBezTo>
                    <a:pt x="959154" y="7646"/>
                    <a:pt x="926253" y="15"/>
                    <a:pt x="885679" y="15"/>
                  </a:cubicBezTo>
                  <a:close/>
                  <a:moveTo>
                    <a:pt x="2023095" y="0"/>
                  </a:moveTo>
                  <a:cubicBezTo>
                    <a:pt x="1874654" y="0"/>
                    <a:pt x="1732149" y="39624"/>
                    <a:pt x="1595468" y="118911"/>
                  </a:cubicBezTo>
                  <a:cubicBezTo>
                    <a:pt x="1458790" y="198186"/>
                    <a:pt x="1348271" y="308600"/>
                    <a:pt x="1263929" y="450157"/>
                  </a:cubicBezTo>
                  <a:cubicBezTo>
                    <a:pt x="1179573" y="591743"/>
                    <a:pt x="1137402" y="750159"/>
                    <a:pt x="1137402" y="925464"/>
                  </a:cubicBezTo>
                  <a:cubicBezTo>
                    <a:pt x="1137402" y="997723"/>
                    <a:pt x="1147744" y="1063548"/>
                    <a:pt x="1168132" y="1123137"/>
                  </a:cubicBezTo>
                  <a:cubicBezTo>
                    <a:pt x="1224234" y="1307861"/>
                    <a:pt x="1406221" y="1443249"/>
                    <a:pt x="1622230" y="1443249"/>
                  </a:cubicBezTo>
                  <a:cubicBezTo>
                    <a:pt x="1882930" y="1443249"/>
                    <a:pt x="2094286" y="1246105"/>
                    <a:pt x="2094286" y="1002981"/>
                  </a:cubicBezTo>
                  <a:cubicBezTo>
                    <a:pt x="2094286" y="791452"/>
                    <a:pt x="1934303" y="614932"/>
                    <a:pt x="1721057" y="572585"/>
                  </a:cubicBezTo>
                  <a:cubicBezTo>
                    <a:pt x="1651539" y="551316"/>
                    <a:pt x="1648685" y="426720"/>
                    <a:pt x="1695881" y="368845"/>
                  </a:cubicBezTo>
                  <a:lnTo>
                    <a:pt x="1695866" y="368380"/>
                  </a:lnTo>
                  <a:cubicBezTo>
                    <a:pt x="1704011" y="358376"/>
                    <a:pt x="1712579" y="348502"/>
                    <a:pt x="1721995" y="338892"/>
                  </a:cubicBezTo>
                  <a:cubicBezTo>
                    <a:pt x="1794592" y="264731"/>
                    <a:pt x="1899954" y="209098"/>
                    <a:pt x="2038346" y="171953"/>
                  </a:cubicBezTo>
                  <a:cubicBezTo>
                    <a:pt x="2085542" y="158431"/>
                    <a:pt x="2117591" y="146697"/>
                    <a:pt x="2134477" y="136577"/>
                  </a:cubicBezTo>
                  <a:cubicBezTo>
                    <a:pt x="2151235" y="126456"/>
                    <a:pt x="2159762" y="109537"/>
                    <a:pt x="2159762" y="85909"/>
                  </a:cubicBezTo>
                  <a:cubicBezTo>
                    <a:pt x="2159762" y="59030"/>
                    <a:pt x="2147107" y="38027"/>
                    <a:pt x="2121836" y="22765"/>
                  </a:cubicBezTo>
                  <a:cubicBezTo>
                    <a:pt x="2096540" y="7646"/>
                    <a:pt x="2063628" y="15"/>
                    <a:pt x="2023081" y="15"/>
                  </a:cubicBezTo>
                  <a:close/>
                </a:path>
              </a:pathLst>
            </a:custGeom>
            <a:solidFill>
              <a:schemeClr val="accent2"/>
            </a:solidFill>
            <a:ln w="37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34AEC374-DEFC-1515-F8C7-E789F9058B6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rcRect t="3896"/>
          <a:stretch>
            <a:fillRect/>
          </a:stretch>
        </p:blipFill>
        <p:spPr>
          <a:xfrm>
            <a:off x="8239985" y="1850690"/>
            <a:ext cx="2668437" cy="340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61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CD4A7-B8A7-2BCD-914E-DEA7FD109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65A4DE-A073-3369-A81C-3E4B4F41FE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3021" y="2047991"/>
            <a:ext cx="5388864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noProof="0" dirty="0"/>
              <a:t>Each person will be given </a:t>
            </a:r>
            <a:r>
              <a:rPr lang="en-GB" sz="2200" b="1" noProof="0" dirty="0"/>
              <a:t>4 cards</a:t>
            </a:r>
            <a:endParaRPr lang="en-GB" sz="2200" noProof="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noProof="0" dirty="0"/>
              <a:t>Read the words/descriptions on the cards and decide if these describe </a:t>
            </a:r>
            <a:r>
              <a:rPr lang="en-GB" sz="2200" b="1" noProof="0" dirty="0"/>
              <a:t>you</a:t>
            </a:r>
            <a:r>
              <a:rPr lang="en-GB" sz="2200" noProof="0" dirty="0"/>
              <a:t> accurately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noProof="0" dirty="0"/>
              <a:t>If they do, you may want to </a:t>
            </a:r>
            <a:r>
              <a:rPr lang="en-GB" sz="2200" b="1" noProof="0" dirty="0"/>
              <a:t>keep</a:t>
            </a:r>
            <a:r>
              <a:rPr lang="en-GB" sz="2200" noProof="0" dirty="0"/>
              <a:t> the card. If not, try to </a:t>
            </a:r>
            <a:r>
              <a:rPr lang="en-GB" sz="2200" b="1" noProof="0" dirty="0"/>
              <a:t>exchange</a:t>
            </a:r>
            <a:r>
              <a:rPr lang="en-GB" sz="2200" noProof="0" dirty="0"/>
              <a:t> the card for a card that someone else wants to give away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noProof="0" dirty="0"/>
              <a:t>You must have </a:t>
            </a:r>
            <a:r>
              <a:rPr lang="en-GB" sz="2200" b="1" noProof="0" dirty="0"/>
              <a:t>4 cards at all times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noProof="0" dirty="0"/>
              <a:t>Exchange cards until you have 4 cards that you are happy with – </a:t>
            </a:r>
            <a:r>
              <a:rPr lang="en-GB" sz="2200" b="1" noProof="0" dirty="0"/>
              <a:t>they ‘suit’ you</a:t>
            </a:r>
            <a:r>
              <a:rPr lang="en-GB" sz="2200" noProof="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200" noProof="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0731C2F-6911-A8E0-9177-99F3E832F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Instructions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3A84DCA-EAC0-4F63-FBD8-DF98E32B3764}"/>
              </a:ext>
            </a:extLst>
          </p:cNvPr>
          <p:cNvGrpSpPr>
            <a:grpSpLocks noChangeAspect="1"/>
          </p:cNvGrpSpPr>
          <p:nvPr/>
        </p:nvGrpSpPr>
        <p:grpSpPr>
          <a:xfrm>
            <a:off x="6740504" y="1797244"/>
            <a:ext cx="4890663" cy="4098404"/>
            <a:chOff x="6352261" y="-2271830"/>
            <a:chExt cx="2139355" cy="1792792"/>
          </a:xfrm>
          <a:solidFill>
            <a:schemeClr val="accent6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EA4F7B5B-5487-E0CE-0240-83E94292E880}"/>
                </a:ext>
              </a:extLst>
            </p:cNvPr>
            <p:cNvSpPr/>
            <p:nvPr/>
          </p:nvSpPr>
          <p:spPr>
            <a:xfrm>
              <a:off x="7809337" y="-930225"/>
              <a:ext cx="38420" cy="428788"/>
            </a:xfrm>
            <a:custGeom>
              <a:avLst/>
              <a:gdLst>
                <a:gd name="connsiteX0" fmla="*/ 7276 w 38420"/>
                <a:gd name="connsiteY0" fmla="*/ 0 h 428788"/>
                <a:gd name="connsiteX1" fmla="*/ 10667 w 38420"/>
                <a:gd name="connsiteY1" fmla="*/ 15604 h 428788"/>
                <a:gd name="connsiteX2" fmla="*/ 32603 w 38420"/>
                <a:gd name="connsiteY2" fmla="*/ 232805 h 428788"/>
                <a:gd name="connsiteX3" fmla="*/ 28897 w 38420"/>
                <a:gd name="connsiteY3" fmla="*/ 417467 h 428788"/>
                <a:gd name="connsiteX4" fmla="*/ 11730 w 38420"/>
                <a:gd name="connsiteY4" fmla="*/ 414908 h 428788"/>
                <a:gd name="connsiteX5" fmla="*/ 1759 w 38420"/>
                <a:gd name="connsiteY5" fmla="*/ 245385 h 428788"/>
                <a:gd name="connsiteX6" fmla="*/ 5532 w 38420"/>
                <a:gd name="connsiteY6" fmla="*/ 127778 h 428788"/>
                <a:gd name="connsiteX7" fmla="*/ 7293 w 38420"/>
                <a:gd name="connsiteY7" fmla="*/ 0 h 428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8420" h="428788">
                  <a:moveTo>
                    <a:pt x="7276" y="0"/>
                  </a:moveTo>
                  <a:lnTo>
                    <a:pt x="10667" y="15604"/>
                  </a:lnTo>
                  <a:cubicBezTo>
                    <a:pt x="16732" y="88077"/>
                    <a:pt x="26969" y="160316"/>
                    <a:pt x="32603" y="232805"/>
                  </a:cubicBezTo>
                  <a:cubicBezTo>
                    <a:pt x="36790" y="286665"/>
                    <a:pt x="44933" y="366532"/>
                    <a:pt x="28897" y="417467"/>
                  </a:cubicBezTo>
                  <a:cubicBezTo>
                    <a:pt x="23130" y="435797"/>
                    <a:pt x="16666" y="429615"/>
                    <a:pt x="11730" y="414908"/>
                  </a:cubicBezTo>
                  <a:cubicBezTo>
                    <a:pt x="-5054" y="364920"/>
                    <a:pt x="812" y="298115"/>
                    <a:pt x="1759" y="245385"/>
                  </a:cubicBezTo>
                  <a:cubicBezTo>
                    <a:pt x="2457" y="206515"/>
                    <a:pt x="4634" y="166664"/>
                    <a:pt x="5532" y="127778"/>
                  </a:cubicBezTo>
                  <a:cubicBezTo>
                    <a:pt x="6529" y="85185"/>
                    <a:pt x="7858" y="42725"/>
                    <a:pt x="7293" y="0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 noProof="0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A2A0F71-63D9-894E-A171-FE7CF103A19A}"/>
                </a:ext>
              </a:extLst>
            </p:cNvPr>
            <p:cNvSpPr/>
            <p:nvPr/>
          </p:nvSpPr>
          <p:spPr>
            <a:xfrm>
              <a:off x="6803689" y="-1344451"/>
              <a:ext cx="59696" cy="58861"/>
            </a:xfrm>
            <a:custGeom>
              <a:avLst/>
              <a:gdLst>
                <a:gd name="connsiteX0" fmla="*/ 18554 w 59696"/>
                <a:gd name="connsiteY0" fmla="*/ 58695 h 58861"/>
                <a:gd name="connsiteX1" fmla="*/ 10844 w 59696"/>
                <a:gd name="connsiteY1" fmla="*/ 51051 h 58861"/>
                <a:gd name="connsiteX2" fmla="*/ 1704 w 59696"/>
                <a:gd name="connsiteY2" fmla="*/ 20058 h 58861"/>
                <a:gd name="connsiteX3" fmla="*/ 22111 w 59696"/>
                <a:gd name="connsiteY3" fmla="*/ 4237 h 58861"/>
                <a:gd name="connsiteX4" fmla="*/ 57175 w 59696"/>
                <a:gd name="connsiteY4" fmla="*/ 4702 h 58861"/>
                <a:gd name="connsiteX5" fmla="*/ 49780 w 59696"/>
                <a:gd name="connsiteY5" fmla="*/ 42758 h 58861"/>
                <a:gd name="connsiteX6" fmla="*/ 18554 w 59696"/>
                <a:gd name="connsiteY6" fmla="*/ 58678 h 58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696" h="58861">
                  <a:moveTo>
                    <a:pt x="18554" y="58695"/>
                  </a:moveTo>
                  <a:cubicBezTo>
                    <a:pt x="18056" y="58496"/>
                    <a:pt x="11425" y="51782"/>
                    <a:pt x="10844" y="51051"/>
                  </a:cubicBezTo>
                  <a:cubicBezTo>
                    <a:pt x="5011" y="43739"/>
                    <a:pt x="-3714" y="28982"/>
                    <a:pt x="1704" y="20058"/>
                  </a:cubicBezTo>
                  <a:cubicBezTo>
                    <a:pt x="2817" y="18213"/>
                    <a:pt x="19236" y="5367"/>
                    <a:pt x="22111" y="4237"/>
                  </a:cubicBezTo>
                  <a:cubicBezTo>
                    <a:pt x="32198" y="265"/>
                    <a:pt x="48434" y="-3075"/>
                    <a:pt x="57175" y="4702"/>
                  </a:cubicBezTo>
                  <a:cubicBezTo>
                    <a:pt x="64105" y="10868"/>
                    <a:pt x="55115" y="36327"/>
                    <a:pt x="49780" y="42758"/>
                  </a:cubicBezTo>
                  <a:cubicBezTo>
                    <a:pt x="46490" y="46730"/>
                    <a:pt x="23257" y="60606"/>
                    <a:pt x="18554" y="58678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 noProof="0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A6CC270-1248-3653-0D1B-8A78338D77CC}"/>
                </a:ext>
              </a:extLst>
            </p:cNvPr>
            <p:cNvSpPr/>
            <p:nvPr/>
          </p:nvSpPr>
          <p:spPr>
            <a:xfrm>
              <a:off x="6352261" y="-1649490"/>
              <a:ext cx="1236434" cy="1170452"/>
            </a:xfrm>
            <a:custGeom>
              <a:avLst/>
              <a:gdLst>
                <a:gd name="connsiteX0" fmla="*/ 1231530 w 1236434"/>
                <a:gd name="connsiteY0" fmla="*/ 391320 h 1170452"/>
                <a:gd name="connsiteX1" fmla="*/ 1131821 w 1236434"/>
                <a:gd name="connsiteY1" fmla="*/ 411279 h 1170452"/>
                <a:gd name="connsiteX2" fmla="*/ 1117396 w 1236434"/>
                <a:gd name="connsiteY2" fmla="*/ 382263 h 1170452"/>
                <a:gd name="connsiteX3" fmla="*/ 1020146 w 1236434"/>
                <a:gd name="connsiteY3" fmla="*/ 488936 h 1170452"/>
                <a:gd name="connsiteX4" fmla="*/ 956116 w 1236434"/>
                <a:gd name="connsiteY4" fmla="*/ 510972 h 1170452"/>
                <a:gd name="connsiteX5" fmla="*/ 815691 w 1236434"/>
                <a:gd name="connsiteY5" fmla="*/ 662248 h 1170452"/>
                <a:gd name="connsiteX6" fmla="*/ 797012 w 1236434"/>
                <a:gd name="connsiteY6" fmla="*/ 675526 h 1170452"/>
                <a:gd name="connsiteX7" fmla="*/ 765787 w 1236434"/>
                <a:gd name="connsiteY7" fmla="*/ 643203 h 1170452"/>
                <a:gd name="connsiteX8" fmla="*/ 667922 w 1236434"/>
                <a:gd name="connsiteY8" fmla="*/ 532725 h 1170452"/>
                <a:gd name="connsiteX9" fmla="*/ 475000 w 1236434"/>
                <a:gd name="connsiteY9" fmla="*/ 465637 h 1170452"/>
                <a:gd name="connsiteX10" fmla="*/ 467755 w 1236434"/>
                <a:gd name="connsiteY10" fmla="*/ 413140 h 1170452"/>
                <a:gd name="connsiteX11" fmla="*/ 533746 w 1236434"/>
                <a:gd name="connsiteY11" fmla="*/ 383992 h 1170452"/>
                <a:gd name="connsiteX12" fmla="*/ 479487 w 1236434"/>
                <a:gd name="connsiteY12" fmla="*/ 97958 h 1170452"/>
                <a:gd name="connsiteX13" fmla="*/ 450505 w 1236434"/>
                <a:gd name="connsiteY13" fmla="*/ 76255 h 1170452"/>
                <a:gd name="connsiteX14" fmla="*/ 455075 w 1236434"/>
                <a:gd name="connsiteY14" fmla="*/ 58157 h 1170452"/>
                <a:gd name="connsiteX15" fmla="*/ 507605 w 1236434"/>
                <a:gd name="connsiteY15" fmla="*/ 107896 h 1170452"/>
                <a:gd name="connsiteX16" fmla="*/ 513040 w 1236434"/>
                <a:gd name="connsiteY16" fmla="*/ 110588 h 1170452"/>
                <a:gd name="connsiteX17" fmla="*/ 511045 w 1236434"/>
                <a:gd name="connsiteY17" fmla="*/ 88137 h 1170452"/>
                <a:gd name="connsiteX18" fmla="*/ 429300 w 1236434"/>
                <a:gd name="connsiteY18" fmla="*/ 5012 h 1170452"/>
                <a:gd name="connsiteX19" fmla="*/ 317792 w 1236434"/>
                <a:gd name="connsiteY19" fmla="*/ 15914 h 1170452"/>
                <a:gd name="connsiteX20" fmla="*/ 278340 w 1236434"/>
                <a:gd name="connsiteY20" fmla="*/ 30189 h 1170452"/>
                <a:gd name="connsiteX21" fmla="*/ 240550 w 1236434"/>
                <a:gd name="connsiteY21" fmla="*/ 9349 h 1170452"/>
                <a:gd name="connsiteX22" fmla="*/ 163491 w 1236434"/>
                <a:gd name="connsiteY22" fmla="*/ 35573 h 1170452"/>
                <a:gd name="connsiteX23" fmla="*/ 152573 w 1236434"/>
                <a:gd name="connsiteY23" fmla="*/ 59071 h 1170452"/>
                <a:gd name="connsiteX24" fmla="*/ 141754 w 1236434"/>
                <a:gd name="connsiteY24" fmla="*/ 84497 h 1170452"/>
                <a:gd name="connsiteX25" fmla="*/ 142020 w 1236434"/>
                <a:gd name="connsiteY25" fmla="*/ 132840 h 1170452"/>
                <a:gd name="connsiteX26" fmla="*/ 192141 w 1236434"/>
                <a:gd name="connsiteY26" fmla="*/ 177825 h 1170452"/>
                <a:gd name="connsiteX27" fmla="*/ 213130 w 1236434"/>
                <a:gd name="connsiteY27" fmla="*/ 286376 h 1170452"/>
                <a:gd name="connsiteX28" fmla="*/ 317343 w 1236434"/>
                <a:gd name="connsiteY28" fmla="*/ 344307 h 1170452"/>
                <a:gd name="connsiteX29" fmla="*/ 308336 w 1236434"/>
                <a:gd name="connsiteY29" fmla="*/ 441258 h 1170452"/>
                <a:gd name="connsiteX30" fmla="*/ 304630 w 1236434"/>
                <a:gd name="connsiteY30" fmla="*/ 468346 h 1170452"/>
                <a:gd name="connsiteX31" fmla="*/ 17450 w 1236434"/>
                <a:gd name="connsiteY31" fmla="*/ 914928 h 1170452"/>
                <a:gd name="connsiteX32" fmla="*/ 2111 w 1236434"/>
                <a:gd name="connsiteY32" fmla="*/ 1145922 h 1170452"/>
                <a:gd name="connsiteX33" fmla="*/ 17849 w 1236434"/>
                <a:gd name="connsiteY33" fmla="*/ 1150841 h 1170452"/>
                <a:gd name="connsiteX34" fmla="*/ 51567 w 1236434"/>
                <a:gd name="connsiteY34" fmla="*/ 938177 h 1170452"/>
                <a:gd name="connsiteX35" fmla="*/ 181505 w 1236434"/>
                <a:gd name="connsiteY35" fmla="*/ 602505 h 1170452"/>
                <a:gd name="connsiteX36" fmla="*/ 285685 w 1236434"/>
                <a:gd name="connsiteY36" fmla="*/ 496530 h 1170452"/>
                <a:gd name="connsiteX37" fmla="*/ 307339 w 1236434"/>
                <a:gd name="connsiteY37" fmla="*/ 472783 h 1170452"/>
                <a:gd name="connsiteX38" fmla="*/ 314584 w 1236434"/>
                <a:gd name="connsiteY38" fmla="*/ 471221 h 1170452"/>
                <a:gd name="connsiteX39" fmla="*/ 329507 w 1236434"/>
                <a:gd name="connsiteY39" fmla="*/ 428013 h 1170452"/>
                <a:gd name="connsiteX40" fmla="*/ 331419 w 1236434"/>
                <a:gd name="connsiteY40" fmla="*/ 322005 h 1170452"/>
                <a:gd name="connsiteX41" fmla="*/ 311377 w 1236434"/>
                <a:gd name="connsiteY41" fmla="*/ 314959 h 1170452"/>
                <a:gd name="connsiteX42" fmla="*/ 290172 w 1236434"/>
                <a:gd name="connsiteY42" fmla="*/ 271835 h 1170452"/>
                <a:gd name="connsiteX43" fmla="*/ 332814 w 1236434"/>
                <a:gd name="connsiteY43" fmla="*/ 257410 h 1170452"/>
                <a:gd name="connsiteX44" fmla="*/ 358108 w 1236434"/>
                <a:gd name="connsiteY44" fmla="*/ 174003 h 1170452"/>
                <a:gd name="connsiteX45" fmla="*/ 446035 w 1236434"/>
                <a:gd name="connsiteY45" fmla="*/ 81639 h 1170452"/>
                <a:gd name="connsiteX46" fmla="*/ 459412 w 1236434"/>
                <a:gd name="connsiteY46" fmla="*/ 94501 h 1170452"/>
                <a:gd name="connsiteX47" fmla="*/ 520185 w 1236434"/>
                <a:gd name="connsiteY47" fmla="*/ 341482 h 1170452"/>
                <a:gd name="connsiteX48" fmla="*/ 388619 w 1236434"/>
                <a:gd name="connsiteY48" fmla="*/ 357303 h 1170452"/>
                <a:gd name="connsiteX49" fmla="*/ 351793 w 1236434"/>
                <a:gd name="connsiteY49" fmla="*/ 338890 h 1170452"/>
                <a:gd name="connsiteX50" fmla="*/ 456886 w 1236434"/>
                <a:gd name="connsiteY50" fmla="*/ 411345 h 1170452"/>
                <a:gd name="connsiteX51" fmla="*/ 439969 w 1236434"/>
                <a:gd name="connsiteY51" fmla="*/ 471453 h 1170452"/>
                <a:gd name="connsiteX52" fmla="*/ 370771 w 1236434"/>
                <a:gd name="connsiteY52" fmla="*/ 487440 h 1170452"/>
                <a:gd name="connsiteX53" fmla="*/ 331867 w 1236434"/>
                <a:gd name="connsiteY53" fmla="*/ 482903 h 1170452"/>
                <a:gd name="connsiteX54" fmla="*/ 388968 w 1236434"/>
                <a:gd name="connsiteY54" fmla="*/ 507349 h 1170452"/>
                <a:gd name="connsiteX55" fmla="*/ 457784 w 1236434"/>
                <a:gd name="connsiteY55" fmla="*/ 492874 h 1170452"/>
                <a:gd name="connsiteX56" fmla="*/ 468120 w 1236434"/>
                <a:gd name="connsiteY56" fmla="*/ 480594 h 1170452"/>
                <a:gd name="connsiteX57" fmla="*/ 539346 w 1236434"/>
                <a:gd name="connsiteY57" fmla="*/ 492841 h 1170452"/>
                <a:gd name="connsiteX58" fmla="*/ 782206 w 1236434"/>
                <a:gd name="connsiteY58" fmla="*/ 699389 h 1170452"/>
                <a:gd name="connsiteX59" fmla="*/ 779314 w 1236434"/>
                <a:gd name="connsiteY59" fmla="*/ 749294 h 1170452"/>
                <a:gd name="connsiteX60" fmla="*/ 783934 w 1236434"/>
                <a:gd name="connsiteY60" fmla="*/ 760944 h 1170452"/>
                <a:gd name="connsiteX61" fmla="*/ 800336 w 1236434"/>
                <a:gd name="connsiteY61" fmla="*/ 721226 h 1170452"/>
                <a:gd name="connsiteX62" fmla="*/ 801433 w 1236434"/>
                <a:gd name="connsiteY62" fmla="*/ 706918 h 1170452"/>
                <a:gd name="connsiteX63" fmla="*/ 810805 w 1236434"/>
                <a:gd name="connsiteY63" fmla="*/ 702697 h 1170452"/>
                <a:gd name="connsiteX64" fmla="*/ 852767 w 1236434"/>
                <a:gd name="connsiteY64" fmla="*/ 657694 h 1170452"/>
                <a:gd name="connsiteX65" fmla="*/ 943419 w 1236434"/>
                <a:gd name="connsiteY65" fmla="*/ 563535 h 1170452"/>
                <a:gd name="connsiteX66" fmla="*/ 1039390 w 1236434"/>
                <a:gd name="connsiteY66" fmla="*/ 530947 h 1170452"/>
                <a:gd name="connsiteX67" fmla="*/ 1056689 w 1236434"/>
                <a:gd name="connsiteY67" fmla="*/ 560710 h 1170452"/>
                <a:gd name="connsiteX68" fmla="*/ 964956 w 1236434"/>
                <a:gd name="connsiteY68" fmla="*/ 717321 h 1170452"/>
                <a:gd name="connsiteX69" fmla="*/ 805471 w 1236434"/>
                <a:gd name="connsiteY69" fmla="*/ 847724 h 1170452"/>
                <a:gd name="connsiteX70" fmla="*/ 690489 w 1236434"/>
                <a:gd name="connsiteY70" fmla="*/ 798268 h 1170452"/>
                <a:gd name="connsiteX71" fmla="*/ 669683 w 1236434"/>
                <a:gd name="connsiteY71" fmla="*/ 786320 h 1170452"/>
                <a:gd name="connsiteX72" fmla="*/ 672675 w 1236434"/>
                <a:gd name="connsiteY72" fmla="*/ 741965 h 1170452"/>
                <a:gd name="connsiteX73" fmla="*/ 658067 w 1236434"/>
                <a:gd name="connsiteY73" fmla="*/ 647640 h 1170452"/>
                <a:gd name="connsiteX74" fmla="*/ 654411 w 1236434"/>
                <a:gd name="connsiteY74" fmla="*/ 643253 h 1170452"/>
                <a:gd name="connsiteX75" fmla="*/ 642994 w 1236434"/>
                <a:gd name="connsiteY75" fmla="*/ 743262 h 1170452"/>
                <a:gd name="connsiteX76" fmla="*/ 625977 w 1236434"/>
                <a:gd name="connsiteY76" fmla="*/ 818642 h 1170452"/>
                <a:gd name="connsiteX77" fmla="*/ 629035 w 1236434"/>
                <a:gd name="connsiteY77" fmla="*/ 981102 h 1170452"/>
                <a:gd name="connsiteX78" fmla="*/ 599455 w 1236434"/>
                <a:gd name="connsiteY78" fmla="*/ 1076558 h 1170452"/>
                <a:gd name="connsiteX79" fmla="*/ 403442 w 1236434"/>
                <a:gd name="connsiteY79" fmla="*/ 1088905 h 1170452"/>
                <a:gd name="connsiteX80" fmla="*/ 260475 w 1236434"/>
                <a:gd name="connsiteY80" fmla="*/ 1063363 h 1170452"/>
                <a:gd name="connsiteX81" fmla="*/ 230529 w 1236434"/>
                <a:gd name="connsiteY81" fmla="*/ 983180 h 1170452"/>
                <a:gd name="connsiteX82" fmla="*/ 309566 w 1236434"/>
                <a:gd name="connsiteY82" fmla="*/ 719714 h 1170452"/>
                <a:gd name="connsiteX83" fmla="*/ 309233 w 1236434"/>
                <a:gd name="connsiteY83" fmla="*/ 712119 h 1170452"/>
                <a:gd name="connsiteX84" fmla="*/ 171933 w 1236434"/>
                <a:gd name="connsiteY84" fmla="*/ 1042241 h 1170452"/>
                <a:gd name="connsiteX85" fmla="*/ 160151 w 1236434"/>
                <a:gd name="connsiteY85" fmla="*/ 1158253 h 1170452"/>
                <a:gd name="connsiteX86" fmla="*/ 167928 w 1236434"/>
                <a:gd name="connsiteY86" fmla="*/ 1170418 h 1170452"/>
                <a:gd name="connsiteX87" fmla="*/ 181023 w 1236434"/>
                <a:gd name="connsiteY87" fmla="*/ 1147335 h 1170452"/>
                <a:gd name="connsiteX88" fmla="*/ 209574 w 1236434"/>
                <a:gd name="connsiteY88" fmla="*/ 1061751 h 1170452"/>
                <a:gd name="connsiteX89" fmla="*/ 219877 w 1236434"/>
                <a:gd name="connsiteY89" fmla="*/ 1082224 h 1170452"/>
                <a:gd name="connsiteX90" fmla="*/ 228585 w 1236434"/>
                <a:gd name="connsiteY90" fmla="*/ 1096151 h 1170452"/>
                <a:gd name="connsiteX91" fmla="*/ 223616 w 1236434"/>
                <a:gd name="connsiteY91" fmla="*/ 1096483 h 1170452"/>
                <a:gd name="connsiteX92" fmla="*/ 215756 w 1236434"/>
                <a:gd name="connsiteY92" fmla="*/ 1140571 h 1170452"/>
                <a:gd name="connsiteX93" fmla="*/ 235581 w 1236434"/>
                <a:gd name="connsiteY93" fmla="*/ 1158386 h 1170452"/>
                <a:gd name="connsiteX94" fmla="*/ 239636 w 1236434"/>
                <a:gd name="connsiteY94" fmla="*/ 1133475 h 1170452"/>
                <a:gd name="connsiteX95" fmla="*/ 243109 w 1236434"/>
                <a:gd name="connsiteY95" fmla="*/ 1105208 h 1170452"/>
                <a:gd name="connsiteX96" fmla="*/ 314667 w 1236434"/>
                <a:gd name="connsiteY96" fmla="*/ 1123321 h 1170452"/>
                <a:gd name="connsiteX97" fmla="*/ 548104 w 1236434"/>
                <a:gd name="connsiteY97" fmla="*/ 1121211 h 1170452"/>
                <a:gd name="connsiteX98" fmla="*/ 616339 w 1236434"/>
                <a:gd name="connsiteY98" fmla="*/ 1103396 h 1170452"/>
                <a:gd name="connsiteX99" fmla="*/ 631677 w 1236434"/>
                <a:gd name="connsiteY99" fmla="*/ 1148781 h 1170452"/>
                <a:gd name="connsiteX100" fmla="*/ 645504 w 1236434"/>
                <a:gd name="connsiteY100" fmla="*/ 1131448 h 1170452"/>
                <a:gd name="connsiteX101" fmla="*/ 641831 w 1236434"/>
                <a:gd name="connsiteY101" fmla="*/ 1118702 h 1170452"/>
                <a:gd name="connsiteX102" fmla="*/ 641582 w 1236434"/>
                <a:gd name="connsiteY102" fmla="*/ 1100837 h 1170452"/>
                <a:gd name="connsiteX103" fmla="*/ 638441 w 1236434"/>
                <a:gd name="connsiteY103" fmla="*/ 1088440 h 1170452"/>
                <a:gd name="connsiteX104" fmla="*/ 654744 w 1236434"/>
                <a:gd name="connsiteY104" fmla="*/ 1061153 h 1170452"/>
                <a:gd name="connsiteX105" fmla="*/ 656156 w 1236434"/>
                <a:gd name="connsiteY105" fmla="*/ 914164 h 1170452"/>
                <a:gd name="connsiteX106" fmla="*/ 665313 w 1236434"/>
                <a:gd name="connsiteY106" fmla="*/ 806295 h 1170452"/>
                <a:gd name="connsiteX107" fmla="*/ 823302 w 1236434"/>
                <a:gd name="connsiteY107" fmla="*/ 874596 h 1170452"/>
                <a:gd name="connsiteX108" fmla="*/ 1012850 w 1236434"/>
                <a:gd name="connsiteY108" fmla="*/ 701799 h 1170452"/>
                <a:gd name="connsiteX109" fmla="*/ 1062871 w 1236434"/>
                <a:gd name="connsiteY109" fmla="*/ 628612 h 1170452"/>
                <a:gd name="connsiteX110" fmla="*/ 1080221 w 1236434"/>
                <a:gd name="connsiteY110" fmla="*/ 530947 h 1170452"/>
                <a:gd name="connsiteX111" fmla="*/ 1098418 w 1236434"/>
                <a:gd name="connsiteY111" fmla="*/ 524665 h 1170452"/>
                <a:gd name="connsiteX112" fmla="*/ 1219781 w 1236434"/>
                <a:gd name="connsiteY112" fmla="*/ 443119 h 1170452"/>
                <a:gd name="connsiteX113" fmla="*/ 1231547 w 1236434"/>
                <a:gd name="connsiteY113" fmla="*/ 391403 h 1170452"/>
                <a:gd name="connsiteX114" fmla="*/ 356363 w 1236434"/>
                <a:gd name="connsiteY114" fmla="*/ 130530 h 1170452"/>
                <a:gd name="connsiteX115" fmla="*/ 315581 w 1236434"/>
                <a:gd name="connsiteY115" fmla="*/ 209317 h 1170452"/>
                <a:gd name="connsiteX116" fmla="*/ 314734 w 1236434"/>
                <a:gd name="connsiteY116" fmla="*/ 250131 h 1170452"/>
                <a:gd name="connsiteX117" fmla="*/ 296537 w 1236434"/>
                <a:gd name="connsiteY117" fmla="*/ 248104 h 1170452"/>
                <a:gd name="connsiteX118" fmla="*/ 290189 w 1236434"/>
                <a:gd name="connsiteY118" fmla="*/ 327938 h 1170452"/>
                <a:gd name="connsiteX119" fmla="*/ 253994 w 1236434"/>
                <a:gd name="connsiteY119" fmla="*/ 301648 h 1170452"/>
                <a:gd name="connsiteX120" fmla="*/ 221572 w 1236434"/>
                <a:gd name="connsiteY120" fmla="*/ 216313 h 1170452"/>
                <a:gd name="connsiteX121" fmla="*/ 220392 w 1236434"/>
                <a:gd name="connsiteY121" fmla="*/ 155889 h 1170452"/>
                <a:gd name="connsiteX122" fmla="*/ 181954 w 1236434"/>
                <a:gd name="connsiteY122" fmla="*/ 143592 h 1170452"/>
                <a:gd name="connsiteX123" fmla="*/ 165203 w 1236434"/>
                <a:gd name="connsiteY123" fmla="*/ 125927 h 1170452"/>
                <a:gd name="connsiteX124" fmla="*/ 163790 w 1236434"/>
                <a:gd name="connsiteY124" fmla="*/ 88353 h 1170452"/>
                <a:gd name="connsiteX125" fmla="*/ 177035 w 1236434"/>
                <a:gd name="connsiteY125" fmla="*/ 59935 h 1170452"/>
                <a:gd name="connsiteX126" fmla="*/ 250870 w 1236434"/>
                <a:gd name="connsiteY126" fmla="*/ 45710 h 1170452"/>
                <a:gd name="connsiteX127" fmla="*/ 276429 w 1236434"/>
                <a:gd name="connsiteY127" fmla="*/ 59836 h 1170452"/>
                <a:gd name="connsiteX128" fmla="*/ 326367 w 1236434"/>
                <a:gd name="connsiteY128" fmla="*/ 42569 h 1170452"/>
                <a:gd name="connsiteX129" fmla="*/ 423451 w 1236434"/>
                <a:gd name="connsiteY129" fmla="*/ 41655 h 1170452"/>
                <a:gd name="connsiteX130" fmla="*/ 455009 w 1236434"/>
                <a:gd name="connsiteY130" fmla="*/ 58074 h 1170452"/>
                <a:gd name="connsiteX131" fmla="*/ 356379 w 1236434"/>
                <a:gd name="connsiteY131" fmla="*/ 130546 h 1170452"/>
                <a:gd name="connsiteX132" fmla="*/ 1094114 w 1236434"/>
                <a:gd name="connsiteY132" fmla="*/ 493140 h 1170452"/>
                <a:gd name="connsiteX133" fmla="*/ 1071097 w 1236434"/>
                <a:gd name="connsiteY133" fmla="*/ 518151 h 1170452"/>
                <a:gd name="connsiteX134" fmla="*/ 1068505 w 1236434"/>
                <a:gd name="connsiteY134" fmla="*/ 518084 h 1170452"/>
                <a:gd name="connsiteX135" fmla="*/ 1033108 w 1236434"/>
                <a:gd name="connsiteY135" fmla="*/ 493705 h 1170452"/>
                <a:gd name="connsiteX136" fmla="*/ 1108289 w 1236434"/>
                <a:gd name="connsiteY136" fmla="*/ 411295 h 1170452"/>
                <a:gd name="connsiteX137" fmla="*/ 1106727 w 1236434"/>
                <a:gd name="connsiteY137" fmla="*/ 427149 h 1170452"/>
                <a:gd name="connsiteX138" fmla="*/ 1118825 w 1236434"/>
                <a:gd name="connsiteY138" fmla="*/ 441657 h 1170452"/>
                <a:gd name="connsiteX139" fmla="*/ 1210657 w 1236434"/>
                <a:gd name="connsiteY139" fmla="*/ 409484 h 1170452"/>
                <a:gd name="connsiteX140" fmla="*/ 1094130 w 1236434"/>
                <a:gd name="connsiteY140" fmla="*/ 493140 h 1170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</a:cxnLst>
              <a:rect l="l" t="t" r="r" b="b"/>
              <a:pathLst>
                <a:path w="1236434" h="1170452">
                  <a:moveTo>
                    <a:pt x="1231530" y="391320"/>
                  </a:moveTo>
                  <a:cubicBezTo>
                    <a:pt x="1209262" y="370531"/>
                    <a:pt x="1153690" y="397153"/>
                    <a:pt x="1131821" y="411279"/>
                  </a:cubicBezTo>
                  <a:cubicBezTo>
                    <a:pt x="1133931" y="398250"/>
                    <a:pt x="1135161" y="382612"/>
                    <a:pt x="1117396" y="382263"/>
                  </a:cubicBezTo>
                  <a:cubicBezTo>
                    <a:pt x="1077246" y="381482"/>
                    <a:pt x="1029784" y="453738"/>
                    <a:pt x="1020146" y="488936"/>
                  </a:cubicBezTo>
                  <a:cubicBezTo>
                    <a:pt x="992011" y="486576"/>
                    <a:pt x="976523" y="493090"/>
                    <a:pt x="956116" y="510972"/>
                  </a:cubicBezTo>
                  <a:cubicBezTo>
                    <a:pt x="908056" y="553099"/>
                    <a:pt x="860727" y="615152"/>
                    <a:pt x="815691" y="662248"/>
                  </a:cubicBezTo>
                  <a:cubicBezTo>
                    <a:pt x="811420" y="666718"/>
                    <a:pt x="803194" y="677254"/>
                    <a:pt x="797012" y="675526"/>
                  </a:cubicBezTo>
                  <a:cubicBezTo>
                    <a:pt x="794387" y="674795"/>
                    <a:pt x="769925" y="647790"/>
                    <a:pt x="765787" y="643203"/>
                  </a:cubicBezTo>
                  <a:cubicBezTo>
                    <a:pt x="732916" y="606759"/>
                    <a:pt x="704798" y="565446"/>
                    <a:pt x="667922" y="532725"/>
                  </a:cubicBezTo>
                  <a:cubicBezTo>
                    <a:pt x="613813" y="484732"/>
                    <a:pt x="549483" y="453040"/>
                    <a:pt x="475000" y="465637"/>
                  </a:cubicBezTo>
                  <a:cubicBezTo>
                    <a:pt x="480268" y="448769"/>
                    <a:pt x="473438" y="429343"/>
                    <a:pt x="467755" y="413140"/>
                  </a:cubicBezTo>
                  <a:cubicBezTo>
                    <a:pt x="495773" y="415666"/>
                    <a:pt x="518208" y="408005"/>
                    <a:pt x="533746" y="383992"/>
                  </a:cubicBezTo>
                  <a:cubicBezTo>
                    <a:pt x="584515" y="305487"/>
                    <a:pt x="546808" y="158149"/>
                    <a:pt x="479487" y="97958"/>
                  </a:cubicBezTo>
                  <a:cubicBezTo>
                    <a:pt x="475133" y="94069"/>
                    <a:pt x="451269" y="77883"/>
                    <a:pt x="450505" y="76255"/>
                  </a:cubicBezTo>
                  <a:cubicBezTo>
                    <a:pt x="449159" y="73429"/>
                    <a:pt x="456155" y="62644"/>
                    <a:pt x="455075" y="58157"/>
                  </a:cubicBezTo>
                  <a:cubicBezTo>
                    <a:pt x="474585" y="72698"/>
                    <a:pt x="485121" y="90629"/>
                    <a:pt x="507605" y="107896"/>
                  </a:cubicBezTo>
                  <a:cubicBezTo>
                    <a:pt x="509417" y="109292"/>
                    <a:pt x="509899" y="111402"/>
                    <a:pt x="513040" y="110588"/>
                  </a:cubicBezTo>
                  <a:cubicBezTo>
                    <a:pt x="510597" y="103243"/>
                    <a:pt x="512175" y="95116"/>
                    <a:pt x="511045" y="88137"/>
                  </a:cubicBezTo>
                  <a:cubicBezTo>
                    <a:pt x="504531" y="48004"/>
                    <a:pt x="467356" y="15216"/>
                    <a:pt x="429300" y="5012"/>
                  </a:cubicBezTo>
                  <a:cubicBezTo>
                    <a:pt x="387173" y="-6272"/>
                    <a:pt x="357426" y="3300"/>
                    <a:pt x="317792" y="15914"/>
                  </a:cubicBezTo>
                  <a:cubicBezTo>
                    <a:pt x="311327" y="17974"/>
                    <a:pt x="281032" y="30571"/>
                    <a:pt x="278340" y="30189"/>
                  </a:cubicBezTo>
                  <a:cubicBezTo>
                    <a:pt x="274434" y="29624"/>
                    <a:pt x="258847" y="9266"/>
                    <a:pt x="240550" y="9349"/>
                  </a:cubicBezTo>
                  <a:cubicBezTo>
                    <a:pt x="221239" y="9433"/>
                    <a:pt x="178497" y="22810"/>
                    <a:pt x="163491" y="35573"/>
                  </a:cubicBezTo>
                  <a:cubicBezTo>
                    <a:pt x="153321" y="44215"/>
                    <a:pt x="156594" y="49333"/>
                    <a:pt x="152573" y="59071"/>
                  </a:cubicBezTo>
                  <a:cubicBezTo>
                    <a:pt x="149316" y="66982"/>
                    <a:pt x="142884" y="76288"/>
                    <a:pt x="141754" y="84497"/>
                  </a:cubicBezTo>
                  <a:cubicBezTo>
                    <a:pt x="140458" y="93953"/>
                    <a:pt x="140358" y="123716"/>
                    <a:pt x="142020" y="132840"/>
                  </a:cubicBezTo>
                  <a:cubicBezTo>
                    <a:pt x="145178" y="150173"/>
                    <a:pt x="173030" y="177892"/>
                    <a:pt x="192141" y="177825"/>
                  </a:cubicBezTo>
                  <a:cubicBezTo>
                    <a:pt x="193354" y="213671"/>
                    <a:pt x="197326" y="253704"/>
                    <a:pt x="213130" y="286376"/>
                  </a:cubicBezTo>
                  <a:cubicBezTo>
                    <a:pt x="231210" y="323750"/>
                    <a:pt x="272274" y="375500"/>
                    <a:pt x="317343" y="344307"/>
                  </a:cubicBezTo>
                  <a:cubicBezTo>
                    <a:pt x="321846" y="378026"/>
                    <a:pt x="311793" y="409052"/>
                    <a:pt x="308336" y="441258"/>
                  </a:cubicBezTo>
                  <a:cubicBezTo>
                    <a:pt x="307439" y="449617"/>
                    <a:pt x="311344" y="462829"/>
                    <a:pt x="304630" y="468346"/>
                  </a:cubicBezTo>
                  <a:cubicBezTo>
                    <a:pt x="132099" y="551703"/>
                    <a:pt x="49855" y="734687"/>
                    <a:pt x="17450" y="914928"/>
                  </a:cubicBezTo>
                  <a:cubicBezTo>
                    <a:pt x="4338" y="987899"/>
                    <a:pt x="-4171" y="1071905"/>
                    <a:pt x="2111" y="1145922"/>
                  </a:cubicBezTo>
                  <a:cubicBezTo>
                    <a:pt x="4006" y="1168224"/>
                    <a:pt x="10653" y="1180422"/>
                    <a:pt x="17849" y="1150841"/>
                  </a:cubicBezTo>
                  <a:cubicBezTo>
                    <a:pt x="34218" y="1083670"/>
                    <a:pt x="39270" y="1007110"/>
                    <a:pt x="51567" y="938177"/>
                  </a:cubicBezTo>
                  <a:cubicBezTo>
                    <a:pt x="72340" y="821800"/>
                    <a:pt x="107305" y="696515"/>
                    <a:pt x="181505" y="602505"/>
                  </a:cubicBezTo>
                  <a:cubicBezTo>
                    <a:pt x="212930" y="562704"/>
                    <a:pt x="249092" y="530880"/>
                    <a:pt x="285685" y="496530"/>
                  </a:cubicBezTo>
                  <a:cubicBezTo>
                    <a:pt x="290837" y="491694"/>
                    <a:pt x="304115" y="474677"/>
                    <a:pt x="307339" y="472783"/>
                  </a:cubicBezTo>
                  <a:cubicBezTo>
                    <a:pt x="309865" y="471304"/>
                    <a:pt x="312324" y="473431"/>
                    <a:pt x="314584" y="471221"/>
                  </a:cubicBezTo>
                  <a:cubicBezTo>
                    <a:pt x="319420" y="466468"/>
                    <a:pt x="327945" y="435974"/>
                    <a:pt x="329507" y="428013"/>
                  </a:cubicBezTo>
                  <a:cubicBezTo>
                    <a:pt x="334958" y="400194"/>
                    <a:pt x="336620" y="349642"/>
                    <a:pt x="331419" y="322005"/>
                  </a:cubicBezTo>
                  <a:cubicBezTo>
                    <a:pt x="329524" y="311918"/>
                    <a:pt x="318257" y="316937"/>
                    <a:pt x="311377" y="314959"/>
                  </a:cubicBezTo>
                  <a:cubicBezTo>
                    <a:pt x="302220" y="312317"/>
                    <a:pt x="286682" y="282321"/>
                    <a:pt x="290172" y="271835"/>
                  </a:cubicBezTo>
                  <a:cubicBezTo>
                    <a:pt x="313571" y="272101"/>
                    <a:pt x="324755" y="290032"/>
                    <a:pt x="332814" y="257410"/>
                  </a:cubicBezTo>
                  <a:cubicBezTo>
                    <a:pt x="340908" y="224656"/>
                    <a:pt x="333645" y="203035"/>
                    <a:pt x="358108" y="174003"/>
                  </a:cubicBezTo>
                  <a:cubicBezTo>
                    <a:pt x="384497" y="142694"/>
                    <a:pt x="428037" y="120692"/>
                    <a:pt x="446035" y="81639"/>
                  </a:cubicBezTo>
                  <a:cubicBezTo>
                    <a:pt x="448743" y="79628"/>
                    <a:pt x="457302" y="91876"/>
                    <a:pt x="459412" y="94501"/>
                  </a:cubicBezTo>
                  <a:cubicBezTo>
                    <a:pt x="505661" y="152167"/>
                    <a:pt x="541407" y="269625"/>
                    <a:pt x="520185" y="341482"/>
                  </a:cubicBezTo>
                  <a:cubicBezTo>
                    <a:pt x="500360" y="408587"/>
                    <a:pt x="432723" y="381682"/>
                    <a:pt x="388619" y="357303"/>
                  </a:cubicBezTo>
                  <a:cubicBezTo>
                    <a:pt x="382669" y="354012"/>
                    <a:pt x="356446" y="334735"/>
                    <a:pt x="351793" y="338890"/>
                  </a:cubicBezTo>
                  <a:cubicBezTo>
                    <a:pt x="370172" y="378906"/>
                    <a:pt x="413081" y="407573"/>
                    <a:pt x="456886" y="411345"/>
                  </a:cubicBezTo>
                  <a:cubicBezTo>
                    <a:pt x="453912" y="438001"/>
                    <a:pt x="468669" y="456264"/>
                    <a:pt x="439969" y="471453"/>
                  </a:cubicBezTo>
                  <a:cubicBezTo>
                    <a:pt x="426126" y="478782"/>
                    <a:pt x="386591" y="487041"/>
                    <a:pt x="370771" y="487440"/>
                  </a:cubicBezTo>
                  <a:cubicBezTo>
                    <a:pt x="357160" y="487789"/>
                    <a:pt x="344614" y="482255"/>
                    <a:pt x="331867" y="482903"/>
                  </a:cubicBezTo>
                  <a:cubicBezTo>
                    <a:pt x="347588" y="496298"/>
                    <a:pt x="368095" y="505837"/>
                    <a:pt x="388968" y="507349"/>
                  </a:cubicBezTo>
                  <a:cubicBezTo>
                    <a:pt x="408544" y="508761"/>
                    <a:pt x="441863" y="504923"/>
                    <a:pt x="457784" y="492874"/>
                  </a:cubicBezTo>
                  <a:cubicBezTo>
                    <a:pt x="461340" y="490182"/>
                    <a:pt x="467439" y="481009"/>
                    <a:pt x="468120" y="480594"/>
                  </a:cubicBezTo>
                  <a:cubicBezTo>
                    <a:pt x="474319" y="477004"/>
                    <a:pt x="529159" y="489750"/>
                    <a:pt x="539346" y="492841"/>
                  </a:cubicBezTo>
                  <a:cubicBezTo>
                    <a:pt x="645952" y="525081"/>
                    <a:pt x="702205" y="631005"/>
                    <a:pt x="782206" y="699389"/>
                  </a:cubicBezTo>
                  <a:cubicBezTo>
                    <a:pt x="779862" y="715327"/>
                    <a:pt x="777835" y="733125"/>
                    <a:pt x="779314" y="749294"/>
                  </a:cubicBezTo>
                  <a:cubicBezTo>
                    <a:pt x="779729" y="753914"/>
                    <a:pt x="779962" y="757819"/>
                    <a:pt x="783934" y="760944"/>
                  </a:cubicBezTo>
                  <a:cubicBezTo>
                    <a:pt x="787922" y="761010"/>
                    <a:pt x="798973" y="726893"/>
                    <a:pt x="800336" y="721226"/>
                  </a:cubicBezTo>
                  <a:cubicBezTo>
                    <a:pt x="801350" y="717005"/>
                    <a:pt x="800469" y="708513"/>
                    <a:pt x="801433" y="706918"/>
                  </a:cubicBezTo>
                  <a:cubicBezTo>
                    <a:pt x="801699" y="706469"/>
                    <a:pt x="808645" y="704192"/>
                    <a:pt x="810805" y="702697"/>
                  </a:cubicBezTo>
                  <a:cubicBezTo>
                    <a:pt x="827623" y="691097"/>
                    <a:pt x="838907" y="672518"/>
                    <a:pt x="852767" y="657694"/>
                  </a:cubicBezTo>
                  <a:cubicBezTo>
                    <a:pt x="882497" y="625904"/>
                    <a:pt x="913324" y="594994"/>
                    <a:pt x="943419" y="563535"/>
                  </a:cubicBezTo>
                  <a:cubicBezTo>
                    <a:pt x="973897" y="531678"/>
                    <a:pt x="991646" y="492276"/>
                    <a:pt x="1039390" y="530947"/>
                  </a:cubicBezTo>
                  <a:cubicBezTo>
                    <a:pt x="1049394" y="539057"/>
                    <a:pt x="1056972" y="547000"/>
                    <a:pt x="1056689" y="560710"/>
                  </a:cubicBezTo>
                  <a:cubicBezTo>
                    <a:pt x="1055958" y="596306"/>
                    <a:pt x="988804" y="686976"/>
                    <a:pt x="964956" y="717321"/>
                  </a:cubicBezTo>
                  <a:cubicBezTo>
                    <a:pt x="935526" y="754745"/>
                    <a:pt x="853548" y="843985"/>
                    <a:pt x="805471" y="847724"/>
                  </a:cubicBezTo>
                  <a:cubicBezTo>
                    <a:pt x="759937" y="851247"/>
                    <a:pt x="725305" y="820636"/>
                    <a:pt x="690489" y="798268"/>
                  </a:cubicBezTo>
                  <a:cubicBezTo>
                    <a:pt x="683759" y="793947"/>
                    <a:pt x="675549" y="792053"/>
                    <a:pt x="669683" y="786320"/>
                  </a:cubicBezTo>
                  <a:lnTo>
                    <a:pt x="672675" y="741965"/>
                  </a:lnTo>
                  <a:cubicBezTo>
                    <a:pt x="671212" y="709660"/>
                    <a:pt x="665778" y="678949"/>
                    <a:pt x="658067" y="647640"/>
                  </a:cubicBezTo>
                  <a:cubicBezTo>
                    <a:pt x="657319" y="644582"/>
                    <a:pt x="659862" y="642372"/>
                    <a:pt x="654411" y="643253"/>
                  </a:cubicBezTo>
                  <a:cubicBezTo>
                    <a:pt x="653431" y="677038"/>
                    <a:pt x="649426" y="710141"/>
                    <a:pt x="642994" y="743262"/>
                  </a:cubicBezTo>
                  <a:cubicBezTo>
                    <a:pt x="638109" y="768472"/>
                    <a:pt x="630016" y="793216"/>
                    <a:pt x="625977" y="818642"/>
                  </a:cubicBezTo>
                  <a:cubicBezTo>
                    <a:pt x="617569" y="871704"/>
                    <a:pt x="624382" y="927708"/>
                    <a:pt x="629035" y="981102"/>
                  </a:cubicBezTo>
                  <a:cubicBezTo>
                    <a:pt x="632525" y="1021169"/>
                    <a:pt x="646052" y="1055037"/>
                    <a:pt x="599455" y="1076558"/>
                  </a:cubicBezTo>
                  <a:cubicBezTo>
                    <a:pt x="560734" y="1094439"/>
                    <a:pt x="447830" y="1092611"/>
                    <a:pt x="403442" y="1088905"/>
                  </a:cubicBezTo>
                  <a:cubicBezTo>
                    <a:pt x="368860" y="1086013"/>
                    <a:pt x="290056" y="1077123"/>
                    <a:pt x="260475" y="1063363"/>
                  </a:cubicBezTo>
                  <a:cubicBezTo>
                    <a:pt x="237243" y="1052544"/>
                    <a:pt x="234584" y="1005598"/>
                    <a:pt x="230529" y="983180"/>
                  </a:cubicBezTo>
                  <a:cubicBezTo>
                    <a:pt x="257600" y="895585"/>
                    <a:pt x="280866" y="806793"/>
                    <a:pt x="309566" y="719714"/>
                  </a:cubicBezTo>
                  <a:cubicBezTo>
                    <a:pt x="309998" y="718384"/>
                    <a:pt x="313737" y="710806"/>
                    <a:pt x="309233" y="712119"/>
                  </a:cubicBezTo>
                  <a:cubicBezTo>
                    <a:pt x="259993" y="818858"/>
                    <a:pt x="204073" y="928738"/>
                    <a:pt x="171933" y="1042241"/>
                  </a:cubicBezTo>
                  <a:cubicBezTo>
                    <a:pt x="162527" y="1075444"/>
                    <a:pt x="153254" y="1124335"/>
                    <a:pt x="160151" y="1158253"/>
                  </a:cubicBezTo>
                  <a:cubicBezTo>
                    <a:pt x="160699" y="1160928"/>
                    <a:pt x="165618" y="1169936"/>
                    <a:pt x="167928" y="1170418"/>
                  </a:cubicBezTo>
                  <a:cubicBezTo>
                    <a:pt x="172565" y="1171398"/>
                    <a:pt x="179361" y="1151456"/>
                    <a:pt x="181023" y="1147335"/>
                  </a:cubicBezTo>
                  <a:cubicBezTo>
                    <a:pt x="192274" y="1119383"/>
                    <a:pt x="198705" y="1089553"/>
                    <a:pt x="209574" y="1061751"/>
                  </a:cubicBezTo>
                  <a:cubicBezTo>
                    <a:pt x="212149" y="1068814"/>
                    <a:pt x="215988" y="1075793"/>
                    <a:pt x="219877" y="1082224"/>
                  </a:cubicBezTo>
                  <a:cubicBezTo>
                    <a:pt x="221622" y="1085099"/>
                    <a:pt x="229881" y="1094821"/>
                    <a:pt x="228585" y="1096151"/>
                  </a:cubicBezTo>
                  <a:cubicBezTo>
                    <a:pt x="227122" y="1096217"/>
                    <a:pt x="224713" y="1095718"/>
                    <a:pt x="223616" y="1096483"/>
                  </a:cubicBezTo>
                  <a:cubicBezTo>
                    <a:pt x="221256" y="1098145"/>
                    <a:pt x="215490" y="1135303"/>
                    <a:pt x="215756" y="1140571"/>
                  </a:cubicBezTo>
                  <a:cubicBezTo>
                    <a:pt x="216204" y="1149645"/>
                    <a:pt x="227222" y="1171780"/>
                    <a:pt x="235581" y="1158386"/>
                  </a:cubicBezTo>
                  <a:cubicBezTo>
                    <a:pt x="242345" y="1147534"/>
                    <a:pt x="238689" y="1142299"/>
                    <a:pt x="239636" y="1133475"/>
                  </a:cubicBezTo>
                  <a:cubicBezTo>
                    <a:pt x="240633" y="1124103"/>
                    <a:pt x="242710" y="1114663"/>
                    <a:pt x="243109" y="1105208"/>
                  </a:cubicBezTo>
                  <a:cubicBezTo>
                    <a:pt x="264647" y="1117106"/>
                    <a:pt x="290455" y="1120463"/>
                    <a:pt x="314667" y="1123321"/>
                  </a:cubicBezTo>
                  <a:cubicBezTo>
                    <a:pt x="392142" y="1132461"/>
                    <a:pt x="470962" y="1133076"/>
                    <a:pt x="548104" y="1121211"/>
                  </a:cubicBezTo>
                  <a:cubicBezTo>
                    <a:pt x="571187" y="1117671"/>
                    <a:pt x="595416" y="1114165"/>
                    <a:pt x="616339" y="1103396"/>
                  </a:cubicBezTo>
                  <a:cubicBezTo>
                    <a:pt x="614644" y="1115145"/>
                    <a:pt x="621241" y="1142515"/>
                    <a:pt x="631677" y="1148781"/>
                  </a:cubicBezTo>
                  <a:cubicBezTo>
                    <a:pt x="639970" y="1153766"/>
                    <a:pt x="645221" y="1137763"/>
                    <a:pt x="645504" y="1131448"/>
                  </a:cubicBezTo>
                  <a:cubicBezTo>
                    <a:pt x="645753" y="1125698"/>
                    <a:pt x="642296" y="1122939"/>
                    <a:pt x="641831" y="1118702"/>
                  </a:cubicBezTo>
                  <a:cubicBezTo>
                    <a:pt x="641183" y="1112802"/>
                    <a:pt x="642114" y="1106786"/>
                    <a:pt x="641582" y="1100837"/>
                  </a:cubicBezTo>
                  <a:cubicBezTo>
                    <a:pt x="641216" y="1096633"/>
                    <a:pt x="637610" y="1092461"/>
                    <a:pt x="638441" y="1088440"/>
                  </a:cubicBezTo>
                  <a:cubicBezTo>
                    <a:pt x="638989" y="1085797"/>
                    <a:pt x="651885" y="1068265"/>
                    <a:pt x="654744" y="1061153"/>
                  </a:cubicBezTo>
                  <a:cubicBezTo>
                    <a:pt x="669683" y="1023844"/>
                    <a:pt x="656721" y="956025"/>
                    <a:pt x="656156" y="914164"/>
                  </a:cubicBezTo>
                  <a:cubicBezTo>
                    <a:pt x="655657" y="877371"/>
                    <a:pt x="658549" y="842423"/>
                    <a:pt x="665313" y="806295"/>
                  </a:cubicBezTo>
                  <a:cubicBezTo>
                    <a:pt x="699513" y="852892"/>
                    <a:pt x="764706" y="888755"/>
                    <a:pt x="823302" y="874596"/>
                  </a:cubicBezTo>
                  <a:cubicBezTo>
                    <a:pt x="890274" y="858410"/>
                    <a:pt x="973216" y="756457"/>
                    <a:pt x="1012850" y="701799"/>
                  </a:cubicBezTo>
                  <a:cubicBezTo>
                    <a:pt x="1029020" y="679514"/>
                    <a:pt x="1049211" y="652094"/>
                    <a:pt x="1062871" y="628612"/>
                  </a:cubicBezTo>
                  <a:cubicBezTo>
                    <a:pt x="1079972" y="599231"/>
                    <a:pt x="1093715" y="564665"/>
                    <a:pt x="1080221" y="530947"/>
                  </a:cubicBezTo>
                  <a:cubicBezTo>
                    <a:pt x="1086336" y="529302"/>
                    <a:pt x="1092751" y="527573"/>
                    <a:pt x="1098418" y="524665"/>
                  </a:cubicBezTo>
                  <a:cubicBezTo>
                    <a:pt x="1130558" y="508130"/>
                    <a:pt x="1197928" y="469692"/>
                    <a:pt x="1219781" y="443119"/>
                  </a:cubicBezTo>
                  <a:cubicBezTo>
                    <a:pt x="1228838" y="432101"/>
                    <a:pt x="1244409" y="403402"/>
                    <a:pt x="1231547" y="391403"/>
                  </a:cubicBezTo>
                  <a:close/>
                  <a:moveTo>
                    <a:pt x="356363" y="130530"/>
                  </a:moveTo>
                  <a:cubicBezTo>
                    <a:pt x="331751" y="152433"/>
                    <a:pt x="318340" y="175682"/>
                    <a:pt x="315581" y="209317"/>
                  </a:cubicBezTo>
                  <a:cubicBezTo>
                    <a:pt x="314950" y="216978"/>
                    <a:pt x="317144" y="246426"/>
                    <a:pt x="314734" y="250131"/>
                  </a:cubicBezTo>
                  <a:cubicBezTo>
                    <a:pt x="312141" y="254087"/>
                    <a:pt x="301938" y="248137"/>
                    <a:pt x="296537" y="248104"/>
                  </a:cubicBezTo>
                  <a:cubicBezTo>
                    <a:pt x="251385" y="247772"/>
                    <a:pt x="273005" y="306816"/>
                    <a:pt x="290189" y="327938"/>
                  </a:cubicBezTo>
                  <a:cubicBezTo>
                    <a:pt x="283691" y="332990"/>
                    <a:pt x="258282" y="306883"/>
                    <a:pt x="253994" y="301648"/>
                  </a:cubicBezTo>
                  <a:cubicBezTo>
                    <a:pt x="234351" y="277635"/>
                    <a:pt x="224081" y="247190"/>
                    <a:pt x="221572" y="216313"/>
                  </a:cubicBezTo>
                  <a:cubicBezTo>
                    <a:pt x="220492" y="203019"/>
                    <a:pt x="224048" y="164597"/>
                    <a:pt x="220392" y="155889"/>
                  </a:cubicBezTo>
                  <a:cubicBezTo>
                    <a:pt x="215008" y="143060"/>
                    <a:pt x="193022" y="148610"/>
                    <a:pt x="181954" y="143592"/>
                  </a:cubicBezTo>
                  <a:cubicBezTo>
                    <a:pt x="178364" y="141963"/>
                    <a:pt x="165867" y="129483"/>
                    <a:pt x="165203" y="125927"/>
                  </a:cubicBezTo>
                  <a:cubicBezTo>
                    <a:pt x="164206" y="120625"/>
                    <a:pt x="162627" y="92923"/>
                    <a:pt x="163790" y="88353"/>
                  </a:cubicBezTo>
                  <a:cubicBezTo>
                    <a:pt x="164172" y="86840"/>
                    <a:pt x="176054" y="61149"/>
                    <a:pt x="177035" y="59935"/>
                  </a:cubicBezTo>
                  <a:cubicBezTo>
                    <a:pt x="189881" y="44082"/>
                    <a:pt x="233271" y="36421"/>
                    <a:pt x="250870" y="45710"/>
                  </a:cubicBezTo>
                  <a:cubicBezTo>
                    <a:pt x="259578" y="50297"/>
                    <a:pt x="265444" y="60368"/>
                    <a:pt x="276429" y="59836"/>
                  </a:cubicBezTo>
                  <a:cubicBezTo>
                    <a:pt x="292748" y="54036"/>
                    <a:pt x="309582" y="46741"/>
                    <a:pt x="326367" y="42569"/>
                  </a:cubicBezTo>
                  <a:cubicBezTo>
                    <a:pt x="363076" y="33429"/>
                    <a:pt x="386575" y="28743"/>
                    <a:pt x="423451" y="41655"/>
                  </a:cubicBezTo>
                  <a:cubicBezTo>
                    <a:pt x="436712" y="46292"/>
                    <a:pt x="446666" y="51876"/>
                    <a:pt x="455009" y="58074"/>
                  </a:cubicBezTo>
                  <a:cubicBezTo>
                    <a:pt x="423816" y="82852"/>
                    <a:pt x="386010" y="104173"/>
                    <a:pt x="356379" y="130546"/>
                  </a:cubicBezTo>
                  <a:close/>
                  <a:moveTo>
                    <a:pt x="1094114" y="493140"/>
                  </a:moveTo>
                  <a:cubicBezTo>
                    <a:pt x="1084957" y="499871"/>
                    <a:pt x="1075352" y="507066"/>
                    <a:pt x="1071097" y="518151"/>
                  </a:cubicBezTo>
                  <a:lnTo>
                    <a:pt x="1068505" y="518084"/>
                  </a:lnTo>
                  <a:cubicBezTo>
                    <a:pt x="1058268" y="507698"/>
                    <a:pt x="1044641" y="502297"/>
                    <a:pt x="1033108" y="493705"/>
                  </a:cubicBezTo>
                  <a:cubicBezTo>
                    <a:pt x="1055393" y="464025"/>
                    <a:pt x="1077346" y="432500"/>
                    <a:pt x="1108289" y="411295"/>
                  </a:cubicBezTo>
                  <a:cubicBezTo>
                    <a:pt x="1110233" y="417328"/>
                    <a:pt x="1105215" y="420120"/>
                    <a:pt x="1106727" y="427149"/>
                  </a:cubicBezTo>
                  <a:cubicBezTo>
                    <a:pt x="1107857" y="432384"/>
                    <a:pt x="1112493" y="441773"/>
                    <a:pt x="1118825" y="441657"/>
                  </a:cubicBezTo>
                  <a:cubicBezTo>
                    <a:pt x="1148273" y="428761"/>
                    <a:pt x="1177122" y="408238"/>
                    <a:pt x="1210657" y="409484"/>
                  </a:cubicBezTo>
                  <a:cubicBezTo>
                    <a:pt x="1184384" y="451262"/>
                    <a:pt x="1132003" y="465272"/>
                    <a:pt x="1094130" y="493140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 noProof="0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917D7DD-89B7-4ED1-9F25-522645AC2378}"/>
                </a:ext>
              </a:extLst>
            </p:cNvPr>
            <p:cNvSpPr/>
            <p:nvPr/>
          </p:nvSpPr>
          <p:spPr>
            <a:xfrm>
              <a:off x="7671829" y="-1679579"/>
              <a:ext cx="819787" cy="1196594"/>
            </a:xfrm>
            <a:custGeom>
              <a:avLst/>
              <a:gdLst>
                <a:gd name="connsiteX0" fmla="*/ 807671 w 819787"/>
                <a:gd name="connsiteY0" fmla="*/ 920805 h 1196594"/>
                <a:gd name="connsiteX1" fmla="*/ 677317 w 819787"/>
                <a:gd name="connsiteY1" fmla="*/ 545697 h 1196594"/>
                <a:gd name="connsiteX2" fmla="*/ 551500 w 819787"/>
                <a:gd name="connsiteY2" fmla="*/ 495759 h 1196594"/>
                <a:gd name="connsiteX3" fmla="*/ 503855 w 819787"/>
                <a:gd name="connsiteY3" fmla="*/ 441949 h 1196594"/>
                <a:gd name="connsiteX4" fmla="*/ 489015 w 819787"/>
                <a:gd name="connsiteY4" fmla="*/ 412385 h 1196594"/>
                <a:gd name="connsiteX5" fmla="*/ 485442 w 819787"/>
                <a:gd name="connsiteY5" fmla="*/ 431380 h 1196594"/>
                <a:gd name="connsiteX6" fmla="*/ 498089 w 819787"/>
                <a:gd name="connsiteY6" fmla="*/ 483013 h 1196594"/>
                <a:gd name="connsiteX7" fmla="*/ 427029 w 819787"/>
                <a:gd name="connsiteY7" fmla="*/ 510716 h 1196594"/>
                <a:gd name="connsiteX8" fmla="*/ 349173 w 819787"/>
                <a:gd name="connsiteY8" fmla="*/ 511447 h 1196594"/>
                <a:gd name="connsiteX9" fmla="*/ 287934 w 819787"/>
                <a:gd name="connsiteY9" fmla="*/ 494812 h 1196594"/>
                <a:gd name="connsiteX10" fmla="*/ 309555 w 819787"/>
                <a:gd name="connsiteY10" fmla="*/ 451189 h 1196594"/>
                <a:gd name="connsiteX11" fmla="*/ 447021 w 819787"/>
                <a:gd name="connsiteY11" fmla="*/ 385780 h 1196594"/>
                <a:gd name="connsiteX12" fmla="*/ 458953 w 819787"/>
                <a:gd name="connsiteY12" fmla="*/ 356299 h 1196594"/>
                <a:gd name="connsiteX13" fmla="*/ 373070 w 819787"/>
                <a:gd name="connsiteY13" fmla="*/ 406935 h 1196594"/>
                <a:gd name="connsiteX14" fmla="*/ 370328 w 819787"/>
                <a:gd name="connsiteY14" fmla="*/ 380744 h 1196594"/>
                <a:gd name="connsiteX15" fmla="*/ 373020 w 819787"/>
                <a:gd name="connsiteY15" fmla="*/ 364342 h 1196594"/>
                <a:gd name="connsiteX16" fmla="*/ 308541 w 819787"/>
                <a:gd name="connsiteY16" fmla="*/ 300312 h 1196594"/>
                <a:gd name="connsiteX17" fmla="*/ 268757 w 819787"/>
                <a:gd name="connsiteY17" fmla="*/ 294512 h 1196594"/>
                <a:gd name="connsiteX18" fmla="*/ 260730 w 819787"/>
                <a:gd name="connsiteY18" fmla="*/ 296423 h 1196594"/>
                <a:gd name="connsiteX19" fmla="*/ 350751 w 819787"/>
                <a:gd name="connsiteY19" fmla="*/ 59447 h 1196594"/>
                <a:gd name="connsiteX20" fmla="*/ 517067 w 819787"/>
                <a:gd name="connsiteY20" fmla="*/ 115284 h 1196594"/>
                <a:gd name="connsiteX21" fmla="*/ 517981 w 819787"/>
                <a:gd name="connsiteY21" fmla="*/ 294595 h 1196594"/>
                <a:gd name="connsiteX22" fmla="*/ 516203 w 819787"/>
                <a:gd name="connsiteY22" fmla="*/ 288297 h 1196594"/>
                <a:gd name="connsiteX23" fmla="*/ 518047 w 819787"/>
                <a:gd name="connsiteY23" fmla="*/ 273822 h 1196594"/>
                <a:gd name="connsiteX24" fmla="*/ 476286 w 819787"/>
                <a:gd name="connsiteY24" fmla="*/ 264699 h 1196594"/>
                <a:gd name="connsiteX25" fmla="*/ 479044 w 819787"/>
                <a:gd name="connsiteY25" fmla="*/ 267391 h 1196594"/>
                <a:gd name="connsiteX26" fmla="*/ 493486 w 819787"/>
                <a:gd name="connsiteY26" fmla="*/ 272759 h 1196594"/>
                <a:gd name="connsiteX27" fmla="*/ 481736 w 819787"/>
                <a:gd name="connsiteY27" fmla="*/ 304716 h 1196594"/>
                <a:gd name="connsiteX28" fmla="*/ 467328 w 819787"/>
                <a:gd name="connsiteY28" fmla="*/ 304716 h 1196594"/>
                <a:gd name="connsiteX29" fmla="*/ 499850 w 819787"/>
                <a:gd name="connsiteY29" fmla="*/ 328131 h 1196594"/>
                <a:gd name="connsiteX30" fmla="*/ 512530 w 819787"/>
                <a:gd name="connsiteY30" fmla="*/ 305513 h 1196594"/>
                <a:gd name="connsiteX31" fmla="*/ 484861 w 819787"/>
                <a:gd name="connsiteY31" fmla="*/ 376556 h 1196594"/>
                <a:gd name="connsiteX32" fmla="*/ 499535 w 819787"/>
                <a:gd name="connsiteY32" fmla="*/ 374911 h 1196594"/>
                <a:gd name="connsiteX33" fmla="*/ 471533 w 819787"/>
                <a:gd name="connsiteY33" fmla="*/ 10473 h 1196594"/>
                <a:gd name="connsiteX34" fmla="*/ 369015 w 819787"/>
                <a:gd name="connsiteY34" fmla="*/ 8911 h 1196594"/>
                <a:gd name="connsiteX35" fmla="*/ 233742 w 819787"/>
                <a:gd name="connsiteY35" fmla="*/ 232360 h 1196594"/>
                <a:gd name="connsiteX36" fmla="*/ 305982 w 819787"/>
                <a:gd name="connsiteY36" fmla="*/ 449511 h 1196594"/>
                <a:gd name="connsiteX37" fmla="*/ 244976 w 819787"/>
                <a:gd name="connsiteY37" fmla="*/ 497222 h 1196594"/>
                <a:gd name="connsiteX38" fmla="*/ 144702 w 819787"/>
                <a:gd name="connsiteY38" fmla="*/ 556383 h 1196594"/>
                <a:gd name="connsiteX39" fmla="*/ 10659 w 819787"/>
                <a:gd name="connsiteY39" fmla="*/ 1014764 h 1196594"/>
                <a:gd name="connsiteX40" fmla="*/ 1535 w 819787"/>
                <a:gd name="connsiteY40" fmla="*/ 1176028 h 1196594"/>
                <a:gd name="connsiteX41" fmla="*/ 12586 w 819787"/>
                <a:gd name="connsiteY41" fmla="*/ 1188475 h 1196594"/>
                <a:gd name="connsiteX42" fmla="*/ 16558 w 819787"/>
                <a:gd name="connsiteY42" fmla="*/ 1178288 h 1196594"/>
                <a:gd name="connsiteX43" fmla="*/ 41419 w 819787"/>
                <a:gd name="connsiteY43" fmla="*/ 1061844 h 1196594"/>
                <a:gd name="connsiteX44" fmla="*/ 158245 w 819787"/>
                <a:gd name="connsiteY44" fmla="*/ 584434 h 1196594"/>
                <a:gd name="connsiteX45" fmla="*/ 279941 w 819787"/>
                <a:gd name="connsiteY45" fmla="*/ 503088 h 1196594"/>
                <a:gd name="connsiteX46" fmla="*/ 453701 w 819787"/>
                <a:gd name="connsiteY46" fmla="*/ 546495 h 1196594"/>
                <a:gd name="connsiteX47" fmla="*/ 506182 w 819787"/>
                <a:gd name="connsiteY47" fmla="*/ 497537 h 1196594"/>
                <a:gd name="connsiteX48" fmla="*/ 653719 w 819787"/>
                <a:gd name="connsiteY48" fmla="*/ 571040 h 1196594"/>
                <a:gd name="connsiteX49" fmla="*/ 762003 w 819787"/>
                <a:gd name="connsiteY49" fmla="*/ 812420 h 1196594"/>
                <a:gd name="connsiteX50" fmla="*/ 788011 w 819787"/>
                <a:gd name="connsiteY50" fmla="*/ 1020115 h 1196594"/>
                <a:gd name="connsiteX51" fmla="*/ 714808 w 819787"/>
                <a:gd name="connsiteY51" fmla="*/ 1115039 h 1196594"/>
                <a:gd name="connsiteX52" fmla="*/ 460482 w 819787"/>
                <a:gd name="connsiteY52" fmla="*/ 997947 h 1196594"/>
                <a:gd name="connsiteX53" fmla="*/ 396784 w 819787"/>
                <a:gd name="connsiteY53" fmla="*/ 904485 h 1196594"/>
                <a:gd name="connsiteX54" fmla="*/ 451840 w 819787"/>
                <a:gd name="connsiteY54" fmla="*/ 868889 h 1196594"/>
                <a:gd name="connsiteX55" fmla="*/ 643914 w 819787"/>
                <a:gd name="connsiteY55" fmla="*/ 934099 h 1196594"/>
                <a:gd name="connsiteX56" fmla="*/ 685875 w 819787"/>
                <a:gd name="connsiteY56" fmla="*/ 951930 h 1196594"/>
                <a:gd name="connsiteX57" fmla="*/ 757068 w 819787"/>
                <a:gd name="connsiteY57" fmla="*/ 985815 h 1196594"/>
                <a:gd name="connsiteX58" fmla="*/ 769798 w 819787"/>
                <a:gd name="connsiteY58" fmla="*/ 986663 h 1196594"/>
                <a:gd name="connsiteX59" fmla="*/ 762402 w 819787"/>
                <a:gd name="connsiteY59" fmla="*/ 971424 h 1196594"/>
                <a:gd name="connsiteX60" fmla="*/ 721438 w 819787"/>
                <a:gd name="connsiteY60" fmla="*/ 939916 h 1196594"/>
                <a:gd name="connsiteX61" fmla="*/ 603831 w 819787"/>
                <a:gd name="connsiteY61" fmla="*/ 883480 h 1196594"/>
                <a:gd name="connsiteX62" fmla="*/ 576843 w 819787"/>
                <a:gd name="connsiteY62" fmla="*/ 742075 h 1196594"/>
                <a:gd name="connsiteX63" fmla="*/ 545335 w 819787"/>
                <a:gd name="connsiteY63" fmla="*/ 719408 h 1196594"/>
                <a:gd name="connsiteX64" fmla="*/ 592215 w 819787"/>
                <a:gd name="connsiteY64" fmla="*/ 879774 h 1196594"/>
                <a:gd name="connsiteX65" fmla="*/ 430054 w 819787"/>
                <a:gd name="connsiteY65" fmla="*/ 832711 h 1196594"/>
                <a:gd name="connsiteX66" fmla="*/ 388624 w 819787"/>
                <a:gd name="connsiteY66" fmla="*/ 845191 h 1196594"/>
                <a:gd name="connsiteX67" fmla="*/ 322251 w 819787"/>
                <a:gd name="connsiteY67" fmla="*/ 777422 h 1196594"/>
                <a:gd name="connsiteX68" fmla="*/ 297789 w 819787"/>
                <a:gd name="connsiteY68" fmla="*/ 765507 h 1196594"/>
                <a:gd name="connsiteX69" fmla="*/ 285990 w 819787"/>
                <a:gd name="connsiteY69" fmla="*/ 807302 h 1196594"/>
                <a:gd name="connsiteX70" fmla="*/ 198030 w 819787"/>
                <a:gd name="connsiteY70" fmla="*/ 789105 h 1196594"/>
                <a:gd name="connsiteX71" fmla="*/ 199359 w 819787"/>
                <a:gd name="connsiteY71" fmla="*/ 856791 h 1196594"/>
                <a:gd name="connsiteX72" fmla="*/ 367270 w 819787"/>
                <a:gd name="connsiteY72" fmla="*/ 952512 h 1196594"/>
                <a:gd name="connsiteX73" fmla="*/ 439443 w 819787"/>
                <a:gd name="connsiteY73" fmla="*/ 1031615 h 1196594"/>
                <a:gd name="connsiteX74" fmla="*/ 613802 w 819787"/>
                <a:gd name="connsiteY74" fmla="*/ 1131740 h 1196594"/>
                <a:gd name="connsiteX75" fmla="*/ 622227 w 819787"/>
                <a:gd name="connsiteY75" fmla="*/ 1189455 h 1196594"/>
                <a:gd name="connsiteX76" fmla="*/ 644612 w 819787"/>
                <a:gd name="connsiteY76" fmla="*/ 1161636 h 1196594"/>
                <a:gd name="connsiteX77" fmla="*/ 639344 w 819787"/>
                <a:gd name="connsiteY77" fmla="*/ 1142459 h 1196594"/>
                <a:gd name="connsiteX78" fmla="*/ 810529 w 819787"/>
                <a:gd name="connsiteY78" fmla="*/ 1104370 h 1196594"/>
                <a:gd name="connsiteX79" fmla="*/ 807587 w 819787"/>
                <a:gd name="connsiteY79" fmla="*/ 920788 h 1196594"/>
                <a:gd name="connsiteX80" fmla="*/ 295579 w 819787"/>
                <a:gd name="connsiteY80" fmla="*/ 363960 h 1196594"/>
                <a:gd name="connsiteX81" fmla="*/ 277249 w 819787"/>
                <a:gd name="connsiteY81" fmla="*/ 357844 h 1196594"/>
                <a:gd name="connsiteX82" fmla="*/ 277049 w 819787"/>
                <a:gd name="connsiteY82" fmla="*/ 345381 h 1196594"/>
                <a:gd name="connsiteX83" fmla="*/ 316617 w 819787"/>
                <a:gd name="connsiteY83" fmla="*/ 362946 h 1196594"/>
                <a:gd name="connsiteX84" fmla="*/ 315072 w 819787"/>
                <a:gd name="connsiteY84" fmla="*/ 372551 h 1196594"/>
                <a:gd name="connsiteX85" fmla="*/ 295579 w 819787"/>
                <a:gd name="connsiteY85" fmla="*/ 363977 h 1196594"/>
                <a:gd name="connsiteX86" fmla="*/ 378138 w 819787"/>
                <a:gd name="connsiteY86" fmla="*/ 858586 h 1196594"/>
                <a:gd name="connsiteX87" fmla="*/ 360373 w 819787"/>
                <a:gd name="connsiteY87" fmla="*/ 930493 h 1196594"/>
                <a:gd name="connsiteX88" fmla="*/ 328317 w 819787"/>
                <a:gd name="connsiteY88" fmla="*/ 909122 h 1196594"/>
                <a:gd name="connsiteX89" fmla="*/ 216393 w 819787"/>
                <a:gd name="connsiteY89" fmla="*/ 823538 h 1196594"/>
                <a:gd name="connsiteX90" fmla="*/ 239426 w 819787"/>
                <a:gd name="connsiteY90" fmla="*/ 816841 h 1196594"/>
                <a:gd name="connsiteX91" fmla="*/ 294166 w 819787"/>
                <a:gd name="connsiteY91" fmla="*/ 834539 h 1196594"/>
                <a:gd name="connsiteX92" fmla="*/ 305118 w 819787"/>
                <a:gd name="connsiteY92" fmla="*/ 805507 h 1196594"/>
                <a:gd name="connsiteX93" fmla="*/ 367137 w 819787"/>
                <a:gd name="connsiteY93" fmla="*/ 846754 h 1196594"/>
                <a:gd name="connsiteX94" fmla="*/ 382160 w 819787"/>
                <a:gd name="connsiteY94" fmla="*/ 849845 h 1196594"/>
                <a:gd name="connsiteX95" fmla="*/ 378138 w 819787"/>
                <a:gd name="connsiteY95" fmla="*/ 858569 h 1196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819787" h="1196594">
                  <a:moveTo>
                    <a:pt x="807671" y="920805"/>
                  </a:moveTo>
                  <a:cubicBezTo>
                    <a:pt x="793811" y="817705"/>
                    <a:pt x="764313" y="611040"/>
                    <a:pt x="677317" y="545697"/>
                  </a:cubicBezTo>
                  <a:cubicBezTo>
                    <a:pt x="633810" y="513026"/>
                    <a:pt x="597217" y="514737"/>
                    <a:pt x="551500" y="495759"/>
                  </a:cubicBezTo>
                  <a:cubicBezTo>
                    <a:pt x="520490" y="482897"/>
                    <a:pt x="518014" y="468705"/>
                    <a:pt x="503855" y="441949"/>
                  </a:cubicBezTo>
                  <a:cubicBezTo>
                    <a:pt x="498704" y="432211"/>
                    <a:pt x="491192" y="423603"/>
                    <a:pt x="489015" y="412385"/>
                  </a:cubicBezTo>
                  <a:cubicBezTo>
                    <a:pt x="484711" y="409128"/>
                    <a:pt x="485326" y="429303"/>
                    <a:pt x="485442" y="431380"/>
                  </a:cubicBezTo>
                  <a:cubicBezTo>
                    <a:pt x="486423" y="448563"/>
                    <a:pt x="492223" y="466960"/>
                    <a:pt x="498089" y="483013"/>
                  </a:cubicBezTo>
                  <a:cubicBezTo>
                    <a:pt x="471450" y="484858"/>
                    <a:pt x="451608" y="504085"/>
                    <a:pt x="427029" y="510716"/>
                  </a:cubicBezTo>
                  <a:cubicBezTo>
                    <a:pt x="400473" y="517878"/>
                    <a:pt x="375878" y="515834"/>
                    <a:pt x="349173" y="511447"/>
                  </a:cubicBezTo>
                  <a:cubicBezTo>
                    <a:pt x="342226" y="510300"/>
                    <a:pt x="288001" y="498618"/>
                    <a:pt x="287934" y="494812"/>
                  </a:cubicBezTo>
                  <a:cubicBezTo>
                    <a:pt x="299052" y="482149"/>
                    <a:pt x="305084" y="467226"/>
                    <a:pt x="309555" y="451189"/>
                  </a:cubicBezTo>
                  <a:cubicBezTo>
                    <a:pt x="363564" y="464401"/>
                    <a:pt x="416942" y="427824"/>
                    <a:pt x="447021" y="385780"/>
                  </a:cubicBezTo>
                  <a:cubicBezTo>
                    <a:pt x="450162" y="381376"/>
                    <a:pt x="467677" y="358725"/>
                    <a:pt x="458953" y="356299"/>
                  </a:cubicBezTo>
                  <a:cubicBezTo>
                    <a:pt x="447619" y="356232"/>
                    <a:pt x="377058" y="411339"/>
                    <a:pt x="373070" y="406935"/>
                  </a:cubicBezTo>
                  <a:cubicBezTo>
                    <a:pt x="375446" y="397994"/>
                    <a:pt x="370726" y="388073"/>
                    <a:pt x="370328" y="380744"/>
                  </a:cubicBezTo>
                  <a:cubicBezTo>
                    <a:pt x="370062" y="375626"/>
                    <a:pt x="372854" y="369394"/>
                    <a:pt x="373020" y="364342"/>
                  </a:cubicBezTo>
                  <a:cubicBezTo>
                    <a:pt x="374798" y="312526"/>
                    <a:pt x="348192" y="314338"/>
                    <a:pt x="308541" y="300312"/>
                  </a:cubicBezTo>
                  <a:cubicBezTo>
                    <a:pt x="294814" y="295459"/>
                    <a:pt x="284943" y="294063"/>
                    <a:pt x="268757" y="294512"/>
                  </a:cubicBezTo>
                  <a:cubicBezTo>
                    <a:pt x="265682" y="294595"/>
                    <a:pt x="263439" y="295077"/>
                    <a:pt x="260730" y="296423"/>
                  </a:cubicBezTo>
                  <a:cubicBezTo>
                    <a:pt x="259783" y="216373"/>
                    <a:pt x="274440" y="103718"/>
                    <a:pt x="350751" y="59447"/>
                  </a:cubicBezTo>
                  <a:cubicBezTo>
                    <a:pt x="410810" y="24615"/>
                    <a:pt x="491508" y="50423"/>
                    <a:pt x="517067" y="115284"/>
                  </a:cubicBezTo>
                  <a:cubicBezTo>
                    <a:pt x="539468" y="172119"/>
                    <a:pt x="535497" y="237179"/>
                    <a:pt x="517981" y="294595"/>
                  </a:cubicBezTo>
                  <a:cubicBezTo>
                    <a:pt x="514890" y="295061"/>
                    <a:pt x="516037" y="290274"/>
                    <a:pt x="516203" y="288297"/>
                  </a:cubicBezTo>
                  <a:cubicBezTo>
                    <a:pt x="516618" y="283295"/>
                    <a:pt x="518446" y="279489"/>
                    <a:pt x="518047" y="273822"/>
                  </a:cubicBezTo>
                  <a:cubicBezTo>
                    <a:pt x="516269" y="247499"/>
                    <a:pt x="479244" y="248264"/>
                    <a:pt x="476286" y="264699"/>
                  </a:cubicBezTo>
                  <a:cubicBezTo>
                    <a:pt x="475588" y="268571"/>
                    <a:pt x="476934" y="267009"/>
                    <a:pt x="479044" y="267391"/>
                  </a:cubicBezTo>
                  <a:cubicBezTo>
                    <a:pt x="483382" y="268172"/>
                    <a:pt x="491126" y="267441"/>
                    <a:pt x="493486" y="272759"/>
                  </a:cubicBezTo>
                  <a:cubicBezTo>
                    <a:pt x="495330" y="276913"/>
                    <a:pt x="486689" y="302140"/>
                    <a:pt x="481736" y="304716"/>
                  </a:cubicBezTo>
                  <a:cubicBezTo>
                    <a:pt x="478363" y="306461"/>
                    <a:pt x="468857" y="297703"/>
                    <a:pt x="467328" y="304716"/>
                  </a:cubicBezTo>
                  <a:cubicBezTo>
                    <a:pt x="465500" y="313091"/>
                    <a:pt x="487337" y="348605"/>
                    <a:pt x="499850" y="328131"/>
                  </a:cubicBezTo>
                  <a:lnTo>
                    <a:pt x="512530" y="305513"/>
                  </a:lnTo>
                  <a:cubicBezTo>
                    <a:pt x="507711" y="329942"/>
                    <a:pt x="491840" y="353091"/>
                    <a:pt x="484861" y="376556"/>
                  </a:cubicBezTo>
                  <a:cubicBezTo>
                    <a:pt x="476402" y="404974"/>
                    <a:pt x="491491" y="386361"/>
                    <a:pt x="499535" y="374911"/>
                  </a:cubicBezTo>
                  <a:cubicBezTo>
                    <a:pt x="566207" y="279938"/>
                    <a:pt x="604429" y="66061"/>
                    <a:pt x="471533" y="10473"/>
                  </a:cubicBezTo>
                  <a:cubicBezTo>
                    <a:pt x="436219" y="-4301"/>
                    <a:pt x="405110" y="-2157"/>
                    <a:pt x="369015" y="8911"/>
                  </a:cubicBezTo>
                  <a:cubicBezTo>
                    <a:pt x="278994" y="36530"/>
                    <a:pt x="243198" y="148321"/>
                    <a:pt x="233742" y="232360"/>
                  </a:cubicBezTo>
                  <a:cubicBezTo>
                    <a:pt x="225217" y="308156"/>
                    <a:pt x="225433" y="413183"/>
                    <a:pt x="305982" y="449511"/>
                  </a:cubicBezTo>
                  <a:cubicBezTo>
                    <a:pt x="287652" y="465664"/>
                    <a:pt x="265898" y="484509"/>
                    <a:pt x="244976" y="497222"/>
                  </a:cubicBezTo>
                  <a:cubicBezTo>
                    <a:pt x="211258" y="517679"/>
                    <a:pt x="175130" y="528315"/>
                    <a:pt x="144702" y="556383"/>
                  </a:cubicBezTo>
                  <a:cubicBezTo>
                    <a:pt x="43247" y="650027"/>
                    <a:pt x="23372" y="882848"/>
                    <a:pt x="10659" y="1014764"/>
                  </a:cubicBezTo>
                  <a:cubicBezTo>
                    <a:pt x="6188" y="1061179"/>
                    <a:pt x="-3816" y="1131391"/>
                    <a:pt x="1535" y="1176028"/>
                  </a:cubicBezTo>
                  <a:cubicBezTo>
                    <a:pt x="1984" y="1179734"/>
                    <a:pt x="7435" y="1195089"/>
                    <a:pt x="12586" y="1188475"/>
                  </a:cubicBezTo>
                  <a:cubicBezTo>
                    <a:pt x="13650" y="1187112"/>
                    <a:pt x="15711" y="1180631"/>
                    <a:pt x="16558" y="1178288"/>
                  </a:cubicBezTo>
                  <a:cubicBezTo>
                    <a:pt x="29803" y="1142160"/>
                    <a:pt x="37115" y="1100032"/>
                    <a:pt x="41419" y="1061844"/>
                  </a:cubicBezTo>
                  <a:cubicBezTo>
                    <a:pt x="56592" y="927103"/>
                    <a:pt x="55943" y="682781"/>
                    <a:pt x="158245" y="584434"/>
                  </a:cubicBezTo>
                  <a:cubicBezTo>
                    <a:pt x="194207" y="549868"/>
                    <a:pt x="246023" y="539864"/>
                    <a:pt x="279941" y="503088"/>
                  </a:cubicBezTo>
                  <a:cubicBezTo>
                    <a:pt x="326322" y="544916"/>
                    <a:pt x="392397" y="566470"/>
                    <a:pt x="453701" y="546495"/>
                  </a:cubicBezTo>
                  <a:cubicBezTo>
                    <a:pt x="479476" y="538103"/>
                    <a:pt x="498637" y="524559"/>
                    <a:pt x="506182" y="497537"/>
                  </a:cubicBezTo>
                  <a:cubicBezTo>
                    <a:pt x="542426" y="544966"/>
                    <a:pt x="605509" y="540629"/>
                    <a:pt x="653719" y="571040"/>
                  </a:cubicBezTo>
                  <a:cubicBezTo>
                    <a:pt x="725443" y="616292"/>
                    <a:pt x="748111" y="734348"/>
                    <a:pt x="762003" y="812420"/>
                  </a:cubicBezTo>
                  <a:cubicBezTo>
                    <a:pt x="773587" y="877514"/>
                    <a:pt x="784953" y="954274"/>
                    <a:pt x="788011" y="1020115"/>
                  </a:cubicBezTo>
                  <a:cubicBezTo>
                    <a:pt x="790720" y="1078263"/>
                    <a:pt x="784638" y="1123780"/>
                    <a:pt x="714808" y="1115039"/>
                  </a:cubicBezTo>
                  <a:cubicBezTo>
                    <a:pt x="629240" y="1104320"/>
                    <a:pt x="530079" y="1047419"/>
                    <a:pt x="460482" y="997947"/>
                  </a:cubicBezTo>
                  <a:cubicBezTo>
                    <a:pt x="426082" y="973501"/>
                    <a:pt x="392397" y="952147"/>
                    <a:pt x="396784" y="904485"/>
                  </a:cubicBezTo>
                  <a:cubicBezTo>
                    <a:pt x="400240" y="866995"/>
                    <a:pt x="417391" y="860115"/>
                    <a:pt x="451840" y="868889"/>
                  </a:cubicBezTo>
                  <a:cubicBezTo>
                    <a:pt x="509256" y="883513"/>
                    <a:pt x="587462" y="912728"/>
                    <a:pt x="643914" y="934099"/>
                  </a:cubicBezTo>
                  <a:cubicBezTo>
                    <a:pt x="658073" y="939450"/>
                    <a:pt x="672016" y="945832"/>
                    <a:pt x="685875" y="951930"/>
                  </a:cubicBezTo>
                  <a:cubicBezTo>
                    <a:pt x="705817" y="960688"/>
                    <a:pt x="738306" y="980780"/>
                    <a:pt x="757068" y="985815"/>
                  </a:cubicBezTo>
                  <a:cubicBezTo>
                    <a:pt x="761355" y="986962"/>
                    <a:pt x="765443" y="986845"/>
                    <a:pt x="769798" y="986663"/>
                  </a:cubicBezTo>
                  <a:cubicBezTo>
                    <a:pt x="771110" y="985500"/>
                    <a:pt x="764180" y="973435"/>
                    <a:pt x="762402" y="971424"/>
                  </a:cubicBezTo>
                  <a:cubicBezTo>
                    <a:pt x="755257" y="963331"/>
                    <a:pt x="731393" y="946879"/>
                    <a:pt x="721438" y="939916"/>
                  </a:cubicBezTo>
                  <a:cubicBezTo>
                    <a:pt x="684413" y="913958"/>
                    <a:pt x="647371" y="896276"/>
                    <a:pt x="603831" y="883480"/>
                  </a:cubicBezTo>
                  <a:cubicBezTo>
                    <a:pt x="611193" y="833293"/>
                    <a:pt x="600723" y="786197"/>
                    <a:pt x="576843" y="742075"/>
                  </a:cubicBezTo>
                  <a:cubicBezTo>
                    <a:pt x="571492" y="732187"/>
                    <a:pt x="554126" y="695079"/>
                    <a:pt x="545335" y="719408"/>
                  </a:cubicBezTo>
                  <a:cubicBezTo>
                    <a:pt x="555272" y="774448"/>
                    <a:pt x="571176" y="828091"/>
                    <a:pt x="592215" y="879774"/>
                  </a:cubicBezTo>
                  <a:cubicBezTo>
                    <a:pt x="537873" y="865283"/>
                    <a:pt x="485226" y="843530"/>
                    <a:pt x="430054" y="832711"/>
                  </a:cubicBezTo>
                  <a:cubicBezTo>
                    <a:pt x="415579" y="835237"/>
                    <a:pt x="401088" y="836899"/>
                    <a:pt x="388624" y="845191"/>
                  </a:cubicBezTo>
                  <a:lnTo>
                    <a:pt x="322251" y="777422"/>
                  </a:lnTo>
                  <a:cubicBezTo>
                    <a:pt x="316135" y="772487"/>
                    <a:pt x="305699" y="765557"/>
                    <a:pt x="297789" y="765507"/>
                  </a:cubicBezTo>
                  <a:cubicBezTo>
                    <a:pt x="268341" y="765357"/>
                    <a:pt x="279393" y="788855"/>
                    <a:pt x="285990" y="807302"/>
                  </a:cubicBezTo>
                  <a:cubicBezTo>
                    <a:pt x="254349" y="793824"/>
                    <a:pt x="234241" y="776209"/>
                    <a:pt x="198030" y="789105"/>
                  </a:cubicBezTo>
                  <a:cubicBezTo>
                    <a:pt x="165890" y="800555"/>
                    <a:pt x="186729" y="837580"/>
                    <a:pt x="199359" y="856791"/>
                  </a:cubicBezTo>
                  <a:cubicBezTo>
                    <a:pt x="232679" y="907410"/>
                    <a:pt x="307178" y="947992"/>
                    <a:pt x="367270" y="952512"/>
                  </a:cubicBezTo>
                  <a:cubicBezTo>
                    <a:pt x="378587" y="988790"/>
                    <a:pt x="409912" y="1010460"/>
                    <a:pt x="439443" y="1031615"/>
                  </a:cubicBezTo>
                  <a:cubicBezTo>
                    <a:pt x="492771" y="1069837"/>
                    <a:pt x="553212" y="1106746"/>
                    <a:pt x="613802" y="1131740"/>
                  </a:cubicBezTo>
                  <a:cubicBezTo>
                    <a:pt x="613004" y="1149372"/>
                    <a:pt x="610877" y="1174615"/>
                    <a:pt x="622227" y="1189455"/>
                  </a:cubicBezTo>
                  <a:cubicBezTo>
                    <a:pt x="639161" y="1211591"/>
                    <a:pt x="646723" y="1176543"/>
                    <a:pt x="644612" y="1161636"/>
                  </a:cubicBezTo>
                  <a:cubicBezTo>
                    <a:pt x="643648" y="1154840"/>
                    <a:pt x="638547" y="1149621"/>
                    <a:pt x="639344" y="1142459"/>
                  </a:cubicBezTo>
                  <a:cubicBezTo>
                    <a:pt x="702211" y="1160556"/>
                    <a:pt x="780765" y="1181429"/>
                    <a:pt x="810529" y="1104370"/>
                  </a:cubicBezTo>
                  <a:cubicBezTo>
                    <a:pt x="829440" y="1055412"/>
                    <a:pt x="814667" y="973385"/>
                    <a:pt x="807587" y="920788"/>
                  </a:cubicBezTo>
                  <a:close/>
                  <a:moveTo>
                    <a:pt x="295579" y="363960"/>
                  </a:moveTo>
                  <a:cubicBezTo>
                    <a:pt x="292388" y="362547"/>
                    <a:pt x="277880" y="358559"/>
                    <a:pt x="277249" y="357844"/>
                  </a:cubicBezTo>
                  <a:cubicBezTo>
                    <a:pt x="276052" y="356482"/>
                    <a:pt x="277581" y="348173"/>
                    <a:pt x="277049" y="345381"/>
                  </a:cubicBezTo>
                  <a:cubicBezTo>
                    <a:pt x="289646" y="350582"/>
                    <a:pt x="307959" y="352576"/>
                    <a:pt x="316617" y="362946"/>
                  </a:cubicBezTo>
                  <a:cubicBezTo>
                    <a:pt x="316485" y="364625"/>
                    <a:pt x="315438" y="372219"/>
                    <a:pt x="315072" y="372551"/>
                  </a:cubicBezTo>
                  <a:cubicBezTo>
                    <a:pt x="312380" y="374928"/>
                    <a:pt x="298869" y="365439"/>
                    <a:pt x="295579" y="363977"/>
                  </a:cubicBezTo>
                  <a:close/>
                  <a:moveTo>
                    <a:pt x="378138" y="858586"/>
                  </a:moveTo>
                  <a:cubicBezTo>
                    <a:pt x="366206" y="881718"/>
                    <a:pt x="358911" y="903871"/>
                    <a:pt x="360373" y="930493"/>
                  </a:cubicBezTo>
                  <a:lnTo>
                    <a:pt x="328317" y="909122"/>
                  </a:lnTo>
                  <a:cubicBezTo>
                    <a:pt x="292039" y="891573"/>
                    <a:pt x="232263" y="863638"/>
                    <a:pt x="216393" y="823538"/>
                  </a:cubicBezTo>
                  <a:cubicBezTo>
                    <a:pt x="212255" y="813068"/>
                    <a:pt x="232546" y="815893"/>
                    <a:pt x="239426" y="816841"/>
                  </a:cubicBezTo>
                  <a:cubicBezTo>
                    <a:pt x="252753" y="818685"/>
                    <a:pt x="285358" y="835752"/>
                    <a:pt x="294166" y="834539"/>
                  </a:cubicBezTo>
                  <a:cubicBezTo>
                    <a:pt x="303373" y="833276"/>
                    <a:pt x="306331" y="813318"/>
                    <a:pt x="305118" y="805507"/>
                  </a:cubicBezTo>
                  <a:cubicBezTo>
                    <a:pt x="323065" y="822208"/>
                    <a:pt x="343822" y="838328"/>
                    <a:pt x="367137" y="846754"/>
                  </a:cubicBezTo>
                  <a:cubicBezTo>
                    <a:pt x="372189" y="848582"/>
                    <a:pt x="379102" y="848282"/>
                    <a:pt x="382160" y="849845"/>
                  </a:cubicBezTo>
                  <a:cubicBezTo>
                    <a:pt x="385616" y="851623"/>
                    <a:pt x="379468" y="856027"/>
                    <a:pt x="378138" y="858569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 noProof="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6A7B320-8718-2A4F-27FA-9BAC0158CD94}"/>
                </a:ext>
              </a:extLst>
            </p:cNvPr>
            <p:cNvSpPr/>
            <p:nvPr/>
          </p:nvSpPr>
          <p:spPr>
            <a:xfrm>
              <a:off x="6684895" y="-2271830"/>
              <a:ext cx="585229" cy="452086"/>
            </a:xfrm>
            <a:custGeom>
              <a:avLst/>
              <a:gdLst>
                <a:gd name="connsiteX0" fmla="*/ 584578 w 585229"/>
                <a:gd name="connsiteY0" fmla="*/ 186603 h 452086"/>
                <a:gd name="connsiteX1" fmla="*/ 304478 w 585229"/>
                <a:gd name="connsiteY1" fmla="*/ 927 h 452086"/>
                <a:gd name="connsiteX2" fmla="*/ 45166 w 585229"/>
                <a:gd name="connsiteY2" fmla="*/ 70475 h 452086"/>
                <a:gd name="connsiteX3" fmla="*/ 38336 w 585229"/>
                <a:gd name="connsiteY3" fmla="*/ 297962 h 452086"/>
                <a:gd name="connsiteX4" fmla="*/ 76708 w 585229"/>
                <a:gd name="connsiteY4" fmla="*/ 359217 h 452086"/>
                <a:gd name="connsiteX5" fmla="*/ 64045 w 585229"/>
                <a:gd name="connsiteY5" fmla="*/ 439882 h 452086"/>
                <a:gd name="connsiteX6" fmla="*/ 63596 w 585229"/>
                <a:gd name="connsiteY6" fmla="*/ 452080 h 452086"/>
                <a:gd name="connsiteX7" fmla="*/ 101569 w 585229"/>
                <a:gd name="connsiteY7" fmla="*/ 426670 h 452086"/>
                <a:gd name="connsiteX8" fmla="*/ 187601 w 585229"/>
                <a:gd name="connsiteY8" fmla="*/ 360513 h 452086"/>
                <a:gd name="connsiteX9" fmla="*/ 465808 w 585229"/>
                <a:gd name="connsiteY9" fmla="*/ 363305 h 452086"/>
                <a:gd name="connsiteX10" fmla="*/ 584595 w 585229"/>
                <a:gd name="connsiteY10" fmla="*/ 186603 h 452086"/>
                <a:gd name="connsiteX11" fmla="*/ 531716 w 585229"/>
                <a:gd name="connsiteY11" fmla="*/ 278868 h 452086"/>
                <a:gd name="connsiteX12" fmla="*/ 445866 w 585229"/>
                <a:gd name="connsiteY12" fmla="*/ 323454 h 452086"/>
                <a:gd name="connsiteX13" fmla="*/ 251981 w 585229"/>
                <a:gd name="connsiteY13" fmla="*/ 328889 h 452086"/>
                <a:gd name="connsiteX14" fmla="*/ 151407 w 585229"/>
                <a:gd name="connsiteY14" fmla="*/ 351523 h 452086"/>
                <a:gd name="connsiteX15" fmla="*/ 80779 w 585229"/>
                <a:gd name="connsiteY15" fmla="*/ 423098 h 452086"/>
                <a:gd name="connsiteX16" fmla="*/ 97580 w 585229"/>
                <a:gd name="connsiteY16" fmla="*/ 329288 h 452086"/>
                <a:gd name="connsiteX17" fmla="*/ 65324 w 585229"/>
                <a:gd name="connsiteY17" fmla="*/ 270957 h 452086"/>
                <a:gd name="connsiteX18" fmla="*/ 52113 w 585229"/>
                <a:gd name="connsiteY18" fmla="*/ 136300 h 452086"/>
                <a:gd name="connsiteX19" fmla="*/ 277273 w 585229"/>
                <a:gd name="connsiteY19" fmla="*/ 55252 h 452086"/>
                <a:gd name="connsiteX20" fmla="*/ 518189 w 585229"/>
                <a:gd name="connsiteY20" fmla="*/ 100786 h 452086"/>
                <a:gd name="connsiteX21" fmla="*/ 531716 w 585229"/>
                <a:gd name="connsiteY21" fmla="*/ 278851 h 452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85229" h="452086">
                  <a:moveTo>
                    <a:pt x="584578" y="186603"/>
                  </a:moveTo>
                  <a:cubicBezTo>
                    <a:pt x="575721" y="5049"/>
                    <a:pt x="457515" y="-4075"/>
                    <a:pt x="304478" y="927"/>
                  </a:cubicBezTo>
                  <a:cubicBezTo>
                    <a:pt x="225707" y="3503"/>
                    <a:pt x="103995" y="13208"/>
                    <a:pt x="45166" y="70475"/>
                  </a:cubicBezTo>
                  <a:cubicBezTo>
                    <a:pt x="-21041" y="134920"/>
                    <a:pt x="-6666" y="225722"/>
                    <a:pt x="38336" y="297962"/>
                  </a:cubicBezTo>
                  <a:cubicBezTo>
                    <a:pt x="49022" y="315129"/>
                    <a:pt x="73866" y="340322"/>
                    <a:pt x="76708" y="359217"/>
                  </a:cubicBezTo>
                  <a:cubicBezTo>
                    <a:pt x="79566" y="378328"/>
                    <a:pt x="67667" y="418577"/>
                    <a:pt x="64045" y="439882"/>
                  </a:cubicBezTo>
                  <a:cubicBezTo>
                    <a:pt x="63646" y="442275"/>
                    <a:pt x="57497" y="450800"/>
                    <a:pt x="63596" y="452080"/>
                  </a:cubicBezTo>
                  <a:cubicBezTo>
                    <a:pt x="65839" y="452545"/>
                    <a:pt x="97331" y="430061"/>
                    <a:pt x="101569" y="426670"/>
                  </a:cubicBezTo>
                  <a:cubicBezTo>
                    <a:pt x="121976" y="410318"/>
                    <a:pt x="164070" y="364817"/>
                    <a:pt x="187601" y="360513"/>
                  </a:cubicBezTo>
                  <a:cubicBezTo>
                    <a:pt x="280049" y="358220"/>
                    <a:pt x="373610" y="371564"/>
                    <a:pt x="465808" y="363305"/>
                  </a:cubicBezTo>
                  <a:cubicBezTo>
                    <a:pt x="570669" y="353916"/>
                    <a:pt x="589198" y="280928"/>
                    <a:pt x="584595" y="186603"/>
                  </a:cubicBezTo>
                  <a:close/>
                  <a:moveTo>
                    <a:pt x="531716" y="278868"/>
                  </a:moveTo>
                  <a:cubicBezTo>
                    <a:pt x="514632" y="315195"/>
                    <a:pt x="482177" y="320214"/>
                    <a:pt x="445866" y="323454"/>
                  </a:cubicBezTo>
                  <a:cubicBezTo>
                    <a:pt x="381669" y="329204"/>
                    <a:pt x="316326" y="326113"/>
                    <a:pt x="251981" y="328889"/>
                  </a:cubicBezTo>
                  <a:cubicBezTo>
                    <a:pt x="214174" y="330517"/>
                    <a:pt x="182101" y="325681"/>
                    <a:pt x="151407" y="351523"/>
                  </a:cubicBezTo>
                  <a:cubicBezTo>
                    <a:pt x="126795" y="372262"/>
                    <a:pt x="104527" y="401029"/>
                    <a:pt x="80779" y="423098"/>
                  </a:cubicBezTo>
                  <a:cubicBezTo>
                    <a:pt x="94323" y="390509"/>
                    <a:pt x="108715" y="365565"/>
                    <a:pt x="97580" y="329288"/>
                  </a:cubicBezTo>
                  <a:cubicBezTo>
                    <a:pt x="90966" y="307767"/>
                    <a:pt x="75528" y="290534"/>
                    <a:pt x="65324" y="270957"/>
                  </a:cubicBezTo>
                  <a:cubicBezTo>
                    <a:pt x="46446" y="234763"/>
                    <a:pt x="28581" y="172860"/>
                    <a:pt x="52113" y="136300"/>
                  </a:cubicBezTo>
                  <a:cubicBezTo>
                    <a:pt x="97364" y="65988"/>
                    <a:pt x="201095" y="57928"/>
                    <a:pt x="277273" y="55252"/>
                  </a:cubicBezTo>
                  <a:cubicBezTo>
                    <a:pt x="337781" y="53125"/>
                    <a:pt x="479302" y="46910"/>
                    <a:pt x="518189" y="100786"/>
                  </a:cubicBezTo>
                  <a:cubicBezTo>
                    <a:pt x="542418" y="134339"/>
                    <a:pt x="548949" y="242175"/>
                    <a:pt x="531716" y="278851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 noProof="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E710CB45-4BC2-DDD1-F7B7-87DEE97F8DAC}"/>
                </a:ext>
              </a:extLst>
            </p:cNvPr>
            <p:cNvSpPr/>
            <p:nvPr/>
          </p:nvSpPr>
          <p:spPr>
            <a:xfrm>
              <a:off x="7351782" y="-1918747"/>
              <a:ext cx="494599" cy="403363"/>
            </a:xfrm>
            <a:custGeom>
              <a:avLst/>
              <a:gdLst>
                <a:gd name="connsiteX0" fmla="*/ 417835 w 494599"/>
                <a:gd name="connsiteY0" fmla="*/ 311760 h 403363"/>
                <a:gd name="connsiteX1" fmla="*/ 449343 w 494599"/>
                <a:gd name="connsiteY1" fmla="*/ 285553 h 403363"/>
                <a:gd name="connsiteX2" fmla="*/ 478242 w 494599"/>
                <a:gd name="connsiteY2" fmla="*/ 59312 h 403363"/>
                <a:gd name="connsiteX3" fmla="*/ 286401 w 494599"/>
                <a:gd name="connsiteY3" fmla="*/ 1114 h 403363"/>
                <a:gd name="connsiteX4" fmla="*/ 167265 w 494599"/>
                <a:gd name="connsiteY4" fmla="*/ 1729 h 403363"/>
                <a:gd name="connsiteX5" fmla="*/ 866 w 494599"/>
                <a:gd name="connsiteY5" fmla="*/ 156013 h 403363"/>
                <a:gd name="connsiteX6" fmla="*/ 72840 w 494599"/>
                <a:gd name="connsiteY6" fmla="*/ 354136 h 403363"/>
                <a:gd name="connsiteX7" fmla="*/ 240767 w 494599"/>
                <a:gd name="connsiteY7" fmla="*/ 361448 h 403363"/>
                <a:gd name="connsiteX8" fmla="*/ 334993 w 494599"/>
                <a:gd name="connsiteY8" fmla="*/ 358341 h 403363"/>
                <a:gd name="connsiteX9" fmla="*/ 428188 w 494599"/>
                <a:gd name="connsiteY9" fmla="*/ 401033 h 403363"/>
                <a:gd name="connsiteX10" fmla="*/ 453631 w 494599"/>
                <a:gd name="connsiteY10" fmla="*/ 396579 h 403363"/>
                <a:gd name="connsiteX11" fmla="*/ 428238 w 494599"/>
                <a:gd name="connsiteY11" fmla="*/ 339379 h 403363"/>
                <a:gd name="connsiteX12" fmla="*/ 417818 w 494599"/>
                <a:gd name="connsiteY12" fmla="*/ 311760 h 403363"/>
                <a:gd name="connsiteX13" fmla="*/ 291785 w 494599"/>
                <a:gd name="connsiteY13" fmla="*/ 316429 h 403363"/>
                <a:gd name="connsiteX14" fmla="*/ 37111 w 494599"/>
                <a:gd name="connsiteY14" fmla="*/ 221373 h 403363"/>
                <a:gd name="connsiteX15" fmla="*/ 119005 w 494599"/>
                <a:gd name="connsiteY15" fmla="*/ 47662 h 403363"/>
                <a:gd name="connsiteX16" fmla="*/ 358574 w 494599"/>
                <a:gd name="connsiteY16" fmla="*/ 44887 h 403363"/>
                <a:gd name="connsiteX17" fmla="*/ 456090 w 494599"/>
                <a:gd name="connsiteY17" fmla="*/ 85070 h 403363"/>
                <a:gd name="connsiteX18" fmla="*/ 442829 w 494599"/>
                <a:gd name="connsiteY18" fmla="*/ 240999 h 403363"/>
                <a:gd name="connsiteX19" fmla="*/ 386028 w 494599"/>
                <a:gd name="connsiteY19" fmla="*/ 332665 h 403363"/>
                <a:gd name="connsiteX20" fmla="*/ 408628 w 494599"/>
                <a:gd name="connsiteY20" fmla="*/ 370738 h 403363"/>
                <a:gd name="connsiteX21" fmla="*/ 291769 w 494599"/>
                <a:gd name="connsiteY21" fmla="*/ 316429 h 403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4599" h="403363">
                  <a:moveTo>
                    <a:pt x="417835" y="311760"/>
                  </a:moveTo>
                  <a:cubicBezTo>
                    <a:pt x="418234" y="305096"/>
                    <a:pt x="443344" y="290970"/>
                    <a:pt x="449343" y="285553"/>
                  </a:cubicBezTo>
                  <a:cubicBezTo>
                    <a:pt x="493465" y="245702"/>
                    <a:pt x="509701" y="107853"/>
                    <a:pt x="478242" y="59312"/>
                  </a:cubicBezTo>
                  <a:cubicBezTo>
                    <a:pt x="447183" y="11401"/>
                    <a:pt x="338799" y="3059"/>
                    <a:pt x="286401" y="1114"/>
                  </a:cubicBezTo>
                  <a:cubicBezTo>
                    <a:pt x="249342" y="-265"/>
                    <a:pt x="204091" y="-680"/>
                    <a:pt x="167265" y="1729"/>
                  </a:cubicBezTo>
                  <a:cubicBezTo>
                    <a:pt x="63268" y="8543"/>
                    <a:pt x="6865" y="46848"/>
                    <a:pt x="866" y="156013"/>
                  </a:cubicBezTo>
                  <a:cubicBezTo>
                    <a:pt x="-2939" y="225178"/>
                    <a:pt x="3209" y="317925"/>
                    <a:pt x="72840" y="354136"/>
                  </a:cubicBezTo>
                  <a:cubicBezTo>
                    <a:pt x="114452" y="375773"/>
                    <a:pt x="194303" y="367082"/>
                    <a:pt x="240767" y="361448"/>
                  </a:cubicBezTo>
                  <a:cubicBezTo>
                    <a:pt x="272076" y="357659"/>
                    <a:pt x="305080" y="344714"/>
                    <a:pt x="334993" y="358341"/>
                  </a:cubicBezTo>
                  <a:cubicBezTo>
                    <a:pt x="369825" y="374211"/>
                    <a:pt x="385496" y="394086"/>
                    <a:pt x="428188" y="401033"/>
                  </a:cubicBezTo>
                  <a:cubicBezTo>
                    <a:pt x="436647" y="402412"/>
                    <a:pt x="451786" y="407348"/>
                    <a:pt x="453631" y="396579"/>
                  </a:cubicBezTo>
                  <a:cubicBezTo>
                    <a:pt x="455043" y="388403"/>
                    <a:pt x="432991" y="350031"/>
                    <a:pt x="428238" y="339379"/>
                  </a:cubicBezTo>
                  <a:cubicBezTo>
                    <a:pt x="425662" y="333579"/>
                    <a:pt x="417519" y="316828"/>
                    <a:pt x="417818" y="311760"/>
                  </a:cubicBezTo>
                  <a:close/>
                  <a:moveTo>
                    <a:pt x="291785" y="316429"/>
                  </a:moveTo>
                  <a:cubicBezTo>
                    <a:pt x="188619" y="321980"/>
                    <a:pt x="46932" y="375773"/>
                    <a:pt x="37111" y="221373"/>
                  </a:cubicBezTo>
                  <a:cubicBezTo>
                    <a:pt x="32291" y="145693"/>
                    <a:pt x="31195" y="68402"/>
                    <a:pt x="119005" y="47662"/>
                  </a:cubicBezTo>
                  <a:cubicBezTo>
                    <a:pt x="178947" y="33520"/>
                    <a:pt x="295923" y="37857"/>
                    <a:pt x="358574" y="44887"/>
                  </a:cubicBezTo>
                  <a:cubicBezTo>
                    <a:pt x="384549" y="47795"/>
                    <a:pt x="445006" y="58132"/>
                    <a:pt x="456090" y="85070"/>
                  </a:cubicBezTo>
                  <a:cubicBezTo>
                    <a:pt x="469152" y="116794"/>
                    <a:pt x="458915" y="209624"/>
                    <a:pt x="442829" y="240999"/>
                  </a:cubicBezTo>
                  <a:cubicBezTo>
                    <a:pt x="423751" y="278224"/>
                    <a:pt x="368445" y="278457"/>
                    <a:pt x="386028" y="332665"/>
                  </a:cubicBezTo>
                  <a:cubicBezTo>
                    <a:pt x="390132" y="345329"/>
                    <a:pt x="401067" y="359737"/>
                    <a:pt x="408628" y="370738"/>
                  </a:cubicBezTo>
                  <a:cubicBezTo>
                    <a:pt x="363676" y="351544"/>
                    <a:pt x="346210" y="313488"/>
                    <a:pt x="291769" y="316429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 noProof="0" dirty="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8651567-8B6D-85CE-8FFF-9C00EDDF78BB}"/>
                </a:ext>
              </a:extLst>
            </p:cNvPr>
            <p:cNvSpPr/>
            <p:nvPr/>
          </p:nvSpPr>
          <p:spPr>
            <a:xfrm>
              <a:off x="7062793" y="-2106145"/>
              <a:ext cx="61758" cy="60188"/>
            </a:xfrm>
            <a:custGeom>
              <a:avLst/>
              <a:gdLst>
                <a:gd name="connsiteX0" fmla="*/ 26721 w 61758"/>
                <a:gd name="connsiteY0" fmla="*/ 610 h 60188"/>
                <a:gd name="connsiteX1" fmla="*/ 24644 w 61758"/>
                <a:gd name="connsiteY1" fmla="*/ 59788 h 60188"/>
                <a:gd name="connsiteX2" fmla="*/ 26721 w 61758"/>
                <a:gd name="connsiteY2" fmla="*/ 610 h 60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758" h="60188">
                  <a:moveTo>
                    <a:pt x="26721" y="610"/>
                  </a:moveTo>
                  <a:cubicBezTo>
                    <a:pt x="73967" y="-7400"/>
                    <a:pt x="73585" y="66236"/>
                    <a:pt x="24644" y="59788"/>
                  </a:cubicBezTo>
                  <a:cubicBezTo>
                    <a:pt x="-8676" y="55400"/>
                    <a:pt x="-8426" y="6576"/>
                    <a:pt x="26721" y="610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90BA3CC-2D62-6E32-15BD-86B973CC4AF8}"/>
                </a:ext>
              </a:extLst>
            </p:cNvPr>
            <p:cNvSpPr/>
            <p:nvPr/>
          </p:nvSpPr>
          <p:spPr>
            <a:xfrm>
              <a:off x="6948328" y="-2104374"/>
              <a:ext cx="57948" cy="61628"/>
            </a:xfrm>
            <a:custGeom>
              <a:avLst/>
              <a:gdLst>
                <a:gd name="connsiteX0" fmla="*/ 23413 w 57948"/>
                <a:gd name="connsiteY0" fmla="*/ 650 h 61628"/>
                <a:gd name="connsiteX1" fmla="*/ 22416 w 57948"/>
                <a:gd name="connsiteY1" fmla="*/ 60576 h 61628"/>
                <a:gd name="connsiteX2" fmla="*/ 23413 w 57948"/>
                <a:gd name="connsiteY2" fmla="*/ 650 h 61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948" h="61628">
                  <a:moveTo>
                    <a:pt x="23413" y="650"/>
                  </a:moveTo>
                  <a:cubicBezTo>
                    <a:pt x="71223" y="-7941"/>
                    <a:pt x="67983" y="71610"/>
                    <a:pt x="22416" y="60576"/>
                  </a:cubicBezTo>
                  <a:cubicBezTo>
                    <a:pt x="-8528" y="53081"/>
                    <a:pt x="-6716" y="6068"/>
                    <a:pt x="23413" y="650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 noProof="0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94251D0-C29D-4CE6-1A60-7452D14F428A}"/>
                </a:ext>
              </a:extLst>
            </p:cNvPr>
            <p:cNvSpPr/>
            <p:nvPr/>
          </p:nvSpPr>
          <p:spPr>
            <a:xfrm>
              <a:off x="6831328" y="-2102103"/>
              <a:ext cx="57449" cy="59684"/>
            </a:xfrm>
            <a:custGeom>
              <a:avLst/>
              <a:gdLst>
                <a:gd name="connsiteX0" fmla="*/ 28173 w 57449"/>
                <a:gd name="connsiteY0" fmla="*/ 125 h 59684"/>
                <a:gd name="connsiteX1" fmla="*/ 29453 w 57449"/>
                <a:gd name="connsiteY1" fmla="*/ 59685 h 59684"/>
                <a:gd name="connsiteX2" fmla="*/ 28173 w 57449"/>
                <a:gd name="connsiteY2" fmla="*/ 125 h 59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449" h="59684">
                  <a:moveTo>
                    <a:pt x="28173" y="125"/>
                  </a:moveTo>
                  <a:cubicBezTo>
                    <a:pt x="65282" y="-3166"/>
                    <a:pt x="68639" y="59668"/>
                    <a:pt x="29453" y="59685"/>
                  </a:cubicBezTo>
                  <a:cubicBezTo>
                    <a:pt x="-8105" y="59685"/>
                    <a:pt x="-11046" y="3598"/>
                    <a:pt x="28173" y="125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 noProof="0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D3A9423-5723-7740-F453-83CDFEDCD772}"/>
                </a:ext>
              </a:extLst>
            </p:cNvPr>
            <p:cNvSpPr/>
            <p:nvPr/>
          </p:nvSpPr>
          <p:spPr>
            <a:xfrm>
              <a:off x="7450686" y="-1815715"/>
              <a:ext cx="297164" cy="23184"/>
            </a:xfrm>
            <a:custGeom>
              <a:avLst/>
              <a:gdLst>
                <a:gd name="connsiteX0" fmla="*/ 280327 w 297164"/>
                <a:gd name="connsiteY0" fmla="*/ 102 h 23184"/>
                <a:gd name="connsiteX1" fmla="*/ 285296 w 297164"/>
                <a:gd name="connsiteY1" fmla="*/ 23185 h 23184"/>
                <a:gd name="connsiteX2" fmla="*/ 11626 w 297164"/>
                <a:gd name="connsiteY2" fmla="*/ 23185 h 23184"/>
                <a:gd name="connsiteX3" fmla="*/ 9765 w 297164"/>
                <a:gd name="connsiteY3" fmla="*/ 1315 h 23184"/>
                <a:gd name="connsiteX4" fmla="*/ 280327 w 297164"/>
                <a:gd name="connsiteY4" fmla="*/ 85 h 2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164" h="23184">
                  <a:moveTo>
                    <a:pt x="280327" y="102"/>
                  </a:moveTo>
                  <a:cubicBezTo>
                    <a:pt x="300801" y="268"/>
                    <a:pt x="302778" y="21174"/>
                    <a:pt x="285296" y="23185"/>
                  </a:cubicBezTo>
                  <a:lnTo>
                    <a:pt x="11626" y="23185"/>
                  </a:lnTo>
                  <a:cubicBezTo>
                    <a:pt x="-2715" y="23185"/>
                    <a:pt x="-4311" y="3176"/>
                    <a:pt x="9765" y="1315"/>
                  </a:cubicBezTo>
                  <a:cubicBezTo>
                    <a:pt x="99836" y="3442"/>
                    <a:pt x="190522" y="-629"/>
                    <a:pt x="280327" y="85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 noProof="0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7B23CDB-0487-5843-3A07-4273FDCBED7F}"/>
                </a:ext>
              </a:extLst>
            </p:cNvPr>
            <p:cNvSpPr/>
            <p:nvPr/>
          </p:nvSpPr>
          <p:spPr>
            <a:xfrm>
              <a:off x="7448096" y="-1694781"/>
              <a:ext cx="197213" cy="25441"/>
            </a:xfrm>
            <a:custGeom>
              <a:avLst/>
              <a:gdLst>
                <a:gd name="connsiteX0" fmla="*/ 9214 w 197213"/>
                <a:gd name="connsiteY0" fmla="*/ 432 h 25441"/>
                <a:gd name="connsiteX1" fmla="*/ 184620 w 197213"/>
                <a:gd name="connsiteY1" fmla="*/ 0 h 25441"/>
                <a:gd name="connsiteX2" fmla="*/ 182759 w 197213"/>
                <a:gd name="connsiteY2" fmla="*/ 23598 h 25441"/>
                <a:gd name="connsiteX3" fmla="*/ 14249 w 197213"/>
                <a:gd name="connsiteY3" fmla="*/ 23598 h 25441"/>
                <a:gd name="connsiteX4" fmla="*/ 9197 w 197213"/>
                <a:gd name="connsiteY4" fmla="*/ 432 h 25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213" h="25441">
                  <a:moveTo>
                    <a:pt x="9214" y="432"/>
                  </a:moveTo>
                  <a:lnTo>
                    <a:pt x="184620" y="0"/>
                  </a:lnTo>
                  <a:cubicBezTo>
                    <a:pt x="201138" y="1911"/>
                    <a:pt x="202302" y="21421"/>
                    <a:pt x="182759" y="23598"/>
                  </a:cubicBezTo>
                  <a:cubicBezTo>
                    <a:pt x="130394" y="29398"/>
                    <a:pt x="67727" y="19261"/>
                    <a:pt x="14249" y="23598"/>
                  </a:cubicBezTo>
                  <a:cubicBezTo>
                    <a:pt x="-1488" y="23914"/>
                    <a:pt x="-5643" y="5584"/>
                    <a:pt x="9197" y="432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231E036-8D9E-B227-E7F0-7BCBB894356E}"/>
                </a:ext>
              </a:extLst>
            </p:cNvPr>
            <p:cNvSpPr/>
            <p:nvPr/>
          </p:nvSpPr>
          <p:spPr>
            <a:xfrm>
              <a:off x="7565661" y="-1761518"/>
              <a:ext cx="168455" cy="26453"/>
            </a:xfrm>
            <a:custGeom>
              <a:avLst/>
              <a:gdLst>
                <a:gd name="connsiteX0" fmla="*/ 3174 w 168455"/>
                <a:gd name="connsiteY0" fmla="*/ 21036 h 26453"/>
                <a:gd name="connsiteX1" fmla="*/ 14425 w 168455"/>
                <a:gd name="connsiteY1" fmla="*/ 1526 h 26453"/>
                <a:gd name="connsiteX2" fmla="*/ 155830 w 168455"/>
                <a:gd name="connsiteY2" fmla="*/ 1526 h 26453"/>
                <a:gd name="connsiteX3" fmla="*/ 155830 w 168455"/>
                <a:gd name="connsiteY3" fmla="*/ 25158 h 26453"/>
                <a:gd name="connsiteX4" fmla="*/ 16170 w 168455"/>
                <a:gd name="connsiteY4" fmla="*/ 25207 h 26453"/>
                <a:gd name="connsiteX5" fmla="*/ 3158 w 168455"/>
                <a:gd name="connsiteY5" fmla="*/ 21019 h 26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455" h="26453">
                  <a:moveTo>
                    <a:pt x="3174" y="21036"/>
                  </a:moveTo>
                  <a:cubicBezTo>
                    <a:pt x="-4969" y="12361"/>
                    <a:pt x="3922" y="2690"/>
                    <a:pt x="14425" y="1526"/>
                  </a:cubicBezTo>
                  <a:cubicBezTo>
                    <a:pt x="58347" y="-3326"/>
                    <a:pt x="110960" y="5282"/>
                    <a:pt x="155830" y="1526"/>
                  </a:cubicBezTo>
                  <a:cubicBezTo>
                    <a:pt x="172664" y="3088"/>
                    <a:pt x="172664" y="23595"/>
                    <a:pt x="155830" y="25158"/>
                  </a:cubicBezTo>
                  <a:cubicBezTo>
                    <a:pt x="110828" y="22000"/>
                    <a:pt x="60524" y="29212"/>
                    <a:pt x="16170" y="25207"/>
                  </a:cubicBezTo>
                  <a:cubicBezTo>
                    <a:pt x="12580" y="24875"/>
                    <a:pt x="5518" y="23545"/>
                    <a:pt x="3158" y="21019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 noProof="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428889E-DDB5-4C3D-D0F8-2F278F229F0B}"/>
                </a:ext>
              </a:extLst>
            </p:cNvPr>
            <p:cNvSpPr/>
            <p:nvPr/>
          </p:nvSpPr>
          <p:spPr>
            <a:xfrm>
              <a:off x="7449746" y="-1761180"/>
              <a:ext cx="98599" cy="26073"/>
            </a:xfrm>
            <a:custGeom>
              <a:avLst/>
              <a:gdLst>
                <a:gd name="connsiteX0" fmla="*/ 11220 w 98599"/>
                <a:gd name="connsiteY0" fmla="*/ 1655 h 26073"/>
                <a:gd name="connsiteX1" fmla="*/ 86784 w 98599"/>
                <a:gd name="connsiteY1" fmla="*/ 1322 h 26073"/>
                <a:gd name="connsiteX2" fmla="*/ 86784 w 98599"/>
                <a:gd name="connsiteY2" fmla="*/ 24671 h 26073"/>
                <a:gd name="connsiteX3" fmla="*/ 12766 w 98599"/>
                <a:gd name="connsiteY3" fmla="*/ 24604 h 26073"/>
                <a:gd name="connsiteX4" fmla="*/ 11220 w 98599"/>
                <a:gd name="connsiteY4" fmla="*/ 1655 h 260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599" h="26073">
                  <a:moveTo>
                    <a:pt x="11220" y="1655"/>
                  </a:moveTo>
                  <a:cubicBezTo>
                    <a:pt x="22970" y="-423"/>
                    <a:pt x="74918" y="-556"/>
                    <a:pt x="86784" y="1322"/>
                  </a:cubicBezTo>
                  <a:cubicBezTo>
                    <a:pt x="102587" y="3831"/>
                    <a:pt x="102488" y="22195"/>
                    <a:pt x="86784" y="24671"/>
                  </a:cubicBezTo>
                  <a:cubicBezTo>
                    <a:pt x="74021" y="26682"/>
                    <a:pt x="25911" y="26416"/>
                    <a:pt x="12766" y="24604"/>
                  </a:cubicBezTo>
                  <a:cubicBezTo>
                    <a:pt x="-3869" y="22311"/>
                    <a:pt x="-4102" y="4347"/>
                    <a:pt x="11220" y="1655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 noProof="0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7F49FAE-EF9E-60F7-55A2-C1EFD9F50842}"/>
                </a:ext>
              </a:extLst>
            </p:cNvPr>
            <p:cNvSpPr/>
            <p:nvPr/>
          </p:nvSpPr>
          <p:spPr>
            <a:xfrm>
              <a:off x="7655377" y="-1697476"/>
              <a:ext cx="85438" cy="23787"/>
            </a:xfrm>
            <a:custGeom>
              <a:avLst/>
              <a:gdLst>
                <a:gd name="connsiteX0" fmla="*/ 8498 w 85438"/>
                <a:gd name="connsiteY0" fmla="*/ 1315 h 23787"/>
                <a:gd name="connsiteX1" fmla="*/ 76916 w 85438"/>
                <a:gd name="connsiteY1" fmla="*/ 966 h 23787"/>
                <a:gd name="connsiteX2" fmla="*/ 75038 w 85438"/>
                <a:gd name="connsiteY2" fmla="*/ 22554 h 23787"/>
                <a:gd name="connsiteX3" fmla="*/ 10027 w 85438"/>
                <a:gd name="connsiteY3" fmla="*/ 22554 h 23787"/>
                <a:gd name="connsiteX4" fmla="*/ 8482 w 85438"/>
                <a:gd name="connsiteY4" fmla="*/ 1315 h 23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438" h="23787">
                  <a:moveTo>
                    <a:pt x="8498" y="1315"/>
                  </a:moveTo>
                  <a:cubicBezTo>
                    <a:pt x="15577" y="-313"/>
                    <a:pt x="69387" y="-430"/>
                    <a:pt x="76916" y="966"/>
                  </a:cubicBezTo>
                  <a:cubicBezTo>
                    <a:pt x="87967" y="3027"/>
                    <a:pt x="89213" y="20244"/>
                    <a:pt x="75038" y="22554"/>
                  </a:cubicBezTo>
                  <a:cubicBezTo>
                    <a:pt x="64784" y="24232"/>
                    <a:pt x="20397" y="24166"/>
                    <a:pt x="10027" y="22554"/>
                  </a:cubicBezTo>
                  <a:cubicBezTo>
                    <a:pt x="-2935" y="20526"/>
                    <a:pt x="-3201" y="4008"/>
                    <a:pt x="8482" y="1315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6595991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4F61E-0AEA-1CCB-5EFB-2FD1BDB24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olorful cubes with a light behind it&#10;&#10;AI-generated content may be incorrect.">
            <a:extLst>
              <a:ext uri="{FF2B5EF4-FFF2-40B4-BE49-F238E27FC236}">
                <a16:creationId xmlns:a16="http://schemas.microsoft.com/office/drawing/2014/main" id="{D5BBFF17-0778-E8B1-B8BA-D4AC7A6F3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327" y="1571137"/>
            <a:ext cx="5487560" cy="460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3CF6A2-9D3A-41C1-2AA0-09C2917D7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The Caplor House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EF34A-465E-B6CA-ED5C-1195E8430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6818" y="2374611"/>
            <a:ext cx="4481945" cy="3665971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en-GB" sz="3200" noProof="0" dirty="0"/>
              <a:t>Stand in corner of the ‘room’ that represents your first preference</a:t>
            </a:r>
          </a:p>
          <a:p>
            <a:pPr>
              <a:spcAft>
                <a:spcPts val="2400"/>
              </a:spcAft>
            </a:pPr>
            <a:r>
              <a:rPr lang="en-GB" sz="3200" noProof="0" dirty="0"/>
              <a:t>Discuss the </a:t>
            </a:r>
            <a:r>
              <a:rPr lang="en-GB" sz="3200" b="1" noProof="0" dirty="0"/>
              <a:t>common characteristics </a:t>
            </a:r>
            <a:r>
              <a:rPr lang="en-GB" sz="3200" noProof="0" dirty="0"/>
              <a:t>that make up that ‘room’</a:t>
            </a:r>
          </a:p>
        </p:txBody>
      </p:sp>
    </p:spTree>
    <p:extLst>
      <p:ext uri="{BB962C8B-B14F-4D97-AF65-F5344CB8AC3E}">
        <p14:creationId xmlns:p14="http://schemas.microsoft.com/office/powerpoint/2010/main" val="19116671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2009C-8C51-43C7-09D7-728AA812E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A99A99A-8F78-8F1F-A574-6D9C0F828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The Caplor House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2DE464-B35A-287F-2BDE-2B8615984B09}"/>
              </a:ext>
            </a:extLst>
          </p:cNvPr>
          <p:cNvSpPr txBox="1"/>
          <p:nvPr/>
        </p:nvSpPr>
        <p:spPr>
          <a:xfrm>
            <a:off x="1531605" y="2453407"/>
            <a:ext cx="18073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GB" sz="3200" b="1" kern="1200" noProof="0" dirty="0">
                <a:solidFill>
                  <a:schemeClr val="tx1"/>
                </a:solidFill>
                <a:ea typeface="+mn-ea"/>
                <a:cs typeface="Calibri"/>
              </a:rPr>
              <a:t>Reason </a:t>
            </a:r>
          </a:p>
          <a:p>
            <a:pPr algn="ctr">
              <a:buClrTx/>
              <a:buFontTx/>
              <a:buNone/>
            </a:pPr>
            <a:r>
              <a:rPr lang="en-GB" sz="3200" b="1" kern="1200" noProof="0" dirty="0">
                <a:solidFill>
                  <a:schemeClr val="tx1"/>
                </a:solidFill>
                <a:ea typeface="+mn-ea"/>
                <a:cs typeface="Calibri"/>
              </a:rPr>
              <a:t>and </a:t>
            </a:r>
          </a:p>
          <a:p>
            <a:pPr algn="ctr">
              <a:buClrTx/>
              <a:buFontTx/>
              <a:buNone/>
            </a:pPr>
            <a:r>
              <a:rPr lang="en-GB" sz="3200" b="1" kern="1200" noProof="0" dirty="0">
                <a:solidFill>
                  <a:schemeClr val="tx1"/>
                </a:solidFill>
                <a:ea typeface="+mn-ea"/>
                <a:cs typeface="Calibri"/>
              </a:rPr>
              <a:t>analysis</a:t>
            </a:r>
            <a:endParaRPr lang="en-GB" sz="3200" b="1" kern="1200" noProof="0" dirty="0">
              <a:solidFill>
                <a:schemeClr val="tx1"/>
              </a:solidFill>
              <a:ea typeface="+mn-ea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39638F-A107-960D-D8D8-C341D57CA06E}"/>
              </a:ext>
            </a:extLst>
          </p:cNvPr>
          <p:cNvSpPr txBox="1"/>
          <p:nvPr/>
        </p:nvSpPr>
        <p:spPr>
          <a:xfrm>
            <a:off x="8757139" y="2453407"/>
            <a:ext cx="23561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GB" sz="3200" b="1" kern="1200" noProof="0" dirty="0">
                <a:solidFill>
                  <a:schemeClr val="tx1"/>
                </a:solidFill>
                <a:ea typeface="+mn-ea"/>
                <a:cs typeface="Calibri"/>
              </a:rPr>
              <a:t>Vision </a:t>
            </a:r>
          </a:p>
          <a:p>
            <a:pPr algn="ctr">
              <a:buClrTx/>
              <a:buFontTx/>
              <a:buNone/>
            </a:pPr>
            <a:r>
              <a:rPr lang="en-GB" sz="3200" b="1" kern="1200" noProof="0" dirty="0">
                <a:solidFill>
                  <a:schemeClr val="tx1"/>
                </a:solidFill>
                <a:ea typeface="+mn-ea"/>
                <a:cs typeface="Calibri"/>
              </a:rPr>
              <a:t>and </a:t>
            </a:r>
          </a:p>
          <a:p>
            <a:pPr algn="ctr">
              <a:buClrTx/>
              <a:buFontTx/>
              <a:buNone/>
            </a:pPr>
            <a:r>
              <a:rPr lang="en-GB" sz="3200" b="1" kern="1200" noProof="0">
                <a:solidFill>
                  <a:schemeClr val="tx1"/>
                </a:solidFill>
                <a:ea typeface="+mn-ea"/>
                <a:cs typeface="Calibri"/>
              </a:rPr>
              <a:t>innovation</a:t>
            </a:r>
            <a:endParaRPr lang="en-GB" sz="3200" b="1" kern="1200" noProof="0" dirty="0">
              <a:solidFill>
                <a:schemeClr val="tx1"/>
              </a:solidFill>
              <a:ea typeface="+mn-ea"/>
              <a:cs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0B8B1D-887E-F6F0-225D-148C02A9620B}"/>
              </a:ext>
            </a:extLst>
          </p:cNvPr>
          <p:cNvSpPr/>
          <p:nvPr/>
        </p:nvSpPr>
        <p:spPr>
          <a:xfrm>
            <a:off x="1477333" y="4643678"/>
            <a:ext cx="191590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Tx/>
              <a:buFontTx/>
              <a:buNone/>
            </a:pPr>
            <a:r>
              <a:rPr lang="en-GB" sz="3200" b="1" kern="1200" noProof="0" dirty="0">
                <a:solidFill>
                  <a:schemeClr val="tx1"/>
                </a:solidFill>
                <a:ea typeface="+mn-ea"/>
                <a:cs typeface="Calibri"/>
              </a:rPr>
              <a:t>Order </a:t>
            </a:r>
          </a:p>
          <a:p>
            <a:pPr algn="ctr">
              <a:buClrTx/>
              <a:buFontTx/>
              <a:buNone/>
            </a:pPr>
            <a:r>
              <a:rPr lang="en-GB" sz="3200" b="1" kern="1200" noProof="0" dirty="0">
                <a:solidFill>
                  <a:schemeClr val="tx1"/>
                </a:solidFill>
                <a:ea typeface="+mn-ea"/>
                <a:cs typeface="Calibri"/>
              </a:rPr>
              <a:t>and </a:t>
            </a:r>
          </a:p>
          <a:p>
            <a:pPr algn="ctr">
              <a:buClrTx/>
              <a:buFontTx/>
              <a:buNone/>
            </a:pPr>
            <a:r>
              <a:rPr lang="en-GB" sz="3200" b="1" kern="1200" noProof="0" dirty="0">
                <a:solidFill>
                  <a:schemeClr val="tx1"/>
                </a:solidFill>
                <a:ea typeface="+mn-ea"/>
                <a:cs typeface="Calibri"/>
              </a:rPr>
              <a:t>structure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10A4F81-3934-8799-EAA2-398B49F065F6}"/>
              </a:ext>
            </a:extLst>
          </p:cNvPr>
          <p:cNvSpPr/>
          <p:nvPr/>
        </p:nvSpPr>
        <p:spPr>
          <a:xfrm>
            <a:off x="8365544" y="4643678"/>
            <a:ext cx="313938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Tx/>
              <a:buFontTx/>
              <a:buNone/>
            </a:pPr>
            <a:r>
              <a:rPr lang="en-GB" sz="3200" b="1" kern="1200" noProof="0" dirty="0">
                <a:solidFill>
                  <a:schemeClr val="tx1"/>
                </a:solidFill>
                <a:ea typeface="+mn-ea"/>
                <a:cs typeface="+mn-cs"/>
              </a:rPr>
              <a:t>Empathy</a:t>
            </a:r>
          </a:p>
          <a:p>
            <a:pPr algn="ctr">
              <a:buClrTx/>
              <a:buFontTx/>
              <a:buNone/>
            </a:pPr>
            <a:r>
              <a:rPr lang="en-GB" sz="3200" b="1" kern="1200" noProof="0" dirty="0">
                <a:solidFill>
                  <a:schemeClr val="tx1"/>
                </a:solidFill>
                <a:ea typeface="+mn-ea"/>
                <a:cs typeface="+mn-cs"/>
              </a:rPr>
              <a:t>and</a:t>
            </a:r>
          </a:p>
          <a:p>
            <a:pPr algn="ctr">
              <a:buClrTx/>
              <a:buFontTx/>
              <a:buNone/>
            </a:pPr>
            <a:r>
              <a:rPr lang="en-GB" sz="3200" b="1" kern="1200" noProof="0" dirty="0">
                <a:solidFill>
                  <a:schemeClr val="tx1"/>
                </a:solidFill>
                <a:ea typeface="+mn-ea"/>
                <a:cs typeface="+mn-cs"/>
              </a:rPr>
              <a:t>communication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4BA0C2-5ED9-6442-4633-86B1C8F698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220" y="1791800"/>
            <a:ext cx="5487560" cy="460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739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4044F-4842-1B43-D762-07B6A1C99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4703FB1-9711-0A8C-CA2A-BFDBFAD62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The Caplor House – Strengths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2F8149-7FC1-E207-2C74-E9AFBEAF0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220" y="1791800"/>
            <a:ext cx="5487560" cy="4607990"/>
          </a:xfrm>
          <a:prstGeom prst="rect">
            <a:avLst/>
          </a:prstGeom>
        </p:spPr>
      </p:pic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988DD8F4-37FB-AB14-9923-572C082A57EC}"/>
              </a:ext>
            </a:extLst>
          </p:cNvPr>
          <p:cNvSpPr txBox="1">
            <a:spLocks/>
          </p:cNvSpPr>
          <p:nvPr/>
        </p:nvSpPr>
        <p:spPr>
          <a:xfrm>
            <a:off x="481384" y="4485120"/>
            <a:ext cx="3071091" cy="1723549"/>
          </a:xfrm>
          <a:custGeom>
            <a:avLst/>
            <a:gdLst>
              <a:gd name="csX0" fmla="*/ 0 w 3071091"/>
              <a:gd name="csY0" fmla="*/ 287264 h 1723549"/>
              <a:gd name="csX1" fmla="*/ 287264 w 3071091"/>
              <a:gd name="csY1" fmla="*/ 0 h 1723549"/>
              <a:gd name="csX2" fmla="*/ 2783827 w 3071091"/>
              <a:gd name="csY2" fmla="*/ 0 h 1723549"/>
              <a:gd name="csX3" fmla="*/ 3071091 w 3071091"/>
              <a:gd name="csY3" fmla="*/ 287264 h 1723549"/>
              <a:gd name="csX4" fmla="*/ 3071091 w 3071091"/>
              <a:gd name="csY4" fmla="*/ 1436285 h 1723549"/>
              <a:gd name="csX5" fmla="*/ 2783827 w 3071091"/>
              <a:gd name="csY5" fmla="*/ 1723549 h 1723549"/>
              <a:gd name="csX6" fmla="*/ 287264 w 3071091"/>
              <a:gd name="csY6" fmla="*/ 1723549 h 1723549"/>
              <a:gd name="csX7" fmla="*/ 0 w 3071091"/>
              <a:gd name="csY7" fmla="*/ 1436285 h 1723549"/>
              <a:gd name="csX8" fmla="*/ 0 w 3071091"/>
              <a:gd name="csY8" fmla="*/ 287264 h 1723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071091" h="1723549" fill="none" extrusionOk="0">
                <a:moveTo>
                  <a:pt x="0" y="287264"/>
                </a:moveTo>
                <a:cubicBezTo>
                  <a:pt x="9484" y="117086"/>
                  <a:pt x="119978" y="-2139"/>
                  <a:pt x="287264" y="0"/>
                </a:cubicBezTo>
                <a:cubicBezTo>
                  <a:pt x="1443012" y="18744"/>
                  <a:pt x="1913950" y="-35776"/>
                  <a:pt x="2783827" y="0"/>
                </a:cubicBezTo>
                <a:cubicBezTo>
                  <a:pt x="2973033" y="-5913"/>
                  <a:pt x="3070015" y="108085"/>
                  <a:pt x="3071091" y="287264"/>
                </a:cubicBezTo>
                <a:cubicBezTo>
                  <a:pt x="3131987" y="478925"/>
                  <a:pt x="3133203" y="892626"/>
                  <a:pt x="3071091" y="1436285"/>
                </a:cubicBezTo>
                <a:cubicBezTo>
                  <a:pt x="3072656" y="1578960"/>
                  <a:pt x="2940005" y="1717390"/>
                  <a:pt x="2783827" y="1723549"/>
                </a:cubicBezTo>
                <a:cubicBezTo>
                  <a:pt x="2352360" y="1672521"/>
                  <a:pt x="1040957" y="1686470"/>
                  <a:pt x="287264" y="1723549"/>
                </a:cubicBezTo>
                <a:cubicBezTo>
                  <a:pt x="108309" y="1738198"/>
                  <a:pt x="3088" y="1596608"/>
                  <a:pt x="0" y="1436285"/>
                </a:cubicBezTo>
                <a:cubicBezTo>
                  <a:pt x="5804" y="935730"/>
                  <a:pt x="-92411" y="442568"/>
                  <a:pt x="0" y="287264"/>
                </a:cubicBezTo>
                <a:close/>
              </a:path>
              <a:path w="3071091" h="1723549" stroke="0" extrusionOk="0">
                <a:moveTo>
                  <a:pt x="0" y="287264"/>
                </a:moveTo>
                <a:cubicBezTo>
                  <a:pt x="-2977" y="127519"/>
                  <a:pt x="128628" y="-7890"/>
                  <a:pt x="287264" y="0"/>
                </a:cubicBezTo>
                <a:cubicBezTo>
                  <a:pt x="744352" y="-88310"/>
                  <a:pt x="2177756" y="-77351"/>
                  <a:pt x="2783827" y="0"/>
                </a:cubicBezTo>
                <a:cubicBezTo>
                  <a:pt x="2964439" y="5813"/>
                  <a:pt x="3066399" y="131284"/>
                  <a:pt x="3071091" y="287264"/>
                </a:cubicBezTo>
                <a:cubicBezTo>
                  <a:pt x="3112793" y="771452"/>
                  <a:pt x="3055831" y="993265"/>
                  <a:pt x="3071091" y="1436285"/>
                </a:cubicBezTo>
                <a:cubicBezTo>
                  <a:pt x="3064551" y="1587857"/>
                  <a:pt x="2942650" y="1726248"/>
                  <a:pt x="2783827" y="1723549"/>
                </a:cubicBezTo>
                <a:cubicBezTo>
                  <a:pt x="1559876" y="1844948"/>
                  <a:pt x="782788" y="1859094"/>
                  <a:pt x="287264" y="1723549"/>
                </a:cubicBezTo>
                <a:cubicBezTo>
                  <a:pt x="147480" y="1718955"/>
                  <a:pt x="808" y="1605269"/>
                  <a:pt x="0" y="1436285"/>
                </a:cubicBezTo>
                <a:cubicBezTo>
                  <a:pt x="80941" y="1051727"/>
                  <a:pt x="-74606" y="745865"/>
                  <a:pt x="0" y="287264"/>
                </a:cubicBezTo>
                <a:close/>
              </a:path>
            </a:pathLst>
          </a:custGeom>
          <a:solidFill>
            <a:srgbClr val="00A9B2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9407152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GB" sz="1800" u="sng" noProof="0" dirty="0">
                <a:solidFill>
                  <a:srgbClr val="000000"/>
                </a:solidFill>
                <a:latin typeface="Aptos ExtraBold" panose="020B0004020202020204" pitchFamily="34" charset="0"/>
                <a:ea typeface="Calibri"/>
                <a:cs typeface="Calibri"/>
                <a:sym typeface="Calibri"/>
              </a:rPr>
              <a:t>Motivation: Results</a:t>
            </a:r>
          </a:p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GB" sz="1600" b="1" noProof="0" dirty="0">
                <a:solidFill>
                  <a:srgbClr val="000000"/>
                </a:solidFill>
                <a:latin typeface="Aptos SemiBold" panose="020B0004020202020204" pitchFamily="34" charset="0"/>
                <a:ea typeface="Calibri"/>
                <a:cs typeface="Calibri"/>
                <a:sym typeface="Calibri"/>
              </a:rPr>
              <a:t>Organised, driven, systematic, diligent, direct, results</a:t>
            </a:r>
            <a:r>
              <a:rPr lang="en-GB" sz="1600" b="1" dirty="0">
                <a:solidFill>
                  <a:srgbClr val="000000"/>
                </a:solidFill>
                <a:latin typeface="Aptos SemiBold" panose="020B0004020202020204" pitchFamily="34" charset="0"/>
                <a:ea typeface="Calibri"/>
                <a:cs typeface="Calibri"/>
                <a:sym typeface="Calibri"/>
              </a:rPr>
              <a:t>-focused</a:t>
            </a:r>
            <a:r>
              <a:rPr lang="en-GB" sz="1600" b="1" noProof="0" dirty="0">
                <a:solidFill>
                  <a:srgbClr val="000000"/>
                </a:solidFill>
                <a:latin typeface="Aptos SemiBold" panose="020B0004020202020204" pitchFamily="34" charset="0"/>
                <a:ea typeface="Calibri"/>
                <a:cs typeface="Calibri"/>
                <a:sym typeface="Calibri"/>
              </a:rPr>
              <a:t>, competitive, self-starter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190DEBAE-8138-D843-E42E-1F81B3E2262D}"/>
              </a:ext>
            </a:extLst>
          </p:cNvPr>
          <p:cNvSpPr txBox="1">
            <a:spLocks/>
          </p:cNvSpPr>
          <p:nvPr/>
        </p:nvSpPr>
        <p:spPr>
          <a:xfrm>
            <a:off x="8639526" y="1958975"/>
            <a:ext cx="3071091" cy="1723549"/>
          </a:xfrm>
          <a:custGeom>
            <a:avLst/>
            <a:gdLst>
              <a:gd name="csX0" fmla="*/ 0 w 3071091"/>
              <a:gd name="csY0" fmla="*/ 287264 h 1723549"/>
              <a:gd name="csX1" fmla="*/ 287264 w 3071091"/>
              <a:gd name="csY1" fmla="*/ 0 h 1723549"/>
              <a:gd name="csX2" fmla="*/ 2783827 w 3071091"/>
              <a:gd name="csY2" fmla="*/ 0 h 1723549"/>
              <a:gd name="csX3" fmla="*/ 3071091 w 3071091"/>
              <a:gd name="csY3" fmla="*/ 287264 h 1723549"/>
              <a:gd name="csX4" fmla="*/ 3071091 w 3071091"/>
              <a:gd name="csY4" fmla="*/ 1436285 h 1723549"/>
              <a:gd name="csX5" fmla="*/ 2783827 w 3071091"/>
              <a:gd name="csY5" fmla="*/ 1723549 h 1723549"/>
              <a:gd name="csX6" fmla="*/ 287264 w 3071091"/>
              <a:gd name="csY6" fmla="*/ 1723549 h 1723549"/>
              <a:gd name="csX7" fmla="*/ 0 w 3071091"/>
              <a:gd name="csY7" fmla="*/ 1436285 h 1723549"/>
              <a:gd name="csX8" fmla="*/ 0 w 3071091"/>
              <a:gd name="csY8" fmla="*/ 287264 h 1723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071091" h="1723549" fill="none" extrusionOk="0">
                <a:moveTo>
                  <a:pt x="0" y="287264"/>
                </a:moveTo>
                <a:cubicBezTo>
                  <a:pt x="9484" y="117086"/>
                  <a:pt x="119978" y="-2139"/>
                  <a:pt x="287264" y="0"/>
                </a:cubicBezTo>
                <a:cubicBezTo>
                  <a:pt x="1443012" y="18744"/>
                  <a:pt x="1913950" y="-35776"/>
                  <a:pt x="2783827" y="0"/>
                </a:cubicBezTo>
                <a:cubicBezTo>
                  <a:pt x="2973033" y="-5913"/>
                  <a:pt x="3070015" y="108085"/>
                  <a:pt x="3071091" y="287264"/>
                </a:cubicBezTo>
                <a:cubicBezTo>
                  <a:pt x="3131987" y="478925"/>
                  <a:pt x="3133203" y="892626"/>
                  <a:pt x="3071091" y="1436285"/>
                </a:cubicBezTo>
                <a:cubicBezTo>
                  <a:pt x="3072656" y="1578960"/>
                  <a:pt x="2940005" y="1717390"/>
                  <a:pt x="2783827" y="1723549"/>
                </a:cubicBezTo>
                <a:cubicBezTo>
                  <a:pt x="2352360" y="1672521"/>
                  <a:pt x="1040957" y="1686470"/>
                  <a:pt x="287264" y="1723549"/>
                </a:cubicBezTo>
                <a:cubicBezTo>
                  <a:pt x="108309" y="1738198"/>
                  <a:pt x="3088" y="1596608"/>
                  <a:pt x="0" y="1436285"/>
                </a:cubicBezTo>
                <a:cubicBezTo>
                  <a:pt x="5804" y="935730"/>
                  <a:pt x="-92411" y="442568"/>
                  <a:pt x="0" y="287264"/>
                </a:cubicBezTo>
                <a:close/>
              </a:path>
              <a:path w="3071091" h="1723549" stroke="0" extrusionOk="0">
                <a:moveTo>
                  <a:pt x="0" y="287264"/>
                </a:moveTo>
                <a:cubicBezTo>
                  <a:pt x="-2977" y="127519"/>
                  <a:pt x="128628" y="-7890"/>
                  <a:pt x="287264" y="0"/>
                </a:cubicBezTo>
                <a:cubicBezTo>
                  <a:pt x="744352" y="-88310"/>
                  <a:pt x="2177756" y="-77351"/>
                  <a:pt x="2783827" y="0"/>
                </a:cubicBezTo>
                <a:cubicBezTo>
                  <a:pt x="2964439" y="5813"/>
                  <a:pt x="3066399" y="131284"/>
                  <a:pt x="3071091" y="287264"/>
                </a:cubicBezTo>
                <a:cubicBezTo>
                  <a:pt x="3112793" y="771452"/>
                  <a:pt x="3055831" y="993265"/>
                  <a:pt x="3071091" y="1436285"/>
                </a:cubicBezTo>
                <a:cubicBezTo>
                  <a:pt x="3064551" y="1587857"/>
                  <a:pt x="2942650" y="1726248"/>
                  <a:pt x="2783827" y="1723549"/>
                </a:cubicBezTo>
                <a:cubicBezTo>
                  <a:pt x="1559876" y="1844948"/>
                  <a:pt x="782788" y="1859094"/>
                  <a:pt x="287264" y="1723549"/>
                </a:cubicBezTo>
                <a:cubicBezTo>
                  <a:pt x="147480" y="1718955"/>
                  <a:pt x="808" y="1605269"/>
                  <a:pt x="0" y="1436285"/>
                </a:cubicBezTo>
                <a:cubicBezTo>
                  <a:pt x="80941" y="1051727"/>
                  <a:pt x="-74606" y="745865"/>
                  <a:pt x="0" y="287264"/>
                </a:cubicBezTo>
                <a:close/>
              </a:path>
            </a:pathLst>
          </a:custGeom>
          <a:solidFill>
            <a:srgbClr val="F8B895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9407152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GB" sz="1800" u="sng" noProof="0" dirty="0">
                <a:solidFill>
                  <a:srgbClr val="000000"/>
                </a:solidFill>
                <a:latin typeface="Aptos ExtraBold" panose="020B0004020202020204" pitchFamily="34" charset="0"/>
                <a:ea typeface="Calibri"/>
                <a:cs typeface="Calibri"/>
                <a:sym typeface="Calibri"/>
              </a:rPr>
              <a:t>Motivation: Meaning</a:t>
            </a:r>
            <a:endParaRPr lang="en-GB" sz="1800" noProof="0" dirty="0">
              <a:latin typeface="Aptos ExtraBold" panose="020B0004020202020204" pitchFamily="34" charset="0"/>
            </a:endParaRPr>
          </a:p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GB" sz="1600" b="1" noProof="0" dirty="0">
                <a:solidFill>
                  <a:srgbClr val="000000"/>
                </a:solidFill>
                <a:latin typeface="Aptos SemiBold" panose="020B0004020202020204" pitchFamily="34" charset="0"/>
                <a:ea typeface="Calibri"/>
                <a:cs typeface="Calibri"/>
                <a:sym typeface="Calibri"/>
              </a:rPr>
              <a:t>Visionary, flexible, thoughtful, insightful, intuitive, creative, open minded, risk taker</a:t>
            </a:r>
          </a:p>
          <a:p>
            <a:endParaRPr lang="en-GB" sz="1600" noProof="0" dirty="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45A216B3-7FDC-F26A-A422-A927F7C5C2B1}"/>
              </a:ext>
            </a:extLst>
          </p:cNvPr>
          <p:cNvSpPr txBox="1">
            <a:spLocks/>
          </p:cNvSpPr>
          <p:nvPr/>
        </p:nvSpPr>
        <p:spPr>
          <a:xfrm>
            <a:off x="8639526" y="4485120"/>
            <a:ext cx="3071091" cy="1723549"/>
          </a:xfrm>
          <a:custGeom>
            <a:avLst/>
            <a:gdLst>
              <a:gd name="csX0" fmla="*/ 0 w 3071091"/>
              <a:gd name="csY0" fmla="*/ 287264 h 1723549"/>
              <a:gd name="csX1" fmla="*/ 287264 w 3071091"/>
              <a:gd name="csY1" fmla="*/ 0 h 1723549"/>
              <a:gd name="csX2" fmla="*/ 2783827 w 3071091"/>
              <a:gd name="csY2" fmla="*/ 0 h 1723549"/>
              <a:gd name="csX3" fmla="*/ 3071091 w 3071091"/>
              <a:gd name="csY3" fmla="*/ 287264 h 1723549"/>
              <a:gd name="csX4" fmla="*/ 3071091 w 3071091"/>
              <a:gd name="csY4" fmla="*/ 1436285 h 1723549"/>
              <a:gd name="csX5" fmla="*/ 2783827 w 3071091"/>
              <a:gd name="csY5" fmla="*/ 1723549 h 1723549"/>
              <a:gd name="csX6" fmla="*/ 287264 w 3071091"/>
              <a:gd name="csY6" fmla="*/ 1723549 h 1723549"/>
              <a:gd name="csX7" fmla="*/ 0 w 3071091"/>
              <a:gd name="csY7" fmla="*/ 1436285 h 1723549"/>
              <a:gd name="csX8" fmla="*/ 0 w 3071091"/>
              <a:gd name="csY8" fmla="*/ 287264 h 1723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071091" h="1723549" fill="none" extrusionOk="0">
                <a:moveTo>
                  <a:pt x="0" y="287264"/>
                </a:moveTo>
                <a:cubicBezTo>
                  <a:pt x="9484" y="117086"/>
                  <a:pt x="119978" y="-2139"/>
                  <a:pt x="287264" y="0"/>
                </a:cubicBezTo>
                <a:cubicBezTo>
                  <a:pt x="1443012" y="18744"/>
                  <a:pt x="1913950" y="-35776"/>
                  <a:pt x="2783827" y="0"/>
                </a:cubicBezTo>
                <a:cubicBezTo>
                  <a:pt x="2973033" y="-5913"/>
                  <a:pt x="3070015" y="108085"/>
                  <a:pt x="3071091" y="287264"/>
                </a:cubicBezTo>
                <a:cubicBezTo>
                  <a:pt x="3131987" y="478925"/>
                  <a:pt x="3133203" y="892626"/>
                  <a:pt x="3071091" y="1436285"/>
                </a:cubicBezTo>
                <a:cubicBezTo>
                  <a:pt x="3072656" y="1578960"/>
                  <a:pt x="2940005" y="1717390"/>
                  <a:pt x="2783827" y="1723549"/>
                </a:cubicBezTo>
                <a:cubicBezTo>
                  <a:pt x="2352360" y="1672521"/>
                  <a:pt x="1040957" y="1686470"/>
                  <a:pt x="287264" y="1723549"/>
                </a:cubicBezTo>
                <a:cubicBezTo>
                  <a:pt x="108309" y="1738198"/>
                  <a:pt x="3088" y="1596608"/>
                  <a:pt x="0" y="1436285"/>
                </a:cubicBezTo>
                <a:cubicBezTo>
                  <a:pt x="5804" y="935730"/>
                  <a:pt x="-92411" y="442568"/>
                  <a:pt x="0" y="287264"/>
                </a:cubicBezTo>
                <a:close/>
              </a:path>
              <a:path w="3071091" h="1723549" stroke="0" extrusionOk="0">
                <a:moveTo>
                  <a:pt x="0" y="287264"/>
                </a:moveTo>
                <a:cubicBezTo>
                  <a:pt x="-2977" y="127519"/>
                  <a:pt x="128628" y="-7890"/>
                  <a:pt x="287264" y="0"/>
                </a:cubicBezTo>
                <a:cubicBezTo>
                  <a:pt x="744352" y="-88310"/>
                  <a:pt x="2177756" y="-77351"/>
                  <a:pt x="2783827" y="0"/>
                </a:cubicBezTo>
                <a:cubicBezTo>
                  <a:pt x="2964439" y="5813"/>
                  <a:pt x="3066399" y="131284"/>
                  <a:pt x="3071091" y="287264"/>
                </a:cubicBezTo>
                <a:cubicBezTo>
                  <a:pt x="3112793" y="771452"/>
                  <a:pt x="3055831" y="993265"/>
                  <a:pt x="3071091" y="1436285"/>
                </a:cubicBezTo>
                <a:cubicBezTo>
                  <a:pt x="3064551" y="1587857"/>
                  <a:pt x="2942650" y="1726248"/>
                  <a:pt x="2783827" y="1723549"/>
                </a:cubicBezTo>
                <a:cubicBezTo>
                  <a:pt x="1559876" y="1844948"/>
                  <a:pt x="782788" y="1859094"/>
                  <a:pt x="287264" y="1723549"/>
                </a:cubicBezTo>
                <a:cubicBezTo>
                  <a:pt x="147480" y="1718955"/>
                  <a:pt x="808" y="1605269"/>
                  <a:pt x="0" y="1436285"/>
                </a:cubicBezTo>
                <a:cubicBezTo>
                  <a:pt x="80941" y="1051727"/>
                  <a:pt x="-74606" y="745865"/>
                  <a:pt x="0" y="287264"/>
                </a:cubicBezTo>
                <a:close/>
              </a:path>
            </a:pathLst>
          </a:custGeom>
          <a:solidFill>
            <a:srgbClr val="ED6C1F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9407152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GB" sz="1800" u="sng" noProof="0" dirty="0">
                <a:solidFill>
                  <a:srgbClr val="000000"/>
                </a:solidFill>
                <a:latin typeface="Aptos ExtraBold" panose="020B0004020202020204" pitchFamily="34" charset="0"/>
                <a:ea typeface="Calibri"/>
                <a:cs typeface="Calibri"/>
                <a:sym typeface="Calibri"/>
              </a:rPr>
              <a:t>Motivation: Relationships </a:t>
            </a:r>
            <a:endParaRPr lang="en-GB" sz="1800" noProof="0" dirty="0">
              <a:latin typeface="Aptos ExtraBold" panose="020B0004020202020204" pitchFamily="34" charset="0"/>
            </a:endParaRPr>
          </a:p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GB" sz="1600" b="1" noProof="0" dirty="0">
                <a:solidFill>
                  <a:srgbClr val="000000"/>
                </a:solidFill>
                <a:latin typeface="Aptos SemiBold" panose="020B0004020202020204" pitchFamily="34" charset="0"/>
                <a:ea typeface="Calibri"/>
                <a:cs typeface="Calibri"/>
                <a:sym typeface="Calibri"/>
              </a:rPr>
              <a:t>Passionate, accommodating, enthusiastic, engaging, energising, empathic, collaborative</a:t>
            </a:r>
          </a:p>
          <a:p>
            <a:endParaRPr lang="en-GB" sz="1600" noProof="0" dirty="0"/>
          </a:p>
        </p:txBody>
      </p:sp>
      <p:sp>
        <p:nvSpPr>
          <p:cNvPr id="14" name="Content Placeholder 15">
            <a:extLst>
              <a:ext uri="{FF2B5EF4-FFF2-40B4-BE49-F238E27FC236}">
                <a16:creationId xmlns:a16="http://schemas.microsoft.com/office/drawing/2014/main" id="{D0F373E0-B8C3-6339-9FB0-C5A8167D9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84" y="1958975"/>
            <a:ext cx="3071091" cy="1723549"/>
          </a:xfrm>
          <a:custGeom>
            <a:avLst/>
            <a:gdLst>
              <a:gd name="csX0" fmla="*/ 0 w 3071091"/>
              <a:gd name="csY0" fmla="*/ 287264 h 1723549"/>
              <a:gd name="csX1" fmla="*/ 287264 w 3071091"/>
              <a:gd name="csY1" fmla="*/ 0 h 1723549"/>
              <a:gd name="csX2" fmla="*/ 2783827 w 3071091"/>
              <a:gd name="csY2" fmla="*/ 0 h 1723549"/>
              <a:gd name="csX3" fmla="*/ 3071091 w 3071091"/>
              <a:gd name="csY3" fmla="*/ 287264 h 1723549"/>
              <a:gd name="csX4" fmla="*/ 3071091 w 3071091"/>
              <a:gd name="csY4" fmla="*/ 1436285 h 1723549"/>
              <a:gd name="csX5" fmla="*/ 2783827 w 3071091"/>
              <a:gd name="csY5" fmla="*/ 1723549 h 1723549"/>
              <a:gd name="csX6" fmla="*/ 287264 w 3071091"/>
              <a:gd name="csY6" fmla="*/ 1723549 h 1723549"/>
              <a:gd name="csX7" fmla="*/ 0 w 3071091"/>
              <a:gd name="csY7" fmla="*/ 1436285 h 1723549"/>
              <a:gd name="csX8" fmla="*/ 0 w 3071091"/>
              <a:gd name="csY8" fmla="*/ 287264 h 1723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071091" h="1723549" fill="none" extrusionOk="0">
                <a:moveTo>
                  <a:pt x="0" y="287264"/>
                </a:moveTo>
                <a:cubicBezTo>
                  <a:pt x="9484" y="117086"/>
                  <a:pt x="119978" y="-2139"/>
                  <a:pt x="287264" y="0"/>
                </a:cubicBezTo>
                <a:cubicBezTo>
                  <a:pt x="1443012" y="18744"/>
                  <a:pt x="1913950" y="-35776"/>
                  <a:pt x="2783827" y="0"/>
                </a:cubicBezTo>
                <a:cubicBezTo>
                  <a:pt x="2973033" y="-5913"/>
                  <a:pt x="3070015" y="108085"/>
                  <a:pt x="3071091" y="287264"/>
                </a:cubicBezTo>
                <a:cubicBezTo>
                  <a:pt x="3131987" y="478925"/>
                  <a:pt x="3133203" y="892626"/>
                  <a:pt x="3071091" y="1436285"/>
                </a:cubicBezTo>
                <a:cubicBezTo>
                  <a:pt x="3072656" y="1578960"/>
                  <a:pt x="2940005" y="1717390"/>
                  <a:pt x="2783827" y="1723549"/>
                </a:cubicBezTo>
                <a:cubicBezTo>
                  <a:pt x="2352360" y="1672521"/>
                  <a:pt x="1040957" y="1686470"/>
                  <a:pt x="287264" y="1723549"/>
                </a:cubicBezTo>
                <a:cubicBezTo>
                  <a:pt x="108309" y="1738198"/>
                  <a:pt x="3088" y="1596608"/>
                  <a:pt x="0" y="1436285"/>
                </a:cubicBezTo>
                <a:cubicBezTo>
                  <a:pt x="5804" y="935730"/>
                  <a:pt x="-92411" y="442568"/>
                  <a:pt x="0" y="287264"/>
                </a:cubicBezTo>
                <a:close/>
              </a:path>
              <a:path w="3071091" h="1723549" stroke="0" extrusionOk="0">
                <a:moveTo>
                  <a:pt x="0" y="287264"/>
                </a:moveTo>
                <a:cubicBezTo>
                  <a:pt x="-2977" y="127519"/>
                  <a:pt x="128628" y="-7890"/>
                  <a:pt x="287264" y="0"/>
                </a:cubicBezTo>
                <a:cubicBezTo>
                  <a:pt x="744352" y="-88310"/>
                  <a:pt x="2177756" y="-77351"/>
                  <a:pt x="2783827" y="0"/>
                </a:cubicBezTo>
                <a:cubicBezTo>
                  <a:pt x="2964439" y="5813"/>
                  <a:pt x="3066399" y="131284"/>
                  <a:pt x="3071091" y="287264"/>
                </a:cubicBezTo>
                <a:cubicBezTo>
                  <a:pt x="3112793" y="771452"/>
                  <a:pt x="3055831" y="993265"/>
                  <a:pt x="3071091" y="1436285"/>
                </a:cubicBezTo>
                <a:cubicBezTo>
                  <a:pt x="3064551" y="1587857"/>
                  <a:pt x="2942650" y="1726248"/>
                  <a:pt x="2783827" y="1723549"/>
                </a:cubicBezTo>
                <a:cubicBezTo>
                  <a:pt x="1559876" y="1844948"/>
                  <a:pt x="782788" y="1859094"/>
                  <a:pt x="287264" y="1723549"/>
                </a:cubicBezTo>
                <a:cubicBezTo>
                  <a:pt x="147480" y="1718955"/>
                  <a:pt x="808" y="1605269"/>
                  <a:pt x="0" y="1436285"/>
                </a:cubicBezTo>
                <a:cubicBezTo>
                  <a:pt x="80941" y="1051727"/>
                  <a:pt x="-74606" y="745865"/>
                  <a:pt x="0" y="287264"/>
                </a:cubicBezTo>
                <a:close/>
              </a:path>
            </a:pathLst>
          </a:custGeom>
          <a:solidFill>
            <a:srgbClr val="A4D6CF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9407152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/>
          <a:lstStyle/>
          <a:p>
            <a:pPr marL="0" marR="0" lvl="0" indent="0" algn="ctr" rtl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GB" sz="1800" i="0" u="sng" strike="noStrike" cap="none" noProof="0" dirty="0">
                <a:solidFill>
                  <a:srgbClr val="000000"/>
                </a:solidFill>
                <a:latin typeface="Aptos ExtraBold" panose="020B0004020202020204" pitchFamily="34" charset="0"/>
                <a:ea typeface="Calibri"/>
                <a:cs typeface="Calibri"/>
                <a:sym typeface="Calibri"/>
              </a:rPr>
              <a:t>Motivation: Clarity</a:t>
            </a:r>
            <a:endParaRPr lang="en-GB" sz="1800" noProof="0" dirty="0">
              <a:latin typeface="Aptos ExtraBold" panose="020B0004020202020204" pitchFamily="34" charset="0"/>
            </a:endParaRPr>
          </a:p>
          <a:p>
            <a:pPr marL="0" marR="0" lvl="0" indent="0" algn="ctr" rtl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GB" sz="1600" b="1" i="0" u="none" strike="noStrike" cap="none" noProof="0" dirty="0">
                <a:solidFill>
                  <a:srgbClr val="000000"/>
                </a:solidFill>
                <a:latin typeface="Aptos SemiBold" panose="020B0004020202020204" pitchFamily="34" charset="0"/>
                <a:ea typeface="Calibri"/>
                <a:cs typeface="Calibri"/>
                <a:sym typeface="Calibri"/>
              </a:rPr>
              <a:t>Analytical, precise, rational, reliable, methodical, objective, inquisitive, balanced</a:t>
            </a:r>
          </a:p>
          <a:p>
            <a:endParaRPr lang="en-GB" sz="1600" noProof="0" dirty="0"/>
          </a:p>
        </p:txBody>
      </p:sp>
    </p:spTree>
    <p:extLst>
      <p:ext uri="{BB962C8B-B14F-4D97-AF65-F5344CB8AC3E}">
        <p14:creationId xmlns:p14="http://schemas.microsoft.com/office/powerpoint/2010/main" val="21081251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D5706-5CAF-3147-7326-135483791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EAB756-382B-47A7-5D03-D12A43247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120000">
            <a:off x="1123927" y="385198"/>
            <a:ext cx="9423134" cy="1325563"/>
          </a:xfrm>
        </p:spPr>
        <p:txBody>
          <a:bodyPr/>
          <a:lstStyle/>
          <a:p>
            <a:r>
              <a:rPr lang="en-GB" noProof="0" dirty="0"/>
              <a:t>The Caplor House – Challenges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36B85C9-0DFD-3C75-3F86-D76979548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220" y="1791800"/>
            <a:ext cx="5487560" cy="4607990"/>
          </a:xfrm>
          <a:prstGeom prst="rect">
            <a:avLst/>
          </a:prstGeom>
        </p:spPr>
      </p:pic>
      <p:sp>
        <p:nvSpPr>
          <p:cNvPr id="5" name="Content Placeholder 15">
            <a:extLst>
              <a:ext uri="{FF2B5EF4-FFF2-40B4-BE49-F238E27FC236}">
                <a16:creationId xmlns:a16="http://schemas.microsoft.com/office/drawing/2014/main" id="{DACB320C-E441-9ECA-9B51-C56BF098D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84" y="1958975"/>
            <a:ext cx="3071091" cy="1723549"/>
          </a:xfrm>
          <a:custGeom>
            <a:avLst/>
            <a:gdLst>
              <a:gd name="csX0" fmla="*/ 0 w 3071091"/>
              <a:gd name="csY0" fmla="*/ 287264 h 1723549"/>
              <a:gd name="csX1" fmla="*/ 287264 w 3071091"/>
              <a:gd name="csY1" fmla="*/ 0 h 1723549"/>
              <a:gd name="csX2" fmla="*/ 2783827 w 3071091"/>
              <a:gd name="csY2" fmla="*/ 0 h 1723549"/>
              <a:gd name="csX3" fmla="*/ 3071091 w 3071091"/>
              <a:gd name="csY3" fmla="*/ 287264 h 1723549"/>
              <a:gd name="csX4" fmla="*/ 3071091 w 3071091"/>
              <a:gd name="csY4" fmla="*/ 1436285 h 1723549"/>
              <a:gd name="csX5" fmla="*/ 2783827 w 3071091"/>
              <a:gd name="csY5" fmla="*/ 1723549 h 1723549"/>
              <a:gd name="csX6" fmla="*/ 287264 w 3071091"/>
              <a:gd name="csY6" fmla="*/ 1723549 h 1723549"/>
              <a:gd name="csX7" fmla="*/ 0 w 3071091"/>
              <a:gd name="csY7" fmla="*/ 1436285 h 1723549"/>
              <a:gd name="csX8" fmla="*/ 0 w 3071091"/>
              <a:gd name="csY8" fmla="*/ 287264 h 1723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071091" h="1723549" fill="none" extrusionOk="0">
                <a:moveTo>
                  <a:pt x="0" y="287264"/>
                </a:moveTo>
                <a:cubicBezTo>
                  <a:pt x="9484" y="117086"/>
                  <a:pt x="119978" y="-2139"/>
                  <a:pt x="287264" y="0"/>
                </a:cubicBezTo>
                <a:cubicBezTo>
                  <a:pt x="1443012" y="18744"/>
                  <a:pt x="1913950" y="-35776"/>
                  <a:pt x="2783827" y="0"/>
                </a:cubicBezTo>
                <a:cubicBezTo>
                  <a:pt x="2973033" y="-5913"/>
                  <a:pt x="3070015" y="108085"/>
                  <a:pt x="3071091" y="287264"/>
                </a:cubicBezTo>
                <a:cubicBezTo>
                  <a:pt x="3131987" y="478925"/>
                  <a:pt x="3133203" y="892626"/>
                  <a:pt x="3071091" y="1436285"/>
                </a:cubicBezTo>
                <a:cubicBezTo>
                  <a:pt x="3072656" y="1578960"/>
                  <a:pt x="2940005" y="1717390"/>
                  <a:pt x="2783827" y="1723549"/>
                </a:cubicBezTo>
                <a:cubicBezTo>
                  <a:pt x="2352360" y="1672521"/>
                  <a:pt x="1040957" y="1686470"/>
                  <a:pt x="287264" y="1723549"/>
                </a:cubicBezTo>
                <a:cubicBezTo>
                  <a:pt x="108309" y="1738198"/>
                  <a:pt x="3088" y="1596608"/>
                  <a:pt x="0" y="1436285"/>
                </a:cubicBezTo>
                <a:cubicBezTo>
                  <a:pt x="5804" y="935730"/>
                  <a:pt x="-92411" y="442568"/>
                  <a:pt x="0" y="287264"/>
                </a:cubicBezTo>
                <a:close/>
              </a:path>
              <a:path w="3071091" h="1723549" stroke="0" extrusionOk="0">
                <a:moveTo>
                  <a:pt x="0" y="287264"/>
                </a:moveTo>
                <a:cubicBezTo>
                  <a:pt x="-2977" y="127519"/>
                  <a:pt x="128628" y="-7890"/>
                  <a:pt x="287264" y="0"/>
                </a:cubicBezTo>
                <a:cubicBezTo>
                  <a:pt x="744352" y="-88310"/>
                  <a:pt x="2177756" y="-77351"/>
                  <a:pt x="2783827" y="0"/>
                </a:cubicBezTo>
                <a:cubicBezTo>
                  <a:pt x="2964439" y="5813"/>
                  <a:pt x="3066399" y="131284"/>
                  <a:pt x="3071091" y="287264"/>
                </a:cubicBezTo>
                <a:cubicBezTo>
                  <a:pt x="3112793" y="771452"/>
                  <a:pt x="3055831" y="993265"/>
                  <a:pt x="3071091" y="1436285"/>
                </a:cubicBezTo>
                <a:cubicBezTo>
                  <a:pt x="3064551" y="1587857"/>
                  <a:pt x="2942650" y="1726248"/>
                  <a:pt x="2783827" y="1723549"/>
                </a:cubicBezTo>
                <a:cubicBezTo>
                  <a:pt x="1559876" y="1844948"/>
                  <a:pt x="782788" y="1859094"/>
                  <a:pt x="287264" y="1723549"/>
                </a:cubicBezTo>
                <a:cubicBezTo>
                  <a:pt x="147480" y="1718955"/>
                  <a:pt x="808" y="1605269"/>
                  <a:pt x="0" y="1436285"/>
                </a:cubicBezTo>
                <a:cubicBezTo>
                  <a:pt x="80941" y="1051727"/>
                  <a:pt x="-74606" y="745865"/>
                  <a:pt x="0" y="287264"/>
                </a:cubicBezTo>
                <a:close/>
              </a:path>
            </a:pathLst>
          </a:custGeom>
          <a:solidFill>
            <a:srgbClr val="A4D6CF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9407152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/>
          <a:lstStyle/>
          <a:p>
            <a:pPr marL="0" marR="0" lvl="0" indent="0" algn="ctr" rtl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GB" sz="1800" i="0" u="sng" strike="noStrike" cap="none" noProof="0" dirty="0">
                <a:solidFill>
                  <a:srgbClr val="000000"/>
                </a:solidFill>
                <a:latin typeface="Aptos ExtraBold" panose="020B0004020202020204" pitchFamily="34" charset="0"/>
                <a:ea typeface="Calibri"/>
                <a:cs typeface="Calibri"/>
                <a:sym typeface="Calibri"/>
              </a:rPr>
              <a:t>Fear: Chaos</a:t>
            </a:r>
          </a:p>
          <a:p>
            <a:pPr marL="0" marR="0" lvl="0" indent="0" algn="ctr" rtl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GB" sz="1600" b="1" i="0" u="none" strike="noStrike" cap="none" noProof="0" dirty="0">
                <a:solidFill>
                  <a:srgbClr val="000000"/>
                </a:solidFill>
                <a:latin typeface="Aptos SemiBold" panose="020B0004020202020204" pitchFamily="34" charset="0"/>
                <a:ea typeface="Calibri"/>
                <a:cs typeface="Calibri"/>
                <a:sym typeface="Calibri"/>
              </a:rPr>
              <a:t>Unemotional, academic, over critical, perfectionist, hard to please, resistant, inflexible</a:t>
            </a:r>
          </a:p>
          <a:p>
            <a:endParaRPr lang="en-GB" sz="1600" noProof="0" dirty="0"/>
          </a:p>
        </p:txBody>
      </p:sp>
      <p:sp>
        <p:nvSpPr>
          <p:cNvPr id="6" name="Content Placeholder 15">
            <a:extLst>
              <a:ext uri="{FF2B5EF4-FFF2-40B4-BE49-F238E27FC236}">
                <a16:creationId xmlns:a16="http://schemas.microsoft.com/office/drawing/2014/main" id="{00C6379D-D348-630B-6D72-9C0DFF302EA2}"/>
              </a:ext>
            </a:extLst>
          </p:cNvPr>
          <p:cNvSpPr txBox="1">
            <a:spLocks/>
          </p:cNvSpPr>
          <p:nvPr/>
        </p:nvSpPr>
        <p:spPr>
          <a:xfrm>
            <a:off x="481384" y="4485120"/>
            <a:ext cx="3071091" cy="1723549"/>
          </a:xfrm>
          <a:custGeom>
            <a:avLst/>
            <a:gdLst>
              <a:gd name="csX0" fmla="*/ 0 w 3071091"/>
              <a:gd name="csY0" fmla="*/ 287264 h 1723549"/>
              <a:gd name="csX1" fmla="*/ 287264 w 3071091"/>
              <a:gd name="csY1" fmla="*/ 0 h 1723549"/>
              <a:gd name="csX2" fmla="*/ 2783827 w 3071091"/>
              <a:gd name="csY2" fmla="*/ 0 h 1723549"/>
              <a:gd name="csX3" fmla="*/ 3071091 w 3071091"/>
              <a:gd name="csY3" fmla="*/ 287264 h 1723549"/>
              <a:gd name="csX4" fmla="*/ 3071091 w 3071091"/>
              <a:gd name="csY4" fmla="*/ 1436285 h 1723549"/>
              <a:gd name="csX5" fmla="*/ 2783827 w 3071091"/>
              <a:gd name="csY5" fmla="*/ 1723549 h 1723549"/>
              <a:gd name="csX6" fmla="*/ 287264 w 3071091"/>
              <a:gd name="csY6" fmla="*/ 1723549 h 1723549"/>
              <a:gd name="csX7" fmla="*/ 0 w 3071091"/>
              <a:gd name="csY7" fmla="*/ 1436285 h 1723549"/>
              <a:gd name="csX8" fmla="*/ 0 w 3071091"/>
              <a:gd name="csY8" fmla="*/ 287264 h 1723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071091" h="1723549" fill="none" extrusionOk="0">
                <a:moveTo>
                  <a:pt x="0" y="287264"/>
                </a:moveTo>
                <a:cubicBezTo>
                  <a:pt x="9484" y="117086"/>
                  <a:pt x="119978" y="-2139"/>
                  <a:pt x="287264" y="0"/>
                </a:cubicBezTo>
                <a:cubicBezTo>
                  <a:pt x="1443012" y="18744"/>
                  <a:pt x="1913950" y="-35776"/>
                  <a:pt x="2783827" y="0"/>
                </a:cubicBezTo>
                <a:cubicBezTo>
                  <a:pt x="2973033" y="-5913"/>
                  <a:pt x="3070015" y="108085"/>
                  <a:pt x="3071091" y="287264"/>
                </a:cubicBezTo>
                <a:cubicBezTo>
                  <a:pt x="3131987" y="478925"/>
                  <a:pt x="3133203" y="892626"/>
                  <a:pt x="3071091" y="1436285"/>
                </a:cubicBezTo>
                <a:cubicBezTo>
                  <a:pt x="3072656" y="1578960"/>
                  <a:pt x="2940005" y="1717390"/>
                  <a:pt x="2783827" y="1723549"/>
                </a:cubicBezTo>
                <a:cubicBezTo>
                  <a:pt x="2352360" y="1672521"/>
                  <a:pt x="1040957" y="1686470"/>
                  <a:pt x="287264" y="1723549"/>
                </a:cubicBezTo>
                <a:cubicBezTo>
                  <a:pt x="108309" y="1738198"/>
                  <a:pt x="3088" y="1596608"/>
                  <a:pt x="0" y="1436285"/>
                </a:cubicBezTo>
                <a:cubicBezTo>
                  <a:pt x="5804" y="935730"/>
                  <a:pt x="-92411" y="442568"/>
                  <a:pt x="0" y="287264"/>
                </a:cubicBezTo>
                <a:close/>
              </a:path>
              <a:path w="3071091" h="1723549" stroke="0" extrusionOk="0">
                <a:moveTo>
                  <a:pt x="0" y="287264"/>
                </a:moveTo>
                <a:cubicBezTo>
                  <a:pt x="-2977" y="127519"/>
                  <a:pt x="128628" y="-7890"/>
                  <a:pt x="287264" y="0"/>
                </a:cubicBezTo>
                <a:cubicBezTo>
                  <a:pt x="744352" y="-88310"/>
                  <a:pt x="2177756" y="-77351"/>
                  <a:pt x="2783827" y="0"/>
                </a:cubicBezTo>
                <a:cubicBezTo>
                  <a:pt x="2964439" y="5813"/>
                  <a:pt x="3066399" y="131284"/>
                  <a:pt x="3071091" y="287264"/>
                </a:cubicBezTo>
                <a:cubicBezTo>
                  <a:pt x="3112793" y="771452"/>
                  <a:pt x="3055831" y="993265"/>
                  <a:pt x="3071091" y="1436285"/>
                </a:cubicBezTo>
                <a:cubicBezTo>
                  <a:pt x="3064551" y="1587857"/>
                  <a:pt x="2942650" y="1726248"/>
                  <a:pt x="2783827" y="1723549"/>
                </a:cubicBezTo>
                <a:cubicBezTo>
                  <a:pt x="1559876" y="1844948"/>
                  <a:pt x="782788" y="1859094"/>
                  <a:pt x="287264" y="1723549"/>
                </a:cubicBezTo>
                <a:cubicBezTo>
                  <a:pt x="147480" y="1718955"/>
                  <a:pt x="808" y="1605269"/>
                  <a:pt x="0" y="1436285"/>
                </a:cubicBezTo>
                <a:cubicBezTo>
                  <a:pt x="80941" y="1051727"/>
                  <a:pt x="-74606" y="745865"/>
                  <a:pt x="0" y="287264"/>
                </a:cubicBezTo>
                <a:close/>
              </a:path>
            </a:pathLst>
          </a:custGeom>
          <a:solidFill>
            <a:srgbClr val="00A9B2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9407152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GB" sz="1800" u="sng" noProof="0" dirty="0">
                <a:solidFill>
                  <a:srgbClr val="000000"/>
                </a:solidFill>
                <a:latin typeface="Aptos ExtraBold" panose="020B0004020202020204" pitchFamily="34" charset="0"/>
                <a:ea typeface="Calibri"/>
                <a:cs typeface="Calibri"/>
                <a:sym typeface="Calibri"/>
              </a:rPr>
              <a:t>Fear: Loss of Control</a:t>
            </a:r>
          </a:p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GB" sz="1600" b="1" noProof="0" dirty="0">
                <a:solidFill>
                  <a:srgbClr val="000000"/>
                </a:solidFill>
                <a:latin typeface="Aptos SemiBold" panose="020B0004020202020204" pitchFamily="34" charset="0"/>
                <a:ea typeface="Calibri"/>
                <a:cs typeface="Calibri"/>
                <a:sym typeface="Calibri"/>
              </a:rPr>
              <a:t>Demanding, confrontational, arrogant, not listening, insensitive, resistant to change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CDDB3BD3-6E33-7897-349D-449702C16FAD}"/>
              </a:ext>
            </a:extLst>
          </p:cNvPr>
          <p:cNvSpPr txBox="1">
            <a:spLocks/>
          </p:cNvSpPr>
          <p:nvPr/>
        </p:nvSpPr>
        <p:spPr>
          <a:xfrm>
            <a:off x="8639526" y="1958975"/>
            <a:ext cx="3071091" cy="1723549"/>
          </a:xfrm>
          <a:custGeom>
            <a:avLst/>
            <a:gdLst>
              <a:gd name="csX0" fmla="*/ 0 w 3071091"/>
              <a:gd name="csY0" fmla="*/ 287264 h 1723549"/>
              <a:gd name="csX1" fmla="*/ 287264 w 3071091"/>
              <a:gd name="csY1" fmla="*/ 0 h 1723549"/>
              <a:gd name="csX2" fmla="*/ 2783827 w 3071091"/>
              <a:gd name="csY2" fmla="*/ 0 h 1723549"/>
              <a:gd name="csX3" fmla="*/ 3071091 w 3071091"/>
              <a:gd name="csY3" fmla="*/ 287264 h 1723549"/>
              <a:gd name="csX4" fmla="*/ 3071091 w 3071091"/>
              <a:gd name="csY4" fmla="*/ 1436285 h 1723549"/>
              <a:gd name="csX5" fmla="*/ 2783827 w 3071091"/>
              <a:gd name="csY5" fmla="*/ 1723549 h 1723549"/>
              <a:gd name="csX6" fmla="*/ 287264 w 3071091"/>
              <a:gd name="csY6" fmla="*/ 1723549 h 1723549"/>
              <a:gd name="csX7" fmla="*/ 0 w 3071091"/>
              <a:gd name="csY7" fmla="*/ 1436285 h 1723549"/>
              <a:gd name="csX8" fmla="*/ 0 w 3071091"/>
              <a:gd name="csY8" fmla="*/ 287264 h 1723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071091" h="1723549" fill="none" extrusionOk="0">
                <a:moveTo>
                  <a:pt x="0" y="287264"/>
                </a:moveTo>
                <a:cubicBezTo>
                  <a:pt x="9484" y="117086"/>
                  <a:pt x="119978" y="-2139"/>
                  <a:pt x="287264" y="0"/>
                </a:cubicBezTo>
                <a:cubicBezTo>
                  <a:pt x="1443012" y="18744"/>
                  <a:pt x="1913950" y="-35776"/>
                  <a:pt x="2783827" y="0"/>
                </a:cubicBezTo>
                <a:cubicBezTo>
                  <a:pt x="2973033" y="-5913"/>
                  <a:pt x="3070015" y="108085"/>
                  <a:pt x="3071091" y="287264"/>
                </a:cubicBezTo>
                <a:cubicBezTo>
                  <a:pt x="3131987" y="478925"/>
                  <a:pt x="3133203" y="892626"/>
                  <a:pt x="3071091" y="1436285"/>
                </a:cubicBezTo>
                <a:cubicBezTo>
                  <a:pt x="3072656" y="1578960"/>
                  <a:pt x="2940005" y="1717390"/>
                  <a:pt x="2783827" y="1723549"/>
                </a:cubicBezTo>
                <a:cubicBezTo>
                  <a:pt x="2352360" y="1672521"/>
                  <a:pt x="1040957" y="1686470"/>
                  <a:pt x="287264" y="1723549"/>
                </a:cubicBezTo>
                <a:cubicBezTo>
                  <a:pt x="108309" y="1738198"/>
                  <a:pt x="3088" y="1596608"/>
                  <a:pt x="0" y="1436285"/>
                </a:cubicBezTo>
                <a:cubicBezTo>
                  <a:pt x="5804" y="935730"/>
                  <a:pt x="-92411" y="442568"/>
                  <a:pt x="0" y="287264"/>
                </a:cubicBezTo>
                <a:close/>
              </a:path>
              <a:path w="3071091" h="1723549" stroke="0" extrusionOk="0">
                <a:moveTo>
                  <a:pt x="0" y="287264"/>
                </a:moveTo>
                <a:cubicBezTo>
                  <a:pt x="-2977" y="127519"/>
                  <a:pt x="128628" y="-7890"/>
                  <a:pt x="287264" y="0"/>
                </a:cubicBezTo>
                <a:cubicBezTo>
                  <a:pt x="744352" y="-88310"/>
                  <a:pt x="2177756" y="-77351"/>
                  <a:pt x="2783827" y="0"/>
                </a:cubicBezTo>
                <a:cubicBezTo>
                  <a:pt x="2964439" y="5813"/>
                  <a:pt x="3066399" y="131284"/>
                  <a:pt x="3071091" y="287264"/>
                </a:cubicBezTo>
                <a:cubicBezTo>
                  <a:pt x="3112793" y="771452"/>
                  <a:pt x="3055831" y="993265"/>
                  <a:pt x="3071091" y="1436285"/>
                </a:cubicBezTo>
                <a:cubicBezTo>
                  <a:pt x="3064551" y="1587857"/>
                  <a:pt x="2942650" y="1726248"/>
                  <a:pt x="2783827" y="1723549"/>
                </a:cubicBezTo>
                <a:cubicBezTo>
                  <a:pt x="1559876" y="1844948"/>
                  <a:pt x="782788" y="1859094"/>
                  <a:pt x="287264" y="1723549"/>
                </a:cubicBezTo>
                <a:cubicBezTo>
                  <a:pt x="147480" y="1718955"/>
                  <a:pt x="808" y="1605269"/>
                  <a:pt x="0" y="1436285"/>
                </a:cubicBezTo>
                <a:cubicBezTo>
                  <a:pt x="80941" y="1051727"/>
                  <a:pt x="-74606" y="745865"/>
                  <a:pt x="0" y="287264"/>
                </a:cubicBezTo>
                <a:close/>
              </a:path>
            </a:pathLst>
          </a:custGeom>
          <a:solidFill>
            <a:srgbClr val="F8B895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9407152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GB" sz="1800" u="sng" noProof="0" dirty="0">
                <a:solidFill>
                  <a:srgbClr val="000000"/>
                </a:solidFill>
                <a:latin typeface="Aptos ExtraBold" panose="020B0004020202020204" pitchFamily="34" charset="0"/>
                <a:ea typeface="Calibri"/>
                <a:cs typeface="Calibri"/>
                <a:sym typeface="Calibri"/>
              </a:rPr>
              <a:t>Fear: Lack of Purpose</a:t>
            </a:r>
          </a:p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GB" sz="1600" b="1" noProof="0" dirty="0">
                <a:solidFill>
                  <a:srgbClr val="000000"/>
                </a:solidFill>
                <a:latin typeface="Aptos SemiBold" panose="020B0004020202020204" pitchFamily="34" charset="0"/>
                <a:ea typeface="Calibri"/>
                <a:cs typeface="Calibri"/>
                <a:sym typeface="Calibri"/>
              </a:rPr>
              <a:t>Inadequate follow through, indulgent, indecisive, lacking pragmatism, volatile, easily distracted, idealistic</a:t>
            </a:r>
          </a:p>
          <a:p>
            <a:endParaRPr lang="en-GB" sz="1600" noProof="0" dirty="0"/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6FD78A93-F90C-8201-523A-AFC1D6685058}"/>
              </a:ext>
            </a:extLst>
          </p:cNvPr>
          <p:cNvSpPr txBox="1">
            <a:spLocks/>
          </p:cNvSpPr>
          <p:nvPr/>
        </p:nvSpPr>
        <p:spPr>
          <a:xfrm>
            <a:off x="8639526" y="4485120"/>
            <a:ext cx="3071091" cy="1723549"/>
          </a:xfrm>
          <a:custGeom>
            <a:avLst/>
            <a:gdLst>
              <a:gd name="csX0" fmla="*/ 0 w 3071091"/>
              <a:gd name="csY0" fmla="*/ 287264 h 1723549"/>
              <a:gd name="csX1" fmla="*/ 287264 w 3071091"/>
              <a:gd name="csY1" fmla="*/ 0 h 1723549"/>
              <a:gd name="csX2" fmla="*/ 2783827 w 3071091"/>
              <a:gd name="csY2" fmla="*/ 0 h 1723549"/>
              <a:gd name="csX3" fmla="*/ 3071091 w 3071091"/>
              <a:gd name="csY3" fmla="*/ 287264 h 1723549"/>
              <a:gd name="csX4" fmla="*/ 3071091 w 3071091"/>
              <a:gd name="csY4" fmla="*/ 1436285 h 1723549"/>
              <a:gd name="csX5" fmla="*/ 2783827 w 3071091"/>
              <a:gd name="csY5" fmla="*/ 1723549 h 1723549"/>
              <a:gd name="csX6" fmla="*/ 287264 w 3071091"/>
              <a:gd name="csY6" fmla="*/ 1723549 h 1723549"/>
              <a:gd name="csX7" fmla="*/ 0 w 3071091"/>
              <a:gd name="csY7" fmla="*/ 1436285 h 1723549"/>
              <a:gd name="csX8" fmla="*/ 0 w 3071091"/>
              <a:gd name="csY8" fmla="*/ 287264 h 1723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071091" h="1723549" fill="none" extrusionOk="0">
                <a:moveTo>
                  <a:pt x="0" y="287264"/>
                </a:moveTo>
                <a:cubicBezTo>
                  <a:pt x="9484" y="117086"/>
                  <a:pt x="119978" y="-2139"/>
                  <a:pt x="287264" y="0"/>
                </a:cubicBezTo>
                <a:cubicBezTo>
                  <a:pt x="1443012" y="18744"/>
                  <a:pt x="1913950" y="-35776"/>
                  <a:pt x="2783827" y="0"/>
                </a:cubicBezTo>
                <a:cubicBezTo>
                  <a:pt x="2973033" y="-5913"/>
                  <a:pt x="3070015" y="108085"/>
                  <a:pt x="3071091" y="287264"/>
                </a:cubicBezTo>
                <a:cubicBezTo>
                  <a:pt x="3131987" y="478925"/>
                  <a:pt x="3133203" y="892626"/>
                  <a:pt x="3071091" y="1436285"/>
                </a:cubicBezTo>
                <a:cubicBezTo>
                  <a:pt x="3072656" y="1578960"/>
                  <a:pt x="2940005" y="1717390"/>
                  <a:pt x="2783827" y="1723549"/>
                </a:cubicBezTo>
                <a:cubicBezTo>
                  <a:pt x="2352360" y="1672521"/>
                  <a:pt x="1040957" y="1686470"/>
                  <a:pt x="287264" y="1723549"/>
                </a:cubicBezTo>
                <a:cubicBezTo>
                  <a:pt x="108309" y="1738198"/>
                  <a:pt x="3088" y="1596608"/>
                  <a:pt x="0" y="1436285"/>
                </a:cubicBezTo>
                <a:cubicBezTo>
                  <a:pt x="5804" y="935730"/>
                  <a:pt x="-92411" y="442568"/>
                  <a:pt x="0" y="287264"/>
                </a:cubicBezTo>
                <a:close/>
              </a:path>
              <a:path w="3071091" h="1723549" stroke="0" extrusionOk="0">
                <a:moveTo>
                  <a:pt x="0" y="287264"/>
                </a:moveTo>
                <a:cubicBezTo>
                  <a:pt x="-2977" y="127519"/>
                  <a:pt x="128628" y="-7890"/>
                  <a:pt x="287264" y="0"/>
                </a:cubicBezTo>
                <a:cubicBezTo>
                  <a:pt x="744352" y="-88310"/>
                  <a:pt x="2177756" y="-77351"/>
                  <a:pt x="2783827" y="0"/>
                </a:cubicBezTo>
                <a:cubicBezTo>
                  <a:pt x="2964439" y="5813"/>
                  <a:pt x="3066399" y="131284"/>
                  <a:pt x="3071091" y="287264"/>
                </a:cubicBezTo>
                <a:cubicBezTo>
                  <a:pt x="3112793" y="771452"/>
                  <a:pt x="3055831" y="993265"/>
                  <a:pt x="3071091" y="1436285"/>
                </a:cubicBezTo>
                <a:cubicBezTo>
                  <a:pt x="3064551" y="1587857"/>
                  <a:pt x="2942650" y="1726248"/>
                  <a:pt x="2783827" y="1723549"/>
                </a:cubicBezTo>
                <a:cubicBezTo>
                  <a:pt x="1559876" y="1844948"/>
                  <a:pt x="782788" y="1859094"/>
                  <a:pt x="287264" y="1723549"/>
                </a:cubicBezTo>
                <a:cubicBezTo>
                  <a:pt x="147480" y="1718955"/>
                  <a:pt x="808" y="1605269"/>
                  <a:pt x="0" y="1436285"/>
                </a:cubicBezTo>
                <a:cubicBezTo>
                  <a:pt x="80941" y="1051727"/>
                  <a:pt x="-74606" y="745865"/>
                  <a:pt x="0" y="287264"/>
                </a:cubicBezTo>
                <a:close/>
              </a:path>
            </a:pathLst>
          </a:custGeom>
          <a:solidFill>
            <a:srgbClr val="ED6C1F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9407152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GB" sz="1800" u="sng" noProof="0" dirty="0">
                <a:solidFill>
                  <a:srgbClr val="000000"/>
                </a:solidFill>
                <a:latin typeface="Aptos ExtraBold" panose="020B0004020202020204" pitchFamily="34" charset="0"/>
                <a:ea typeface="Calibri"/>
                <a:cs typeface="Calibri"/>
                <a:sym typeface="Calibri"/>
              </a:rPr>
              <a:t>Fear: Lack of Personal Acknowledgement</a:t>
            </a:r>
          </a:p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GB" sz="1600" b="1" noProof="0" dirty="0">
                <a:solidFill>
                  <a:srgbClr val="000000"/>
                </a:solidFill>
                <a:latin typeface="Aptos SemiBold" panose="020B0004020202020204" pitchFamily="34" charset="0"/>
                <a:ea typeface="Calibri"/>
                <a:cs typeface="Calibri"/>
                <a:sym typeface="Calibri"/>
              </a:rPr>
              <a:t>Impulsive, talk too much, avoid conflict, unpredictable, overly expressive</a:t>
            </a:r>
          </a:p>
          <a:p>
            <a:endParaRPr lang="en-GB" sz="1600" noProof="0" dirty="0"/>
          </a:p>
        </p:txBody>
      </p:sp>
    </p:spTree>
    <p:extLst>
      <p:ext uri="{BB962C8B-B14F-4D97-AF65-F5344CB8AC3E}">
        <p14:creationId xmlns:p14="http://schemas.microsoft.com/office/powerpoint/2010/main" val="13902754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B2BF46-F914-FA8D-C472-21AC17290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diagram of a building&#10;&#10;AI-generated content may be incorrect.">
            <a:extLst>
              <a:ext uri="{FF2B5EF4-FFF2-40B4-BE49-F238E27FC236}">
                <a16:creationId xmlns:a16="http://schemas.microsoft.com/office/drawing/2014/main" id="{F5948A8B-55F6-A2C2-17D9-D36ED1A351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7222" y="1936628"/>
            <a:ext cx="4870992" cy="4090248"/>
          </a:xfrm>
          <a:prstGeom prst="rect">
            <a:avLst/>
          </a:prstGeom>
        </p:spPr>
      </p:pic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9AC07FEB-4FC3-927D-5208-9429F0133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4452" y="1958975"/>
            <a:ext cx="5461004" cy="4351338"/>
          </a:xfrm>
        </p:spPr>
        <p:txBody>
          <a:bodyPr/>
          <a:lstStyle/>
          <a:p>
            <a:pPr algn="ctr"/>
            <a:r>
              <a:rPr lang="en-GB" i="0" u="none" strike="noStrike" cap="none" noProof="0" dirty="0">
                <a:ea typeface="Calibri"/>
                <a:cs typeface="Calibri"/>
                <a:sym typeface="Calibri"/>
              </a:rPr>
              <a:t>Although everyone has their preference…</a:t>
            </a:r>
          </a:p>
          <a:p>
            <a:pPr algn="ctr"/>
            <a:r>
              <a:rPr lang="en-GB" i="0" u="none" strike="noStrike" cap="none" noProof="0" dirty="0">
                <a:ea typeface="Calibri"/>
                <a:cs typeface="Calibri"/>
                <a:sym typeface="Calibri"/>
              </a:rPr>
              <a:t>Good leaders have the capacity to work effectively in </a:t>
            </a:r>
            <a:r>
              <a:rPr lang="en-GB" b="1" i="0" u="none" strike="noStrike" cap="none" noProof="0" dirty="0">
                <a:solidFill>
                  <a:schemeClr val="accent5"/>
                </a:solidFill>
                <a:ea typeface="Calibri"/>
                <a:cs typeface="Calibri"/>
                <a:sym typeface="Calibri"/>
              </a:rPr>
              <a:t>all the rooms</a:t>
            </a:r>
            <a:r>
              <a:rPr lang="en-GB" i="0" u="none" strike="noStrike" cap="none" noProof="0" dirty="0">
                <a:ea typeface="Calibri"/>
                <a:cs typeface="Calibri"/>
                <a:sym typeface="Calibri"/>
              </a:rPr>
              <a:t> </a:t>
            </a:r>
          </a:p>
          <a:p>
            <a:pPr algn="ctr"/>
            <a:r>
              <a:rPr lang="en-GB" i="0" u="none" strike="noStrike" cap="none" noProof="0" dirty="0">
                <a:ea typeface="Calibri"/>
                <a:cs typeface="Calibri"/>
                <a:sym typeface="Calibri"/>
              </a:rPr>
              <a:t>Knowing when to move from one to another and how to take people with them</a:t>
            </a:r>
          </a:p>
          <a:p>
            <a:pPr algn="ctr"/>
            <a:r>
              <a:rPr lang="en-GB" b="1" i="0" u="none" strike="noStrike" cap="none" noProof="0" dirty="0">
                <a:solidFill>
                  <a:schemeClr val="accent5"/>
                </a:solidFill>
                <a:ea typeface="Calibri"/>
                <a:cs typeface="Calibri"/>
                <a:sym typeface="Calibri"/>
              </a:rPr>
              <a:t>We are all ‘leaders’</a:t>
            </a:r>
          </a:p>
          <a:p>
            <a:pPr algn="ctr"/>
            <a:endParaRPr lang="en-GB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883D58-6FC5-7B58-5C12-AE8558371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Walking around the house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1DB815E-C5EF-A1C6-7C64-ADFAEEFE41CE}"/>
              </a:ext>
            </a:extLst>
          </p:cNvPr>
          <p:cNvSpPr/>
          <p:nvPr/>
        </p:nvSpPr>
        <p:spPr>
          <a:xfrm>
            <a:off x="2561935" y="6026876"/>
            <a:ext cx="2651011" cy="274364"/>
          </a:xfrm>
          <a:custGeom>
            <a:avLst/>
            <a:gdLst>
              <a:gd name="connsiteX0" fmla="*/ 2125934 w 2148731"/>
              <a:gd name="connsiteY0" fmla="*/ 6986 h 222381"/>
              <a:gd name="connsiteX1" fmla="*/ 2065044 w 2148731"/>
              <a:gd name="connsiteY1" fmla="*/ 2067 h 222381"/>
              <a:gd name="connsiteX2" fmla="*/ 2010596 w 2148731"/>
              <a:gd name="connsiteY2" fmla="*/ 1523 h 222381"/>
              <a:gd name="connsiteX3" fmla="*/ 1913070 w 2148731"/>
              <a:gd name="connsiteY3" fmla="*/ 717 h 222381"/>
              <a:gd name="connsiteX4" fmla="*/ 1712222 w 2148731"/>
              <a:gd name="connsiteY4" fmla="*/ 1 h 222381"/>
              <a:gd name="connsiteX5" fmla="*/ 1310505 w 2148731"/>
              <a:gd name="connsiteY5" fmla="*/ 4834 h 222381"/>
              <a:gd name="connsiteX6" fmla="*/ 495133 w 2148731"/>
              <a:gd name="connsiteY6" fmla="*/ 62882 h 222381"/>
              <a:gd name="connsiteX7" fmla="*/ 263100 w 2148731"/>
              <a:gd name="connsiteY7" fmla="*/ 96161 h 222381"/>
              <a:gd name="connsiteX8" fmla="*/ 150807 w 2148731"/>
              <a:gd name="connsiteY8" fmla="*/ 115676 h 222381"/>
              <a:gd name="connsiteX9" fmla="*/ 16634 w 2148731"/>
              <a:gd name="connsiteY9" fmla="*/ 145086 h 222381"/>
              <a:gd name="connsiteX10" fmla="*/ 11625 w 2148731"/>
              <a:gd name="connsiteY10" fmla="*/ 178163 h 222381"/>
              <a:gd name="connsiteX11" fmla="*/ 48800 w 2148731"/>
              <a:gd name="connsiteY11" fmla="*/ 193001 h 222381"/>
              <a:gd name="connsiteX12" fmla="*/ 91016 w 2148731"/>
              <a:gd name="connsiteY12" fmla="*/ 211574 h 222381"/>
              <a:gd name="connsiteX13" fmla="*/ 93858 w 2148731"/>
              <a:gd name="connsiteY13" fmla="*/ 208334 h 222381"/>
              <a:gd name="connsiteX14" fmla="*/ 83588 w 2148731"/>
              <a:gd name="connsiteY14" fmla="*/ 187462 h 222381"/>
              <a:gd name="connsiteX15" fmla="*/ 86314 w 2148731"/>
              <a:gd name="connsiteY15" fmla="*/ 177840 h 222381"/>
              <a:gd name="connsiteX16" fmla="*/ 85759 w 2148731"/>
              <a:gd name="connsiteY16" fmla="*/ 174338 h 222381"/>
              <a:gd name="connsiteX17" fmla="*/ 847606 w 2148731"/>
              <a:gd name="connsiteY17" fmla="*/ 79332 h 222381"/>
              <a:gd name="connsiteX18" fmla="*/ 1644241 w 2148731"/>
              <a:gd name="connsiteY18" fmla="*/ 53481 h 222381"/>
              <a:gd name="connsiteX19" fmla="*/ 1870783 w 2148731"/>
              <a:gd name="connsiteY19" fmla="*/ 53552 h 222381"/>
              <a:gd name="connsiteX20" fmla="*/ 1893474 w 2148731"/>
              <a:gd name="connsiteY20" fmla="*/ 53683 h 222381"/>
              <a:gd name="connsiteX21" fmla="*/ 1650642 w 2148731"/>
              <a:gd name="connsiteY21" fmla="*/ 79700 h 222381"/>
              <a:gd name="connsiteX22" fmla="*/ 1651272 w 2148731"/>
              <a:gd name="connsiteY22" fmla="*/ 87083 h 222381"/>
              <a:gd name="connsiteX23" fmla="*/ 1628743 w 2148731"/>
              <a:gd name="connsiteY23" fmla="*/ 85425 h 222381"/>
              <a:gd name="connsiteX24" fmla="*/ 1498173 w 2148731"/>
              <a:gd name="connsiteY24" fmla="*/ 80375 h 222381"/>
              <a:gd name="connsiteX25" fmla="*/ 1226617 w 2148731"/>
              <a:gd name="connsiteY25" fmla="*/ 81267 h 222381"/>
              <a:gd name="connsiteX26" fmla="*/ 666631 w 2148731"/>
              <a:gd name="connsiteY26" fmla="*/ 136003 h 222381"/>
              <a:gd name="connsiteX27" fmla="*/ 510308 w 2148731"/>
              <a:gd name="connsiteY27" fmla="*/ 164363 h 222381"/>
              <a:gd name="connsiteX28" fmla="*/ 437201 w 2148731"/>
              <a:gd name="connsiteY28" fmla="*/ 180154 h 222381"/>
              <a:gd name="connsiteX29" fmla="*/ 364814 w 2148731"/>
              <a:gd name="connsiteY29" fmla="*/ 199151 h 222381"/>
              <a:gd name="connsiteX30" fmla="*/ 364916 w 2148731"/>
              <a:gd name="connsiteY30" fmla="*/ 214049 h 222381"/>
              <a:gd name="connsiteX31" fmla="*/ 389875 w 2148731"/>
              <a:gd name="connsiteY31" fmla="*/ 222223 h 222381"/>
              <a:gd name="connsiteX32" fmla="*/ 529219 w 2148731"/>
              <a:gd name="connsiteY32" fmla="*/ 197321 h 222381"/>
              <a:gd name="connsiteX33" fmla="*/ 664273 w 2148731"/>
              <a:gd name="connsiteY33" fmla="*/ 174822 h 222381"/>
              <a:gd name="connsiteX34" fmla="*/ 931843 w 2148731"/>
              <a:gd name="connsiteY34" fmla="*/ 143462 h 222381"/>
              <a:gd name="connsiteX35" fmla="*/ 1452118 w 2148731"/>
              <a:gd name="connsiteY35" fmla="*/ 128241 h 222381"/>
              <a:gd name="connsiteX36" fmla="*/ 1600090 w 2148731"/>
              <a:gd name="connsiteY36" fmla="*/ 135857 h 222381"/>
              <a:gd name="connsiteX37" fmla="*/ 1781125 w 2148731"/>
              <a:gd name="connsiteY37" fmla="*/ 137706 h 222381"/>
              <a:gd name="connsiteX38" fmla="*/ 1795187 w 2148731"/>
              <a:gd name="connsiteY38" fmla="*/ 122238 h 222381"/>
              <a:gd name="connsiteX39" fmla="*/ 1766167 w 2148731"/>
              <a:gd name="connsiteY39" fmla="*/ 108041 h 222381"/>
              <a:gd name="connsiteX40" fmla="*/ 1731218 w 2148731"/>
              <a:gd name="connsiteY40" fmla="*/ 94744 h 222381"/>
              <a:gd name="connsiteX41" fmla="*/ 1704309 w 2148731"/>
              <a:gd name="connsiteY41" fmla="*/ 92048 h 222381"/>
              <a:gd name="connsiteX42" fmla="*/ 1880304 w 2148731"/>
              <a:gd name="connsiteY42" fmla="*/ 85924 h 222381"/>
              <a:gd name="connsiteX43" fmla="*/ 2111519 w 2148731"/>
              <a:gd name="connsiteY43" fmla="*/ 50800 h 222381"/>
              <a:gd name="connsiteX44" fmla="*/ 2148110 w 2148731"/>
              <a:gd name="connsiteY44" fmla="*/ 28987 h 222381"/>
              <a:gd name="connsiteX45" fmla="*/ 2125934 w 2148731"/>
              <a:gd name="connsiteY45" fmla="*/ 6986 h 222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148731" h="222381">
                <a:moveTo>
                  <a:pt x="2125934" y="6986"/>
                </a:moveTo>
                <a:cubicBezTo>
                  <a:pt x="2105456" y="5243"/>
                  <a:pt x="2085623" y="2284"/>
                  <a:pt x="2065044" y="2067"/>
                </a:cubicBezTo>
                <a:cubicBezTo>
                  <a:pt x="2046880" y="1890"/>
                  <a:pt x="2028730" y="1699"/>
                  <a:pt x="2010596" y="1523"/>
                </a:cubicBezTo>
                <a:cubicBezTo>
                  <a:pt x="1978078" y="1230"/>
                  <a:pt x="1945574" y="953"/>
                  <a:pt x="1913070" y="717"/>
                </a:cubicBezTo>
                <a:cubicBezTo>
                  <a:pt x="1846132" y="248"/>
                  <a:pt x="1779160" y="-14"/>
                  <a:pt x="1712222" y="1"/>
                </a:cubicBezTo>
                <a:cubicBezTo>
                  <a:pt x="1578311" y="61"/>
                  <a:pt x="1444386" y="1347"/>
                  <a:pt x="1310505" y="4834"/>
                </a:cubicBezTo>
                <a:cubicBezTo>
                  <a:pt x="1038083" y="11910"/>
                  <a:pt x="765620" y="29032"/>
                  <a:pt x="495133" y="62882"/>
                </a:cubicBezTo>
                <a:cubicBezTo>
                  <a:pt x="417590" y="72579"/>
                  <a:pt x="340234" y="83682"/>
                  <a:pt x="263100" y="96161"/>
                </a:cubicBezTo>
                <a:cubicBezTo>
                  <a:pt x="225602" y="102214"/>
                  <a:pt x="188088" y="108363"/>
                  <a:pt x="150807" y="115676"/>
                </a:cubicBezTo>
                <a:cubicBezTo>
                  <a:pt x="106409" y="124375"/>
                  <a:pt x="59551" y="130967"/>
                  <a:pt x="16634" y="145086"/>
                </a:cubicBezTo>
                <a:cubicBezTo>
                  <a:pt x="-634" y="150785"/>
                  <a:pt x="-7800" y="169842"/>
                  <a:pt x="11625" y="178163"/>
                </a:cubicBezTo>
                <a:cubicBezTo>
                  <a:pt x="24149" y="183536"/>
                  <a:pt x="35282" y="190567"/>
                  <a:pt x="48800" y="193001"/>
                </a:cubicBezTo>
                <a:cubicBezTo>
                  <a:pt x="64651" y="195870"/>
                  <a:pt x="77599" y="203032"/>
                  <a:pt x="91016" y="211574"/>
                </a:cubicBezTo>
                <a:cubicBezTo>
                  <a:pt x="94166" y="213580"/>
                  <a:pt x="96172" y="211236"/>
                  <a:pt x="93858" y="208334"/>
                </a:cubicBezTo>
                <a:cubicBezTo>
                  <a:pt x="88541" y="201731"/>
                  <a:pt x="82946" y="196282"/>
                  <a:pt x="83588" y="187462"/>
                </a:cubicBezTo>
                <a:cubicBezTo>
                  <a:pt x="83824" y="184095"/>
                  <a:pt x="86198" y="181148"/>
                  <a:pt x="86314" y="177840"/>
                </a:cubicBezTo>
                <a:cubicBezTo>
                  <a:pt x="86359" y="176637"/>
                  <a:pt x="86123" y="175467"/>
                  <a:pt x="85759" y="174338"/>
                </a:cubicBezTo>
                <a:cubicBezTo>
                  <a:pt x="337962" y="128785"/>
                  <a:pt x="591882" y="97159"/>
                  <a:pt x="847606" y="79332"/>
                </a:cubicBezTo>
                <a:cubicBezTo>
                  <a:pt x="1112671" y="60875"/>
                  <a:pt x="1378572" y="54696"/>
                  <a:pt x="1644241" y="53481"/>
                </a:cubicBezTo>
                <a:cubicBezTo>
                  <a:pt x="1719751" y="53143"/>
                  <a:pt x="1795273" y="53215"/>
                  <a:pt x="1870783" y="53552"/>
                </a:cubicBezTo>
                <a:cubicBezTo>
                  <a:pt x="1878354" y="53582"/>
                  <a:pt x="1885914" y="53627"/>
                  <a:pt x="1893474" y="53683"/>
                </a:cubicBezTo>
                <a:cubicBezTo>
                  <a:pt x="1813040" y="67014"/>
                  <a:pt x="1731777" y="75537"/>
                  <a:pt x="1650642" y="79700"/>
                </a:cubicBezTo>
                <a:cubicBezTo>
                  <a:pt x="1646378" y="79902"/>
                  <a:pt x="1648223" y="83918"/>
                  <a:pt x="1651272" y="87083"/>
                </a:cubicBezTo>
                <a:cubicBezTo>
                  <a:pt x="1643757" y="86464"/>
                  <a:pt x="1636242" y="85879"/>
                  <a:pt x="1628743" y="85425"/>
                </a:cubicBezTo>
                <a:cubicBezTo>
                  <a:pt x="1585267" y="82774"/>
                  <a:pt x="1541690" y="81443"/>
                  <a:pt x="1498173" y="80375"/>
                </a:cubicBezTo>
                <a:cubicBezTo>
                  <a:pt x="1407648" y="78117"/>
                  <a:pt x="1317124" y="78177"/>
                  <a:pt x="1226617" y="81267"/>
                </a:cubicBezTo>
                <a:cubicBezTo>
                  <a:pt x="1038949" y="87698"/>
                  <a:pt x="851941" y="105375"/>
                  <a:pt x="666631" y="136003"/>
                </a:cubicBezTo>
                <a:cubicBezTo>
                  <a:pt x="614381" y="144632"/>
                  <a:pt x="562221" y="154006"/>
                  <a:pt x="510308" y="164363"/>
                </a:cubicBezTo>
                <a:cubicBezTo>
                  <a:pt x="485848" y="169227"/>
                  <a:pt x="461519" y="174586"/>
                  <a:pt x="437201" y="180154"/>
                </a:cubicBezTo>
                <a:cubicBezTo>
                  <a:pt x="412989" y="185689"/>
                  <a:pt x="387943" y="189967"/>
                  <a:pt x="364814" y="199151"/>
                </a:cubicBezTo>
                <a:cubicBezTo>
                  <a:pt x="357195" y="202184"/>
                  <a:pt x="360566" y="209890"/>
                  <a:pt x="364916" y="214049"/>
                </a:cubicBezTo>
                <a:cubicBezTo>
                  <a:pt x="371332" y="220202"/>
                  <a:pt x="381160" y="223116"/>
                  <a:pt x="389875" y="222223"/>
                </a:cubicBezTo>
                <a:cubicBezTo>
                  <a:pt x="436470" y="217461"/>
                  <a:pt x="483122" y="205773"/>
                  <a:pt x="529219" y="197321"/>
                </a:cubicBezTo>
                <a:cubicBezTo>
                  <a:pt x="574130" y="189075"/>
                  <a:pt x="619113" y="181530"/>
                  <a:pt x="664273" y="174822"/>
                </a:cubicBezTo>
                <a:cubicBezTo>
                  <a:pt x="753140" y="161667"/>
                  <a:pt x="842390" y="151633"/>
                  <a:pt x="931843" y="143462"/>
                </a:cubicBezTo>
                <a:cubicBezTo>
                  <a:pt x="1104616" y="127671"/>
                  <a:pt x="1278688" y="122223"/>
                  <a:pt x="1452118" y="128241"/>
                </a:cubicBezTo>
                <a:cubicBezTo>
                  <a:pt x="1501511" y="129955"/>
                  <a:pt x="1550757" y="133221"/>
                  <a:pt x="1600090" y="135857"/>
                </a:cubicBezTo>
                <a:cubicBezTo>
                  <a:pt x="1659825" y="139037"/>
                  <a:pt x="1721814" y="146713"/>
                  <a:pt x="1781125" y="137706"/>
                </a:cubicBezTo>
                <a:cubicBezTo>
                  <a:pt x="1789179" y="136472"/>
                  <a:pt x="1799521" y="132092"/>
                  <a:pt x="1795187" y="122238"/>
                </a:cubicBezTo>
                <a:cubicBezTo>
                  <a:pt x="1793075" y="117445"/>
                  <a:pt x="1766812" y="103429"/>
                  <a:pt x="1766167" y="108041"/>
                </a:cubicBezTo>
                <a:cubicBezTo>
                  <a:pt x="1767895" y="95636"/>
                  <a:pt x="1740300" y="95693"/>
                  <a:pt x="1731218" y="94744"/>
                </a:cubicBezTo>
                <a:cubicBezTo>
                  <a:pt x="1722256" y="93818"/>
                  <a:pt x="1713275" y="92925"/>
                  <a:pt x="1704309" y="92048"/>
                </a:cubicBezTo>
                <a:cubicBezTo>
                  <a:pt x="1763047" y="92618"/>
                  <a:pt x="1821552" y="89997"/>
                  <a:pt x="1880304" y="85924"/>
                </a:cubicBezTo>
                <a:cubicBezTo>
                  <a:pt x="1958597" y="80506"/>
                  <a:pt x="2034678" y="66122"/>
                  <a:pt x="2111519" y="50800"/>
                </a:cubicBezTo>
                <a:cubicBezTo>
                  <a:pt x="2123767" y="48351"/>
                  <a:pt x="2143746" y="43184"/>
                  <a:pt x="2148110" y="28987"/>
                </a:cubicBezTo>
                <a:cubicBezTo>
                  <a:pt x="2152037" y="16170"/>
                  <a:pt x="2136478" y="7879"/>
                  <a:pt x="2125934" y="6986"/>
                </a:cubicBezTo>
              </a:path>
            </a:pathLst>
          </a:custGeom>
          <a:solidFill>
            <a:schemeClr val="accent5"/>
          </a:solidFill>
          <a:ln w="3744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888475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FB2FC-8950-3FD0-D67E-136CFF657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DDEF308-6FD4-DC10-F547-9D851008BF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38" y="2147660"/>
            <a:ext cx="6040133" cy="4351338"/>
          </a:xfrm>
        </p:spPr>
        <p:txBody>
          <a:bodyPr/>
          <a:lstStyle/>
          <a:p>
            <a:pPr algn="ctr">
              <a:spcAft>
                <a:spcPts val="2400"/>
              </a:spcAft>
            </a:pPr>
            <a:r>
              <a:rPr lang="en-GB" sz="4000" dirty="0"/>
              <a:t>How can the Caplor House help us to </a:t>
            </a:r>
            <a:r>
              <a:rPr lang="en-GB" sz="4000" b="1" dirty="0"/>
              <a:t>transform our leadership </a:t>
            </a:r>
            <a:r>
              <a:rPr lang="en-GB" sz="4000" dirty="0"/>
              <a:t>– so that we can have even greater impact on housing injustice at local level?</a:t>
            </a:r>
            <a:endParaRPr lang="en-GB" sz="3600" dirty="0">
              <a:latin typeface="Aptos SemiBold" panose="020B00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32B020-027A-CAB5-ACC3-A15E5A8F2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120000">
            <a:off x="1275357" y="385198"/>
            <a:ext cx="9120274" cy="1325563"/>
          </a:xfrm>
        </p:spPr>
        <p:txBody>
          <a:bodyPr/>
          <a:lstStyle/>
          <a:p>
            <a:r>
              <a:rPr lang="en-GB" noProof="0" dirty="0"/>
              <a:t>The Caplor House – Reflection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009462-53CB-53BF-7AA1-8DD8217F3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892" y="1882333"/>
            <a:ext cx="4935651" cy="4144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1256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59889-DB25-335C-858B-2DFFD69E1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56BFECB-C63C-1078-CA5F-FB81BE9EF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The Caplor House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54A158A-17D6-10DF-FADB-498B2C6692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654" y="2398143"/>
            <a:ext cx="3962339" cy="3912170"/>
          </a:xfrm>
        </p:spPr>
        <p:txBody>
          <a:bodyPr/>
          <a:lstStyle/>
          <a:p>
            <a:pPr algn="ctr">
              <a:spcAft>
                <a:spcPts val="2400"/>
              </a:spcAft>
            </a:pPr>
            <a:r>
              <a:rPr lang="en-GB" sz="3200" dirty="0"/>
              <a:t>Before you have a break… please share your name and your </a:t>
            </a:r>
            <a:r>
              <a:rPr lang="en-GB" sz="3200" b="1" dirty="0"/>
              <a:t>first Caplor House preference </a:t>
            </a:r>
            <a:r>
              <a:rPr lang="en-GB" sz="3200" dirty="0"/>
              <a:t>in this Google form here using the QR code</a:t>
            </a:r>
            <a:endParaRPr lang="en-GB" dirty="0">
              <a:latin typeface="Aptos SemiBold" panose="020B00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2E731D0-1969-9ED2-C800-6EF3D1A31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223" y="2147660"/>
            <a:ext cx="3962339" cy="33272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6DE6958-3B62-8560-63E5-9A8938F202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553"/>
          <a:stretch>
            <a:fillRect/>
          </a:stretch>
        </p:blipFill>
        <p:spPr>
          <a:xfrm>
            <a:off x="4748564" y="2565704"/>
            <a:ext cx="3004770" cy="3036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2702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338DA-3D7F-7F8D-9AE6-75BBD8A16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aphic 21">
            <a:extLst>
              <a:ext uri="{FF2B5EF4-FFF2-40B4-BE49-F238E27FC236}">
                <a16:creationId xmlns:a16="http://schemas.microsoft.com/office/drawing/2014/main" id="{F9DFF088-861A-7D19-F5EC-21947305535B}"/>
              </a:ext>
            </a:extLst>
          </p:cNvPr>
          <p:cNvGrpSpPr/>
          <p:nvPr/>
        </p:nvGrpSpPr>
        <p:grpSpPr>
          <a:xfrm>
            <a:off x="5569527" y="419406"/>
            <a:ext cx="5810239" cy="5857357"/>
            <a:chOff x="-11314258" y="1606742"/>
            <a:chExt cx="2143133" cy="2160513"/>
          </a:xfrm>
          <a:solidFill>
            <a:schemeClr val="accent4"/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9EB76004-BEF9-65D4-B1F9-AAB2853F497D}"/>
                </a:ext>
              </a:extLst>
            </p:cNvPr>
            <p:cNvSpPr/>
            <p:nvPr/>
          </p:nvSpPr>
          <p:spPr>
            <a:xfrm>
              <a:off x="-11314258" y="3492824"/>
              <a:ext cx="2143133" cy="274431"/>
            </a:xfrm>
            <a:custGeom>
              <a:avLst/>
              <a:gdLst>
                <a:gd name="connsiteX0" fmla="*/ 2143104 w 2143133"/>
                <a:gd name="connsiteY0" fmla="*/ 40431 h 274431"/>
                <a:gd name="connsiteX1" fmla="*/ 2107274 w 2143133"/>
                <a:gd name="connsiteY1" fmla="*/ 99243 h 274431"/>
                <a:gd name="connsiteX2" fmla="*/ 2029599 w 2143133"/>
                <a:gd name="connsiteY2" fmla="*/ 150106 h 274431"/>
                <a:gd name="connsiteX3" fmla="*/ 1914663 w 2143133"/>
                <a:gd name="connsiteY3" fmla="*/ 184549 h 274431"/>
                <a:gd name="connsiteX4" fmla="*/ 1809873 w 2143133"/>
                <a:gd name="connsiteY4" fmla="*/ 206548 h 274431"/>
                <a:gd name="connsiteX5" fmla="*/ 1717730 w 2143133"/>
                <a:gd name="connsiteY5" fmla="*/ 220799 h 274431"/>
                <a:gd name="connsiteX6" fmla="*/ 1624692 w 2143133"/>
                <a:gd name="connsiteY6" fmla="*/ 233678 h 274431"/>
                <a:gd name="connsiteX7" fmla="*/ 1554533 w 2143133"/>
                <a:gd name="connsiteY7" fmla="*/ 242205 h 274431"/>
                <a:gd name="connsiteX8" fmla="*/ 1445104 w 2143133"/>
                <a:gd name="connsiteY8" fmla="*/ 253841 h 274431"/>
                <a:gd name="connsiteX9" fmla="*/ 1359494 w 2143133"/>
                <a:gd name="connsiteY9" fmla="*/ 262441 h 274431"/>
                <a:gd name="connsiteX10" fmla="*/ 1232951 w 2143133"/>
                <a:gd name="connsiteY10" fmla="*/ 271243 h 274431"/>
                <a:gd name="connsiteX11" fmla="*/ 1047249 w 2143133"/>
                <a:gd name="connsiteY11" fmla="*/ 273238 h 274431"/>
                <a:gd name="connsiteX12" fmla="*/ 869006 w 2143133"/>
                <a:gd name="connsiteY12" fmla="*/ 265996 h 274431"/>
                <a:gd name="connsiteX13" fmla="*/ 732808 w 2143133"/>
                <a:gd name="connsiteY13" fmla="*/ 260764 h 274431"/>
                <a:gd name="connsiteX14" fmla="*/ 611122 w 2143133"/>
                <a:gd name="connsiteY14" fmla="*/ 250618 h 274431"/>
                <a:gd name="connsiteX15" fmla="*/ 364786 w 2143133"/>
                <a:gd name="connsiteY15" fmla="*/ 209829 h 274431"/>
                <a:gd name="connsiteX16" fmla="*/ 190878 w 2143133"/>
                <a:gd name="connsiteY16" fmla="*/ 174056 h 274431"/>
                <a:gd name="connsiteX17" fmla="*/ 73326 w 2143133"/>
                <a:gd name="connsiteY17" fmla="*/ 132603 h 274431"/>
                <a:gd name="connsiteX18" fmla="*/ 16046 w 2143133"/>
                <a:gd name="connsiteY18" fmla="*/ 86047 h 274431"/>
                <a:gd name="connsiteX19" fmla="*/ 118 w 2143133"/>
                <a:gd name="connsiteY19" fmla="*/ 44984 h 274431"/>
                <a:gd name="connsiteX20" fmla="*/ 12765 w 2143133"/>
                <a:gd name="connsiteY20" fmla="*/ 20138 h 274431"/>
                <a:gd name="connsiteX21" fmla="*/ 46933 w 2143133"/>
                <a:gd name="connsiteY21" fmla="*/ 11523 h 274431"/>
                <a:gd name="connsiteX22" fmla="*/ 36989 w 2143133"/>
                <a:gd name="connsiteY22" fmla="*/ 31123 h 274431"/>
                <a:gd name="connsiteX23" fmla="*/ 36296 w 2143133"/>
                <a:gd name="connsiteY23" fmla="*/ 43177 h 274431"/>
                <a:gd name="connsiteX24" fmla="*/ 77156 w 2143133"/>
                <a:gd name="connsiteY24" fmla="*/ 75236 h 274431"/>
                <a:gd name="connsiteX25" fmla="*/ 185343 w 2143133"/>
                <a:gd name="connsiteY25" fmla="*/ 107164 h 274431"/>
                <a:gd name="connsiteX26" fmla="*/ 318910 w 2143133"/>
                <a:gd name="connsiteY26" fmla="*/ 131403 h 274431"/>
                <a:gd name="connsiteX27" fmla="*/ 423483 w 2143133"/>
                <a:gd name="connsiteY27" fmla="*/ 148155 h 274431"/>
                <a:gd name="connsiteX28" fmla="*/ 514585 w 2143133"/>
                <a:gd name="connsiteY28" fmla="*/ 160730 h 274431"/>
                <a:gd name="connsiteX29" fmla="*/ 594399 w 2143133"/>
                <a:gd name="connsiteY29" fmla="*/ 172105 h 274431"/>
                <a:gd name="connsiteX30" fmla="*/ 664716 w 2143133"/>
                <a:gd name="connsiteY30" fmla="*/ 179418 h 274431"/>
                <a:gd name="connsiteX31" fmla="*/ 745253 w 2143133"/>
                <a:gd name="connsiteY31" fmla="*/ 185402 h 274431"/>
                <a:gd name="connsiteX32" fmla="*/ 787935 w 2143133"/>
                <a:gd name="connsiteY32" fmla="*/ 187180 h 274431"/>
                <a:gd name="connsiteX33" fmla="*/ 919406 w 2143133"/>
                <a:gd name="connsiteY33" fmla="*/ 192976 h 274431"/>
                <a:gd name="connsiteX34" fmla="*/ 1067528 w 2143133"/>
                <a:gd name="connsiteY34" fmla="*/ 200275 h 274431"/>
                <a:gd name="connsiteX35" fmla="*/ 1154395 w 2143133"/>
                <a:gd name="connsiteY35" fmla="*/ 200550 h 274431"/>
                <a:gd name="connsiteX36" fmla="*/ 1343176 w 2143133"/>
                <a:gd name="connsiteY36" fmla="*/ 191198 h 274431"/>
                <a:gd name="connsiteX37" fmla="*/ 1474662 w 2143133"/>
                <a:gd name="connsiteY37" fmla="*/ 178421 h 274431"/>
                <a:gd name="connsiteX38" fmla="*/ 1583498 w 2143133"/>
                <a:gd name="connsiteY38" fmla="*/ 167248 h 274431"/>
                <a:gd name="connsiteX39" fmla="*/ 1695067 w 2143133"/>
                <a:gd name="connsiteY39" fmla="*/ 151927 h 274431"/>
                <a:gd name="connsiteX40" fmla="*/ 1767553 w 2143133"/>
                <a:gd name="connsiteY40" fmla="*/ 141174 h 274431"/>
                <a:gd name="connsiteX41" fmla="*/ 1857874 w 2143133"/>
                <a:gd name="connsiteY41" fmla="*/ 124523 h 274431"/>
                <a:gd name="connsiteX42" fmla="*/ 1970628 w 2143133"/>
                <a:gd name="connsiteY42" fmla="*/ 101585 h 274431"/>
                <a:gd name="connsiteX43" fmla="*/ 2081430 w 2143133"/>
                <a:gd name="connsiteY43" fmla="*/ 53063 h 274431"/>
                <a:gd name="connsiteX44" fmla="*/ 2101435 w 2143133"/>
                <a:gd name="connsiteY44" fmla="*/ 36442 h 274431"/>
                <a:gd name="connsiteX45" fmla="*/ 2104426 w 2143133"/>
                <a:gd name="connsiteY45" fmla="*/ 24676 h 274431"/>
                <a:gd name="connsiteX46" fmla="*/ 2100524 w 2143133"/>
                <a:gd name="connsiteY46" fmla="*/ 14819 h 274431"/>
                <a:gd name="connsiteX47" fmla="*/ 2102330 w 2143133"/>
                <a:gd name="connsiteY47" fmla="*/ 3660 h 274431"/>
                <a:gd name="connsiteX48" fmla="*/ 2113922 w 2143133"/>
                <a:gd name="connsiteY48" fmla="*/ 871 h 274431"/>
                <a:gd name="connsiteX49" fmla="*/ 2143133 w 2143133"/>
                <a:gd name="connsiteY49" fmla="*/ 26974 h 274431"/>
                <a:gd name="connsiteX50" fmla="*/ 2143104 w 2143133"/>
                <a:gd name="connsiteY50" fmla="*/ 40431 h 27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2143133" h="274431">
                  <a:moveTo>
                    <a:pt x="2143104" y="40431"/>
                  </a:moveTo>
                  <a:cubicBezTo>
                    <a:pt x="2135733" y="62820"/>
                    <a:pt x="2124387" y="82838"/>
                    <a:pt x="2107274" y="99243"/>
                  </a:cubicBezTo>
                  <a:cubicBezTo>
                    <a:pt x="2084567" y="121025"/>
                    <a:pt x="2058030" y="137011"/>
                    <a:pt x="2029599" y="150106"/>
                  </a:cubicBezTo>
                  <a:cubicBezTo>
                    <a:pt x="1992901" y="167017"/>
                    <a:pt x="1953890" y="176137"/>
                    <a:pt x="1914663" y="184549"/>
                  </a:cubicBezTo>
                  <a:cubicBezTo>
                    <a:pt x="1879771" y="192036"/>
                    <a:pt x="1844837" y="199408"/>
                    <a:pt x="1809873" y="206548"/>
                  </a:cubicBezTo>
                  <a:cubicBezTo>
                    <a:pt x="1779390" y="212763"/>
                    <a:pt x="1748488" y="216348"/>
                    <a:pt x="1717730" y="220799"/>
                  </a:cubicBezTo>
                  <a:cubicBezTo>
                    <a:pt x="1686742" y="225295"/>
                    <a:pt x="1655724" y="229587"/>
                    <a:pt x="1624692" y="233678"/>
                  </a:cubicBezTo>
                  <a:cubicBezTo>
                    <a:pt x="1601334" y="236756"/>
                    <a:pt x="1577919" y="239344"/>
                    <a:pt x="1554533" y="242205"/>
                  </a:cubicBezTo>
                  <a:cubicBezTo>
                    <a:pt x="1518124" y="246657"/>
                    <a:pt x="1481527" y="249331"/>
                    <a:pt x="1445104" y="253841"/>
                  </a:cubicBezTo>
                  <a:cubicBezTo>
                    <a:pt x="1416644" y="257367"/>
                    <a:pt x="1388011" y="259376"/>
                    <a:pt x="1359494" y="262441"/>
                  </a:cubicBezTo>
                  <a:cubicBezTo>
                    <a:pt x="1317419" y="266965"/>
                    <a:pt x="1275156" y="268858"/>
                    <a:pt x="1232951" y="271243"/>
                  </a:cubicBezTo>
                  <a:cubicBezTo>
                    <a:pt x="1171104" y="274741"/>
                    <a:pt x="1109198" y="275290"/>
                    <a:pt x="1047249" y="273238"/>
                  </a:cubicBezTo>
                  <a:cubicBezTo>
                    <a:pt x="987815" y="271272"/>
                    <a:pt x="928468" y="267442"/>
                    <a:pt x="869006" y="265996"/>
                  </a:cubicBezTo>
                  <a:cubicBezTo>
                    <a:pt x="823592" y="264883"/>
                    <a:pt x="778178" y="263105"/>
                    <a:pt x="732808" y="260764"/>
                  </a:cubicBezTo>
                  <a:cubicBezTo>
                    <a:pt x="692149" y="258668"/>
                    <a:pt x="651491" y="256153"/>
                    <a:pt x="611122" y="250618"/>
                  </a:cubicBezTo>
                  <a:cubicBezTo>
                    <a:pt x="528634" y="239315"/>
                    <a:pt x="446667" y="224745"/>
                    <a:pt x="364786" y="209829"/>
                  </a:cubicBezTo>
                  <a:cubicBezTo>
                    <a:pt x="306566" y="199220"/>
                    <a:pt x="248289" y="188654"/>
                    <a:pt x="190878" y="174056"/>
                  </a:cubicBezTo>
                  <a:cubicBezTo>
                    <a:pt x="150451" y="163779"/>
                    <a:pt x="110602" y="151710"/>
                    <a:pt x="73326" y="132603"/>
                  </a:cubicBezTo>
                  <a:cubicBezTo>
                    <a:pt x="51038" y="121170"/>
                    <a:pt x="30239" y="107496"/>
                    <a:pt x="16046" y="86047"/>
                  </a:cubicBezTo>
                  <a:cubicBezTo>
                    <a:pt x="7793" y="73559"/>
                    <a:pt x="1462" y="60146"/>
                    <a:pt x="118" y="44984"/>
                  </a:cubicBezTo>
                  <a:cubicBezTo>
                    <a:pt x="-836" y="34245"/>
                    <a:pt x="4064" y="26078"/>
                    <a:pt x="12765" y="20138"/>
                  </a:cubicBezTo>
                  <a:cubicBezTo>
                    <a:pt x="22969" y="13171"/>
                    <a:pt x="33983" y="9066"/>
                    <a:pt x="46933" y="11523"/>
                  </a:cubicBezTo>
                  <a:cubicBezTo>
                    <a:pt x="45445" y="18880"/>
                    <a:pt x="42482" y="25731"/>
                    <a:pt x="36989" y="31123"/>
                  </a:cubicBezTo>
                  <a:cubicBezTo>
                    <a:pt x="32856" y="35184"/>
                    <a:pt x="33029" y="38465"/>
                    <a:pt x="36296" y="43177"/>
                  </a:cubicBezTo>
                  <a:cubicBezTo>
                    <a:pt x="46659" y="58151"/>
                    <a:pt x="60708" y="68139"/>
                    <a:pt x="77156" y="75236"/>
                  </a:cubicBezTo>
                  <a:cubicBezTo>
                    <a:pt x="111932" y="90239"/>
                    <a:pt x="148630" y="98795"/>
                    <a:pt x="185343" y="107164"/>
                  </a:cubicBezTo>
                  <a:cubicBezTo>
                    <a:pt x="229484" y="117238"/>
                    <a:pt x="274219" y="124248"/>
                    <a:pt x="318910" y="131403"/>
                  </a:cubicBezTo>
                  <a:cubicBezTo>
                    <a:pt x="353772" y="136982"/>
                    <a:pt x="388577" y="142908"/>
                    <a:pt x="423483" y="148155"/>
                  </a:cubicBezTo>
                  <a:cubicBezTo>
                    <a:pt x="453792" y="152722"/>
                    <a:pt x="484218" y="156495"/>
                    <a:pt x="514585" y="160730"/>
                  </a:cubicBezTo>
                  <a:cubicBezTo>
                    <a:pt x="541194" y="164444"/>
                    <a:pt x="567789" y="168361"/>
                    <a:pt x="594399" y="172105"/>
                  </a:cubicBezTo>
                  <a:cubicBezTo>
                    <a:pt x="617756" y="175386"/>
                    <a:pt x="641229" y="177525"/>
                    <a:pt x="664716" y="179418"/>
                  </a:cubicBezTo>
                  <a:cubicBezTo>
                    <a:pt x="691557" y="181586"/>
                    <a:pt x="718455" y="182656"/>
                    <a:pt x="745253" y="185402"/>
                  </a:cubicBezTo>
                  <a:cubicBezTo>
                    <a:pt x="759403" y="186848"/>
                    <a:pt x="773697" y="186457"/>
                    <a:pt x="787935" y="187180"/>
                  </a:cubicBezTo>
                  <a:cubicBezTo>
                    <a:pt x="831744" y="189391"/>
                    <a:pt x="875596" y="190909"/>
                    <a:pt x="919406" y="192976"/>
                  </a:cubicBezTo>
                  <a:cubicBezTo>
                    <a:pt x="968780" y="195303"/>
                    <a:pt x="1018125" y="198454"/>
                    <a:pt x="1067528" y="200275"/>
                  </a:cubicBezTo>
                  <a:cubicBezTo>
                    <a:pt x="1096450" y="201345"/>
                    <a:pt x="1125444" y="200607"/>
                    <a:pt x="1154395" y="200550"/>
                  </a:cubicBezTo>
                  <a:cubicBezTo>
                    <a:pt x="1217471" y="200434"/>
                    <a:pt x="1280316" y="195491"/>
                    <a:pt x="1343176" y="191198"/>
                  </a:cubicBezTo>
                  <a:cubicBezTo>
                    <a:pt x="1387115" y="188192"/>
                    <a:pt x="1430881" y="183147"/>
                    <a:pt x="1474662" y="178421"/>
                  </a:cubicBezTo>
                  <a:cubicBezTo>
                    <a:pt x="1510926" y="174518"/>
                    <a:pt x="1547263" y="171425"/>
                    <a:pt x="1583498" y="167248"/>
                  </a:cubicBezTo>
                  <a:cubicBezTo>
                    <a:pt x="1620789" y="162955"/>
                    <a:pt x="1658022" y="158157"/>
                    <a:pt x="1695067" y="151927"/>
                  </a:cubicBezTo>
                  <a:cubicBezTo>
                    <a:pt x="1719147" y="147880"/>
                    <a:pt x="1743473" y="145235"/>
                    <a:pt x="1767553" y="141174"/>
                  </a:cubicBezTo>
                  <a:cubicBezTo>
                    <a:pt x="1797732" y="136072"/>
                    <a:pt x="1827825" y="130377"/>
                    <a:pt x="1857874" y="124523"/>
                  </a:cubicBezTo>
                  <a:cubicBezTo>
                    <a:pt x="1895526" y="117195"/>
                    <a:pt x="1933395" y="110662"/>
                    <a:pt x="1970628" y="101585"/>
                  </a:cubicBezTo>
                  <a:cubicBezTo>
                    <a:pt x="2010173" y="91944"/>
                    <a:pt x="2047667" y="76464"/>
                    <a:pt x="2081430" y="53063"/>
                  </a:cubicBezTo>
                  <a:cubicBezTo>
                    <a:pt x="2088570" y="48106"/>
                    <a:pt x="2094988" y="42267"/>
                    <a:pt x="2101435" y="36442"/>
                  </a:cubicBezTo>
                  <a:cubicBezTo>
                    <a:pt x="2105178" y="33045"/>
                    <a:pt x="2106623" y="29489"/>
                    <a:pt x="2104426" y="24676"/>
                  </a:cubicBezTo>
                  <a:cubicBezTo>
                    <a:pt x="2102967" y="21468"/>
                    <a:pt x="2101796" y="18114"/>
                    <a:pt x="2100524" y="14819"/>
                  </a:cubicBezTo>
                  <a:cubicBezTo>
                    <a:pt x="2098963" y="10757"/>
                    <a:pt x="2099223" y="6884"/>
                    <a:pt x="2102330" y="3660"/>
                  </a:cubicBezTo>
                  <a:cubicBezTo>
                    <a:pt x="2105539" y="322"/>
                    <a:pt x="2109745" y="-1037"/>
                    <a:pt x="2113922" y="871"/>
                  </a:cubicBezTo>
                  <a:cubicBezTo>
                    <a:pt x="2126295" y="6537"/>
                    <a:pt x="2138566" y="12506"/>
                    <a:pt x="2143133" y="26974"/>
                  </a:cubicBezTo>
                  <a:cubicBezTo>
                    <a:pt x="2143104" y="31513"/>
                    <a:pt x="2143104" y="35979"/>
                    <a:pt x="2143104" y="40431"/>
                  </a:cubicBezTo>
                  <a:close/>
                </a:path>
              </a:pathLst>
            </a:custGeom>
            <a:grpFill/>
            <a:ln w="14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7440CCB-2FA6-C25A-7EC7-FD984A67D05C}"/>
                </a:ext>
              </a:extLst>
            </p:cNvPr>
            <p:cNvSpPr/>
            <p:nvPr/>
          </p:nvSpPr>
          <p:spPr>
            <a:xfrm>
              <a:off x="-10556368" y="1606742"/>
              <a:ext cx="620414" cy="1009418"/>
            </a:xfrm>
            <a:custGeom>
              <a:avLst/>
              <a:gdLst>
                <a:gd name="connsiteX0" fmla="*/ 252848 w 620414"/>
                <a:gd name="connsiteY0" fmla="*/ 29 h 1009418"/>
                <a:gd name="connsiteX1" fmla="*/ 229173 w 620414"/>
                <a:gd name="connsiteY1" fmla="*/ 40254 h 1009418"/>
                <a:gd name="connsiteX2" fmla="*/ 184656 w 620414"/>
                <a:gd name="connsiteY2" fmla="*/ 88746 h 1009418"/>
                <a:gd name="connsiteX3" fmla="*/ 180334 w 620414"/>
                <a:gd name="connsiteY3" fmla="*/ 96233 h 1009418"/>
                <a:gd name="connsiteX4" fmla="*/ 189527 w 620414"/>
                <a:gd name="connsiteY4" fmla="*/ 134897 h 1009418"/>
                <a:gd name="connsiteX5" fmla="*/ 230055 w 620414"/>
                <a:gd name="connsiteY5" fmla="*/ 157792 h 1009418"/>
                <a:gd name="connsiteX6" fmla="*/ 271335 w 620414"/>
                <a:gd name="connsiteY6" fmla="*/ 179313 h 1009418"/>
                <a:gd name="connsiteX7" fmla="*/ 297597 w 620414"/>
                <a:gd name="connsiteY7" fmla="*/ 242534 h 1009418"/>
                <a:gd name="connsiteX8" fmla="*/ 253990 w 620414"/>
                <a:gd name="connsiteY8" fmla="*/ 313979 h 1009418"/>
                <a:gd name="connsiteX9" fmla="*/ 172240 w 620414"/>
                <a:gd name="connsiteY9" fmla="*/ 367559 h 1009418"/>
                <a:gd name="connsiteX10" fmla="*/ 85142 w 620414"/>
                <a:gd name="connsiteY10" fmla="*/ 421501 h 1009418"/>
                <a:gd name="connsiteX11" fmla="*/ 66222 w 620414"/>
                <a:gd name="connsiteY11" fmla="*/ 437371 h 1009418"/>
                <a:gd name="connsiteX12" fmla="*/ 66728 w 620414"/>
                <a:gd name="connsiteY12" fmla="*/ 442719 h 1009418"/>
                <a:gd name="connsiteX13" fmla="*/ 102501 w 620414"/>
                <a:gd name="connsiteY13" fmla="*/ 454484 h 1009418"/>
                <a:gd name="connsiteX14" fmla="*/ 175333 w 620414"/>
                <a:gd name="connsiteY14" fmla="*/ 462665 h 1009418"/>
                <a:gd name="connsiteX15" fmla="*/ 297164 w 620414"/>
                <a:gd name="connsiteY15" fmla="*/ 471699 h 1009418"/>
                <a:gd name="connsiteX16" fmla="*/ 387384 w 620414"/>
                <a:gd name="connsiteY16" fmla="*/ 493119 h 1009418"/>
                <a:gd name="connsiteX17" fmla="*/ 409802 w 620414"/>
                <a:gd name="connsiteY17" fmla="*/ 504754 h 1009418"/>
                <a:gd name="connsiteX18" fmla="*/ 432509 w 620414"/>
                <a:gd name="connsiteY18" fmla="*/ 561283 h 1009418"/>
                <a:gd name="connsiteX19" fmla="*/ 374405 w 620414"/>
                <a:gd name="connsiteY19" fmla="*/ 647138 h 1009418"/>
                <a:gd name="connsiteX20" fmla="*/ 266161 w 620414"/>
                <a:gd name="connsiteY20" fmla="*/ 711009 h 1009418"/>
                <a:gd name="connsiteX21" fmla="*/ 161428 w 620414"/>
                <a:gd name="connsiteY21" fmla="*/ 773132 h 1009418"/>
                <a:gd name="connsiteX22" fmla="*/ 156370 w 620414"/>
                <a:gd name="connsiteY22" fmla="*/ 777829 h 1009418"/>
                <a:gd name="connsiteX23" fmla="*/ 187113 w 620414"/>
                <a:gd name="connsiteY23" fmla="*/ 777728 h 1009418"/>
                <a:gd name="connsiteX24" fmla="*/ 278244 w 620414"/>
                <a:gd name="connsiteY24" fmla="*/ 770140 h 1009418"/>
                <a:gd name="connsiteX25" fmla="*/ 353114 w 620414"/>
                <a:gd name="connsiteY25" fmla="*/ 761453 h 1009418"/>
                <a:gd name="connsiteX26" fmla="*/ 517598 w 620414"/>
                <a:gd name="connsiteY26" fmla="*/ 751682 h 1009418"/>
                <a:gd name="connsiteX27" fmla="*/ 591197 w 620414"/>
                <a:gd name="connsiteY27" fmla="*/ 772351 h 1009418"/>
                <a:gd name="connsiteX28" fmla="*/ 620335 w 620414"/>
                <a:gd name="connsiteY28" fmla="*/ 823026 h 1009418"/>
                <a:gd name="connsiteX29" fmla="*/ 582741 w 620414"/>
                <a:gd name="connsiteY29" fmla="*/ 894196 h 1009418"/>
                <a:gd name="connsiteX30" fmla="*/ 531459 w 620414"/>
                <a:gd name="connsiteY30" fmla="*/ 915733 h 1009418"/>
                <a:gd name="connsiteX31" fmla="*/ 419558 w 620414"/>
                <a:gd name="connsiteY31" fmla="*/ 942327 h 1009418"/>
                <a:gd name="connsiteX32" fmla="*/ 342260 w 620414"/>
                <a:gd name="connsiteY32" fmla="*/ 970483 h 1009418"/>
                <a:gd name="connsiteX33" fmla="*/ 293059 w 620414"/>
                <a:gd name="connsiteY33" fmla="*/ 1005736 h 1009418"/>
                <a:gd name="connsiteX34" fmla="*/ 277203 w 620414"/>
                <a:gd name="connsiteY34" fmla="*/ 1007124 h 1009418"/>
                <a:gd name="connsiteX35" fmla="*/ 275078 w 620414"/>
                <a:gd name="connsiteY35" fmla="*/ 991875 h 1009418"/>
                <a:gd name="connsiteX36" fmla="*/ 277449 w 620414"/>
                <a:gd name="connsiteY36" fmla="*/ 987120 h 1009418"/>
                <a:gd name="connsiteX37" fmla="*/ 350585 w 620414"/>
                <a:gd name="connsiteY37" fmla="*/ 922439 h 1009418"/>
                <a:gd name="connsiteX38" fmla="*/ 490945 w 620414"/>
                <a:gd name="connsiteY38" fmla="*/ 873166 h 1009418"/>
                <a:gd name="connsiteX39" fmla="*/ 538744 w 620414"/>
                <a:gd name="connsiteY39" fmla="*/ 853278 h 1009418"/>
                <a:gd name="connsiteX40" fmla="*/ 554672 w 620414"/>
                <a:gd name="connsiteY40" fmla="*/ 841310 h 1009418"/>
                <a:gd name="connsiteX41" fmla="*/ 504301 w 620414"/>
                <a:gd name="connsiteY41" fmla="*/ 835644 h 1009418"/>
                <a:gd name="connsiteX42" fmla="*/ 375474 w 620414"/>
                <a:gd name="connsiteY42" fmla="*/ 839735 h 1009418"/>
                <a:gd name="connsiteX43" fmla="*/ 238438 w 620414"/>
                <a:gd name="connsiteY43" fmla="*/ 851139 h 1009418"/>
                <a:gd name="connsiteX44" fmla="*/ 145746 w 620414"/>
                <a:gd name="connsiteY44" fmla="*/ 855533 h 1009418"/>
                <a:gd name="connsiteX45" fmla="*/ 97687 w 620414"/>
                <a:gd name="connsiteY45" fmla="*/ 846195 h 1009418"/>
                <a:gd name="connsiteX46" fmla="*/ 75429 w 620414"/>
                <a:gd name="connsiteY46" fmla="*/ 827521 h 1009418"/>
                <a:gd name="connsiteX47" fmla="*/ 56740 w 620414"/>
                <a:gd name="connsiteY47" fmla="*/ 792442 h 1009418"/>
                <a:gd name="connsiteX48" fmla="*/ 73058 w 620414"/>
                <a:gd name="connsiteY48" fmla="*/ 735682 h 1009418"/>
                <a:gd name="connsiteX49" fmla="*/ 144301 w 620414"/>
                <a:gd name="connsiteY49" fmla="*/ 680975 h 1009418"/>
                <a:gd name="connsiteX50" fmla="*/ 274110 w 620414"/>
                <a:gd name="connsiteY50" fmla="*/ 613692 h 1009418"/>
                <a:gd name="connsiteX51" fmla="*/ 348980 w 620414"/>
                <a:gd name="connsiteY51" fmla="*/ 566877 h 1009418"/>
                <a:gd name="connsiteX52" fmla="*/ 358375 w 620414"/>
                <a:gd name="connsiteY52" fmla="*/ 556961 h 1009418"/>
                <a:gd name="connsiteX53" fmla="*/ 314783 w 620414"/>
                <a:gd name="connsiteY53" fmla="*/ 545456 h 1009418"/>
                <a:gd name="connsiteX54" fmla="*/ 180768 w 620414"/>
                <a:gd name="connsiteY54" fmla="*/ 531826 h 1009418"/>
                <a:gd name="connsiteX55" fmla="*/ 72162 w 620414"/>
                <a:gd name="connsiteY55" fmla="*/ 516202 h 1009418"/>
                <a:gd name="connsiteX56" fmla="*/ 2423 w 620414"/>
                <a:gd name="connsiteY56" fmla="*/ 450871 h 1009418"/>
                <a:gd name="connsiteX57" fmla="*/ 9939 w 620414"/>
                <a:gd name="connsiteY57" fmla="*/ 406599 h 1009418"/>
                <a:gd name="connsiteX58" fmla="*/ 55482 w 620414"/>
                <a:gd name="connsiteY58" fmla="*/ 364929 h 1009418"/>
                <a:gd name="connsiteX59" fmla="*/ 161963 w 620414"/>
                <a:gd name="connsiteY59" fmla="*/ 307388 h 1009418"/>
                <a:gd name="connsiteX60" fmla="*/ 228595 w 620414"/>
                <a:gd name="connsiteY60" fmla="*/ 266079 h 1009418"/>
                <a:gd name="connsiteX61" fmla="*/ 254193 w 620414"/>
                <a:gd name="connsiteY61" fmla="*/ 231809 h 1009418"/>
                <a:gd name="connsiteX62" fmla="*/ 248382 w 620414"/>
                <a:gd name="connsiteY62" fmla="*/ 216416 h 1009418"/>
                <a:gd name="connsiteX63" fmla="*/ 178383 w 620414"/>
                <a:gd name="connsiteY63" fmla="*/ 172607 h 1009418"/>
                <a:gd name="connsiteX64" fmla="*/ 146917 w 620414"/>
                <a:gd name="connsiteY64" fmla="*/ 126340 h 1009418"/>
                <a:gd name="connsiteX65" fmla="*/ 152236 w 620414"/>
                <a:gd name="connsiteY65" fmla="*/ 93487 h 1009418"/>
                <a:gd name="connsiteX66" fmla="*/ 200078 w 620414"/>
                <a:gd name="connsiteY66" fmla="*/ 39647 h 1009418"/>
                <a:gd name="connsiteX67" fmla="*/ 248643 w 620414"/>
                <a:gd name="connsiteY67" fmla="*/ 3194 h 1009418"/>
                <a:gd name="connsiteX68" fmla="*/ 251504 w 620414"/>
                <a:gd name="connsiteY68" fmla="*/ 0 h 1009418"/>
                <a:gd name="connsiteX69" fmla="*/ 252848 w 620414"/>
                <a:gd name="connsiteY69" fmla="*/ 29 h 100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620414" h="1009418">
                  <a:moveTo>
                    <a:pt x="252848" y="29"/>
                  </a:moveTo>
                  <a:cubicBezTo>
                    <a:pt x="249408" y="16058"/>
                    <a:pt x="242398" y="29543"/>
                    <a:pt x="229173" y="40254"/>
                  </a:cubicBezTo>
                  <a:cubicBezTo>
                    <a:pt x="212046" y="54129"/>
                    <a:pt x="196320" y="69682"/>
                    <a:pt x="184656" y="88746"/>
                  </a:cubicBezTo>
                  <a:cubicBezTo>
                    <a:pt x="183152" y="91203"/>
                    <a:pt x="181779" y="93733"/>
                    <a:pt x="180334" y="96233"/>
                  </a:cubicBezTo>
                  <a:cubicBezTo>
                    <a:pt x="170679" y="112942"/>
                    <a:pt x="175839" y="124476"/>
                    <a:pt x="189527" y="134897"/>
                  </a:cubicBezTo>
                  <a:cubicBezTo>
                    <a:pt x="201928" y="144335"/>
                    <a:pt x="216252" y="150680"/>
                    <a:pt x="230055" y="157792"/>
                  </a:cubicBezTo>
                  <a:cubicBezTo>
                    <a:pt x="243858" y="164888"/>
                    <a:pt x="257936" y="171393"/>
                    <a:pt x="271335" y="179313"/>
                  </a:cubicBezTo>
                  <a:cubicBezTo>
                    <a:pt x="296947" y="194446"/>
                    <a:pt x="302425" y="214826"/>
                    <a:pt x="297597" y="242534"/>
                  </a:cubicBezTo>
                  <a:cubicBezTo>
                    <a:pt x="292466" y="271976"/>
                    <a:pt x="275512" y="294553"/>
                    <a:pt x="253990" y="313979"/>
                  </a:cubicBezTo>
                  <a:cubicBezTo>
                    <a:pt x="229549" y="336050"/>
                    <a:pt x="200613" y="351429"/>
                    <a:pt x="172240" y="367559"/>
                  </a:cubicBezTo>
                  <a:cubicBezTo>
                    <a:pt x="142523" y="384456"/>
                    <a:pt x="112286" y="400485"/>
                    <a:pt x="85142" y="421501"/>
                  </a:cubicBezTo>
                  <a:cubicBezTo>
                    <a:pt x="78637" y="426531"/>
                    <a:pt x="72596" y="432153"/>
                    <a:pt x="66222" y="437371"/>
                  </a:cubicBezTo>
                  <a:cubicBezTo>
                    <a:pt x="63504" y="439597"/>
                    <a:pt x="63981" y="440926"/>
                    <a:pt x="66728" y="442719"/>
                  </a:cubicBezTo>
                  <a:cubicBezTo>
                    <a:pt x="77626" y="449830"/>
                    <a:pt x="90229" y="451781"/>
                    <a:pt x="102501" y="454484"/>
                  </a:cubicBezTo>
                  <a:cubicBezTo>
                    <a:pt x="126465" y="459760"/>
                    <a:pt x="150892" y="461292"/>
                    <a:pt x="175333" y="462665"/>
                  </a:cubicBezTo>
                  <a:cubicBezTo>
                    <a:pt x="215991" y="464949"/>
                    <a:pt x="256664" y="466943"/>
                    <a:pt x="297164" y="471699"/>
                  </a:cubicBezTo>
                  <a:cubicBezTo>
                    <a:pt x="328109" y="475341"/>
                    <a:pt x="358751" y="479995"/>
                    <a:pt x="387384" y="493119"/>
                  </a:cubicBezTo>
                  <a:cubicBezTo>
                    <a:pt x="395030" y="496617"/>
                    <a:pt x="402705" y="500288"/>
                    <a:pt x="409802" y="504754"/>
                  </a:cubicBezTo>
                  <a:cubicBezTo>
                    <a:pt x="431425" y="518341"/>
                    <a:pt x="438131" y="536408"/>
                    <a:pt x="432509" y="561283"/>
                  </a:cubicBezTo>
                  <a:cubicBezTo>
                    <a:pt x="424285" y="597562"/>
                    <a:pt x="403471" y="624952"/>
                    <a:pt x="374405" y="647138"/>
                  </a:cubicBezTo>
                  <a:cubicBezTo>
                    <a:pt x="340843" y="672765"/>
                    <a:pt x="303480" y="691829"/>
                    <a:pt x="266161" y="711009"/>
                  </a:cubicBezTo>
                  <a:cubicBezTo>
                    <a:pt x="229997" y="729597"/>
                    <a:pt x="194817" y="749847"/>
                    <a:pt x="161428" y="773132"/>
                  </a:cubicBezTo>
                  <a:cubicBezTo>
                    <a:pt x="159694" y="774346"/>
                    <a:pt x="157569" y="775170"/>
                    <a:pt x="156370" y="777829"/>
                  </a:cubicBezTo>
                  <a:cubicBezTo>
                    <a:pt x="166834" y="778306"/>
                    <a:pt x="176966" y="778407"/>
                    <a:pt x="187113" y="777728"/>
                  </a:cubicBezTo>
                  <a:cubicBezTo>
                    <a:pt x="217524" y="775676"/>
                    <a:pt x="247949" y="773667"/>
                    <a:pt x="278244" y="770140"/>
                  </a:cubicBezTo>
                  <a:cubicBezTo>
                    <a:pt x="303191" y="767235"/>
                    <a:pt x="328153" y="764387"/>
                    <a:pt x="353114" y="761453"/>
                  </a:cubicBezTo>
                  <a:cubicBezTo>
                    <a:pt x="407764" y="755050"/>
                    <a:pt x="462471" y="749601"/>
                    <a:pt x="517598" y="751682"/>
                  </a:cubicBezTo>
                  <a:cubicBezTo>
                    <a:pt x="543716" y="752665"/>
                    <a:pt x="568230" y="759560"/>
                    <a:pt x="591197" y="772351"/>
                  </a:cubicBezTo>
                  <a:cubicBezTo>
                    <a:pt x="611302" y="783538"/>
                    <a:pt x="621419" y="800319"/>
                    <a:pt x="620335" y="823026"/>
                  </a:cubicBezTo>
                  <a:cubicBezTo>
                    <a:pt x="618933" y="852396"/>
                    <a:pt x="608324" y="877546"/>
                    <a:pt x="582741" y="894196"/>
                  </a:cubicBezTo>
                  <a:cubicBezTo>
                    <a:pt x="567016" y="904430"/>
                    <a:pt x="549555" y="910948"/>
                    <a:pt x="531459" y="915733"/>
                  </a:cubicBezTo>
                  <a:cubicBezTo>
                    <a:pt x="494385" y="925532"/>
                    <a:pt x="456502" y="931935"/>
                    <a:pt x="419558" y="942327"/>
                  </a:cubicBezTo>
                  <a:cubicBezTo>
                    <a:pt x="393064" y="949771"/>
                    <a:pt x="367351" y="959354"/>
                    <a:pt x="342260" y="970483"/>
                  </a:cubicBezTo>
                  <a:cubicBezTo>
                    <a:pt x="323542" y="978794"/>
                    <a:pt x="309348" y="993812"/>
                    <a:pt x="293059" y="1005736"/>
                  </a:cubicBezTo>
                  <a:cubicBezTo>
                    <a:pt x="287306" y="1009942"/>
                    <a:pt x="281192" y="1010737"/>
                    <a:pt x="277203" y="1007124"/>
                  </a:cubicBezTo>
                  <a:cubicBezTo>
                    <a:pt x="272361" y="1002744"/>
                    <a:pt x="272636" y="997382"/>
                    <a:pt x="275078" y="991875"/>
                  </a:cubicBezTo>
                  <a:cubicBezTo>
                    <a:pt x="275801" y="990256"/>
                    <a:pt x="276668" y="988724"/>
                    <a:pt x="277449" y="987120"/>
                  </a:cubicBezTo>
                  <a:cubicBezTo>
                    <a:pt x="292828" y="955365"/>
                    <a:pt x="318844" y="935794"/>
                    <a:pt x="350585" y="922439"/>
                  </a:cubicBezTo>
                  <a:cubicBezTo>
                    <a:pt x="396389" y="903172"/>
                    <a:pt x="443595" y="887981"/>
                    <a:pt x="490945" y="873166"/>
                  </a:cubicBezTo>
                  <a:cubicBezTo>
                    <a:pt x="507480" y="867992"/>
                    <a:pt x="523596" y="861806"/>
                    <a:pt x="538744" y="853278"/>
                  </a:cubicBezTo>
                  <a:cubicBezTo>
                    <a:pt x="544366" y="850112"/>
                    <a:pt x="549599" y="846470"/>
                    <a:pt x="554672" y="841310"/>
                  </a:cubicBezTo>
                  <a:cubicBezTo>
                    <a:pt x="537732" y="837306"/>
                    <a:pt x="521038" y="835991"/>
                    <a:pt x="504301" y="835644"/>
                  </a:cubicBezTo>
                  <a:cubicBezTo>
                    <a:pt x="461301" y="834748"/>
                    <a:pt x="418286" y="835341"/>
                    <a:pt x="375474" y="839735"/>
                  </a:cubicBezTo>
                  <a:cubicBezTo>
                    <a:pt x="329858" y="844403"/>
                    <a:pt x="284112" y="847352"/>
                    <a:pt x="238438" y="851139"/>
                  </a:cubicBezTo>
                  <a:cubicBezTo>
                    <a:pt x="207623" y="853697"/>
                    <a:pt x="176764" y="856935"/>
                    <a:pt x="145746" y="855533"/>
                  </a:cubicBezTo>
                  <a:cubicBezTo>
                    <a:pt x="129327" y="854795"/>
                    <a:pt x="112878" y="853538"/>
                    <a:pt x="97687" y="846195"/>
                  </a:cubicBezTo>
                  <a:cubicBezTo>
                    <a:pt x="88697" y="841859"/>
                    <a:pt x="81051" y="835702"/>
                    <a:pt x="75429" y="827521"/>
                  </a:cubicBezTo>
                  <a:cubicBezTo>
                    <a:pt x="67898" y="816565"/>
                    <a:pt x="60411" y="805335"/>
                    <a:pt x="56740" y="792442"/>
                  </a:cubicBezTo>
                  <a:cubicBezTo>
                    <a:pt x="50438" y="770357"/>
                    <a:pt x="58257" y="751798"/>
                    <a:pt x="73058" y="735682"/>
                  </a:cubicBezTo>
                  <a:cubicBezTo>
                    <a:pt x="93597" y="713308"/>
                    <a:pt x="119036" y="697206"/>
                    <a:pt x="144301" y="680975"/>
                  </a:cubicBezTo>
                  <a:cubicBezTo>
                    <a:pt x="185480" y="654539"/>
                    <a:pt x="230330" y="635156"/>
                    <a:pt x="274110" y="613692"/>
                  </a:cubicBezTo>
                  <a:cubicBezTo>
                    <a:pt x="300662" y="600684"/>
                    <a:pt x="326780" y="586866"/>
                    <a:pt x="348980" y="566877"/>
                  </a:cubicBezTo>
                  <a:cubicBezTo>
                    <a:pt x="352233" y="563942"/>
                    <a:pt x="355037" y="560517"/>
                    <a:pt x="358375" y="556961"/>
                  </a:cubicBezTo>
                  <a:cubicBezTo>
                    <a:pt x="344182" y="551122"/>
                    <a:pt x="329555" y="548014"/>
                    <a:pt x="314783" y="545456"/>
                  </a:cubicBezTo>
                  <a:cubicBezTo>
                    <a:pt x="270424" y="537781"/>
                    <a:pt x="225603" y="534934"/>
                    <a:pt x="180768" y="531826"/>
                  </a:cubicBezTo>
                  <a:cubicBezTo>
                    <a:pt x="144214" y="529297"/>
                    <a:pt x="107646" y="526825"/>
                    <a:pt x="72162" y="516202"/>
                  </a:cubicBezTo>
                  <a:cubicBezTo>
                    <a:pt x="37878" y="505939"/>
                    <a:pt x="13639" y="485487"/>
                    <a:pt x="2423" y="450871"/>
                  </a:cubicBezTo>
                  <a:cubicBezTo>
                    <a:pt x="-2766" y="434841"/>
                    <a:pt x="674" y="420113"/>
                    <a:pt x="9939" y="406599"/>
                  </a:cubicBezTo>
                  <a:cubicBezTo>
                    <a:pt x="21863" y="389211"/>
                    <a:pt x="38254" y="376520"/>
                    <a:pt x="55482" y="364929"/>
                  </a:cubicBezTo>
                  <a:cubicBezTo>
                    <a:pt x="89102" y="342323"/>
                    <a:pt x="126132" y="325961"/>
                    <a:pt x="161963" y="307388"/>
                  </a:cubicBezTo>
                  <a:cubicBezTo>
                    <a:pt x="185219" y="295334"/>
                    <a:pt x="208765" y="283655"/>
                    <a:pt x="228595" y="266079"/>
                  </a:cubicBezTo>
                  <a:cubicBezTo>
                    <a:pt x="239450" y="256453"/>
                    <a:pt x="249842" y="246364"/>
                    <a:pt x="254193" y="231809"/>
                  </a:cubicBezTo>
                  <a:cubicBezTo>
                    <a:pt x="256722" y="223340"/>
                    <a:pt x="255913" y="221114"/>
                    <a:pt x="248382" y="216416"/>
                  </a:cubicBezTo>
                  <a:cubicBezTo>
                    <a:pt x="225039" y="201832"/>
                    <a:pt x="200743" y="188766"/>
                    <a:pt x="178383" y="172607"/>
                  </a:cubicBezTo>
                  <a:cubicBezTo>
                    <a:pt x="162281" y="160972"/>
                    <a:pt x="151354" y="145896"/>
                    <a:pt x="146917" y="126340"/>
                  </a:cubicBezTo>
                  <a:cubicBezTo>
                    <a:pt x="144257" y="114633"/>
                    <a:pt x="147278" y="103894"/>
                    <a:pt x="152236" y="93487"/>
                  </a:cubicBezTo>
                  <a:cubicBezTo>
                    <a:pt x="162975" y="70925"/>
                    <a:pt x="180753" y="54534"/>
                    <a:pt x="200078" y="39647"/>
                  </a:cubicBezTo>
                  <a:cubicBezTo>
                    <a:pt x="216107" y="27289"/>
                    <a:pt x="232454" y="15350"/>
                    <a:pt x="248643" y="3194"/>
                  </a:cubicBezTo>
                  <a:cubicBezTo>
                    <a:pt x="249784" y="2342"/>
                    <a:pt x="251562" y="1966"/>
                    <a:pt x="251504" y="0"/>
                  </a:cubicBezTo>
                  <a:cubicBezTo>
                    <a:pt x="251952" y="29"/>
                    <a:pt x="252401" y="29"/>
                    <a:pt x="252848" y="29"/>
                  </a:cubicBezTo>
                  <a:close/>
                </a:path>
              </a:pathLst>
            </a:custGeom>
            <a:grpFill/>
            <a:ln w="14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D843176-E361-4C90-0F30-FCB342DCA790}"/>
                </a:ext>
              </a:extLst>
            </p:cNvPr>
            <p:cNvSpPr/>
            <p:nvPr/>
          </p:nvSpPr>
          <p:spPr>
            <a:xfrm>
              <a:off x="-11122729" y="2765768"/>
              <a:ext cx="1820367" cy="803706"/>
            </a:xfrm>
            <a:custGeom>
              <a:avLst/>
              <a:gdLst>
                <a:gd name="connsiteX0" fmla="*/ 1474847 w 1820367"/>
                <a:gd name="connsiteY0" fmla="*/ 166773 h 803706"/>
                <a:gd name="connsiteX1" fmla="*/ 1526621 w 1820367"/>
                <a:gd name="connsiteY1" fmla="*/ 140020 h 803706"/>
                <a:gd name="connsiteX2" fmla="*/ 1609108 w 1820367"/>
                <a:gd name="connsiteY2" fmla="*/ 120334 h 803706"/>
                <a:gd name="connsiteX3" fmla="*/ 1673905 w 1820367"/>
                <a:gd name="connsiteY3" fmla="*/ 124626 h 803706"/>
                <a:gd name="connsiteX4" fmla="*/ 1764154 w 1820367"/>
                <a:gd name="connsiteY4" fmla="*/ 179695 h 803706"/>
                <a:gd name="connsiteX5" fmla="*/ 1796400 w 1820367"/>
                <a:gd name="connsiteY5" fmla="*/ 251603 h 803706"/>
                <a:gd name="connsiteX6" fmla="*/ 1785126 w 1820367"/>
                <a:gd name="connsiteY6" fmla="*/ 390171 h 803706"/>
                <a:gd name="connsiteX7" fmla="*/ 1704301 w 1820367"/>
                <a:gd name="connsiteY7" fmla="*/ 571450 h 803706"/>
                <a:gd name="connsiteX8" fmla="*/ 1653713 w 1820367"/>
                <a:gd name="connsiteY8" fmla="*/ 629887 h 803706"/>
                <a:gd name="connsiteX9" fmla="*/ 1682028 w 1820367"/>
                <a:gd name="connsiteY9" fmla="*/ 636550 h 803706"/>
                <a:gd name="connsiteX10" fmla="*/ 1813687 w 1820367"/>
                <a:gd name="connsiteY10" fmla="*/ 679853 h 803706"/>
                <a:gd name="connsiteX11" fmla="*/ 1820278 w 1820367"/>
                <a:gd name="connsiteY11" fmla="*/ 685664 h 803706"/>
                <a:gd name="connsiteX12" fmla="*/ 1809336 w 1820367"/>
                <a:gd name="connsiteY12" fmla="*/ 695174 h 803706"/>
                <a:gd name="connsiteX13" fmla="*/ 1781253 w 1820367"/>
                <a:gd name="connsiteY13" fmla="*/ 689956 h 803706"/>
                <a:gd name="connsiteX14" fmla="*/ 1639721 w 1820367"/>
                <a:gd name="connsiteY14" fmla="*/ 661526 h 803706"/>
                <a:gd name="connsiteX15" fmla="*/ 1597661 w 1820367"/>
                <a:gd name="connsiteY15" fmla="*/ 669302 h 803706"/>
                <a:gd name="connsiteX16" fmla="*/ 1408852 w 1820367"/>
                <a:gd name="connsiteY16" fmla="*/ 668449 h 803706"/>
                <a:gd name="connsiteX17" fmla="*/ 1363611 w 1820367"/>
                <a:gd name="connsiteY17" fmla="*/ 627082 h 803706"/>
                <a:gd name="connsiteX18" fmla="*/ 1374856 w 1820367"/>
                <a:gd name="connsiteY18" fmla="*/ 599288 h 803706"/>
                <a:gd name="connsiteX19" fmla="*/ 1449756 w 1820367"/>
                <a:gd name="connsiteY19" fmla="*/ 597929 h 803706"/>
                <a:gd name="connsiteX20" fmla="*/ 1521013 w 1820367"/>
                <a:gd name="connsiteY20" fmla="*/ 597279 h 803706"/>
                <a:gd name="connsiteX21" fmla="*/ 1582354 w 1820367"/>
                <a:gd name="connsiteY21" fmla="*/ 560653 h 803706"/>
                <a:gd name="connsiteX22" fmla="*/ 1690714 w 1820367"/>
                <a:gd name="connsiteY22" fmla="*/ 384967 h 803706"/>
                <a:gd name="connsiteX23" fmla="*/ 1705804 w 1820367"/>
                <a:gd name="connsiteY23" fmla="*/ 283285 h 803706"/>
                <a:gd name="connsiteX24" fmla="*/ 1676925 w 1820367"/>
                <a:gd name="connsiteY24" fmla="*/ 230847 h 803706"/>
                <a:gd name="connsiteX25" fmla="*/ 1581083 w 1820367"/>
                <a:gd name="connsiteY25" fmla="*/ 192747 h 803706"/>
                <a:gd name="connsiteX26" fmla="*/ 1514032 w 1820367"/>
                <a:gd name="connsiteY26" fmla="*/ 178597 h 803706"/>
                <a:gd name="connsiteX27" fmla="*/ 1499433 w 1820367"/>
                <a:gd name="connsiteY27" fmla="*/ 177541 h 803706"/>
                <a:gd name="connsiteX28" fmla="*/ 1474428 w 1820367"/>
                <a:gd name="connsiteY28" fmla="*/ 170705 h 803706"/>
                <a:gd name="connsiteX29" fmla="*/ 1468892 w 1820367"/>
                <a:gd name="connsiteY29" fmla="*/ 213257 h 803706"/>
                <a:gd name="connsiteX30" fmla="*/ 1395597 w 1820367"/>
                <a:gd name="connsiteY30" fmla="*/ 507839 h 803706"/>
                <a:gd name="connsiteX31" fmla="*/ 1300622 w 1820367"/>
                <a:gd name="connsiteY31" fmla="*/ 666830 h 803706"/>
                <a:gd name="connsiteX32" fmla="*/ 1119111 w 1820367"/>
                <a:gd name="connsiteY32" fmla="*/ 776794 h 803706"/>
                <a:gd name="connsiteX33" fmla="*/ 982191 w 1820367"/>
                <a:gd name="connsiteY33" fmla="*/ 797767 h 803706"/>
                <a:gd name="connsiteX34" fmla="*/ 941532 w 1820367"/>
                <a:gd name="connsiteY34" fmla="*/ 800181 h 803706"/>
                <a:gd name="connsiteX35" fmla="*/ 832031 w 1820367"/>
                <a:gd name="connsiteY35" fmla="*/ 803693 h 803706"/>
                <a:gd name="connsiteX36" fmla="*/ 668400 w 1820367"/>
                <a:gd name="connsiteY36" fmla="*/ 791769 h 803706"/>
                <a:gd name="connsiteX37" fmla="*/ 607838 w 1820367"/>
                <a:gd name="connsiteY37" fmla="*/ 782504 h 803706"/>
                <a:gd name="connsiteX38" fmla="*/ 535165 w 1820367"/>
                <a:gd name="connsiteY38" fmla="*/ 755620 h 803706"/>
                <a:gd name="connsiteX39" fmla="*/ 420951 w 1820367"/>
                <a:gd name="connsiteY39" fmla="*/ 675344 h 803706"/>
                <a:gd name="connsiteX40" fmla="*/ 401872 w 1820367"/>
                <a:gd name="connsiteY40" fmla="*/ 654790 h 803706"/>
                <a:gd name="connsiteX41" fmla="*/ 393851 w 1820367"/>
                <a:gd name="connsiteY41" fmla="*/ 651524 h 803706"/>
                <a:gd name="connsiteX42" fmla="*/ 320209 w 1820367"/>
                <a:gd name="connsiteY42" fmla="*/ 658881 h 803706"/>
                <a:gd name="connsiteX43" fmla="*/ 247723 w 1820367"/>
                <a:gd name="connsiteY43" fmla="*/ 664966 h 803706"/>
                <a:gd name="connsiteX44" fmla="*/ 173864 w 1820367"/>
                <a:gd name="connsiteY44" fmla="*/ 670993 h 803706"/>
                <a:gd name="connsiteX45" fmla="*/ 100367 w 1820367"/>
                <a:gd name="connsiteY45" fmla="*/ 679622 h 803706"/>
                <a:gd name="connsiteX46" fmla="*/ 42162 w 1820367"/>
                <a:gd name="connsiteY46" fmla="*/ 687080 h 803706"/>
                <a:gd name="connsiteX47" fmla="*/ 39517 w 1820367"/>
                <a:gd name="connsiteY47" fmla="*/ 687268 h 803706"/>
                <a:gd name="connsiteX48" fmla="*/ 0 w 1820367"/>
                <a:gd name="connsiteY48" fmla="*/ 679911 h 803706"/>
                <a:gd name="connsiteX49" fmla="*/ 364538 w 1820367"/>
                <a:gd name="connsiteY49" fmla="*/ 610851 h 803706"/>
                <a:gd name="connsiteX50" fmla="*/ 244225 w 1820367"/>
                <a:gd name="connsiteY50" fmla="*/ 7377 h 803706"/>
                <a:gd name="connsiteX51" fmla="*/ 269693 w 1820367"/>
                <a:gd name="connsiteY51" fmla="*/ 81034 h 803706"/>
                <a:gd name="connsiteX52" fmla="*/ 296692 w 1820367"/>
                <a:gd name="connsiteY52" fmla="*/ 241919 h 803706"/>
                <a:gd name="connsiteX53" fmla="*/ 366518 w 1820367"/>
                <a:gd name="connsiteY53" fmla="*/ 461890 h 803706"/>
                <a:gd name="connsiteX54" fmla="*/ 406989 w 1820367"/>
                <a:gd name="connsiteY54" fmla="*/ 539536 h 803706"/>
                <a:gd name="connsiteX55" fmla="*/ 542522 w 1820367"/>
                <a:gd name="connsiteY55" fmla="*/ 662494 h 803706"/>
                <a:gd name="connsiteX56" fmla="*/ 657733 w 1820367"/>
                <a:gd name="connsiteY56" fmla="*/ 704771 h 803706"/>
                <a:gd name="connsiteX57" fmla="*/ 747968 w 1820367"/>
                <a:gd name="connsiteY57" fmla="*/ 718401 h 803706"/>
                <a:gd name="connsiteX58" fmla="*/ 824587 w 1820367"/>
                <a:gd name="connsiteY58" fmla="*/ 723258 h 803706"/>
                <a:gd name="connsiteX59" fmla="*/ 936214 w 1820367"/>
                <a:gd name="connsiteY59" fmla="*/ 723272 h 803706"/>
                <a:gd name="connsiteX60" fmla="*/ 1041220 w 1820367"/>
                <a:gd name="connsiteY60" fmla="*/ 714441 h 803706"/>
                <a:gd name="connsiteX61" fmla="*/ 1118186 w 1820367"/>
                <a:gd name="connsiteY61" fmla="*/ 702444 h 803706"/>
                <a:gd name="connsiteX62" fmla="*/ 1219522 w 1820367"/>
                <a:gd name="connsiteY62" fmla="*/ 650165 h 803706"/>
                <a:gd name="connsiteX63" fmla="*/ 1321753 w 1820367"/>
                <a:gd name="connsiteY63" fmla="*/ 520471 h 803706"/>
                <a:gd name="connsiteX64" fmla="*/ 1396942 w 1820367"/>
                <a:gd name="connsiteY64" fmla="*/ 304821 h 803706"/>
                <a:gd name="connsiteX65" fmla="*/ 1412552 w 1820367"/>
                <a:gd name="connsiteY65" fmla="*/ 202098 h 803706"/>
                <a:gd name="connsiteX66" fmla="*/ 1419591 w 1820367"/>
                <a:gd name="connsiteY66" fmla="*/ 130393 h 803706"/>
                <a:gd name="connsiteX67" fmla="*/ 1431775 w 1820367"/>
                <a:gd name="connsiteY67" fmla="*/ 40607 h 803706"/>
                <a:gd name="connsiteX68" fmla="*/ 1441690 w 1820367"/>
                <a:gd name="connsiteY68" fmla="*/ 9661 h 803706"/>
                <a:gd name="connsiteX69" fmla="*/ 1453066 w 1820367"/>
                <a:gd name="connsiteY69" fmla="*/ 6 h 803706"/>
                <a:gd name="connsiteX70" fmla="*/ 1465221 w 1820367"/>
                <a:gd name="connsiteY70" fmla="*/ 8794 h 803706"/>
                <a:gd name="connsiteX71" fmla="*/ 1475324 w 1820367"/>
                <a:gd name="connsiteY71" fmla="*/ 42341 h 803706"/>
                <a:gd name="connsiteX72" fmla="*/ 1479545 w 1820367"/>
                <a:gd name="connsiteY72" fmla="*/ 105547 h 803706"/>
                <a:gd name="connsiteX73" fmla="*/ 1474847 w 1820367"/>
                <a:gd name="connsiteY73" fmla="*/ 166773 h 803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1820367" h="803706">
                  <a:moveTo>
                    <a:pt x="1474847" y="166773"/>
                  </a:moveTo>
                  <a:cubicBezTo>
                    <a:pt x="1491990" y="156887"/>
                    <a:pt x="1508857" y="147637"/>
                    <a:pt x="1526621" y="140020"/>
                  </a:cubicBezTo>
                  <a:cubicBezTo>
                    <a:pt x="1553028" y="128702"/>
                    <a:pt x="1580678" y="123181"/>
                    <a:pt x="1609108" y="120334"/>
                  </a:cubicBezTo>
                  <a:cubicBezTo>
                    <a:pt x="1631020" y="118137"/>
                    <a:pt x="1652816" y="118021"/>
                    <a:pt x="1673905" y="124626"/>
                  </a:cubicBezTo>
                  <a:cubicBezTo>
                    <a:pt x="1708463" y="135438"/>
                    <a:pt x="1740276" y="151120"/>
                    <a:pt x="1764154" y="179695"/>
                  </a:cubicBezTo>
                  <a:cubicBezTo>
                    <a:pt x="1781672" y="200667"/>
                    <a:pt x="1792324" y="224704"/>
                    <a:pt x="1796400" y="251603"/>
                  </a:cubicBezTo>
                  <a:cubicBezTo>
                    <a:pt x="1803540" y="298650"/>
                    <a:pt x="1796790" y="344627"/>
                    <a:pt x="1785126" y="390171"/>
                  </a:cubicBezTo>
                  <a:cubicBezTo>
                    <a:pt x="1768475" y="455184"/>
                    <a:pt x="1742068" y="515875"/>
                    <a:pt x="1704301" y="571450"/>
                  </a:cubicBezTo>
                  <a:cubicBezTo>
                    <a:pt x="1690006" y="592480"/>
                    <a:pt x="1673702" y="611848"/>
                    <a:pt x="1653713" y="629887"/>
                  </a:cubicBezTo>
                  <a:cubicBezTo>
                    <a:pt x="1663845" y="632271"/>
                    <a:pt x="1672936" y="634396"/>
                    <a:pt x="1682028" y="636550"/>
                  </a:cubicBezTo>
                  <a:cubicBezTo>
                    <a:pt x="1727152" y="647217"/>
                    <a:pt x="1771583" y="660023"/>
                    <a:pt x="1813687" y="679853"/>
                  </a:cubicBezTo>
                  <a:cubicBezTo>
                    <a:pt x="1816202" y="681038"/>
                    <a:pt x="1821087" y="680518"/>
                    <a:pt x="1820278" y="685664"/>
                  </a:cubicBezTo>
                  <a:cubicBezTo>
                    <a:pt x="1819353" y="691532"/>
                    <a:pt x="1815002" y="695622"/>
                    <a:pt x="1809336" y="695174"/>
                  </a:cubicBezTo>
                  <a:cubicBezTo>
                    <a:pt x="1799826" y="694408"/>
                    <a:pt x="1790517" y="692254"/>
                    <a:pt x="1781253" y="689956"/>
                  </a:cubicBezTo>
                  <a:cubicBezTo>
                    <a:pt x="1734509" y="678335"/>
                    <a:pt x="1687072" y="670212"/>
                    <a:pt x="1639721" y="661526"/>
                  </a:cubicBezTo>
                  <a:cubicBezTo>
                    <a:pt x="1623576" y="658563"/>
                    <a:pt x="1611378" y="662451"/>
                    <a:pt x="1597661" y="669302"/>
                  </a:cubicBezTo>
                  <a:cubicBezTo>
                    <a:pt x="1534787" y="700739"/>
                    <a:pt x="1471537" y="702242"/>
                    <a:pt x="1408852" y="668449"/>
                  </a:cubicBezTo>
                  <a:cubicBezTo>
                    <a:pt x="1390437" y="658519"/>
                    <a:pt x="1374466" y="645482"/>
                    <a:pt x="1363611" y="627082"/>
                  </a:cubicBezTo>
                  <a:cubicBezTo>
                    <a:pt x="1355112" y="612672"/>
                    <a:pt x="1358870" y="604159"/>
                    <a:pt x="1374856" y="599288"/>
                  </a:cubicBezTo>
                  <a:cubicBezTo>
                    <a:pt x="1399789" y="591700"/>
                    <a:pt x="1424375" y="592480"/>
                    <a:pt x="1449756" y="597929"/>
                  </a:cubicBezTo>
                  <a:cubicBezTo>
                    <a:pt x="1473228" y="602973"/>
                    <a:pt x="1497583" y="605301"/>
                    <a:pt x="1521013" y="597279"/>
                  </a:cubicBezTo>
                  <a:cubicBezTo>
                    <a:pt x="1543878" y="589445"/>
                    <a:pt x="1564302" y="576798"/>
                    <a:pt x="1582354" y="560653"/>
                  </a:cubicBezTo>
                  <a:cubicBezTo>
                    <a:pt x="1635833" y="512825"/>
                    <a:pt x="1670392" y="453233"/>
                    <a:pt x="1690714" y="384967"/>
                  </a:cubicBezTo>
                  <a:cubicBezTo>
                    <a:pt x="1700586" y="351825"/>
                    <a:pt x="1706902" y="318177"/>
                    <a:pt x="1705804" y="283285"/>
                  </a:cubicBezTo>
                  <a:cubicBezTo>
                    <a:pt x="1705081" y="260506"/>
                    <a:pt x="1695788" y="243422"/>
                    <a:pt x="1676925" y="230847"/>
                  </a:cubicBezTo>
                  <a:cubicBezTo>
                    <a:pt x="1647642" y="211334"/>
                    <a:pt x="1614991" y="200407"/>
                    <a:pt x="1581083" y="192747"/>
                  </a:cubicBezTo>
                  <a:cubicBezTo>
                    <a:pt x="1558809" y="187717"/>
                    <a:pt x="1536391" y="183309"/>
                    <a:pt x="1514032" y="178597"/>
                  </a:cubicBezTo>
                  <a:cubicBezTo>
                    <a:pt x="1509204" y="177585"/>
                    <a:pt x="1504333" y="177122"/>
                    <a:pt x="1499433" y="177541"/>
                  </a:cubicBezTo>
                  <a:cubicBezTo>
                    <a:pt x="1490616" y="178308"/>
                    <a:pt x="1482016" y="178394"/>
                    <a:pt x="1474428" y="170705"/>
                  </a:cubicBezTo>
                  <a:cubicBezTo>
                    <a:pt x="1472477" y="185693"/>
                    <a:pt x="1470714" y="199482"/>
                    <a:pt x="1468892" y="213257"/>
                  </a:cubicBezTo>
                  <a:cubicBezTo>
                    <a:pt x="1455508" y="314202"/>
                    <a:pt x="1436950" y="413803"/>
                    <a:pt x="1395597" y="507839"/>
                  </a:cubicBezTo>
                  <a:cubicBezTo>
                    <a:pt x="1370535" y="564845"/>
                    <a:pt x="1340688" y="618945"/>
                    <a:pt x="1300622" y="666830"/>
                  </a:cubicBezTo>
                  <a:cubicBezTo>
                    <a:pt x="1252736" y="724053"/>
                    <a:pt x="1193086" y="762254"/>
                    <a:pt x="1119111" y="776794"/>
                  </a:cubicBezTo>
                  <a:cubicBezTo>
                    <a:pt x="1073756" y="785712"/>
                    <a:pt x="1028125" y="792824"/>
                    <a:pt x="982191" y="797767"/>
                  </a:cubicBezTo>
                  <a:cubicBezTo>
                    <a:pt x="968706" y="799227"/>
                    <a:pt x="955090" y="799978"/>
                    <a:pt x="941532" y="800181"/>
                  </a:cubicBezTo>
                  <a:cubicBezTo>
                    <a:pt x="905008" y="800701"/>
                    <a:pt x="868599" y="803939"/>
                    <a:pt x="832031" y="803693"/>
                  </a:cubicBezTo>
                  <a:cubicBezTo>
                    <a:pt x="777193" y="803317"/>
                    <a:pt x="722616" y="800426"/>
                    <a:pt x="668400" y="791769"/>
                  </a:cubicBezTo>
                  <a:cubicBezTo>
                    <a:pt x="648237" y="788545"/>
                    <a:pt x="627871" y="786883"/>
                    <a:pt x="607838" y="782504"/>
                  </a:cubicBezTo>
                  <a:cubicBezTo>
                    <a:pt x="582299" y="776925"/>
                    <a:pt x="558016" y="768238"/>
                    <a:pt x="535165" y="755620"/>
                  </a:cubicBezTo>
                  <a:cubicBezTo>
                    <a:pt x="494188" y="733014"/>
                    <a:pt x="454947" y="707865"/>
                    <a:pt x="420951" y="675344"/>
                  </a:cubicBezTo>
                  <a:cubicBezTo>
                    <a:pt x="414201" y="668897"/>
                    <a:pt x="408174" y="661699"/>
                    <a:pt x="401872" y="654790"/>
                  </a:cubicBezTo>
                  <a:cubicBezTo>
                    <a:pt x="399675" y="652391"/>
                    <a:pt x="397623" y="650859"/>
                    <a:pt x="393851" y="651524"/>
                  </a:cubicBezTo>
                  <a:cubicBezTo>
                    <a:pt x="369510" y="655889"/>
                    <a:pt x="344867" y="657811"/>
                    <a:pt x="320209" y="658881"/>
                  </a:cubicBezTo>
                  <a:cubicBezTo>
                    <a:pt x="295955" y="659936"/>
                    <a:pt x="271919" y="663260"/>
                    <a:pt x="247723" y="664966"/>
                  </a:cubicBezTo>
                  <a:cubicBezTo>
                    <a:pt x="223079" y="666700"/>
                    <a:pt x="198508" y="669259"/>
                    <a:pt x="173864" y="670993"/>
                  </a:cubicBezTo>
                  <a:cubicBezTo>
                    <a:pt x="149221" y="672727"/>
                    <a:pt x="124808" y="676269"/>
                    <a:pt x="100367" y="679622"/>
                  </a:cubicBezTo>
                  <a:cubicBezTo>
                    <a:pt x="80984" y="682281"/>
                    <a:pt x="61573" y="684608"/>
                    <a:pt x="42162" y="687080"/>
                  </a:cubicBezTo>
                  <a:cubicBezTo>
                    <a:pt x="41280" y="687196"/>
                    <a:pt x="40254" y="686907"/>
                    <a:pt x="39517" y="687268"/>
                  </a:cubicBezTo>
                  <a:cubicBezTo>
                    <a:pt x="24745" y="694148"/>
                    <a:pt x="13182" y="684594"/>
                    <a:pt x="0" y="679911"/>
                  </a:cubicBezTo>
                  <a:cubicBezTo>
                    <a:pt x="119244" y="640467"/>
                    <a:pt x="240814" y="617066"/>
                    <a:pt x="364538" y="610851"/>
                  </a:cubicBezTo>
                  <a:cubicBezTo>
                    <a:pt x="256901" y="423111"/>
                    <a:pt x="214783" y="222420"/>
                    <a:pt x="244225" y="7377"/>
                  </a:cubicBezTo>
                  <a:cubicBezTo>
                    <a:pt x="256641" y="30648"/>
                    <a:pt x="265400" y="55075"/>
                    <a:pt x="269693" y="81034"/>
                  </a:cubicBezTo>
                  <a:cubicBezTo>
                    <a:pt x="278538" y="134686"/>
                    <a:pt x="286257" y="188541"/>
                    <a:pt x="296692" y="241919"/>
                  </a:cubicBezTo>
                  <a:cubicBezTo>
                    <a:pt x="311551" y="317873"/>
                    <a:pt x="335298" y="391067"/>
                    <a:pt x="366518" y="461890"/>
                  </a:cubicBezTo>
                  <a:cubicBezTo>
                    <a:pt x="378327" y="488688"/>
                    <a:pt x="389659" y="515499"/>
                    <a:pt x="406989" y="539536"/>
                  </a:cubicBezTo>
                  <a:cubicBezTo>
                    <a:pt x="443514" y="590211"/>
                    <a:pt x="489896" y="629554"/>
                    <a:pt x="542522" y="662494"/>
                  </a:cubicBezTo>
                  <a:cubicBezTo>
                    <a:pt x="578122" y="684767"/>
                    <a:pt x="616381" y="698643"/>
                    <a:pt x="657733" y="704771"/>
                  </a:cubicBezTo>
                  <a:cubicBezTo>
                    <a:pt x="687826" y="709223"/>
                    <a:pt x="717817" y="714484"/>
                    <a:pt x="747968" y="718401"/>
                  </a:cubicBezTo>
                  <a:cubicBezTo>
                    <a:pt x="773348" y="721697"/>
                    <a:pt x="798975" y="723041"/>
                    <a:pt x="824587" y="723258"/>
                  </a:cubicBezTo>
                  <a:cubicBezTo>
                    <a:pt x="861791" y="723576"/>
                    <a:pt x="899010" y="723590"/>
                    <a:pt x="936214" y="723272"/>
                  </a:cubicBezTo>
                  <a:cubicBezTo>
                    <a:pt x="971408" y="722969"/>
                    <a:pt x="1006372" y="719297"/>
                    <a:pt x="1041220" y="714441"/>
                  </a:cubicBezTo>
                  <a:cubicBezTo>
                    <a:pt x="1066948" y="710856"/>
                    <a:pt x="1092777" y="708067"/>
                    <a:pt x="1118186" y="702444"/>
                  </a:cubicBezTo>
                  <a:cubicBezTo>
                    <a:pt x="1156604" y="693946"/>
                    <a:pt x="1189429" y="674707"/>
                    <a:pt x="1219522" y="650165"/>
                  </a:cubicBezTo>
                  <a:cubicBezTo>
                    <a:pt x="1263215" y="614536"/>
                    <a:pt x="1294927" y="569238"/>
                    <a:pt x="1321753" y="520471"/>
                  </a:cubicBezTo>
                  <a:cubicBezTo>
                    <a:pt x="1358914" y="452929"/>
                    <a:pt x="1382141" y="380284"/>
                    <a:pt x="1396942" y="304821"/>
                  </a:cubicBezTo>
                  <a:cubicBezTo>
                    <a:pt x="1403619" y="270797"/>
                    <a:pt x="1408837" y="236542"/>
                    <a:pt x="1412552" y="202098"/>
                  </a:cubicBezTo>
                  <a:cubicBezTo>
                    <a:pt x="1415124" y="178221"/>
                    <a:pt x="1416382" y="154199"/>
                    <a:pt x="1419591" y="130393"/>
                  </a:cubicBezTo>
                  <a:cubicBezTo>
                    <a:pt x="1423638" y="100460"/>
                    <a:pt x="1425011" y="70136"/>
                    <a:pt x="1431775" y="40607"/>
                  </a:cubicBezTo>
                  <a:cubicBezTo>
                    <a:pt x="1434189" y="30084"/>
                    <a:pt x="1437990" y="19837"/>
                    <a:pt x="1441690" y="9661"/>
                  </a:cubicBezTo>
                  <a:cubicBezTo>
                    <a:pt x="1443526" y="4617"/>
                    <a:pt x="1446518" y="194"/>
                    <a:pt x="1453066" y="6"/>
                  </a:cubicBezTo>
                  <a:cubicBezTo>
                    <a:pt x="1459570" y="-182"/>
                    <a:pt x="1462590" y="4082"/>
                    <a:pt x="1465221" y="8794"/>
                  </a:cubicBezTo>
                  <a:cubicBezTo>
                    <a:pt x="1471060" y="19215"/>
                    <a:pt x="1473850" y="30619"/>
                    <a:pt x="1475324" y="42341"/>
                  </a:cubicBezTo>
                  <a:cubicBezTo>
                    <a:pt x="1477955" y="63328"/>
                    <a:pt x="1480716" y="84358"/>
                    <a:pt x="1479545" y="105547"/>
                  </a:cubicBezTo>
                  <a:cubicBezTo>
                    <a:pt x="1478417" y="125783"/>
                    <a:pt x="1476481" y="145931"/>
                    <a:pt x="1474847" y="166773"/>
                  </a:cubicBezTo>
                  <a:close/>
                </a:path>
              </a:pathLst>
            </a:custGeom>
            <a:grpFill/>
            <a:ln w="14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637EC8B-2FE1-AFAE-C025-A008333C926A}"/>
                </a:ext>
              </a:extLst>
            </p:cNvPr>
            <p:cNvSpPr/>
            <p:nvPr/>
          </p:nvSpPr>
          <p:spPr>
            <a:xfrm>
              <a:off x="-10759289" y="3503833"/>
              <a:ext cx="1029476" cy="156504"/>
            </a:xfrm>
            <a:custGeom>
              <a:avLst/>
              <a:gdLst>
                <a:gd name="connsiteX0" fmla="*/ 43101 w 1029476"/>
                <a:gd name="connsiteY0" fmla="*/ 66 h 156504"/>
                <a:gd name="connsiteX1" fmla="*/ 34400 w 1029476"/>
                <a:gd name="connsiteY1" fmla="*/ 11282 h 156504"/>
                <a:gd name="connsiteX2" fmla="*/ 34862 w 1029476"/>
                <a:gd name="connsiteY2" fmla="*/ 18942 h 156504"/>
                <a:gd name="connsiteX3" fmla="*/ 82415 w 1029476"/>
                <a:gd name="connsiteY3" fmla="*/ 44208 h 156504"/>
                <a:gd name="connsiteX4" fmla="*/ 189459 w 1029476"/>
                <a:gd name="connsiteY4" fmla="*/ 64472 h 156504"/>
                <a:gd name="connsiteX5" fmla="*/ 296403 w 1029476"/>
                <a:gd name="connsiteY5" fmla="*/ 74560 h 156504"/>
                <a:gd name="connsiteX6" fmla="*/ 400976 w 1029476"/>
                <a:gd name="connsiteY6" fmla="*/ 81643 h 156504"/>
                <a:gd name="connsiteX7" fmla="*/ 513701 w 1029476"/>
                <a:gd name="connsiteY7" fmla="*/ 87583 h 156504"/>
                <a:gd name="connsiteX8" fmla="*/ 703392 w 1029476"/>
                <a:gd name="connsiteY8" fmla="*/ 88913 h 156504"/>
                <a:gd name="connsiteX9" fmla="*/ 803744 w 1029476"/>
                <a:gd name="connsiteY9" fmla="*/ 80197 h 156504"/>
                <a:gd name="connsiteX10" fmla="*/ 955466 w 1029476"/>
                <a:gd name="connsiteY10" fmla="*/ 44150 h 156504"/>
                <a:gd name="connsiteX11" fmla="*/ 983289 w 1029476"/>
                <a:gd name="connsiteY11" fmla="*/ 28728 h 156504"/>
                <a:gd name="connsiteX12" fmla="*/ 985269 w 1029476"/>
                <a:gd name="connsiteY12" fmla="*/ 21862 h 156504"/>
                <a:gd name="connsiteX13" fmla="*/ 995748 w 1029476"/>
                <a:gd name="connsiteY13" fmla="*/ 6686 h 156504"/>
                <a:gd name="connsiteX14" fmla="*/ 1016966 w 1029476"/>
                <a:gd name="connsiteY14" fmla="*/ 11744 h 156504"/>
                <a:gd name="connsiteX15" fmla="*/ 1028862 w 1029476"/>
                <a:gd name="connsiteY15" fmla="*/ 34726 h 156504"/>
                <a:gd name="connsiteX16" fmla="*/ 1001775 w 1029476"/>
                <a:gd name="connsiteY16" fmla="*/ 74344 h 156504"/>
                <a:gd name="connsiteX17" fmla="*/ 938887 w 1029476"/>
                <a:gd name="connsiteY17" fmla="*/ 102384 h 156504"/>
                <a:gd name="connsiteX18" fmla="*/ 783336 w 1029476"/>
                <a:gd name="connsiteY18" fmla="*/ 140094 h 156504"/>
                <a:gd name="connsiteX19" fmla="*/ 677939 w 1029476"/>
                <a:gd name="connsiteY19" fmla="*/ 151339 h 156504"/>
                <a:gd name="connsiteX20" fmla="*/ 523096 w 1029476"/>
                <a:gd name="connsiteY20" fmla="*/ 156340 h 156504"/>
                <a:gd name="connsiteX21" fmla="*/ 355577 w 1029476"/>
                <a:gd name="connsiteY21" fmla="*/ 149402 h 156504"/>
                <a:gd name="connsiteX22" fmla="*/ 208394 w 1029476"/>
                <a:gd name="connsiteY22" fmla="*/ 133561 h 156504"/>
                <a:gd name="connsiteX23" fmla="*/ 79365 w 1029476"/>
                <a:gd name="connsiteY23" fmla="*/ 100433 h 156504"/>
                <a:gd name="connsiteX24" fmla="*/ 16202 w 1029476"/>
                <a:gd name="connsiteY24" fmla="*/ 57375 h 156504"/>
                <a:gd name="connsiteX25" fmla="*/ 2081 w 1029476"/>
                <a:gd name="connsiteY25" fmla="*/ 31849 h 156504"/>
                <a:gd name="connsiteX26" fmla="*/ 23660 w 1029476"/>
                <a:gd name="connsiteY26" fmla="*/ 109 h 156504"/>
                <a:gd name="connsiteX27" fmla="*/ 43101 w 1029476"/>
                <a:gd name="connsiteY27" fmla="*/ 66 h 156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1029476" h="156504">
                  <a:moveTo>
                    <a:pt x="43101" y="66"/>
                  </a:moveTo>
                  <a:cubicBezTo>
                    <a:pt x="39776" y="4402"/>
                    <a:pt x="37348" y="8088"/>
                    <a:pt x="34400" y="11282"/>
                  </a:cubicBezTo>
                  <a:cubicBezTo>
                    <a:pt x="31639" y="14274"/>
                    <a:pt x="32159" y="16124"/>
                    <a:pt x="34862" y="18942"/>
                  </a:cubicBezTo>
                  <a:cubicBezTo>
                    <a:pt x="47943" y="32688"/>
                    <a:pt x="64883" y="38961"/>
                    <a:pt x="82415" y="44208"/>
                  </a:cubicBezTo>
                  <a:cubicBezTo>
                    <a:pt x="117393" y="54672"/>
                    <a:pt x="153209" y="60511"/>
                    <a:pt x="189459" y="64472"/>
                  </a:cubicBezTo>
                  <a:cubicBezTo>
                    <a:pt x="225059" y="68345"/>
                    <a:pt x="260731" y="71569"/>
                    <a:pt x="296403" y="74560"/>
                  </a:cubicBezTo>
                  <a:cubicBezTo>
                    <a:pt x="331208" y="77480"/>
                    <a:pt x="366099" y="79561"/>
                    <a:pt x="400976" y="81643"/>
                  </a:cubicBezTo>
                  <a:cubicBezTo>
                    <a:pt x="438541" y="83883"/>
                    <a:pt x="476106" y="86109"/>
                    <a:pt x="513701" y="87583"/>
                  </a:cubicBezTo>
                  <a:cubicBezTo>
                    <a:pt x="576907" y="90055"/>
                    <a:pt x="640099" y="92194"/>
                    <a:pt x="703392" y="88913"/>
                  </a:cubicBezTo>
                  <a:cubicBezTo>
                    <a:pt x="736968" y="87179"/>
                    <a:pt x="770501" y="85198"/>
                    <a:pt x="803744" y="80197"/>
                  </a:cubicBezTo>
                  <a:cubicBezTo>
                    <a:pt x="855315" y="72450"/>
                    <a:pt x="906337" y="62159"/>
                    <a:pt x="955466" y="44150"/>
                  </a:cubicBezTo>
                  <a:cubicBezTo>
                    <a:pt x="965482" y="40479"/>
                    <a:pt x="974906" y="35550"/>
                    <a:pt x="983289" y="28728"/>
                  </a:cubicBezTo>
                  <a:cubicBezTo>
                    <a:pt x="985804" y="26675"/>
                    <a:pt x="987061" y="25490"/>
                    <a:pt x="985269" y="21862"/>
                  </a:cubicBezTo>
                  <a:cubicBezTo>
                    <a:pt x="981078" y="13349"/>
                    <a:pt x="986122" y="6266"/>
                    <a:pt x="995748" y="6686"/>
                  </a:cubicBezTo>
                  <a:cubicBezTo>
                    <a:pt x="1003105" y="7004"/>
                    <a:pt x="1010202" y="8767"/>
                    <a:pt x="1016966" y="11744"/>
                  </a:cubicBezTo>
                  <a:cubicBezTo>
                    <a:pt x="1027561" y="16398"/>
                    <a:pt x="1031030" y="23380"/>
                    <a:pt x="1028862" y="34726"/>
                  </a:cubicBezTo>
                  <a:cubicBezTo>
                    <a:pt x="1025566" y="51911"/>
                    <a:pt x="1015709" y="64501"/>
                    <a:pt x="1001775" y="74344"/>
                  </a:cubicBezTo>
                  <a:cubicBezTo>
                    <a:pt x="982667" y="87844"/>
                    <a:pt x="960914" y="95359"/>
                    <a:pt x="938887" y="102384"/>
                  </a:cubicBezTo>
                  <a:cubicBezTo>
                    <a:pt x="887923" y="118659"/>
                    <a:pt x="836077" y="131306"/>
                    <a:pt x="783336" y="140094"/>
                  </a:cubicBezTo>
                  <a:cubicBezTo>
                    <a:pt x="748459" y="145919"/>
                    <a:pt x="713220" y="148723"/>
                    <a:pt x="677939" y="151339"/>
                  </a:cubicBezTo>
                  <a:cubicBezTo>
                    <a:pt x="626368" y="155169"/>
                    <a:pt x="574782" y="157106"/>
                    <a:pt x="523096" y="156340"/>
                  </a:cubicBezTo>
                  <a:cubicBezTo>
                    <a:pt x="467203" y="155516"/>
                    <a:pt x="411325" y="153478"/>
                    <a:pt x="355577" y="149402"/>
                  </a:cubicBezTo>
                  <a:cubicBezTo>
                    <a:pt x="306347" y="145803"/>
                    <a:pt x="257233" y="140874"/>
                    <a:pt x="208394" y="133561"/>
                  </a:cubicBezTo>
                  <a:cubicBezTo>
                    <a:pt x="164281" y="126955"/>
                    <a:pt x="120544" y="118558"/>
                    <a:pt x="79365" y="100433"/>
                  </a:cubicBezTo>
                  <a:cubicBezTo>
                    <a:pt x="55661" y="89997"/>
                    <a:pt x="32694" y="78405"/>
                    <a:pt x="16202" y="57375"/>
                  </a:cubicBezTo>
                  <a:cubicBezTo>
                    <a:pt x="10132" y="49628"/>
                    <a:pt x="5449" y="41085"/>
                    <a:pt x="2081" y="31849"/>
                  </a:cubicBezTo>
                  <a:cubicBezTo>
                    <a:pt x="-4394" y="14071"/>
                    <a:pt x="4639" y="760"/>
                    <a:pt x="23660" y="109"/>
                  </a:cubicBezTo>
                  <a:cubicBezTo>
                    <a:pt x="29673" y="-108"/>
                    <a:pt x="35686" y="66"/>
                    <a:pt x="43101" y="66"/>
                  </a:cubicBezTo>
                  <a:close/>
                </a:path>
              </a:pathLst>
            </a:custGeom>
            <a:grpFill/>
            <a:ln w="14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9058988-683B-EDC3-FC62-52EB81A25B8C}"/>
                </a:ext>
              </a:extLst>
            </p:cNvPr>
            <p:cNvSpPr/>
            <p:nvPr/>
          </p:nvSpPr>
          <p:spPr>
            <a:xfrm>
              <a:off x="-9958696" y="2848811"/>
              <a:ext cx="121930" cy="532029"/>
            </a:xfrm>
            <a:custGeom>
              <a:avLst/>
              <a:gdLst>
                <a:gd name="connsiteX0" fmla="*/ 121571 w 121930"/>
                <a:gd name="connsiteY0" fmla="*/ 127930 h 532029"/>
                <a:gd name="connsiteX1" fmla="*/ 116136 w 121930"/>
                <a:gd name="connsiteY1" fmla="*/ 258159 h 532029"/>
                <a:gd name="connsiteX2" fmla="*/ 48521 w 121930"/>
                <a:gd name="connsiteY2" fmla="*/ 479735 h 532029"/>
                <a:gd name="connsiteX3" fmla="*/ 26219 w 121930"/>
                <a:gd name="connsiteY3" fmla="*/ 520610 h 532029"/>
                <a:gd name="connsiteX4" fmla="*/ 18082 w 121930"/>
                <a:gd name="connsiteY4" fmla="*/ 529282 h 532029"/>
                <a:gd name="connsiteX5" fmla="*/ 318 w 121930"/>
                <a:gd name="connsiteY5" fmla="*/ 521289 h 532029"/>
                <a:gd name="connsiteX6" fmla="*/ 3498 w 121930"/>
                <a:gd name="connsiteY6" fmla="*/ 497050 h 532029"/>
                <a:gd name="connsiteX7" fmla="*/ 42191 w 121930"/>
                <a:gd name="connsiteY7" fmla="*/ 376896 h 532029"/>
                <a:gd name="connsiteX8" fmla="*/ 76663 w 121930"/>
                <a:gd name="connsiteY8" fmla="*/ 216488 h 532029"/>
                <a:gd name="connsiteX9" fmla="*/ 90582 w 121930"/>
                <a:gd name="connsiteY9" fmla="*/ 97968 h 532029"/>
                <a:gd name="connsiteX10" fmla="*/ 95034 w 121930"/>
                <a:gd name="connsiteY10" fmla="*/ 31365 h 532029"/>
                <a:gd name="connsiteX11" fmla="*/ 96363 w 121930"/>
                <a:gd name="connsiteY11" fmla="*/ 10045 h 532029"/>
                <a:gd name="connsiteX12" fmla="*/ 104906 w 121930"/>
                <a:gd name="connsiteY12" fmla="*/ 43 h 532029"/>
                <a:gd name="connsiteX13" fmla="*/ 114850 w 121930"/>
                <a:gd name="connsiteY13" fmla="*/ 9511 h 532029"/>
                <a:gd name="connsiteX14" fmla="*/ 117423 w 121930"/>
                <a:gd name="connsiteY14" fmla="*/ 36077 h 532029"/>
                <a:gd name="connsiteX15" fmla="*/ 121571 w 121930"/>
                <a:gd name="connsiteY15" fmla="*/ 127930 h 532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1930" h="532029">
                  <a:moveTo>
                    <a:pt x="121571" y="127930"/>
                  </a:moveTo>
                  <a:cubicBezTo>
                    <a:pt x="123060" y="170251"/>
                    <a:pt x="119663" y="214234"/>
                    <a:pt x="116136" y="258159"/>
                  </a:cubicBezTo>
                  <a:cubicBezTo>
                    <a:pt x="109805" y="336917"/>
                    <a:pt x="86636" y="410631"/>
                    <a:pt x="48521" y="479735"/>
                  </a:cubicBezTo>
                  <a:cubicBezTo>
                    <a:pt x="41034" y="493321"/>
                    <a:pt x="33706" y="507009"/>
                    <a:pt x="26219" y="520610"/>
                  </a:cubicBezTo>
                  <a:cubicBezTo>
                    <a:pt x="24268" y="524166"/>
                    <a:pt x="21478" y="526999"/>
                    <a:pt x="18082" y="529282"/>
                  </a:cubicBezTo>
                  <a:cubicBezTo>
                    <a:pt x="9554" y="535006"/>
                    <a:pt x="1576" y="531523"/>
                    <a:pt x="318" y="521289"/>
                  </a:cubicBezTo>
                  <a:cubicBezTo>
                    <a:pt x="-708" y="512964"/>
                    <a:pt x="853" y="504957"/>
                    <a:pt x="3498" y="497050"/>
                  </a:cubicBezTo>
                  <a:cubicBezTo>
                    <a:pt x="16853" y="457144"/>
                    <a:pt x="29905" y="417150"/>
                    <a:pt x="42191" y="376896"/>
                  </a:cubicBezTo>
                  <a:cubicBezTo>
                    <a:pt x="58220" y="324386"/>
                    <a:pt x="69841" y="271008"/>
                    <a:pt x="76663" y="216488"/>
                  </a:cubicBezTo>
                  <a:cubicBezTo>
                    <a:pt x="81606" y="177015"/>
                    <a:pt x="86665" y="137542"/>
                    <a:pt x="90582" y="97968"/>
                  </a:cubicBezTo>
                  <a:cubicBezTo>
                    <a:pt x="92779" y="75839"/>
                    <a:pt x="93603" y="53566"/>
                    <a:pt x="95034" y="31365"/>
                  </a:cubicBezTo>
                  <a:cubicBezTo>
                    <a:pt x="95496" y="24253"/>
                    <a:pt x="95973" y="17157"/>
                    <a:pt x="96363" y="10045"/>
                  </a:cubicBezTo>
                  <a:cubicBezTo>
                    <a:pt x="96681" y="4510"/>
                    <a:pt x="98965" y="593"/>
                    <a:pt x="104906" y="43"/>
                  </a:cubicBezTo>
                  <a:cubicBezTo>
                    <a:pt x="110167" y="-448"/>
                    <a:pt x="114127" y="3267"/>
                    <a:pt x="114850" y="9511"/>
                  </a:cubicBezTo>
                  <a:cubicBezTo>
                    <a:pt x="115876" y="18342"/>
                    <a:pt x="116815" y="27202"/>
                    <a:pt x="117423" y="36077"/>
                  </a:cubicBezTo>
                  <a:cubicBezTo>
                    <a:pt x="119461" y="66039"/>
                    <a:pt x="122554" y="95973"/>
                    <a:pt x="121571" y="127930"/>
                  </a:cubicBezTo>
                  <a:close/>
                </a:path>
              </a:pathLst>
            </a:custGeom>
            <a:grpFill/>
            <a:ln w="14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6D6728E-7685-830A-9520-54A3E04EDE15}"/>
                </a:ext>
              </a:extLst>
            </p:cNvPr>
            <p:cNvSpPr/>
            <p:nvPr/>
          </p:nvSpPr>
          <p:spPr>
            <a:xfrm>
              <a:off x="-10754082" y="2877010"/>
              <a:ext cx="144479" cy="478585"/>
            </a:xfrm>
            <a:custGeom>
              <a:avLst/>
              <a:gdLst>
                <a:gd name="connsiteX0" fmla="*/ 18771 w 144479"/>
                <a:gd name="connsiteY0" fmla="*/ 0 h 478585"/>
                <a:gd name="connsiteX1" fmla="*/ 36622 w 144479"/>
                <a:gd name="connsiteY1" fmla="*/ 115428 h 478585"/>
                <a:gd name="connsiteX2" fmla="*/ 59574 w 144479"/>
                <a:gd name="connsiteY2" fmla="*/ 217934 h 478585"/>
                <a:gd name="connsiteX3" fmla="*/ 122347 w 144479"/>
                <a:gd name="connsiteY3" fmla="*/ 395079 h 478585"/>
                <a:gd name="connsiteX4" fmla="*/ 139547 w 144479"/>
                <a:gd name="connsiteY4" fmla="*/ 440392 h 478585"/>
                <a:gd name="connsiteX5" fmla="*/ 144331 w 144479"/>
                <a:gd name="connsiteY5" fmla="*/ 467189 h 478585"/>
                <a:gd name="connsiteX6" fmla="*/ 139056 w 144479"/>
                <a:gd name="connsiteY6" fmla="*/ 477668 h 478585"/>
                <a:gd name="connsiteX7" fmla="*/ 126929 w 144479"/>
                <a:gd name="connsiteY7" fmla="*/ 474734 h 478585"/>
                <a:gd name="connsiteX8" fmla="*/ 109714 w 144479"/>
                <a:gd name="connsiteY8" fmla="*/ 451073 h 478585"/>
                <a:gd name="connsiteX9" fmla="*/ 38920 w 144479"/>
                <a:gd name="connsiteY9" fmla="*/ 308906 h 478585"/>
                <a:gd name="connsiteX10" fmla="*/ 6500 w 144479"/>
                <a:gd name="connsiteY10" fmla="*/ 181207 h 478585"/>
                <a:gd name="connsiteX11" fmla="*/ 126 w 144479"/>
                <a:gd name="connsiteY11" fmla="*/ 63250 h 478585"/>
                <a:gd name="connsiteX12" fmla="*/ 1571 w 144479"/>
                <a:gd name="connsiteY12" fmla="*/ 15841 h 478585"/>
                <a:gd name="connsiteX13" fmla="*/ 18771 w 144479"/>
                <a:gd name="connsiteY13" fmla="*/ 0 h 478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4479" h="478585">
                  <a:moveTo>
                    <a:pt x="18771" y="0"/>
                  </a:moveTo>
                  <a:cubicBezTo>
                    <a:pt x="18381" y="39820"/>
                    <a:pt x="28267" y="77516"/>
                    <a:pt x="36622" y="115428"/>
                  </a:cubicBezTo>
                  <a:cubicBezTo>
                    <a:pt x="44167" y="149625"/>
                    <a:pt x="49934" y="184228"/>
                    <a:pt x="59574" y="217934"/>
                  </a:cubicBezTo>
                  <a:cubicBezTo>
                    <a:pt x="76832" y="278278"/>
                    <a:pt x="99987" y="336541"/>
                    <a:pt x="122347" y="395079"/>
                  </a:cubicBezTo>
                  <a:cubicBezTo>
                    <a:pt x="128114" y="410169"/>
                    <a:pt x="133924" y="425259"/>
                    <a:pt x="139547" y="440392"/>
                  </a:cubicBezTo>
                  <a:cubicBezTo>
                    <a:pt x="142741" y="449006"/>
                    <a:pt x="143059" y="458199"/>
                    <a:pt x="144331" y="467189"/>
                  </a:cubicBezTo>
                  <a:cubicBezTo>
                    <a:pt x="144982" y="471756"/>
                    <a:pt x="143536" y="475702"/>
                    <a:pt x="139056" y="477668"/>
                  </a:cubicBezTo>
                  <a:cubicBezTo>
                    <a:pt x="134430" y="479691"/>
                    <a:pt x="130268" y="478217"/>
                    <a:pt x="126929" y="474734"/>
                  </a:cubicBezTo>
                  <a:cubicBezTo>
                    <a:pt x="120121" y="467637"/>
                    <a:pt x="114455" y="459644"/>
                    <a:pt x="109714" y="451073"/>
                  </a:cubicBezTo>
                  <a:cubicBezTo>
                    <a:pt x="84102" y="404691"/>
                    <a:pt x="59256" y="357904"/>
                    <a:pt x="38920" y="308906"/>
                  </a:cubicBezTo>
                  <a:cubicBezTo>
                    <a:pt x="21908" y="267944"/>
                    <a:pt x="9969" y="225696"/>
                    <a:pt x="6500" y="181207"/>
                  </a:cubicBezTo>
                  <a:cubicBezTo>
                    <a:pt x="3436" y="141936"/>
                    <a:pt x="-785" y="102737"/>
                    <a:pt x="126" y="63250"/>
                  </a:cubicBezTo>
                  <a:cubicBezTo>
                    <a:pt x="502" y="47437"/>
                    <a:pt x="1022" y="31639"/>
                    <a:pt x="1571" y="15841"/>
                  </a:cubicBezTo>
                  <a:cubicBezTo>
                    <a:pt x="1904" y="6634"/>
                    <a:pt x="5170" y="3628"/>
                    <a:pt x="18771" y="0"/>
                  </a:cubicBezTo>
                  <a:close/>
                </a:path>
              </a:pathLst>
            </a:custGeom>
            <a:grpFill/>
            <a:ln w="14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9" name="Graphic 21">
              <a:extLst>
                <a:ext uri="{FF2B5EF4-FFF2-40B4-BE49-F238E27FC236}">
                  <a16:creationId xmlns:a16="http://schemas.microsoft.com/office/drawing/2014/main" id="{D346C32E-4B4A-F0D9-0055-CF9ABF9FBEDD}"/>
                </a:ext>
              </a:extLst>
            </p:cNvPr>
            <p:cNvGrpSpPr/>
            <p:nvPr/>
          </p:nvGrpSpPr>
          <p:grpSpPr>
            <a:xfrm>
              <a:off x="-10885048" y="2617728"/>
              <a:ext cx="1209806" cy="220382"/>
              <a:chOff x="-10885048" y="2617728"/>
              <a:chExt cx="1209806" cy="220382"/>
            </a:xfrm>
            <a:grpFill/>
          </p:grpSpPr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2B4456A6-8485-B759-9CF2-7BC738CEFA89}"/>
                  </a:ext>
                </a:extLst>
              </p:cNvPr>
              <p:cNvSpPr/>
              <p:nvPr/>
            </p:nvSpPr>
            <p:spPr>
              <a:xfrm>
                <a:off x="-10885048" y="2617728"/>
                <a:ext cx="1209806" cy="220382"/>
              </a:xfrm>
              <a:custGeom>
                <a:avLst/>
                <a:gdLst>
                  <a:gd name="connsiteX0" fmla="*/ 1197461 w 1209806"/>
                  <a:gd name="connsiteY0" fmla="*/ 93931 h 220382"/>
                  <a:gd name="connsiteX1" fmla="*/ 1188268 w 1209806"/>
                  <a:gd name="connsiteY1" fmla="*/ 87702 h 220382"/>
                  <a:gd name="connsiteX2" fmla="*/ 1171401 w 1209806"/>
                  <a:gd name="connsiteY2" fmla="*/ 76052 h 220382"/>
                  <a:gd name="connsiteX3" fmla="*/ 1060165 w 1209806"/>
                  <a:gd name="connsiteY3" fmla="*/ 49775 h 220382"/>
                  <a:gd name="connsiteX4" fmla="*/ 812398 w 1209806"/>
                  <a:gd name="connsiteY4" fmla="*/ 10677 h 220382"/>
                  <a:gd name="connsiteX5" fmla="*/ 702477 w 1209806"/>
                  <a:gd name="connsiteY5" fmla="*/ 3479 h 220382"/>
                  <a:gd name="connsiteX6" fmla="*/ 528136 w 1209806"/>
                  <a:gd name="connsiteY6" fmla="*/ 10 h 220382"/>
                  <a:gd name="connsiteX7" fmla="*/ 449334 w 1209806"/>
                  <a:gd name="connsiteY7" fmla="*/ 2309 h 220382"/>
                  <a:gd name="connsiteX8" fmla="*/ 318701 w 1209806"/>
                  <a:gd name="connsiteY8" fmla="*/ 9536 h 220382"/>
                  <a:gd name="connsiteX9" fmla="*/ 199371 w 1209806"/>
                  <a:gd name="connsiteY9" fmla="*/ 22385 h 220382"/>
                  <a:gd name="connsiteX10" fmla="*/ 76861 w 1209806"/>
                  <a:gd name="connsiteY10" fmla="*/ 47014 h 220382"/>
                  <a:gd name="connsiteX11" fmla="*/ 19393 w 1209806"/>
                  <a:gd name="connsiteY11" fmla="*/ 72222 h 220382"/>
                  <a:gd name="connsiteX12" fmla="*/ 386 w 1209806"/>
                  <a:gd name="connsiteY12" fmla="*/ 108761 h 220382"/>
                  <a:gd name="connsiteX13" fmla="*/ 17702 w 1209806"/>
                  <a:gd name="connsiteY13" fmla="*/ 144895 h 220382"/>
                  <a:gd name="connsiteX14" fmla="*/ 73175 w 1209806"/>
                  <a:gd name="connsiteY14" fmla="*/ 176130 h 220382"/>
                  <a:gd name="connsiteX15" fmla="*/ 215415 w 1209806"/>
                  <a:gd name="connsiteY15" fmla="*/ 200397 h 220382"/>
                  <a:gd name="connsiteX16" fmla="*/ 333878 w 1209806"/>
                  <a:gd name="connsiteY16" fmla="*/ 209388 h 220382"/>
                  <a:gd name="connsiteX17" fmla="*/ 441992 w 1209806"/>
                  <a:gd name="connsiteY17" fmla="*/ 213941 h 220382"/>
                  <a:gd name="connsiteX18" fmla="*/ 635629 w 1209806"/>
                  <a:gd name="connsiteY18" fmla="*/ 220185 h 220382"/>
                  <a:gd name="connsiteX19" fmla="*/ 661024 w 1209806"/>
                  <a:gd name="connsiteY19" fmla="*/ 220185 h 220382"/>
                  <a:gd name="connsiteX20" fmla="*/ 993981 w 1209806"/>
                  <a:gd name="connsiteY20" fmla="*/ 209532 h 220382"/>
                  <a:gd name="connsiteX21" fmla="*/ 1111158 w 1209806"/>
                  <a:gd name="connsiteY21" fmla="*/ 188675 h 220382"/>
                  <a:gd name="connsiteX22" fmla="*/ 1183585 w 1209806"/>
                  <a:gd name="connsiteY22" fmla="*/ 156588 h 220382"/>
                  <a:gd name="connsiteX23" fmla="*/ 1209804 w 1209806"/>
                  <a:gd name="connsiteY23" fmla="*/ 108616 h 220382"/>
                  <a:gd name="connsiteX24" fmla="*/ 1197461 w 1209806"/>
                  <a:gd name="connsiteY24" fmla="*/ 93931 h 220382"/>
                  <a:gd name="connsiteX25" fmla="*/ 1137753 w 1209806"/>
                  <a:gd name="connsiteY25" fmla="*/ 127970 h 220382"/>
                  <a:gd name="connsiteX26" fmla="*/ 1021862 w 1209806"/>
                  <a:gd name="connsiteY26" fmla="*/ 148335 h 220382"/>
                  <a:gd name="connsiteX27" fmla="*/ 900812 w 1209806"/>
                  <a:gd name="connsiteY27" fmla="*/ 158453 h 220382"/>
                  <a:gd name="connsiteX28" fmla="*/ 807368 w 1209806"/>
                  <a:gd name="connsiteY28" fmla="*/ 162731 h 220382"/>
                  <a:gd name="connsiteX29" fmla="*/ 558778 w 1209806"/>
                  <a:gd name="connsiteY29" fmla="*/ 164740 h 220382"/>
                  <a:gd name="connsiteX30" fmla="*/ 365083 w 1209806"/>
                  <a:gd name="connsiteY30" fmla="*/ 158669 h 220382"/>
                  <a:gd name="connsiteX31" fmla="*/ 221297 w 1209806"/>
                  <a:gd name="connsiteY31" fmla="*/ 147959 h 220382"/>
                  <a:gd name="connsiteX32" fmla="*/ 89797 w 1209806"/>
                  <a:gd name="connsiteY32" fmla="*/ 124111 h 220382"/>
                  <a:gd name="connsiteX33" fmla="*/ 63997 w 1209806"/>
                  <a:gd name="connsiteY33" fmla="*/ 114108 h 220382"/>
                  <a:gd name="connsiteX34" fmla="*/ 140501 w 1209806"/>
                  <a:gd name="connsiteY34" fmla="*/ 92110 h 220382"/>
                  <a:gd name="connsiteX35" fmla="*/ 282090 w 1209806"/>
                  <a:gd name="connsiteY35" fmla="*/ 70863 h 220382"/>
                  <a:gd name="connsiteX36" fmla="*/ 451835 w 1209806"/>
                  <a:gd name="connsiteY36" fmla="*/ 58129 h 220382"/>
                  <a:gd name="connsiteX37" fmla="*/ 745102 w 1209806"/>
                  <a:gd name="connsiteY37" fmla="*/ 53489 h 220382"/>
                  <a:gd name="connsiteX38" fmla="*/ 891952 w 1209806"/>
                  <a:gd name="connsiteY38" fmla="*/ 59358 h 220382"/>
                  <a:gd name="connsiteX39" fmla="*/ 975177 w 1209806"/>
                  <a:gd name="connsiteY39" fmla="*/ 65414 h 220382"/>
                  <a:gd name="connsiteX40" fmla="*/ 1055236 w 1209806"/>
                  <a:gd name="connsiteY40" fmla="*/ 75257 h 220382"/>
                  <a:gd name="connsiteX41" fmla="*/ 1181446 w 1209806"/>
                  <a:gd name="connsiteY41" fmla="*/ 94928 h 220382"/>
                  <a:gd name="connsiteX42" fmla="*/ 1137753 w 1209806"/>
                  <a:gd name="connsiteY42" fmla="*/ 127970 h 220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209806" h="220382">
                    <a:moveTo>
                      <a:pt x="1197461" y="93931"/>
                    </a:moveTo>
                    <a:cubicBezTo>
                      <a:pt x="1192749" y="93497"/>
                      <a:pt x="1190277" y="91402"/>
                      <a:pt x="1188268" y="87702"/>
                    </a:cubicBezTo>
                    <a:cubicBezTo>
                      <a:pt x="1184626" y="80966"/>
                      <a:pt x="1178816" y="77757"/>
                      <a:pt x="1171401" y="76052"/>
                    </a:cubicBezTo>
                    <a:cubicBezTo>
                      <a:pt x="1134269" y="67495"/>
                      <a:pt x="1097181" y="58808"/>
                      <a:pt x="1060165" y="49775"/>
                    </a:cubicBezTo>
                    <a:cubicBezTo>
                      <a:pt x="978645" y="29901"/>
                      <a:pt x="895898" y="17774"/>
                      <a:pt x="812398" y="10677"/>
                    </a:cubicBezTo>
                    <a:cubicBezTo>
                      <a:pt x="775816" y="7570"/>
                      <a:pt x="739190" y="4896"/>
                      <a:pt x="702477" y="3479"/>
                    </a:cubicBezTo>
                    <a:cubicBezTo>
                      <a:pt x="644388" y="1225"/>
                      <a:pt x="586269" y="-134"/>
                      <a:pt x="528136" y="10"/>
                    </a:cubicBezTo>
                    <a:cubicBezTo>
                      <a:pt x="501874" y="83"/>
                      <a:pt x="475611" y="2020"/>
                      <a:pt x="449334" y="2309"/>
                    </a:cubicBezTo>
                    <a:cubicBezTo>
                      <a:pt x="405670" y="2786"/>
                      <a:pt x="362149" y="5980"/>
                      <a:pt x="318701" y="9536"/>
                    </a:cubicBezTo>
                    <a:cubicBezTo>
                      <a:pt x="278838" y="12802"/>
                      <a:pt x="238974" y="16329"/>
                      <a:pt x="199371" y="22385"/>
                    </a:cubicBezTo>
                    <a:cubicBezTo>
                      <a:pt x="158134" y="28687"/>
                      <a:pt x="116999" y="35480"/>
                      <a:pt x="76861" y="47014"/>
                    </a:cubicBezTo>
                    <a:cubicBezTo>
                      <a:pt x="56655" y="52825"/>
                      <a:pt x="36304" y="58881"/>
                      <a:pt x="19393" y="72222"/>
                    </a:cubicBezTo>
                    <a:cubicBezTo>
                      <a:pt x="7671" y="81457"/>
                      <a:pt x="-2086" y="92399"/>
                      <a:pt x="386" y="108761"/>
                    </a:cubicBezTo>
                    <a:cubicBezTo>
                      <a:pt x="2439" y="122376"/>
                      <a:pt x="8610" y="134445"/>
                      <a:pt x="17702" y="144895"/>
                    </a:cubicBezTo>
                    <a:cubicBezTo>
                      <a:pt x="32473" y="161893"/>
                      <a:pt x="52174" y="170334"/>
                      <a:pt x="73175" y="176130"/>
                    </a:cubicBezTo>
                    <a:cubicBezTo>
                      <a:pt x="119760" y="188993"/>
                      <a:pt x="167486" y="195209"/>
                      <a:pt x="215415" y="200397"/>
                    </a:cubicBezTo>
                    <a:cubicBezTo>
                      <a:pt x="254816" y="204661"/>
                      <a:pt x="294318" y="207335"/>
                      <a:pt x="333878" y="209388"/>
                    </a:cubicBezTo>
                    <a:cubicBezTo>
                      <a:pt x="369896" y="211267"/>
                      <a:pt x="405959" y="212495"/>
                      <a:pt x="441992" y="213941"/>
                    </a:cubicBezTo>
                    <a:cubicBezTo>
                      <a:pt x="506528" y="216528"/>
                      <a:pt x="571049" y="219231"/>
                      <a:pt x="635629" y="220185"/>
                    </a:cubicBezTo>
                    <a:cubicBezTo>
                      <a:pt x="644099" y="220185"/>
                      <a:pt x="652554" y="220141"/>
                      <a:pt x="661024" y="220185"/>
                    </a:cubicBezTo>
                    <a:cubicBezTo>
                      <a:pt x="772145" y="220763"/>
                      <a:pt x="883251" y="220806"/>
                      <a:pt x="993981" y="209532"/>
                    </a:cubicBezTo>
                    <a:cubicBezTo>
                      <a:pt x="1033541" y="205500"/>
                      <a:pt x="1072696" y="199111"/>
                      <a:pt x="1111158" y="188675"/>
                    </a:cubicBezTo>
                    <a:cubicBezTo>
                      <a:pt x="1136972" y="181665"/>
                      <a:pt x="1162179" y="173398"/>
                      <a:pt x="1183585" y="156588"/>
                    </a:cubicBezTo>
                    <a:cubicBezTo>
                      <a:pt x="1199152" y="144375"/>
                      <a:pt x="1209443" y="129126"/>
                      <a:pt x="1209804" y="108616"/>
                    </a:cubicBezTo>
                    <a:cubicBezTo>
                      <a:pt x="1209920" y="100536"/>
                      <a:pt x="1205309" y="94668"/>
                      <a:pt x="1197461" y="93931"/>
                    </a:cubicBezTo>
                    <a:close/>
                    <a:moveTo>
                      <a:pt x="1137753" y="127970"/>
                    </a:moveTo>
                    <a:cubicBezTo>
                      <a:pt x="1099811" y="138478"/>
                      <a:pt x="1060931" y="143941"/>
                      <a:pt x="1021862" y="148335"/>
                    </a:cubicBezTo>
                    <a:cubicBezTo>
                      <a:pt x="981608" y="152873"/>
                      <a:pt x="941239" y="155981"/>
                      <a:pt x="900812" y="158453"/>
                    </a:cubicBezTo>
                    <a:cubicBezTo>
                      <a:pt x="869693" y="160361"/>
                      <a:pt x="838531" y="161531"/>
                      <a:pt x="807368" y="162731"/>
                    </a:cubicBezTo>
                    <a:cubicBezTo>
                      <a:pt x="724534" y="165911"/>
                      <a:pt x="641656" y="165911"/>
                      <a:pt x="558778" y="164740"/>
                    </a:cubicBezTo>
                    <a:cubicBezTo>
                      <a:pt x="494184" y="163815"/>
                      <a:pt x="429605" y="161820"/>
                      <a:pt x="365083" y="158669"/>
                    </a:cubicBezTo>
                    <a:cubicBezTo>
                      <a:pt x="317082" y="156328"/>
                      <a:pt x="269038" y="153596"/>
                      <a:pt x="221297" y="147959"/>
                    </a:cubicBezTo>
                    <a:cubicBezTo>
                      <a:pt x="177011" y="142727"/>
                      <a:pt x="132811" y="136497"/>
                      <a:pt x="89797" y="124111"/>
                    </a:cubicBezTo>
                    <a:cubicBezTo>
                      <a:pt x="81125" y="121610"/>
                      <a:pt x="72510" y="118806"/>
                      <a:pt x="63997" y="114108"/>
                    </a:cubicBezTo>
                    <a:cubicBezTo>
                      <a:pt x="88959" y="103153"/>
                      <a:pt x="114773" y="97675"/>
                      <a:pt x="140501" y="92110"/>
                    </a:cubicBezTo>
                    <a:cubicBezTo>
                      <a:pt x="187215" y="82007"/>
                      <a:pt x="234609" y="75907"/>
                      <a:pt x="282090" y="70863"/>
                    </a:cubicBezTo>
                    <a:cubicBezTo>
                      <a:pt x="338517" y="64865"/>
                      <a:pt x="395162" y="61381"/>
                      <a:pt x="451835" y="58129"/>
                    </a:cubicBezTo>
                    <a:cubicBezTo>
                      <a:pt x="549557" y="52521"/>
                      <a:pt x="647322" y="52102"/>
                      <a:pt x="745102" y="53489"/>
                    </a:cubicBezTo>
                    <a:cubicBezTo>
                      <a:pt x="794071" y="54183"/>
                      <a:pt x="843040" y="56134"/>
                      <a:pt x="891952" y="59358"/>
                    </a:cubicBezTo>
                    <a:cubicBezTo>
                      <a:pt x="919718" y="61179"/>
                      <a:pt x="947512" y="62624"/>
                      <a:pt x="975177" y="65414"/>
                    </a:cubicBezTo>
                    <a:cubicBezTo>
                      <a:pt x="1001916" y="68117"/>
                      <a:pt x="1028540" y="72034"/>
                      <a:pt x="1055236" y="75257"/>
                    </a:cubicBezTo>
                    <a:cubicBezTo>
                      <a:pt x="1097788" y="80388"/>
                      <a:pt x="1139790" y="88945"/>
                      <a:pt x="1181446" y="94928"/>
                    </a:cubicBezTo>
                    <a:cubicBezTo>
                      <a:pt x="1175477" y="116927"/>
                      <a:pt x="1156528" y="122766"/>
                      <a:pt x="1137753" y="127970"/>
                    </a:cubicBezTo>
                    <a:close/>
                  </a:path>
                </a:pathLst>
              </a:custGeom>
              <a:grpFill/>
              <a:ln w="14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C2EDF5E7-E4A8-1A98-DB0B-DDC9DBF7FF82}"/>
                  </a:ext>
                </a:extLst>
              </p:cNvPr>
              <p:cNvSpPr/>
              <p:nvPr/>
            </p:nvSpPr>
            <p:spPr>
              <a:xfrm>
                <a:off x="-10663143" y="2688066"/>
                <a:ext cx="791427" cy="73714"/>
              </a:xfrm>
              <a:custGeom>
                <a:avLst/>
                <a:gdLst>
                  <a:gd name="connsiteX0" fmla="*/ 782469 w 791427"/>
                  <a:gd name="connsiteY0" fmla="*/ 33017 h 73714"/>
                  <a:gd name="connsiteX1" fmla="*/ 716170 w 791427"/>
                  <a:gd name="connsiteY1" fmla="*/ 16294 h 73714"/>
                  <a:gd name="connsiteX2" fmla="*/ 625328 w 791427"/>
                  <a:gd name="connsiteY2" fmla="*/ 6653 h 73714"/>
                  <a:gd name="connsiteX3" fmla="*/ 505260 w 791427"/>
                  <a:gd name="connsiteY3" fmla="*/ 785 h 73714"/>
                  <a:gd name="connsiteX4" fmla="*/ 295421 w 791427"/>
                  <a:gd name="connsiteY4" fmla="*/ 1681 h 73714"/>
                  <a:gd name="connsiteX5" fmla="*/ 194851 w 791427"/>
                  <a:gd name="connsiteY5" fmla="*/ 8749 h 73714"/>
                  <a:gd name="connsiteX6" fmla="*/ 116194 w 791427"/>
                  <a:gd name="connsiteY6" fmla="*/ 18939 h 73714"/>
                  <a:gd name="connsiteX7" fmla="*/ 11086 w 791427"/>
                  <a:gd name="connsiteY7" fmla="*/ 36197 h 73714"/>
                  <a:gd name="connsiteX8" fmla="*/ 0 w 791427"/>
                  <a:gd name="connsiteY8" fmla="*/ 47051 h 73714"/>
                  <a:gd name="connsiteX9" fmla="*/ 12098 w 791427"/>
                  <a:gd name="connsiteY9" fmla="*/ 59005 h 73714"/>
                  <a:gd name="connsiteX10" fmla="*/ 40369 w 791427"/>
                  <a:gd name="connsiteY10" fmla="*/ 63500 h 73714"/>
                  <a:gd name="connsiteX11" fmla="*/ 154034 w 791427"/>
                  <a:gd name="connsiteY11" fmla="*/ 72230 h 73714"/>
                  <a:gd name="connsiteX12" fmla="*/ 348480 w 791427"/>
                  <a:gd name="connsiteY12" fmla="*/ 71146 h 73714"/>
                  <a:gd name="connsiteX13" fmla="*/ 381868 w 791427"/>
                  <a:gd name="connsiteY13" fmla="*/ 71103 h 73714"/>
                  <a:gd name="connsiteX14" fmla="*/ 571632 w 791427"/>
                  <a:gd name="connsiteY14" fmla="*/ 68573 h 73714"/>
                  <a:gd name="connsiteX15" fmla="*/ 714493 w 791427"/>
                  <a:gd name="connsiteY15" fmla="*/ 64367 h 73714"/>
                  <a:gd name="connsiteX16" fmla="*/ 781717 w 791427"/>
                  <a:gd name="connsiteY16" fmla="*/ 54958 h 73714"/>
                  <a:gd name="connsiteX17" fmla="*/ 791401 w 791427"/>
                  <a:gd name="connsiteY17" fmla="*/ 44681 h 73714"/>
                  <a:gd name="connsiteX18" fmla="*/ 782469 w 791427"/>
                  <a:gd name="connsiteY18" fmla="*/ 33017 h 73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91427" h="73714">
                    <a:moveTo>
                      <a:pt x="782469" y="33017"/>
                    </a:moveTo>
                    <a:cubicBezTo>
                      <a:pt x="760730" y="26021"/>
                      <a:pt x="738703" y="20139"/>
                      <a:pt x="716170" y="16294"/>
                    </a:cubicBezTo>
                    <a:cubicBezTo>
                      <a:pt x="686091" y="11163"/>
                      <a:pt x="655724" y="8922"/>
                      <a:pt x="625328" y="6653"/>
                    </a:cubicBezTo>
                    <a:cubicBezTo>
                      <a:pt x="585349" y="3661"/>
                      <a:pt x="545312" y="1305"/>
                      <a:pt x="505260" y="785"/>
                    </a:cubicBezTo>
                    <a:cubicBezTo>
                      <a:pt x="435318" y="-111"/>
                      <a:pt x="365362" y="-704"/>
                      <a:pt x="295421" y="1681"/>
                    </a:cubicBezTo>
                    <a:cubicBezTo>
                      <a:pt x="261801" y="2823"/>
                      <a:pt x="228341" y="5959"/>
                      <a:pt x="194851" y="8749"/>
                    </a:cubicBezTo>
                    <a:cubicBezTo>
                      <a:pt x="168502" y="10932"/>
                      <a:pt x="142297" y="14646"/>
                      <a:pt x="116194" y="18939"/>
                    </a:cubicBezTo>
                    <a:cubicBezTo>
                      <a:pt x="81158" y="24706"/>
                      <a:pt x="46108" y="30343"/>
                      <a:pt x="11086" y="36197"/>
                    </a:cubicBezTo>
                    <a:cubicBezTo>
                      <a:pt x="3180" y="37526"/>
                      <a:pt x="-29" y="41010"/>
                      <a:pt x="0" y="47051"/>
                    </a:cubicBezTo>
                    <a:cubicBezTo>
                      <a:pt x="29" y="53151"/>
                      <a:pt x="4654" y="57848"/>
                      <a:pt x="12098" y="59005"/>
                    </a:cubicBezTo>
                    <a:cubicBezTo>
                      <a:pt x="21522" y="60479"/>
                      <a:pt x="30975" y="61910"/>
                      <a:pt x="40369" y="63500"/>
                    </a:cubicBezTo>
                    <a:cubicBezTo>
                      <a:pt x="78022" y="69874"/>
                      <a:pt x="116021" y="71970"/>
                      <a:pt x="154034" y="72230"/>
                    </a:cubicBezTo>
                    <a:cubicBezTo>
                      <a:pt x="218845" y="72664"/>
                      <a:pt x="283670" y="75916"/>
                      <a:pt x="348480" y="71146"/>
                    </a:cubicBezTo>
                    <a:cubicBezTo>
                      <a:pt x="359610" y="71146"/>
                      <a:pt x="370754" y="71406"/>
                      <a:pt x="381868" y="71103"/>
                    </a:cubicBezTo>
                    <a:cubicBezTo>
                      <a:pt x="445118" y="69383"/>
                      <a:pt x="508382" y="70438"/>
                      <a:pt x="571632" y="68573"/>
                    </a:cubicBezTo>
                    <a:cubicBezTo>
                      <a:pt x="619257" y="67171"/>
                      <a:pt x="666969" y="69151"/>
                      <a:pt x="714493" y="64367"/>
                    </a:cubicBezTo>
                    <a:cubicBezTo>
                      <a:pt x="737012" y="62098"/>
                      <a:pt x="759704" y="61014"/>
                      <a:pt x="781717" y="54958"/>
                    </a:cubicBezTo>
                    <a:cubicBezTo>
                      <a:pt x="787152" y="53454"/>
                      <a:pt x="791054" y="50723"/>
                      <a:pt x="791401" y="44681"/>
                    </a:cubicBezTo>
                    <a:cubicBezTo>
                      <a:pt x="791777" y="38336"/>
                      <a:pt x="788063" y="34809"/>
                      <a:pt x="782469" y="33017"/>
                    </a:cubicBezTo>
                    <a:close/>
                  </a:path>
                </a:pathLst>
              </a:custGeom>
              <a:grpFill/>
              <a:ln w="14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CD24A46-FDE4-6020-4422-9EDB264F9510}"/>
              </a:ext>
            </a:extLst>
          </p:cNvPr>
          <p:cNvSpPr/>
          <p:nvPr/>
        </p:nvSpPr>
        <p:spPr>
          <a:xfrm>
            <a:off x="513947" y="1156357"/>
            <a:ext cx="5810239" cy="1998486"/>
          </a:xfrm>
          <a:custGeom>
            <a:avLst/>
            <a:gdLst>
              <a:gd name="connsiteX0" fmla="*/ 2563848 w 2595007"/>
              <a:gd name="connsiteY0" fmla="*/ 838197 h 1296753"/>
              <a:gd name="connsiteX1" fmla="*/ 2594986 w 2595007"/>
              <a:gd name="connsiteY1" fmla="*/ 838235 h 1296753"/>
              <a:gd name="connsiteX2" fmla="*/ 2536294 w 2595007"/>
              <a:gd name="connsiteY2" fmla="*/ 833435 h 1296753"/>
              <a:gd name="connsiteX3" fmla="*/ 2502913 w 2595007"/>
              <a:gd name="connsiteY3" fmla="*/ 819898 h 1296753"/>
              <a:gd name="connsiteX4" fmla="*/ 2477309 w 2595007"/>
              <a:gd name="connsiteY4" fmla="*/ 818960 h 1296753"/>
              <a:gd name="connsiteX5" fmla="*/ 2470409 w 2595007"/>
              <a:gd name="connsiteY5" fmla="*/ 807073 h 1296753"/>
              <a:gd name="connsiteX6" fmla="*/ 2463716 w 2595007"/>
              <a:gd name="connsiteY6" fmla="*/ 798899 h 1296753"/>
              <a:gd name="connsiteX7" fmla="*/ 2445038 w 2595007"/>
              <a:gd name="connsiteY7" fmla="*/ 786112 h 1296753"/>
              <a:gd name="connsiteX8" fmla="*/ 2454558 w 2595007"/>
              <a:gd name="connsiteY8" fmla="*/ 777637 h 1296753"/>
              <a:gd name="connsiteX9" fmla="*/ 2474935 w 2595007"/>
              <a:gd name="connsiteY9" fmla="*/ 768825 h 1296753"/>
              <a:gd name="connsiteX10" fmla="*/ 2474965 w 2595007"/>
              <a:gd name="connsiteY10" fmla="*/ 768825 h 1296753"/>
              <a:gd name="connsiteX11" fmla="*/ 2487737 w 2595007"/>
              <a:gd name="connsiteY11" fmla="*/ 751238 h 1296753"/>
              <a:gd name="connsiteX12" fmla="*/ 2487853 w 2595007"/>
              <a:gd name="connsiteY12" fmla="*/ 749401 h 1296753"/>
              <a:gd name="connsiteX13" fmla="*/ 2487793 w 2595007"/>
              <a:gd name="connsiteY13" fmla="*/ 747563 h 1296753"/>
              <a:gd name="connsiteX14" fmla="*/ 2510911 w 2595007"/>
              <a:gd name="connsiteY14" fmla="*/ 734364 h 1296753"/>
              <a:gd name="connsiteX15" fmla="*/ 2507277 w 2595007"/>
              <a:gd name="connsiteY15" fmla="*/ 721540 h 1296753"/>
              <a:gd name="connsiteX16" fmla="*/ 2526934 w 2595007"/>
              <a:gd name="connsiteY16" fmla="*/ 715652 h 1296753"/>
              <a:gd name="connsiteX17" fmla="*/ 2544671 w 2595007"/>
              <a:gd name="connsiteY17" fmla="*/ 690603 h 1296753"/>
              <a:gd name="connsiteX18" fmla="*/ 2563848 w 2595007"/>
              <a:gd name="connsiteY18" fmla="*/ 677816 h 1296753"/>
              <a:gd name="connsiteX19" fmla="*/ 2563878 w 2595007"/>
              <a:gd name="connsiteY19" fmla="*/ 677816 h 1296753"/>
              <a:gd name="connsiteX20" fmla="*/ 2578318 w 2595007"/>
              <a:gd name="connsiteY20" fmla="*/ 647443 h 1296753"/>
              <a:gd name="connsiteX21" fmla="*/ 2594386 w 2595007"/>
              <a:gd name="connsiteY21" fmla="*/ 644180 h 1296753"/>
              <a:gd name="connsiteX22" fmla="*/ 2587839 w 2595007"/>
              <a:gd name="connsiteY22" fmla="*/ 638893 h 1296753"/>
              <a:gd name="connsiteX23" fmla="*/ 2563979 w 2595007"/>
              <a:gd name="connsiteY23" fmla="*/ 634543 h 1296753"/>
              <a:gd name="connsiteX24" fmla="*/ 2563979 w 2595007"/>
              <a:gd name="connsiteY24" fmla="*/ 621494 h 1296753"/>
              <a:gd name="connsiteX25" fmla="*/ 2568737 w 2595007"/>
              <a:gd name="connsiteY25" fmla="*/ 612869 h 1296753"/>
              <a:gd name="connsiteX26" fmla="*/ 2568767 w 2595007"/>
              <a:gd name="connsiteY26" fmla="*/ 608519 h 1296753"/>
              <a:gd name="connsiteX27" fmla="*/ 2584809 w 2595007"/>
              <a:gd name="connsiteY27" fmla="*/ 609832 h 1296753"/>
              <a:gd name="connsiteX28" fmla="*/ 2573470 w 2595007"/>
              <a:gd name="connsiteY28" fmla="*/ 599857 h 1296753"/>
              <a:gd name="connsiteX29" fmla="*/ 2559307 w 2595007"/>
              <a:gd name="connsiteY29" fmla="*/ 586808 h 1296753"/>
              <a:gd name="connsiteX30" fmla="*/ 2549711 w 2595007"/>
              <a:gd name="connsiteY30" fmla="*/ 565209 h 1296753"/>
              <a:gd name="connsiteX31" fmla="*/ 2568081 w 2595007"/>
              <a:gd name="connsiteY31" fmla="*/ 574846 h 1296753"/>
              <a:gd name="connsiteX32" fmla="*/ 2554443 w 2595007"/>
              <a:gd name="connsiteY32" fmla="*/ 560897 h 1296753"/>
              <a:gd name="connsiteX33" fmla="*/ 2541903 w 2595007"/>
              <a:gd name="connsiteY33" fmla="*/ 551522 h 1296753"/>
              <a:gd name="connsiteX34" fmla="*/ 2544832 w 2595007"/>
              <a:gd name="connsiteY34" fmla="*/ 560897 h 1296753"/>
              <a:gd name="connsiteX35" fmla="*/ 2525790 w 2595007"/>
              <a:gd name="connsiteY35" fmla="*/ 560859 h 1296753"/>
              <a:gd name="connsiteX36" fmla="*/ 2511541 w 2595007"/>
              <a:gd name="connsiteY36" fmla="*/ 552197 h 1296753"/>
              <a:gd name="connsiteX37" fmla="*/ 2509284 w 2595007"/>
              <a:gd name="connsiteY37" fmla="*/ 548222 h 1296753"/>
              <a:gd name="connsiteX38" fmla="*/ 2521793 w 2595007"/>
              <a:gd name="connsiteY38" fmla="*/ 544097 h 1296753"/>
              <a:gd name="connsiteX39" fmla="*/ 2525704 w 2595007"/>
              <a:gd name="connsiteY39" fmla="*/ 530898 h 1296753"/>
              <a:gd name="connsiteX40" fmla="*/ 2525689 w 2595007"/>
              <a:gd name="connsiteY40" fmla="*/ 530898 h 1296753"/>
              <a:gd name="connsiteX41" fmla="*/ 2545140 w 2595007"/>
              <a:gd name="connsiteY41" fmla="*/ 518636 h 1296753"/>
              <a:gd name="connsiteX42" fmla="*/ 2575314 w 2595007"/>
              <a:gd name="connsiteY42" fmla="*/ 511624 h 1296753"/>
              <a:gd name="connsiteX43" fmla="*/ 2544408 w 2595007"/>
              <a:gd name="connsiteY43" fmla="*/ 513461 h 1296753"/>
              <a:gd name="connsiteX44" fmla="*/ 2541772 w 2595007"/>
              <a:gd name="connsiteY44" fmla="*/ 505174 h 1296753"/>
              <a:gd name="connsiteX45" fmla="*/ 2558133 w 2595007"/>
              <a:gd name="connsiteY45" fmla="*/ 491975 h 1296753"/>
              <a:gd name="connsiteX46" fmla="*/ 2554795 w 2595007"/>
              <a:gd name="connsiteY46" fmla="*/ 491337 h 1296753"/>
              <a:gd name="connsiteX47" fmla="*/ 2515831 w 2595007"/>
              <a:gd name="connsiteY47" fmla="*/ 488000 h 1296753"/>
              <a:gd name="connsiteX48" fmla="*/ 2472768 w 2595007"/>
              <a:gd name="connsiteY48" fmla="*/ 488112 h 1296753"/>
              <a:gd name="connsiteX49" fmla="*/ 2469295 w 2595007"/>
              <a:gd name="connsiteY49" fmla="*/ 487475 h 1296753"/>
              <a:gd name="connsiteX50" fmla="*/ 2468459 w 2595007"/>
              <a:gd name="connsiteY50" fmla="*/ 481925 h 1296753"/>
              <a:gd name="connsiteX51" fmla="*/ 2519172 w 2595007"/>
              <a:gd name="connsiteY51" fmla="*/ 466850 h 1296753"/>
              <a:gd name="connsiteX52" fmla="*/ 2516753 w 2595007"/>
              <a:gd name="connsiteY52" fmla="*/ 458601 h 1296753"/>
              <a:gd name="connsiteX53" fmla="*/ 2540966 w 2595007"/>
              <a:gd name="connsiteY53" fmla="*/ 442364 h 1296753"/>
              <a:gd name="connsiteX54" fmla="*/ 2557915 w 2595007"/>
              <a:gd name="connsiteY54" fmla="*/ 429239 h 1296753"/>
              <a:gd name="connsiteX55" fmla="*/ 2535094 w 2595007"/>
              <a:gd name="connsiteY55" fmla="*/ 427852 h 1296753"/>
              <a:gd name="connsiteX56" fmla="*/ 2539796 w 2595007"/>
              <a:gd name="connsiteY56" fmla="*/ 420203 h 1296753"/>
              <a:gd name="connsiteX57" fmla="*/ 2570950 w 2595007"/>
              <a:gd name="connsiteY57" fmla="*/ 420240 h 1296753"/>
              <a:gd name="connsiteX58" fmla="*/ 2512242 w 2595007"/>
              <a:gd name="connsiteY58" fmla="*/ 415440 h 1296753"/>
              <a:gd name="connsiteX59" fmla="*/ 2478861 w 2595007"/>
              <a:gd name="connsiteY59" fmla="*/ 401903 h 1296753"/>
              <a:gd name="connsiteX60" fmla="*/ 2453257 w 2595007"/>
              <a:gd name="connsiteY60" fmla="*/ 400966 h 1296753"/>
              <a:gd name="connsiteX61" fmla="*/ 2446357 w 2595007"/>
              <a:gd name="connsiteY61" fmla="*/ 389079 h 1296753"/>
              <a:gd name="connsiteX62" fmla="*/ 2439675 w 2595007"/>
              <a:gd name="connsiteY62" fmla="*/ 380904 h 1296753"/>
              <a:gd name="connsiteX63" fmla="*/ 2420986 w 2595007"/>
              <a:gd name="connsiteY63" fmla="*/ 368117 h 1296753"/>
              <a:gd name="connsiteX64" fmla="*/ 2430507 w 2595007"/>
              <a:gd name="connsiteY64" fmla="*/ 359643 h 1296753"/>
              <a:gd name="connsiteX65" fmla="*/ 2450884 w 2595007"/>
              <a:gd name="connsiteY65" fmla="*/ 350831 h 1296753"/>
              <a:gd name="connsiteX66" fmla="*/ 2450914 w 2595007"/>
              <a:gd name="connsiteY66" fmla="*/ 350831 h 1296753"/>
              <a:gd name="connsiteX67" fmla="*/ 2463700 w 2595007"/>
              <a:gd name="connsiteY67" fmla="*/ 333244 h 1296753"/>
              <a:gd name="connsiteX68" fmla="*/ 2463802 w 2595007"/>
              <a:gd name="connsiteY68" fmla="*/ 331406 h 1296753"/>
              <a:gd name="connsiteX69" fmla="*/ 2463742 w 2595007"/>
              <a:gd name="connsiteY69" fmla="*/ 329569 h 1296753"/>
              <a:gd name="connsiteX70" fmla="*/ 2486856 w 2595007"/>
              <a:gd name="connsiteY70" fmla="*/ 316332 h 1296753"/>
              <a:gd name="connsiteX71" fmla="*/ 2483241 w 2595007"/>
              <a:gd name="connsiteY71" fmla="*/ 303545 h 1296753"/>
              <a:gd name="connsiteX72" fmla="*/ 2502883 w 2595007"/>
              <a:gd name="connsiteY72" fmla="*/ 297658 h 1296753"/>
              <a:gd name="connsiteX73" fmla="*/ 2520619 w 2595007"/>
              <a:gd name="connsiteY73" fmla="*/ 272609 h 1296753"/>
              <a:gd name="connsiteX74" fmla="*/ 2539796 w 2595007"/>
              <a:gd name="connsiteY74" fmla="*/ 259822 h 1296753"/>
              <a:gd name="connsiteX75" fmla="*/ 2539822 w 2595007"/>
              <a:gd name="connsiteY75" fmla="*/ 259822 h 1296753"/>
              <a:gd name="connsiteX76" fmla="*/ 2554267 w 2595007"/>
              <a:gd name="connsiteY76" fmla="*/ 229448 h 1296753"/>
              <a:gd name="connsiteX77" fmla="*/ 2570335 w 2595007"/>
              <a:gd name="connsiteY77" fmla="*/ 226186 h 1296753"/>
              <a:gd name="connsiteX78" fmla="*/ 2563787 w 2595007"/>
              <a:gd name="connsiteY78" fmla="*/ 220899 h 1296753"/>
              <a:gd name="connsiteX79" fmla="*/ 2539942 w 2595007"/>
              <a:gd name="connsiteY79" fmla="*/ 216511 h 1296753"/>
              <a:gd name="connsiteX80" fmla="*/ 2539942 w 2595007"/>
              <a:gd name="connsiteY80" fmla="*/ 203499 h 1296753"/>
              <a:gd name="connsiteX81" fmla="*/ 2544701 w 2595007"/>
              <a:gd name="connsiteY81" fmla="*/ 194874 h 1296753"/>
              <a:gd name="connsiteX82" fmla="*/ 2544716 w 2595007"/>
              <a:gd name="connsiteY82" fmla="*/ 190525 h 1296753"/>
              <a:gd name="connsiteX83" fmla="*/ 2560754 w 2595007"/>
              <a:gd name="connsiteY83" fmla="*/ 191800 h 1296753"/>
              <a:gd name="connsiteX84" fmla="*/ 2549433 w 2595007"/>
              <a:gd name="connsiteY84" fmla="*/ 181825 h 1296753"/>
              <a:gd name="connsiteX85" fmla="*/ 2535255 w 2595007"/>
              <a:gd name="connsiteY85" fmla="*/ 168776 h 1296753"/>
              <a:gd name="connsiteX86" fmla="*/ 2525659 w 2595007"/>
              <a:gd name="connsiteY86" fmla="*/ 147177 h 1296753"/>
              <a:gd name="connsiteX87" fmla="*/ 2544030 w 2595007"/>
              <a:gd name="connsiteY87" fmla="*/ 156851 h 1296753"/>
              <a:gd name="connsiteX88" fmla="*/ 2530391 w 2595007"/>
              <a:gd name="connsiteY88" fmla="*/ 142864 h 1296753"/>
              <a:gd name="connsiteX89" fmla="*/ 2517867 w 2595007"/>
              <a:gd name="connsiteY89" fmla="*/ 133490 h 1296753"/>
              <a:gd name="connsiteX90" fmla="*/ 2520780 w 2595007"/>
              <a:gd name="connsiteY90" fmla="*/ 142902 h 1296753"/>
              <a:gd name="connsiteX91" fmla="*/ 2501739 w 2595007"/>
              <a:gd name="connsiteY91" fmla="*/ 142864 h 1296753"/>
              <a:gd name="connsiteX92" fmla="*/ 2487486 w 2595007"/>
              <a:gd name="connsiteY92" fmla="*/ 134202 h 1296753"/>
              <a:gd name="connsiteX93" fmla="*/ 2485232 w 2595007"/>
              <a:gd name="connsiteY93" fmla="*/ 130227 h 1296753"/>
              <a:gd name="connsiteX94" fmla="*/ 2497742 w 2595007"/>
              <a:gd name="connsiteY94" fmla="*/ 126103 h 1296753"/>
              <a:gd name="connsiteX95" fmla="*/ 2501668 w 2595007"/>
              <a:gd name="connsiteY95" fmla="*/ 112903 h 1296753"/>
              <a:gd name="connsiteX96" fmla="*/ 2501638 w 2595007"/>
              <a:gd name="connsiteY96" fmla="*/ 112903 h 1296753"/>
              <a:gd name="connsiteX97" fmla="*/ 2521088 w 2595007"/>
              <a:gd name="connsiteY97" fmla="*/ 100641 h 1296753"/>
              <a:gd name="connsiteX98" fmla="*/ 2551263 w 2595007"/>
              <a:gd name="connsiteY98" fmla="*/ 93592 h 1296753"/>
              <a:gd name="connsiteX99" fmla="*/ 2520372 w 2595007"/>
              <a:gd name="connsiteY99" fmla="*/ 95429 h 1296753"/>
              <a:gd name="connsiteX100" fmla="*/ 2517721 w 2595007"/>
              <a:gd name="connsiteY100" fmla="*/ 87142 h 1296753"/>
              <a:gd name="connsiteX101" fmla="*/ 2534081 w 2595007"/>
              <a:gd name="connsiteY101" fmla="*/ 73980 h 1296753"/>
              <a:gd name="connsiteX102" fmla="*/ 2530744 w 2595007"/>
              <a:gd name="connsiteY102" fmla="*/ 73343 h 1296753"/>
              <a:gd name="connsiteX103" fmla="*/ 2491779 w 2595007"/>
              <a:gd name="connsiteY103" fmla="*/ 70005 h 1296753"/>
              <a:gd name="connsiteX104" fmla="*/ 2448716 w 2595007"/>
              <a:gd name="connsiteY104" fmla="*/ 70118 h 1296753"/>
              <a:gd name="connsiteX105" fmla="*/ 2419962 w 2595007"/>
              <a:gd name="connsiteY105" fmla="*/ 64830 h 1296753"/>
              <a:gd name="connsiteX106" fmla="*/ 2415905 w 2595007"/>
              <a:gd name="connsiteY106" fmla="*/ 64230 h 1296753"/>
              <a:gd name="connsiteX107" fmla="*/ 2401506 w 2595007"/>
              <a:gd name="connsiteY107" fmla="*/ 47768 h 1296753"/>
              <a:gd name="connsiteX108" fmla="*/ 2329085 w 2595007"/>
              <a:gd name="connsiteY108" fmla="*/ 26507 h 1296753"/>
              <a:gd name="connsiteX109" fmla="*/ 2311404 w 2595007"/>
              <a:gd name="connsiteY109" fmla="*/ 25419 h 1296753"/>
              <a:gd name="connsiteX110" fmla="*/ 2243045 w 2595007"/>
              <a:gd name="connsiteY110" fmla="*/ 17357 h 1296753"/>
              <a:gd name="connsiteX111" fmla="*/ 2209720 w 2595007"/>
              <a:gd name="connsiteY111" fmla="*/ 13232 h 1296753"/>
              <a:gd name="connsiteX112" fmla="*/ 2190401 w 2595007"/>
              <a:gd name="connsiteY112" fmla="*/ 16795 h 1296753"/>
              <a:gd name="connsiteX113" fmla="*/ 2185890 w 2595007"/>
              <a:gd name="connsiteY113" fmla="*/ 17507 h 1296753"/>
              <a:gd name="connsiteX114" fmla="*/ 2157339 w 2595007"/>
              <a:gd name="connsiteY114" fmla="*/ 13082 h 1296753"/>
              <a:gd name="connsiteX115" fmla="*/ 2148377 w 2595007"/>
              <a:gd name="connsiteY115" fmla="*/ 12670 h 1296753"/>
              <a:gd name="connsiteX116" fmla="*/ 2085492 w 2595007"/>
              <a:gd name="connsiteY116" fmla="*/ 5058 h 1296753"/>
              <a:gd name="connsiteX117" fmla="*/ 2057105 w 2595007"/>
              <a:gd name="connsiteY117" fmla="*/ 4833 h 1296753"/>
              <a:gd name="connsiteX118" fmla="*/ 2023417 w 2595007"/>
              <a:gd name="connsiteY118" fmla="*/ 4496 h 1296753"/>
              <a:gd name="connsiteX119" fmla="*/ 2018801 w 2595007"/>
              <a:gd name="connsiteY119" fmla="*/ 4383 h 1296753"/>
              <a:gd name="connsiteX120" fmla="*/ 1986710 w 2595007"/>
              <a:gd name="connsiteY120" fmla="*/ 6408 h 1296753"/>
              <a:gd name="connsiteX121" fmla="*/ 1890999 w 2595007"/>
              <a:gd name="connsiteY121" fmla="*/ 4345 h 1296753"/>
              <a:gd name="connsiteX122" fmla="*/ 1885858 w 2595007"/>
              <a:gd name="connsiteY122" fmla="*/ 4383 h 1296753"/>
              <a:gd name="connsiteX123" fmla="*/ 1856268 w 2595007"/>
              <a:gd name="connsiteY123" fmla="*/ 4683 h 1296753"/>
              <a:gd name="connsiteX124" fmla="*/ 1849897 w 2595007"/>
              <a:gd name="connsiteY124" fmla="*/ 4683 h 1296753"/>
              <a:gd name="connsiteX125" fmla="*/ 1828133 w 2595007"/>
              <a:gd name="connsiteY125" fmla="*/ 258 h 1296753"/>
              <a:gd name="connsiteX126" fmla="*/ 1828133 w 2595007"/>
              <a:gd name="connsiteY126" fmla="*/ 296 h 1296753"/>
              <a:gd name="connsiteX127" fmla="*/ 1708708 w 2595007"/>
              <a:gd name="connsiteY127" fmla="*/ 370 h 1296753"/>
              <a:gd name="connsiteX128" fmla="*/ 1708708 w 2595007"/>
              <a:gd name="connsiteY128" fmla="*/ 333 h 1296753"/>
              <a:gd name="connsiteX129" fmla="*/ 1679823 w 2595007"/>
              <a:gd name="connsiteY129" fmla="*/ 296 h 1296753"/>
              <a:gd name="connsiteX130" fmla="*/ 1651594 w 2595007"/>
              <a:gd name="connsiteY130" fmla="*/ 296 h 1296753"/>
              <a:gd name="connsiteX131" fmla="*/ 1651699 w 2595007"/>
              <a:gd name="connsiteY131" fmla="*/ 4233 h 1296753"/>
              <a:gd name="connsiteX132" fmla="*/ 1679823 w 2595007"/>
              <a:gd name="connsiteY132" fmla="*/ 4233 h 1296753"/>
              <a:gd name="connsiteX133" fmla="*/ 1688451 w 2595007"/>
              <a:gd name="connsiteY133" fmla="*/ 4233 h 1296753"/>
              <a:gd name="connsiteX134" fmla="*/ 1660500 w 2595007"/>
              <a:gd name="connsiteY134" fmla="*/ 5133 h 1296753"/>
              <a:gd name="connsiteX135" fmla="*/ 1646029 w 2595007"/>
              <a:gd name="connsiteY135" fmla="*/ 5058 h 1296753"/>
              <a:gd name="connsiteX136" fmla="*/ 1581536 w 2595007"/>
              <a:gd name="connsiteY136" fmla="*/ 8358 h 1296753"/>
              <a:gd name="connsiteX137" fmla="*/ 1581506 w 2595007"/>
              <a:gd name="connsiteY137" fmla="*/ 8358 h 1296753"/>
              <a:gd name="connsiteX138" fmla="*/ 1579938 w 2595007"/>
              <a:gd name="connsiteY138" fmla="*/ 7458 h 1296753"/>
              <a:gd name="connsiteX139" fmla="*/ 1576436 w 2595007"/>
              <a:gd name="connsiteY139" fmla="*/ 8245 h 1296753"/>
              <a:gd name="connsiteX140" fmla="*/ 1548095 w 2595007"/>
              <a:gd name="connsiteY140" fmla="*/ 8245 h 1296753"/>
              <a:gd name="connsiteX141" fmla="*/ 1396256 w 2595007"/>
              <a:gd name="connsiteY141" fmla="*/ 12483 h 1296753"/>
              <a:gd name="connsiteX142" fmla="*/ 1350306 w 2595007"/>
              <a:gd name="connsiteY142" fmla="*/ 12820 h 1296753"/>
              <a:gd name="connsiteX143" fmla="*/ 1341032 w 2595007"/>
              <a:gd name="connsiteY143" fmla="*/ 12483 h 1296753"/>
              <a:gd name="connsiteX144" fmla="*/ 1355841 w 2595007"/>
              <a:gd name="connsiteY144" fmla="*/ 6858 h 1296753"/>
              <a:gd name="connsiteX145" fmla="*/ 1335805 w 2595007"/>
              <a:gd name="connsiteY145" fmla="*/ 8508 h 1296753"/>
              <a:gd name="connsiteX146" fmla="*/ 1307370 w 2595007"/>
              <a:gd name="connsiteY146" fmla="*/ 8883 h 1296753"/>
              <a:gd name="connsiteX147" fmla="*/ 1292491 w 2595007"/>
              <a:gd name="connsiteY147" fmla="*/ 13795 h 1296753"/>
              <a:gd name="connsiteX148" fmla="*/ 1292315 w 2595007"/>
              <a:gd name="connsiteY148" fmla="*/ 13795 h 1296753"/>
              <a:gd name="connsiteX149" fmla="*/ 1224112 w 2595007"/>
              <a:gd name="connsiteY149" fmla="*/ 16683 h 1296753"/>
              <a:gd name="connsiteX150" fmla="*/ 1082631 w 2595007"/>
              <a:gd name="connsiteY150" fmla="*/ 18145 h 1296753"/>
              <a:gd name="connsiteX151" fmla="*/ 1072495 w 2595007"/>
              <a:gd name="connsiteY151" fmla="*/ 18107 h 1296753"/>
              <a:gd name="connsiteX152" fmla="*/ 943126 w 2595007"/>
              <a:gd name="connsiteY152" fmla="*/ 18445 h 1296753"/>
              <a:gd name="connsiteX153" fmla="*/ 862707 w 2595007"/>
              <a:gd name="connsiteY153" fmla="*/ 22345 h 1296753"/>
              <a:gd name="connsiteX154" fmla="*/ 852661 w 2595007"/>
              <a:gd name="connsiteY154" fmla="*/ 22307 h 1296753"/>
              <a:gd name="connsiteX155" fmla="*/ 809931 w 2595007"/>
              <a:gd name="connsiteY155" fmla="*/ 22382 h 1296753"/>
              <a:gd name="connsiteX156" fmla="*/ 757186 w 2595007"/>
              <a:gd name="connsiteY156" fmla="*/ 22532 h 1296753"/>
              <a:gd name="connsiteX157" fmla="*/ 733660 w 2595007"/>
              <a:gd name="connsiteY157" fmla="*/ 22532 h 1296753"/>
              <a:gd name="connsiteX158" fmla="*/ 704981 w 2595007"/>
              <a:gd name="connsiteY158" fmla="*/ 22382 h 1296753"/>
              <a:gd name="connsiteX159" fmla="*/ 694931 w 2595007"/>
              <a:gd name="connsiteY159" fmla="*/ 22307 h 1296753"/>
              <a:gd name="connsiteX160" fmla="*/ 653406 w 2595007"/>
              <a:gd name="connsiteY160" fmla="*/ 21107 h 1296753"/>
              <a:gd name="connsiteX161" fmla="*/ 652716 w 2595007"/>
              <a:gd name="connsiteY161" fmla="*/ 21107 h 1296753"/>
              <a:gd name="connsiteX162" fmla="*/ 604335 w 2595007"/>
              <a:gd name="connsiteY162" fmla="*/ 18032 h 1296753"/>
              <a:gd name="connsiteX163" fmla="*/ 567568 w 2595007"/>
              <a:gd name="connsiteY163" fmla="*/ 16683 h 1296753"/>
              <a:gd name="connsiteX164" fmla="*/ 532488 w 2595007"/>
              <a:gd name="connsiteY164" fmla="*/ 13645 h 1296753"/>
              <a:gd name="connsiteX165" fmla="*/ 518910 w 2595007"/>
              <a:gd name="connsiteY165" fmla="*/ 12783 h 1296753"/>
              <a:gd name="connsiteX166" fmla="*/ 451852 w 2595007"/>
              <a:gd name="connsiteY166" fmla="*/ 8245 h 1296753"/>
              <a:gd name="connsiteX167" fmla="*/ 409681 w 2595007"/>
              <a:gd name="connsiteY167" fmla="*/ 3633 h 1296753"/>
              <a:gd name="connsiteX168" fmla="*/ 393921 w 2595007"/>
              <a:gd name="connsiteY168" fmla="*/ 8133 h 1296753"/>
              <a:gd name="connsiteX169" fmla="*/ 376473 w 2595007"/>
              <a:gd name="connsiteY169" fmla="*/ 43006 h 1296753"/>
              <a:gd name="connsiteX170" fmla="*/ 373266 w 2595007"/>
              <a:gd name="connsiteY170" fmla="*/ 75030 h 1296753"/>
              <a:gd name="connsiteX171" fmla="*/ 375186 w 2595007"/>
              <a:gd name="connsiteY171" fmla="*/ 77955 h 1296753"/>
              <a:gd name="connsiteX172" fmla="*/ 389143 w 2595007"/>
              <a:gd name="connsiteY172" fmla="*/ 99479 h 1296753"/>
              <a:gd name="connsiteX173" fmla="*/ 354285 w 2595007"/>
              <a:gd name="connsiteY173" fmla="*/ 116690 h 1296753"/>
              <a:gd name="connsiteX174" fmla="*/ 345525 w 2595007"/>
              <a:gd name="connsiteY174" fmla="*/ 125315 h 1296753"/>
              <a:gd name="connsiteX175" fmla="*/ 345495 w 2595007"/>
              <a:gd name="connsiteY175" fmla="*/ 125315 h 1296753"/>
              <a:gd name="connsiteX176" fmla="*/ 336867 w 2595007"/>
              <a:gd name="connsiteY176" fmla="*/ 130153 h 1296753"/>
              <a:gd name="connsiteX177" fmla="*/ 313037 w 2595007"/>
              <a:gd name="connsiteY177" fmla="*/ 137652 h 1296753"/>
              <a:gd name="connsiteX178" fmla="*/ 311672 w 2595007"/>
              <a:gd name="connsiteY178" fmla="*/ 137764 h 1296753"/>
              <a:gd name="connsiteX179" fmla="*/ 289686 w 2595007"/>
              <a:gd name="connsiteY179" fmla="*/ 137352 h 1296753"/>
              <a:gd name="connsiteX180" fmla="*/ 264742 w 2595007"/>
              <a:gd name="connsiteY180" fmla="*/ 131802 h 1296753"/>
              <a:gd name="connsiteX181" fmla="*/ 289101 w 2595007"/>
              <a:gd name="connsiteY181" fmla="*/ 142639 h 1296753"/>
              <a:gd name="connsiteX182" fmla="*/ 297478 w 2595007"/>
              <a:gd name="connsiteY182" fmla="*/ 147702 h 1296753"/>
              <a:gd name="connsiteX183" fmla="*/ 293657 w 2595007"/>
              <a:gd name="connsiteY183" fmla="*/ 181900 h 1296753"/>
              <a:gd name="connsiteX184" fmla="*/ 296747 w 2595007"/>
              <a:gd name="connsiteY184" fmla="*/ 185425 h 1296753"/>
              <a:gd name="connsiteX185" fmla="*/ 295720 w 2595007"/>
              <a:gd name="connsiteY185" fmla="*/ 185800 h 1296753"/>
              <a:gd name="connsiteX186" fmla="*/ 289686 w 2595007"/>
              <a:gd name="connsiteY186" fmla="*/ 186062 h 1296753"/>
              <a:gd name="connsiteX187" fmla="*/ 275624 w 2595007"/>
              <a:gd name="connsiteY187" fmla="*/ 186587 h 1296753"/>
              <a:gd name="connsiteX188" fmla="*/ 256305 w 2595007"/>
              <a:gd name="connsiteY188" fmla="*/ 190637 h 1296753"/>
              <a:gd name="connsiteX189" fmla="*/ 198798 w 2595007"/>
              <a:gd name="connsiteY189" fmla="*/ 211974 h 1296753"/>
              <a:gd name="connsiteX190" fmla="*/ 162691 w 2595007"/>
              <a:gd name="connsiteY190" fmla="*/ 231098 h 1296753"/>
              <a:gd name="connsiteX191" fmla="*/ 184413 w 2595007"/>
              <a:gd name="connsiteY191" fmla="*/ 229298 h 1296753"/>
              <a:gd name="connsiteX192" fmla="*/ 189772 w 2595007"/>
              <a:gd name="connsiteY192" fmla="*/ 234098 h 1296753"/>
              <a:gd name="connsiteX193" fmla="*/ 179475 w 2595007"/>
              <a:gd name="connsiteY193" fmla="*/ 246172 h 1296753"/>
              <a:gd name="connsiteX194" fmla="*/ 150415 w 2595007"/>
              <a:gd name="connsiteY194" fmla="*/ 267884 h 1296753"/>
              <a:gd name="connsiteX195" fmla="*/ 150415 w 2595007"/>
              <a:gd name="connsiteY195" fmla="*/ 267922 h 1296753"/>
              <a:gd name="connsiteX196" fmla="*/ 142066 w 2595007"/>
              <a:gd name="connsiteY196" fmla="*/ 281308 h 1296753"/>
              <a:gd name="connsiteX197" fmla="*/ 121031 w 2595007"/>
              <a:gd name="connsiteY197" fmla="*/ 320907 h 1296753"/>
              <a:gd name="connsiteX198" fmla="*/ 136587 w 2595007"/>
              <a:gd name="connsiteY198" fmla="*/ 311795 h 1296753"/>
              <a:gd name="connsiteX199" fmla="*/ 136866 w 2595007"/>
              <a:gd name="connsiteY199" fmla="*/ 316032 h 1296753"/>
              <a:gd name="connsiteX200" fmla="*/ 126949 w 2595007"/>
              <a:gd name="connsiteY200" fmla="*/ 328857 h 1296753"/>
              <a:gd name="connsiteX201" fmla="*/ 122115 w 2595007"/>
              <a:gd name="connsiteY201" fmla="*/ 349856 h 1296753"/>
              <a:gd name="connsiteX202" fmla="*/ 108141 w 2595007"/>
              <a:gd name="connsiteY202" fmla="*/ 359718 h 1296753"/>
              <a:gd name="connsiteX203" fmla="*/ 98313 w 2595007"/>
              <a:gd name="connsiteY203" fmla="*/ 363430 h 1296753"/>
              <a:gd name="connsiteX204" fmla="*/ 101520 w 2595007"/>
              <a:gd name="connsiteY204" fmla="*/ 390391 h 1296753"/>
              <a:gd name="connsiteX205" fmla="*/ 102487 w 2595007"/>
              <a:gd name="connsiteY205" fmla="*/ 396841 h 1296753"/>
              <a:gd name="connsiteX206" fmla="*/ 51777 w 2595007"/>
              <a:gd name="connsiteY206" fmla="*/ 411841 h 1296753"/>
              <a:gd name="connsiteX207" fmla="*/ 54223 w 2595007"/>
              <a:gd name="connsiteY207" fmla="*/ 420090 h 1296753"/>
              <a:gd name="connsiteX208" fmla="*/ 30010 w 2595007"/>
              <a:gd name="connsiteY208" fmla="*/ 436327 h 1296753"/>
              <a:gd name="connsiteX209" fmla="*/ 13048 w 2595007"/>
              <a:gd name="connsiteY209" fmla="*/ 449451 h 1296753"/>
              <a:gd name="connsiteX210" fmla="*/ 35884 w 2595007"/>
              <a:gd name="connsiteY210" fmla="*/ 450876 h 1296753"/>
              <a:gd name="connsiteX211" fmla="*/ 31167 w 2595007"/>
              <a:gd name="connsiteY211" fmla="*/ 458526 h 1296753"/>
              <a:gd name="connsiteX212" fmla="*/ 26 w 2595007"/>
              <a:gd name="connsiteY212" fmla="*/ 458488 h 1296753"/>
              <a:gd name="connsiteX213" fmla="*/ 58734 w 2595007"/>
              <a:gd name="connsiteY213" fmla="*/ 463288 h 1296753"/>
              <a:gd name="connsiteX214" fmla="*/ 92102 w 2595007"/>
              <a:gd name="connsiteY214" fmla="*/ 476788 h 1296753"/>
              <a:gd name="connsiteX215" fmla="*/ 117721 w 2595007"/>
              <a:gd name="connsiteY215" fmla="*/ 477725 h 1296753"/>
              <a:gd name="connsiteX216" fmla="*/ 124620 w 2595007"/>
              <a:gd name="connsiteY216" fmla="*/ 489612 h 1296753"/>
              <a:gd name="connsiteX217" fmla="*/ 131299 w 2595007"/>
              <a:gd name="connsiteY217" fmla="*/ 497824 h 1296753"/>
              <a:gd name="connsiteX218" fmla="*/ 149976 w 2595007"/>
              <a:gd name="connsiteY218" fmla="*/ 510574 h 1296753"/>
              <a:gd name="connsiteX219" fmla="*/ 140484 w 2595007"/>
              <a:gd name="connsiteY219" fmla="*/ 519086 h 1296753"/>
              <a:gd name="connsiteX220" fmla="*/ 120108 w 2595007"/>
              <a:gd name="connsiteY220" fmla="*/ 527823 h 1296753"/>
              <a:gd name="connsiteX221" fmla="*/ 120079 w 2595007"/>
              <a:gd name="connsiteY221" fmla="*/ 527860 h 1296753"/>
              <a:gd name="connsiteX222" fmla="*/ 107306 w 2595007"/>
              <a:gd name="connsiteY222" fmla="*/ 545447 h 1296753"/>
              <a:gd name="connsiteX223" fmla="*/ 107189 w 2595007"/>
              <a:gd name="connsiteY223" fmla="*/ 547285 h 1296753"/>
              <a:gd name="connsiteX224" fmla="*/ 107218 w 2595007"/>
              <a:gd name="connsiteY224" fmla="*/ 549122 h 1296753"/>
              <a:gd name="connsiteX225" fmla="*/ 84119 w 2595007"/>
              <a:gd name="connsiteY225" fmla="*/ 562359 h 1296753"/>
              <a:gd name="connsiteX226" fmla="*/ 87737 w 2595007"/>
              <a:gd name="connsiteY226" fmla="*/ 575183 h 1296753"/>
              <a:gd name="connsiteX227" fmla="*/ 68079 w 2595007"/>
              <a:gd name="connsiteY227" fmla="*/ 581071 h 1296753"/>
              <a:gd name="connsiteX228" fmla="*/ 50356 w 2595007"/>
              <a:gd name="connsiteY228" fmla="*/ 606082 h 1296753"/>
              <a:gd name="connsiteX229" fmla="*/ 31153 w 2595007"/>
              <a:gd name="connsiteY229" fmla="*/ 618907 h 1296753"/>
              <a:gd name="connsiteX230" fmla="*/ 16695 w 2595007"/>
              <a:gd name="connsiteY230" fmla="*/ 649280 h 1296753"/>
              <a:gd name="connsiteX231" fmla="*/ 612 w 2595007"/>
              <a:gd name="connsiteY231" fmla="*/ 652505 h 1296753"/>
              <a:gd name="connsiteX232" fmla="*/ 7174 w 2595007"/>
              <a:gd name="connsiteY232" fmla="*/ 657792 h 1296753"/>
              <a:gd name="connsiteX233" fmla="*/ 31035 w 2595007"/>
              <a:gd name="connsiteY233" fmla="*/ 662179 h 1296753"/>
              <a:gd name="connsiteX234" fmla="*/ 31035 w 2595007"/>
              <a:gd name="connsiteY234" fmla="*/ 675192 h 1296753"/>
              <a:gd name="connsiteX235" fmla="*/ 26275 w 2595007"/>
              <a:gd name="connsiteY235" fmla="*/ 683816 h 1296753"/>
              <a:gd name="connsiteX236" fmla="*/ 26275 w 2595007"/>
              <a:gd name="connsiteY236" fmla="*/ 688203 h 1296753"/>
              <a:gd name="connsiteX237" fmla="*/ 10235 w 2595007"/>
              <a:gd name="connsiteY237" fmla="*/ 686929 h 1296753"/>
              <a:gd name="connsiteX238" fmla="*/ 21573 w 2595007"/>
              <a:gd name="connsiteY238" fmla="*/ 696865 h 1296753"/>
              <a:gd name="connsiteX239" fmla="*/ 35737 w 2595007"/>
              <a:gd name="connsiteY239" fmla="*/ 709915 h 1296753"/>
              <a:gd name="connsiteX240" fmla="*/ 45346 w 2595007"/>
              <a:gd name="connsiteY240" fmla="*/ 731514 h 1296753"/>
              <a:gd name="connsiteX241" fmla="*/ 26963 w 2595007"/>
              <a:gd name="connsiteY241" fmla="*/ 721877 h 1296753"/>
              <a:gd name="connsiteX242" fmla="*/ 40615 w 2595007"/>
              <a:gd name="connsiteY242" fmla="*/ 735826 h 1296753"/>
              <a:gd name="connsiteX243" fmla="*/ 53139 w 2595007"/>
              <a:gd name="connsiteY243" fmla="*/ 745201 h 1296753"/>
              <a:gd name="connsiteX244" fmla="*/ 50209 w 2595007"/>
              <a:gd name="connsiteY244" fmla="*/ 735789 h 1296753"/>
              <a:gd name="connsiteX245" fmla="*/ 69251 w 2595007"/>
              <a:gd name="connsiteY245" fmla="*/ 735864 h 1296753"/>
              <a:gd name="connsiteX246" fmla="*/ 83533 w 2595007"/>
              <a:gd name="connsiteY246" fmla="*/ 744489 h 1296753"/>
              <a:gd name="connsiteX247" fmla="*/ 85789 w 2595007"/>
              <a:gd name="connsiteY247" fmla="*/ 748426 h 1296753"/>
              <a:gd name="connsiteX248" fmla="*/ 73265 w 2595007"/>
              <a:gd name="connsiteY248" fmla="*/ 752588 h 1296753"/>
              <a:gd name="connsiteX249" fmla="*/ 69369 w 2595007"/>
              <a:gd name="connsiteY249" fmla="*/ 765787 h 1296753"/>
              <a:gd name="connsiteX250" fmla="*/ 49902 w 2595007"/>
              <a:gd name="connsiteY250" fmla="*/ 778087 h 1296753"/>
              <a:gd name="connsiteX251" fmla="*/ 19713 w 2595007"/>
              <a:gd name="connsiteY251" fmla="*/ 785099 h 1296753"/>
              <a:gd name="connsiteX252" fmla="*/ 50605 w 2595007"/>
              <a:gd name="connsiteY252" fmla="*/ 783262 h 1296753"/>
              <a:gd name="connsiteX253" fmla="*/ 53212 w 2595007"/>
              <a:gd name="connsiteY253" fmla="*/ 791586 h 1296753"/>
              <a:gd name="connsiteX254" fmla="*/ 36850 w 2595007"/>
              <a:gd name="connsiteY254" fmla="*/ 804748 h 1296753"/>
              <a:gd name="connsiteX255" fmla="*/ 40190 w 2595007"/>
              <a:gd name="connsiteY255" fmla="*/ 805386 h 1296753"/>
              <a:gd name="connsiteX256" fmla="*/ 79168 w 2595007"/>
              <a:gd name="connsiteY256" fmla="*/ 808723 h 1296753"/>
              <a:gd name="connsiteX257" fmla="*/ 122218 w 2595007"/>
              <a:gd name="connsiteY257" fmla="*/ 808611 h 1296753"/>
              <a:gd name="connsiteX258" fmla="*/ 125704 w 2595007"/>
              <a:gd name="connsiteY258" fmla="*/ 809248 h 1296753"/>
              <a:gd name="connsiteX259" fmla="*/ 126568 w 2595007"/>
              <a:gd name="connsiteY259" fmla="*/ 814873 h 1296753"/>
              <a:gd name="connsiteX260" fmla="*/ 75843 w 2595007"/>
              <a:gd name="connsiteY260" fmla="*/ 829873 h 1296753"/>
              <a:gd name="connsiteX261" fmla="*/ 78304 w 2595007"/>
              <a:gd name="connsiteY261" fmla="*/ 838122 h 1296753"/>
              <a:gd name="connsiteX262" fmla="*/ 54076 w 2595007"/>
              <a:gd name="connsiteY262" fmla="*/ 854396 h 1296753"/>
              <a:gd name="connsiteX263" fmla="*/ 37129 w 2595007"/>
              <a:gd name="connsiteY263" fmla="*/ 867483 h 1296753"/>
              <a:gd name="connsiteX264" fmla="*/ 59950 w 2595007"/>
              <a:gd name="connsiteY264" fmla="*/ 868908 h 1296753"/>
              <a:gd name="connsiteX265" fmla="*/ 55248 w 2595007"/>
              <a:gd name="connsiteY265" fmla="*/ 876558 h 1296753"/>
              <a:gd name="connsiteX266" fmla="*/ 24107 w 2595007"/>
              <a:gd name="connsiteY266" fmla="*/ 876520 h 1296753"/>
              <a:gd name="connsiteX267" fmla="*/ 82815 w 2595007"/>
              <a:gd name="connsiteY267" fmla="*/ 881320 h 1296753"/>
              <a:gd name="connsiteX268" fmla="*/ 116183 w 2595007"/>
              <a:gd name="connsiteY268" fmla="*/ 894820 h 1296753"/>
              <a:gd name="connsiteX269" fmla="*/ 141787 w 2595007"/>
              <a:gd name="connsiteY269" fmla="*/ 895757 h 1296753"/>
              <a:gd name="connsiteX270" fmla="*/ 148701 w 2595007"/>
              <a:gd name="connsiteY270" fmla="*/ 907644 h 1296753"/>
              <a:gd name="connsiteX271" fmla="*/ 155382 w 2595007"/>
              <a:gd name="connsiteY271" fmla="*/ 915856 h 1296753"/>
              <a:gd name="connsiteX272" fmla="*/ 174056 w 2595007"/>
              <a:gd name="connsiteY272" fmla="*/ 928606 h 1296753"/>
              <a:gd name="connsiteX273" fmla="*/ 164565 w 2595007"/>
              <a:gd name="connsiteY273" fmla="*/ 937118 h 1296753"/>
              <a:gd name="connsiteX274" fmla="*/ 144190 w 2595007"/>
              <a:gd name="connsiteY274" fmla="*/ 945855 h 1296753"/>
              <a:gd name="connsiteX275" fmla="*/ 144160 w 2595007"/>
              <a:gd name="connsiteY275" fmla="*/ 945892 h 1296753"/>
              <a:gd name="connsiteX276" fmla="*/ 131387 w 2595007"/>
              <a:gd name="connsiteY276" fmla="*/ 963479 h 1296753"/>
              <a:gd name="connsiteX277" fmla="*/ 131270 w 2595007"/>
              <a:gd name="connsiteY277" fmla="*/ 965354 h 1296753"/>
              <a:gd name="connsiteX278" fmla="*/ 131299 w 2595007"/>
              <a:gd name="connsiteY278" fmla="*/ 967154 h 1296753"/>
              <a:gd name="connsiteX279" fmla="*/ 108200 w 2595007"/>
              <a:gd name="connsiteY279" fmla="*/ 980391 h 1296753"/>
              <a:gd name="connsiteX280" fmla="*/ 111818 w 2595007"/>
              <a:gd name="connsiteY280" fmla="*/ 993215 h 1296753"/>
              <a:gd name="connsiteX281" fmla="*/ 92161 w 2595007"/>
              <a:gd name="connsiteY281" fmla="*/ 999103 h 1296753"/>
              <a:gd name="connsiteX282" fmla="*/ 74437 w 2595007"/>
              <a:gd name="connsiteY282" fmla="*/ 1024114 h 1296753"/>
              <a:gd name="connsiteX283" fmla="*/ 55219 w 2595007"/>
              <a:gd name="connsiteY283" fmla="*/ 1036939 h 1296753"/>
              <a:gd name="connsiteX284" fmla="*/ 40776 w 2595007"/>
              <a:gd name="connsiteY284" fmla="*/ 1067312 h 1296753"/>
              <a:gd name="connsiteX285" fmla="*/ 24693 w 2595007"/>
              <a:gd name="connsiteY285" fmla="*/ 1070537 h 1296753"/>
              <a:gd name="connsiteX286" fmla="*/ 31255 w 2595007"/>
              <a:gd name="connsiteY286" fmla="*/ 1075824 h 1296753"/>
              <a:gd name="connsiteX287" fmla="*/ 55116 w 2595007"/>
              <a:gd name="connsiteY287" fmla="*/ 1080212 h 1296753"/>
              <a:gd name="connsiteX288" fmla="*/ 55116 w 2595007"/>
              <a:gd name="connsiteY288" fmla="*/ 1093224 h 1296753"/>
              <a:gd name="connsiteX289" fmla="*/ 50356 w 2595007"/>
              <a:gd name="connsiteY289" fmla="*/ 1101886 h 1296753"/>
              <a:gd name="connsiteX290" fmla="*/ 50356 w 2595007"/>
              <a:gd name="connsiteY290" fmla="*/ 1106235 h 1296753"/>
              <a:gd name="connsiteX291" fmla="*/ 34316 w 2595007"/>
              <a:gd name="connsiteY291" fmla="*/ 1104961 h 1296753"/>
              <a:gd name="connsiteX292" fmla="*/ 45654 w 2595007"/>
              <a:gd name="connsiteY292" fmla="*/ 1114898 h 1296753"/>
              <a:gd name="connsiteX293" fmla="*/ 59818 w 2595007"/>
              <a:gd name="connsiteY293" fmla="*/ 1127947 h 1296753"/>
              <a:gd name="connsiteX294" fmla="*/ 69412 w 2595007"/>
              <a:gd name="connsiteY294" fmla="*/ 1149546 h 1296753"/>
              <a:gd name="connsiteX295" fmla="*/ 51044 w 2595007"/>
              <a:gd name="connsiteY295" fmla="*/ 1139909 h 1296753"/>
              <a:gd name="connsiteX296" fmla="*/ 64681 w 2595007"/>
              <a:gd name="connsiteY296" fmla="*/ 1153859 h 1296753"/>
              <a:gd name="connsiteX297" fmla="*/ 77220 w 2595007"/>
              <a:gd name="connsiteY297" fmla="*/ 1163233 h 1296753"/>
              <a:gd name="connsiteX298" fmla="*/ 74290 w 2595007"/>
              <a:gd name="connsiteY298" fmla="*/ 1153821 h 1296753"/>
              <a:gd name="connsiteX299" fmla="*/ 93332 w 2595007"/>
              <a:gd name="connsiteY299" fmla="*/ 1153896 h 1296753"/>
              <a:gd name="connsiteX300" fmla="*/ 107614 w 2595007"/>
              <a:gd name="connsiteY300" fmla="*/ 1162521 h 1296753"/>
              <a:gd name="connsiteX301" fmla="*/ 109870 w 2595007"/>
              <a:gd name="connsiteY301" fmla="*/ 1166458 h 1296753"/>
              <a:gd name="connsiteX302" fmla="*/ 97331 w 2595007"/>
              <a:gd name="connsiteY302" fmla="*/ 1170658 h 1296753"/>
              <a:gd name="connsiteX303" fmla="*/ 93435 w 2595007"/>
              <a:gd name="connsiteY303" fmla="*/ 1183820 h 1296753"/>
              <a:gd name="connsiteX304" fmla="*/ 73982 w 2595007"/>
              <a:gd name="connsiteY304" fmla="*/ 1196119 h 1296753"/>
              <a:gd name="connsiteX305" fmla="*/ 43779 w 2595007"/>
              <a:gd name="connsiteY305" fmla="*/ 1203131 h 1296753"/>
              <a:gd name="connsiteX306" fmla="*/ 74686 w 2595007"/>
              <a:gd name="connsiteY306" fmla="*/ 1201294 h 1296753"/>
              <a:gd name="connsiteX307" fmla="*/ 77293 w 2595007"/>
              <a:gd name="connsiteY307" fmla="*/ 1209619 h 1296753"/>
              <a:gd name="connsiteX308" fmla="*/ 60932 w 2595007"/>
              <a:gd name="connsiteY308" fmla="*/ 1222780 h 1296753"/>
              <a:gd name="connsiteX309" fmla="*/ 64271 w 2595007"/>
              <a:gd name="connsiteY309" fmla="*/ 1223418 h 1296753"/>
              <a:gd name="connsiteX310" fmla="*/ 103234 w 2595007"/>
              <a:gd name="connsiteY310" fmla="*/ 1226755 h 1296753"/>
              <a:gd name="connsiteX311" fmla="*/ 146299 w 2595007"/>
              <a:gd name="connsiteY311" fmla="*/ 1226643 h 1296753"/>
              <a:gd name="connsiteX312" fmla="*/ 175080 w 2595007"/>
              <a:gd name="connsiteY312" fmla="*/ 1231930 h 1296753"/>
              <a:gd name="connsiteX313" fmla="*/ 179152 w 2595007"/>
              <a:gd name="connsiteY313" fmla="*/ 1232568 h 1296753"/>
              <a:gd name="connsiteX314" fmla="*/ 193537 w 2595007"/>
              <a:gd name="connsiteY314" fmla="*/ 1248992 h 1296753"/>
              <a:gd name="connsiteX315" fmla="*/ 265972 w 2595007"/>
              <a:gd name="connsiteY315" fmla="*/ 1270291 h 1296753"/>
              <a:gd name="connsiteX316" fmla="*/ 283638 w 2595007"/>
              <a:gd name="connsiteY316" fmla="*/ 1271341 h 1296753"/>
              <a:gd name="connsiteX317" fmla="*/ 352012 w 2595007"/>
              <a:gd name="connsiteY317" fmla="*/ 1279366 h 1296753"/>
              <a:gd name="connsiteX318" fmla="*/ 385322 w 2595007"/>
              <a:gd name="connsiteY318" fmla="*/ 1283528 h 1296753"/>
              <a:gd name="connsiteX319" fmla="*/ 404641 w 2595007"/>
              <a:gd name="connsiteY319" fmla="*/ 1279965 h 1296753"/>
              <a:gd name="connsiteX320" fmla="*/ 409152 w 2595007"/>
              <a:gd name="connsiteY320" fmla="*/ 1279253 h 1296753"/>
              <a:gd name="connsiteX321" fmla="*/ 437719 w 2595007"/>
              <a:gd name="connsiteY321" fmla="*/ 1283678 h 1296753"/>
              <a:gd name="connsiteX322" fmla="*/ 446681 w 2595007"/>
              <a:gd name="connsiteY322" fmla="*/ 1284091 h 1296753"/>
              <a:gd name="connsiteX323" fmla="*/ 509551 w 2595007"/>
              <a:gd name="connsiteY323" fmla="*/ 1291702 h 1296753"/>
              <a:gd name="connsiteX324" fmla="*/ 537952 w 2595007"/>
              <a:gd name="connsiteY324" fmla="*/ 1291928 h 1296753"/>
              <a:gd name="connsiteX325" fmla="*/ 571625 w 2595007"/>
              <a:gd name="connsiteY325" fmla="*/ 1292265 h 1296753"/>
              <a:gd name="connsiteX326" fmla="*/ 576256 w 2595007"/>
              <a:gd name="connsiteY326" fmla="*/ 1292378 h 1296753"/>
              <a:gd name="connsiteX327" fmla="*/ 608348 w 2595007"/>
              <a:gd name="connsiteY327" fmla="*/ 1290352 h 1296753"/>
              <a:gd name="connsiteX328" fmla="*/ 704044 w 2595007"/>
              <a:gd name="connsiteY328" fmla="*/ 1292415 h 1296753"/>
              <a:gd name="connsiteX329" fmla="*/ 709185 w 2595007"/>
              <a:gd name="connsiteY329" fmla="*/ 1292340 h 1296753"/>
              <a:gd name="connsiteX330" fmla="*/ 738775 w 2595007"/>
              <a:gd name="connsiteY330" fmla="*/ 1292115 h 1296753"/>
              <a:gd name="connsiteX331" fmla="*/ 745160 w 2595007"/>
              <a:gd name="connsiteY331" fmla="*/ 1292115 h 1296753"/>
              <a:gd name="connsiteX332" fmla="*/ 766928 w 2595007"/>
              <a:gd name="connsiteY332" fmla="*/ 1296540 h 1296753"/>
              <a:gd name="connsiteX333" fmla="*/ 886334 w 2595007"/>
              <a:gd name="connsiteY333" fmla="*/ 1296390 h 1296753"/>
              <a:gd name="connsiteX334" fmla="*/ 886334 w 2595007"/>
              <a:gd name="connsiteY334" fmla="*/ 1296427 h 1296753"/>
              <a:gd name="connsiteX335" fmla="*/ 915234 w 2595007"/>
              <a:gd name="connsiteY335" fmla="*/ 1296540 h 1296753"/>
              <a:gd name="connsiteX336" fmla="*/ 943463 w 2595007"/>
              <a:gd name="connsiteY336" fmla="*/ 1296540 h 1296753"/>
              <a:gd name="connsiteX337" fmla="*/ 943373 w 2595007"/>
              <a:gd name="connsiteY337" fmla="*/ 1292528 h 1296753"/>
              <a:gd name="connsiteX338" fmla="*/ 915234 w 2595007"/>
              <a:gd name="connsiteY338" fmla="*/ 1292528 h 1296753"/>
              <a:gd name="connsiteX339" fmla="*/ 906621 w 2595007"/>
              <a:gd name="connsiteY339" fmla="*/ 1292565 h 1296753"/>
              <a:gd name="connsiteX340" fmla="*/ 934542 w 2595007"/>
              <a:gd name="connsiteY340" fmla="*/ 1291628 h 1296753"/>
              <a:gd name="connsiteX341" fmla="*/ 949028 w 2595007"/>
              <a:gd name="connsiteY341" fmla="*/ 1291740 h 1296753"/>
              <a:gd name="connsiteX342" fmla="*/ 1013465 w 2595007"/>
              <a:gd name="connsiteY342" fmla="*/ 1288478 h 1296753"/>
              <a:gd name="connsiteX343" fmla="*/ 1015074 w 2595007"/>
              <a:gd name="connsiteY343" fmla="*/ 1289340 h 1296753"/>
              <a:gd name="connsiteX344" fmla="*/ 1018591 w 2595007"/>
              <a:gd name="connsiteY344" fmla="*/ 1288515 h 1296753"/>
              <a:gd name="connsiteX345" fmla="*/ 1046948 w 2595007"/>
              <a:gd name="connsiteY345" fmla="*/ 1288515 h 1296753"/>
              <a:gd name="connsiteX346" fmla="*/ 1198786 w 2595007"/>
              <a:gd name="connsiteY346" fmla="*/ 1284315 h 1296753"/>
              <a:gd name="connsiteX347" fmla="*/ 1244722 w 2595007"/>
              <a:gd name="connsiteY347" fmla="*/ 1284015 h 1296753"/>
              <a:gd name="connsiteX348" fmla="*/ 1253995 w 2595007"/>
              <a:gd name="connsiteY348" fmla="*/ 1284315 h 1296753"/>
              <a:gd name="connsiteX349" fmla="*/ 1239187 w 2595007"/>
              <a:gd name="connsiteY349" fmla="*/ 1289903 h 1296753"/>
              <a:gd name="connsiteX350" fmla="*/ 1259226 w 2595007"/>
              <a:gd name="connsiteY350" fmla="*/ 1288290 h 1296753"/>
              <a:gd name="connsiteX351" fmla="*/ 1287672 w 2595007"/>
              <a:gd name="connsiteY351" fmla="*/ 1287878 h 1296753"/>
              <a:gd name="connsiteX352" fmla="*/ 1302537 w 2595007"/>
              <a:gd name="connsiteY352" fmla="*/ 1282965 h 1296753"/>
              <a:gd name="connsiteX353" fmla="*/ 1302728 w 2595007"/>
              <a:gd name="connsiteY353" fmla="*/ 1282965 h 1296753"/>
              <a:gd name="connsiteX354" fmla="*/ 1368673 w 2595007"/>
              <a:gd name="connsiteY354" fmla="*/ 1280341 h 1296753"/>
              <a:gd name="connsiteX355" fmla="*/ 1370930 w 2595007"/>
              <a:gd name="connsiteY355" fmla="*/ 1280115 h 1296753"/>
              <a:gd name="connsiteX356" fmla="*/ 1512411 w 2595007"/>
              <a:gd name="connsiteY356" fmla="*/ 1278615 h 1296753"/>
              <a:gd name="connsiteX357" fmla="*/ 1522547 w 2595007"/>
              <a:gd name="connsiteY357" fmla="*/ 1278691 h 1296753"/>
              <a:gd name="connsiteX358" fmla="*/ 1651917 w 2595007"/>
              <a:gd name="connsiteY358" fmla="*/ 1278353 h 1296753"/>
              <a:gd name="connsiteX359" fmla="*/ 1732351 w 2595007"/>
              <a:gd name="connsiteY359" fmla="*/ 1274453 h 1296753"/>
              <a:gd name="connsiteX360" fmla="*/ 1742396 w 2595007"/>
              <a:gd name="connsiteY360" fmla="*/ 1274491 h 1296753"/>
              <a:gd name="connsiteX361" fmla="*/ 1785126 w 2595007"/>
              <a:gd name="connsiteY361" fmla="*/ 1274453 h 1296753"/>
              <a:gd name="connsiteX362" fmla="*/ 1837871 w 2595007"/>
              <a:gd name="connsiteY362" fmla="*/ 1274266 h 1296753"/>
              <a:gd name="connsiteX363" fmla="*/ 1861383 w 2595007"/>
              <a:gd name="connsiteY363" fmla="*/ 1274228 h 1296753"/>
              <a:gd name="connsiteX364" fmla="*/ 1890061 w 2595007"/>
              <a:gd name="connsiteY364" fmla="*/ 1274416 h 1296753"/>
              <a:gd name="connsiteX365" fmla="*/ 1900111 w 2595007"/>
              <a:gd name="connsiteY365" fmla="*/ 1274491 h 1296753"/>
              <a:gd name="connsiteX366" fmla="*/ 1941637 w 2595007"/>
              <a:gd name="connsiteY366" fmla="*/ 1275653 h 1296753"/>
              <a:gd name="connsiteX367" fmla="*/ 1941667 w 2595007"/>
              <a:gd name="connsiteY367" fmla="*/ 1275653 h 1296753"/>
              <a:gd name="connsiteX368" fmla="*/ 1990707 w 2595007"/>
              <a:gd name="connsiteY368" fmla="*/ 1278766 h 1296753"/>
              <a:gd name="connsiteX369" fmla="*/ 2027489 w 2595007"/>
              <a:gd name="connsiteY369" fmla="*/ 1280115 h 1296753"/>
              <a:gd name="connsiteX370" fmla="*/ 2062554 w 2595007"/>
              <a:gd name="connsiteY370" fmla="*/ 1283153 h 1296753"/>
              <a:gd name="connsiteX371" fmla="*/ 2076102 w 2595007"/>
              <a:gd name="connsiteY371" fmla="*/ 1284015 h 1296753"/>
              <a:gd name="connsiteX372" fmla="*/ 2143160 w 2595007"/>
              <a:gd name="connsiteY372" fmla="*/ 1288478 h 1296753"/>
              <a:gd name="connsiteX373" fmla="*/ 2185305 w 2595007"/>
              <a:gd name="connsiteY373" fmla="*/ 1293165 h 1296753"/>
              <a:gd name="connsiteX374" fmla="*/ 2201066 w 2595007"/>
              <a:gd name="connsiteY374" fmla="*/ 1288628 h 1296753"/>
              <a:gd name="connsiteX375" fmla="*/ 2218525 w 2595007"/>
              <a:gd name="connsiteY375" fmla="*/ 1253754 h 1296753"/>
              <a:gd name="connsiteX376" fmla="*/ 2221716 w 2595007"/>
              <a:gd name="connsiteY376" fmla="*/ 1221731 h 1296753"/>
              <a:gd name="connsiteX377" fmla="*/ 2219800 w 2595007"/>
              <a:gd name="connsiteY377" fmla="*/ 1218806 h 1296753"/>
              <a:gd name="connsiteX378" fmla="*/ 2205854 w 2595007"/>
              <a:gd name="connsiteY378" fmla="*/ 1197319 h 1296753"/>
              <a:gd name="connsiteX379" fmla="*/ 2240671 w 2595007"/>
              <a:gd name="connsiteY379" fmla="*/ 1180070 h 1296753"/>
              <a:gd name="connsiteX380" fmla="*/ 2249476 w 2595007"/>
              <a:gd name="connsiteY380" fmla="*/ 1171445 h 1296753"/>
              <a:gd name="connsiteX381" fmla="*/ 2258104 w 2595007"/>
              <a:gd name="connsiteY381" fmla="*/ 1166608 h 1296753"/>
              <a:gd name="connsiteX382" fmla="*/ 2281920 w 2595007"/>
              <a:gd name="connsiteY382" fmla="*/ 1159183 h 1296753"/>
              <a:gd name="connsiteX383" fmla="*/ 2283296 w 2595007"/>
              <a:gd name="connsiteY383" fmla="*/ 1159071 h 1296753"/>
              <a:gd name="connsiteX384" fmla="*/ 2305285 w 2595007"/>
              <a:gd name="connsiteY384" fmla="*/ 1159446 h 1296753"/>
              <a:gd name="connsiteX385" fmla="*/ 2330244 w 2595007"/>
              <a:gd name="connsiteY385" fmla="*/ 1164996 h 1296753"/>
              <a:gd name="connsiteX386" fmla="*/ 2305900 w 2595007"/>
              <a:gd name="connsiteY386" fmla="*/ 1154159 h 1296753"/>
              <a:gd name="connsiteX387" fmla="*/ 2297519 w 2595007"/>
              <a:gd name="connsiteY387" fmla="*/ 1149096 h 1296753"/>
              <a:gd name="connsiteX388" fmla="*/ 2301329 w 2595007"/>
              <a:gd name="connsiteY388" fmla="*/ 1114860 h 1296753"/>
              <a:gd name="connsiteX389" fmla="*/ 2298239 w 2595007"/>
              <a:gd name="connsiteY389" fmla="*/ 1111373 h 1296753"/>
              <a:gd name="connsiteX390" fmla="*/ 2299263 w 2595007"/>
              <a:gd name="connsiteY390" fmla="*/ 1110923 h 1296753"/>
              <a:gd name="connsiteX391" fmla="*/ 2305311 w 2595007"/>
              <a:gd name="connsiteY391" fmla="*/ 1110698 h 1296753"/>
              <a:gd name="connsiteX392" fmla="*/ 2319362 w 2595007"/>
              <a:gd name="connsiteY392" fmla="*/ 1110173 h 1296753"/>
              <a:gd name="connsiteX393" fmla="*/ 2338681 w 2595007"/>
              <a:gd name="connsiteY393" fmla="*/ 1106160 h 1296753"/>
              <a:gd name="connsiteX394" fmla="*/ 2338681 w 2595007"/>
              <a:gd name="connsiteY394" fmla="*/ 1106123 h 1296753"/>
              <a:gd name="connsiteX395" fmla="*/ 2338681 w 2595007"/>
              <a:gd name="connsiteY395" fmla="*/ 1106160 h 1296753"/>
              <a:gd name="connsiteX396" fmla="*/ 2396189 w 2595007"/>
              <a:gd name="connsiteY396" fmla="*/ 1084787 h 1296753"/>
              <a:gd name="connsiteX397" fmla="*/ 2432296 w 2595007"/>
              <a:gd name="connsiteY397" fmla="*/ 1065700 h 1296753"/>
              <a:gd name="connsiteX398" fmla="*/ 2410558 w 2595007"/>
              <a:gd name="connsiteY398" fmla="*/ 1067537 h 1296753"/>
              <a:gd name="connsiteX399" fmla="*/ 2405210 w 2595007"/>
              <a:gd name="connsiteY399" fmla="*/ 1062700 h 1296753"/>
              <a:gd name="connsiteX400" fmla="*/ 2415508 w 2595007"/>
              <a:gd name="connsiteY400" fmla="*/ 1050626 h 1296753"/>
              <a:gd name="connsiteX401" fmla="*/ 2444599 w 2595007"/>
              <a:gd name="connsiteY401" fmla="*/ 1028876 h 1296753"/>
              <a:gd name="connsiteX402" fmla="*/ 2452946 w 2595007"/>
              <a:gd name="connsiteY402" fmla="*/ 1015452 h 1296753"/>
              <a:gd name="connsiteX403" fmla="*/ 2473998 w 2595007"/>
              <a:gd name="connsiteY403" fmla="*/ 975891 h 1296753"/>
              <a:gd name="connsiteX404" fmla="*/ 2458425 w 2595007"/>
              <a:gd name="connsiteY404" fmla="*/ 985041 h 1296753"/>
              <a:gd name="connsiteX405" fmla="*/ 2458147 w 2595007"/>
              <a:gd name="connsiteY405" fmla="*/ 980728 h 1296753"/>
              <a:gd name="connsiteX406" fmla="*/ 2468065 w 2595007"/>
              <a:gd name="connsiteY406" fmla="*/ 967904 h 1296753"/>
              <a:gd name="connsiteX407" fmla="*/ 2472914 w 2595007"/>
              <a:gd name="connsiteY407" fmla="*/ 946942 h 1296753"/>
              <a:gd name="connsiteX408" fmla="*/ 2486871 w 2595007"/>
              <a:gd name="connsiteY408" fmla="*/ 937080 h 1296753"/>
              <a:gd name="connsiteX409" fmla="*/ 2496699 w 2595007"/>
              <a:gd name="connsiteY409" fmla="*/ 933330 h 1296753"/>
              <a:gd name="connsiteX410" fmla="*/ 2493508 w 2595007"/>
              <a:gd name="connsiteY410" fmla="*/ 906369 h 1296753"/>
              <a:gd name="connsiteX411" fmla="*/ 2492526 w 2595007"/>
              <a:gd name="connsiteY411" fmla="*/ 899994 h 1296753"/>
              <a:gd name="connsiteX412" fmla="*/ 2543253 w 2595007"/>
              <a:gd name="connsiteY412" fmla="*/ 884957 h 1296753"/>
              <a:gd name="connsiteX413" fmla="*/ 2540820 w 2595007"/>
              <a:gd name="connsiteY413" fmla="*/ 876708 h 1296753"/>
              <a:gd name="connsiteX414" fmla="*/ 2565047 w 2595007"/>
              <a:gd name="connsiteY414" fmla="*/ 860434 h 1296753"/>
              <a:gd name="connsiteX415" fmla="*/ 2581997 w 2595007"/>
              <a:gd name="connsiteY415" fmla="*/ 847346 h 1296753"/>
              <a:gd name="connsiteX416" fmla="*/ 2559175 w 2595007"/>
              <a:gd name="connsiteY416" fmla="*/ 845921 h 1296753"/>
              <a:gd name="connsiteX417" fmla="*/ 2563848 w 2595007"/>
              <a:gd name="connsiteY417" fmla="*/ 838197 h 1296753"/>
              <a:gd name="connsiteX418" fmla="*/ 2535401 w 2595007"/>
              <a:gd name="connsiteY418" fmla="*/ 500599 h 1296753"/>
              <a:gd name="connsiteX419" fmla="*/ 2535401 w 2595007"/>
              <a:gd name="connsiteY419" fmla="*/ 500599 h 1296753"/>
              <a:gd name="connsiteX420" fmla="*/ 2535401 w 2595007"/>
              <a:gd name="connsiteY420" fmla="*/ 500599 h 1296753"/>
              <a:gd name="connsiteX421" fmla="*/ 2536852 w 2595007"/>
              <a:gd name="connsiteY421" fmla="*/ 496174 h 1296753"/>
              <a:gd name="connsiteX422" fmla="*/ 2537509 w 2595007"/>
              <a:gd name="connsiteY422" fmla="*/ 496137 h 1296753"/>
              <a:gd name="connsiteX423" fmla="*/ 2536852 w 2595007"/>
              <a:gd name="connsiteY423" fmla="*/ 496174 h 1296753"/>
              <a:gd name="connsiteX424" fmla="*/ 2508256 w 2595007"/>
              <a:gd name="connsiteY424" fmla="*/ 415703 h 1296753"/>
              <a:gd name="connsiteX425" fmla="*/ 2509400 w 2595007"/>
              <a:gd name="connsiteY425" fmla="*/ 415627 h 1296753"/>
              <a:gd name="connsiteX426" fmla="*/ 2509651 w 2595007"/>
              <a:gd name="connsiteY426" fmla="*/ 418253 h 1296753"/>
              <a:gd name="connsiteX427" fmla="*/ 2509224 w 2595007"/>
              <a:gd name="connsiteY427" fmla="*/ 418065 h 1296753"/>
              <a:gd name="connsiteX428" fmla="*/ 2509122 w 2595007"/>
              <a:gd name="connsiteY428" fmla="*/ 418140 h 1296753"/>
              <a:gd name="connsiteX429" fmla="*/ 2508256 w 2595007"/>
              <a:gd name="connsiteY429" fmla="*/ 415703 h 1296753"/>
              <a:gd name="connsiteX430" fmla="*/ 2508230 w 2595007"/>
              <a:gd name="connsiteY430" fmla="*/ 415740 h 1296753"/>
              <a:gd name="connsiteX431" fmla="*/ 2512711 w 2595007"/>
              <a:gd name="connsiteY431" fmla="*/ 78142 h 1296753"/>
              <a:gd name="connsiteX432" fmla="*/ 2513386 w 2595007"/>
              <a:gd name="connsiteY432" fmla="*/ 78105 h 1296753"/>
              <a:gd name="connsiteX433" fmla="*/ 2512711 w 2595007"/>
              <a:gd name="connsiteY433" fmla="*/ 78142 h 1296753"/>
              <a:gd name="connsiteX434" fmla="*/ 2480984 w 2595007"/>
              <a:gd name="connsiteY434" fmla="*/ 77505 h 1296753"/>
              <a:gd name="connsiteX435" fmla="*/ 2481951 w 2595007"/>
              <a:gd name="connsiteY435" fmla="*/ 77730 h 1296753"/>
              <a:gd name="connsiteX436" fmla="*/ 2480897 w 2595007"/>
              <a:gd name="connsiteY436" fmla="*/ 77730 h 1296753"/>
              <a:gd name="connsiteX437" fmla="*/ 2480984 w 2595007"/>
              <a:gd name="connsiteY437" fmla="*/ 77505 h 1296753"/>
              <a:gd name="connsiteX438" fmla="*/ 2458938 w 2595007"/>
              <a:gd name="connsiteY438" fmla="*/ 298445 h 1296753"/>
              <a:gd name="connsiteX439" fmla="*/ 2459216 w 2595007"/>
              <a:gd name="connsiteY439" fmla="*/ 299008 h 1296753"/>
              <a:gd name="connsiteX440" fmla="*/ 2458706 w 2595007"/>
              <a:gd name="connsiteY440" fmla="*/ 298895 h 1296753"/>
              <a:gd name="connsiteX441" fmla="*/ 2458691 w 2595007"/>
              <a:gd name="connsiteY441" fmla="*/ 298895 h 1296753"/>
              <a:gd name="connsiteX442" fmla="*/ 2458706 w 2595007"/>
              <a:gd name="connsiteY442" fmla="*/ 298858 h 1296753"/>
              <a:gd name="connsiteX443" fmla="*/ 2458514 w 2595007"/>
              <a:gd name="connsiteY443" fmla="*/ 298595 h 1296753"/>
              <a:gd name="connsiteX444" fmla="*/ 2458938 w 2595007"/>
              <a:gd name="connsiteY444" fmla="*/ 298445 h 1296753"/>
              <a:gd name="connsiteX445" fmla="*/ 2448581 w 2595007"/>
              <a:gd name="connsiteY445" fmla="*/ 95129 h 1296753"/>
              <a:gd name="connsiteX446" fmla="*/ 2448525 w 2595007"/>
              <a:gd name="connsiteY446" fmla="*/ 95204 h 1296753"/>
              <a:gd name="connsiteX447" fmla="*/ 2448248 w 2595007"/>
              <a:gd name="connsiteY447" fmla="*/ 94904 h 1296753"/>
              <a:gd name="connsiteX448" fmla="*/ 2448581 w 2595007"/>
              <a:gd name="connsiteY448" fmla="*/ 95129 h 1296753"/>
              <a:gd name="connsiteX449" fmla="*/ 2425613 w 2595007"/>
              <a:gd name="connsiteY449" fmla="*/ 216286 h 1296753"/>
              <a:gd name="connsiteX450" fmla="*/ 2426333 w 2595007"/>
              <a:gd name="connsiteY450" fmla="*/ 216811 h 1296753"/>
              <a:gd name="connsiteX451" fmla="*/ 2426112 w 2595007"/>
              <a:gd name="connsiteY451" fmla="*/ 216774 h 1296753"/>
              <a:gd name="connsiteX452" fmla="*/ 2425118 w 2595007"/>
              <a:gd name="connsiteY452" fmla="*/ 216474 h 1296753"/>
              <a:gd name="connsiteX453" fmla="*/ 2425613 w 2595007"/>
              <a:gd name="connsiteY453" fmla="*/ 216286 h 1296753"/>
              <a:gd name="connsiteX454" fmla="*/ 62601 w 2595007"/>
              <a:gd name="connsiteY454" fmla="*/ 463025 h 1296753"/>
              <a:gd name="connsiteX455" fmla="*/ 61459 w 2595007"/>
              <a:gd name="connsiteY455" fmla="*/ 463138 h 1296753"/>
              <a:gd name="connsiteX456" fmla="*/ 61210 w 2595007"/>
              <a:gd name="connsiteY456" fmla="*/ 460513 h 1296753"/>
              <a:gd name="connsiteX457" fmla="*/ 61620 w 2595007"/>
              <a:gd name="connsiteY457" fmla="*/ 460701 h 1296753"/>
              <a:gd name="connsiteX458" fmla="*/ 61737 w 2595007"/>
              <a:gd name="connsiteY458" fmla="*/ 460626 h 1296753"/>
              <a:gd name="connsiteX459" fmla="*/ 62601 w 2595007"/>
              <a:gd name="connsiteY459" fmla="*/ 463025 h 1296753"/>
              <a:gd name="connsiteX460" fmla="*/ 62660 w 2595007"/>
              <a:gd name="connsiteY460" fmla="*/ 463025 h 1296753"/>
              <a:gd name="connsiteX461" fmla="*/ 146328 w 2595007"/>
              <a:gd name="connsiteY461" fmla="*/ 398303 h 1296753"/>
              <a:gd name="connsiteX462" fmla="*/ 146226 w 2595007"/>
              <a:gd name="connsiteY462" fmla="*/ 398229 h 1296753"/>
              <a:gd name="connsiteX463" fmla="*/ 146665 w 2595007"/>
              <a:gd name="connsiteY463" fmla="*/ 398041 h 1296753"/>
              <a:gd name="connsiteX464" fmla="*/ 146328 w 2595007"/>
              <a:gd name="connsiteY464" fmla="*/ 398303 h 1296753"/>
              <a:gd name="connsiteX465" fmla="*/ 86741 w 2595007"/>
              <a:gd name="connsiteY465" fmla="*/ 881058 h 1296753"/>
              <a:gd name="connsiteX466" fmla="*/ 85598 w 2595007"/>
              <a:gd name="connsiteY466" fmla="*/ 881170 h 1296753"/>
              <a:gd name="connsiteX467" fmla="*/ 85349 w 2595007"/>
              <a:gd name="connsiteY467" fmla="*/ 878545 h 1296753"/>
              <a:gd name="connsiteX468" fmla="*/ 85760 w 2595007"/>
              <a:gd name="connsiteY468" fmla="*/ 878733 h 1296753"/>
              <a:gd name="connsiteX469" fmla="*/ 85877 w 2595007"/>
              <a:gd name="connsiteY469" fmla="*/ 878658 h 1296753"/>
              <a:gd name="connsiteX470" fmla="*/ 86741 w 2595007"/>
              <a:gd name="connsiteY470" fmla="*/ 881058 h 1296753"/>
              <a:gd name="connsiteX471" fmla="*/ 86785 w 2595007"/>
              <a:gd name="connsiteY471" fmla="*/ 881058 h 1296753"/>
              <a:gd name="connsiteX472" fmla="*/ 113986 w 2595007"/>
              <a:gd name="connsiteY472" fmla="*/ 1219256 h 1296753"/>
              <a:gd name="connsiteX473" fmla="*/ 113034 w 2595007"/>
              <a:gd name="connsiteY473" fmla="*/ 1219030 h 1296753"/>
              <a:gd name="connsiteX474" fmla="*/ 114103 w 2595007"/>
              <a:gd name="connsiteY474" fmla="*/ 1218993 h 1296753"/>
              <a:gd name="connsiteX475" fmla="*/ 113986 w 2595007"/>
              <a:gd name="connsiteY475" fmla="*/ 1219256 h 1296753"/>
              <a:gd name="connsiteX476" fmla="*/ 136060 w 2595007"/>
              <a:gd name="connsiteY476" fmla="*/ 998353 h 1296753"/>
              <a:gd name="connsiteX477" fmla="*/ 135782 w 2595007"/>
              <a:gd name="connsiteY477" fmla="*/ 997827 h 1296753"/>
              <a:gd name="connsiteX478" fmla="*/ 136280 w 2595007"/>
              <a:gd name="connsiteY478" fmla="*/ 997940 h 1296753"/>
              <a:gd name="connsiteX479" fmla="*/ 136470 w 2595007"/>
              <a:gd name="connsiteY479" fmla="*/ 998165 h 1296753"/>
              <a:gd name="connsiteX480" fmla="*/ 136060 w 2595007"/>
              <a:gd name="connsiteY480" fmla="*/ 998353 h 1296753"/>
              <a:gd name="connsiteX481" fmla="*/ 146416 w 2595007"/>
              <a:gd name="connsiteY481" fmla="*/ 1201632 h 1296753"/>
              <a:gd name="connsiteX482" fmla="*/ 146504 w 2595007"/>
              <a:gd name="connsiteY482" fmla="*/ 1201594 h 1296753"/>
              <a:gd name="connsiteX483" fmla="*/ 146782 w 2595007"/>
              <a:gd name="connsiteY483" fmla="*/ 1201894 h 1296753"/>
              <a:gd name="connsiteX484" fmla="*/ 146416 w 2595007"/>
              <a:gd name="connsiteY484" fmla="*/ 1201632 h 1296753"/>
              <a:gd name="connsiteX485" fmla="*/ 169384 w 2595007"/>
              <a:gd name="connsiteY485" fmla="*/ 1080549 h 1296753"/>
              <a:gd name="connsiteX486" fmla="*/ 168623 w 2595007"/>
              <a:gd name="connsiteY486" fmla="*/ 1080024 h 1296753"/>
              <a:gd name="connsiteX487" fmla="*/ 168829 w 2595007"/>
              <a:gd name="connsiteY487" fmla="*/ 1080024 h 1296753"/>
              <a:gd name="connsiteX488" fmla="*/ 169883 w 2595007"/>
              <a:gd name="connsiteY488" fmla="*/ 1080362 h 1296753"/>
              <a:gd name="connsiteX489" fmla="*/ 169384 w 2595007"/>
              <a:gd name="connsiteY489" fmla="*/ 1080549 h 1296753"/>
              <a:gd name="connsiteX490" fmla="*/ 2450284 w 2595007"/>
              <a:gd name="connsiteY490" fmla="*/ 634806 h 1296753"/>
              <a:gd name="connsiteX491" fmla="*/ 2449271 w 2595007"/>
              <a:gd name="connsiteY491" fmla="*/ 634506 h 1296753"/>
              <a:gd name="connsiteX492" fmla="*/ 2449770 w 2595007"/>
              <a:gd name="connsiteY492" fmla="*/ 634281 h 1296753"/>
              <a:gd name="connsiteX493" fmla="*/ 2450501 w 2595007"/>
              <a:gd name="connsiteY493" fmla="*/ 634806 h 1296753"/>
              <a:gd name="connsiteX494" fmla="*/ 2450284 w 2595007"/>
              <a:gd name="connsiteY494" fmla="*/ 634806 h 1296753"/>
              <a:gd name="connsiteX495" fmla="*/ 2482874 w 2595007"/>
              <a:gd name="connsiteY495" fmla="*/ 716965 h 1296753"/>
              <a:gd name="connsiteX496" fmla="*/ 2482682 w 2595007"/>
              <a:gd name="connsiteY496" fmla="*/ 716665 h 1296753"/>
              <a:gd name="connsiteX497" fmla="*/ 2483095 w 2595007"/>
              <a:gd name="connsiteY497" fmla="*/ 716477 h 1296753"/>
              <a:gd name="connsiteX498" fmla="*/ 2483372 w 2595007"/>
              <a:gd name="connsiteY498" fmla="*/ 717040 h 1296753"/>
              <a:gd name="connsiteX499" fmla="*/ 2482874 w 2595007"/>
              <a:gd name="connsiteY499" fmla="*/ 716965 h 1296753"/>
              <a:gd name="connsiteX500" fmla="*/ 2505136 w 2595007"/>
              <a:gd name="connsiteY500" fmla="*/ 495574 h 1296753"/>
              <a:gd name="connsiteX501" fmla="*/ 2506119 w 2595007"/>
              <a:gd name="connsiteY501" fmla="*/ 495799 h 1296753"/>
              <a:gd name="connsiteX502" fmla="*/ 2505050 w 2595007"/>
              <a:gd name="connsiteY502" fmla="*/ 495799 h 1296753"/>
              <a:gd name="connsiteX503" fmla="*/ 2505136 w 2595007"/>
              <a:gd name="connsiteY503" fmla="*/ 495574 h 1296753"/>
              <a:gd name="connsiteX504" fmla="*/ 2392262 w 2595007"/>
              <a:gd name="connsiteY504" fmla="*/ 320344 h 1296753"/>
              <a:gd name="connsiteX505" fmla="*/ 2391546 w 2595007"/>
              <a:gd name="connsiteY505" fmla="*/ 320532 h 1296753"/>
              <a:gd name="connsiteX506" fmla="*/ 2391546 w 2595007"/>
              <a:gd name="connsiteY506" fmla="*/ 320344 h 1296753"/>
              <a:gd name="connsiteX507" fmla="*/ 2392262 w 2595007"/>
              <a:gd name="connsiteY507" fmla="*/ 320344 h 1296753"/>
              <a:gd name="connsiteX508" fmla="*/ 2377540 w 2595007"/>
              <a:gd name="connsiteY508" fmla="*/ 381054 h 1296753"/>
              <a:gd name="connsiteX509" fmla="*/ 2377630 w 2595007"/>
              <a:gd name="connsiteY509" fmla="*/ 381017 h 1296753"/>
              <a:gd name="connsiteX510" fmla="*/ 2377540 w 2595007"/>
              <a:gd name="connsiteY510" fmla="*/ 381054 h 1296753"/>
              <a:gd name="connsiteX511" fmla="*/ 2375711 w 2595007"/>
              <a:gd name="connsiteY511" fmla="*/ 381579 h 1296753"/>
              <a:gd name="connsiteX512" fmla="*/ 2375257 w 2595007"/>
              <a:gd name="connsiteY512" fmla="*/ 380941 h 1296753"/>
              <a:gd name="connsiteX513" fmla="*/ 2377540 w 2595007"/>
              <a:gd name="connsiteY513" fmla="*/ 381054 h 1296753"/>
              <a:gd name="connsiteX514" fmla="*/ 2368665 w 2595007"/>
              <a:gd name="connsiteY514" fmla="*/ 340818 h 1296753"/>
              <a:gd name="connsiteX515" fmla="*/ 2369471 w 2595007"/>
              <a:gd name="connsiteY515" fmla="*/ 341868 h 1296753"/>
              <a:gd name="connsiteX516" fmla="*/ 2367772 w 2595007"/>
              <a:gd name="connsiteY516" fmla="*/ 341943 h 1296753"/>
              <a:gd name="connsiteX517" fmla="*/ 2368665 w 2595007"/>
              <a:gd name="connsiteY517" fmla="*/ 340818 h 1296753"/>
              <a:gd name="connsiteX518" fmla="*/ 2142999 w 2595007"/>
              <a:gd name="connsiteY518" fmla="*/ 42556 h 1296753"/>
              <a:gd name="connsiteX519" fmla="*/ 2141522 w 2595007"/>
              <a:gd name="connsiteY519" fmla="*/ 41956 h 1296753"/>
              <a:gd name="connsiteX520" fmla="*/ 2141829 w 2595007"/>
              <a:gd name="connsiteY520" fmla="*/ 41881 h 1296753"/>
              <a:gd name="connsiteX521" fmla="*/ 2142999 w 2595007"/>
              <a:gd name="connsiteY521" fmla="*/ 42556 h 1296753"/>
              <a:gd name="connsiteX522" fmla="*/ 2137345 w 2595007"/>
              <a:gd name="connsiteY522" fmla="*/ 42669 h 1296753"/>
              <a:gd name="connsiteX523" fmla="*/ 2136235 w 2595007"/>
              <a:gd name="connsiteY523" fmla="*/ 43156 h 1296753"/>
              <a:gd name="connsiteX524" fmla="*/ 2136129 w 2595007"/>
              <a:gd name="connsiteY524" fmla="*/ 42894 h 1296753"/>
              <a:gd name="connsiteX525" fmla="*/ 2137345 w 2595007"/>
              <a:gd name="connsiteY525" fmla="*/ 42669 h 1296753"/>
              <a:gd name="connsiteX526" fmla="*/ 2086167 w 2595007"/>
              <a:gd name="connsiteY526" fmla="*/ 1158658 h 1296753"/>
              <a:gd name="connsiteX527" fmla="*/ 2086167 w 2595007"/>
              <a:gd name="connsiteY527" fmla="*/ 1158208 h 1296753"/>
              <a:gd name="connsiteX528" fmla="*/ 2086444 w 2595007"/>
              <a:gd name="connsiteY528" fmla="*/ 1158208 h 1296753"/>
              <a:gd name="connsiteX529" fmla="*/ 2086167 w 2595007"/>
              <a:gd name="connsiteY529" fmla="*/ 1158658 h 1296753"/>
              <a:gd name="connsiteX530" fmla="*/ 2086298 w 2595007"/>
              <a:gd name="connsiteY530" fmla="*/ 1162521 h 1296753"/>
              <a:gd name="connsiteX531" fmla="*/ 2086182 w 2595007"/>
              <a:gd name="connsiteY531" fmla="*/ 1162521 h 1296753"/>
              <a:gd name="connsiteX532" fmla="*/ 2086182 w 2595007"/>
              <a:gd name="connsiteY532" fmla="*/ 1162446 h 1296753"/>
              <a:gd name="connsiteX533" fmla="*/ 2086298 w 2595007"/>
              <a:gd name="connsiteY533" fmla="*/ 1162521 h 1296753"/>
              <a:gd name="connsiteX534" fmla="*/ 2043014 w 2595007"/>
              <a:gd name="connsiteY534" fmla="*/ 29994 h 1296753"/>
              <a:gd name="connsiteX535" fmla="*/ 2045050 w 2595007"/>
              <a:gd name="connsiteY535" fmla="*/ 30857 h 1296753"/>
              <a:gd name="connsiteX536" fmla="*/ 2043014 w 2595007"/>
              <a:gd name="connsiteY536" fmla="*/ 29994 h 1296753"/>
              <a:gd name="connsiteX537" fmla="*/ 2040261 w 2595007"/>
              <a:gd name="connsiteY537" fmla="*/ 27744 h 1296753"/>
              <a:gd name="connsiteX538" fmla="*/ 2040947 w 2595007"/>
              <a:gd name="connsiteY538" fmla="*/ 28494 h 1296753"/>
              <a:gd name="connsiteX539" fmla="*/ 2040261 w 2595007"/>
              <a:gd name="connsiteY539" fmla="*/ 27894 h 1296753"/>
              <a:gd name="connsiteX540" fmla="*/ 2037640 w 2595007"/>
              <a:gd name="connsiteY540" fmla="*/ 34644 h 1296753"/>
              <a:gd name="connsiteX541" fmla="*/ 2037640 w 2595007"/>
              <a:gd name="connsiteY541" fmla="*/ 34719 h 1296753"/>
              <a:gd name="connsiteX542" fmla="*/ 2037580 w 2595007"/>
              <a:gd name="connsiteY542" fmla="*/ 34719 h 1296753"/>
              <a:gd name="connsiteX543" fmla="*/ 1813088 w 2595007"/>
              <a:gd name="connsiteY543" fmla="*/ 26057 h 1296753"/>
              <a:gd name="connsiteX544" fmla="*/ 1813895 w 2595007"/>
              <a:gd name="connsiteY544" fmla="*/ 25419 h 1296753"/>
              <a:gd name="connsiteX545" fmla="*/ 1815710 w 2595007"/>
              <a:gd name="connsiteY545" fmla="*/ 26057 h 1296753"/>
              <a:gd name="connsiteX546" fmla="*/ 1813088 w 2595007"/>
              <a:gd name="connsiteY546" fmla="*/ 26057 h 1296753"/>
              <a:gd name="connsiteX547" fmla="*/ 1857074 w 2595007"/>
              <a:gd name="connsiteY547" fmla="*/ 8733 h 1296753"/>
              <a:gd name="connsiteX548" fmla="*/ 1856095 w 2595007"/>
              <a:gd name="connsiteY548" fmla="*/ 8733 h 1296753"/>
              <a:gd name="connsiteX549" fmla="*/ 1856095 w 2595007"/>
              <a:gd name="connsiteY549" fmla="*/ 7083 h 1296753"/>
              <a:gd name="connsiteX550" fmla="*/ 1857074 w 2595007"/>
              <a:gd name="connsiteY550" fmla="*/ 8733 h 1296753"/>
              <a:gd name="connsiteX551" fmla="*/ 1828350 w 2595007"/>
              <a:gd name="connsiteY551" fmla="*/ 4720 h 1296753"/>
              <a:gd name="connsiteX552" fmla="*/ 1821863 w 2595007"/>
              <a:gd name="connsiteY552" fmla="*/ 4570 h 1296753"/>
              <a:gd name="connsiteX553" fmla="*/ 1827956 w 2595007"/>
              <a:gd name="connsiteY553" fmla="*/ 4570 h 1296753"/>
              <a:gd name="connsiteX554" fmla="*/ 1828350 w 2595007"/>
              <a:gd name="connsiteY554" fmla="*/ 4720 h 1296753"/>
              <a:gd name="connsiteX555" fmla="*/ 1661497 w 2595007"/>
              <a:gd name="connsiteY555" fmla="*/ 8695 h 1296753"/>
              <a:gd name="connsiteX556" fmla="*/ 1660222 w 2595007"/>
              <a:gd name="connsiteY556" fmla="*/ 8695 h 1296753"/>
              <a:gd name="connsiteX557" fmla="*/ 1660312 w 2595007"/>
              <a:gd name="connsiteY557" fmla="*/ 6783 h 1296753"/>
              <a:gd name="connsiteX558" fmla="*/ 1661497 w 2595007"/>
              <a:gd name="connsiteY558" fmla="*/ 8695 h 1296753"/>
              <a:gd name="connsiteX559" fmla="*/ 1660222 w 2595007"/>
              <a:gd name="connsiteY559" fmla="*/ 12295 h 1296753"/>
              <a:gd name="connsiteX560" fmla="*/ 1660222 w 2595007"/>
              <a:gd name="connsiteY560" fmla="*/ 13120 h 1296753"/>
              <a:gd name="connsiteX561" fmla="*/ 1659724 w 2595007"/>
              <a:gd name="connsiteY561" fmla="*/ 13120 h 1296753"/>
              <a:gd name="connsiteX562" fmla="*/ 1660222 w 2595007"/>
              <a:gd name="connsiteY562" fmla="*/ 12295 h 1296753"/>
              <a:gd name="connsiteX563" fmla="*/ 1614654 w 2595007"/>
              <a:gd name="connsiteY563" fmla="*/ 392604 h 1296753"/>
              <a:gd name="connsiteX564" fmla="*/ 1615078 w 2595007"/>
              <a:gd name="connsiteY564" fmla="*/ 392754 h 1296753"/>
              <a:gd name="connsiteX565" fmla="*/ 1614564 w 2595007"/>
              <a:gd name="connsiteY565" fmla="*/ 392829 h 1296753"/>
              <a:gd name="connsiteX566" fmla="*/ 1614654 w 2595007"/>
              <a:gd name="connsiteY566" fmla="*/ 392604 h 1296753"/>
              <a:gd name="connsiteX567" fmla="*/ 1424849 w 2595007"/>
              <a:gd name="connsiteY567" fmla="*/ 21182 h 1296753"/>
              <a:gd name="connsiteX568" fmla="*/ 1424819 w 2595007"/>
              <a:gd name="connsiteY568" fmla="*/ 21295 h 1296753"/>
              <a:gd name="connsiteX569" fmla="*/ 1424395 w 2595007"/>
              <a:gd name="connsiteY569" fmla="*/ 21332 h 1296753"/>
              <a:gd name="connsiteX570" fmla="*/ 1424350 w 2595007"/>
              <a:gd name="connsiteY570" fmla="*/ 21032 h 1296753"/>
              <a:gd name="connsiteX571" fmla="*/ 1424849 w 2595007"/>
              <a:gd name="connsiteY571" fmla="*/ 21182 h 1296753"/>
              <a:gd name="connsiteX572" fmla="*/ 1283615 w 2595007"/>
              <a:gd name="connsiteY572" fmla="*/ 25007 h 1296753"/>
              <a:gd name="connsiteX573" fmla="*/ 1283585 w 2595007"/>
              <a:gd name="connsiteY573" fmla="*/ 26020 h 1296753"/>
              <a:gd name="connsiteX574" fmla="*/ 1282824 w 2595007"/>
              <a:gd name="connsiteY574" fmla="*/ 26020 h 1296753"/>
              <a:gd name="connsiteX575" fmla="*/ 1283615 w 2595007"/>
              <a:gd name="connsiteY575" fmla="*/ 25007 h 1296753"/>
              <a:gd name="connsiteX576" fmla="*/ 1235013 w 2595007"/>
              <a:gd name="connsiteY576" fmla="*/ 26057 h 1296753"/>
              <a:gd name="connsiteX577" fmla="*/ 1234953 w 2595007"/>
              <a:gd name="connsiteY577" fmla="*/ 26057 h 1296753"/>
              <a:gd name="connsiteX578" fmla="*/ 1235013 w 2595007"/>
              <a:gd name="connsiteY578" fmla="*/ 26057 h 1296753"/>
              <a:gd name="connsiteX579" fmla="*/ 1234983 w 2595007"/>
              <a:gd name="connsiteY579" fmla="*/ 25607 h 1296753"/>
              <a:gd name="connsiteX580" fmla="*/ 1235231 w 2595007"/>
              <a:gd name="connsiteY580" fmla="*/ 26057 h 1296753"/>
              <a:gd name="connsiteX581" fmla="*/ 1235013 w 2595007"/>
              <a:gd name="connsiteY581" fmla="*/ 26057 h 1296753"/>
              <a:gd name="connsiteX582" fmla="*/ 1234807 w 2595007"/>
              <a:gd name="connsiteY582" fmla="*/ 21482 h 1296753"/>
              <a:gd name="connsiteX583" fmla="*/ 1233416 w 2595007"/>
              <a:gd name="connsiteY583" fmla="*/ 21482 h 1296753"/>
              <a:gd name="connsiteX584" fmla="*/ 1233285 w 2595007"/>
              <a:gd name="connsiteY584" fmla="*/ 20770 h 1296753"/>
              <a:gd name="connsiteX585" fmla="*/ 1234807 w 2595007"/>
              <a:gd name="connsiteY585" fmla="*/ 21482 h 1296753"/>
              <a:gd name="connsiteX586" fmla="*/ 1153672 w 2595007"/>
              <a:gd name="connsiteY586" fmla="*/ 21857 h 1296753"/>
              <a:gd name="connsiteX587" fmla="*/ 1153117 w 2595007"/>
              <a:gd name="connsiteY587" fmla="*/ 22345 h 1296753"/>
              <a:gd name="connsiteX588" fmla="*/ 1152588 w 2595007"/>
              <a:gd name="connsiteY588" fmla="*/ 21857 h 1296753"/>
              <a:gd name="connsiteX589" fmla="*/ 1153672 w 2595007"/>
              <a:gd name="connsiteY589" fmla="*/ 21857 h 1296753"/>
              <a:gd name="connsiteX590" fmla="*/ 781898 w 2595007"/>
              <a:gd name="connsiteY590" fmla="*/ 1270741 h 1296753"/>
              <a:gd name="connsiteX591" fmla="*/ 781061 w 2595007"/>
              <a:gd name="connsiteY591" fmla="*/ 1271341 h 1296753"/>
              <a:gd name="connsiteX592" fmla="*/ 779232 w 2595007"/>
              <a:gd name="connsiteY592" fmla="*/ 1270741 h 1296753"/>
              <a:gd name="connsiteX593" fmla="*/ 781898 w 2595007"/>
              <a:gd name="connsiteY593" fmla="*/ 1270741 h 1296753"/>
              <a:gd name="connsiteX594" fmla="*/ 949527 w 2595007"/>
              <a:gd name="connsiteY594" fmla="*/ 29694 h 1296753"/>
              <a:gd name="connsiteX595" fmla="*/ 949905 w 2595007"/>
              <a:gd name="connsiteY595" fmla="*/ 30407 h 1296753"/>
              <a:gd name="connsiteX596" fmla="*/ 948297 w 2595007"/>
              <a:gd name="connsiteY596" fmla="*/ 30332 h 1296753"/>
              <a:gd name="connsiteX597" fmla="*/ 949527 w 2595007"/>
              <a:gd name="connsiteY597" fmla="*/ 29694 h 1296753"/>
              <a:gd name="connsiteX598" fmla="*/ 926162 w 2595007"/>
              <a:gd name="connsiteY598" fmla="*/ 39144 h 1296753"/>
              <a:gd name="connsiteX599" fmla="*/ 926953 w 2595007"/>
              <a:gd name="connsiteY599" fmla="*/ 40306 h 1296753"/>
              <a:gd name="connsiteX600" fmla="*/ 924478 w 2595007"/>
              <a:gd name="connsiteY600" fmla="*/ 39106 h 1296753"/>
              <a:gd name="connsiteX601" fmla="*/ 926162 w 2595007"/>
              <a:gd name="connsiteY601" fmla="*/ 39144 h 1296753"/>
              <a:gd name="connsiteX602" fmla="*/ 917871 w 2595007"/>
              <a:gd name="connsiteY602" fmla="*/ 26207 h 1296753"/>
              <a:gd name="connsiteX603" fmla="*/ 916656 w 2595007"/>
              <a:gd name="connsiteY603" fmla="*/ 26732 h 1296753"/>
              <a:gd name="connsiteX604" fmla="*/ 915264 w 2595007"/>
              <a:gd name="connsiteY604" fmla="*/ 26282 h 1296753"/>
              <a:gd name="connsiteX605" fmla="*/ 917871 w 2595007"/>
              <a:gd name="connsiteY605" fmla="*/ 26207 h 1296753"/>
              <a:gd name="connsiteX606" fmla="*/ 904105 w 2595007"/>
              <a:gd name="connsiteY606" fmla="*/ 26095 h 1296753"/>
              <a:gd name="connsiteX607" fmla="*/ 905350 w 2595007"/>
              <a:gd name="connsiteY607" fmla="*/ 26057 h 1296753"/>
              <a:gd name="connsiteX608" fmla="*/ 903340 w 2595007"/>
              <a:gd name="connsiteY608" fmla="*/ 27519 h 1296753"/>
              <a:gd name="connsiteX609" fmla="*/ 904105 w 2595007"/>
              <a:gd name="connsiteY609" fmla="*/ 26095 h 1296753"/>
              <a:gd name="connsiteX610" fmla="*/ 754711 w 2595007"/>
              <a:gd name="connsiteY610" fmla="*/ 73605 h 1296753"/>
              <a:gd name="connsiteX611" fmla="*/ 754565 w 2595007"/>
              <a:gd name="connsiteY611" fmla="*/ 74355 h 1296753"/>
              <a:gd name="connsiteX612" fmla="*/ 754096 w 2595007"/>
              <a:gd name="connsiteY612" fmla="*/ 74355 h 1296753"/>
              <a:gd name="connsiteX613" fmla="*/ 754711 w 2595007"/>
              <a:gd name="connsiteY613" fmla="*/ 73605 h 1296753"/>
              <a:gd name="connsiteX614" fmla="*/ 732152 w 2595007"/>
              <a:gd name="connsiteY614" fmla="*/ 78142 h 1296753"/>
              <a:gd name="connsiteX615" fmla="*/ 730791 w 2595007"/>
              <a:gd name="connsiteY615" fmla="*/ 78592 h 1296753"/>
              <a:gd name="connsiteX616" fmla="*/ 728504 w 2595007"/>
              <a:gd name="connsiteY616" fmla="*/ 78142 h 1296753"/>
              <a:gd name="connsiteX617" fmla="*/ 732152 w 2595007"/>
              <a:gd name="connsiteY617" fmla="*/ 78142 h 1296753"/>
              <a:gd name="connsiteX618" fmla="*/ 652438 w 2595007"/>
              <a:gd name="connsiteY618" fmla="*/ 30444 h 1296753"/>
              <a:gd name="connsiteX619" fmla="*/ 652543 w 2595007"/>
              <a:gd name="connsiteY619" fmla="*/ 30819 h 1296753"/>
              <a:gd name="connsiteX620" fmla="*/ 652101 w 2595007"/>
              <a:gd name="connsiteY620" fmla="*/ 30444 h 1296753"/>
              <a:gd name="connsiteX621" fmla="*/ 652438 w 2595007"/>
              <a:gd name="connsiteY621" fmla="*/ 30444 h 1296753"/>
              <a:gd name="connsiteX622" fmla="*/ 642580 w 2595007"/>
              <a:gd name="connsiteY622" fmla="*/ 77955 h 1296753"/>
              <a:gd name="connsiteX623" fmla="*/ 642246 w 2595007"/>
              <a:gd name="connsiteY623" fmla="*/ 77955 h 1296753"/>
              <a:gd name="connsiteX624" fmla="*/ 642141 w 2595007"/>
              <a:gd name="connsiteY624" fmla="*/ 77505 h 1296753"/>
              <a:gd name="connsiteX625" fmla="*/ 642580 w 2595007"/>
              <a:gd name="connsiteY625" fmla="*/ 77955 h 1296753"/>
              <a:gd name="connsiteX626" fmla="*/ 637878 w 2595007"/>
              <a:gd name="connsiteY626" fmla="*/ 47656 h 1296753"/>
              <a:gd name="connsiteX627" fmla="*/ 637821 w 2595007"/>
              <a:gd name="connsiteY627" fmla="*/ 47731 h 1296753"/>
              <a:gd name="connsiteX628" fmla="*/ 637791 w 2595007"/>
              <a:gd name="connsiteY628" fmla="*/ 47693 h 1296753"/>
              <a:gd name="connsiteX629" fmla="*/ 623508 w 2595007"/>
              <a:gd name="connsiteY629" fmla="*/ 56393 h 1296753"/>
              <a:gd name="connsiteX630" fmla="*/ 626159 w 2595007"/>
              <a:gd name="connsiteY630" fmla="*/ 56356 h 1296753"/>
              <a:gd name="connsiteX631" fmla="*/ 623508 w 2595007"/>
              <a:gd name="connsiteY631" fmla="*/ 57931 h 1296753"/>
              <a:gd name="connsiteX632" fmla="*/ 623508 w 2595007"/>
              <a:gd name="connsiteY632" fmla="*/ 56393 h 1296753"/>
              <a:gd name="connsiteX633" fmla="*/ 606150 w 2595007"/>
              <a:gd name="connsiteY633" fmla="*/ 21745 h 1296753"/>
              <a:gd name="connsiteX634" fmla="*/ 605419 w 2595007"/>
              <a:gd name="connsiteY634" fmla="*/ 22232 h 1296753"/>
              <a:gd name="connsiteX635" fmla="*/ 604452 w 2595007"/>
              <a:gd name="connsiteY635" fmla="*/ 21782 h 1296753"/>
              <a:gd name="connsiteX636" fmla="*/ 606150 w 2595007"/>
              <a:gd name="connsiteY636" fmla="*/ 21745 h 1296753"/>
              <a:gd name="connsiteX637" fmla="*/ 558662 w 2595007"/>
              <a:gd name="connsiteY637" fmla="*/ 76230 h 1296753"/>
              <a:gd name="connsiteX638" fmla="*/ 557875 w 2595007"/>
              <a:gd name="connsiteY638" fmla="*/ 76755 h 1296753"/>
              <a:gd name="connsiteX639" fmla="*/ 556349 w 2595007"/>
              <a:gd name="connsiteY639" fmla="*/ 76042 h 1296753"/>
              <a:gd name="connsiteX640" fmla="*/ 558662 w 2595007"/>
              <a:gd name="connsiteY640" fmla="*/ 76230 h 1296753"/>
              <a:gd name="connsiteX641" fmla="*/ 508831 w 2595007"/>
              <a:gd name="connsiteY641" fmla="*/ 138102 h 1296753"/>
              <a:gd name="connsiteX642" fmla="*/ 508831 w 2595007"/>
              <a:gd name="connsiteY642" fmla="*/ 138590 h 1296753"/>
              <a:gd name="connsiteX643" fmla="*/ 508553 w 2595007"/>
              <a:gd name="connsiteY643" fmla="*/ 138552 h 1296753"/>
              <a:gd name="connsiteX644" fmla="*/ 508831 w 2595007"/>
              <a:gd name="connsiteY644" fmla="*/ 138102 h 1296753"/>
              <a:gd name="connsiteX645" fmla="*/ 508684 w 2595007"/>
              <a:gd name="connsiteY645" fmla="*/ 134240 h 1296753"/>
              <a:gd name="connsiteX646" fmla="*/ 508804 w 2595007"/>
              <a:gd name="connsiteY646" fmla="*/ 134277 h 1296753"/>
              <a:gd name="connsiteX647" fmla="*/ 508804 w 2595007"/>
              <a:gd name="connsiteY647" fmla="*/ 134352 h 1296753"/>
              <a:gd name="connsiteX648" fmla="*/ 508684 w 2595007"/>
              <a:gd name="connsiteY648" fmla="*/ 134240 h 1296753"/>
              <a:gd name="connsiteX649" fmla="*/ 534056 w 2595007"/>
              <a:gd name="connsiteY649" fmla="*/ 113503 h 1296753"/>
              <a:gd name="connsiteX650" fmla="*/ 530568 w 2595007"/>
              <a:gd name="connsiteY650" fmla="*/ 111816 h 1296753"/>
              <a:gd name="connsiteX651" fmla="*/ 534056 w 2595007"/>
              <a:gd name="connsiteY651" fmla="*/ 113503 h 1296753"/>
              <a:gd name="connsiteX652" fmla="*/ 518295 w 2595007"/>
              <a:gd name="connsiteY652" fmla="*/ 73755 h 1296753"/>
              <a:gd name="connsiteX653" fmla="*/ 517883 w 2595007"/>
              <a:gd name="connsiteY653" fmla="*/ 74167 h 1296753"/>
              <a:gd name="connsiteX654" fmla="*/ 517680 w 2595007"/>
              <a:gd name="connsiteY654" fmla="*/ 73530 h 1296753"/>
              <a:gd name="connsiteX655" fmla="*/ 518295 w 2595007"/>
              <a:gd name="connsiteY655" fmla="*/ 73755 h 1296753"/>
              <a:gd name="connsiteX656" fmla="*/ 508684 w 2595007"/>
              <a:gd name="connsiteY656" fmla="*/ 55043 h 1296753"/>
              <a:gd name="connsiteX657" fmla="*/ 508831 w 2595007"/>
              <a:gd name="connsiteY657" fmla="*/ 56281 h 1296753"/>
              <a:gd name="connsiteX658" fmla="*/ 508054 w 2595007"/>
              <a:gd name="connsiteY658" fmla="*/ 56168 h 1296753"/>
              <a:gd name="connsiteX659" fmla="*/ 508684 w 2595007"/>
              <a:gd name="connsiteY659" fmla="*/ 55043 h 1296753"/>
              <a:gd name="connsiteX660" fmla="*/ 504818 w 2595007"/>
              <a:gd name="connsiteY660" fmla="*/ 14657 h 1296753"/>
              <a:gd name="connsiteX661" fmla="*/ 504410 w 2595007"/>
              <a:gd name="connsiteY661" fmla="*/ 14770 h 1296753"/>
              <a:gd name="connsiteX662" fmla="*/ 503956 w 2595007"/>
              <a:gd name="connsiteY662" fmla="*/ 14770 h 1296753"/>
              <a:gd name="connsiteX663" fmla="*/ 504818 w 2595007"/>
              <a:gd name="connsiteY663" fmla="*/ 14657 h 1296753"/>
              <a:gd name="connsiteX664" fmla="*/ 499531 w 2595007"/>
              <a:gd name="connsiteY664" fmla="*/ 38619 h 1296753"/>
              <a:gd name="connsiteX665" fmla="*/ 499647 w 2595007"/>
              <a:gd name="connsiteY665" fmla="*/ 38881 h 1296753"/>
              <a:gd name="connsiteX666" fmla="*/ 499194 w 2595007"/>
              <a:gd name="connsiteY666" fmla="*/ 38956 h 1296753"/>
              <a:gd name="connsiteX667" fmla="*/ 499531 w 2595007"/>
              <a:gd name="connsiteY667" fmla="*/ 38619 h 1296753"/>
              <a:gd name="connsiteX668" fmla="*/ 401143 w 2595007"/>
              <a:gd name="connsiteY668" fmla="*/ 141552 h 1296753"/>
              <a:gd name="connsiteX669" fmla="*/ 400835 w 2595007"/>
              <a:gd name="connsiteY669" fmla="*/ 141702 h 1296753"/>
              <a:gd name="connsiteX670" fmla="*/ 400835 w 2595007"/>
              <a:gd name="connsiteY670" fmla="*/ 141402 h 1296753"/>
              <a:gd name="connsiteX671" fmla="*/ 401143 w 2595007"/>
              <a:gd name="connsiteY671" fmla="*/ 141552 h 1296753"/>
              <a:gd name="connsiteX672" fmla="*/ 203556 w 2595007"/>
              <a:gd name="connsiteY672" fmla="*/ 353493 h 1296753"/>
              <a:gd name="connsiteX673" fmla="*/ 203556 w 2595007"/>
              <a:gd name="connsiteY673" fmla="*/ 354955 h 1296753"/>
              <a:gd name="connsiteX674" fmla="*/ 203500 w 2595007"/>
              <a:gd name="connsiteY674" fmla="*/ 354993 h 1296753"/>
              <a:gd name="connsiteX675" fmla="*/ 202386 w 2595007"/>
              <a:gd name="connsiteY675" fmla="*/ 354993 h 1296753"/>
              <a:gd name="connsiteX676" fmla="*/ 203556 w 2595007"/>
              <a:gd name="connsiteY676" fmla="*/ 353493 h 1296753"/>
              <a:gd name="connsiteX677" fmla="*/ 203058 w 2595007"/>
              <a:gd name="connsiteY677" fmla="*/ 536785 h 1296753"/>
              <a:gd name="connsiteX678" fmla="*/ 202165 w 2595007"/>
              <a:gd name="connsiteY678" fmla="*/ 537948 h 1296753"/>
              <a:gd name="connsiteX679" fmla="*/ 201359 w 2595007"/>
              <a:gd name="connsiteY679" fmla="*/ 536898 h 1296753"/>
              <a:gd name="connsiteX680" fmla="*/ 203058 w 2595007"/>
              <a:gd name="connsiteY680" fmla="*/ 536785 h 1296753"/>
              <a:gd name="connsiteX681" fmla="*/ 195119 w 2595007"/>
              <a:gd name="connsiteY681" fmla="*/ 497186 h 1296753"/>
              <a:gd name="connsiteX682" fmla="*/ 195573 w 2595007"/>
              <a:gd name="connsiteY682" fmla="*/ 497824 h 1296753"/>
              <a:gd name="connsiteX683" fmla="*/ 193319 w 2595007"/>
              <a:gd name="connsiteY683" fmla="*/ 497674 h 1296753"/>
              <a:gd name="connsiteX684" fmla="*/ 195119 w 2595007"/>
              <a:gd name="connsiteY684" fmla="*/ 497186 h 1296753"/>
              <a:gd name="connsiteX685" fmla="*/ 179287 w 2595007"/>
              <a:gd name="connsiteY685" fmla="*/ 558196 h 1296753"/>
              <a:gd name="connsiteX686" fmla="*/ 179287 w 2595007"/>
              <a:gd name="connsiteY686" fmla="*/ 558384 h 1296753"/>
              <a:gd name="connsiteX687" fmla="*/ 178567 w 2595007"/>
              <a:gd name="connsiteY687" fmla="*/ 558384 h 1296753"/>
              <a:gd name="connsiteX688" fmla="*/ 179287 w 2595007"/>
              <a:gd name="connsiteY688" fmla="*/ 558196 h 1296753"/>
              <a:gd name="connsiteX689" fmla="*/ 173603 w 2595007"/>
              <a:gd name="connsiteY689" fmla="*/ 406928 h 1296753"/>
              <a:gd name="connsiteX690" fmla="*/ 174832 w 2595007"/>
              <a:gd name="connsiteY690" fmla="*/ 407003 h 1296753"/>
              <a:gd name="connsiteX691" fmla="*/ 174701 w 2595007"/>
              <a:gd name="connsiteY691" fmla="*/ 407378 h 1296753"/>
              <a:gd name="connsiteX692" fmla="*/ 172766 w 2595007"/>
              <a:gd name="connsiteY692" fmla="*/ 407078 h 1296753"/>
              <a:gd name="connsiteX693" fmla="*/ 173603 w 2595007"/>
              <a:gd name="connsiteY693" fmla="*/ 406928 h 1296753"/>
              <a:gd name="connsiteX694" fmla="*/ 160669 w 2595007"/>
              <a:gd name="connsiteY694" fmla="*/ 363580 h 1296753"/>
              <a:gd name="connsiteX695" fmla="*/ 160726 w 2595007"/>
              <a:gd name="connsiteY695" fmla="*/ 363730 h 1296753"/>
              <a:gd name="connsiteX696" fmla="*/ 160418 w 2595007"/>
              <a:gd name="connsiteY696" fmla="*/ 363880 h 1296753"/>
              <a:gd name="connsiteX697" fmla="*/ 160669 w 2595007"/>
              <a:gd name="connsiteY697" fmla="*/ 363580 h 1296753"/>
              <a:gd name="connsiteX698" fmla="*/ 144658 w 2595007"/>
              <a:gd name="connsiteY698" fmla="*/ 661992 h 1296753"/>
              <a:gd name="connsiteX699" fmla="*/ 145713 w 2595007"/>
              <a:gd name="connsiteY699" fmla="*/ 662330 h 1296753"/>
              <a:gd name="connsiteX700" fmla="*/ 145215 w 2595007"/>
              <a:gd name="connsiteY700" fmla="*/ 662555 h 1296753"/>
              <a:gd name="connsiteX701" fmla="*/ 144468 w 2595007"/>
              <a:gd name="connsiteY701" fmla="*/ 661992 h 1296753"/>
              <a:gd name="connsiteX702" fmla="*/ 144658 w 2595007"/>
              <a:gd name="connsiteY702" fmla="*/ 661992 h 1296753"/>
              <a:gd name="connsiteX703" fmla="*/ 112125 w 2595007"/>
              <a:gd name="connsiteY703" fmla="*/ 579871 h 1296753"/>
              <a:gd name="connsiteX704" fmla="*/ 112316 w 2595007"/>
              <a:gd name="connsiteY704" fmla="*/ 580096 h 1296753"/>
              <a:gd name="connsiteX705" fmla="*/ 111891 w 2595007"/>
              <a:gd name="connsiteY705" fmla="*/ 580321 h 1296753"/>
              <a:gd name="connsiteX706" fmla="*/ 111613 w 2595007"/>
              <a:gd name="connsiteY706" fmla="*/ 579758 h 1296753"/>
              <a:gd name="connsiteX707" fmla="*/ 112125 w 2595007"/>
              <a:gd name="connsiteY707" fmla="*/ 579871 h 1296753"/>
              <a:gd name="connsiteX708" fmla="*/ 89846 w 2595007"/>
              <a:gd name="connsiteY708" fmla="*/ 801224 h 1296753"/>
              <a:gd name="connsiteX709" fmla="*/ 88909 w 2595007"/>
              <a:gd name="connsiteY709" fmla="*/ 800998 h 1296753"/>
              <a:gd name="connsiteX710" fmla="*/ 89963 w 2595007"/>
              <a:gd name="connsiteY710" fmla="*/ 800961 h 1296753"/>
              <a:gd name="connsiteX711" fmla="*/ 89846 w 2595007"/>
              <a:gd name="connsiteY711" fmla="*/ 801224 h 1296753"/>
              <a:gd name="connsiteX712" fmla="*/ 203425 w 2595007"/>
              <a:gd name="connsiteY712" fmla="*/ 976454 h 1296753"/>
              <a:gd name="connsiteX713" fmla="*/ 202694 w 2595007"/>
              <a:gd name="connsiteY713" fmla="*/ 976454 h 1296753"/>
              <a:gd name="connsiteX714" fmla="*/ 203425 w 2595007"/>
              <a:gd name="connsiteY714" fmla="*/ 976266 h 1296753"/>
              <a:gd name="connsiteX715" fmla="*/ 203425 w 2595007"/>
              <a:gd name="connsiteY715" fmla="*/ 976454 h 1296753"/>
              <a:gd name="connsiteX716" fmla="*/ 217442 w 2595007"/>
              <a:gd name="connsiteY716" fmla="*/ 915706 h 1296753"/>
              <a:gd name="connsiteX717" fmla="*/ 219291 w 2595007"/>
              <a:gd name="connsiteY717" fmla="*/ 915219 h 1296753"/>
              <a:gd name="connsiteX718" fmla="*/ 219729 w 2595007"/>
              <a:gd name="connsiteY718" fmla="*/ 915856 h 1296753"/>
              <a:gd name="connsiteX719" fmla="*/ 217442 w 2595007"/>
              <a:gd name="connsiteY719" fmla="*/ 915706 h 1296753"/>
              <a:gd name="connsiteX720" fmla="*/ 226333 w 2595007"/>
              <a:gd name="connsiteY720" fmla="*/ 955942 h 1296753"/>
              <a:gd name="connsiteX721" fmla="*/ 225530 w 2595007"/>
              <a:gd name="connsiteY721" fmla="*/ 954892 h 1296753"/>
              <a:gd name="connsiteX722" fmla="*/ 227214 w 2595007"/>
              <a:gd name="connsiteY722" fmla="*/ 954817 h 1296753"/>
              <a:gd name="connsiteX723" fmla="*/ 226333 w 2595007"/>
              <a:gd name="connsiteY723" fmla="*/ 955942 h 1296753"/>
              <a:gd name="connsiteX724" fmla="*/ 451998 w 2595007"/>
              <a:gd name="connsiteY724" fmla="*/ 1254242 h 1296753"/>
              <a:gd name="connsiteX725" fmla="*/ 453464 w 2595007"/>
              <a:gd name="connsiteY725" fmla="*/ 1254842 h 1296753"/>
              <a:gd name="connsiteX726" fmla="*/ 453157 w 2595007"/>
              <a:gd name="connsiteY726" fmla="*/ 1254917 h 1296753"/>
              <a:gd name="connsiteX727" fmla="*/ 451998 w 2595007"/>
              <a:gd name="connsiteY727" fmla="*/ 1254242 h 1296753"/>
              <a:gd name="connsiteX728" fmla="*/ 457537 w 2595007"/>
              <a:gd name="connsiteY728" fmla="*/ 1254129 h 1296753"/>
              <a:gd name="connsiteX729" fmla="*/ 458722 w 2595007"/>
              <a:gd name="connsiteY729" fmla="*/ 1253642 h 1296753"/>
              <a:gd name="connsiteX730" fmla="*/ 458838 w 2595007"/>
              <a:gd name="connsiteY730" fmla="*/ 1253942 h 1296753"/>
              <a:gd name="connsiteX731" fmla="*/ 457537 w 2595007"/>
              <a:gd name="connsiteY731" fmla="*/ 1254129 h 1296753"/>
              <a:gd name="connsiteX732" fmla="*/ 552059 w 2595007"/>
              <a:gd name="connsiteY732" fmla="*/ 1266804 h 1296753"/>
              <a:gd name="connsiteX733" fmla="*/ 549948 w 2595007"/>
              <a:gd name="connsiteY733" fmla="*/ 1265941 h 1296753"/>
              <a:gd name="connsiteX734" fmla="*/ 552059 w 2595007"/>
              <a:gd name="connsiteY734" fmla="*/ 1266804 h 1296753"/>
              <a:gd name="connsiteX735" fmla="*/ 554710 w 2595007"/>
              <a:gd name="connsiteY735" fmla="*/ 1269016 h 1296753"/>
              <a:gd name="connsiteX736" fmla="*/ 554005 w 2595007"/>
              <a:gd name="connsiteY736" fmla="*/ 1268303 h 1296753"/>
              <a:gd name="connsiteX737" fmla="*/ 554710 w 2595007"/>
              <a:gd name="connsiteY737" fmla="*/ 1268866 h 1296753"/>
              <a:gd name="connsiteX738" fmla="*/ 557346 w 2595007"/>
              <a:gd name="connsiteY738" fmla="*/ 1262154 h 1296753"/>
              <a:gd name="connsiteX739" fmla="*/ 557346 w 2595007"/>
              <a:gd name="connsiteY739" fmla="*/ 1262154 h 1296753"/>
              <a:gd name="connsiteX740" fmla="*/ 557376 w 2595007"/>
              <a:gd name="connsiteY740" fmla="*/ 1262079 h 1296753"/>
              <a:gd name="connsiteX741" fmla="*/ 557402 w 2595007"/>
              <a:gd name="connsiteY741" fmla="*/ 1262079 h 1296753"/>
              <a:gd name="connsiteX742" fmla="*/ 557346 w 2595007"/>
              <a:gd name="connsiteY742" fmla="*/ 1262154 h 1296753"/>
              <a:gd name="connsiteX743" fmla="*/ 737923 w 2595007"/>
              <a:gd name="connsiteY743" fmla="*/ 1288103 h 1296753"/>
              <a:gd name="connsiteX744" fmla="*/ 738891 w 2595007"/>
              <a:gd name="connsiteY744" fmla="*/ 1288103 h 1296753"/>
              <a:gd name="connsiteX745" fmla="*/ 738891 w 2595007"/>
              <a:gd name="connsiteY745" fmla="*/ 1289715 h 1296753"/>
              <a:gd name="connsiteX746" fmla="*/ 737923 w 2595007"/>
              <a:gd name="connsiteY746" fmla="*/ 1288103 h 1296753"/>
              <a:gd name="connsiteX747" fmla="*/ 766647 w 2595007"/>
              <a:gd name="connsiteY747" fmla="*/ 1292078 h 1296753"/>
              <a:gd name="connsiteX748" fmla="*/ 774323 w 2595007"/>
              <a:gd name="connsiteY748" fmla="*/ 1292227 h 1296753"/>
              <a:gd name="connsiteX749" fmla="*/ 767000 w 2595007"/>
              <a:gd name="connsiteY749" fmla="*/ 1292190 h 1296753"/>
              <a:gd name="connsiteX750" fmla="*/ 766647 w 2595007"/>
              <a:gd name="connsiteY750" fmla="*/ 1292078 h 1296753"/>
              <a:gd name="connsiteX751" fmla="*/ 933515 w 2595007"/>
              <a:gd name="connsiteY751" fmla="*/ 1288103 h 1296753"/>
              <a:gd name="connsiteX752" fmla="*/ 934775 w 2595007"/>
              <a:gd name="connsiteY752" fmla="*/ 1288103 h 1296753"/>
              <a:gd name="connsiteX753" fmla="*/ 934689 w 2595007"/>
              <a:gd name="connsiteY753" fmla="*/ 1289978 h 1296753"/>
              <a:gd name="connsiteX754" fmla="*/ 933515 w 2595007"/>
              <a:gd name="connsiteY754" fmla="*/ 1288103 h 1296753"/>
              <a:gd name="connsiteX755" fmla="*/ 934775 w 2595007"/>
              <a:gd name="connsiteY755" fmla="*/ 1284541 h 1296753"/>
              <a:gd name="connsiteX756" fmla="*/ 934775 w 2595007"/>
              <a:gd name="connsiteY756" fmla="*/ 1283678 h 1296753"/>
              <a:gd name="connsiteX757" fmla="*/ 935304 w 2595007"/>
              <a:gd name="connsiteY757" fmla="*/ 1283678 h 1296753"/>
              <a:gd name="connsiteX758" fmla="*/ 934775 w 2595007"/>
              <a:gd name="connsiteY758" fmla="*/ 1284541 h 1296753"/>
              <a:gd name="connsiteX759" fmla="*/ 980317 w 2595007"/>
              <a:gd name="connsiteY759" fmla="*/ 904194 h 1296753"/>
              <a:gd name="connsiteX760" fmla="*/ 979919 w 2595007"/>
              <a:gd name="connsiteY760" fmla="*/ 904044 h 1296753"/>
              <a:gd name="connsiteX761" fmla="*/ 980418 w 2595007"/>
              <a:gd name="connsiteY761" fmla="*/ 903932 h 1296753"/>
              <a:gd name="connsiteX762" fmla="*/ 980317 w 2595007"/>
              <a:gd name="connsiteY762" fmla="*/ 904194 h 1296753"/>
              <a:gd name="connsiteX763" fmla="*/ 1170152 w 2595007"/>
              <a:gd name="connsiteY763" fmla="*/ 1275578 h 1296753"/>
              <a:gd name="connsiteX764" fmla="*/ 1170182 w 2595007"/>
              <a:gd name="connsiteY764" fmla="*/ 1275466 h 1296753"/>
              <a:gd name="connsiteX765" fmla="*/ 1170591 w 2595007"/>
              <a:gd name="connsiteY765" fmla="*/ 1275428 h 1296753"/>
              <a:gd name="connsiteX766" fmla="*/ 1170651 w 2595007"/>
              <a:gd name="connsiteY766" fmla="*/ 1275728 h 1296753"/>
              <a:gd name="connsiteX767" fmla="*/ 1170152 w 2595007"/>
              <a:gd name="connsiteY767" fmla="*/ 1275578 h 1296753"/>
              <a:gd name="connsiteX768" fmla="*/ 1312192 w 2595007"/>
              <a:gd name="connsiteY768" fmla="*/ 1270816 h 1296753"/>
              <a:gd name="connsiteX769" fmla="*/ 1311386 w 2595007"/>
              <a:gd name="connsiteY769" fmla="*/ 1271828 h 1296753"/>
              <a:gd name="connsiteX770" fmla="*/ 1311416 w 2595007"/>
              <a:gd name="connsiteY770" fmla="*/ 1270778 h 1296753"/>
              <a:gd name="connsiteX771" fmla="*/ 1312192 w 2595007"/>
              <a:gd name="connsiteY771" fmla="*/ 1270816 h 1296753"/>
              <a:gd name="connsiteX772" fmla="*/ 1312249 w 2595007"/>
              <a:gd name="connsiteY772" fmla="*/ 1270778 h 1296753"/>
              <a:gd name="connsiteX773" fmla="*/ 1359988 w 2595007"/>
              <a:gd name="connsiteY773" fmla="*/ 1270778 h 1296753"/>
              <a:gd name="connsiteX774" fmla="*/ 1360018 w 2595007"/>
              <a:gd name="connsiteY774" fmla="*/ 1271191 h 1296753"/>
              <a:gd name="connsiteX775" fmla="*/ 1359767 w 2595007"/>
              <a:gd name="connsiteY775" fmla="*/ 1270778 h 1296753"/>
              <a:gd name="connsiteX776" fmla="*/ 1359988 w 2595007"/>
              <a:gd name="connsiteY776" fmla="*/ 1270778 h 1296753"/>
              <a:gd name="connsiteX777" fmla="*/ 1360179 w 2595007"/>
              <a:gd name="connsiteY777" fmla="*/ 1275316 h 1296753"/>
              <a:gd name="connsiteX778" fmla="*/ 1361570 w 2595007"/>
              <a:gd name="connsiteY778" fmla="*/ 1275316 h 1296753"/>
              <a:gd name="connsiteX779" fmla="*/ 1361717 w 2595007"/>
              <a:gd name="connsiteY779" fmla="*/ 1275991 h 1296753"/>
              <a:gd name="connsiteX780" fmla="*/ 1360179 w 2595007"/>
              <a:gd name="connsiteY780" fmla="*/ 1275316 h 1296753"/>
              <a:gd name="connsiteX781" fmla="*/ 1441326 w 2595007"/>
              <a:gd name="connsiteY781" fmla="*/ 1274903 h 1296753"/>
              <a:gd name="connsiteX782" fmla="*/ 1441884 w 2595007"/>
              <a:gd name="connsiteY782" fmla="*/ 1274378 h 1296753"/>
              <a:gd name="connsiteX783" fmla="*/ 1442379 w 2595007"/>
              <a:gd name="connsiteY783" fmla="*/ 1274903 h 1296753"/>
              <a:gd name="connsiteX784" fmla="*/ 1441326 w 2595007"/>
              <a:gd name="connsiteY784" fmla="*/ 1274903 h 1296753"/>
              <a:gd name="connsiteX785" fmla="*/ 1645474 w 2595007"/>
              <a:gd name="connsiteY785" fmla="*/ 1267104 h 1296753"/>
              <a:gd name="connsiteX786" fmla="*/ 1645077 w 2595007"/>
              <a:gd name="connsiteY786" fmla="*/ 1266391 h 1296753"/>
              <a:gd name="connsiteX787" fmla="*/ 1646689 w 2595007"/>
              <a:gd name="connsiteY787" fmla="*/ 1266466 h 1296753"/>
              <a:gd name="connsiteX788" fmla="*/ 1645474 w 2595007"/>
              <a:gd name="connsiteY788" fmla="*/ 1267104 h 1296753"/>
              <a:gd name="connsiteX789" fmla="*/ 1668821 w 2595007"/>
              <a:gd name="connsiteY789" fmla="*/ 1257616 h 1296753"/>
              <a:gd name="connsiteX790" fmla="*/ 1668075 w 2595007"/>
              <a:gd name="connsiteY790" fmla="*/ 1256529 h 1296753"/>
              <a:gd name="connsiteX791" fmla="*/ 1670463 w 2595007"/>
              <a:gd name="connsiteY791" fmla="*/ 1257692 h 1296753"/>
              <a:gd name="connsiteX792" fmla="*/ 1668821 w 2595007"/>
              <a:gd name="connsiteY792" fmla="*/ 1257616 h 1296753"/>
              <a:gd name="connsiteX793" fmla="*/ 1677082 w 2595007"/>
              <a:gd name="connsiteY793" fmla="*/ 1270591 h 1296753"/>
              <a:gd name="connsiteX794" fmla="*/ 1678342 w 2595007"/>
              <a:gd name="connsiteY794" fmla="*/ 1270066 h 1296753"/>
              <a:gd name="connsiteX795" fmla="*/ 1679733 w 2595007"/>
              <a:gd name="connsiteY795" fmla="*/ 1270516 h 1296753"/>
              <a:gd name="connsiteX796" fmla="*/ 1677082 w 2595007"/>
              <a:gd name="connsiteY796" fmla="*/ 1270591 h 1296753"/>
              <a:gd name="connsiteX797" fmla="*/ 1690926 w 2595007"/>
              <a:gd name="connsiteY797" fmla="*/ 1270666 h 1296753"/>
              <a:gd name="connsiteX798" fmla="*/ 1689666 w 2595007"/>
              <a:gd name="connsiteY798" fmla="*/ 1270703 h 1296753"/>
              <a:gd name="connsiteX799" fmla="*/ 1691672 w 2595007"/>
              <a:gd name="connsiteY799" fmla="*/ 1269278 h 1296753"/>
              <a:gd name="connsiteX800" fmla="*/ 1690926 w 2595007"/>
              <a:gd name="connsiteY800" fmla="*/ 1270666 h 1296753"/>
              <a:gd name="connsiteX801" fmla="*/ 1840290 w 2595007"/>
              <a:gd name="connsiteY801" fmla="*/ 1223193 h 1296753"/>
              <a:gd name="connsiteX802" fmla="*/ 1840436 w 2595007"/>
              <a:gd name="connsiteY802" fmla="*/ 1222443 h 1296753"/>
              <a:gd name="connsiteX803" fmla="*/ 1840905 w 2595007"/>
              <a:gd name="connsiteY803" fmla="*/ 1222405 h 1296753"/>
              <a:gd name="connsiteX804" fmla="*/ 1840290 w 2595007"/>
              <a:gd name="connsiteY804" fmla="*/ 1223193 h 1296753"/>
              <a:gd name="connsiteX805" fmla="*/ 1862830 w 2595007"/>
              <a:gd name="connsiteY805" fmla="*/ 1218656 h 1296753"/>
              <a:gd name="connsiteX806" fmla="*/ 1864195 w 2595007"/>
              <a:gd name="connsiteY806" fmla="*/ 1218168 h 1296753"/>
              <a:gd name="connsiteX807" fmla="*/ 1866479 w 2595007"/>
              <a:gd name="connsiteY807" fmla="*/ 1218656 h 1296753"/>
              <a:gd name="connsiteX808" fmla="*/ 1862830 w 2595007"/>
              <a:gd name="connsiteY808" fmla="*/ 1218656 h 1296753"/>
              <a:gd name="connsiteX809" fmla="*/ 1942589 w 2595007"/>
              <a:gd name="connsiteY809" fmla="*/ 1266354 h 1296753"/>
              <a:gd name="connsiteX810" fmla="*/ 1942473 w 2595007"/>
              <a:gd name="connsiteY810" fmla="*/ 1265941 h 1296753"/>
              <a:gd name="connsiteX811" fmla="*/ 1942912 w 2595007"/>
              <a:gd name="connsiteY811" fmla="*/ 1266354 h 1296753"/>
              <a:gd name="connsiteX812" fmla="*/ 1942589 w 2595007"/>
              <a:gd name="connsiteY812" fmla="*/ 1266354 h 1296753"/>
              <a:gd name="connsiteX813" fmla="*/ 1952417 w 2595007"/>
              <a:gd name="connsiteY813" fmla="*/ 1218843 h 1296753"/>
              <a:gd name="connsiteX814" fmla="*/ 1952357 w 2595007"/>
              <a:gd name="connsiteY814" fmla="*/ 1218806 h 1296753"/>
              <a:gd name="connsiteX815" fmla="*/ 1952417 w 2595007"/>
              <a:gd name="connsiteY815" fmla="*/ 1218843 h 1296753"/>
              <a:gd name="connsiteX816" fmla="*/ 1952710 w 2595007"/>
              <a:gd name="connsiteY816" fmla="*/ 1218806 h 1296753"/>
              <a:gd name="connsiteX817" fmla="*/ 1952800 w 2595007"/>
              <a:gd name="connsiteY817" fmla="*/ 1219256 h 1296753"/>
              <a:gd name="connsiteX818" fmla="*/ 1952417 w 2595007"/>
              <a:gd name="connsiteY818" fmla="*/ 1218843 h 1296753"/>
              <a:gd name="connsiteX819" fmla="*/ 1957120 w 2595007"/>
              <a:gd name="connsiteY819" fmla="*/ 1249142 h 1296753"/>
              <a:gd name="connsiteX820" fmla="*/ 1957165 w 2595007"/>
              <a:gd name="connsiteY820" fmla="*/ 1249104 h 1296753"/>
              <a:gd name="connsiteX821" fmla="*/ 1957191 w 2595007"/>
              <a:gd name="connsiteY821" fmla="*/ 1249104 h 1296753"/>
              <a:gd name="connsiteX822" fmla="*/ 1971474 w 2595007"/>
              <a:gd name="connsiteY822" fmla="*/ 1240405 h 1296753"/>
              <a:gd name="connsiteX823" fmla="*/ 1968838 w 2595007"/>
              <a:gd name="connsiteY823" fmla="*/ 1240405 h 1296753"/>
              <a:gd name="connsiteX824" fmla="*/ 1971474 w 2595007"/>
              <a:gd name="connsiteY824" fmla="*/ 1238830 h 1296753"/>
              <a:gd name="connsiteX825" fmla="*/ 1971474 w 2595007"/>
              <a:gd name="connsiteY825" fmla="*/ 1240405 h 1296753"/>
              <a:gd name="connsiteX826" fmla="*/ 1988847 w 2595007"/>
              <a:gd name="connsiteY826" fmla="*/ 1275053 h 1296753"/>
              <a:gd name="connsiteX827" fmla="*/ 1989563 w 2595007"/>
              <a:gd name="connsiteY827" fmla="*/ 1274566 h 1296753"/>
              <a:gd name="connsiteX828" fmla="*/ 1990546 w 2595007"/>
              <a:gd name="connsiteY828" fmla="*/ 1275016 h 1296753"/>
              <a:gd name="connsiteX829" fmla="*/ 1988847 w 2595007"/>
              <a:gd name="connsiteY829" fmla="*/ 1275053 h 1296753"/>
              <a:gd name="connsiteX830" fmla="*/ 2036335 w 2595007"/>
              <a:gd name="connsiteY830" fmla="*/ 1220568 h 1296753"/>
              <a:gd name="connsiteX831" fmla="*/ 2037141 w 2595007"/>
              <a:gd name="connsiteY831" fmla="*/ 1220005 h 1296753"/>
              <a:gd name="connsiteX832" fmla="*/ 2038724 w 2595007"/>
              <a:gd name="connsiteY832" fmla="*/ 1220756 h 1296753"/>
              <a:gd name="connsiteX833" fmla="*/ 2036335 w 2595007"/>
              <a:gd name="connsiteY833" fmla="*/ 1220568 h 1296753"/>
              <a:gd name="connsiteX834" fmla="*/ 2061002 w 2595007"/>
              <a:gd name="connsiteY834" fmla="*/ 1183295 h 1296753"/>
              <a:gd name="connsiteX835" fmla="*/ 2064414 w 2595007"/>
              <a:gd name="connsiteY835" fmla="*/ 1184982 h 1296753"/>
              <a:gd name="connsiteX836" fmla="*/ 2061002 w 2595007"/>
              <a:gd name="connsiteY836" fmla="*/ 1183295 h 1296753"/>
              <a:gd name="connsiteX837" fmla="*/ 2076691 w 2595007"/>
              <a:gd name="connsiteY837" fmla="*/ 1223081 h 1296753"/>
              <a:gd name="connsiteX838" fmla="*/ 2077115 w 2595007"/>
              <a:gd name="connsiteY838" fmla="*/ 1222593 h 1296753"/>
              <a:gd name="connsiteX839" fmla="*/ 2077306 w 2595007"/>
              <a:gd name="connsiteY839" fmla="*/ 1223268 h 1296753"/>
              <a:gd name="connsiteX840" fmla="*/ 2076691 w 2595007"/>
              <a:gd name="connsiteY840" fmla="*/ 1223081 h 1296753"/>
              <a:gd name="connsiteX841" fmla="*/ 2086298 w 2595007"/>
              <a:gd name="connsiteY841" fmla="*/ 1241792 h 1296753"/>
              <a:gd name="connsiteX842" fmla="*/ 2086167 w 2595007"/>
              <a:gd name="connsiteY842" fmla="*/ 1240517 h 1296753"/>
              <a:gd name="connsiteX843" fmla="*/ 2086943 w 2595007"/>
              <a:gd name="connsiteY843" fmla="*/ 1240630 h 1296753"/>
              <a:gd name="connsiteX844" fmla="*/ 2086298 w 2595007"/>
              <a:gd name="connsiteY844" fmla="*/ 1241792 h 1296753"/>
              <a:gd name="connsiteX845" fmla="*/ 2090164 w 2595007"/>
              <a:gd name="connsiteY845" fmla="*/ 1282141 h 1296753"/>
              <a:gd name="connsiteX846" fmla="*/ 2090591 w 2595007"/>
              <a:gd name="connsiteY846" fmla="*/ 1282028 h 1296753"/>
              <a:gd name="connsiteX847" fmla="*/ 2091000 w 2595007"/>
              <a:gd name="connsiteY847" fmla="*/ 1281990 h 1296753"/>
              <a:gd name="connsiteX848" fmla="*/ 2090164 w 2595007"/>
              <a:gd name="connsiteY848" fmla="*/ 1282141 h 1296753"/>
              <a:gd name="connsiteX849" fmla="*/ 2095455 w 2595007"/>
              <a:gd name="connsiteY849" fmla="*/ 1258141 h 1296753"/>
              <a:gd name="connsiteX850" fmla="*/ 2095380 w 2595007"/>
              <a:gd name="connsiteY850" fmla="*/ 1257917 h 1296753"/>
              <a:gd name="connsiteX851" fmla="*/ 2095819 w 2595007"/>
              <a:gd name="connsiteY851" fmla="*/ 1257842 h 1296753"/>
              <a:gd name="connsiteX852" fmla="*/ 2095455 w 2595007"/>
              <a:gd name="connsiteY852" fmla="*/ 1258141 h 1296753"/>
              <a:gd name="connsiteX853" fmla="*/ 2193828 w 2595007"/>
              <a:gd name="connsiteY853" fmla="*/ 1155246 h 1296753"/>
              <a:gd name="connsiteX854" fmla="*/ 2194136 w 2595007"/>
              <a:gd name="connsiteY854" fmla="*/ 1155058 h 1296753"/>
              <a:gd name="connsiteX855" fmla="*/ 2194136 w 2595007"/>
              <a:gd name="connsiteY855" fmla="*/ 1155358 h 1296753"/>
              <a:gd name="connsiteX856" fmla="*/ 2193828 w 2595007"/>
              <a:gd name="connsiteY856" fmla="*/ 1155246 h 1296753"/>
              <a:gd name="connsiteX857" fmla="*/ 2391426 w 2595007"/>
              <a:gd name="connsiteY857" fmla="*/ 943305 h 1296753"/>
              <a:gd name="connsiteX858" fmla="*/ 2391426 w 2595007"/>
              <a:gd name="connsiteY858" fmla="*/ 941843 h 1296753"/>
              <a:gd name="connsiteX859" fmla="*/ 2391456 w 2595007"/>
              <a:gd name="connsiteY859" fmla="*/ 941805 h 1296753"/>
              <a:gd name="connsiteX860" fmla="*/ 2392600 w 2595007"/>
              <a:gd name="connsiteY860" fmla="*/ 941805 h 1296753"/>
              <a:gd name="connsiteX861" fmla="*/ 2391426 w 2595007"/>
              <a:gd name="connsiteY861" fmla="*/ 943305 h 1296753"/>
              <a:gd name="connsiteX862" fmla="*/ 2391940 w 2595007"/>
              <a:gd name="connsiteY862" fmla="*/ 759975 h 1296753"/>
              <a:gd name="connsiteX863" fmla="*/ 2392817 w 2595007"/>
              <a:gd name="connsiteY863" fmla="*/ 758850 h 1296753"/>
              <a:gd name="connsiteX864" fmla="*/ 2393624 w 2595007"/>
              <a:gd name="connsiteY864" fmla="*/ 759900 h 1296753"/>
              <a:gd name="connsiteX865" fmla="*/ 2391940 w 2595007"/>
              <a:gd name="connsiteY865" fmla="*/ 759975 h 1296753"/>
              <a:gd name="connsiteX866" fmla="*/ 2401708 w 2595007"/>
              <a:gd name="connsiteY866" fmla="*/ 799086 h 1296753"/>
              <a:gd name="connsiteX867" fmla="*/ 2399863 w 2595007"/>
              <a:gd name="connsiteY867" fmla="*/ 799611 h 1296753"/>
              <a:gd name="connsiteX868" fmla="*/ 2399425 w 2595007"/>
              <a:gd name="connsiteY868" fmla="*/ 798974 h 1296753"/>
              <a:gd name="connsiteX869" fmla="*/ 2401708 w 2595007"/>
              <a:gd name="connsiteY869" fmla="*/ 799086 h 1296753"/>
              <a:gd name="connsiteX870" fmla="*/ 2401783 w 2595007"/>
              <a:gd name="connsiteY870" fmla="*/ 799086 h 1296753"/>
              <a:gd name="connsiteX871" fmla="*/ 2401708 w 2595007"/>
              <a:gd name="connsiteY871" fmla="*/ 799086 h 1296753"/>
              <a:gd name="connsiteX872" fmla="*/ 2415699 w 2595007"/>
              <a:gd name="connsiteY872" fmla="*/ 738601 h 1296753"/>
              <a:gd name="connsiteX873" fmla="*/ 2415699 w 2595007"/>
              <a:gd name="connsiteY873" fmla="*/ 738414 h 1296753"/>
              <a:gd name="connsiteX874" fmla="*/ 2416430 w 2595007"/>
              <a:gd name="connsiteY874" fmla="*/ 738414 h 1296753"/>
              <a:gd name="connsiteX875" fmla="*/ 2415699 w 2595007"/>
              <a:gd name="connsiteY875" fmla="*/ 738601 h 1296753"/>
              <a:gd name="connsiteX876" fmla="*/ 2421440 w 2595007"/>
              <a:gd name="connsiteY876" fmla="*/ 889870 h 1296753"/>
              <a:gd name="connsiteX877" fmla="*/ 2420180 w 2595007"/>
              <a:gd name="connsiteY877" fmla="*/ 889795 h 1296753"/>
              <a:gd name="connsiteX878" fmla="*/ 2420326 w 2595007"/>
              <a:gd name="connsiteY878" fmla="*/ 889420 h 1296753"/>
              <a:gd name="connsiteX879" fmla="*/ 2422246 w 2595007"/>
              <a:gd name="connsiteY879" fmla="*/ 889720 h 1296753"/>
              <a:gd name="connsiteX880" fmla="*/ 2421440 w 2595007"/>
              <a:gd name="connsiteY880" fmla="*/ 889870 h 1296753"/>
              <a:gd name="connsiteX881" fmla="*/ 2434332 w 2595007"/>
              <a:gd name="connsiteY881" fmla="*/ 933180 h 1296753"/>
              <a:gd name="connsiteX882" fmla="*/ 2434272 w 2595007"/>
              <a:gd name="connsiteY882" fmla="*/ 933068 h 1296753"/>
              <a:gd name="connsiteX883" fmla="*/ 2434549 w 2595007"/>
              <a:gd name="connsiteY883" fmla="*/ 932918 h 1296753"/>
              <a:gd name="connsiteX884" fmla="*/ 2434332 w 2595007"/>
              <a:gd name="connsiteY884" fmla="*/ 933180 h 1296753"/>
              <a:gd name="connsiteX885" fmla="*/ 2448334 w 2595007"/>
              <a:gd name="connsiteY885" fmla="*/ 898757 h 1296753"/>
              <a:gd name="connsiteX886" fmla="*/ 2448641 w 2595007"/>
              <a:gd name="connsiteY886" fmla="*/ 898457 h 1296753"/>
              <a:gd name="connsiteX887" fmla="*/ 2448772 w 2595007"/>
              <a:gd name="connsiteY887" fmla="*/ 898569 h 1296753"/>
              <a:gd name="connsiteX888" fmla="*/ 2448334 w 2595007"/>
              <a:gd name="connsiteY888" fmla="*/ 898757 h 1296753"/>
              <a:gd name="connsiteX889" fmla="*/ 2533395 w 2595007"/>
              <a:gd name="connsiteY889" fmla="*/ 836097 h 1296753"/>
              <a:gd name="connsiteX890" fmla="*/ 2533275 w 2595007"/>
              <a:gd name="connsiteY890" fmla="*/ 836172 h 1296753"/>
              <a:gd name="connsiteX891" fmla="*/ 2532413 w 2595007"/>
              <a:gd name="connsiteY891" fmla="*/ 833772 h 1296753"/>
              <a:gd name="connsiteX892" fmla="*/ 2532368 w 2595007"/>
              <a:gd name="connsiteY892" fmla="*/ 833772 h 1296753"/>
              <a:gd name="connsiteX893" fmla="*/ 2532398 w 2595007"/>
              <a:gd name="connsiteY893" fmla="*/ 833772 h 1296753"/>
              <a:gd name="connsiteX894" fmla="*/ 2533526 w 2595007"/>
              <a:gd name="connsiteY894" fmla="*/ 833660 h 1296753"/>
              <a:gd name="connsiteX895" fmla="*/ 2533789 w 2595007"/>
              <a:gd name="connsiteY895" fmla="*/ 836285 h 1296753"/>
              <a:gd name="connsiteX896" fmla="*/ 2533395 w 2595007"/>
              <a:gd name="connsiteY896" fmla="*/ 836097 h 1296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</a:cxnLst>
            <a:rect l="l" t="t" r="r" b="b"/>
            <a:pathLst>
              <a:path w="2595007" h="1296753">
                <a:moveTo>
                  <a:pt x="2563848" y="838197"/>
                </a:moveTo>
                <a:cubicBezTo>
                  <a:pt x="2573177" y="838310"/>
                  <a:pt x="2582492" y="838235"/>
                  <a:pt x="2594986" y="838235"/>
                </a:cubicBezTo>
                <a:cubicBezTo>
                  <a:pt x="2574145" y="823010"/>
                  <a:pt x="2554765" y="834897"/>
                  <a:pt x="2536294" y="833435"/>
                </a:cubicBezTo>
                <a:cubicBezTo>
                  <a:pt x="2526289" y="826648"/>
                  <a:pt x="2517837" y="816711"/>
                  <a:pt x="2502913" y="819898"/>
                </a:cubicBezTo>
                <a:cubicBezTo>
                  <a:pt x="2494314" y="816823"/>
                  <a:pt x="2485787" y="817948"/>
                  <a:pt x="2477309" y="818960"/>
                </a:cubicBezTo>
                <a:cubicBezTo>
                  <a:pt x="2475272" y="815023"/>
                  <a:pt x="2472093" y="811011"/>
                  <a:pt x="2470409" y="807073"/>
                </a:cubicBezTo>
                <a:cubicBezTo>
                  <a:pt x="2469059" y="804036"/>
                  <a:pt x="2465999" y="801599"/>
                  <a:pt x="2463716" y="798899"/>
                </a:cubicBezTo>
                <a:cubicBezTo>
                  <a:pt x="2457487" y="794661"/>
                  <a:pt x="2451277" y="790387"/>
                  <a:pt x="2445038" y="786112"/>
                </a:cubicBezTo>
                <a:cubicBezTo>
                  <a:pt x="2448218" y="783299"/>
                  <a:pt x="2451394" y="780449"/>
                  <a:pt x="2454558" y="777637"/>
                </a:cubicBezTo>
                <a:cubicBezTo>
                  <a:pt x="2462321" y="776587"/>
                  <a:pt x="2469396" y="774112"/>
                  <a:pt x="2474935" y="768825"/>
                </a:cubicBezTo>
                <a:lnTo>
                  <a:pt x="2474965" y="768825"/>
                </a:lnTo>
                <a:cubicBezTo>
                  <a:pt x="2481674" y="764400"/>
                  <a:pt x="2488292" y="759975"/>
                  <a:pt x="2487737" y="751238"/>
                </a:cubicBezTo>
                <a:lnTo>
                  <a:pt x="2487853" y="749401"/>
                </a:lnTo>
                <a:lnTo>
                  <a:pt x="2487793" y="747563"/>
                </a:lnTo>
                <a:cubicBezTo>
                  <a:pt x="2497772" y="746364"/>
                  <a:pt x="2508537" y="746401"/>
                  <a:pt x="2510911" y="734364"/>
                </a:cubicBezTo>
                <a:cubicBezTo>
                  <a:pt x="2509707" y="730089"/>
                  <a:pt x="2508507" y="725814"/>
                  <a:pt x="2507277" y="721540"/>
                </a:cubicBezTo>
                <a:cubicBezTo>
                  <a:pt x="2514807" y="722402"/>
                  <a:pt x="2522145" y="725402"/>
                  <a:pt x="2526934" y="715652"/>
                </a:cubicBezTo>
                <a:cubicBezTo>
                  <a:pt x="2531329" y="706690"/>
                  <a:pt x="2538622" y="698928"/>
                  <a:pt x="2544671" y="690603"/>
                </a:cubicBezTo>
                <a:cubicBezTo>
                  <a:pt x="2551072" y="686404"/>
                  <a:pt x="2557446" y="682091"/>
                  <a:pt x="2563848" y="677816"/>
                </a:cubicBezTo>
                <a:lnTo>
                  <a:pt x="2563878" y="677816"/>
                </a:lnTo>
                <a:cubicBezTo>
                  <a:pt x="2563409" y="665629"/>
                  <a:pt x="2568696" y="655692"/>
                  <a:pt x="2578318" y="647443"/>
                </a:cubicBezTo>
                <a:cubicBezTo>
                  <a:pt x="2583827" y="646655"/>
                  <a:pt x="2591150" y="650030"/>
                  <a:pt x="2594386" y="644180"/>
                </a:cubicBezTo>
                <a:cubicBezTo>
                  <a:pt x="2596921" y="639680"/>
                  <a:pt x="2591090" y="639680"/>
                  <a:pt x="2587839" y="638893"/>
                </a:cubicBezTo>
                <a:cubicBezTo>
                  <a:pt x="2579886" y="637468"/>
                  <a:pt x="2571947" y="635968"/>
                  <a:pt x="2563979" y="634543"/>
                </a:cubicBezTo>
                <a:cubicBezTo>
                  <a:pt x="2563979" y="630194"/>
                  <a:pt x="2563979" y="625844"/>
                  <a:pt x="2563979" y="621494"/>
                </a:cubicBezTo>
                <a:cubicBezTo>
                  <a:pt x="2565576" y="618606"/>
                  <a:pt x="2567159" y="615757"/>
                  <a:pt x="2568737" y="612869"/>
                </a:cubicBezTo>
                <a:cubicBezTo>
                  <a:pt x="2568737" y="611444"/>
                  <a:pt x="2568737" y="609944"/>
                  <a:pt x="2568767" y="608519"/>
                </a:cubicBezTo>
                <a:cubicBezTo>
                  <a:pt x="2574174" y="606869"/>
                  <a:pt x="2578903" y="614369"/>
                  <a:pt x="2584809" y="609832"/>
                </a:cubicBezTo>
                <a:cubicBezTo>
                  <a:pt x="2582612" y="604619"/>
                  <a:pt x="2578318" y="601920"/>
                  <a:pt x="2573470" y="599857"/>
                </a:cubicBezTo>
                <a:cubicBezTo>
                  <a:pt x="2570526" y="593932"/>
                  <a:pt x="2565546" y="589808"/>
                  <a:pt x="2559307" y="586808"/>
                </a:cubicBezTo>
                <a:cubicBezTo>
                  <a:pt x="2562235" y="577396"/>
                  <a:pt x="2545361" y="575146"/>
                  <a:pt x="2549711" y="565209"/>
                </a:cubicBezTo>
                <a:cubicBezTo>
                  <a:pt x="2556464" y="566634"/>
                  <a:pt x="2558616" y="574959"/>
                  <a:pt x="2568081" y="574846"/>
                </a:cubicBezTo>
                <a:cubicBezTo>
                  <a:pt x="2565794" y="567609"/>
                  <a:pt x="2560698" y="563821"/>
                  <a:pt x="2554443" y="560897"/>
                </a:cubicBezTo>
                <a:cubicBezTo>
                  <a:pt x="2551233" y="556659"/>
                  <a:pt x="2549433" y="550997"/>
                  <a:pt x="2541903" y="551522"/>
                </a:cubicBezTo>
                <a:cubicBezTo>
                  <a:pt x="2542886" y="554597"/>
                  <a:pt x="2543853" y="557746"/>
                  <a:pt x="2544832" y="560897"/>
                </a:cubicBezTo>
                <a:cubicBezTo>
                  <a:pt x="2538491" y="560897"/>
                  <a:pt x="2532135" y="560859"/>
                  <a:pt x="2525790" y="560859"/>
                </a:cubicBezTo>
                <a:cubicBezTo>
                  <a:pt x="2521032" y="557934"/>
                  <a:pt x="2516299" y="555084"/>
                  <a:pt x="2511541" y="552197"/>
                </a:cubicBezTo>
                <a:cubicBezTo>
                  <a:pt x="2511481" y="550547"/>
                  <a:pt x="2509869" y="549647"/>
                  <a:pt x="2509284" y="548222"/>
                </a:cubicBezTo>
                <a:cubicBezTo>
                  <a:pt x="2513457" y="546835"/>
                  <a:pt x="2517604" y="545484"/>
                  <a:pt x="2521793" y="544097"/>
                </a:cubicBezTo>
                <a:cubicBezTo>
                  <a:pt x="2532836" y="542072"/>
                  <a:pt x="2521279" y="534535"/>
                  <a:pt x="2525704" y="530898"/>
                </a:cubicBezTo>
                <a:lnTo>
                  <a:pt x="2525689" y="530898"/>
                </a:lnTo>
                <a:cubicBezTo>
                  <a:pt x="2534696" y="530110"/>
                  <a:pt x="2539706" y="524073"/>
                  <a:pt x="2545140" y="518636"/>
                </a:cubicBezTo>
                <a:cubicBezTo>
                  <a:pt x="2553959" y="516311"/>
                  <a:pt x="2564740" y="521186"/>
                  <a:pt x="2575314" y="511624"/>
                </a:cubicBezTo>
                <a:cubicBezTo>
                  <a:pt x="2562734" y="512373"/>
                  <a:pt x="2553577" y="512899"/>
                  <a:pt x="2544408" y="513461"/>
                </a:cubicBezTo>
                <a:cubicBezTo>
                  <a:pt x="2543531" y="510686"/>
                  <a:pt x="2542665" y="507949"/>
                  <a:pt x="2541772" y="505174"/>
                </a:cubicBezTo>
                <a:cubicBezTo>
                  <a:pt x="2546197" y="499737"/>
                  <a:pt x="2556524" y="500299"/>
                  <a:pt x="2558133" y="491975"/>
                </a:cubicBezTo>
                <a:cubicBezTo>
                  <a:pt x="2557019" y="491674"/>
                  <a:pt x="2555935" y="491450"/>
                  <a:pt x="2554795" y="491337"/>
                </a:cubicBezTo>
                <a:cubicBezTo>
                  <a:pt x="2542488" y="483612"/>
                  <a:pt x="2528880" y="488525"/>
                  <a:pt x="2515831" y="488000"/>
                </a:cubicBezTo>
                <a:cubicBezTo>
                  <a:pt x="2501461" y="488037"/>
                  <a:pt x="2487137" y="488112"/>
                  <a:pt x="2472768" y="488112"/>
                </a:cubicBezTo>
                <a:cubicBezTo>
                  <a:pt x="2471594" y="487887"/>
                  <a:pt x="2470450" y="487700"/>
                  <a:pt x="2469295" y="487475"/>
                </a:cubicBezTo>
                <a:cubicBezTo>
                  <a:pt x="2469018" y="485637"/>
                  <a:pt x="2468737" y="483762"/>
                  <a:pt x="2468459" y="481925"/>
                </a:cubicBezTo>
                <a:cubicBezTo>
                  <a:pt x="2486991" y="481437"/>
                  <a:pt x="2503029" y="473638"/>
                  <a:pt x="2519172" y="466850"/>
                </a:cubicBezTo>
                <a:cubicBezTo>
                  <a:pt x="2528265" y="463025"/>
                  <a:pt x="2524238" y="459801"/>
                  <a:pt x="2516753" y="458601"/>
                </a:cubicBezTo>
                <a:cubicBezTo>
                  <a:pt x="2519978" y="447276"/>
                  <a:pt x="2532165" y="446939"/>
                  <a:pt x="2540966" y="442364"/>
                </a:cubicBezTo>
                <a:cubicBezTo>
                  <a:pt x="2546227" y="438277"/>
                  <a:pt x="2551484" y="434189"/>
                  <a:pt x="2557915" y="429239"/>
                </a:cubicBezTo>
                <a:cubicBezTo>
                  <a:pt x="2548702" y="428677"/>
                  <a:pt x="2541903" y="428227"/>
                  <a:pt x="2535094" y="427852"/>
                </a:cubicBezTo>
                <a:cubicBezTo>
                  <a:pt x="2531636" y="422752"/>
                  <a:pt x="2532836" y="420128"/>
                  <a:pt x="2539796" y="420203"/>
                </a:cubicBezTo>
                <a:cubicBezTo>
                  <a:pt x="2549126" y="420315"/>
                  <a:pt x="2558440" y="420240"/>
                  <a:pt x="2570950" y="420240"/>
                </a:cubicBezTo>
                <a:cubicBezTo>
                  <a:pt x="2550093" y="405016"/>
                  <a:pt x="2530729" y="416903"/>
                  <a:pt x="2512242" y="415440"/>
                </a:cubicBezTo>
                <a:cubicBezTo>
                  <a:pt x="2502253" y="408653"/>
                  <a:pt x="2493785" y="398716"/>
                  <a:pt x="2478861" y="401903"/>
                </a:cubicBezTo>
                <a:cubicBezTo>
                  <a:pt x="2470263" y="398791"/>
                  <a:pt x="2461750" y="399953"/>
                  <a:pt x="2453257" y="400966"/>
                </a:cubicBezTo>
                <a:cubicBezTo>
                  <a:pt x="2451221" y="397028"/>
                  <a:pt x="2448056" y="393016"/>
                  <a:pt x="2446357" y="389079"/>
                </a:cubicBezTo>
                <a:cubicBezTo>
                  <a:pt x="2445008" y="386004"/>
                  <a:pt x="2441948" y="383604"/>
                  <a:pt x="2439675" y="380904"/>
                </a:cubicBezTo>
                <a:cubicBezTo>
                  <a:pt x="2433436" y="376630"/>
                  <a:pt x="2427226" y="372392"/>
                  <a:pt x="2420986" y="368117"/>
                </a:cubicBezTo>
                <a:cubicBezTo>
                  <a:pt x="2424166" y="365305"/>
                  <a:pt x="2427342" y="362455"/>
                  <a:pt x="2430507" y="359643"/>
                </a:cubicBezTo>
                <a:cubicBezTo>
                  <a:pt x="2438299" y="358593"/>
                  <a:pt x="2445345" y="356118"/>
                  <a:pt x="2450884" y="350831"/>
                </a:cubicBezTo>
                <a:lnTo>
                  <a:pt x="2450914" y="350831"/>
                </a:lnTo>
                <a:cubicBezTo>
                  <a:pt x="2457622" y="346406"/>
                  <a:pt x="2464256" y="341981"/>
                  <a:pt x="2463700" y="333244"/>
                </a:cubicBezTo>
                <a:lnTo>
                  <a:pt x="2463802" y="331406"/>
                </a:lnTo>
                <a:lnTo>
                  <a:pt x="2463742" y="329569"/>
                </a:lnTo>
                <a:cubicBezTo>
                  <a:pt x="2473720" y="328369"/>
                  <a:pt x="2484486" y="328407"/>
                  <a:pt x="2486856" y="316332"/>
                </a:cubicBezTo>
                <a:cubicBezTo>
                  <a:pt x="2485656" y="312094"/>
                  <a:pt x="2484456" y="307820"/>
                  <a:pt x="2483241" y="303545"/>
                </a:cubicBezTo>
                <a:cubicBezTo>
                  <a:pt x="2490756" y="304370"/>
                  <a:pt x="2498094" y="307407"/>
                  <a:pt x="2502883" y="297658"/>
                </a:cubicBezTo>
                <a:cubicBezTo>
                  <a:pt x="2507277" y="288696"/>
                  <a:pt x="2514571" y="280934"/>
                  <a:pt x="2520619" y="272609"/>
                </a:cubicBezTo>
                <a:cubicBezTo>
                  <a:pt x="2527020" y="268409"/>
                  <a:pt x="2533395" y="264097"/>
                  <a:pt x="2539796" y="259822"/>
                </a:cubicBezTo>
                <a:lnTo>
                  <a:pt x="2539822" y="259822"/>
                </a:lnTo>
                <a:cubicBezTo>
                  <a:pt x="2539353" y="247635"/>
                  <a:pt x="2544645" y="237660"/>
                  <a:pt x="2554267" y="229448"/>
                </a:cubicBezTo>
                <a:cubicBezTo>
                  <a:pt x="2559775" y="228623"/>
                  <a:pt x="2567099" y="231998"/>
                  <a:pt x="2570335" y="226186"/>
                </a:cubicBezTo>
                <a:cubicBezTo>
                  <a:pt x="2572870" y="221686"/>
                  <a:pt x="2567038" y="221686"/>
                  <a:pt x="2563787" y="220899"/>
                </a:cubicBezTo>
                <a:cubicBezTo>
                  <a:pt x="2555834" y="219436"/>
                  <a:pt x="2547896" y="217974"/>
                  <a:pt x="2539942" y="216511"/>
                </a:cubicBezTo>
                <a:cubicBezTo>
                  <a:pt x="2539942" y="212199"/>
                  <a:pt x="2539942" y="207849"/>
                  <a:pt x="2539942" y="203499"/>
                </a:cubicBezTo>
                <a:cubicBezTo>
                  <a:pt x="2541525" y="200612"/>
                  <a:pt x="2543103" y="197762"/>
                  <a:pt x="2544701" y="194874"/>
                </a:cubicBezTo>
                <a:cubicBezTo>
                  <a:pt x="2544701" y="193450"/>
                  <a:pt x="2544701" y="191950"/>
                  <a:pt x="2544716" y="190525"/>
                </a:cubicBezTo>
                <a:cubicBezTo>
                  <a:pt x="2550123" y="188837"/>
                  <a:pt x="2554852" y="196374"/>
                  <a:pt x="2560754" y="191800"/>
                </a:cubicBezTo>
                <a:cubicBezTo>
                  <a:pt x="2558560" y="186625"/>
                  <a:pt x="2554267" y="183925"/>
                  <a:pt x="2549433" y="181825"/>
                </a:cubicBezTo>
                <a:cubicBezTo>
                  <a:pt x="2546475" y="175938"/>
                  <a:pt x="2541495" y="171776"/>
                  <a:pt x="2535255" y="168776"/>
                </a:cubicBezTo>
                <a:cubicBezTo>
                  <a:pt x="2538184" y="159401"/>
                  <a:pt x="2521309" y="157114"/>
                  <a:pt x="2525659" y="147177"/>
                </a:cubicBezTo>
                <a:cubicBezTo>
                  <a:pt x="2532413" y="148602"/>
                  <a:pt x="2534565" y="156964"/>
                  <a:pt x="2544030" y="156851"/>
                </a:cubicBezTo>
                <a:cubicBezTo>
                  <a:pt x="2541742" y="149614"/>
                  <a:pt x="2536646" y="145789"/>
                  <a:pt x="2530391" y="142864"/>
                </a:cubicBezTo>
                <a:cubicBezTo>
                  <a:pt x="2527182" y="138664"/>
                  <a:pt x="2525382" y="132965"/>
                  <a:pt x="2517867" y="133490"/>
                </a:cubicBezTo>
                <a:cubicBezTo>
                  <a:pt x="2518834" y="136602"/>
                  <a:pt x="2519817" y="139752"/>
                  <a:pt x="2520780" y="142902"/>
                </a:cubicBezTo>
                <a:cubicBezTo>
                  <a:pt x="2514440" y="142864"/>
                  <a:pt x="2508099" y="142864"/>
                  <a:pt x="2501739" y="142864"/>
                </a:cubicBezTo>
                <a:cubicBezTo>
                  <a:pt x="2496980" y="139940"/>
                  <a:pt x="2492248" y="137090"/>
                  <a:pt x="2487486" y="134202"/>
                </a:cubicBezTo>
                <a:cubicBezTo>
                  <a:pt x="2487445" y="132552"/>
                  <a:pt x="2485817" y="131652"/>
                  <a:pt x="2485232" y="130227"/>
                </a:cubicBezTo>
                <a:cubicBezTo>
                  <a:pt x="2489406" y="128840"/>
                  <a:pt x="2493568" y="127490"/>
                  <a:pt x="2497742" y="126103"/>
                </a:cubicBezTo>
                <a:cubicBezTo>
                  <a:pt x="2508785" y="124040"/>
                  <a:pt x="2497228" y="116541"/>
                  <a:pt x="2501668" y="112903"/>
                </a:cubicBezTo>
                <a:lnTo>
                  <a:pt x="2501638" y="112903"/>
                </a:lnTo>
                <a:cubicBezTo>
                  <a:pt x="2510645" y="112116"/>
                  <a:pt x="2515654" y="106079"/>
                  <a:pt x="2521088" y="100641"/>
                </a:cubicBezTo>
                <a:cubicBezTo>
                  <a:pt x="2529908" y="98316"/>
                  <a:pt x="2540688" y="103191"/>
                  <a:pt x="2551263" y="93592"/>
                </a:cubicBezTo>
                <a:cubicBezTo>
                  <a:pt x="2538682" y="94379"/>
                  <a:pt x="2529525" y="94904"/>
                  <a:pt x="2520372" y="95429"/>
                </a:cubicBezTo>
                <a:cubicBezTo>
                  <a:pt x="2519479" y="92654"/>
                  <a:pt x="2518613" y="89954"/>
                  <a:pt x="2517721" y="87142"/>
                </a:cubicBezTo>
                <a:cubicBezTo>
                  <a:pt x="2522145" y="81705"/>
                  <a:pt x="2532473" y="82267"/>
                  <a:pt x="2534081" y="73980"/>
                </a:cubicBezTo>
                <a:cubicBezTo>
                  <a:pt x="2532967" y="73680"/>
                  <a:pt x="2531884" y="73455"/>
                  <a:pt x="2530744" y="73343"/>
                </a:cubicBezTo>
                <a:cubicBezTo>
                  <a:pt x="2518437" y="65618"/>
                  <a:pt x="2504829" y="70493"/>
                  <a:pt x="2491779" y="70005"/>
                </a:cubicBezTo>
                <a:cubicBezTo>
                  <a:pt x="2477410" y="70043"/>
                  <a:pt x="2463086" y="70080"/>
                  <a:pt x="2448716" y="70118"/>
                </a:cubicBezTo>
                <a:cubicBezTo>
                  <a:pt x="2439135" y="68355"/>
                  <a:pt x="2429540" y="66593"/>
                  <a:pt x="2419962" y="64830"/>
                </a:cubicBezTo>
                <a:cubicBezTo>
                  <a:pt x="2418744" y="63855"/>
                  <a:pt x="2417397" y="63668"/>
                  <a:pt x="2415905" y="64230"/>
                </a:cubicBezTo>
                <a:cubicBezTo>
                  <a:pt x="2411203" y="58681"/>
                  <a:pt x="2392746" y="63030"/>
                  <a:pt x="2401506" y="47768"/>
                </a:cubicBezTo>
                <a:cubicBezTo>
                  <a:pt x="2380792" y="31157"/>
                  <a:pt x="2355248" y="27932"/>
                  <a:pt x="2329085" y="26507"/>
                </a:cubicBezTo>
                <a:cubicBezTo>
                  <a:pt x="2323213" y="26132"/>
                  <a:pt x="2317311" y="25757"/>
                  <a:pt x="2311404" y="25419"/>
                </a:cubicBezTo>
                <a:cubicBezTo>
                  <a:pt x="2288557" y="23207"/>
                  <a:pt x="2267258" y="10232"/>
                  <a:pt x="2243045" y="17357"/>
                </a:cubicBezTo>
                <a:cubicBezTo>
                  <a:pt x="2231912" y="16195"/>
                  <a:pt x="2221836" y="8058"/>
                  <a:pt x="2209720" y="13232"/>
                </a:cubicBezTo>
                <a:cubicBezTo>
                  <a:pt x="2202880" y="12595"/>
                  <a:pt x="2195467" y="9558"/>
                  <a:pt x="2190401" y="16795"/>
                </a:cubicBezTo>
                <a:cubicBezTo>
                  <a:pt x="2188849" y="16683"/>
                  <a:pt x="2187337" y="16907"/>
                  <a:pt x="2185890" y="17507"/>
                </a:cubicBezTo>
                <a:cubicBezTo>
                  <a:pt x="2177292" y="11170"/>
                  <a:pt x="2167463" y="11320"/>
                  <a:pt x="2157339" y="13082"/>
                </a:cubicBezTo>
                <a:cubicBezTo>
                  <a:pt x="2154354" y="12970"/>
                  <a:pt x="2151380" y="12820"/>
                  <a:pt x="2148377" y="12670"/>
                </a:cubicBezTo>
                <a:cubicBezTo>
                  <a:pt x="2128075" y="5583"/>
                  <a:pt x="2106086" y="10083"/>
                  <a:pt x="2085492" y="5058"/>
                </a:cubicBezTo>
                <a:cubicBezTo>
                  <a:pt x="2076061" y="2583"/>
                  <a:pt x="2066596" y="3521"/>
                  <a:pt x="2057105" y="4833"/>
                </a:cubicBezTo>
                <a:cubicBezTo>
                  <a:pt x="2045886" y="4720"/>
                  <a:pt x="2034636" y="4608"/>
                  <a:pt x="2023417" y="4496"/>
                </a:cubicBezTo>
                <a:cubicBezTo>
                  <a:pt x="2021891" y="4496"/>
                  <a:pt x="2020323" y="4458"/>
                  <a:pt x="2018801" y="4383"/>
                </a:cubicBezTo>
                <a:cubicBezTo>
                  <a:pt x="2008110" y="5095"/>
                  <a:pt x="1997385" y="6445"/>
                  <a:pt x="1986710" y="6408"/>
                </a:cubicBezTo>
                <a:cubicBezTo>
                  <a:pt x="1954806" y="6258"/>
                  <a:pt x="1922932" y="4383"/>
                  <a:pt x="1890999" y="4345"/>
                </a:cubicBezTo>
                <a:cubicBezTo>
                  <a:pt x="1889285" y="4233"/>
                  <a:pt x="1887587" y="4420"/>
                  <a:pt x="1885858" y="4383"/>
                </a:cubicBezTo>
                <a:cubicBezTo>
                  <a:pt x="1875999" y="4496"/>
                  <a:pt x="1866141" y="3820"/>
                  <a:pt x="1856268" y="4683"/>
                </a:cubicBezTo>
                <a:cubicBezTo>
                  <a:pt x="1854145" y="4570"/>
                  <a:pt x="1852034" y="4758"/>
                  <a:pt x="1849897" y="4683"/>
                </a:cubicBezTo>
                <a:cubicBezTo>
                  <a:pt x="1843158" y="296"/>
                  <a:pt x="1835674" y="-42"/>
                  <a:pt x="1828133" y="258"/>
                </a:cubicBezTo>
                <a:lnTo>
                  <a:pt x="1828133" y="296"/>
                </a:lnTo>
                <a:cubicBezTo>
                  <a:pt x="1788317" y="296"/>
                  <a:pt x="1748520" y="333"/>
                  <a:pt x="1708708" y="370"/>
                </a:cubicBezTo>
                <a:lnTo>
                  <a:pt x="1708708" y="333"/>
                </a:lnTo>
                <a:cubicBezTo>
                  <a:pt x="1699082" y="333"/>
                  <a:pt x="1689445" y="296"/>
                  <a:pt x="1679823" y="296"/>
                </a:cubicBezTo>
                <a:cubicBezTo>
                  <a:pt x="1670403" y="296"/>
                  <a:pt x="1660999" y="296"/>
                  <a:pt x="1651594" y="296"/>
                </a:cubicBezTo>
                <a:cubicBezTo>
                  <a:pt x="1651624" y="1571"/>
                  <a:pt x="1651654" y="2920"/>
                  <a:pt x="1651699" y="4233"/>
                </a:cubicBezTo>
                <a:cubicBezTo>
                  <a:pt x="1661089" y="4233"/>
                  <a:pt x="1670463" y="4233"/>
                  <a:pt x="1679823" y="4233"/>
                </a:cubicBezTo>
                <a:cubicBezTo>
                  <a:pt x="1682677" y="4233"/>
                  <a:pt x="1685549" y="4233"/>
                  <a:pt x="1688451" y="4233"/>
                </a:cubicBezTo>
                <a:cubicBezTo>
                  <a:pt x="1679118" y="4496"/>
                  <a:pt x="1669818" y="4758"/>
                  <a:pt x="1660500" y="5133"/>
                </a:cubicBezTo>
                <a:cubicBezTo>
                  <a:pt x="1655681" y="5095"/>
                  <a:pt x="1650833" y="5095"/>
                  <a:pt x="1646029" y="5058"/>
                </a:cubicBezTo>
                <a:cubicBezTo>
                  <a:pt x="1624543" y="6108"/>
                  <a:pt x="1602685" y="1833"/>
                  <a:pt x="1581536" y="8358"/>
                </a:cubicBezTo>
                <a:lnTo>
                  <a:pt x="1581506" y="8358"/>
                </a:lnTo>
                <a:cubicBezTo>
                  <a:pt x="1580977" y="8020"/>
                  <a:pt x="1580422" y="7383"/>
                  <a:pt x="1579938" y="7458"/>
                </a:cubicBezTo>
                <a:cubicBezTo>
                  <a:pt x="1578753" y="7570"/>
                  <a:pt x="1577610" y="7983"/>
                  <a:pt x="1576436" y="8245"/>
                </a:cubicBezTo>
                <a:cubicBezTo>
                  <a:pt x="1567005" y="5770"/>
                  <a:pt x="1557541" y="5958"/>
                  <a:pt x="1548095" y="8245"/>
                </a:cubicBezTo>
                <a:cubicBezTo>
                  <a:pt x="1497472" y="9257"/>
                  <a:pt x="1446688" y="5995"/>
                  <a:pt x="1396256" y="12483"/>
                </a:cubicBezTo>
                <a:cubicBezTo>
                  <a:pt x="1380949" y="12595"/>
                  <a:pt x="1365613" y="12670"/>
                  <a:pt x="1350306" y="12820"/>
                </a:cubicBezTo>
                <a:cubicBezTo>
                  <a:pt x="1347186" y="11732"/>
                  <a:pt x="1344122" y="12820"/>
                  <a:pt x="1341032" y="12483"/>
                </a:cubicBezTo>
                <a:cubicBezTo>
                  <a:pt x="1345956" y="10608"/>
                  <a:pt x="1350906" y="8695"/>
                  <a:pt x="1355841" y="6858"/>
                </a:cubicBezTo>
                <a:cubicBezTo>
                  <a:pt x="1348401" y="5095"/>
                  <a:pt x="1341224" y="2245"/>
                  <a:pt x="1335805" y="8508"/>
                </a:cubicBezTo>
                <a:cubicBezTo>
                  <a:pt x="1326311" y="8620"/>
                  <a:pt x="1316835" y="8770"/>
                  <a:pt x="1307370" y="8883"/>
                </a:cubicBezTo>
                <a:cubicBezTo>
                  <a:pt x="1301745" y="8807"/>
                  <a:pt x="1295963" y="8433"/>
                  <a:pt x="1292491" y="13795"/>
                </a:cubicBezTo>
                <a:cubicBezTo>
                  <a:pt x="1292431" y="13795"/>
                  <a:pt x="1292371" y="13833"/>
                  <a:pt x="1292315" y="13795"/>
                </a:cubicBezTo>
                <a:cubicBezTo>
                  <a:pt x="1269609" y="15032"/>
                  <a:pt x="1246495" y="8920"/>
                  <a:pt x="1224112" y="16683"/>
                </a:cubicBezTo>
                <a:cubicBezTo>
                  <a:pt x="1176962" y="17170"/>
                  <a:pt x="1129782" y="17657"/>
                  <a:pt x="1082631" y="18145"/>
                </a:cubicBezTo>
                <a:cubicBezTo>
                  <a:pt x="1079260" y="18107"/>
                  <a:pt x="1075893" y="18107"/>
                  <a:pt x="1072495" y="18107"/>
                </a:cubicBezTo>
                <a:cubicBezTo>
                  <a:pt x="1029387" y="18220"/>
                  <a:pt x="986264" y="18295"/>
                  <a:pt x="943126" y="18445"/>
                </a:cubicBezTo>
                <a:cubicBezTo>
                  <a:pt x="916318" y="19757"/>
                  <a:pt x="889514" y="21032"/>
                  <a:pt x="862707" y="22345"/>
                </a:cubicBezTo>
                <a:cubicBezTo>
                  <a:pt x="859369" y="22345"/>
                  <a:pt x="855998" y="22307"/>
                  <a:pt x="852661" y="22307"/>
                </a:cubicBezTo>
                <a:cubicBezTo>
                  <a:pt x="838408" y="22307"/>
                  <a:pt x="824185" y="22345"/>
                  <a:pt x="809931" y="22382"/>
                </a:cubicBezTo>
                <a:cubicBezTo>
                  <a:pt x="792341" y="22419"/>
                  <a:pt x="774777" y="22494"/>
                  <a:pt x="757186" y="22532"/>
                </a:cubicBezTo>
                <a:cubicBezTo>
                  <a:pt x="749334" y="22532"/>
                  <a:pt x="741512" y="22532"/>
                  <a:pt x="733660" y="22532"/>
                </a:cubicBezTo>
                <a:cubicBezTo>
                  <a:pt x="724113" y="22494"/>
                  <a:pt x="714562" y="22419"/>
                  <a:pt x="704981" y="22382"/>
                </a:cubicBezTo>
                <a:cubicBezTo>
                  <a:pt x="701640" y="22345"/>
                  <a:pt x="698288" y="22345"/>
                  <a:pt x="694931" y="22307"/>
                </a:cubicBezTo>
                <a:cubicBezTo>
                  <a:pt x="681106" y="21932"/>
                  <a:pt x="667246" y="21519"/>
                  <a:pt x="653406" y="21107"/>
                </a:cubicBezTo>
                <a:cubicBezTo>
                  <a:pt x="653184" y="21070"/>
                  <a:pt x="652967" y="21145"/>
                  <a:pt x="652716" y="21107"/>
                </a:cubicBezTo>
                <a:cubicBezTo>
                  <a:pt x="636794" y="17207"/>
                  <a:pt x="620595" y="17320"/>
                  <a:pt x="604335" y="18032"/>
                </a:cubicBezTo>
                <a:cubicBezTo>
                  <a:pt x="592088" y="17582"/>
                  <a:pt x="579815" y="17132"/>
                  <a:pt x="567568" y="16683"/>
                </a:cubicBezTo>
                <a:cubicBezTo>
                  <a:pt x="556262" y="12070"/>
                  <a:pt x="544353" y="13007"/>
                  <a:pt x="532488" y="13645"/>
                </a:cubicBezTo>
                <a:cubicBezTo>
                  <a:pt x="527947" y="13345"/>
                  <a:pt x="523451" y="13082"/>
                  <a:pt x="518910" y="12783"/>
                </a:cubicBezTo>
                <a:cubicBezTo>
                  <a:pt x="496966" y="6333"/>
                  <a:pt x="474235" y="9445"/>
                  <a:pt x="451852" y="8245"/>
                </a:cubicBezTo>
                <a:cubicBezTo>
                  <a:pt x="438551" y="1046"/>
                  <a:pt x="423627" y="6108"/>
                  <a:pt x="409681" y="3633"/>
                </a:cubicBezTo>
                <a:cubicBezTo>
                  <a:pt x="402358" y="-829"/>
                  <a:pt x="395826" y="-3004"/>
                  <a:pt x="393921" y="8133"/>
                </a:cubicBezTo>
                <a:cubicBezTo>
                  <a:pt x="385352" y="18595"/>
                  <a:pt x="386683" y="32957"/>
                  <a:pt x="376473" y="43006"/>
                </a:cubicBezTo>
                <a:cubicBezTo>
                  <a:pt x="366764" y="52568"/>
                  <a:pt x="366457" y="63705"/>
                  <a:pt x="373266" y="75030"/>
                </a:cubicBezTo>
                <a:cubicBezTo>
                  <a:pt x="373383" y="76305"/>
                  <a:pt x="374028" y="77280"/>
                  <a:pt x="375186" y="77955"/>
                </a:cubicBezTo>
                <a:cubicBezTo>
                  <a:pt x="379844" y="85155"/>
                  <a:pt x="384486" y="92316"/>
                  <a:pt x="389143" y="99479"/>
                </a:cubicBezTo>
                <a:cubicBezTo>
                  <a:pt x="373135" y="97941"/>
                  <a:pt x="363922" y="107616"/>
                  <a:pt x="354285" y="116690"/>
                </a:cubicBezTo>
                <a:cubicBezTo>
                  <a:pt x="349800" y="118303"/>
                  <a:pt x="347048" y="121265"/>
                  <a:pt x="345525" y="125315"/>
                </a:cubicBezTo>
                <a:lnTo>
                  <a:pt x="345495" y="125315"/>
                </a:lnTo>
                <a:cubicBezTo>
                  <a:pt x="341685" y="125578"/>
                  <a:pt x="338479" y="126703"/>
                  <a:pt x="336867" y="130153"/>
                </a:cubicBezTo>
                <a:cubicBezTo>
                  <a:pt x="328985" y="132852"/>
                  <a:pt x="317210" y="125653"/>
                  <a:pt x="313037" y="137652"/>
                </a:cubicBezTo>
                <a:cubicBezTo>
                  <a:pt x="312568" y="137577"/>
                  <a:pt x="312170" y="137764"/>
                  <a:pt x="311672" y="137764"/>
                </a:cubicBezTo>
                <a:cubicBezTo>
                  <a:pt x="304348" y="137615"/>
                  <a:pt x="296995" y="137465"/>
                  <a:pt x="289686" y="137352"/>
                </a:cubicBezTo>
                <a:cubicBezTo>
                  <a:pt x="282888" y="133265"/>
                  <a:pt x="275564" y="131277"/>
                  <a:pt x="264742" y="131802"/>
                </a:cubicBezTo>
                <a:cubicBezTo>
                  <a:pt x="272958" y="139377"/>
                  <a:pt x="280544" y="141852"/>
                  <a:pt x="289101" y="142639"/>
                </a:cubicBezTo>
                <a:cubicBezTo>
                  <a:pt x="291914" y="144327"/>
                  <a:pt x="294696" y="146014"/>
                  <a:pt x="297478" y="147702"/>
                </a:cubicBezTo>
                <a:cubicBezTo>
                  <a:pt x="296189" y="159101"/>
                  <a:pt x="294914" y="170501"/>
                  <a:pt x="293657" y="181900"/>
                </a:cubicBezTo>
                <a:cubicBezTo>
                  <a:pt x="294389" y="183288"/>
                  <a:pt x="295911" y="184075"/>
                  <a:pt x="296747" y="185425"/>
                </a:cubicBezTo>
                <a:cubicBezTo>
                  <a:pt x="296425" y="185688"/>
                  <a:pt x="296027" y="185500"/>
                  <a:pt x="295720" y="185800"/>
                </a:cubicBezTo>
                <a:cubicBezTo>
                  <a:pt x="293684" y="185913"/>
                  <a:pt x="291692" y="185987"/>
                  <a:pt x="289686" y="186062"/>
                </a:cubicBezTo>
                <a:cubicBezTo>
                  <a:pt x="284999" y="186250"/>
                  <a:pt x="280297" y="186400"/>
                  <a:pt x="275624" y="186587"/>
                </a:cubicBezTo>
                <a:cubicBezTo>
                  <a:pt x="269163" y="187975"/>
                  <a:pt x="262732" y="189325"/>
                  <a:pt x="256305" y="190637"/>
                </a:cubicBezTo>
                <a:cubicBezTo>
                  <a:pt x="236176" y="195625"/>
                  <a:pt x="214558" y="197274"/>
                  <a:pt x="198798" y="211974"/>
                </a:cubicBezTo>
                <a:cubicBezTo>
                  <a:pt x="184631" y="214711"/>
                  <a:pt x="176839" y="226336"/>
                  <a:pt x="162691" y="231098"/>
                </a:cubicBezTo>
                <a:cubicBezTo>
                  <a:pt x="172080" y="235935"/>
                  <a:pt x="177585" y="228511"/>
                  <a:pt x="184413" y="229298"/>
                </a:cubicBezTo>
                <a:cubicBezTo>
                  <a:pt x="186183" y="230911"/>
                  <a:pt x="187972" y="232485"/>
                  <a:pt x="189772" y="234098"/>
                </a:cubicBezTo>
                <a:cubicBezTo>
                  <a:pt x="186359" y="238148"/>
                  <a:pt x="182932" y="242160"/>
                  <a:pt x="179475" y="246172"/>
                </a:cubicBezTo>
                <a:cubicBezTo>
                  <a:pt x="165750" y="249022"/>
                  <a:pt x="158794" y="259259"/>
                  <a:pt x="150415" y="267884"/>
                </a:cubicBezTo>
                <a:lnTo>
                  <a:pt x="150415" y="267922"/>
                </a:lnTo>
                <a:cubicBezTo>
                  <a:pt x="145127" y="271109"/>
                  <a:pt x="141172" y="274971"/>
                  <a:pt x="142066" y="281308"/>
                </a:cubicBezTo>
                <a:cubicBezTo>
                  <a:pt x="144995" y="297808"/>
                  <a:pt x="122145" y="303470"/>
                  <a:pt x="121031" y="320907"/>
                </a:cubicBezTo>
                <a:cubicBezTo>
                  <a:pt x="127652" y="317007"/>
                  <a:pt x="132134" y="314419"/>
                  <a:pt x="136587" y="311795"/>
                </a:cubicBezTo>
                <a:cubicBezTo>
                  <a:pt x="136617" y="313182"/>
                  <a:pt x="136705" y="314607"/>
                  <a:pt x="136866" y="316032"/>
                </a:cubicBezTo>
                <a:cubicBezTo>
                  <a:pt x="133555" y="320307"/>
                  <a:pt x="130274" y="324582"/>
                  <a:pt x="126949" y="328857"/>
                </a:cubicBezTo>
                <a:cubicBezTo>
                  <a:pt x="131885" y="337106"/>
                  <a:pt x="129014" y="343856"/>
                  <a:pt x="122115" y="349856"/>
                </a:cubicBezTo>
                <a:cubicBezTo>
                  <a:pt x="117457" y="353193"/>
                  <a:pt x="112814" y="356418"/>
                  <a:pt x="108141" y="359718"/>
                </a:cubicBezTo>
                <a:cubicBezTo>
                  <a:pt x="104157" y="359380"/>
                  <a:pt x="100729" y="360280"/>
                  <a:pt x="98313" y="363430"/>
                </a:cubicBezTo>
                <a:cubicBezTo>
                  <a:pt x="77220" y="374867"/>
                  <a:pt x="77439" y="376817"/>
                  <a:pt x="101520" y="390391"/>
                </a:cubicBezTo>
                <a:cubicBezTo>
                  <a:pt x="101843" y="392566"/>
                  <a:pt x="102150" y="394666"/>
                  <a:pt x="102487" y="396841"/>
                </a:cubicBezTo>
                <a:cubicBezTo>
                  <a:pt x="83943" y="397254"/>
                  <a:pt x="67948" y="405053"/>
                  <a:pt x="51777" y="411841"/>
                </a:cubicBezTo>
                <a:cubicBezTo>
                  <a:pt x="42695" y="415703"/>
                  <a:pt x="46738" y="418927"/>
                  <a:pt x="54223" y="420090"/>
                </a:cubicBezTo>
                <a:cubicBezTo>
                  <a:pt x="50985" y="431452"/>
                  <a:pt x="38798" y="431789"/>
                  <a:pt x="30010" y="436327"/>
                </a:cubicBezTo>
                <a:cubicBezTo>
                  <a:pt x="24737" y="440414"/>
                  <a:pt x="19478" y="444501"/>
                  <a:pt x="13048" y="449451"/>
                </a:cubicBezTo>
                <a:cubicBezTo>
                  <a:pt x="22261" y="450014"/>
                  <a:pt x="29058" y="450464"/>
                  <a:pt x="35884" y="450876"/>
                </a:cubicBezTo>
                <a:cubicBezTo>
                  <a:pt x="39326" y="455938"/>
                  <a:pt x="38139" y="458563"/>
                  <a:pt x="31167" y="458526"/>
                </a:cubicBezTo>
                <a:cubicBezTo>
                  <a:pt x="21851" y="458376"/>
                  <a:pt x="12520" y="458488"/>
                  <a:pt x="26" y="458488"/>
                </a:cubicBezTo>
                <a:cubicBezTo>
                  <a:pt x="20870" y="473713"/>
                  <a:pt x="40278" y="461826"/>
                  <a:pt x="58734" y="463288"/>
                </a:cubicBezTo>
                <a:cubicBezTo>
                  <a:pt x="68753" y="470075"/>
                  <a:pt x="77190" y="480012"/>
                  <a:pt x="92102" y="476788"/>
                </a:cubicBezTo>
                <a:cubicBezTo>
                  <a:pt x="100700" y="479900"/>
                  <a:pt x="109225" y="478775"/>
                  <a:pt x="117721" y="477725"/>
                </a:cubicBezTo>
                <a:cubicBezTo>
                  <a:pt x="119742" y="481737"/>
                  <a:pt x="122921" y="485675"/>
                  <a:pt x="124620" y="489612"/>
                </a:cubicBezTo>
                <a:cubicBezTo>
                  <a:pt x="125953" y="492687"/>
                  <a:pt x="129014" y="495124"/>
                  <a:pt x="131299" y="497824"/>
                </a:cubicBezTo>
                <a:cubicBezTo>
                  <a:pt x="137540" y="502061"/>
                  <a:pt x="143735" y="506299"/>
                  <a:pt x="149976" y="510574"/>
                </a:cubicBezTo>
                <a:cubicBezTo>
                  <a:pt x="146797" y="513424"/>
                  <a:pt x="143633" y="516236"/>
                  <a:pt x="140484" y="519086"/>
                </a:cubicBezTo>
                <a:cubicBezTo>
                  <a:pt x="132720" y="520136"/>
                  <a:pt x="125645" y="522610"/>
                  <a:pt x="120108" y="527823"/>
                </a:cubicBezTo>
                <a:cubicBezTo>
                  <a:pt x="120108" y="527823"/>
                  <a:pt x="120079" y="527860"/>
                  <a:pt x="120079" y="527860"/>
                </a:cubicBezTo>
                <a:cubicBezTo>
                  <a:pt x="113370" y="532285"/>
                  <a:pt x="106720" y="536710"/>
                  <a:pt x="107306" y="545447"/>
                </a:cubicBezTo>
                <a:lnTo>
                  <a:pt x="107189" y="547285"/>
                </a:lnTo>
                <a:lnTo>
                  <a:pt x="107218" y="549122"/>
                </a:lnTo>
                <a:cubicBezTo>
                  <a:pt x="97287" y="550322"/>
                  <a:pt x="86477" y="550322"/>
                  <a:pt x="84119" y="562359"/>
                </a:cubicBezTo>
                <a:cubicBezTo>
                  <a:pt x="85320" y="566634"/>
                  <a:pt x="86507" y="570946"/>
                  <a:pt x="87737" y="575183"/>
                </a:cubicBezTo>
                <a:cubicBezTo>
                  <a:pt x="80223" y="574321"/>
                  <a:pt x="72869" y="571283"/>
                  <a:pt x="68079" y="581071"/>
                </a:cubicBezTo>
                <a:cubicBezTo>
                  <a:pt x="63685" y="590033"/>
                  <a:pt x="56390" y="597795"/>
                  <a:pt x="50356" y="606082"/>
                </a:cubicBezTo>
                <a:cubicBezTo>
                  <a:pt x="43954" y="610357"/>
                  <a:pt x="37554" y="614632"/>
                  <a:pt x="31153" y="618907"/>
                </a:cubicBezTo>
                <a:cubicBezTo>
                  <a:pt x="31621" y="631131"/>
                  <a:pt x="26333" y="641031"/>
                  <a:pt x="16695" y="649280"/>
                </a:cubicBezTo>
                <a:cubicBezTo>
                  <a:pt x="11187" y="650067"/>
                  <a:pt x="3863" y="646693"/>
                  <a:pt x="612" y="652505"/>
                </a:cubicBezTo>
                <a:cubicBezTo>
                  <a:pt x="-1893" y="657042"/>
                  <a:pt x="3893" y="657042"/>
                  <a:pt x="7174" y="657792"/>
                </a:cubicBezTo>
                <a:cubicBezTo>
                  <a:pt x="15142" y="659292"/>
                  <a:pt x="23067" y="660717"/>
                  <a:pt x="31035" y="662179"/>
                </a:cubicBezTo>
                <a:cubicBezTo>
                  <a:pt x="31035" y="666529"/>
                  <a:pt x="31035" y="670842"/>
                  <a:pt x="31035" y="675192"/>
                </a:cubicBezTo>
                <a:cubicBezTo>
                  <a:pt x="29453" y="678079"/>
                  <a:pt x="27857" y="680966"/>
                  <a:pt x="26275" y="683816"/>
                </a:cubicBezTo>
                <a:cubicBezTo>
                  <a:pt x="26275" y="685279"/>
                  <a:pt x="26275" y="686741"/>
                  <a:pt x="26275" y="688203"/>
                </a:cubicBezTo>
                <a:cubicBezTo>
                  <a:pt x="20870" y="689853"/>
                  <a:pt x="16139" y="682316"/>
                  <a:pt x="10235" y="686929"/>
                </a:cubicBezTo>
                <a:cubicBezTo>
                  <a:pt x="12462" y="692103"/>
                  <a:pt x="16724" y="694766"/>
                  <a:pt x="21573" y="696865"/>
                </a:cubicBezTo>
                <a:cubicBezTo>
                  <a:pt x="24517" y="702790"/>
                  <a:pt x="29497" y="706915"/>
                  <a:pt x="35737" y="709915"/>
                </a:cubicBezTo>
                <a:cubicBezTo>
                  <a:pt x="32822" y="719364"/>
                  <a:pt x="49652" y="721540"/>
                  <a:pt x="45346" y="731514"/>
                </a:cubicBezTo>
                <a:cubicBezTo>
                  <a:pt x="38549" y="730089"/>
                  <a:pt x="36411" y="721764"/>
                  <a:pt x="26963" y="721877"/>
                </a:cubicBezTo>
                <a:cubicBezTo>
                  <a:pt x="29248" y="729114"/>
                  <a:pt x="34346" y="732902"/>
                  <a:pt x="40615" y="735826"/>
                </a:cubicBezTo>
                <a:cubicBezTo>
                  <a:pt x="43808" y="740026"/>
                  <a:pt x="45624" y="745726"/>
                  <a:pt x="53139" y="745201"/>
                </a:cubicBezTo>
                <a:cubicBezTo>
                  <a:pt x="52157" y="742089"/>
                  <a:pt x="51191" y="738939"/>
                  <a:pt x="50209" y="735789"/>
                </a:cubicBezTo>
                <a:cubicBezTo>
                  <a:pt x="56566" y="735826"/>
                  <a:pt x="62909" y="735864"/>
                  <a:pt x="69251" y="735864"/>
                </a:cubicBezTo>
                <a:cubicBezTo>
                  <a:pt x="74012" y="738751"/>
                  <a:pt x="78772" y="741639"/>
                  <a:pt x="83533" y="744489"/>
                </a:cubicBezTo>
                <a:cubicBezTo>
                  <a:pt x="83591" y="746138"/>
                  <a:pt x="85203" y="747038"/>
                  <a:pt x="85789" y="748426"/>
                </a:cubicBezTo>
                <a:cubicBezTo>
                  <a:pt x="81614" y="749814"/>
                  <a:pt x="77439" y="751201"/>
                  <a:pt x="73265" y="752588"/>
                </a:cubicBezTo>
                <a:cubicBezTo>
                  <a:pt x="62206" y="754688"/>
                  <a:pt x="73763" y="762150"/>
                  <a:pt x="69369" y="765787"/>
                </a:cubicBezTo>
                <a:cubicBezTo>
                  <a:pt x="60316" y="766575"/>
                  <a:pt x="55336" y="772612"/>
                  <a:pt x="49902" y="778087"/>
                </a:cubicBezTo>
                <a:cubicBezTo>
                  <a:pt x="41084" y="780374"/>
                  <a:pt x="30317" y="775500"/>
                  <a:pt x="19713" y="785099"/>
                </a:cubicBezTo>
                <a:cubicBezTo>
                  <a:pt x="32309" y="784349"/>
                  <a:pt x="41450" y="783824"/>
                  <a:pt x="50605" y="783262"/>
                </a:cubicBezTo>
                <a:cubicBezTo>
                  <a:pt x="51469" y="786037"/>
                  <a:pt x="52362" y="788812"/>
                  <a:pt x="53212" y="791586"/>
                </a:cubicBezTo>
                <a:cubicBezTo>
                  <a:pt x="48788" y="796986"/>
                  <a:pt x="38491" y="796424"/>
                  <a:pt x="36850" y="804748"/>
                </a:cubicBezTo>
                <a:cubicBezTo>
                  <a:pt x="37934" y="805049"/>
                  <a:pt x="39047" y="805273"/>
                  <a:pt x="40190" y="805386"/>
                </a:cubicBezTo>
                <a:cubicBezTo>
                  <a:pt x="52494" y="813148"/>
                  <a:pt x="66102" y="808236"/>
                  <a:pt x="79168" y="808723"/>
                </a:cubicBezTo>
                <a:cubicBezTo>
                  <a:pt x="93523" y="808686"/>
                  <a:pt x="107863" y="808648"/>
                  <a:pt x="122218" y="808611"/>
                </a:cubicBezTo>
                <a:cubicBezTo>
                  <a:pt x="123390" y="808836"/>
                  <a:pt x="124561" y="809023"/>
                  <a:pt x="125704" y="809248"/>
                </a:cubicBezTo>
                <a:cubicBezTo>
                  <a:pt x="125982" y="811123"/>
                  <a:pt x="126260" y="812998"/>
                  <a:pt x="126568" y="814873"/>
                </a:cubicBezTo>
                <a:cubicBezTo>
                  <a:pt x="108024" y="815286"/>
                  <a:pt x="92029" y="823085"/>
                  <a:pt x="75843" y="829873"/>
                </a:cubicBezTo>
                <a:cubicBezTo>
                  <a:pt x="66776" y="833735"/>
                  <a:pt x="70804" y="836960"/>
                  <a:pt x="78304" y="838122"/>
                </a:cubicBezTo>
                <a:cubicBezTo>
                  <a:pt x="75067" y="849484"/>
                  <a:pt x="62880" y="849821"/>
                  <a:pt x="54076" y="854396"/>
                </a:cubicBezTo>
                <a:cubicBezTo>
                  <a:pt x="48818" y="858484"/>
                  <a:pt x="43559" y="862533"/>
                  <a:pt x="37129" y="867483"/>
                </a:cubicBezTo>
                <a:cubicBezTo>
                  <a:pt x="46342" y="868046"/>
                  <a:pt x="53139" y="868496"/>
                  <a:pt x="59950" y="868908"/>
                </a:cubicBezTo>
                <a:cubicBezTo>
                  <a:pt x="63407" y="873971"/>
                  <a:pt x="62206" y="876595"/>
                  <a:pt x="55248" y="876558"/>
                </a:cubicBezTo>
                <a:cubicBezTo>
                  <a:pt x="45932" y="876408"/>
                  <a:pt x="36601" y="876520"/>
                  <a:pt x="24107" y="876520"/>
                </a:cubicBezTo>
                <a:cubicBezTo>
                  <a:pt x="44950" y="891745"/>
                  <a:pt x="64359" y="879858"/>
                  <a:pt x="82815" y="881320"/>
                </a:cubicBezTo>
                <a:cubicBezTo>
                  <a:pt x="92834" y="888107"/>
                  <a:pt x="101257" y="898044"/>
                  <a:pt x="116183" y="894820"/>
                </a:cubicBezTo>
                <a:cubicBezTo>
                  <a:pt x="124781" y="897932"/>
                  <a:pt x="133306" y="896807"/>
                  <a:pt x="141787" y="895757"/>
                </a:cubicBezTo>
                <a:cubicBezTo>
                  <a:pt x="143823" y="899770"/>
                  <a:pt x="147002" y="903744"/>
                  <a:pt x="148701" y="907644"/>
                </a:cubicBezTo>
                <a:cubicBezTo>
                  <a:pt x="150034" y="910719"/>
                  <a:pt x="153095" y="913156"/>
                  <a:pt x="155382" y="915856"/>
                </a:cubicBezTo>
                <a:cubicBezTo>
                  <a:pt x="161607" y="920093"/>
                  <a:pt x="167817" y="924368"/>
                  <a:pt x="174056" y="928606"/>
                </a:cubicBezTo>
                <a:cubicBezTo>
                  <a:pt x="170876" y="931456"/>
                  <a:pt x="167715" y="934268"/>
                  <a:pt x="164565" y="937118"/>
                </a:cubicBezTo>
                <a:cubicBezTo>
                  <a:pt x="156800" y="938168"/>
                  <a:pt x="149727" y="940642"/>
                  <a:pt x="144190" y="945855"/>
                </a:cubicBezTo>
                <a:cubicBezTo>
                  <a:pt x="144190" y="945855"/>
                  <a:pt x="144160" y="945892"/>
                  <a:pt x="144160" y="945892"/>
                </a:cubicBezTo>
                <a:cubicBezTo>
                  <a:pt x="137451" y="950317"/>
                  <a:pt x="130801" y="954742"/>
                  <a:pt x="131387" y="963479"/>
                </a:cubicBezTo>
                <a:lnTo>
                  <a:pt x="131270" y="965354"/>
                </a:lnTo>
                <a:lnTo>
                  <a:pt x="131299" y="967154"/>
                </a:lnTo>
                <a:cubicBezTo>
                  <a:pt x="121353" y="968354"/>
                  <a:pt x="110558" y="968354"/>
                  <a:pt x="108200" y="980391"/>
                </a:cubicBezTo>
                <a:cubicBezTo>
                  <a:pt x="109386" y="984666"/>
                  <a:pt x="110587" y="988978"/>
                  <a:pt x="111818" y="993215"/>
                </a:cubicBezTo>
                <a:cubicBezTo>
                  <a:pt x="104304" y="992353"/>
                  <a:pt x="96950" y="989316"/>
                  <a:pt x="92161" y="999103"/>
                </a:cubicBezTo>
                <a:cubicBezTo>
                  <a:pt x="87766" y="1008065"/>
                  <a:pt x="80472" y="1015827"/>
                  <a:pt x="74437" y="1024114"/>
                </a:cubicBezTo>
                <a:cubicBezTo>
                  <a:pt x="68021" y="1028389"/>
                  <a:pt x="61620" y="1032664"/>
                  <a:pt x="55219" y="1036939"/>
                </a:cubicBezTo>
                <a:cubicBezTo>
                  <a:pt x="55702" y="1049163"/>
                  <a:pt x="50414" y="1059100"/>
                  <a:pt x="40776" y="1067312"/>
                </a:cubicBezTo>
                <a:cubicBezTo>
                  <a:pt x="35268" y="1068099"/>
                  <a:pt x="27945" y="1064725"/>
                  <a:pt x="24693" y="1070537"/>
                </a:cubicBezTo>
                <a:cubicBezTo>
                  <a:pt x="22188" y="1075075"/>
                  <a:pt x="27974" y="1075075"/>
                  <a:pt x="31255" y="1075824"/>
                </a:cubicBezTo>
                <a:cubicBezTo>
                  <a:pt x="39223" y="1077324"/>
                  <a:pt x="47148" y="1078749"/>
                  <a:pt x="55116" y="1080212"/>
                </a:cubicBezTo>
                <a:cubicBezTo>
                  <a:pt x="55116" y="1084561"/>
                  <a:pt x="55116" y="1088874"/>
                  <a:pt x="55116" y="1093224"/>
                </a:cubicBezTo>
                <a:cubicBezTo>
                  <a:pt x="53520" y="1096111"/>
                  <a:pt x="51938" y="1098999"/>
                  <a:pt x="50356" y="1101886"/>
                </a:cubicBezTo>
                <a:cubicBezTo>
                  <a:pt x="50356" y="1103310"/>
                  <a:pt x="50356" y="1104773"/>
                  <a:pt x="50356" y="1106235"/>
                </a:cubicBezTo>
                <a:cubicBezTo>
                  <a:pt x="44950" y="1107886"/>
                  <a:pt x="40219" y="1100348"/>
                  <a:pt x="34316" y="1104961"/>
                </a:cubicBezTo>
                <a:cubicBezTo>
                  <a:pt x="36543" y="1110135"/>
                  <a:pt x="40805" y="1112798"/>
                  <a:pt x="45654" y="1114898"/>
                </a:cubicBezTo>
                <a:cubicBezTo>
                  <a:pt x="48598" y="1120822"/>
                  <a:pt x="53578" y="1124947"/>
                  <a:pt x="59818" y="1127947"/>
                </a:cubicBezTo>
                <a:cubicBezTo>
                  <a:pt x="56888" y="1137397"/>
                  <a:pt x="73733" y="1139572"/>
                  <a:pt x="69412" y="1149546"/>
                </a:cubicBezTo>
                <a:cubicBezTo>
                  <a:pt x="62631" y="1148121"/>
                  <a:pt x="60477" y="1139797"/>
                  <a:pt x="51044" y="1139909"/>
                </a:cubicBezTo>
                <a:cubicBezTo>
                  <a:pt x="53329" y="1147146"/>
                  <a:pt x="58427" y="1150934"/>
                  <a:pt x="64681" y="1153859"/>
                </a:cubicBezTo>
                <a:cubicBezTo>
                  <a:pt x="67889" y="1158059"/>
                  <a:pt x="69691" y="1163758"/>
                  <a:pt x="77220" y="1163233"/>
                </a:cubicBezTo>
                <a:cubicBezTo>
                  <a:pt x="76238" y="1160121"/>
                  <a:pt x="75272" y="1156971"/>
                  <a:pt x="74290" y="1153821"/>
                </a:cubicBezTo>
                <a:cubicBezTo>
                  <a:pt x="80633" y="1153859"/>
                  <a:pt x="86990" y="1153896"/>
                  <a:pt x="93332" y="1153896"/>
                </a:cubicBezTo>
                <a:cubicBezTo>
                  <a:pt x="98093" y="1156783"/>
                  <a:pt x="102854" y="1159671"/>
                  <a:pt x="107614" y="1162521"/>
                </a:cubicBezTo>
                <a:cubicBezTo>
                  <a:pt x="107672" y="1164171"/>
                  <a:pt x="109284" y="1165071"/>
                  <a:pt x="109870" y="1166458"/>
                </a:cubicBezTo>
                <a:cubicBezTo>
                  <a:pt x="105695" y="1167846"/>
                  <a:pt x="101520" y="1169233"/>
                  <a:pt x="97331" y="1170658"/>
                </a:cubicBezTo>
                <a:cubicBezTo>
                  <a:pt x="86287" y="1172720"/>
                  <a:pt x="97844" y="1180182"/>
                  <a:pt x="93435" y="1183820"/>
                </a:cubicBezTo>
                <a:cubicBezTo>
                  <a:pt x="84397" y="1184607"/>
                  <a:pt x="79417" y="1190644"/>
                  <a:pt x="73982" y="1196119"/>
                </a:cubicBezTo>
                <a:cubicBezTo>
                  <a:pt x="65165" y="1198444"/>
                  <a:pt x="54384" y="1193532"/>
                  <a:pt x="43779" y="1203131"/>
                </a:cubicBezTo>
                <a:cubicBezTo>
                  <a:pt x="56390" y="1202381"/>
                  <a:pt x="65516" y="1201856"/>
                  <a:pt x="74686" y="1201294"/>
                </a:cubicBezTo>
                <a:cubicBezTo>
                  <a:pt x="75550" y="1204069"/>
                  <a:pt x="76429" y="1206843"/>
                  <a:pt x="77293" y="1209619"/>
                </a:cubicBezTo>
                <a:cubicBezTo>
                  <a:pt x="72869" y="1215018"/>
                  <a:pt x="62572" y="1214456"/>
                  <a:pt x="60932" y="1222780"/>
                </a:cubicBezTo>
                <a:cubicBezTo>
                  <a:pt x="62015" y="1223081"/>
                  <a:pt x="63129" y="1223305"/>
                  <a:pt x="64271" y="1223418"/>
                </a:cubicBezTo>
                <a:cubicBezTo>
                  <a:pt x="76575" y="1231180"/>
                  <a:pt x="90183" y="1226268"/>
                  <a:pt x="103234" y="1226755"/>
                </a:cubicBezTo>
                <a:cubicBezTo>
                  <a:pt x="117604" y="1226718"/>
                  <a:pt x="131944" y="1226680"/>
                  <a:pt x="146299" y="1226643"/>
                </a:cubicBezTo>
                <a:cubicBezTo>
                  <a:pt x="155907" y="1228443"/>
                  <a:pt x="165473" y="1230168"/>
                  <a:pt x="175080" y="1231930"/>
                </a:cubicBezTo>
                <a:cubicBezTo>
                  <a:pt x="176284" y="1232905"/>
                  <a:pt x="177645" y="1233130"/>
                  <a:pt x="179152" y="1232568"/>
                </a:cubicBezTo>
                <a:cubicBezTo>
                  <a:pt x="183855" y="1238080"/>
                  <a:pt x="202311" y="1233730"/>
                  <a:pt x="193537" y="1248992"/>
                </a:cubicBezTo>
                <a:cubicBezTo>
                  <a:pt x="214251" y="1265641"/>
                  <a:pt x="239795" y="1268866"/>
                  <a:pt x="265972" y="1270291"/>
                </a:cubicBezTo>
                <a:cubicBezTo>
                  <a:pt x="271875" y="1270628"/>
                  <a:pt x="277732" y="1271004"/>
                  <a:pt x="283638" y="1271341"/>
                </a:cubicBezTo>
                <a:cubicBezTo>
                  <a:pt x="306501" y="1273516"/>
                  <a:pt x="327785" y="1286528"/>
                  <a:pt x="352012" y="1279366"/>
                </a:cubicBezTo>
                <a:cubicBezTo>
                  <a:pt x="363146" y="1280565"/>
                  <a:pt x="373221" y="1288778"/>
                  <a:pt x="385322" y="1283528"/>
                </a:cubicBezTo>
                <a:cubicBezTo>
                  <a:pt x="392177" y="1284166"/>
                  <a:pt x="399575" y="1287203"/>
                  <a:pt x="404641" y="1279965"/>
                </a:cubicBezTo>
                <a:cubicBezTo>
                  <a:pt x="406194" y="1280078"/>
                  <a:pt x="407705" y="1279853"/>
                  <a:pt x="409152" y="1279253"/>
                </a:cubicBezTo>
                <a:cubicBezTo>
                  <a:pt x="417751" y="1285628"/>
                  <a:pt x="427579" y="1285403"/>
                  <a:pt x="437719" y="1283678"/>
                </a:cubicBezTo>
                <a:cubicBezTo>
                  <a:pt x="440719" y="1283790"/>
                  <a:pt x="443692" y="1283978"/>
                  <a:pt x="446681" y="1284091"/>
                </a:cubicBezTo>
                <a:cubicBezTo>
                  <a:pt x="466967" y="1291178"/>
                  <a:pt x="488957" y="1286678"/>
                  <a:pt x="509551" y="1291702"/>
                </a:cubicBezTo>
                <a:cubicBezTo>
                  <a:pt x="518996" y="1294177"/>
                  <a:pt x="528461" y="1293240"/>
                  <a:pt x="537952" y="1291928"/>
                </a:cubicBezTo>
                <a:cubicBezTo>
                  <a:pt x="549156" y="1292040"/>
                  <a:pt x="560406" y="1292152"/>
                  <a:pt x="571625" y="1292265"/>
                </a:cubicBezTo>
                <a:cubicBezTo>
                  <a:pt x="573167" y="1292302"/>
                  <a:pt x="574719" y="1292302"/>
                  <a:pt x="576256" y="1292378"/>
                </a:cubicBezTo>
                <a:cubicBezTo>
                  <a:pt x="586936" y="1291628"/>
                  <a:pt x="597657" y="1290315"/>
                  <a:pt x="608348" y="1290352"/>
                </a:cubicBezTo>
                <a:cubicBezTo>
                  <a:pt x="640266" y="1290503"/>
                  <a:pt x="672110" y="1292378"/>
                  <a:pt x="704044" y="1292415"/>
                </a:cubicBezTo>
                <a:cubicBezTo>
                  <a:pt x="705772" y="1292490"/>
                  <a:pt x="707471" y="1292340"/>
                  <a:pt x="709185" y="1292340"/>
                </a:cubicBezTo>
                <a:cubicBezTo>
                  <a:pt x="719043" y="1292265"/>
                  <a:pt x="728901" y="1292940"/>
                  <a:pt x="738775" y="1292115"/>
                </a:cubicBezTo>
                <a:cubicBezTo>
                  <a:pt x="740897" y="1292190"/>
                  <a:pt x="743008" y="1292003"/>
                  <a:pt x="745160" y="1292115"/>
                </a:cubicBezTo>
                <a:cubicBezTo>
                  <a:pt x="751914" y="1296502"/>
                  <a:pt x="759384" y="1296803"/>
                  <a:pt x="766928" y="1296540"/>
                </a:cubicBezTo>
                <a:cubicBezTo>
                  <a:pt x="806725" y="1296502"/>
                  <a:pt x="846537" y="1296465"/>
                  <a:pt x="886334" y="1296390"/>
                </a:cubicBezTo>
                <a:lnTo>
                  <a:pt x="886334" y="1296427"/>
                </a:lnTo>
                <a:cubicBezTo>
                  <a:pt x="895975" y="1296465"/>
                  <a:pt x="905597" y="1296465"/>
                  <a:pt x="915234" y="1296540"/>
                </a:cubicBezTo>
                <a:cubicBezTo>
                  <a:pt x="924639" y="1296540"/>
                  <a:pt x="934044" y="1296540"/>
                  <a:pt x="943463" y="1296540"/>
                </a:cubicBezTo>
                <a:cubicBezTo>
                  <a:pt x="943433" y="1295152"/>
                  <a:pt x="943403" y="1293802"/>
                  <a:pt x="943373" y="1292528"/>
                </a:cubicBezTo>
                <a:cubicBezTo>
                  <a:pt x="933984" y="1292528"/>
                  <a:pt x="924609" y="1292528"/>
                  <a:pt x="915234" y="1292528"/>
                </a:cubicBezTo>
                <a:cubicBezTo>
                  <a:pt x="912366" y="1292528"/>
                  <a:pt x="909493" y="1292528"/>
                  <a:pt x="906621" y="1292565"/>
                </a:cubicBezTo>
                <a:cubicBezTo>
                  <a:pt x="915924" y="1292302"/>
                  <a:pt x="925254" y="1292040"/>
                  <a:pt x="934542" y="1291628"/>
                </a:cubicBezTo>
                <a:cubicBezTo>
                  <a:pt x="939361" y="1291665"/>
                  <a:pt x="944209" y="1291702"/>
                  <a:pt x="949028" y="1291740"/>
                </a:cubicBezTo>
                <a:cubicBezTo>
                  <a:pt x="970515" y="1290690"/>
                  <a:pt x="992342" y="1294965"/>
                  <a:pt x="1013465" y="1288478"/>
                </a:cubicBezTo>
                <a:cubicBezTo>
                  <a:pt x="1014080" y="1288815"/>
                  <a:pt x="1014605" y="1289377"/>
                  <a:pt x="1015074" y="1289340"/>
                </a:cubicBezTo>
                <a:cubicBezTo>
                  <a:pt x="1016278" y="1289228"/>
                  <a:pt x="1017418" y="1288815"/>
                  <a:pt x="1018591" y="1288515"/>
                </a:cubicBezTo>
                <a:cubicBezTo>
                  <a:pt x="1028052" y="1290990"/>
                  <a:pt x="1037487" y="1290840"/>
                  <a:pt x="1046948" y="1288515"/>
                </a:cubicBezTo>
                <a:cubicBezTo>
                  <a:pt x="1097555" y="1287540"/>
                  <a:pt x="1148325" y="1290765"/>
                  <a:pt x="1198786" y="1284315"/>
                </a:cubicBezTo>
                <a:cubicBezTo>
                  <a:pt x="1214097" y="1284203"/>
                  <a:pt x="1229415" y="1284091"/>
                  <a:pt x="1244722" y="1284015"/>
                </a:cubicBezTo>
                <a:cubicBezTo>
                  <a:pt x="1247845" y="1285066"/>
                  <a:pt x="1250875" y="1284015"/>
                  <a:pt x="1253995" y="1284315"/>
                </a:cubicBezTo>
                <a:cubicBezTo>
                  <a:pt x="1249060" y="1286153"/>
                  <a:pt x="1244107" y="1288065"/>
                  <a:pt x="1239187" y="1289903"/>
                </a:cubicBezTo>
                <a:cubicBezTo>
                  <a:pt x="1246612" y="1291628"/>
                  <a:pt x="1253819" y="1294515"/>
                  <a:pt x="1259226" y="1288290"/>
                </a:cubicBezTo>
                <a:cubicBezTo>
                  <a:pt x="1268717" y="1288140"/>
                  <a:pt x="1278178" y="1287990"/>
                  <a:pt x="1287672" y="1287878"/>
                </a:cubicBezTo>
                <a:cubicBezTo>
                  <a:pt x="1293297" y="1287953"/>
                  <a:pt x="1299083" y="1288328"/>
                  <a:pt x="1302537" y="1282965"/>
                </a:cubicBezTo>
                <a:cubicBezTo>
                  <a:pt x="1302612" y="1283003"/>
                  <a:pt x="1302672" y="1282928"/>
                  <a:pt x="1302728" y="1282965"/>
                </a:cubicBezTo>
                <a:cubicBezTo>
                  <a:pt x="1324687" y="1281766"/>
                  <a:pt x="1346980" y="1286940"/>
                  <a:pt x="1368673" y="1280341"/>
                </a:cubicBezTo>
                <a:cubicBezTo>
                  <a:pt x="1369509" y="1280153"/>
                  <a:pt x="1370064" y="1280303"/>
                  <a:pt x="1370930" y="1280115"/>
                </a:cubicBezTo>
                <a:cubicBezTo>
                  <a:pt x="1418080" y="1279590"/>
                  <a:pt x="1465261" y="1279103"/>
                  <a:pt x="1512411" y="1278615"/>
                </a:cubicBezTo>
                <a:cubicBezTo>
                  <a:pt x="1515782" y="1278653"/>
                  <a:pt x="1519180" y="1278653"/>
                  <a:pt x="1522547" y="1278691"/>
                </a:cubicBezTo>
                <a:cubicBezTo>
                  <a:pt x="1565655" y="1278578"/>
                  <a:pt x="1608778" y="1278466"/>
                  <a:pt x="1651917" y="1278353"/>
                </a:cubicBezTo>
                <a:cubicBezTo>
                  <a:pt x="1678739" y="1277041"/>
                  <a:pt x="1705543" y="1275766"/>
                  <a:pt x="1732351" y="1274453"/>
                </a:cubicBezTo>
                <a:cubicBezTo>
                  <a:pt x="1735703" y="1274453"/>
                  <a:pt x="1739044" y="1274491"/>
                  <a:pt x="1742396" y="1274491"/>
                </a:cubicBezTo>
                <a:cubicBezTo>
                  <a:pt x="1756650" y="1274491"/>
                  <a:pt x="1770873" y="1274453"/>
                  <a:pt x="1785126" y="1274453"/>
                </a:cubicBezTo>
                <a:cubicBezTo>
                  <a:pt x="1802686" y="1274378"/>
                  <a:pt x="1820281" y="1274341"/>
                  <a:pt x="1837871" y="1274266"/>
                </a:cubicBezTo>
                <a:cubicBezTo>
                  <a:pt x="1845723" y="1274266"/>
                  <a:pt x="1853546" y="1274228"/>
                  <a:pt x="1861383" y="1274228"/>
                </a:cubicBezTo>
                <a:cubicBezTo>
                  <a:pt x="1870933" y="1274304"/>
                  <a:pt x="1880511" y="1274378"/>
                  <a:pt x="1890061" y="1274416"/>
                </a:cubicBezTo>
                <a:cubicBezTo>
                  <a:pt x="1893402" y="1274453"/>
                  <a:pt x="1896770" y="1274453"/>
                  <a:pt x="1900111" y="1274491"/>
                </a:cubicBezTo>
                <a:cubicBezTo>
                  <a:pt x="1913937" y="1274866"/>
                  <a:pt x="1927811" y="1275241"/>
                  <a:pt x="1941637" y="1275653"/>
                </a:cubicBezTo>
                <a:lnTo>
                  <a:pt x="1941667" y="1275653"/>
                </a:lnTo>
                <a:cubicBezTo>
                  <a:pt x="1957780" y="1279703"/>
                  <a:pt x="1974227" y="1279478"/>
                  <a:pt x="1990707" y="1278766"/>
                </a:cubicBezTo>
                <a:cubicBezTo>
                  <a:pt x="2002954" y="1279253"/>
                  <a:pt x="2015227" y="1279666"/>
                  <a:pt x="2027489" y="1280115"/>
                </a:cubicBezTo>
                <a:cubicBezTo>
                  <a:pt x="2038780" y="1284728"/>
                  <a:pt x="2050689" y="1283790"/>
                  <a:pt x="2062554" y="1283153"/>
                </a:cubicBezTo>
                <a:cubicBezTo>
                  <a:pt x="2067065" y="1283453"/>
                  <a:pt x="2071606" y="1283753"/>
                  <a:pt x="2076102" y="1284015"/>
                </a:cubicBezTo>
                <a:cubicBezTo>
                  <a:pt x="2098076" y="1290465"/>
                  <a:pt x="2120778" y="1287353"/>
                  <a:pt x="2143160" y="1288478"/>
                </a:cubicBezTo>
                <a:cubicBezTo>
                  <a:pt x="2156476" y="1295715"/>
                  <a:pt x="2171389" y="1290690"/>
                  <a:pt x="2185305" y="1293165"/>
                </a:cubicBezTo>
                <a:cubicBezTo>
                  <a:pt x="2192655" y="1297590"/>
                  <a:pt x="2199176" y="1299727"/>
                  <a:pt x="2201066" y="1288628"/>
                </a:cubicBezTo>
                <a:cubicBezTo>
                  <a:pt x="2209634" y="1278165"/>
                  <a:pt x="2208299" y="1263766"/>
                  <a:pt x="2218525" y="1253754"/>
                </a:cubicBezTo>
                <a:cubicBezTo>
                  <a:pt x="2228207" y="1244192"/>
                  <a:pt x="2228544" y="1233092"/>
                  <a:pt x="2221716" y="1221731"/>
                </a:cubicBezTo>
                <a:cubicBezTo>
                  <a:pt x="2221600" y="1220455"/>
                  <a:pt x="2221000" y="1219518"/>
                  <a:pt x="2219800" y="1218806"/>
                </a:cubicBezTo>
                <a:cubicBezTo>
                  <a:pt x="2215154" y="1211643"/>
                  <a:pt x="2210496" y="1204444"/>
                  <a:pt x="2205854" y="1197319"/>
                </a:cubicBezTo>
                <a:cubicBezTo>
                  <a:pt x="2221866" y="1198819"/>
                  <a:pt x="2231079" y="1189107"/>
                  <a:pt x="2240671" y="1180070"/>
                </a:cubicBezTo>
                <a:cubicBezTo>
                  <a:pt x="2245152" y="1178457"/>
                  <a:pt x="2247939" y="1175457"/>
                  <a:pt x="2249476" y="1171445"/>
                </a:cubicBezTo>
                <a:cubicBezTo>
                  <a:pt x="2253282" y="1171183"/>
                  <a:pt x="2256492" y="1170058"/>
                  <a:pt x="2258104" y="1166608"/>
                </a:cubicBezTo>
                <a:cubicBezTo>
                  <a:pt x="2265953" y="1163908"/>
                  <a:pt x="2277746" y="1171145"/>
                  <a:pt x="2281920" y="1159183"/>
                </a:cubicBezTo>
                <a:cubicBezTo>
                  <a:pt x="2282403" y="1159221"/>
                  <a:pt x="2282812" y="1158996"/>
                  <a:pt x="2283296" y="1159071"/>
                </a:cubicBezTo>
                <a:cubicBezTo>
                  <a:pt x="2290634" y="1159183"/>
                  <a:pt x="2297958" y="1159333"/>
                  <a:pt x="2305285" y="1159446"/>
                </a:cubicBezTo>
                <a:cubicBezTo>
                  <a:pt x="2312095" y="1163533"/>
                  <a:pt x="2319388" y="1165521"/>
                  <a:pt x="2330244" y="1164996"/>
                </a:cubicBezTo>
                <a:cubicBezTo>
                  <a:pt x="2322039" y="1157421"/>
                  <a:pt x="2314438" y="1154946"/>
                  <a:pt x="2305900" y="1154159"/>
                </a:cubicBezTo>
                <a:cubicBezTo>
                  <a:pt x="2303114" y="1152471"/>
                  <a:pt x="2300301" y="1150821"/>
                  <a:pt x="2297519" y="1149096"/>
                </a:cubicBezTo>
                <a:cubicBezTo>
                  <a:pt x="2298794" y="1137697"/>
                  <a:pt x="2300069" y="1126297"/>
                  <a:pt x="2301329" y="1114860"/>
                </a:cubicBezTo>
                <a:cubicBezTo>
                  <a:pt x="2300612" y="1113473"/>
                  <a:pt x="2299045" y="1112648"/>
                  <a:pt x="2298239" y="1111373"/>
                </a:cubicBezTo>
                <a:cubicBezTo>
                  <a:pt x="2298546" y="1111035"/>
                  <a:pt x="2298955" y="1111260"/>
                  <a:pt x="2299263" y="1110923"/>
                </a:cubicBezTo>
                <a:cubicBezTo>
                  <a:pt x="2301269" y="1110848"/>
                  <a:pt x="2303305" y="1110810"/>
                  <a:pt x="2305311" y="1110698"/>
                </a:cubicBezTo>
                <a:cubicBezTo>
                  <a:pt x="2309987" y="1110510"/>
                  <a:pt x="2314686" y="1110360"/>
                  <a:pt x="2319362" y="1110173"/>
                </a:cubicBezTo>
                <a:cubicBezTo>
                  <a:pt x="2325789" y="1108823"/>
                  <a:pt x="2332220" y="1107473"/>
                  <a:pt x="2338681" y="1106160"/>
                </a:cubicBezTo>
                <a:cubicBezTo>
                  <a:pt x="2338681" y="1106160"/>
                  <a:pt x="2338681" y="1106123"/>
                  <a:pt x="2338681" y="1106123"/>
                </a:cubicBezTo>
                <a:lnTo>
                  <a:pt x="2338681" y="1106160"/>
                </a:lnTo>
                <a:cubicBezTo>
                  <a:pt x="2358806" y="1101211"/>
                  <a:pt x="2380443" y="1099486"/>
                  <a:pt x="2396189" y="1084787"/>
                </a:cubicBezTo>
                <a:cubicBezTo>
                  <a:pt x="2410366" y="1082124"/>
                  <a:pt x="2418159" y="1070462"/>
                  <a:pt x="2432296" y="1065700"/>
                </a:cubicBezTo>
                <a:cubicBezTo>
                  <a:pt x="2422921" y="1060863"/>
                  <a:pt x="2417397" y="1068250"/>
                  <a:pt x="2410558" y="1067537"/>
                </a:cubicBezTo>
                <a:cubicBezTo>
                  <a:pt x="2408769" y="1065925"/>
                  <a:pt x="2406999" y="1064313"/>
                  <a:pt x="2405210" y="1062700"/>
                </a:cubicBezTo>
                <a:cubicBezTo>
                  <a:pt x="2408638" y="1058650"/>
                  <a:pt x="2412080" y="1054638"/>
                  <a:pt x="2415508" y="1050626"/>
                </a:cubicBezTo>
                <a:cubicBezTo>
                  <a:pt x="2429232" y="1047776"/>
                  <a:pt x="2436192" y="1037576"/>
                  <a:pt x="2444599" y="1028876"/>
                </a:cubicBezTo>
                <a:cubicBezTo>
                  <a:pt x="2449856" y="1025689"/>
                  <a:pt x="2453842" y="1021827"/>
                  <a:pt x="2452946" y="1015452"/>
                </a:cubicBezTo>
                <a:cubicBezTo>
                  <a:pt x="2450047" y="998953"/>
                  <a:pt x="2472884" y="993328"/>
                  <a:pt x="2473998" y="975891"/>
                </a:cubicBezTo>
                <a:cubicBezTo>
                  <a:pt x="2467360" y="979791"/>
                  <a:pt x="2462879" y="982416"/>
                  <a:pt x="2458425" y="985041"/>
                </a:cubicBezTo>
                <a:cubicBezTo>
                  <a:pt x="2458398" y="983616"/>
                  <a:pt x="2458293" y="982153"/>
                  <a:pt x="2458147" y="980728"/>
                </a:cubicBezTo>
                <a:cubicBezTo>
                  <a:pt x="2461443" y="976491"/>
                  <a:pt x="2464754" y="972216"/>
                  <a:pt x="2468065" y="967904"/>
                </a:cubicBezTo>
                <a:cubicBezTo>
                  <a:pt x="2463142" y="959692"/>
                  <a:pt x="2465999" y="952904"/>
                  <a:pt x="2472914" y="946942"/>
                </a:cubicBezTo>
                <a:cubicBezTo>
                  <a:pt x="2477556" y="943642"/>
                  <a:pt x="2482198" y="940380"/>
                  <a:pt x="2486871" y="937080"/>
                </a:cubicBezTo>
                <a:cubicBezTo>
                  <a:pt x="2490887" y="937418"/>
                  <a:pt x="2494314" y="936480"/>
                  <a:pt x="2496699" y="933330"/>
                </a:cubicBezTo>
                <a:cubicBezTo>
                  <a:pt x="2517807" y="921893"/>
                  <a:pt x="2517590" y="919944"/>
                  <a:pt x="2493508" y="906369"/>
                </a:cubicBezTo>
                <a:cubicBezTo>
                  <a:pt x="2493171" y="904232"/>
                  <a:pt x="2492863" y="902132"/>
                  <a:pt x="2492526" y="899994"/>
                </a:cubicBezTo>
                <a:cubicBezTo>
                  <a:pt x="2511069" y="899507"/>
                  <a:pt x="2527095" y="891745"/>
                  <a:pt x="2543253" y="884957"/>
                </a:cubicBezTo>
                <a:cubicBezTo>
                  <a:pt x="2552347" y="881095"/>
                  <a:pt x="2548304" y="877908"/>
                  <a:pt x="2540820" y="876708"/>
                </a:cubicBezTo>
                <a:cubicBezTo>
                  <a:pt x="2544056" y="865383"/>
                  <a:pt x="2556243" y="865008"/>
                  <a:pt x="2565047" y="860434"/>
                </a:cubicBezTo>
                <a:cubicBezTo>
                  <a:pt x="2570305" y="856384"/>
                  <a:pt x="2575566" y="852296"/>
                  <a:pt x="2581997" y="847346"/>
                </a:cubicBezTo>
                <a:cubicBezTo>
                  <a:pt x="2572783" y="846784"/>
                  <a:pt x="2565985" y="846334"/>
                  <a:pt x="2559175" y="845921"/>
                </a:cubicBezTo>
                <a:cubicBezTo>
                  <a:pt x="2555658" y="840747"/>
                  <a:pt x="2556858" y="838122"/>
                  <a:pt x="2563848" y="838197"/>
                </a:cubicBezTo>
                <a:close/>
                <a:moveTo>
                  <a:pt x="2535401" y="500599"/>
                </a:moveTo>
                <a:cubicBezTo>
                  <a:pt x="2535401" y="500599"/>
                  <a:pt x="2535401" y="500561"/>
                  <a:pt x="2535401" y="500599"/>
                </a:cubicBezTo>
                <a:cubicBezTo>
                  <a:pt x="2535401" y="500561"/>
                  <a:pt x="2535401" y="500599"/>
                  <a:pt x="2535401" y="500599"/>
                </a:cubicBezTo>
                <a:close/>
                <a:moveTo>
                  <a:pt x="2536852" y="496174"/>
                </a:moveTo>
                <a:cubicBezTo>
                  <a:pt x="2537070" y="496174"/>
                  <a:pt x="2537291" y="496137"/>
                  <a:pt x="2537509" y="496137"/>
                </a:cubicBezTo>
                <a:cubicBezTo>
                  <a:pt x="2537317" y="496212"/>
                  <a:pt x="2537100" y="496212"/>
                  <a:pt x="2536852" y="496174"/>
                </a:cubicBezTo>
                <a:close/>
                <a:moveTo>
                  <a:pt x="2508256" y="415703"/>
                </a:moveTo>
                <a:cubicBezTo>
                  <a:pt x="2508654" y="415627"/>
                  <a:pt x="2509006" y="415703"/>
                  <a:pt x="2509400" y="415627"/>
                </a:cubicBezTo>
                <a:cubicBezTo>
                  <a:pt x="2508946" y="416565"/>
                  <a:pt x="2509460" y="417390"/>
                  <a:pt x="2509651" y="418253"/>
                </a:cubicBezTo>
                <a:cubicBezTo>
                  <a:pt x="2509516" y="418178"/>
                  <a:pt x="2509370" y="418102"/>
                  <a:pt x="2509224" y="418065"/>
                </a:cubicBezTo>
                <a:lnTo>
                  <a:pt x="2509122" y="418140"/>
                </a:lnTo>
                <a:cubicBezTo>
                  <a:pt x="2508845" y="417315"/>
                  <a:pt x="2508567" y="416528"/>
                  <a:pt x="2508256" y="415703"/>
                </a:cubicBezTo>
                <a:lnTo>
                  <a:pt x="2508230" y="415740"/>
                </a:lnTo>
                <a:close/>
                <a:moveTo>
                  <a:pt x="2512711" y="78142"/>
                </a:moveTo>
                <a:cubicBezTo>
                  <a:pt x="2512932" y="78142"/>
                  <a:pt x="2513150" y="78105"/>
                  <a:pt x="2513386" y="78105"/>
                </a:cubicBezTo>
                <a:cubicBezTo>
                  <a:pt x="2513150" y="78179"/>
                  <a:pt x="2512932" y="78179"/>
                  <a:pt x="2512711" y="78142"/>
                </a:cubicBezTo>
                <a:close/>
                <a:moveTo>
                  <a:pt x="2480984" y="77505"/>
                </a:moveTo>
                <a:cubicBezTo>
                  <a:pt x="2481261" y="77730"/>
                  <a:pt x="2481674" y="77505"/>
                  <a:pt x="2481951" y="77730"/>
                </a:cubicBezTo>
                <a:cubicBezTo>
                  <a:pt x="2481583" y="77730"/>
                  <a:pt x="2481261" y="77730"/>
                  <a:pt x="2480897" y="77730"/>
                </a:cubicBezTo>
                <a:cubicBezTo>
                  <a:pt x="2480924" y="77692"/>
                  <a:pt x="2480954" y="77617"/>
                  <a:pt x="2480984" y="77505"/>
                </a:cubicBezTo>
                <a:close/>
                <a:moveTo>
                  <a:pt x="2458938" y="298445"/>
                </a:moveTo>
                <a:cubicBezTo>
                  <a:pt x="2459013" y="298633"/>
                  <a:pt x="2459099" y="298820"/>
                  <a:pt x="2459216" y="299008"/>
                </a:cubicBezTo>
                <a:cubicBezTo>
                  <a:pt x="2459013" y="299008"/>
                  <a:pt x="2458882" y="298895"/>
                  <a:pt x="2458706" y="298895"/>
                </a:cubicBezTo>
                <a:lnTo>
                  <a:pt x="2458691" y="298895"/>
                </a:lnTo>
                <a:lnTo>
                  <a:pt x="2458706" y="298858"/>
                </a:lnTo>
                <a:lnTo>
                  <a:pt x="2458514" y="298595"/>
                </a:lnTo>
                <a:cubicBezTo>
                  <a:pt x="2458631" y="298520"/>
                  <a:pt x="2458822" y="298558"/>
                  <a:pt x="2458938" y="298445"/>
                </a:cubicBezTo>
                <a:close/>
                <a:moveTo>
                  <a:pt x="2448581" y="95129"/>
                </a:moveTo>
                <a:lnTo>
                  <a:pt x="2448525" y="95204"/>
                </a:lnTo>
                <a:cubicBezTo>
                  <a:pt x="2448465" y="95054"/>
                  <a:pt x="2448304" y="95054"/>
                  <a:pt x="2448248" y="94904"/>
                </a:cubicBezTo>
                <a:cubicBezTo>
                  <a:pt x="2448334" y="95054"/>
                  <a:pt x="2448495" y="94979"/>
                  <a:pt x="2448581" y="95129"/>
                </a:cubicBezTo>
                <a:close/>
                <a:moveTo>
                  <a:pt x="2425613" y="216286"/>
                </a:moveTo>
                <a:cubicBezTo>
                  <a:pt x="2425835" y="216511"/>
                  <a:pt x="2426142" y="216624"/>
                  <a:pt x="2426333" y="216811"/>
                </a:cubicBezTo>
                <a:cubicBezTo>
                  <a:pt x="2426258" y="216811"/>
                  <a:pt x="2426202" y="216774"/>
                  <a:pt x="2426112" y="216774"/>
                </a:cubicBezTo>
                <a:cubicBezTo>
                  <a:pt x="2425673" y="216886"/>
                  <a:pt x="2425587" y="216324"/>
                  <a:pt x="2425118" y="216474"/>
                </a:cubicBezTo>
                <a:cubicBezTo>
                  <a:pt x="2425250" y="216324"/>
                  <a:pt x="2425467" y="216399"/>
                  <a:pt x="2425613" y="216286"/>
                </a:cubicBezTo>
                <a:close/>
                <a:moveTo>
                  <a:pt x="62601" y="463025"/>
                </a:moveTo>
                <a:cubicBezTo>
                  <a:pt x="62206" y="463101"/>
                  <a:pt x="61854" y="463063"/>
                  <a:pt x="61459" y="463138"/>
                </a:cubicBezTo>
                <a:cubicBezTo>
                  <a:pt x="61898" y="462201"/>
                  <a:pt x="61371" y="461376"/>
                  <a:pt x="61210" y="460513"/>
                </a:cubicBezTo>
                <a:cubicBezTo>
                  <a:pt x="61341" y="460551"/>
                  <a:pt x="61459" y="460626"/>
                  <a:pt x="61620" y="460701"/>
                </a:cubicBezTo>
                <a:lnTo>
                  <a:pt x="61737" y="460626"/>
                </a:lnTo>
                <a:cubicBezTo>
                  <a:pt x="61986" y="461451"/>
                  <a:pt x="62264" y="462238"/>
                  <a:pt x="62601" y="463025"/>
                </a:cubicBezTo>
                <a:lnTo>
                  <a:pt x="62660" y="463025"/>
                </a:lnTo>
                <a:close/>
                <a:moveTo>
                  <a:pt x="146328" y="398303"/>
                </a:moveTo>
                <a:lnTo>
                  <a:pt x="146226" y="398229"/>
                </a:lnTo>
                <a:cubicBezTo>
                  <a:pt x="146387" y="398229"/>
                  <a:pt x="146475" y="398078"/>
                  <a:pt x="146665" y="398041"/>
                </a:cubicBezTo>
                <a:cubicBezTo>
                  <a:pt x="146548" y="398154"/>
                  <a:pt x="146445" y="398229"/>
                  <a:pt x="146328" y="398303"/>
                </a:cubicBezTo>
                <a:close/>
                <a:moveTo>
                  <a:pt x="86741" y="881058"/>
                </a:moveTo>
                <a:cubicBezTo>
                  <a:pt x="86345" y="881133"/>
                  <a:pt x="85979" y="881095"/>
                  <a:pt x="85598" y="881170"/>
                </a:cubicBezTo>
                <a:cubicBezTo>
                  <a:pt x="86038" y="880233"/>
                  <a:pt x="85511" y="879408"/>
                  <a:pt x="85349" y="878545"/>
                </a:cubicBezTo>
                <a:cubicBezTo>
                  <a:pt x="85481" y="878583"/>
                  <a:pt x="85598" y="878658"/>
                  <a:pt x="85760" y="878733"/>
                </a:cubicBezTo>
                <a:lnTo>
                  <a:pt x="85877" y="878658"/>
                </a:lnTo>
                <a:cubicBezTo>
                  <a:pt x="86155" y="879483"/>
                  <a:pt x="86433" y="880270"/>
                  <a:pt x="86741" y="881058"/>
                </a:cubicBezTo>
                <a:lnTo>
                  <a:pt x="86785" y="881058"/>
                </a:lnTo>
                <a:close/>
                <a:moveTo>
                  <a:pt x="113986" y="1219256"/>
                </a:moveTo>
                <a:cubicBezTo>
                  <a:pt x="113707" y="1219030"/>
                  <a:pt x="113312" y="1219256"/>
                  <a:pt x="113034" y="1219030"/>
                </a:cubicBezTo>
                <a:cubicBezTo>
                  <a:pt x="113370" y="1219030"/>
                  <a:pt x="113737" y="1218993"/>
                  <a:pt x="114103" y="1218993"/>
                </a:cubicBezTo>
                <a:cubicBezTo>
                  <a:pt x="114073" y="1219106"/>
                  <a:pt x="114044" y="1219181"/>
                  <a:pt x="113986" y="1219256"/>
                </a:cubicBezTo>
                <a:close/>
                <a:moveTo>
                  <a:pt x="136060" y="998353"/>
                </a:moveTo>
                <a:cubicBezTo>
                  <a:pt x="135972" y="998165"/>
                  <a:pt x="135914" y="997978"/>
                  <a:pt x="135782" y="997827"/>
                </a:cubicBezTo>
                <a:cubicBezTo>
                  <a:pt x="135943" y="997790"/>
                  <a:pt x="136118" y="997940"/>
                  <a:pt x="136280" y="997940"/>
                </a:cubicBezTo>
                <a:lnTo>
                  <a:pt x="136470" y="998165"/>
                </a:lnTo>
                <a:cubicBezTo>
                  <a:pt x="136367" y="998277"/>
                  <a:pt x="136192" y="998240"/>
                  <a:pt x="136060" y="998353"/>
                </a:cubicBezTo>
                <a:close/>
                <a:moveTo>
                  <a:pt x="146416" y="1201632"/>
                </a:moveTo>
                <a:lnTo>
                  <a:pt x="146504" y="1201594"/>
                </a:lnTo>
                <a:cubicBezTo>
                  <a:pt x="146519" y="1201781"/>
                  <a:pt x="146724" y="1201744"/>
                  <a:pt x="146782" y="1201894"/>
                </a:cubicBezTo>
                <a:cubicBezTo>
                  <a:pt x="146694" y="1201781"/>
                  <a:pt x="146504" y="1201819"/>
                  <a:pt x="146416" y="1201632"/>
                </a:cubicBezTo>
                <a:close/>
                <a:moveTo>
                  <a:pt x="169384" y="1080549"/>
                </a:moveTo>
                <a:cubicBezTo>
                  <a:pt x="169148" y="1080324"/>
                  <a:pt x="168840" y="1080212"/>
                  <a:pt x="168623" y="1080024"/>
                </a:cubicBezTo>
                <a:cubicBezTo>
                  <a:pt x="168623" y="1080024"/>
                  <a:pt x="168739" y="1080024"/>
                  <a:pt x="168829" y="1080024"/>
                </a:cubicBezTo>
                <a:cubicBezTo>
                  <a:pt x="169294" y="1079912"/>
                  <a:pt x="169399" y="1080437"/>
                  <a:pt x="169883" y="1080362"/>
                </a:cubicBezTo>
                <a:cubicBezTo>
                  <a:pt x="169736" y="1080437"/>
                  <a:pt x="169515" y="1080399"/>
                  <a:pt x="169384" y="1080549"/>
                </a:cubicBezTo>
                <a:close/>
                <a:moveTo>
                  <a:pt x="2450284" y="634806"/>
                </a:moveTo>
                <a:cubicBezTo>
                  <a:pt x="2449826" y="634918"/>
                  <a:pt x="2449755" y="634356"/>
                  <a:pt x="2449271" y="634506"/>
                </a:cubicBezTo>
                <a:cubicBezTo>
                  <a:pt x="2449417" y="634356"/>
                  <a:pt x="2449639" y="634393"/>
                  <a:pt x="2449770" y="634281"/>
                </a:cubicBezTo>
                <a:cubicBezTo>
                  <a:pt x="2450002" y="634506"/>
                  <a:pt x="2450310" y="634618"/>
                  <a:pt x="2450501" y="634806"/>
                </a:cubicBezTo>
                <a:cubicBezTo>
                  <a:pt x="2450415" y="634843"/>
                  <a:pt x="2450355" y="634806"/>
                  <a:pt x="2450284" y="634806"/>
                </a:cubicBezTo>
                <a:close/>
                <a:moveTo>
                  <a:pt x="2482874" y="716965"/>
                </a:moveTo>
                <a:lnTo>
                  <a:pt x="2482682" y="716665"/>
                </a:lnTo>
                <a:cubicBezTo>
                  <a:pt x="2482787" y="716552"/>
                  <a:pt x="2482975" y="716590"/>
                  <a:pt x="2483095" y="716477"/>
                </a:cubicBezTo>
                <a:cubicBezTo>
                  <a:pt x="2483181" y="716665"/>
                  <a:pt x="2483267" y="716852"/>
                  <a:pt x="2483372" y="717040"/>
                </a:cubicBezTo>
                <a:cubicBezTo>
                  <a:pt x="2483181" y="717040"/>
                  <a:pt x="2483035" y="716927"/>
                  <a:pt x="2482874" y="716965"/>
                </a:cubicBezTo>
                <a:close/>
                <a:moveTo>
                  <a:pt x="2505136" y="495574"/>
                </a:moveTo>
                <a:cubicBezTo>
                  <a:pt x="2505417" y="495799"/>
                  <a:pt x="2505841" y="495537"/>
                  <a:pt x="2506119" y="495799"/>
                </a:cubicBezTo>
                <a:cubicBezTo>
                  <a:pt x="2505755" y="495799"/>
                  <a:pt x="2505417" y="495799"/>
                  <a:pt x="2505050" y="495799"/>
                </a:cubicBezTo>
                <a:cubicBezTo>
                  <a:pt x="2505080" y="495724"/>
                  <a:pt x="2505110" y="495649"/>
                  <a:pt x="2505136" y="495574"/>
                </a:cubicBezTo>
                <a:close/>
                <a:moveTo>
                  <a:pt x="2392262" y="320344"/>
                </a:moveTo>
                <a:cubicBezTo>
                  <a:pt x="2392041" y="320457"/>
                  <a:pt x="2391763" y="320419"/>
                  <a:pt x="2391546" y="320532"/>
                </a:cubicBezTo>
                <a:cubicBezTo>
                  <a:pt x="2391546" y="320532"/>
                  <a:pt x="2391546" y="320419"/>
                  <a:pt x="2391546" y="320344"/>
                </a:cubicBezTo>
                <a:cubicBezTo>
                  <a:pt x="2391794" y="320457"/>
                  <a:pt x="2392041" y="320232"/>
                  <a:pt x="2392262" y="320344"/>
                </a:cubicBezTo>
                <a:close/>
                <a:moveTo>
                  <a:pt x="2377540" y="381054"/>
                </a:moveTo>
                <a:cubicBezTo>
                  <a:pt x="2377570" y="381017"/>
                  <a:pt x="2377600" y="381054"/>
                  <a:pt x="2377630" y="381017"/>
                </a:cubicBezTo>
                <a:cubicBezTo>
                  <a:pt x="2377600" y="381054"/>
                  <a:pt x="2377570" y="381017"/>
                  <a:pt x="2377540" y="381054"/>
                </a:cubicBezTo>
                <a:cubicBezTo>
                  <a:pt x="2376985" y="381429"/>
                  <a:pt x="2376295" y="381242"/>
                  <a:pt x="2375711" y="381579"/>
                </a:cubicBezTo>
                <a:cubicBezTo>
                  <a:pt x="2375594" y="381317"/>
                  <a:pt x="2375403" y="381167"/>
                  <a:pt x="2375257" y="380941"/>
                </a:cubicBezTo>
                <a:cubicBezTo>
                  <a:pt x="2376018" y="380979"/>
                  <a:pt x="2376764" y="381017"/>
                  <a:pt x="2377540" y="381054"/>
                </a:cubicBezTo>
                <a:close/>
                <a:moveTo>
                  <a:pt x="2368665" y="340818"/>
                </a:moveTo>
                <a:cubicBezTo>
                  <a:pt x="2368942" y="341156"/>
                  <a:pt x="2369103" y="341606"/>
                  <a:pt x="2369471" y="341868"/>
                </a:cubicBezTo>
                <a:cubicBezTo>
                  <a:pt x="2368942" y="341756"/>
                  <a:pt x="2368211" y="342243"/>
                  <a:pt x="2367772" y="341943"/>
                </a:cubicBezTo>
                <a:cubicBezTo>
                  <a:pt x="2367960" y="341381"/>
                  <a:pt x="2368473" y="341343"/>
                  <a:pt x="2368665" y="340818"/>
                </a:cubicBezTo>
                <a:close/>
                <a:moveTo>
                  <a:pt x="2142999" y="42556"/>
                </a:moveTo>
                <a:cubicBezTo>
                  <a:pt x="2142501" y="42219"/>
                  <a:pt x="2142006" y="42069"/>
                  <a:pt x="2141522" y="41956"/>
                </a:cubicBezTo>
                <a:cubicBezTo>
                  <a:pt x="2141638" y="41919"/>
                  <a:pt x="2141724" y="41919"/>
                  <a:pt x="2141829" y="41881"/>
                </a:cubicBezTo>
                <a:cubicBezTo>
                  <a:pt x="2142193" y="42144"/>
                  <a:pt x="2142722" y="42181"/>
                  <a:pt x="2142999" y="42556"/>
                </a:cubicBezTo>
                <a:close/>
                <a:moveTo>
                  <a:pt x="2137345" y="42669"/>
                </a:moveTo>
                <a:cubicBezTo>
                  <a:pt x="2136996" y="42819"/>
                  <a:pt x="2136598" y="42969"/>
                  <a:pt x="2136235" y="43156"/>
                </a:cubicBezTo>
                <a:lnTo>
                  <a:pt x="2136129" y="42894"/>
                </a:lnTo>
                <a:cubicBezTo>
                  <a:pt x="2136542" y="42819"/>
                  <a:pt x="2136966" y="42744"/>
                  <a:pt x="2137345" y="42669"/>
                </a:cubicBezTo>
                <a:close/>
                <a:moveTo>
                  <a:pt x="2086167" y="1158658"/>
                </a:moveTo>
                <a:cubicBezTo>
                  <a:pt x="2086167" y="1158508"/>
                  <a:pt x="2086167" y="1158358"/>
                  <a:pt x="2086167" y="1158208"/>
                </a:cubicBezTo>
                <a:cubicBezTo>
                  <a:pt x="2086242" y="1158208"/>
                  <a:pt x="2086328" y="1158208"/>
                  <a:pt x="2086444" y="1158208"/>
                </a:cubicBezTo>
                <a:cubicBezTo>
                  <a:pt x="2086328" y="1158358"/>
                  <a:pt x="2086242" y="1158508"/>
                  <a:pt x="2086167" y="1158658"/>
                </a:cubicBezTo>
                <a:close/>
                <a:moveTo>
                  <a:pt x="2086298" y="1162521"/>
                </a:moveTo>
                <a:cubicBezTo>
                  <a:pt x="2086268" y="1162521"/>
                  <a:pt x="2086212" y="1162521"/>
                  <a:pt x="2086182" y="1162521"/>
                </a:cubicBezTo>
                <a:lnTo>
                  <a:pt x="2086182" y="1162446"/>
                </a:lnTo>
                <a:cubicBezTo>
                  <a:pt x="2086182" y="1162483"/>
                  <a:pt x="2086242" y="1162483"/>
                  <a:pt x="2086298" y="1162521"/>
                </a:cubicBezTo>
                <a:close/>
                <a:moveTo>
                  <a:pt x="2043014" y="29994"/>
                </a:moveTo>
                <a:cubicBezTo>
                  <a:pt x="2043688" y="30332"/>
                  <a:pt x="2044349" y="30632"/>
                  <a:pt x="2045050" y="30857"/>
                </a:cubicBezTo>
                <a:cubicBezTo>
                  <a:pt x="2044349" y="30744"/>
                  <a:pt x="2043688" y="30407"/>
                  <a:pt x="2043014" y="29994"/>
                </a:cubicBezTo>
                <a:close/>
                <a:moveTo>
                  <a:pt x="2040261" y="27744"/>
                </a:moveTo>
                <a:cubicBezTo>
                  <a:pt x="2040479" y="28007"/>
                  <a:pt x="2040700" y="28232"/>
                  <a:pt x="2040947" y="28494"/>
                </a:cubicBezTo>
                <a:cubicBezTo>
                  <a:pt x="2040730" y="28269"/>
                  <a:pt x="2040479" y="28082"/>
                  <a:pt x="2040261" y="27894"/>
                </a:cubicBezTo>
                <a:close/>
                <a:moveTo>
                  <a:pt x="2037640" y="34644"/>
                </a:moveTo>
                <a:lnTo>
                  <a:pt x="2037640" y="34719"/>
                </a:lnTo>
                <a:lnTo>
                  <a:pt x="2037580" y="34719"/>
                </a:lnTo>
                <a:close/>
                <a:moveTo>
                  <a:pt x="1813088" y="26057"/>
                </a:moveTo>
                <a:cubicBezTo>
                  <a:pt x="1813351" y="25869"/>
                  <a:pt x="1813643" y="25607"/>
                  <a:pt x="1813895" y="25419"/>
                </a:cubicBezTo>
                <a:cubicBezTo>
                  <a:pt x="1814405" y="25907"/>
                  <a:pt x="1815155" y="25682"/>
                  <a:pt x="1815710" y="26057"/>
                </a:cubicBezTo>
                <a:cubicBezTo>
                  <a:pt x="1814847" y="26057"/>
                  <a:pt x="1813951" y="26057"/>
                  <a:pt x="1813088" y="26057"/>
                </a:cubicBezTo>
                <a:close/>
                <a:moveTo>
                  <a:pt x="1857074" y="8733"/>
                </a:moveTo>
                <a:cubicBezTo>
                  <a:pt x="1856736" y="8695"/>
                  <a:pt x="1856403" y="8770"/>
                  <a:pt x="1856095" y="8733"/>
                </a:cubicBezTo>
                <a:cubicBezTo>
                  <a:pt x="1856095" y="8208"/>
                  <a:pt x="1856095" y="7645"/>
                  <a:pt x="1856095" y="7083"/>
                </a:cubicBezTo>
                <a:cubicBezTo>
                  <a:pt x="1856373" y="7645"/>
                  <a:pt x="1856766" y="8208"/>
                  <a:pt x="1857074" y="8733"/>
                </a:cubicBezTo>
                <a:close/>
                <a:moveTo>
                  <a:pt x="1828350" y="4720"/>
                </a:moveTo>
                <a:cubicBezTo>
                  <a:pt x="1826183" y="4645"/>
                  <a:pt x="1824030" y="4608"/>
                  <a:pt x="1821863" y="4570"/>
                </a:cubicBezTo>
                <a:cubicBezTo>
                  <a:pt x="1823899" y="4570"/>
                  <a:pt x="1825920" y="4570"/>
                  <a:pt x="1827956" y="4570"/>
                </a:cubicBezTo>
                <a:cubicBezTo>
                  <a:pt x="1828103" y="4608"/>
                  <a:pt x="1828204" y="4645"/>
                  <a:pt x="1828350" y="4720"/>
                </a:cubicBezTo>
                <a:close/>
                <a:moveTo>
                  <a:pt x="1661497" y="8695"/>
                </a:moveTo>
                <a:cubicBezTo>
                  <a:pt x="1661089" y="8695"/>
                  <a:pt x="1660635" y="8695"/>
                  <a:pt x="1660222" y="8695"/>
                </a:cubicBezTo>
                <a:cubicBezTo>
                  <a:pt x="1660222" y="8058"/>
                  <a:pt x="1660282" y="7420"/>
                  <a:pt x="1660312" y="6783"/>
                </a:cubicBezTo>
                <a:cubicBezTo>
                  <a:pt x="1660590" y="7495"/>
                  <a:pt x="1661160" y="8058"/>
                  <a:pt x="1661497" y="8695"/>
                </a:cubicBezTo>
                <a:close/>
                <a:moveTo>
                  <a:pt x="1660222" y="12295"/>
                </a:moveTo>
                <a:cubicBezTo>
                  <a:pt x="1660222" y="12557"/>
                  <a:pt x="1660222" y="12820"/>
                  <a:pt x="1660222" y="13120"/>
                </a:cubicBezTo>
                <a:cubicBezTo>
                  <a:pt x="1660046" y="13120"/>
                  <a:pt x="1659885" y="13120"/>
                  <a:pt x="1659724" y="13120"/>
                </a:cubicBezTo>
                <a:cubicBezTo>
                  <a:pt x="1659885" y="12820"/>
                  <a:pt x="1660046" y="12557"/>
                  <a:pt x="1660222" y="12295"/>
                </a:cubicBezTo>
                <a:close/>
                <a:moveTo>
                  <a:pt x="1614654" y="392604"/>
                </a:moveTo>
                <a:cubicBezTo>
                  <a:pt x="1614801" y="392604"/>
                  <a:pt x="1614932" y="392716"/>
                  <a:pt x="1615078" y="392754"/>
                </a:cubicBezTo>
                <a:cubicBezTo>
                  <a:pt x="1614902" y="392791"/>
                  <a:pt x="1614741" y="392791"/>
                  <a:pt x="1614564" y="392829"/>
                </a:cubicBezTo>
                <a:cubicBezTo>
                  <a:pt x="1614564" y="392829"/>
                  <a:pt x="1614624" y="392604"/>
                  <a:pt x="1614654" y="392604"/>
                </a:cubicBezTo>
                <a:close/>
                <a:moveTo>
                  <a:pt x="1424849" y="21182"/>
                </a:moveTo>
                <a:lnTo>
                  <a:pt x="1424819" y="21295"/>
                </a:lnTo>
                <a:cubicBezTo>
                  <a:pt x="1424673" y="21332"/>
                  <a:pt x="1424541" y="21332"/>
                  <a:pt x="1424395" y="21332"/>
                </a:cubicBezTo>
                <a:cubicBezTo>
                  <a:pt x="1424395" y="21332"/>
                  <a:pt x="1424365" y="21107"/>
                  <a:pt x="1424350" y="21032"/>
                </a:cubicBezTo>
                <a:cubicBezTo>
                  <a:pt x="1424481" y="21182"/>
                  <a:pt x="1424703" y="21107"/>
                  <a:pt x="1424849" y="21182"/>
                </a:cubicBezTo>
                <a:close/>
                <a:moveTo>
                  <a:pt x="1283615" y="25007"/>
                </a:moveTo>
                <a:cubicBezTo>
                  <a:pt x="1283716" y="25419"/>
                  <a:pt x="1283379" y="25570"/>
                  <a:pt x="1283585" y="26020"/>
                </a:cubicBezTo>
                <a:cubicBezTo>
                  <a:pt x="1283319" y="26095"/>
                  <a:pt x="1283071" y="25907"/>
                  <a:pt x="1282824" y="26020"/>
                </a:cubicBezTo>
                <a:cubicBezTo>
                  <a:pt x="1283041" y="25682"/>
                  <a:pt x="1283319" y="25344"/>
                  <a:pt x="1283615" y="25007"/>
                </a:cubicBezTo>
                <a:close/>
                <a:moveTo>
                  <a:pt x="1235013" y="26057"/>
                </a:moveTo>
                <a:lnTo>
                  <a:pt x="1234953" y="26057"/>
                </a:lnTo>
                <a:lnTo>
                  <a:pt x="1235013" y="26057"/>
                </a:lnTo>
                <a:cubicBezTo>
                  <a:pt x="1235013" y="25869"/>
                  <a:pt x="1235013" y="25719"/>
                  <a:pt x="1234983" y="25607"/>
                </a:cubicBezTo>
                <a:cubicBezTo>
                  <a:pt x="1235055" y="25719"/>
                  <a:pt x="1235144" y="25869"/>
                  <a:pt x="1235231" y="26057"/>
                </a:cubicBezTo>
                <a:cubicBezTo>
                  <a:pt x="1235174" y="26057"/>
                  <a:pt x="1235085" y="26057"/>
                  <a:pt x="1235013" y="26057"/>
                </a:cubicBezTo>
                <a:close/>
                <a:moveTo>
                  <a:pt x="1234807" y="21482"/>
                </a:moveTo>
                <a:cubicBezTo>
                  <a:pt x="1234338" y="21482"/>
                  <a:pt x="1233870" y="21482"/>
                  <a:pt x="1233416" y="21482"/>
                </a:cubicBezTo>
                <a:cubicBezTo>
                  <a:pt x="1233446" y="21145"/>
                  <a:pt x="1233285" y="21107"/>
                  <a:pt x="1233285" y="20770"/>
                </a:cubicBezTo>
                <a:cubicBezTo>
                  <a:pt x="1233783" y="20994"/>
                  <a:pt x="1234278" y="21257"/>
                  <a:pt x="1234807" y="21482"/>
                </a:cubicBezTo>
                <a:close/>
                <a:moveTo>
                  <a:pt x="1153672" y="21857"/>
                </a:moveTo>
                <a:cubicBezTo>
                  <a:pt x="1153469" y="22007"/>
                  <a:pt x="1153308" y="22195"/>
                  <a:pt x="1153117" y="22345"/>
                </a:cubicBezTo>
                <a:cubicBezTo>
                  <a:pt x="1152970" y="22195"/>
                  <a:pt x="1152779" y="22007"/>
                  <a:pt x="1152588" y="21857"/>
                </a:cubicBezTo>
                <a:cubicBezTo>
                  <a:pt x="1152941" y="21894"/>
                  <a:pt x="1153308" y="21857"/>
                  <a:pt x="1153672" y="21857"/>
                </a:cubicBezTo>
                <a:close/>
                <a:moveTo>
                  <a:pt x="781898" y="1270741"/>
                </a:moveTo>
                <a:cubicBezTo>
                  <a:pt x="781646" y="1270891"/>
                  <a:pt x="781339" y="1271191"/>
                  <a:pt x="781061" y="1271341"/>
                </a:cubicBezTo>
                <a:cubicBezTo>
                  <a:pt x="780533" y="1270891"/>
                  <a:pt x="779787" y="1271153"/>
                  <a:pt x="779232" y="1270741"/>
                </a:cubicBezTo>
                <a:cubicBezTo>
                  <a:pt x="780139" y="1270741"/>
                  <a:pt x="781002" y="1270741"/>
                  <a:pt x="781898" y="1270741"/>
                </a:cubicBezTo>
                <a:close/>
                <a:moveTo>
                  <a:pt x="949527" y="29694"/>
                </a:moveTo>
                <a:cubicBezTo>
                  <a:pt x="949628" y="29994"/>
                  <a:pt x="949804" y="30107"/>
                  <a:pt x="949905" y="30407"/>
                </a:cubicBezTo>
                <a:cubicBezTo>
                  <a:pt x="949380" y="30182"/>
                  <a:pt x="948795" y="30557"/>
                  <a:pt x="948297" y="30332"/>
                </a:cubicBezTo>
                <a:cubicBezTo>
                  <a:pt x="948661" y="29957"/>
                  <a:pt x="949159" y="30069"/>
                  <a:pt x="949527" y="29694"/>
                </a:cubicBezTo>
                <a:close/>
                <a:moveTo>
                  <a:pt x="926162" y="39144"/>
                </a:moveTo>
                <a:cubicBezTo>
                  <a:pt x="926221" y="39744"/>
                  <a:pt x="926806" y="39744"/>
                  <a:pt x="926953" y="40306"/>
                </a:cubicBezTo>
                <a:cubicBezTo>
                  <a:pt x="926191" y="39781"/>
                  <a:pt x="925108" y="39781"/>
                  <a:pt x="924478" y="39106"/>
                </a:cubicBezTo>
                <a:cubicBezTo>
                  <a:pt x="925048" y="39069"/>
                  <a:pt x="925606" y="39182"/>
                  <a:pt x="926162" y="39144"/>
                </a:cubicBezTo>
                <a:close/>
                <a:moveTo>
                  <a:pt x="917871" y="26207"/>
                </a:moveTo>
                <a:cubicBezTo>
                  <a:pt x="917492" y="26394"/>
                  <a:pt x="917008" y="26507"/>
                  <a:pt x="916656" y="26732"/>
                </a:cubicBezTo>
                <a:cubicBezTo>
                  <a:pt x="916232" y="26282"/>
                  <a:pt x="915673" y="26807"/>
                  <a:pt x="915264" y="26282"/>
                </a:cubicBezTo>
                <a:cubicBezTo>
                  <a:pt x="916116" y="26207"/>
                  <a:pt x="917008" y="26282"/>
                  <a:pt x="917871" y="26207"/>
                </a:cubicBezTo>
                <a:close/>
                <a:moveTo>
                  <a:pt x="904105" y="26095"/>
                </a:moveTo>
                <a:cubicBezTo>
                  <a:pt x="904514" y="26169"/>
                  <a:pt x="904952" y="26020"/>
                  <a:pt x="905350" y="26057"/>
                </a:cubicBezTo>
                <a:cubicBezTo>
                  <a:pt x="905042" y="27107"/>
                  <a:pt x="903824" y="26769"/>
                  <a:pt x="903340" y="27519"/>
                </a:cubicBezTo>
                <a:cubicBezTo>
                  <a:pt x="903370" y="26844"/>
                  <a:pt x="904116" y="26882"/>
                  <a:pt x="904105" y="26095"/>
                </a:cubicBezTo>
                <a:close/>
                <a:moveTo>
                  <a:pt x="754711" y="73605"/>
                </a:moveTo>
                <a:cubicBezTo>
                  <a:pt x="753331" y="70980"/>
                  <a:pt x="757509" y="73942"/>
                  <a:pt x="754565" y="74355"/>
                </a:cubicBezTo>
                <a:cubicBezTo>
                  <a:pt x="754430" y="74467"/>
                  <a:pt x="754228" y="74280"/>
                  <a:pt x="754096" y="74355"/>
                </a:cubicBezTo>
                <a:cubicBezTo>
                  <a:pt x="754258" y="74092"/>
                  <a:pt x="754959" y="74055"/>
                  <a:pt x="754711" y="73605"/>
                </a:cubicBezTo>
                <a:close/>
                <a:moveTo>
                  <a:pt x="732152" y="78142"/>
                </a:moveTo>
                <a:cubicBezTo>
                  <a:pt x="731714" y="78367"/>
                  <a:pt x="731215" y="78292"/>
                  <a:pt x="730791" y="78592"/>
                </a:cubicBezTo>
                <a:cubicBezTo>
                  <a:pt x="730101" y="78217"/>
                  <a:pt x="729179" y="78667"/>
                  <a:pt x="728504" y="78142"/>
                </a:cubicBezTo>
                <a:cubicBezTo>
                  <a:pt x="729707" y="78142"/>
                  <a:pt x="730937" y="78142"/>
                  <a:pt x="732152" y="78142"/>
                </a:cubicBezTo>
                <a:close/>
                <a:moveTo>
                  <a:pt x="652438" y="30444"/>
                </a:moveTo>
                <a:cubicBezTo>
                  <a:pt x="652382" y="30594"/>
                  <a:pt x="652600" y="30669"/>
                  <a:pt x="652543" y="30819"/>
                </a:cubicBezTo>
                <a:cubicBezTo>
                  <a:pt x="652408" y="30707"/>
                  <a:pt x="652236" y="30557"/>
                  <a:pt x="652101" y="30444"/>
                </a:cubicBezTo>
                <a:cubicBezTo>
                  <a:pt x="652221" y="30407"/>
                  <a:pt x="652322" y="30444"/>
                  <a:pt x="652438" y="30444"/>
                </a:cubicBezTo>
                <a:close/>
                <a:moveTo>
                  <a:pt x="642580" y="77955"/>
                </a:moveTo>
                <a:cubicBezTo>
                  <a:pt x="642580" y="77955"/>
                  <a:pt x="642362" y="77955"/>
                  <a:pt x="642246" y="77955"/>
                </a:cubicBezTo>
                <a:cubicBezTo>
                  <a:pt x="642272" y="77767"/>
                  <a:pt x="642141" y="77692"/>
                  <a:pt x="642141" y="77505"/>
                </a:cubicBezTo>
                <a:cubicBezTo>
                  <a:pt x="642272" y="77730"/>
                  <a:pt x="642464" y="77730"/>
                  <a:pt x="642580" y="77955"/>
                </a:cubicBezTo>
                <a:close/>
                <a:moveTo>
                  <a:pt x="637878" y="47656"/>
                </a:moveTo>
                <a:lnTo>
                  <a:pt x="637821" y="47731"/>
                </a:lnTo>
                <a:lnTo>
                  <a:pt x="637791" y="47693"/>
                </a:lnTo>
                <a:close/>
                <a:moveTo>
                  <a:pt x="623508" y="56393"/>
                </a:moveTo>
                <a:cubicBezTo>
                  <a:pt x="624374" y="56281"/>
                  <a:pt x="625267" y="56356"/>
                  <a:pt x="626159" y="56356"/>
                </a:cubicBezTo>
                <a:cubicBezTo>
                  <a:pt x="625267" y="56843"/>
                  <a:pt x="624273" y="57068"/>
                  <a:pt x="623508" y="57931"/>
                </a:cubicBezTo>
                <a:cubicBezTo>
                  <a:pt x="623508" y="57406"/>
                  <a:pt x="623508" y="56881"/>
                  <a:pt x="623508" y="56393"/>
                </a:cubicBezTo>
                <a:close/>
                <a:moveTo>
                  <a:pt x="606150" y="21745"/>
                </a:moveTo>
                <a:cubicBezTo>
                  <a:pt x="605918" y="21932"/>
                  <a:pt x="605610" y="22007"/>
                  <a:pt x="605419" y="22232"/>
                </a:cubicBezTo>
                <a:cubicBezTo>
                  <a:pt x="605142" y="21932"/>
                  <a:pt x="604703" y="22120"/>
                  <a:pt x="604452" y="21782"/>
                </a:cubicBezTo>
                <a:cubicBezTo>
                  <a:pt x="605010" y="21782"/>
                  <a:pt x="605580" y="21782"/>
                  <a:pt x="606150" y="21745"/>
                </a:cubicBezTo>
                <a:close/>
                <a:moveTo>
                  <a:pt x="558662" y="76230"/>
                </a:moveTo>
                <a:cubicBezTo>
                  <a:pt x="558355" y="76417"/>
                  <a:pt x="558329" y="77017"/>
                  <a:pt x="557875" y="76755"/>
                </a:cubicBezTo>
                <a:cubicBezTo>
                  <a:pt x="557376" y="76305"/>
                  <a:pt x="556817" y="76417"/>
                  <a:pt x="556349" y="76042"/>
                </a:cubicBezTo>
                <a:cubicBezTo>
                  <a:pt x="557095" y="76192"/>
                  <a:pt x="557875" y="76155"/>
                  <a:pt x="558662" y="76230"/>
                </a:cubicBezTo>
                <a:close/>
                <a:moveTo>
                  <a:pt x="508831" y="138102"/>
                </a:moveTo>
                <a:cubicBezTo>
                  <a:pt x="508831" y="138290"/>
                  <a:pt x="508831" y="138440"/>
                  <a:pt x="508831" y="138590"/>
                </a:cubicBezTo>
                <a:cubicBezTo>
                  <a:pt x="508744" y="138590"/>
                  <a:pt x="508643" y="138590"/>
                  <a:pt x="508553" y="138552"/>
                </a:cubicBezTo>
                <a:cubicBezTo>
                  <a:pt x="508684" y="138440"/>
                  <a:pt x="508744" y="138252"/>
                  <a:pt x="508831" y="138102"/>
                </a:cubicBezTo>
                <a:close/>
                <a:moveTo>
                  <a:pt x="508684" y="134240"/>
                </a:moveTo>
                <a:cubicBezTo>
                  <a:pt x="508714" y="134240"/>
                  <a:pt x="508774" y="134277"/>
                  <a:pt x="508804" y="134277"/>
                </a:cubicBezTo>
                <a:lnTo>
                  <a:pt x="508804" y="134352"/>
                </a:lnTo>
                <a:cubicBezTo>
                  <a:pt x="508804" y="134315"/>
                  <a:pt x="508714" y="134277"/>
                  <a:pt x="508684" y="134240"/>
                </a:cubicBezTo>
                <a:close/>
                <a:moveTo>
                  <a:pt x="534056" y="113503"/>
                </a:moveTo>
                <a:cubicBezTo>
                  <a:pt x="532796" y="112978"/>
                  <a:pt x="531712" y="112453"/>
                  <a:pt x="530568" y="111816"/>
                </a:cubicBezTo>
                <a:cubicBezTo>
                  <a:pt x="531772" y="112303"/>
                  <a:pt x="532766" y="113091"/>
                  <a:pt x="534056" y="113503"/>
                </a:cubicBezTo>
                <a:close/>
                <a:moveTo>
                  <a:pt x="518295" y="73755"/>
                </a:moveTo>
                <a:cubicBezTo>
                  <a:pt x="518074" y="73905"/>
                  <a:pt x="518104" y="74017"/>
                  <a:pt x="517883" y="74167"/>
                </a:cubicBezTo>
                <a:cubicBezTo>
                  <a:pt x="517826" y="73942"/>
                  <a:pt x="517767" y="73755"/>
                  <a:pt x="517680" y="73530"/>
                </a:cubicBezTo>
                <a:cubicBezTo>
                  <a:pt x="517898" y="73530"/>
                  <a:pt x="518074" y="73717"/>
                  <a:pt x="518295" y="73755"/>
                </a:cubicBezTo>
                <a:close/>
                <a:moveTo>
                  <a:pt x="508684" y="55043"/>
                </a:moveTo>
                <a:cubicBezTo>
                  <a:pt x="508714" y="55456"/>
                  <a:pt x="508804" y="55868"/>
                  <a:pt x="508831" y="56281"/>
                </a:cubicBezTo>
                <a:cubicBezTo>
                  <a:pt x="508553" y="56318"/>
                  <a:pt x="508306" y="56130"/>
                  <a:pt x="508054" y="56168"/>
                </a:cubicBezTo>
                <a:cubicBezTo>
                  <a:pt x="508407" y="55718"/>
                  <a:pt x="508407" y="55456"/>
                  <a:pt x="508684" y="55043"/>
                </a:cubicBezTo>
                <a:close/>
                <a:moveTo>
                  <a:pt x="504818" y="14657"/>
                </a:moveTo>
                <a:cubicBezTo>
                  <a:pt x="504687" y="14657"/>
                  <a:pt x="504541" y="14770"/>
                  <a:pt x="504410" y="14770"/>
                </a:cubicBezTo>
                <a:cubicBezTo>
                  <a:pt x="504290" y="14770"/>
                  <a:pt x="504128" y="14770"/>
                  <a:pt x="503956" y="14770"/>
                </a:cubicBezTo>
                <a:cubicBezTo>
                  <a:pt x="504263" y="14733"/>
                  <a:pt x="504627" y="14582"/>
                  <a:pt x="504818" y="14657"/>
                </a:cubicBezTo>
                <a:close/>
                <a:moveTo>
                  <a:pt x="499531" y="38619"/>
                </a:moveTo>
                <a:cubicBezTo>
                  <a:pt x="499591" y="38732"/>
                  <a:pt x="499647" y="38881"/>
                  <a:pt x="499647" y="38881"/>
                </a:cubicBezTo>
                <a:cubicBezTo>
                  <a:pt x="499531" y="38994"/>
                  <a:pt x="499370" y="38956"/>
                  <a:pt x="499194" y="38956"/>
                </a:cubicBezTo>
                <a:cubicBezTo>
                  <a:pt x="499310" y="38844"/>
                  <a:pt x="499430" y="38732"/>
                  <a:pt x="499531" y="38619"/>
                </a:cubicBezTo>
                <a:close/>
                <a:moveTo>
                  <a:pt x="401143" y="141552"/>
                </a:moveTo>
                <a:cubicBezTo>
                  <a:pt x="401113" y="141664"/>
                  <a:pt x="400937" y="141664"/>
                  <a:pt x="400835" y="141702"/>
                </a:cubicBezTo>
                <a:cubicBezTo>
                  <a:pt x="400835" y="141589"/>
                  <a:pt x="400835" y="141514"/>
                  <a:pt x="400835" y="141402"/>
                </a:cubicBezTo>
                <a:cubicBezTo>
                  <a:pt x="400835" y="141402"/>
                  <a:pt x="401053" y="141477"/>
                  <a:pt x="401143" y="141552"/>
                </a:cubicBezTo>
                <a:close/>
                <a:moveTo>
                  <a:pt x="203556" y="353493"/>
                </a:moveTo>
                <a:cubicBezTo>
                  <a:pt x="203807" y="354093"/>
                  <a:pt x="203193" y="354243"/>
                  <a:pt x="203556" y="354955"/>
                </a:cubicBezTo>
                <a:lnTo>
                  <a:pt x="203500" y="354993"/>
                </a:lnTo>
                <a:cubicBezTo>
                  <a:pt x="203118" y="354993"/>
                  <a:pt x="202750" y="354993"/>
                  <a:pt x="202386" y="354993"/>
                </a:cubicBezTo>
                <a:cubicBezTo>
                  <a:pt x="202694" y="354430"/>
                  <a:pt x="203178" y="353980"/>
                  <a:pt x="203556" y="353493"/>
                </a:cubicBezTo>
                <a:close/>
                <a:moveTo>
                  <a:pt x="203058" y="536785"/>
                </a:moveTo>
                <a:cubicBezTo>
                  <a:pt x="202870" y="537310"/>
                  <a:pt x="202386" y="537423"/>
                  <a:pt x="202165" y="537948"/>
                </a:cubicBezTo>
                <a:cubicBezTo>
                  <a:pt x="201888" y="537610"/>
                  <a:pt x="201726" y="537160"/>
                  <a:pt x="201359" y="536898"/>
                </a:cubicBezTo>
                <a:cubicBezTo>
                  <a:pt x="201888" y="536973"/>
                  <a:pt x="202634" y="536485"/>
                  <a:pt x="203058" y="536785"/>
                </a:cubicBezTo>
                <a:close/>
                <a:moveTo>
                  <a:pt x="195119" y="497186"/>
                </a:moveTo>
                <a:cubicBezTo>
                  <a:pt x="195235" y="497449"/>
                  <a:pt x="195427" y="497599"/>
                  <a:pt x="195573" y="497824"/>
                </a:cubicBezTo>
                <a:cubicBezTo>
                  <a:pt x="194812" y="497787"/>
                  <a:pt x="194065" y="497674"/>
                  <a:pt x="193319" y="497674"/>
                </a:cubicBezTo>
                <a:cubicBezTo>
                  <a:pt x="193874" y="497299"/>
                  <a:pt x="194564" y="497487"/>
                  <a:pt x="195119" y="497186"/>
                </a:cubicBezTo>
                <a:close/>
                <a:moveTo>
                  <a:pt x="179287" y="558196"/>
                </a:moveTo>
                <a:cubicBezTo>
                  <a:pt x="179287" y="558196"/>
                  <a:pt x="179287" y="558309"/>
                  <a:pt x="179287" y="558384"/>
                </a:cubicBezTo>
                <a:cubicBezTo>
                  <a:pt x="179036" y="558271"/>
                  <a:pt x="178819" y="558497"/>
                  <a:pt x="178567" y="558384"/>
                </a:cubicBezTo>
                <a:cubicBezTo>
                  <a:pt x="178789" y="558271"/>
                  <a:pt x="179066" y="558309"/>
                  <a:pt x="179287" y="558196"/>
                </a:cubicBezTo>
                <a:close/>
                <a:moveTo>
                  <a:pt x="173603" y="406928"/>
                </a:moveTo>
                <a:cubicBezTo>
                  <a:pt x="174026" y="406928"/>
                  <a:pt x="174439" y="406966"/>
                  <a:pt x="174832" y="407003"/>
                </a:cubicBezTo>
                <a:lnTo>
                  <a:pt x="174701" y="407378"/>
                </a:lnTo>
                <a:cubicBezTo>
                  <a:pt x="174086" y="407078"/>
                  <a:pt x="173441" y="407116"/>
                  <a:pt x="172766" y="407078"/>
                </a:cubicBezTo>
                <a:cubicBezTo>
                  <a:pt x="173044" y="407041"/>
                  <a:pt x="173325" y="407003"/>
                  <a:pt x="173603" y="406928"/>
                </a:cubicBezTo>
                <a:close/>
                <a:moveTo>
                  <a:pt x="160669" y="363580"/>
                </a:moveTo>
                <a:lnTo>
                  <a:pt x="160726" y="363730"/>
                </a:lnTo>
                <a:cubicBezTo>
                  <a:pt x="160609" y="363767"/>
                  <a:pt x="160523" y="363842"/>
                  <a:pt x="160418" y="363880"/>
                </a:cubicBezTo>
                <a:cubicBezTo>
                  <a:pt x="160448" y="363767"/>
                  <a:pt x="160609" y="363692"/>
                  <a:pt x="160669" y="363580"/>
                </a:cubicBezTo>
                <a:close/>
                <a:moveTo>
                  <a:pt x="144658" y="661992"/>
                </a:moveTo>
                <a:cubicBezTo>
                  <a:pt x="145127" y="661880"/>
                  <a:pt x="145244" y="662405"/>
                  <a:pt x="145713" y="662330"/>
                </a:cubicBezTo>
                <a:cubicBezTo>
                  <a:pt x="145581" y="662442"/>
                  <a:pt x="145361" y="662405"/>
                  <a:pt x="145215" y="662555"/>
                </a:cubicBezTo>
                <a:cubicBezTo>
                  <a:pt x="144995" y="662330"/>
                  <a:pt x="144688" y="662217"/>
                  <a:pt x="144468" y="661992"/>
                </a:cubicBezTo>
                <a:cubicBezTo>
                  <a:pt x="144497" y="661992"/>
                  <a:pt x="144600" y="661992"/>
                  <a:pt x="144658" y="661992"/>
                </a:cubicBezTo>
                <a:close/>
                <a:moveTo>
                  <a:pt x="112125" y="579871"/>
                </a:moveTo>
                <a:lnTo>
                  <a:pt x="112316" y="580096"/>
                </a:lnTo>
                <a:cubicBezTo>
                  <a:pt x="112199" y="580245"/>
                  <a:pt x="112038" y="580208"/>
                  <a:pt x="111891" y="580321"/>
                </a:cubicBezTo>
                <a:cubicBezTo>
                  <a:pt x="111818" y="580133"/>
                  <a:pt x="111759" y="579946"/>
                  <a:pt x="111613" y="579758"/>
                </a:cubicBezTo>
                <a:cubicBezTo>
                  <a:pt x="111818" y="579720"/>
                  <a:pt x="111950" y="579908"/>
                  <a:pt x="112125" y="579871"/>
                </a:cubicBezTo>
                <a:close/>
                <a:moveTo>
                  <a:pt x="89846" y="801224"/>
                </a:moveTo>
                <a:cubicBezTo>
                  <a:pt x="89568" y="800998"/>
                  <a:pt x="89187" y="801224"/>
                  <a:pt x="88909" y="800998"/>
                </a:cubicBezTo>
                <a:cubicBezTo>
                  <a:pt x="89245" y="800998"/>
                  <a:pt x="89597" y="800961"/>
                  <a:pt x="89963" y="800961"/>
                </a:cubicBezTo>
                <a:cubicBezTo>
                  <a:pt x="89905" y="801074"/>
                  <a:pt x="89875" y="801149"/>
                  <a:pt x="89846" y="801224"/>
                </a:cubicBezTo>
                <a:close/>
                <a:moveTo>
                  <a:pt x="203425" y="976454"/>
                </a:moveTo>
                <a:cubicBezTo>
                  <a:pt x="203178" y="976303"/>
                  <a:pt x="202941" y="976566"/>
                  <a:pt x="202694" y="976454"/>
                </a:cubicBezTo>
                <a:cubicBezTo>
                  <a:pt x="202911" y="976303"/>
                  <a:pt x="203193" y="976341"/>
                  <a:pt x="203425" y="976266"/>
                </a:cubicBezTo>
                <a:cubicBezTo>
                  <a:pt x="203425" y="976266"/>
                  <a:pt x="203425" y="976341"/>
                  <a:pt x="203425" y="976454"/>
                </a:cubicBezTo>
                <a:close/>
                <a:moveTo>
                  <a:pt x="217442" y="915706"/>
                </a:moveTo>
                <a:cubicBezTo>
                  <a:pt x="218001" y="915369"/>
                  <a:pt x="218702" y="915556"/>
                  <a:pt x="219291" y="915219"/>
                </a:cubicBezTo>
                <a:cubicBezTo>
                  <a:pt x="219392" y="915481"/>
                  <a:pt x="219598" y="915631"/>
                  <a:pt x="219729" y="915856"/>
                </a:cubicBezTo>
                <a:cubicBezTo>
                  <a:pt x="218979" y="915819"/>
                  <a:pt x="218233" y="915744"/>
                  <a:pt x="217442" y="915706"/>
                </a:cubicBezTo>
                <a:close/>
                <a:moveTo>
                  <a:pt x="226333" y="955942"/>
                </a:moveTo>
                <a:cubicBezTo>
                  <a:pt x="226055" y="955604"/>
                  <a:pt x="225879" y="955154"/>
                  <a:pt x="225530" y="954892"/>
                </a:cubicBezTo>
                <a:cubicBezTo>
                  <a:pt x="226055" y="955005"/>
                  <a:pt x="226775" y="954517"/>
                  <a:pt x="227214" y="954817"/>
                </a:cubicBezTo>
                <a:cubicBezTo>
                  <a:pt x="227023" y="955380"/>
                  <a:pt x="226524" y="955455"/>
                  <a:pt x="226333" y="955942"/>
                </a:cubicBezTo>
                <a:close/>
                <a:moveTo>
                  <a:pt x="451998" y="1254242"/>
                </a:moveTo>
                <a:cubicBezTo>
                  <a:pt x="452497" y="1254579"/>
                  <a:pt x="452996" y="1254729"/>
                  <a:pt x="453464" y="1254842"/>
                </a:cubicBezTo>
                <a:cubicBezTo>
                  <a:pt x="453359" y="1254879"/>
                  <a:pt x="453273" y="1254879"/>
                  <a:pt x="453157" y="1254917"/>
                </a:cubicBezTo>
                <a:cubicBezTo>
                  <a:pt x="452834" y="1254617"/>
                  <a:pt x="452276" y="1254617"/>
                  <a:pt x="451998" y="1254242"/>
                </a:cubicBezTo>
                <a:close/>
                <a:moveTo>
                  <a:pt x="457537" y="1254129"/>
                </a:moveTo>
                <a:cubicBezTo>
                  <a:pt x="457915" y="1253979"/>
                  <a:pt x="458343" y="1253829"/>
                  <a:pt x="458722" y="1253642"/>
                </a:cubicBezTo>
                <a:lnTo>
                  <a:pt x="458838" y="1253942"/>
                </a:lnTo>
                <a:cubicBezTo>
                  <a:pt x="458429" y="1253979"/>
                  <a:pt x="457975" y="1254092"/>
                  <a:pt x="457537" y="1254129"/>
                </a:cubicBezTo>
                <a:close/>
                <a:moveTo>
                  <a:pt x="552059" y="1266804"/>
                </a:moveTo>
                <a:cubicBezTo>
                  <a:pt x="551369" y="1266466"/>
                  <a:pt x="550668" y="1266129"/>
                  <a:pt x="549948" y="1265941"/>
                </a:cubicBezTo>
                <a:cubicBezTo>
                  <a:pt x="550668" y="1266054"/>
                  <a:pt x="551369" y="1266391"/>
                  <a:pt x="552059" y="1266804"/>
                </a:cubicBezTo>
                <a:close/>
                <a:moveTo>
                  <a:pt x="554710" y="1269016"/>
                </a:moveTo>
                <a:cubicBezTo>
                  <a:pt x="554489" y="1268753"/>
                  <a:pt x="554256" y="1268529"/>
                  <a:pt x="554005" y="1268303"/>
                </a:cubicBezTo>
                <a:cubicBezTo>
                  <a:pt x="554226" y="1268491"/>
                  <a:pt x="554489" y="1268679"/>
                  <a:pt x="554710" y="1268866"/>
                </a:cubicBezTo>
                <a:close/>
                <a:moveTo>
                  <a:pt x="557346" y="1262154"/>
                </a:moveTo>
                <a:cubicBezTo>
                  <a:pt x="557346" y="1262117"/>
                  <a:pt x="557346" y="1262117"/>
                  <a:pt x="557346" y="1262154"/>
                </a:cubicBezTo>
                <a:lnTo>
                  <a:pt x="557376" y="1262079"/>
                </a:lnTo>
                <a:cubicBezTo>
                  <a:pt x="557376" y="1262079"/>
                  <a:pt x="557402" y="1262079"/>
                  <a:pt x="557402" y="1262079"/>
                </a:cubicBezTo>
                <a:cubicBezTo>
                  <a:pt x="557402" y="1262079"/>
                  <a:pt x="557376" y="1262117"/>
                  <a:pt x="557346" y="1262154"/>
                </a:cubicBezTo>
                <a:close/>
                <a:moveTo>
                  <a:pt x="737923" y="1288103"/>
                </a:moveTo>
                <a:cubicBezTo>
                  <a:pt x="738246" y="1288103"/>
                  <a:pt x="738553" y="1288065"/>
                  <a:pt x="738891" y="1288103"/>
                </a:cubicBezTo>
                <a:cubicBezTo>
                  <a:pt x="738891" y="1288628"/>
                  <a:pt x="738891" y="1289153"/>
                  <a:pt x="738891" y="1289715"/>
                </a:cubicBezTo>
                <a:cubicBezTo>
                  <a:pt x="738613" y="1289153"/>
                  <a:pt x="738231" y="1288628"/>
                  <a:pt x="737923" y="1288103"/>
                </a:cubicBezTo>
                <a:close/>
                <a:moveTo>
                  <a:pt x="766647" y="1292078"/>
                </a:moveTo>
                <a:cubicBezTo>
                  <a:pt x="769212" y="1292115"/>
                  <a:pt x="771762" y="1292190"/>
                  <a:pt x="774323" y="1292227"/>
                </a:cubicBezTo>
                <a:cubicBezTo>
                  <a:pt x="771878" y="1292227"/>
                  <a:pt x="769459" y="1292190"/>
                  <a:pt x="767000" y="1292190"/>
                </a:cubicBezTo>
                <a:cubicBezTo>
                  <a:pt x="766898" y="1292190"/>
                  <a:pt x="766778" y="1292152"/>
                  <a:pt x="766647" y="1292078"/>
                </a:cubicBezTo>
                <a:close/>
                <a:moveTo>
                  <a:pt x="933515" y="1288103"/>
                </a:moveTo>
                <a:cubicBezTo>
                  <a:pt x="933942" y="1288103"/>
                  <a:pt x="934351" y="1288103"/>
                  <a:pt x="934775" y="1288103"/>
                </a:cubicBezTo>
                <a:cubicBezTo>
                  <a:pt x="934775" y="1288740"/>
                  <a:pt x="934719" y="1289377"/>
                  <a:pt x="934689" y="1289978"/>
                </a:cubicBezTo>
                <a:cubicBezTo>
                  <a:pt x="934411" y="1289303"/>
                  <a:pt x="933852" y="1288740"/>
                  <a:pt x="933515" y="1288103"/>
                </a:cubicBezTo>
                <a:close/>
                <a:moveTo>
                  <a:pt x="934775" y="1284541"/>
                </a:moveTo>
                <a:cubicBezTo>
                  <a:pt x="934775" y="1284240"/>
                  <a:pt x="934775" y="1283978"/>
                  <a:pt x="934775" y="1283678"/>
                </a:cubicBezTo>
                <a:cubicBezTo>
                  <a:pt x="934936" y="1283678"/>
                  <a:pt x="935097" y="1283678"/>
                  <a:pt x="935304" y="1283678"/>
                </a:cubicBezTo>
                <a:cubicBezTo>
                  <a:pt x="935097" y="1283978"/>
                  <a:pt x="934936" y="1284240"/>
                  <a:pt x="934775" y="1284541"/>
                </a:cubicBezTo>
                <a:close/>
                <a:moveTo>
                  <a:pt x="980317" y="904194"/>
                </a:moveTo>
                <a:cubicBezTo>
                  <a:pt x="980170" y="904194"/>
                  <a:pt x="980065" y="904082"/>
                  <a:pt x="979919" y="904044"/>
                </a:cubicBezTo>
                <a:cubicBezTo>
                  <a:pt x="980080" y="904007"/>
                  <a:pt x="980257" y="904007"/>
                  <a:pt x="980418" y="903932"/>
                </a:cubicBezTo>
                <a:cubicBezTo>
                  <a:pt x="980418" y="903932"/>
                  <a:pt x="980388" y="904194"/>
                  <a:pt x="980317" y="904194"/>
                </a:cubicBezTo>
                <a:close/>
                <a:moveTo>
                  <a:pt x="1170152" y="1275578"/>
                </a:moveTo>
                <a:lnTo>
                  <a:pt x="1170182" y="1275466"/>
                </a:lnTo>
                <a:cubicBezTo>
                  <a:pt x="1170313" y="1275428"/>
                  <a:pt x="1170460" y="1275428"/>
                  <a:pt x="1170591" y="1275428"/>
                </a:cubicBezTo>
                <a:cubicBezTo>
                  <a:pt x="1170591" y="1275541"/>
                  <a:pt x="1170651" y="1275653"/>
                  <a:pt x="1170651" y="1275728"/>
                </a:cubicBezTo>
                <a:cubicBezTo>
                  <a:pt x="1170501" y="1275653"/>
                  <a:pt x="1170284" y="1275653"/>
                  <a:pt x="1170152" y="1275578"/>
                </a:cubicBezTo>
                <a:close/>
                <a:moveTo>
                  <a:pt x="1312192" y="1270816"/>
                </a:moveTo>
                <a:cubicBezTo>
                  <a:pt x="1311941" y="1271153"/>
                  <a:pt x="1311664" y="1271491"/>
                  <a:pt x="1311386" y="1271828"/>
                </a:cubicBezTo>
                <a:cubicBezTo>
                  <a:pt x="1311270" y="1271416"/>
                  <a:pt x="1311604" y="1271228"/>
                  <a:pt x="1311416" y="1270778"/>
                </a:cubicBezTo>
                <a:cubicBezTo>
                  <a:pt x="1311694" y="1270666"/>
                  <a:pt x="1311941" y="1270853"/>
                  <a:pt x="1312192" y="1270816"/>
                </a:cubicBezTo>
                <a:lnTo>
                  <a:pt x="1312249" y="1270778"/>
                </a:lnTo>
                <a:close/>
                <a:moveTo>
                  <a:pt x="1359988" y="1270778"/>
                </a:moveTo>
                <a:cubicBezTo>
                  <a:pt x="1359988" y="1270891"/>
                  <a:pt x="1359988" y="1271041"/>
                  <a:pt x="1360018" y="1271191"/>
                </a:cubicBezTo>
                <a:cubicBezTo>
                  <a:pt x="1359928" y="1271041"/>
                  <a:pt x="1359842" y="1270891"/>
                  <a:pt x="1359767" y="1270778"/>
                </a:cubicBezTo>
                <a:cubicBezTo>
                  <a:pt x="1359842" y="1270778"/>
                  <a:pt x="1359898" y="1270778"/>
                  <a:pt x="1359988" y="1270778"/>
                </a:cubicBezTo>
                <a:close/>
                <a:moveTo>
                  <a:pt x="1360179" y="1275316"/>
                </a:moveTo>
                <a:cubicBezTo>
                  <a:pt x="1360659" y="1275316"/>
                  <a:pt x="1361128" y="1275316"/>
                  <a:pt x="1361570" y="1275316"/>
                </a:cubicBezTo>
                <a:cubicBezTo>
                  <a:pt x="1361540" y="1275653"/>
                  <a:pt x="1361717" y="1275691"/>
                  <a:pt x="1361717" y="1275991"/>
                </a:cubicBezTo>
                <a:cubicBezTo>
                  <a:pt x="1361218" y="1275766"/>
                  <a:pt x="1360704" y="1275578"/>
                  <a:pt x="1360179" y="1275316"/>
                </a:cubicBezTo>
                <a:close/>
                <a:moveTo>
                  <a:pt x="1441326" y="1274903"/>
                </a:moveTo>
                <a:cubicBezTo>
                  <a:pt x="1441517" y="1274753"/>
                  <a:pt x="1441678" y="1274566"/>
                  <a:pt x="1441884" y="1274378"/>
                </a:cubicBezTo>
                <a:cubicBezTo>
                  <a:pt x="1442016" y="1274566"/>
                  <a:pt x="1442218" y="1274716"/>
                  <a:pt x="1442379" y="1274903"/>
                </a:cubicBezTo>
                <a:cubicBezTo>
                  <a:pt x="1442046" y="1274903"/>
                  <a:pt x="1441678" y="1274941"/>
                  <a:pt x="1441326" y="1274903"/>
                </a:cubicBezTo>
                <a:close/>
                <a:moveTo>
                  <a:pt x="1645474" y="1267104"/>
                </a:moveTo>
                <a:cubicBezTo>
                  <a:pt x="1645384" y="1266804"/>
                  <a:pt x="1645193" y="1266691"/>
                  <a:pt x="1645077" y="1266391"/>
                </a:cubicBezTo>
                <a:cubicBezTo>
                  <a:pt x="1645606" y="1266616"/>
                  <a:pt x="1646161" y="1266241"/>
                  <a:pt x="1646689" y="1266466"/>
                </a:cubicBezTo>
                <a:cubicBezTo>
                  <a:pt x="1646337" y="1266841"/>
                  <a:pt x="1645823" y="1266691"/>
                  <a:pt x="1645474" y="1267104"/>
                </a:cubicBezTo>
                <a:close/>
                <a:moveTo>
                  <a:pt x="1668821" y="1257616"/>
                </a:moveTo>
                <a:cubicBezTo>
                  <a:pt x="1668765" y="1257091"/>
                  <a:pt x="1668176" y="1257054"/>
                  <a:pt x="1668075" y="1256529"/>
                </a:cubicBezTo>
                <a:cubicBezTo>
                  <a:pt x="1668791" y="1257054"/>
                  <a:pt x="1669848" y="1257016"/>
                  <a:pt x="1670463" y="1257692"/>
                </a:cubicBezTo>
                <a:cubicBezTo>
                  <a:pt x="1669905" y="1257729"/>
                  <a:pt x="1669380" y="1257616"/>
                  <a:pt x="1668821" y="1257616"/>
                </a:cubicBezTo>
                <a:close/>
                <a:moveTo>
                  <a:pt x="1677082" y="1270591"/>
                </a:moveTo>
                <a:cubicBezTo>
                  <a:pt x="1677479" y="1270366"/>
                  <a:pt x="1677948" y="1270291"/>
                  <a:pt x="1678342" y="1270066"/>
                </a:cubicBezTo>
                <a:cubicBezTo>
                  <a:pt x="1678754" y="1270516"/>
                  <a:pt x="1679339" y="1269954"/>
                  <a:pt x="1679733" y="1270516"/>
                </a:cubicBezTo>
                <a:cubicBezTo>
                  <a:pt x="1678870" y="1270628"/>
                  <a:pt x="1677978" y="1270554"/>
                  <a:pt x="1677082" y="1270591"/>
                </a:cubicBezTo>
                <a:close/>
                <a:moveTo>
                  <a:pt x="1690926" y="1270666"/>
                </a:moveTo>
                <a:cubicBezTo>
                  <a:pt x="1690499" y="1270628"/>
                  <a:pt x="1690090" y="1270778"/>
                  <a:pt x="1689666" y="1270703"/>
                </a:cubicBezTo>
                <a:cubicBezTo>
                  <a:pt x="1689974" y="1269691"/>
                  <a:pt x="1691204" y="1270029"/>
                  <a:pt x="1691672" y="1269278"/>
                </a:cubicBezTo>
                <a:cubicBezTo>
                  <a:pt x="1691612" y="1269954"/>
                  <a:pt x="1690866" y="1269954"/>
                  <a:pt x="1690926" y="1270666"/>
                </a:cubicBezTo>
                <a:close/>
                <a:moveTo>
                  <a:pt x="1840290" y="1223193"/>
                </a:moveTo>
                <a:cubicBezTo>
                  <a:pt x="1841651" y="1225818"/>
                  <a:pt x="1837477" y="1222855"/>
                  <a:pt x="1840436" y="1222443"/>
                </a:cubicBezTo>
                <a:cubicBezTo>
                  <a:pt x="1840567" y="1222330"/>
                  <a:pt x="1840758" y="1222518"/>
                  <a:pt x="1840905" y="1222405"/>
                </a:cubicBezTo>
                <a:cubicBezTo>
                  <a:pt x="1840728" y="1222668"/>
                  <a:pt x="1840038" y="1222706"/>
                  <a:pt x="1840290" y="1223193"/>
                </a:cubicBezTo>
                <a:close/>
                <a:moveTo>
                  <a:pt x="1862830" y="1218656"/>
                </a:moveTo>
                <a:cubicBezTo>
                  <a:pt x="1863284" y="1218431"/>
                  <a:pt x="1863783" y="1218506"/>
                  <a:pt x="1864195" y="1218168"/>
                </a:cubicBezTo>
                <a:cubicBezTo>
                  <a:pt x="1864896" y="1218581"/>
                  <a:pt x="1865819" y="1218131"/>
                  <a:pt x="1866479" y="1218656"/>
                </a:cubicBezTo>
                <a:cubicBezTo>
                  <a:pt x="1865279" y="1218656"/>
                  <a:pt x="1864064" y="1218656"/>
                  <a:pt x="1862830" y="1218656"/>
                </a:cubicBezTo>
                <a:close/>
                <a:moveTo>
                  <a:pt x="1942589" y="1266354"/>
                </a:moveTo>
                <a:cubicBezTo>
                  <a:pt x="1942634" y="1266204"/>
                  <a:pt x="1942413" y="1266129"/>
                  <a:pt x="1942473" y="1265941"/>
                </a:cubicBezTo>
                <a:cubicBezTo>
                  <a:pt x="1942619" y="1266091"/>
                  <a:pt x="1942780" y="1266241"/>
                  <a:pt x="1942912" y="1266354"/>
                </a:cubicBezTo>
                <a:cubicBezTo>
                  <a:pt x="1942897" y="1266354"/>
                  <a:pt x="1942690" y="1266354"/>
                  <a:pt x="1942589" y="1266354"/>
                </a:cubicBezTo>
                <a:close/>
                <a:moveTo>
                  <a:pt x="1952417" y="1218843"/>
                </a:moveTo>
                <a:lnTo>
                  <a:pt x="1952357" y="1218806"/>
                </a:lnTo>
                <a:lnTo>
                  <a:pt x="1952417" y="1218843"/>
                </a:lnTo>
                <a:cubicBezTo>
                  <a:pt x="1952519" y="1218806"/>
                  <a:pt x="1952639" y="1218806"/>
                  <a:pt x="1952710" y="1218806"/>
                </a:cubicBezTo>
                <a:cubicBezTo>
                  <a:pt x="1952665" y="1218993"/>
                  <a:pt x="1952826" y="1219068"/>
                  <a:pt x="1952800" y="1219256"/>
                </a:cubicBezTo>
                <a:cubicBezTo>
                  <a:pt x="1952740" y="1219030"/>
                  <a:pt x="1952519" y="1219068"/>
                  <a:pt x="1952417" y="1218843"/>
                </a:cubicBezTo>
                <a:close/>
                <a:moveTo>
                  <a:pt x="1957120" y="1249142"/>
                </a:moveTo>
                <a:lnTo>
                  <a:pt x="1957165" y="1249104"/>
                </a:lnTo>
                <a:lnTo>
                  <a:pt x="1957191" y="1249104"/>
                </a:lnTo>
                <a:close/>
                <a:moveTo>
                  <a:pt x="1971474" y="1240405"/>
                </a:moveTo>
                <a:cubicBezTo>
                  <a:pt x="1970612" y="1240480"/>
                  <a:pt x="1969715" y="1240405"/>
                  <a:pt x="1968838" y="1240405"/>
                </a:cubicBezTo>
                <a:cubicBezTo>
                  <a:pt x="1969715" y="1239917"/>
                  <a:pt x="1970758" y="1239692"/>
                  <a:pt x="1971474" y="1238830"/>
                </a:cubicBezTo>
                <a:cubicBezTo>
                  <a:pt x="1971474" y="1239355"/>
                  <a:pt x="1971474" y="1239880"/>
                  <a:pt x="1971474" y="1240405"/>
                </a:cubicBezTo>
                <a:close/>
                <a:moveTo>
                  <a:pt x="1988847" y="1275053"/>
                </a:moveTo>
                <a:cubicBezTo>
                  <a:pt x="1989065" y="1274903"/>
                  <a:pt x="1989376" y="1274791"/>
                  <a:pt x="1989563" y="1274566"/>
                </a:cubicBezTo>
                <a:cubicBezTo>
                  <a:pt x="1989841" y="1274866"/>
                  <a:pt x="1990268" y="1274678"/>
                  <a:pt x="1990546" y="1275016"/>
                </a:cubicBezTo>
                <a:cubicBezTo>
                  <a:pt x="1989991" y="1275016"/>
                  <a:pt x="1989432" y="1275016"/>
                  <a:pt x="1988847" y="1275053"/>
                </a:cubicBezTo>
                <a:close/>
                <a:moveTo>
                  <a:pt x="2036335" y="1220568"/>
                </a:moveTo>
                <a:cubicBezTo>
                  <a:pt x="2036643" y="1220343"/>
                  <a:pt x="2036673" y="1219743"/>
                  <a:pt x="2037141" y="1220005"/>
                </a:cubicBezTo>
                <a:cubicBezTo>
                  <a:pt x="2037640" y="1220455"/>
                  <a:pt x="2038195" y="1220343"/>
                  <a:pt x="2038724" y="1220756"/>
                </a:cubicBezTo>
                <a:cubicBezTo>
                  <a:pt x="2037917" y="1220606"/>
                  <a:pt x="2037141" y="1220643"/>
                  <a:pt x="2036335" y="1220568"/>
                </a:cubicBezTo>
                <a:close/>
                <a:moveTo>
                  <a:pt x="2061002" y="1183295"/>
                </a:moveTo>
                <a:cubicBezTo>
                  <a:pt x="2062216" y="1183820"/>
                  <a:pt x="2063274" y="1184382"/>
                  <a:pt x="2064414" y="1184982"/>
                </a:cubicBezTo>
                <a:cubicBezTo>
                  <a:pt x="2063259" y="1184495"/>
                  <a:pt x="2062216" y="1183745"/>
                  <a:pt x="2061002" y="1183295"/>
                </a:cubicBezTo>
                <a:close/>
                <a:moveTo>
                  <a:pt x="2076691" y="1223081"/>
                </a:moveTo>
                <a:cubicBezTo>
                  <a:pt x="2076923" y="1222893"/>
                  <a:pt x="2076893" y="1222780"/>
                  <a:pt x="2077115" y="1222593"/>
                </a:cubicBezTo>
                <a:cubicBezTo>
                  <a:pt x="2077175" y="1222855"/>
                  <a:pt x="2077231" y="1223081"/>
                  <a:pt x="2077306" y="1223268"/>
                </a:cubicBezTo>
                <a:cubicBezTo>
                  <a:pt x="2077085" y="1223268"/>
                  <a:pt x="2076923" y="1223081"/>
                  <a:pt x="2076691" y="1223081"/>
                </a:cubicBezTo>
                <a:close/>
                <a:moveTo>
                  <a:pt x="2086298" y="1241792"/>
                </a:moveTo>
                <a:cubicBezTo>
                  <a:pt x="2086268" y="1241342"/>
                  <a:pt x="2086182" y="1240930"/>
                  <a:pt x="2086167" y="1240517"/>
                </a:cubicBezTo>
                <a:cubicBezTo>
                  <a:pt x="2086444" y="1240480"/>
                  <a:pt x="2086665" y="1240630"/>
                  <a:pt x="2086943" y="1240630"/>
                </a:cubicBezTo>
                <a:cubicBezTo>
                  <a:pt x="2086575" y="1241080"/>
                  <a:pt x="2086575" y="1241342"/>
                  <a:pt x="2086298" y="1241792"/>
                </a:cubicBezTo>
                <a:close/>
                <a:moveTo>
                  <a:pt x="2090164" y="1282141"/>
                </a:moveTo>
                <a:cubicBezTo>
                  <a:pt x="2090310" y="1282141"/>
                  <a:pt x="2090472" y="1282028"/>
                  <a:pt x="2090591" y="1282028"/>
                </a:cubicBezTo>
                <a:cubicBezTo>
                  <a:pt x="2090693" y="1282028"/>
                  <a:pt x="2090839" y="1282028"/>
                  <a:pt x="2091000" y="1281990"/>
                </a:cubicBezTo>
                <a:cubicBezTo>
                  <a:pt x="2090693" y="1282065"/>
                  <a:pt x="2090355" y="1282216"/>
                  <a:pt x="2090164" y="1282141"/>
                </a:cubicBezTo>
                <a:close/>
                <a:moveTo>
                  <a:pt x="2095455" y="1258141"/>
                </a:moveTo>
                <a:cubicBezTo>
                  <a:pt x="2095395" y="1258029"/>
                  <a:pt x="2095380" y="1257917"/>
                  <a:pt x="2095380" y="1257917"/>
                </a:cubicBezTo>
                <a:cubicBezTo>
                  <a:pt x="2095481" y="1257804"/>
                  <a:pt x="2095658" y="1257804"/>
                  <a:pt x="2095819" y="1257842"/>
                </a:cubicBezTo>
                <a:cubicBezTo>
                  <a:pt x="2095672" y="1257954"/>
                  <a:pt x="2095571" y="1258066"/>
                  <a:pt x="2095455" y="1258141"/>
                </a:cubicBezTo>
                <a:close/>
                <a:moveTo>
                  <a:pt x="2193828" y="1155246"/>
                </a:moveTo>
                <a:cubicBezTo>
                  <a:pt x="2193858" y="1155134"/>
                  <a:pt x="2194020" y="1155096"/>
                  <a:pt x="2194136" y="1155058"/>
                </a:cubicBezTo>
                <a:cubicBezTo>
                  <a:pt x="2194136" y="1155171"/>
                  <a:pt x="2194136" y="1155283"/>
                  <a:pt x="2194136" y="1155358"/>
                </a:cubicBezTo>
                <a:cubicBezTo>
                  <a:pt x="2194050" y="1155321"/>
                  <a:pt x="2193945" y="1155321"/>
                  <a:pt x="2193828" y="1155246"/>
                </a:cubicBezTo>
                <a:close/>
                <a:moveTo>
                  <a:pt x="2391426" y="943305"/>
                </a:moveTo>
                <a:cubicBezTo>
                  <a:pt x="2391179" y="942705"/>
                  <a:pt x="2391794" y="942517"/>
                  <a:pt x="2391426" y="941843"/>
                </a:cubicBezTo>
                <a:lnTo>
                  <a:pt x="2391456" y="941805"/>
                </a:lnTo>
                <a:cubicBezTo>
                  <a:pt x="2391854" y="941805"/>
                  <a:pt x="2392217" y="941805"/>
                  <a:pt x="2392600" y="941805"/>
                </a:cubicBezTo>
                <a:cubicBezTo>
                  <a:pt x="2392262" y="942368"/>
                  <a:pt x="2391824" y="942818"/>
                  <a:pt x="2391426" y="943305"/>
                </a:cubicBezTo>
                <a:close/>
                <a:moveTo>
                  <a:pt x="2391940" y="759975"/>
                </a:moveTo>
                <a:cubicBezTo>
                  <a:pt x="2392131" y="759413"/>
                  <a:pt x="2392630" y="759375"/>
                  <a:pt x="2392817" y="758850"/>
                </a:cubicBezTo>
                <a:cubicBezTo>
                  <a:pt x="2393099" y="759188"/>
                  <a:pt x="2393271" y="759638"/>
                  <a:pt x="2393624" y="759900"/>
                </a:cubicBezTo>
                <a:cubicBezTo>
                  <a:pt x="2393099" y="759825"/>
                  <a:pt x="2392378" y="760313"/>
                  <a:pt x="2391940" y="759975"/>
                </a:cubicBezTo>
                <a:close/>
                <a:moveTo>
                  <a:pt x="2401708" y="799086"/>
                </a:moveTo>
                <a:cubicBezTo>
                  <a:pt x="2401153" y="799461"/>
                  <a:pt x="2400448" y="799274"/>
                  <a:pt x="2399863" y="799611"/>
                </a:cubicBezTo>
                <a:cubicBezTo>
                  <a:pt x="2399762" y="799349"/>
                  <a:pt x="2399556" y="799199"/>
                  <a:pt x="2399425" y="798974"/>
                </a:cubicBezTo>
                <a:cubicBezTo>
                  <a:pt x="2400171" y="799011"/>
                  <a:pt x="2400921" y="799086"/>
                  <a:pt x="2401708" y="799086"/>
                </a:cubicBezTo>
                <a:cubicBezTo>
                  <a:pt x="2401723" y="799086"/>
                  <a:pt x="2401753" y="799086"/>
                  <a:pt x="2401783" y="799086"/>
                </a:cubicBezTo>
                <a:cubicBezTo>
                  <a:pt x="2401753" y="799086"/>
                  <a:pt x="2401708" y="799086"/>
                  <a:pt x="2401708" y="799086"/>
                </a:cubicBezTo>
                <a:close/>
                <a:moveTo>
                  <a:pt x="2415699" y="738601"/>
                </a:moveTo>
                <a:cubicBezTo>
                  <a:pt x="2415699" y="738601"/>
                  <a:pt x="2415699" y="738489"/>
                  <a:pt x="2415699" y="738414"/>
                </a:cubicBezTo>
                <a:cubicBezTo>
                  <a:pt x="2415961" y="738526"/>
                  <a:pt x="2416183" y="738301"/>
                  <a:pt x="2416430" y="738414"/>
                </a:cubicBezTo>
                <a:cubicBezTo>
                  <a:pt x="2416183" y="738489"/>
                  <a:pt x="2415931" y="738489"/>
                  <a:pt x="2415699" y="738601"/>
                </a:cubicBezTo>
                <a:close/>
                <a:moveTo>
                  <a:pt x="2421440" y="889870"/>
                </a:moveTo>
                <a:cubicBezTo>
                  <a:pt x="2421016" y="889832"/>
                  <a:pt x="2420607" y="889795"/>
                  <a:pt x="2420180" y="889795"/>
                </a:cubicBezTo>
                <a:lnTo>
                  <a:pt x="2420326" y="889420"/>
                </a:lnTo>
                <a:cubicBezTo>
                  <a:pt x="2420941" y="889720"/>
                  <a:pt x="2421571" y="889682"/>
                  <a:pt x="2422246" y="889720"/>
                </a:cubicBezTo>
                <a:cubicBezTo>
                  <a:pt x="2421969" y="889757"/>
                  <a:pt x="2421691" y="889795"/>
                  <a:pt x="2421440" y="889870"/>
                </a:cubicBezTo>
                <a:close/>
                <a:moveTo>
                  <a:pt x="2434332" y="933180"/>
                </a:moveTo>
                <a:cubicBezTo>
                  <a:pt x="2434332" y="933180"/>
                  <a:pt x="2434302" y="933068"/>
                  <a:pt x="2434272" y="933068"/>
                </a:cubicBezTo>
                <a:cubicBezTo>
                  <a:pt x="2434388" y="933031"/>
                  <a:pt x="2434433" y="932956"/>
                  <a:pt x="2434549" y="932918"/>
                </a:cubicBezTo>
                <a:cubicBezTo>
                  <a:pt x="2434549" y="933031"/>
                  <a:pt x="2434358" y="933068"/>
                  <a:pt x="2434332" y="933180"/>
                </a:cubicBezTo>
                <a:close/>
                <a:moveTo>
                  <a:pt x="2448334" y="898757"/>
                </a:moveTo>
                <a:cubicBezTo>
                  <a:pt x="2448435" y="898644"/>
                  <a:pt x="2448555" y="898569"/>
                  <a:pt x="2448641" y="898457"/>
                </a:cubicBezTo>
                <a:lnTo>
                  <a:pt x="2448772" y="898569"/>
                </a:lnTo>
                <a:cubicBezTo>
                  <a:pt x="2448611" y="898532"/>
                  <a:pt x="2448525" y="898757"/>
                  <a:pt x="2448334" y="898757"/>
                </a:cubicBezTo>
                <a:close/>
                <a:moveTo>
                  <a:pt x="2533395" y="836097"/>
                </a:moveTo>
                <a:lnTo>
                  <a:pt x="2533275" y="836172"/>
                </a:lnTo>
                <a:cubicBezTo>
                  <a:pt x="2532967" y="835385"/>
                  <a:pt x="2532690" y="834560"/>
                  <a:pt x="2532413" y="833772"/>
                </a:cubicBezTo>
                <a:lnTo>
                  <a:pt x="2532368" y="833772"/>
                </a:lnTo>
                <a:lnTo>
                  <a:pt x="2532398" y="833772"/>
                </a:lnTo>
                <a:cubicBezTo>
                  <a:pt x="2532780" y="833660"/>
                  <a:pt x="2533144" y="833735"/>
                  <a:pt x="2533526" y="833660"/>
                </a:cubicBezTo>
                <a:cubicBezTo>
                  <a:pt x="2533088" y="834597"/>
                  <a:pt x="2533582" y="835422"/>
                  <a:pt x="2533789" y="836285"/>
                </a:cubicBezTo>
                <a:cubicBezTo>
                  <a:pt x="2533673" y="836247"/>
                  <a:pt x="2533526" y="836134"/>
                  <a:pt x="2533395" y="836097"/>
                </a:cubicBezTo>
                <a:close/>
              </a:path>
            </a:pathLst>
          </a:custGeom>
          <a:solidFill>
            <a:schemeClr val="accent3"/>
          </a:solidFill>
          <a:ln w="3744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Title 2">
            <a:extLst>
              <a:ext uri="{FF2B5EF4-FFF2-40B4-BE49-F238E27FC236}">
                <a16:creationId xmlns:a16="http://schemas.microsoft.com/office/drawing/2014/main" id="{AD715307-615E-3999-8395-69ADB9CF7E7E}"/>
              </a:ext>
            </a:extLst>
          </p:cNvPr>
          <p:cNvSpPr txBox="1">
            <a:spLocks/>
          </p:cNvSpPr>
          <p:nvPr/>
        </p:nvSpPr>
        <p:spPr>
          <a:xfrm rot="21600000">
            <a:off x="1034381" y="1602258"/>
            <a:ext cx="462751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800" dirty="0">
                <a:solidFill>
                  <a:schemeClr val="tx2"/>
                </a:solidFill>
              </a:rPr>
              <a:t>BREAK</a:t>
            </a:r>
            <a:endParaRPr lang="en-GB" sz="8800" dirty="0">
              <a:solidFill>
                <a:schemeClr val="tx2"/>
              </a:solidFill>
            </a:endParaRP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A1768C3C-CBEF-CD3A-7E7C-C7BF1C214BA3}"/>
              </a:ext>
            </a:extLst>
          </p:cNvPr>
          <p:cNvSpPr txBox="1">
            <a:spLocks/>
          </p:cNvSpPr>
          <p:nvPr/>
        </p:nvSpPr>
        <p:spPr>
          <a:xfrm>
            <a:off x="1159608" y="4214532"/>
            <a:ext cx="3480353" cy="120721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3600"/>
              </a:spcAft>
              <a:buNone/>
            </a:pPr>
            <a:r>
              <a:rPr lang="en-US" sz="4400" dirty="0">
                <a:solidFill>
                  <a:schemeClr val="accent6"/>
                </a:solidFill>
              </a:rPr>
              <a:t>Come back in 15 minutes</a:t>
            </a:r>
            <a:endParaRPr lang="en-GB" sz="44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2312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B08BC9-C550-9A31-2333-0F1915AFD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26FCB0-B3DD-EB9F-8F77-2803CF9F6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120000">
            <a:off x="1121214" y="384619"/>
            <a:ext cx="9459135" cy="1170686"/>
          </a:xfrm>
        </p:spPr>
        <p:txBody>
          <a:bodyPr>
            <a:normAutofit fontScale="90000"/>
          </a:bodyPr>
          <a:lstStyle/>
          <a:p>
            <a:r>
              <a:rPr lang="en-GB" noProof="0" dirty="0"/>
              <a:t>The </a:t>
            </a:r>
            <a:r>
              <a:rPr lang="en-GB" noProof="0" dirty="0" err="1"/>
              <a:t>Caplor</a:t>
            </a:r>
            <a:r>
              <a:rPr lang="en-GB" noProof="0" dirty="0"/>
              <a:t> House – </a:t>
            </a:r>
            <a:r>
              <a:rPr lang="en-GB" dirty="0"/>
              <a:t>Our network</a:t>
            </a:r>
            <a:endParaRPr lang="en-GB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01D0EA-D561-2C17-E20D-3F97F542FB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220" y="1791800"/>
            <a:ext cx="5487560" cy="4607990"/>
          </a:xfrm>
          <a:prstGeom prst="rect">
            <a:avLst/>
          </a:prstGeom>
        </p:spPr>
      </p:pic>
      <p:sp>
        <p:nvSpPr>
          <p:cNvPr id="5" name="Content Placeholder 15">
            <a:extLst>
              <a:ext uri="{FF2B5EF4-FFF2-40B4-BE49-F238E27FC236}">
                <a16:creationId xmlns:a16="http://schemas.microsoft.com/office/drawing/2014/main" id="{A0A239CA-6D5F-6FAC-ABB8-1E70DEBB9A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385" y="1958976"/>
            <a:ext cx="3071091" cy="1723549"/>
          </a:xfrm>
          <a:custGeom>
            <a:avLst/>
            <a:gdLst>
              <a:gd name="csX0" fmla="*/ 0 w 3071091"/>
              <a:gd name="csY0" fmla="*/ 287264 h 1723549"/>
              <a:gd name="csX1" fmla="*/ 287264 w 3071091"/>
              <a:gd name="csY1" fmla="*/ 0 h 1723549"/>
              <a:gd name="csX2" fmla="*/ 2783827 w 3071091"/>
              <a:gd name="csY2" fmla="*/ 0 h 1723549"/>
              <a:gd name="csX3" fmla="*/ 3071091 w 3071091"/>
              <a:gd name="csY3" fmla="*/ 287264 h 1723549"/>
              <a:gd name="csX4" fmla="*/ 3071091 w 3071091"/>
              <a:gd name="csY4" fmla="*/ 1436285 h 1723549"/>
              <a:gd name="csX5" fmla="*/ 2783827 w 3071091"/>
              <a:gd name="csY5" fmla="*/ 1723549 h 1723549"/>
              <a:gd name="csX6" fmla="*/ 287264 w 3071091"/>
              <a:gd name="csY6" fmla="*/ 1723549 h 1723549"/>
              <a:gd name="csX7" fmla="*/ 0 w 3071091"/>
              <a:gd name="csY7" fmla="*/ 1436285 h 1723549"/>
              <a:gd name="csX8" fmla="*/ 0 w 3071091"/>
              <a:gd name="csY8" fmla="*/ 287264 h 1723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071091" h="1723549" fill="none" extrusionOk="0">
                <a:moveTo>
                  <a:pt x="0" y="287264"/>
                </a:moveTo>
                <a:cubicBezTo>
                  <a:pt x="9484" y="117086"/>
                  <a:pt x="119978" y="-2139"/>
                  <a:pt x="287264" y="0"/>
                </a:cubicBezTo>
                <a:cubicBezTo>
                  <a:pt x="1443012" y="18744"/>
                  <a:pt x="1913950" y="-35776"/>
                  <a:pt x="2783827" y="0"/>
                </a:cubicBezTo>
                <a:cubicBezTo>
                  <a:pt x="2973033" y="-5913"/>
                  <a:pt x="3070015" y="108085"/>
                  <a:pt x="3071091" y="287264"/>
                </a:cubicBezTo>
                <a:cubicBezTo>
                  <a:pt x="3131987" y="478925"/>
                  <a:pt x="3133203" y="892626"/>
                  <a:pt x="3071091" y="1436285"/>
                </a:cubicBezTo>
                <a:cubicBezTo>
                  <a:pt x="3072656" y="1578960"/>
                  <a:pt x="2940005" y="1717390"/>
                  <a:pt x="2783827" y="1723549"/>
                </a:cubicBezTo>
                <a:cubicBezTo>
                  <a:pt x="2352360" y="1672521"/>
                  <a:pt x="1040957" y="1686470"/>
                  <a:pt x="287264" y="1723549"/>
                </a:cubicBezTo>
                <a:cubicBezTo>
                  <a:pt x="108309" y="1738198"/>
                  <a:pt x="3088" y="1596608"/>
                  <a:pt x="0" y="1436285"/>
                </a:cubicBezTo>
                <a:cubicBezTo>
                  <a:pt x="5804" y="935730"/>
                  <a:pt x="-92411" y="442568"/>
                  <a:pt x="0" y="287264"/>
                </a:cubicBezTo>
                <a:close/>
              </a:path>
              <a:path w="3071091" h="1723549" stroke="0" extrusionOk="0">
                <a:moveTo>
                  <a:pt x="0" y="287264"/>
                </a:moveTo>
                <a:cubicBezTo>
                  <a:pt x="-2977" y="127519"/>
                  <a:pt x="128628" y="-7890"/>
                  <a:pt x="287264" y="0"/>
                </a:cubicBezTo>
                <a:cubicBezTo>
                  <a:pt x="744352" y="-88310"/>
                  <a:pt x="2177756" y="-77351"/>
                  <a:pt x="2783827" y="0"/>
                </a:cubicBezTo>
                <a:cubicBezTo>
                  <a:pt x="2964439" y="5813"/>
                  <a:pt x="3066399" y="131284"/>
                  <a:pt x="3071091" y="287264"/>
                </a:cubicBezTo>
                <a:cubicBezTo>
                  <a:pt x="3112793" y="771452"/>
                  <a:pt x="3055831" y="993265"/>
                  <a:pt x="3071091" y="1436285"/>
                </a:cubicBezTo>
                <a:cubicBezTo>
                  <a:pt x="3064551" y="1587857"/>
                  <a:pt x="2942650" y="1726248"/>
                  <a:pt x="2783827" y="1723549"/>
                </a:cubicBezTo>
                <a:cubicBezTo>
                  <a:pt x="1559876" y="1844948"/>
                  <a:pt x="782788" y="1859094"/>
                  <a:pt x="287264" y="1723549"/>
                </a:cubicBezTo>
                <a:cubicBezTo>
                  <a:pt x="147480" y="1718955"/>
                  <a:pt x="808" y="1605269"/>
                  <a:pt x="0" y="1436285"/>
                </a:cubicBezTo>
                <a:cubicBezTo>
                  <a:pt x="80941" y="1051727"/>
                  <a:pt x="-74606" y="745865"/>
                  <a:pt x="0" y="287264"/>
                </a:cubicBezTo>
                <a:close/>
              </a:path>
            </a:pathLst>
          </a:custGeom>
          <a:solidFill>
            <a:srgbClr val="A4D6CF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9407152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anchor="ctr"/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GB" sz="7667">
                <a:solidFill>
                  <a:srgbClr val="000000"/>
                </a:solidFill>
                <a:latin typeface="Aptos ExtraBold" panose="020B0004020202020204" pitchFamily="34" charset="0"/>
                <a:ea typeface="Calibri"/>
                <a:cs typeface="Calibri"/>
                <a:sym typeface="Calibri"/>
              </a:rPr>
              <a:t>21</a:t>
            </a:r>
            <a:endParaRPr lang="en-GB" sz="7667" b="1">
              <a:solidFill>
                <a:srgbClr val="000000"/>
              </a:solidFill>
              <a:latin typeface="Aptos SemiBold" panose="020B00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Content Placeholder 15">
            <a:extLst>
              <a:ext uri="{FF2B5EF4-FFF2-40B4-BE49-F238E27FC236}">
                <a16:creationId xmlns:a16="http://schemas.microsoft.com/office/drawing/2014/main" id="{72BD6186-CAAE-30AA-8F54-5A28669EEA95}"/>
              </a:ext>
            </a:extLst>
          </p:cNvPr>
          <p:cNvSpPr txBox="1">
            <a:spLocks/>
          </p:cNvSpPr>
          <p:nvPr/>
        </p:nvSpPr>
        <p:spPr>
          <a:xfrm>
            <a:off x="481385" y="4485121"/>
            <a:ext cx="3071091" cy="1723549"/>
          </a:xfrm>
          <a:custGeom>
            <a:avLst/>
            <a:gdLst>
              <a:gd name="csX0" fmla="*/ 0 w 3071091"/>
              <a:gd name="csY0" fmla="*/ 287264 h 1723549"/>
              <a:gd name="csX1" fmla="*/ 287264 w 3071091"/>
              <a:gd name="csY1" fmla="*/ 0 h 1723549"/>
              <a:gd name="csX2" fmla="*/ 2783827 w 3071091"/>
              <a:gd name="csY2" fmla="*/ 0 h 1723549"/>
              <a:gd name="csX3" fmla="*/ 3071091 w 3071091"/>
              <a:gd name="csY3" fmla="*/ 287264 h 1723549"/>
              <a:gd name="csX4" fmla="*/ 3071091 w 3071091"/>
              <a:gd name="csY4" fmla="*/ 1436285 h 1723549"/>
              <a:gd name="csX5" fmla="*/ 2783827 w 3071091"/>
              <a:gd name="csY5" fmla="*/ 1723549 h 1723549"/>
              <a:gd name="csX6" fmla="*/ 287264 w 3071091"/>
              <a:gd name="csY6" fmla="*/ 1723549 h 1723549"/>
              <a:gd name="csX7" fmla="*/ 0 w 3071091"/>
              <a:gd name="csY7" fmla="*/ 1436285 h 1723549"/>
              <a:gd name="csX8" fmla="*/ 0 w 3071091"/>
              <a:gd name="csY8" fmla="*/ 287264 h 1723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071091" h="1723549" fill="none" extrusionOk="0">
                <a:moveTo>
                  <a:pt x="0" y="287264"/>
                </a:moveTo>
                <a:cubicBezTo>
                  <a:pt x="9484" y="117086"/>
                  <a:pt x="119978" y="-2139"/>
                  <a:pt x="287264" y="0"/>
                </a:cubicBezTo>
                <a:cubicBezTo>
                  <a:pt x="1443012" y="18744"/>
                  <a:pt x="1913950" y="-35776"/>
                  <a:pt x="2783827" y="0"/>
                </a:cubicBezTo>
                <a:cubicBezTo>
                  <a:pt x="2973033" y="-5913"/>
                  <a:pt x="3070015" y="108085"/>
                  <a:pt x="3071091" y="287264"/>
                </a:cubicBezTo>
                <a:cubicBezTo>
                  <a:pt x="3131987" y="478925"/>
                  <a:pt x="3133203" y="892626"/>
                  <a:pt x="3071091" y="1436285"/>
                </a:cubicBezTo>
                <a:cubicBezTo>
                  <a:pt x="3072656" y="1578960"/>
                  <a:pt x="2940005" y="1717390"/>
                  <a:pt x="2783827" y="1723549"/>
                </a:cubicBezTo>
                <a:cubicBezTo>
                  <a:pt x="2352360" y="1672521"/>
                  <a:pt x="1040957" y="1686470"/>
                  <a:pt x="287264" y="1723549"/>
                </a:cubicBezTo>
                <a:cubicBezTo>
                  <a:pt x="108309" y="1738198"/>
                  <a:pt x="3088" y="1596608"/>
                  <a:pt x="0" y="1436285"/>
                </a:cubicBezTo>
                <a:cubicBezTo>
                  <a:pt x="5804" y="935730"/>
                  <a:pt x="-92411" y="442568"/>
                  <a:pt x="0" y="287264"/>
                </a:cubicBezTo>
                <a:close/>
              </a:path>
              <a:path w="3071091" h="1723549" stroke="0" extrusionOk="0">
                <a:moveTo>
                  <a:pt x="0" y="287264"/>
                </a:moveTo>
                <a:cubicBezTo>
                  <a:pt x="-2977" y="127519"/>
                  <a:pt x="128628" y="-7890"/>
                  <a:pt x="287264" y="0"/>
                </a:cubicBezTo>
                <a:cubicBezTo>
                  <a:pt x="744352" y="-88310"/>
                  <a:pt x="2177756" y="-77351"/>
                  <a:pt x="2783827" y="0"/>
                </a:cubicBezTo>
                <a:cubicBezTo>
                  <a:pt x="2964439" y="5813"/>
                  <a:pt x="3066399" y="131284"/>
                  <a:pt x="3071091" y="287264"/>
                </a:cubicBezTo>
                <a:cubicBezTo>
                  <a:pt x="3112793" y="771452"/>
                  <a:pt x="3055831" y="993265"/>
                  <a:pt x="3071091" y="1436285"/>
                </a:cubicBezTo>
                <a:cubicBezTo>
                  <a:pt x="3064551" y="1587857"/>
                  <a:pt x="2942650" y="1726248"/>
                  <a:pt x="2783827" y="1723549"/>
                </a:cubicBezTo>
                <a:cubicBezTo>
                  <a:pt x="1559876" y="1844948"/>
                  <a:pt x="782788" y="1859094"/>
                  <a:pt x="287264" y="1723549"/>
                </a:cubicBezTo>
                <a:cubicBezTo>
                  <a:pt x="147480" y="1718955"/>
                  <a:pt x="808" y="1605269"/>
                  <a:pt x="0" y="1436285"/>
                </a:cubicBezTo>
                <a:cubicBezTo>
                  <a:pt x="80941" y="1051727"/>
                  <a:pt x="-74606" y="745865"/>
                  <a:pt x="0" y="287264"/>
                </a:cubicBezTo>
                <a:close/>
              </a:path>
            </a:pathLst>
          </a:custGeom>
          <a:solidFill>
            <a:srgbClr val="00A9B2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9407152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>
              <a:lnSpc>
                <a:spcPct val="110000"/>
              </a:lnSpc>
              <a:spcAft>
                <a:spcPts val="600"/>
              </a:spcAft>
            </a:pPr>
            <a:r>
              <a:rPr lang="en-GB" sz="7667">
                <a:solidFill>
                  <a:srgbClr val="000000"/>
                </a:solidFill>
                <a:latin typeface="Aptos ExtraBold" panose="020B0004020202020204" pitchFamily="34" charset="0"/>
                <a:ea typeface="Calibri"/>
                <a:cs typeface="Calibri"/>
                <a:sym typeface="Calibri"/>
              </a:rPr>
              <a:t>16</a:t>
            </a:r>
            <a:endParaRPr lang="en-GB" sz="7667" b="1">
              <a:solidFill>
                <a:srgbClr val="000000"/>
              </a:solidFill>
              <a:latin typeface="Aptos SemiBold" panose="020B00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0D2DF9FB-4305-440F-C01A-7A82BD918A9C}"/>
              </a:ext>
            </a:extLst>
          </p:cNvPr>
          <p:cNvSpPr txBox="1">
            <a:spLocks/>
          </p:cNvSpPr>
          <p:nvPr/>
        </p:nvSpPr>
        <p:spPr>
          <a:xfrm>
            <a:off x="8639527" y="1958976"/>
            <a:ext cx="3071091" cy="1723549"/>
          </a:xfrm>
          <a:custGeom>
            <a:avLst/>
            <a:gdLst>
              <a:gd name="csX0" fmla="*/ 0 w 3071091"/>
              <a:gd name="csY0" fmla="*/ 287264 h 1723549"/>
              <a:gd name="csX1" fmla="*/ 287264 w 3071091"/>
              <a:gd name="csY1" fmla="*/ 0 h 1723549"/>
              <a:gd name="csX2" fmla="*/ 2783827 w 3071091"/>
              <a:gd name="csY2" fmla="*/ 0 h 1723549"/>
              <a:gd name="csX3" fmla="*/ 3071091 w 3071091"/>
              <a:gd name="csY3" fmla="*/ 287264 h 1723549"/>
              <a:gd name="csX4" fmla="*/ 3071091 w 3071091"/>
              <a:gd name="csY4" fmla="*/ 1436285 h 1723549"/>
              <a:gd name="csX5" fmla="*/ 2783827 w 3071091"/>
              <a:gd name="csY5" fmla="*/ 1723549 h 1723549"/>
              <a:gd name="csX6" fmla="*/ 287264 w 3071091"/>
              <a:gd name="csY6" fmla="*/ 1723549 h 1723549"/>
              <a:gd name="csX7" fmla="*/ 0 w 3071091"/>
              <a:gd name="csY7" fmla="*/ 1436285 h 1723549"/>
              <a:gd name="csX8" fmla="*/ 0 w 3071091"/>
              <a:gd name="csY8" fmla="*/ 287264 h 1723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071091" h="1723549" fill="none" extrusionOk="0">
                <a:moveTo>
                  <a:pt x="0" y="287264"/>
                </a:moveTo>
                <a:cubicBezTo>
                  <a:pt x="9484" y="117086"/>
                  <a:pt x="119978" y="-2139"/>
                  <a:pt x="287264" y="0"/>
                </a:cubicBezTo>
                <a:cubicBezTo>
                  <a:pt x="1443012" y="18744"/>
                  <a:pt x="1913950" y="-35776"/>
                  <a:pt x="2783827" y="0"/>
                </a:cubicBezTo>
                <a:cubicBezTo>
                  <a:pt x="2973033" y="-5913"/>
                  <a:pt x="3070015" y="108085"/>
                  <a:pt x="3071091" y="287264"/>
                </a:cubicBezTo>
                <a:cubicBezTo>
                  <a:pt x="3131987" y="478925"/>
                  <a:pt x="3133203" y="892626"/>
                  <a:pt x="3071091" y="1436285"/>
                </a:cubicBezTo>
                <a:cubicBezTo>
                  <a:pt x="3072656" y="1578960"/>
                  <a:pt x="2940005" y="1717390"/>
                  <a:pt x="2783827" y="1723549"/>
                </a:cubicBezTo>
                <a:cubicBezTo>
                  <a:pt x="2352360" y="1672521"/>
                  <a:pt x="1040957" y="1686470"/>
                  <a:pt x="287264" y="1723549"/>
                </a:cubicBezTo>
                <a:cubicBezTo>
                  <a:pt x="108309" y="1738198"/>
                  <a:pt x="3088" y="1596608"/>
                  <a:pt x="0" y="1436285"/>
                </a:cubicBezTo>
                <a:cubicBezTo>
                  <a:pt x="5804" y="935730"/>
                  <a:pt x="-92411" y="442568"/>
                  <a:pt x="0" y="287264"/>
                </a:cubicBezTo>
                <a:close/>
              </a:path>
              <a:path w="3071091" h="1723549" stroke="0" extrusionOk="0">
                <a:moveTo>
                  <a:pt x="0" y="287264"/>
                </a:moveTo>
                <a:cubicBezTo>
                  <a:pt x="-2977" y="127519"/>
                  <a:pt x="128628" y="-7890"/>
                  <a:pt x="287264" y="0"/>
                </a:cubicBezTo>
                <a:cubicBezTo>
                  <a:pt x="744352" y="-88310"/>
                  <a:pt x="2177756" y="-77351"/>
                  <a:pt x="2783827" y="0"/>
                </a:cubicBezTo>
                <a:cubicBezTo>
                  <a:pt x="2964439" y="5813"/>
                  <a:pt x="3066399" y="131284"/>
                  <a:pt x="3071091" y="287264"/>
                </a:cubicBezTo>
                <a:cubicBezTo>
                  <a:pt x="3112793" y="771452"/>
                  <a:pt x="3055831" y="993265"/>
                  <a:pt x="3071091" y="1436285"/>
                </a:cubicBezTo>
                <a:cubicBezTo>
                  <a:pt x="3064551" y="1587857"/>
                  <a:pt x="2942650" y="1726248"/>
                  <a:pt x="2783827" y="1723549"/>
                </a:cubicBezTo>
                <a:cubicBezTo>
                  <a:pt x="1559876" y="1844948"/>
                  <a:pt x="782788" y="1859094"/>
                  <a:pt x="287264" y="1723549"/>
                </a:cubicBezTo>
                <a:cubicBezTo>
                  <a:pt x="147480" y="1718955"/>
                  <a:pt x="808" y="1605269"/>
                  <a:pt x="0" y="1436285"/>
                </a:cubicBezTo>
                <a:cubicBezTo>
                  <a:pt x="80941" y="1051727"/>
                  <a:pt x="-74606" y="745865"/>
                  <a:pt x="0" y="287264"/>
                </a:cubicBezTo>
                <a:close/>
              </a:path>
            </a:pathLst>
          </a:custGeom>
          <a:solidFill>
            <a:srgbClr val="F8B895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9407152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>
              <a:lnSpc>
                <a:spcPct val="110000"/>
              </a:lnSpc>
              <a:spcAft>
                <a:spcPts val="600"/>
              </a:spcAft>
            </a:pPr>
            <a:r>
              <a:rPr lang="en-GB" sz="7667">
                <a:solidFill>
                  <a:srgbClr val="000000"/>
                </a:solidFill>
                <a:latin typeface="Aptos ExtraBold" panose="020B0004020202020204" pitchFamily="34" charset="0"/>
                <a:ea typeface="Calibri"/>
                <a:cs typeface="Calibri"/>
                <a:sym typeface="Calibri"/>
              </a:rPr>
              <a:t>33</a:t>
            </a:r>
            <a:endParaRPr lang="en-GB" sz="7667" b="1">
              <a:solidFill>
                <a:srgbClr val="000000"/>
              </a:solidFill>
              <a:latin typeface="Aptos SemiBold" panose="020B00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D0136B66-AF5F-F47A-600E-1166188EC5CC}"/>
              </a:ext>
            </a:extLst>
          </p:cNvPr>
          <p:cNvSpPr txBox="1">
            <a:spLocks/>
          </p:cNvSpPr>
          <p:nvPr/>
        </p:nvSpPr>
        <p:spPr>
          <a:xfrm>
            <a:off x="8639527" y="4485121"/>
            <a:ext cx="3071091" cy="1723549"/>
          </a:xfrm>
          <a:custGeom>
            <a:avLst/>
            <a:gdLst>
              <a:gd name="csX0" fmla="*/ 0 w 3071091"/>
              <a:gd name="csY0" fmla="*/ 287264 h 1723549"/>
              <a:gd name="csX1" fmla="*/ 287264 w 3071091"/>
              <a:gd name="csY1" fmla="*/ 0 h 1723549"/>
              <a:gd name="csX2" fmla="*/ 2783827 w 3071091"/>
              <a:gd name="csY2" fmla="*/ 0 h 1723549"/>
              <a:gd name="csX3" fmla="*/ 3071091 w 3071091"/>
              <a:gd name="csY3" fmla="*/ 287264 h 1723549"/>
              <a:gd name="csX4" fmla="*/ 3071091 w 3071091"/>
              <a:gd name="csY4" fmla="*/ 1436285 h 1723549"/>
              <a:gd name="csX5" fmla="*/ 2783827 w 3071091"/>
              <a:gd name="csY5" fmla="*/ 1723549 h 1723549"/>
              <a:gd name="csX6" fmla="*/ 287264 w 3071091"/>
              <a:gd name="csY6" fmla="*/ 1723549 h 1723549"/>
              <a:gd name="csX7" fmla="*/ 0 w 3071091"/>
              <a:gd name="csY7" fmla="*/ 1436285 h 1723549"/>
              <a:gd name="csX8" fmla="*/ 0 w 3071091"/>
              <a:gd name="csY8" fmla="*/ 287264 h 17235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071091" h="1723549" fill="none" extrusionOk="0">
                <a:moveTo>
                  <a:pt x="0" y="287264"/>
                </a:moveTo>
                <a:cubicBezTo>
                  <a:pt x="9484" y="117086"/>
                  <a:pt x="119978" y="-2139"/>
                  <a:pt x="287264" y="0"/>
                </a:cubicBezTo>
                <a:cubicBezTo>
                  <a:pt x="1443012" y="18744"/>
                  <a:pt x="1913950" y="-35776"/>
                  <a:pt x="2783827" y="0"/>
                </a:cubicBezTo>
                <a:cubicBezTo>
                  <a:pt x="2973033" y="-5913"/>
                  <a:pt x="3070015" y="108085"/>
                  <a:pt x="3071091" y="287264"/>
                </a:cubicBezTo>
                <a:cubicBezTo>
                  <a:pt x="3131987" y="478925"/>
                  <a:pt x="3133203" y="892626"/>
                  <a:pt x="3071091" y="1436285"/>
                </a:cubicBezTo>
                <a:cubicBezTo>
                  <a:pt x="3072656" y="1578960"/>
                  <a:pt x="2940005" y="1717390"/>
                  <a:pt x="2783827" y="1723549"/>
                </a:cubicBezTo>
                <a:cubicBezTo>
                  <a:pt x="2352360" y="1672521"/>
                  <a:pt x="1040957" y="1686470"/>
                  <a:pt x="287264" y="1723549"/>
                </a:cubicBezTo>
                <a:cubicBezTo>
                  <a:pt x="108309" y="1738198"/>
                  <a:pt x="3088" y="1596608"/>
                  <a:pt x="0" y="1436285"/>
                </a:cubicBezTo>
                <a:cubicBezTo>
                  <a:pt x="5804" y="935730"/>
                  <a:pt x="-92411" y="442568"/>
                  <a:pt x="0" y="287264"/>
                </a:cubicBezTo>
                <a:close/>
              </a:path>
              <a:path w="3071091" h="1723549" stroke="0" extrusionOk="0">
                <a:moveTo>
                  <a:pt x="0" y="287264"/>
                </a:moveTo>
                <a:cubicBezTo>
                  <a:pt x="-2977" y="127519"/>
                  <a:pt x="128628" y="-7890"/>
                  <a:pt x="287264" y="0"/>
                </a:cubicBezTo>
                <a:cubicBezTo>
                  <a:pt x="744352" y="-88310"/>
                  <a:pt x="2177756" y="-77351"/>
                  <a:pt x="2783827" y="0"/>
                </a:cubicBezTo>
                <a:cubicBezTo>
                  <a:pt x="2964439" y="5813"/>
                  <a:pt x="3066399" y="131284"/>
                  <a:pt x="3071091" y="287264"/>
                </a:cubicBezTo>
                <a:cubicBezTo>
                  <a:pt x="3112793" y="771452"/>
                  <a:pt x="3055831" y="993265"/>
                  <a:pt x="3071091" y="1436285"/>
                </a:cubicBezTo>
                <a:cubicBezTo>
                  <a:pt x="3064551" y="1587857"/>
                  <a:pt x="2942650" y="1726248"/>
                  <a:pt x="2783827" y="1723549"/>
                </a:cubicBezTo>
                <a:cubicBezTo>
                  <a:pt x="1559876" y="1844948"/>
                  <a:pt x="782788" y="1859094"/>
                  <a:pt x="287264" y="1723549"/>
                </a:cubicBezTo>
                <a:cubicBezTo>
                  <a:pt x="147480" y="1718955"/>
                  <a:pt x="808" y="1605269"/>
                  <a:pt x="0" y="1436285"/>
                </a:cubicBezTo>
                <a:cubicBezTo>
                  <a:pt x="80941" y="1051727"/>
                  <a:pt x="-74606" y="745865"/>
                  <a:pt x="0" y="287264"/>
                </a:cubicBezTo>
                <a:close/>
              </a:path>
            </a:pathLst>
          </a:custGeom>
          <a:solidFill>
            <a:srgbClr val="ED6C1F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79407152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6">
              <a:lnSpc>
                <a:spcPct val="110000"/>
              </a:lnSpc>
              <a:spcAft>
                <a:spcPts val="600"/>
              </a:spcAft>
            </a:pPr>
            <a:r>
              <a:rPr lang="en-GB" sz="7667">
                <a:solidFill>
                  <a:srgbClr val="000000"/>
                </a:solidFill>
                <a:latin typeface="Aptos ExtraBold" panose="020B0004020202020204" pitchFamily="34" charset="0"/>
                <a:ea typeface="Calibri"/>
                <a:cs typeface="Calibri"/>
                <a:sym typeface="Calibri"/>
              </a:rPr>
              <a:t>42</a:t>
            </a:r>
            <a:endParaRPr lang="en-GB" sz="7667" b="1">
              <a:solidFill>
                <a:srgbClr val="000000"/>
              </a:solidFill>
              <a:latin typeface="Aptos SemiBold" panose="020B0004020202020204" pitchFamily="34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990340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EA4CB1A-9703-A114-190D-122C37AE9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6385"/>
            <a:ext cx="5600700" cy="396392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Summary of responses from Mentimeter and Caplor House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Conversation with a partner – </a:t>
            </a:r>
            <a:r>
              <a:rPr lang="en-GB" sz="3200" b="1" dirty="0"/>
              <a:t>what are your </a:t>
            </a:r>
            <a:r>
              <a:rPr lang="en-GB" sz="3200" b="1" dirty="0">
                <a:solidFill>
                  <a:schemeClr val="accent2"/>
                </a:solidFill>
              </a:rPr>
              <a:t>most important reflections </a:t>
            </a:r>
            <a:r>
              <a:rPr lang="en-GB" sz="3200" b="1" dirty="0"/>
              <a:t>based on these insights?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32D1FAA-71B2-793C-EB50-D2C30B28F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Insights and Reflections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B70D4C8-13AB-2FCD-D7C3-250E84D4444E}"/>
              </a:ext>
            </a:extLst>
          </p:cNvPr>
          <p:cNvGrpSpPr>
            <a:grpSpLocks noChangeAspect="1"/>
          </p:cNvGrpSpPr>
          <p:nvPr/>
        </p:nvGrpSpPr>
        <p:grpSpPr>
          <a:xfrm>
            <a:off x="7051548" y="2125440"/>
            <a:ext cx="4185609" cy="3838287"/>
            <a:chOff x="3384759" y="-2850629"/>
            <a:chExt cx="2247154" cy="2060685"/>
          </a:xfrm>
          <a:solidFill>
            <a:schemeClr val="accent6"/>
          </a:solidFill>
        </p:grpSpPr>
        <p:sp>
          <p:nvSpPr>
            <p:cNvPr id="5" name="Freeform: Shape 1251">
              <a:extLst>
                <a:ext uri="{FF2B5EF4-FFF2-40B4-BE49-F238E27FC236}">
                  <a16:creationId xmlns:a16="http://schemas.microsoft.com/office/drawing/2014/main" id="{321B24BA-DF9F-B144-E89D-FCAE072B9536}"/>
                </a:ext>
              </a:extLst>
            </p:cNvPr>
            <p:cNvSpPr/>
            <p:nvPr/>
          </p:nvSpPr>
          <p:spPr>
            <a:xfrm>
              <a:off x="3724782" y="-2239612"/>
              <a:ext cx="275845" cy="297319"/>
            </a:xfrm>
            <a:custGeom>
              <a:avLst/>
              <a:gdLst>
                <a:gd name="connsiteX0" fmla="*/ 275845 w 275845"/>
                <a:gd name="connsiteY0" fmla="*/ 74 h 297319"/>
                <a:gd name="connsiteX1" fmla="*/ 123057 w 275845"/>
                <a:gd name="connsiteY1" fmla="*/ 185168 h 297319"/>
                <a:gd name="connsiteX2" fmla="*/ 57913 w 275845"/>
                <a:gd name="connsiteY2" fmla="*/ 204412 h 297319"/>
                <a:gd name="connsiteX3" fmla="*/ 40398 w 275845"/>
                <a:gd name="connsiteY3" fmla="*/ 180216 h 297319"/>
                <a:gd name="connsiteX4" fmla="*/ 29346 w 275845"/>
                <a:gd name="connsiteY4" fmla="*/ 187495 h 297319"/>
                <a:gd name="connsiteX5" fmla="*/ 44220 w 275845"/>
                <a:gd name="connsiteY5" fmla="*/ 250677 h 297319"/>
                <a:gd name="connsiteX6" fmla="*/ 55304 w 275845"/>
                <a:gd name="connsiteY6" fmla="*/ 249697 h 297319"/>
                <a:gd name="connsiteX7" fmla="*/ 66538 w 275845"/>
                <a:gd name="connsiteY7" fmla="*/ 275405 h 297319"/>
                <a:gd name="connsiteX8" fmla="*/ 26106 w 275845"/>
                <a:gd name="connsiteY8" fmla="*/ 281471 h 297319"/>
                <a:gd name="connsiteX9" fmla="*/ 929 w 275845"/>
                <a:gd name="connsiteY9" fmla="*/ 221496 h 297319"/>
                <a:gd name="connsiteX10" fmla="*/ 34947 w 275845"/>
                <a:gd name="connsiteY10" fmla="*/ 153045 h 297319"/>
                <a:gd name="connsiteX11" fmla="*/ 57049 w 275845"/>
                <a:gd name="connsiteY11" fmla="*/ 168301 h 297319"/>
                <a:gd name="connsiteX12" fmla="*/ 229447 w 275845"/>
                <a:gd name="connsiteY12" fmla="*/ 56044 h 297319"/>
                <a:gd name="connsiteX13" fmla="*/ 263199 w 275845"/>
                <a:gd name="connsiteY13" fmla="*/ 8267 h 297319"/>
                <a:gd name="connsiteX14" fmla="*/ 275828 w 275845"/>
                <a:gd name="connsiteY14" fmla="*/ 91 h 297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5845" h="297319">
                  <a:moveTo>
                    <a:pt x="275845" y="74"/>
                  </a:moveTo>
                  <a:cubicBezTo>
                    <a:pt x="242775" y="79061"/>
                    <a:pt x="204536" y="148575"/>
                    <a:pt x="123057" y="185168"/>
                  </a:cubicBezTo>
                  <a:cubicBezTo>
                    <a:pt x="110344" y="190868"/>
                    <a:pt x="69795" y="207038"/>
                    <a:pt x="57913" y="204412"/>
                  </a:cubicBezTo>
                  <a:cubicBezTo>
                    <a:pt x="45283" y="201637"/>
                    <a:pt x="44270" y="182908"/>
                    <a:pt x="40398" y="180216"/>
                  </a:cubicBezTo>
                  <a:cubicBezTo>
                    <a:pt x="34947" y="176427"/>
                    <a:pt x="30127" y="181645"/>
                    <a:pt x="29346" y="187495"/>
                  </a:cubicBezTo>
                  <a:cubicBezTo>
                    <a:pt x="27003" y="205160"/>
                    <a:pt x="34016" y="235920"/>
                    <a:pt x="44220" y="250677"/>
                  </a:cubicBezTo>
                  <a:cubicBezTo>
                    <a:pt x="50069" y="259119"/>
                    <a:pt x="48756" y="252771"/>
                    <a:pt x="55304" y="249697"/>
                  </a:cubicBezTo>
                  <a:cubicBezTo>
                    <a:pt x="79766" y="238164"/>
                    <a:pt x="72321" y="261762"/>
                    <a:pt x="66538" y="275405"/>
                  </a:cubicBezTo>
                  <a:cubicBezTo>
                    <a:pt x="55321" y="301895"/>
                    <a:pt x="44552" y="304919"/>
                    <a:pt x="26106" y="281471"/>
                  </a:cubicBezTo>
                  <a:cubicBezTo>
                    <a:pt x="14606" y="266847"/>
                    <a:pt x="3006" y="239959"/>
                    <a:pt x="929" y="221496"/>
                  </a:cubicBezTo>
                  <a:cubicBezTo>
                    <a:pt x="-1746" y="197765"/>
                    <a:pt x="-882" y="148126"/>
                    <a:pt x="34947" y="153045"/>
                  </a:cubicBezTo>
                  <a:cubicBezTo>
                    <a:pt x="46829" y="154674"/>
                    <a:pt x="51017" y="169132"/>
                    <a:pt x="57049" y="168301"/>
                  </a:cubicBezTo>
                  <a:cubicBezTo>
                    <a:pt x="127627" y="145351"/>
                    <a:pt x="183082" y="114690"/>
                    <a:pt x="229447" y="56044"/>
                  </a:cubicBezTo>
                  <a:cubicBezTo>
                    <a:pt x="241246" y="41121"/>
                    <a:pt x="251383" y="22176"/>
                    <a:pt x="263199" y="8267"/>
                  </a:cubicBezTo>
                  <a:cubicBezTo>
                    <a:pt x="266373" y="4528"/>
                    <a:pt x="270328" y="-757"/>
                    <a:pt x="275828" y="91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/>
            </a:p>
          </p:txBody>
        </p:sp>
        <p:sp>
          <p:nvSpPr>
            <p:cNvPr id="6" name="Freeform: Shape 1252">
              <a:extLst>
                <a:ext uri="{FF2B5EF4-FFF2-40B4-BE49-F238E27FC236}">
                  <a16:creationId xmlns:a16="http://schemas.microsoft.com/office/drawing/2014/main" id="{BD3A60A8-3FEB-D7C5-C00E-6BA25DA6C05F}"/>
                </a:ext>
              </a:extLst>
            </p:cNvPr>
            <p:cNvSpPr/>
            <p:nvPr/>
          </p:nvSpPr>
          <p:spPr>
            <a:xfrm>
              <a:off x="4865965" y="-2249867"/>
              <a:ext cx="141992" cy="241846"/>
            </a:xfrm>
            <a:custGeom>
              <a:avLst/>
              <a:gdLst>
                <a:gd name="connsiteX0" fmla="*/ 77300 w 141992"/>
                <a:gd name="connsiteY0" fmla="*/ 217259 h 241846"/>
                <a:gd name="connsiteX1" fmla="*/ 89997 w 141992"/>
                <a:gd name="connsiteY1" fmla="*/ 211426 h 241846"/>
                <a:gd name="connsiteX2" fmla="*/ 118563 w 141992"/>
                <a:gd name="connsiteY2" fmla="*/ 153445 h 241846"/>
                <a:gd name="connsiteX3" fmla="*/ 108510 w 141992"/>
                <a:gd name="connsiteY3" fmla="*/ 155140 h 241846"/>
                <a:gd name="connsiteX4" fmla="*/ 61064 w 141992"/>
                <a:gd name="connsiteY4" fmla="*/ 191933 h 241846"/>
                <a:gd name="connsiteX5" fmla="*/ 9265 w 141992"/>
                <a:gd name="connsiteY5" fmla="*/ 102377 h 241846"/>
                <a:gd name="connsiteX6" fmla="*/ 723 w 141992"/>
                <a:gd name="connsiteY6" fmla="*/ 42086 h 241846"/>
                <a:gd name="connsiteX7" fmla="*/ 723 w 141992"/>
                <a:gd name="connsiteY7" fmla="*/ 2468 h 241846"/>
                <a:gd name="connsiteX8" fmla="*/ 9049 w 141992"/>
                <a:gd name="connsiteY8" fmla="*/ 1039 h 241846"/>
                <a:gd name="connsiteX9" fmla="*/ 26133 w 141992"/>
                <a:gd name="connsiteY9" fmla="*/ 56544 h 241846"/>
                <a:gd name="connsiteX10" fmla="*/ 53038 w 141992"/>
                <a:gd name="connsiteY10" fmla="*/ 120225 h 241846"/>
                <a:gd name="connsiteX11" fmla="*/ 67795 w 141992"/>
                <a:gd name="connsiteY11" fmla="*/ 143540 h 241846"/>
                <a:gd name="connsiteX12" fmla="*/ 72431 w 141992"/>
                <a:gd name="connsiteY12" fmla="*/ 142626 h 241846"/>
                <a:gd name="connsiteX13" fmla="*/ 95597 w 141992"/>
                <a:gd name="connsiteY13" fmla="*/ 125925 h 241846"/>
                <a:gd name="connsiteX14" fmla="*/ 139021 w 141992"/>
                <a:gd name="connsiteY14" fmla="*/ 172955 h 241846"/>
                <a:gd name="connsiteX15" fmla="*/ 98572 w 141992"/>
                <a:gd name="connsiteY15" fmla="*/ 241223 h 241846"/>
                <a:gd name="connsiteX16" fmla="*/ 77334 w 141992"/>
                <a:gd name="connsiteY16" fmla="*/ 217259 h 241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1992" h="241846">
                  <a:moveTo>
                    <a:pt x="77300" y="217259"/>
                  </a:moveTo>
                  <a:cubicBezTo>
                    <a:pt x="79261" y="215714"/>
                    <a:pt x="85958" y="214716"/>
                    <a:pt x="89997" y="211426"/>
                  </a:cubicBezTo>
                  <a:cubicBezTo>
                    <a:pt x="103009" y="200790"/>
                    <a:pt x="114858" y="169847"/>
                    <a:pt x="118563" y="153445"/>
                  </a:cubicBezTo>
                  <a:cubicBezTo>
                    <a:pt x="114642" y="153046"/>
                    <a:pt x="112033" y="153146"/>
                    <a:pt x="108510" y="155140"/>
                  </a:cubicBezTo>
                  <a:cubicBezTo>
                    <a:pt x="95946" y="162269"/>
                    <a:pt x="78214" y="199477"/>
                    <a:pt x="61064" y="191933"/>
                  </a:cubicBezTo>
                  <a:cubicBezTo>
                    <a:pt x="39195" y="182311"/>
                    <a:pt x="14766" y="125144"/>
                    <a:pt x="9265" y="102377"/>
                  </a:cubicBezTo>
                  <a:cubicBezTo>
                    <a:pt x="4961" y="84579"/>
                    <a:pt x="1704" y="60349"/>
                    <a:pt x="723" y="42086"/>
                  </a:cubicBezTo>
                  <a:cubicBezTo>
                    <a:pt x="308" y="34458"/>
                    <a:pt x="-673" y="8135"/>
                    <a:pt x="723" y="2468"/>
                  </a:cubicBezTo>
                  <a:cubicBezTo>
                    <a:pt x="1288" y="141"/>
                    <a:pt x="6606" y="-955"/>
                    <a:pt x="9049" y="1039"/>
                  </a:cubicBezTo>
                  <a:cubicBezTo>
                    <a:pt x="13054" y="4313"/>
                    <a:pt x="23142" y="47387"/>
                    <a:pt x="26133" y="56544"/>
                  </a:cubicBezTo>
                  <a:cubicBezTo>
                    <a:pt x="33112" y="77948"/>
                    <a:pt x="42053" y="100599"/>
                    <a:pt x="53038" y="120225"/>
                  </a:cubicBezTo>
                  <a:cubicBezTo>
                    <a:pt x="55032" y="123798"/>
                    <a:pt x="66033" y="142394"/>
                    <a:pt x="67795" y="143540"/>
                  </a:cubicBezTo>
                  <a:cubicBezTo>
                    <a:pt x="70504" y="145302"/>
                    <a:pt x="70537" y="143956"/>
                    <a:pt x="72431" y="142626"/>
                  </a:cubicBezTo>
                  <a:cubicBezTo>
                    <a:pt x="80475" y="136960"/>
                    <a:pt x="85028" y="129897"/>
                    <a:pt x="95597" y="125925"/>
                  </a:cubicBezTo>
                  <a:cubicBezTo>
                    <a:pt x="135597" y="110902"/>
                    <a:pt x="148510" y="136710"/>
                    <a:pt x="139021" y="172955"/>
                  </a:cubicBezTo>
                  <a:cubicBezTo>
                    <a:pt x="135065" y="188094"/>
                    <a:pt x="113212" y="235822"/>
                    <a:pt x="98572" y="241223"/>
                  </a:cubicBezTo>
                  <a:cubicBezTo>
                    <a:pt x="85493" y="246042"/>
                    <a:pt x="71933" y="221513"/>
                    <a:pt x="77334" y="217259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/>
            </a:p>
          </p:txBody>
        </p:sp>
        <p:sp>
          <p:nvSpPr>
            <p:cNvPr id="7" name="Freeform: Shape 1253">
              <a:extLst>
                <a:ext uri="{FF2B5EF4-FFF2-40B4-BE49-F238E27FC236}">
                  <a16:creationId xmlns:a16="http://schemas.microsoft.com/office/drawing/2014/main" id="{15F7E5A8-53A3-18F6-7DF6-68689DAF1F77}"/>
                </a:ext>
              </a:extLst>
            </p:cNvPr>
            <p:cNvSpPr/>
            <p:nvPr/>
          </p:nvSpPr>
          <p:spPr>
            <a:xfrm>
              <a:off x="4713911" y="-1986630"/>
              <a:ext cx="109752" cy="64450"/>
            </a:xfrm>
            <a:custGeom>
              <a:avLst/>
              <a:gdLst>
                <a:gd name="connsiteX0" fmla="*/ 99765 w 109752"/>
                <a:gd name="connsiteY0" fmla="*/ 1301 h 64450"/>
                <a:gd name="connsiteX1" fmla="*/ 100879 w 109752"/>
                <a:gd name="connsiteY1" fmla="*/ 3645 h 64450"/>
                <a:gd name="connsiteX2" fmla="*/ 107559 w 109752"/>
                <a:gd name="connsiteY2" fmla="*/ 5140 h 64450"/>
                <a:gd name="connsiteX3" fmla="*/ 96375 w 109752"/>
                <a:gd name="connsiteY3" fmla="*/ 53865 h 64450"/>
                <a:gd name="connsiteX4" fmla="*/ 571 w 109752"/>
                <a:gd name="connsiteY4" fmla="*/ 23736 h 64450"/>
                <a:gd name="connsiteX5" fmla="*/ 16258 w 109752"/>
                <a:gd name="connsiteY5" fmla="*/ 21891 h 64450"/>
                <a:gd name="connsiteX6" fmla="*/ 35486 w 109752"/>
                <a:gd name="connsiteY6" fmla="*/ 20180 h 64450"/>
                <a:gd name="connsiteX7" fmla="*/ 99749 w 109752"/>
                <a:gd name="connsiteY7" fmla="*/ 1318 h 64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9752" h="64450">
                  <a:moveTo>
                    <a:pt x="99765" y="1301"/>
                  </a:moveTo>
                  <a:cubicBezTo>
                    <a:pt x="100214" y="1468"/>
                    <a:pt x="100297" y="3379"/>
                    <a:pt x="100879" y="3645"/>
                  </a:cubicBezTo>
                  <a:cubicBezTo>
                    <a:pt x="103155" y="4675"/>
                    <a:pt x="106213" y="4243"/>
                    <a:pt x="107559" y="5140"/>
                  </a:cubicBezTo>
                  <a:cubicBezTo>
                    <a:pt x="115021" y="10159"/>
                    <a:pt x="101460" y="47085"/>
                    <a:pt x="96375" y="53865"/>
                  </a:cubicBezTo>
                  <a:cubicBezTo>
                    <a:pt x="77813" y="78593"/>
                    <a:pt x="-7772" y="56474"/>
                    <a:pt x="571" y="23736"/>
                  </a:cubicBezTo>
                  <a:cubicBezTo>
                    <a:pt x="2482" y="16225"/>
                    <a:pt x="13882" y="21925"/>
                    <a:pt x="16258" y="21891"/>
                  </a:cubicBezTo>
                  <a:cubicBezTo>
                    <a:pt x="21277" y="21808"/>
                    <a:pt x="30617" y="21027"/>
                    <a:pt x="35486" y="20180"/>
                  </a:cubicBezTo>
                  <a:cubicBezTo>
                    <a:pt x="53849" y="16989"/>
                    <a:pt x="81120" y="-5628"/>
                    <a:pt x="99749" y="1318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/>
            </a:p>
          </p:txBody>
        </p:sp>
        <p:sp>
          <p:nvSpPr>
            <p:cNvPr id="8" name="Freeform: Shape 1254">
              <a:extLst>
                <a:ext uri="{FF2B5EF4-FFF2-40B4-BE49-F238E27FC236}">
                  <a16:creationId xmlns:a16="http://schemas.microsoft.com/office/drawing/2014/main" id="{34743FF1-7857-1864-683A-4C5B3DDAAE3F}"/>
                </a:ext>
              </a:extLst>
            </p:cNvPr>
            <p:cNvSpPr/>
            <p:nvPr/>
          </p:nvSpPr>
          <p:spPr>
            <a:xfrm>
              <a:off x="3930474" y="-1952973"/>
              <a:ext cx="93884" cy="64030"/>
            </a:xfrm>
            <a:custGeom>
              <a:avLst/>
              <a:gdLst>
                <a:gd name="connsiteX0" fmla="*/ 82517 w 93884"/>
                <a:gd name="connsiteY0" fmla="*/ 33 h 64030"/>
                <a:gd name="connsiteX1" fmla="*/ 93884 w 93884"/>
                <a:gd name="connsiteY1" fmla="*/ 18662 h 64030"/>
                <a:gd name="connsiteX2" fmla="*/ 81952 w 93884"/>
                <a:gd name="connsiteY2" fmla="*/ 44919 h 64030"/>
                <a:gd name="connsiteX3" fmla="*/ 34540 w 93884"/>
                <a:gd name="connsiteY3" fmla="*/ 62751 h 64030"/>
                <a:gd name="connsiteX4" fmla="*/ 24636 w 93884"/>
                <a:gd name="connsiteY4" fmla="*/ 63914 h 64030"/>
                <a:gd name="connsiteX5" fmla="*/ 257 w 93884"/>
                <a:gd name="connsiteY5" fmla="*/ 23149 h 64030"/>
                <a:gd name="connsiteX6" fmla="*/ 32862 w 93884"/>
                <a:gd name="connsiteY6" fmla="*/ 12115 h 64030"/>
                <a:gd name="connsiteX7" fmla="*/ 82534 w 93884"/>
                <a:gd name="connsiteY7" fmla="*/ 0 h 64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884" h="64030">
                  <a:moveTo>
                    <a:pt x="82517" y="33"/>
                  </a:moveTo>
                  <a:cubicBezTo>
                    <a:pt x="92787" y="-548"/>
                    <a:pt x="93917" y="9655"/>
                    <a:pt x="93884" y="18662"/>
                  </a:cubicBezTo>
                  <a:cubicBezTo>
                    <a:pt x="93851" y="28151"/>
                    <a:pt x="89463" y="39036"/>
                    <a:pt x="81952" y="44919"/>
                  </a:cubicBezTo>
                  <a:cubicBezTo>
                    <a:pt x="76086" y="49506"/>
                    <a:pt x="42783" y="61404"/>
                    <a:pt x="34540" y="62751"/>
                  </a:cubicBezTo>
                  <a:cubicBezTo>
                    <a:pt x="31881" y="63183"/>
                    <a:pt x="26846" y="64412"/>
                    <a:pt x="24636" y="63914"/>
                  </a:cubicBezTo>
                  <a:cubicBezTo>
                    <a:pt x="14665" y="61687"/>
                    <a:pt x="-2286" y="32605"/>
                    <a:pt x="257" y="23149"/>
                  </a:cubicBezTo>
                  <a:cubicBezTo>
                    <a:pt x="3098" y="12563"/>
                    <a:pt x="24386" y="13843"/>
                    <a:pt x="32862" y="12115"/>
                  </a:cubicBezTo>
                  <a:cubicBezTo>
                    <a:pt x="46671" y="9306"/>
                    <a:pt x="70386" y="698"/>
                    <a:pt x="82534" y="0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/>
            </a:p>
          </p:txBody>
        </p:sp>
        <p:sp>
          <p:nvSpPr>
            <p:cNvPr id="9" name="Freeform: Shape 1255">
              <a:extLst>
                <a:ext uri="{FF2B5EF4-FFF2-40B4-BE49-F238E27FC236}">
                  <a16:creationId xmlns:a16="http://schemas.microsoft.com/office/drawing/2014/main" id="{110025A6-106A-68F8-057F-5FA1A0981A1F}"/>
                </a:ext>
              </a:extLst>
            </p:cNvPr>
            <p:cNvSpPr/>
            <p:nvPr/>
          </p:nvSpPr>
          <p:spPr>
            <a:xfrm>
              <a:off x="4370298" y="-2417236"/>
              <a:ext cx="1121738" cy="1625762"/>
            </a:xfrm>
            <a:custGeom>
              <a:avLst/>
              <a:gdLst>
                <a:gd name="connsiteX0" fmla="*/ 1109471 w 1121738"/>
                <a:gd name="connsiteY0" fmla="*/ 1487798 h 1625762"/>
                <a:gd name="connsiteX1" fmla="*/ 1043646 w 1121738"/>
                <a:gd name="connsiteY1" fmla="*/ 1418616 h 1625762"/>
                <a:gd name="connsiteX2" fmla="*/ 1087086 w 1121738"/>
                <a:gd name="connsiteY2" fmla="*/ 1385081 h 1625762"/>
                <a:gd name="connsiteX3" fmla="*/ 1101627 w 1121738"/>
                <a:gd name="connsiteY3" fmla="*/ 1178582 h 1625762"/>
                <a:gd name="connsiteX4" fmla="*/ 1058104 w 1121738"/>
                <a:gd name="connsiteY4" fmla="*/ 727529 h 1625762"/>
                <a:gd name="connsiteX5" fmla="*/ 980762 w 1121738"/>
                <a:gd name="connsiteY5" fmla="*/ 589282 h 1625762"/>
                <a:gd name="connsiteX6" fmla="*/ 747608 w 1121738"/>
                <a:gd name="connsiteY6" fmla="*/ 527562 h 1625762"/>
                <a:gd name="connsiteX7" fmla="*/ 699415 w 1121738"/>
                <a:gd name="connsiteY7" fmla="*/ 535522 h 1625762"/>
                <a:gd name="connsiteX8" fmla="*/ 649045 w 1121738"/>
                <a:gd name="connsiteY8" fmla="*/ 440864 h 1625762"/>
                <a:gd name="connsiteX9" fmla="*/ 638044 w 1121738"/>
                <a:gd name="connsiteY9" fmla="*/ 439734 h 1625762"/>
                <a:gd name="connsiteX10" fmla="*/ 641617 w 1121738"/>
                <a:gd name="connsiteY10" fmla="*/ 493594 h 1625762"/>
                <a:gd name="connsiteX11" fmla="*/ 682614 w 1121738"/>
                <a:gd name="connsiteY11" fmla="*/ 575323 h 1625762"/>
                <a:gd name="connsiteX12" fmla="*/ 467424 w 1121738"/>
                <a:gd name="connsiteY12" fmla="*/ 627903 h 1625762"/>
                <a:gd name="connsiteX13" fmla="*/ 433556 w 1121738"/>
                <a:gd name="connsiteY13" fmla="*/ 589598 h 1625762"/>
                <a:gd name="connsiteX14" fmla="*/ 431213 w 1121738"/>
                <a:gd name="connsiteY14" fmla="*/ 558139 h 1625762"/>
                <a:gd name="connsiteX15" fmla="*/ 568580 w 1121738"/>
                <a:gd name="connsiteY15" fmla="*/ 457233 h 1625762"/>
                <a:gd name="connsiteX16" fmla="*/ 559257 w 1121738"/>
                <a:gd name="connsiteY16" fmla="*/ 422551 h 1625762"/>
                <a:gd name="connsiteX17" fmla="*/ 473457 w 1121738"/>
                <a:gd name="connsiteY17" fmla="*/ 490752 h 1625762"/>
                <a:gd name="connsiteX18" fmla="*/ 352991 w 1121738"/>
                <a:gd name="connsiteY18" fmla="*/ 506789 h 1625762"/>
                <a:gd name="connsiteX19" fmla="*/ 329725 w 1121738"/>
                <a:gd name="connsiteY19" fmla="*/ 251034 h 1625762"/>
                <a:gd name="connsiteX20" fmla="*/ 331553 w 1121738"/>
                <a:gd name="connsiteY20" fmla="*/ 200331 h 1625762"/>
                <a:gd name="connsiteX21" fmla="*/ 334528 w 1121738"/>
                <a:gd name="connsiteY21" fmla="*/ 196061 h 1625762"/>
                <a:gd name="connsiteX22" fmla="*/ 486253 w 1121738"/>
                <a:gd name="connsiteY22" fmla="*/ 148482 h 1625762"/>
                <a:gd name="connsiteX23" fmla="*/ 486004 w 1121738"/>
                <a:gd name="connsiteY23" fmla="*/ 140954 h 1625762"/>
                <a:gd name="connsiteX24" fmla="*/ 326102 w 1121738"/>
                <a:gd name="connsiteY24" fmla="*/ 156875 h 1625762"/>
                <a:gd name="connsiteX25" fmla="*/ 295359 w 1121738"/>
                <a:gd name="connsiteY25" fmla="*/ 142367 h 1625762"/>
                <a:gd name="connsiteX26" fmla="*/ 491903 w 1121738"/>
                <a:gd name="connsiteY26" fmla="*/ 40032 h 1625762"/>
                <a:gd name="connsiteX27" fmla="*/ 629070 w 1121738"/>
                <a:gd name="connsiteY27" fmla="*/ 102167 h 1625762"/>
                <a:gd name="connsiteX28" fmla="*/ 643478 w 1121738"/>
                <a:gd name="connsiteY28" fmla="*/ 209139 h 1625762"/>
                <a:gd name="connsiteX29" fmla="*/ 661310 w 1121738"/>
                <a:gd name="connsiteY29" fmla="*/ 303564 h 1625762"/>
                <a:gd name="connsiteX30" fmla="*/ 633840 w 1121738"/>
                <a:gd name="connsiteY30" fmla="*/ 381188 h 1625762"/>
                <a:gd name="connsiteX31" fmla="*/ 620595 w 1121738"/>
                <a:gd name="connsiteY31" fmla="*/ 411350 h 1625762"/>
                <a:gd name="connsiteX32" fmla="*/ 646735 w 1121738"/>
                <a:gd name="connsiteY32" fmla="*/ 410403 h 1625762"/>
                <a:gd name="connsiteX33" fmla="*/ 692103 w 1121738"/>
                <a:gd name="connsiteY33" fmla="*/ 298147 h 1625762"/>
                <a:gd name="connsiteX34" fmla="*/ 677645 w 1121738"/>
                <a:gd name="connsiteY34" fmla="*/ 202126 h 1625762"/>
                <a:gd name="connsiteX35" fmla="*/ 659182 w 1121738"/>
                <a:gd name="connsiteY35" fmla="*/ 72038 h 1625762"/>
                <a:gd name="connsiteX36" fmla="*/ 491920 w 1121738"/>
                <a:gd name="connsiteY36" fmla="*/ 181 h 1625762"/>
                <a:gd name="connsiteX37" fmla="*/ 278940 w 1121738"/>
                <a:gd name="connsiteY37" fmla="*/ 106089 h 1625762"/>
                <a:gd name="connsiteX38" fmla="*/ 240070 w 1121738"/>
                <a:gd name="connsiteY38" fmla="*/ 141436 h 1625762"/>
                <a:gd name="connsiteX39" fmla="*/ 320668 w 1121738"/>
                <a:gd name="connsiteY39" fmla="*/ 195845 h 1625762"/>
                <a:gd name="connsiteX40" fmla="*/ 309468 w 1121738"/>
                <a:gd name="connsiteY40" fmla="*/ 506839 h 1625762"/>
                <a:gd name="connsiteX41" fmla="*/ 331537 w 1121738"/>
                <a:gd name="connsiteY41" fmla="*/ 547254 h 1625762"/>
                <a:gd name="connsiteX42" fmla="*/ 224964 w 1121738"/>
                <a:gd name="connsiteY42" fmla="*/ 564803 h 1625762"/>
                <a:gd name="connsiteX43" fmla="*/ 69749 w 1121738"/>
                <a:gd name="connsiteY43" fmla="*/ 661422 h 1625762"/>
                <a:gd name="connsiteX44" fmla="*/ 21723 w 1121738"/>
                <a:gd name="connsiteY44" fmla="*/ 930438 h 1625762"/>
                <a:gd name="connsiteX45" fmla="*/ 3559 w 1121738"/>
                <a:gd name="connsiteY45" fmla="*/ 1196713 h 1625762"/>
                <a:gd name="connsiteX46" fmla="*/ 7730 w 1121738"/>
                <a:gd name="connsiteY46" fmla="*/ 1312143 h 1625762"/>
                <a:gd name="connsiteX47" fmla="*/ 92350 w 1121738"/>
                <a:gd name="connsiteY47" fmla="*/ 1386942 h 1625762"/>
                <a:gd name="connsiteX48" fmla="*/ 51021 w 1121738"/>
                <a:gd name="connsiteY48" fmla="*/ 1430764 h 1625762"/>
                <a:gd name="connsiteX49" fmla="*/ 3426 w 1121738"/>
                <a:gd name="connsiteY49" fmla="*/ 1580761 h 1625762"/>
                <a:gd name="connsiteX50" fmla="*/ 25329 w 1121738"/>
                <a:gd name="connsiteY50" fmla="*/ 1624350 h 1625762"/>
                <a:gd name="connsiteX51" fmla="*/ 47547 w 1121738"/>
                <a:gd name="connsiteY51" fmla="*/ 1532385 h 1625762"/>
                <a:gd name="connsiteX52" fmla="*/ 99612 w 1121738"/>
                <a:gd name="connsiteY52" fmla="*/ 1397844 h 1625762"/>
                <a:gd name="connsiteX53" fmla="*/ 124141 w 1121738"/>
                <a:gd name="connsiteY53" fmla="*/ 1393423 h 1625762"/>
                <a:gd name="connsiteX54" fmla="*/ 131337 w 1121738"/>
                <a:gd name="connsiteY54" fmla="*/ 1390349 h 1625762"/>
                <a:gd name="connsiteX55" fmla="*/ 162446 w 1121738"/>
                <a:gd name="connsiteY55" fmla="*/ 1412900 h 1625762"/>
                <a:gd name="connsiteX56" fmla="*/ 365355 w 1121738"/>
                <a:gd name="connsiteY56" fmla="*/ 1492651 h 1625762"/>
                <a:gd name="connsiteX57" fmla="*/ 431163 w 1121738"/>
                <a:gd name="connsiteY57" fmla="*/ 1550050 h 1625762"/>
                <a:gd name="connsiteX58" fmla="*/ 519024 w 1121738"/>
                <a:gd name="connsiteY58" fmla="*/ 1616191 h 1625762"/>
                <a:gd name="connsiteX59" fmla="*/ 613283 w 1121738"/>
                <a:gd name="connsiteY59" fmla="*/ 1612501 h 1625762"/>
                <a:gd name="connsiteX60" fmla="*/ 800986 w 1121738"/>
                <a:gd name="connsiteY60" fmla="*/ 1512127 h 1625762"/>
                <a:gd name="connsiteX61" fmla="*/ 982707 w 1121738"/>
                <a:gd name="connsiteY61" fmla="*/ 1413481 h 1625762"/>
                <a:gd name="connsiteX62" fmla="*/ 1004776 w 1121738"/>
                <a:gd name="connsiteY62" fmla="*/ 1431296 h 1625762"/>
                <a:gd name="connsiteX63" fmla="*/ 1035802 w 1121738"/>
                <a:gd name="connsiteY63" fmla="*/ 1438292 h 1625762"/>
                <a:gd name="connsiteX64" fmla="*/ 1087086 w 1121738"/>
                <a:gd name="connsiteY64" fmla="*/ 1580860 h 1625762"/>
                <a:gd name="connsiteX65" fmla="*/ 1118794 w 1121738"/>
                <a:gd name="connsiteY65" fmla="*/ 1587109 h 1625762"/>
                <a:gd name="connsiteX66" fmla="*/ 1109471 w 1121738"/>
                <a:gd name="connsiteY66" fmla="*/ 1487831 h 1625762"/>
                <a:gd name="connsiteX67" fmla="*/ 43492 w 1121738"/>
                <a:gd name="connsiteY67" fmla="*/ 1317162 h 1625762"/>
                <a:gd name="connsiteX68" fmla="*/ 36513 w 1121738"/>
                <a:gd name="connsiteY68" fmla="*/ 1242280 h 1625762"/>
                <a:gd name="connsiteX69" fmla="*/ 161831 w 1121738"/>
                <a:gd name="connsiteY69" fmla="*/ 1142936 h 1625762"/>
                <a:gd name="connsiteX70" fmla="*/ 259081 w 1121738"/>
                <a:gd name="connsiteY70" fmla="*/ 1123343 h 1625762"/>
                <a:gd name="connsiteX71" fmla="*/ 251819 w 1121738"/>
                <a:gd name="connsiteY71" fmla="*/ 1168628 h 1625762"/>
                <a:gd name="connsiteX72" fmla="*/ 147323 w 1121738"/>
                <a:gd name="connsiteY72" fmla="*/ 1171918 h 1625762"/>
                <a:gd name="connsiteX73" fmla="*/ 48843 w 1121738"/>
                <a:gd name="connsiteY73" fmla="*/ 1294461 h 1625762"/>
                <a:gd name="connsiteX74" fmla="*/ 43492 w 1121738"/>
                <a:gd name="connsiteY74" fmla="*/ 1317145 h 1625762"/>
                <a:gd name="connsiteX75" fmla="*/ 112309 w 1121738"/>
                <a:gd name="connsiteY75" fmla="*/ 1357029 h 1625762"/>
                <a:gd name="connsiteX76" fmla="*/ 63418 w 1121738"/>
                <a:gd name="connsiteY76" fmla="*/ 1339796 h 1625762"/>
                <a:gd name="connsiteX77" fmla="*/ 75067 w 1121738"/>
                <a:gd name="connsiteY77" fmla="*/ 1327914 h 1625762"/>
                <a:gd name="connsiteX78" fmla="*/ 248229 w 1121738"/>
                <a:gd name="connsiteY78" fmla="*/ 1188553 h 1625762"/>
                <a:gd name="connsiteX79" fmla="*/ 215143 w 1121738"/>
                <a:gd name="connsiteY79" fmla="*/ 1212517 h 1625762"/>
                <a:gd name="connsiteX80" fmla="*/ 152242 w 1121738"/>
                <a:gd name="connsiteY80" fmla="*/ 1254710 h 1625762"/>
                <a:gd name="connsiteX81" fmla="*/ 112309 w 1121738"/>
                <a:gd name="connsiteY81" fmla="*/ 1357012 h 1625762"/>
                <a:gd name="connsiteX82" fmla="*/ 444807 w 1121738"/>
                <a:gd name="connsiteY82" fmla="*/ 1514686 h 1625762"/>
                <a:gd name="connsiteX83" fmla="*/ 422206 w 1121738"/>
                <a:gd name="connsiteY83" fmla="*/ 1482896 h 1625762"/>
                <a:gd name="connsiteX84" fmla="*/ 247764 w 1121738"/>
                <a:gd name="connsiteY84" fmla="*/ 1396431 h 1625762"/>
                <a:gd name="connsiteX85" fmla="*/ 144914 w 1121738"/>
                <a:gd name="connsiteY85" fmla="*/ 1343469 h 1625762"/>
                <a:gd name="connsiteX86" fmla="*/ 146226 w 1121738"/>
                <a:gd name="connsiteY86" fmla="*/ 1321200 h 1625762"/>
                <a:gd name="connsiteX87" fmla="*/ 207398 w 1121738"/>
                <a:gd name="connsiteY87" fmla="*/ 1257353 h 1625762"/>
                <a:gd name="connsiteX88" fmla="*/ 254528 w 1121738"/>
                <a:gd name="connsiteY88" fmla="*/ 1248279 h 1625762"/>
                <a:gd name="connsiteX89" fmla="*/ 269999 w 1121738"/>
                <a:gd name="connsiteY89" fmla="*/ 1267307 h 1625762"/>
                <a:gd name="connsiteX90" fmla="*/ 396780 w 1121738"/>
                <a:gd name="connsiteY90" fmla="*/ 1356132 h 1625762"/>
                <a:gd name="connsiteX91" fmla="*/ 554421 w 1121738"/>
                <a:gd name="connsiteY91" fmla="*/ 1382405 h 1625762"/>
                <a:gd name="connsiteX92" fmla="*/ 551745 w 1121738"/>
                <a:gd name="connsiteY92" fmla="*/ 1386045 h 1625762"/>
                <a:gd name="connsiteX93" fmla="*/ 514554 w 1121738"/>
                <a:gd name="connsiteY93" fmla="*/ 1414977 h 1625762"/>
                <a:gd name="connsiteX94" fmla="*/ 484607 w 1121738"/>
                <a:gd name="connsiteY94" fmla="*/ 1422189 h 1625762"/>
                <a:gd name="connsiteX95" fmla="*/ 487366 w 1121738"/>
                <a:gd name="connsiteY95" fmla="*/ 1449410 h 1625762"/>
                <a:gd name="connsiteX96" fmla="*/ 442530 w 1121738"/>
                <a:gd name="connsiteY96" fmla="*/ 1458949 h 1625762"/>
                <a:gd name="connsiteX97" fmla="*/ 471247 w 1121738"/>
                <a:gd name="connsiteY97" fmla="*/ 1493947 h 1625762"/>
                <a:gd name="connsiteX98" fmla="*/ 476498 w 1121738"/>
                <a:gd name="connsiteY98" fmla="*/ 1492917 h 1625762"/>
                <a:gd name="connsiteX99" fmla="*/ 471247 w 1121738"/>
                <a:gd name="connsiteY99" fmla="*/ 1493947 h 1625762"/>
                <a:gd name="connsiteX100" fmla="*/ 447748 w 1121738"/>
                <a:gd name="connsiteY100" fmla="*/ 1498567 h 1625762"/>
                <a:gd name="connsiteX101" fmla="*/ 444790 w 1121738"/>
                <a:gd name="connsiteY101" fmla="*/ 1514686 h 1625762"/>
                <a:gd name="connsiteX102" fmla="*/ 494628 w 1121738"/>
                <a:gd name="connsiteY102" fmla="*/ 1475700 h 1625762"/>
                <a:gd name="connsiteX103" fmla="*/ 555368 w 1121738"/>
                <a:gd name="connsiteY103" fmla="*/ 1476814 h 1625762"/>
                <a:gd name="connsiteX104" fmla="*/ 556249 w 1121738"/>
                <a:gd name="connsiteY104" fmla="*/ 1476631 h 1625762"/>
                <a:gd name="connsiteX105" fmla="*/ 555368 w 1121738"/>
                <a:gd name="connsiteY105" fmla="*/ 1476814 h 1625762"/>
                <a:gd name="connsiteX106" fmla="*/ 511828 w 1121738"/>
                <a:gd name="connsiteY106" fmla="*/ 1485837 h 1625762"/>
                <a:gd name="connsiteX107" fmla="*/ 494628 w 1121738"/>
                <a:gd name="connsiteY107" fmla="*/ 1475700 h 1625762"/>
                <a:gd name="connsiteX108" fmla="*/ 507308 w 1121738"/>
                <a:gd name="connsiteY108" fmla="*/ 1534595 h 1625762"/>
                <a:gd name="connsiteX109" fmla="*/ 501442 w 1121738"/>
                <a:gd name="connsiteY109" fmla="*/ 1535941 h 1625762"/>
                <a:gd name="connsiteX110" fmla="*/ 472908 w 1121738"/>
                <a:gd name="connsiteY110" fmla="*/ 1527350 h 1625762"/>
                <a:gd name="connsiteX111" fmla="*/ 507308 w 1121738"/>
                <a:gd name="connsiteY111" fmla="*/ 1534595 h 1625762"/>
                <a:gd name="connsiteX112" fmla="*/ 538949 w 1121738"/>
                <a:gd name="connsiteY112" fmla="*/ 1447698 h 1625762"/>
                <a:gd name="connsiteX113" fmla="*/ 529078 w 1121738"/>
                <a:gd name="connsiteY113" fmla="*/ 1442198 h 1625762"/>
                <a:gd name="connsiteX114" fmla="*/ 652286 w 1121738"/>
                <a:gd name="connsiteY114" fmla="*/ 1454877 h 1625762"/>
                <a:gd name="connsiteX115" fmla="*/ 649959 w 1121738"/>
                <a:gd name="connsiteY115" fmla="*/ 1458916 h 1625762"/>
                <a:gd name="connsiteX116" fmla="*/ 633474 w 1121738"/>
                <a:gd name="connsiteY116" fmla="*/ 1463502 h 1625762"/>
                <a:gd name="connsiteX117" fmla="*/ 619099 w 1121738"/>
                <a:gd name="connsiteY117" fmla="*/ 1454528 h 1625762"/>
                <a:gd name="connsiteX118" fmla="*/ 538949 w 1121738"/>
                <a:gd name="connsiteY118" fmla="*/ 1447698 h 1625762"/>
                <a:gd name="connsiteX119" fmla="*/ 469269 w 1121738"/>
                <a:gd name="connsiteY119" fmla="*/ 1552709 h 1625762"/>
                <a:gd name="connsiteX120" fmla="*/ 545364 w 1121738"/>
                <a:gd name="connsiteY120" fmla="*/ 1569012 h 1625762"/>
                <a:gd name="connsiteX121" fmla="*/ 520104 w 1121738"/>
                <a:gd name="connsiteY121" fmla="*/ 1579032 h 1625762"/>
                <a:gd name="connsiteX122" fmla="*/ 469269 w 1121738"/>
                <a:gd name="connsiteY122" fmla="*/ 1552692 h 1625762"/>
                <a:gd name="connsiteX123" fmla="*/ 774629 w 1121738"/>
                <a:gd name="connsiteY123" fmla="*/ 1480270 h 1625762"/>
                <a:gd name="connsiteX124" fmla="*/ 669137 w 1121738"/>
                <a:gd name="connsiteY124" fmla="*/ 1572269 h 1625762"/>
                <a:gd name="connsiteX125" fmla="*/ 527250 w 1121738"/>
                <a:gd name="connsiteY125" fmla="*/ 1590715 h 1625762"/>
                <a:gd name="connsiteX126" fmla="*/ 537221 w 1121738"/>
                <a:gd name="connsiteY126" fmla="*/ 1587126 h 1625762"/>
                <a:gd name="connsiteX127" fmla="*/ 674089 w 1121738"/>
                <a:gd name="connsiteY127" fmla="*/ 1541010 h 1625762"/>
                <a:gd name="connsiteX128" fmla="*/ 649627 w 1121738"/>
                <a:gd name="connsiteY128" fmla="*/ 1519988 h 1625762"/>
                <a:gd name="connsiteX129" fmla="*/ 539930 w 1121738"/>
                <a:gd name="connsiteY129" fmla="*/ 1516431 h 1625762"/>
                <a:gd name="connsiteX130" fmla="*/ 574795 w 1121738"/>
                <a:gd name="connsiteY130" fmla="*/ 1512360 h 1625762"/>
                <a:gd name="connsiteX131" fmla="*/ 625780 w 1121738"/>
                <a:gd name="connsiteY131" fmla="*/ 1490872 h 1625762"/>
                <a:gd name="connsiteX132" fmla="*/ 632278 w 1121738"/>
                <a:gd name="connsiteY132" fmla="*/ 1477445 h 1625762"/>
                <a:gd name="connsiteX133" fmla="*/ 672228 w 1121738"/>
                <a:gd name="connsiteY133" fmla="*/ 1468471 h 1625762"/>
                <a:gd name="connsiteX134" fmla="*/ 658335 w 1121738"/>
                <a:gd name="connsiteY134" fmla="*/ 1427923 h 1625762"/>
                <a:gd name="connsiteX135" fmla="*/ 632327 w 1121738"/>
                <a:gd name="connsiteY135" fmla="*/ 1418616 h 1625762"/>
                <a:gd name="connsiteX136" fmla="*/ 669536 w 1121738"/>
                <a:gd name="connsiteY136" fmla="*/ 1418666 h 1625762"/>
                <a:gd name="connsiteX137" fmla="*/ 855211 w 1121738"/>
                <a:gd name="connsiteY137" fmla="*/ 1330756 h 1625762"/>
                <a:gd name="connsiteX138" fmla="*/ 871497 w 1121738"/>
                <a:gd name="connsiteY138" fmla="*/ 1312492 h 1625762"/>
                <a:gd name="connsiteX139" fmla="*/ 877895 w 1121738"/>
                <a:gd name="connsiteY139" fmla="*/ 1315251 h 1625762"/>
                <a:gd name="connsiteX140" fmla="*/ 923413 w 1121738"/>
                <a:gd name="connsiteY140" fmla="*/ 1318674 h 1625762"/>
                <a:gd name="connsiteX141" fmla="*/ 972985 w 1121738"/>
                <a:gd name="connsiteY141" fmla="*/ 1393207 h 1625762"/>
                <a:gd name="connsiteX142" fmla="*/ 774613 w 1121738"/>
                <a:gd name="connsiteY142" fmla="*/ 1480220 h 1625762"/>
                <a:gd name="connsiteX143" fmla="*/ 574363 w 1121738"/>
                <a:gd name="connsiteY143" fmla="*/ 1547275 h 1625762"/>
                <a:gd name="connsiteX144" fmla="*/ 621459 w 1121738"/>
                <a:gd name="connsiteY144" fmla="*/ 1545463 h 1625762"/>
                <a:gd name="connsiteX145" fmla="*/ 576174 w 1121738"/>
                <a:gd name="connsiteY145" fmla="*/ 1559921 h 1625762"/>
                <a:gd name="connsiteX146" fmla="*/ 574363 w 1121738"/>
                <a:gd name="connsiteY146" fmla="*/ 1547275 h 1625762"/>
                <a:gd name="connsiteX147" fmla="*/ 1008365 w 1121738"/>
                <a:gd name="connsiteY147" fmla="*/ 1369725 h 1625762"/>
                <a:gd name="connsiteX148" fmla="*/ 986612 w 1121738"/>
                <a:gd name="connsiteY148" fmla="*/ 1315334 h 1625762"/>
                <a:gd name="connsiteX149" fmla="*/ 893267 w 1121738"/>
                <a:gd name="connsiteY149" fmla="*/ 1268254 h 1625762"/>
                <a:gd name="connsiteX150" fmla="*/ 895976 w 1121738"/>
                <a:gd name="connsiteY150" fmla="*/ 1248346 h 1625762"/>
                <a:gd name="connsiteX151" fmla="*/ 977871 w 1121738"/>
                <a:gd name="connsiteY151" fmla="*/ 1284208 h 1625762"/>
                <a:gd name="connsiteX152" fmla="*/ 1025532 w 1121738"/>
                <a:gd name="connsiteY152" fmla="*/ 1317162 h 1625762"/>
                <a:gd name="connsiteX153" fmla="*/ 989354 w 1121738"/>
                <a:gd name="connsiteY153" fmla="*/ 1245570 h 1625762"/>
                <a:gd name="connsiteX154" fmla="*/ 889645 w 1121738"/>
                <a:gd name="connsiteY154" fmla="*/ 1204872 h 1625762"/>
                <a:gd name="connsiteX155" fmla="*/ 887850 w 1121738"/>
                <a:gd name="connsiteY155" fmla="*/ 1177701 h 1625762"/>
                <a:gd name="connsiteX156" fmla="*/ 941261 w 1121738"/>
                <a:gd name="connsiteY156" fmla="*/ 1179529 h 1625762"/>
                <a:gd name="connsiteX157" fmla="*/ 1005440 w 1121738"/>
                <a:gd name="connsiteY157" fmla="*/ 1202313 h 1625762"/>
                <a:gd name="connsiteX158" fmla="*/ 1023721 w 1121738"/>
                <a:gd name="connsiteY158" fmla="*/ 1217535 h 1625762"/>
                <a:gd name="connsiteX159" fmla="*/ 987343 w 1121738"/>
                <a:gd name="connsiteY159" fmla="*/ 1169691 h 1625762"/>
                <a:gd name="connsiteX160" fmla="*/ 887866 w 1121738"/>
                <a:gd name="connsiteY160" fmla="*/ 1150514 h 1625762"/>
                <a:gd name="connsiteX161" fmla="*/ 880621 w 1121738"/>
                <a:gd name="connsiteY161" fmla="*/ 1046334 h 1625762"/>
                <a:gd name="connsiteX162" fmla="*/ 923130 w 1121738"/>
                <a:gd name="connsiteY162" fmla="*/ 764671 h 1625762"/>
                <a:gd name="connsiteX163" fmla="*/ 925889 w 1121738"/>
                <a:gd name="connsiteY163" fmla="*/ 757426 h 1625762"/>
                <a:gd name="connsiteX164" fmla="*/ 882366 w 1121738"/>
                <a:gd name="connsiteY164" fmla="*/ 792689 h 1625762"/>
                <a:gd name="connsiteX165" fmla="*/ 839158 w 1121738"/>
                <a:gd name="connsiteY165" fmla="*/ 1192874 h 1625762"/>
                <a:gd name="connsiteX166" fmla="*/ 849162 w 1121738"/>
                <a:gd name="connsiteY166" fmla="*/ 1253514 h 1625762"/>
                <a:gd name="connsiteX167" fmla="*/ 858020 w 1121738"/>
                <a:gd name="connsiteY167" fmla="*/ 1273589 h 1625762"/>
                <a:gd name="connsiteX168" fmla="*/ 855278 w 1121738"/>
                <a:gd name="connsiteY168" fmla="*/ 1283493 h 1625762"/>
                <a:gd name="connsiteX169" fmla="*/ 845573 w 1121738"/>
                <a:gd name="connsiteY169" fmla="*/ 1306642 h 1625762"/>
                <a:gd name="connsiteX170" fmla="*/ 654978 w 1121738"/>
                <a:gd name="connsiteY170" fmla="*/ 1373332 h 1625762"/>
                <a:gd name="connsiteX171" fmla="*/ 586295 w 1121738"/>
                <a:gd name="connsiteY171" fmla="*/ 1378716 h 1625762"/>
                <a:gd name="connsiteX172" fmla="*/ 515019 w 1121738"/>
                <a:gd name="connsiteY172" fmla="*/ 1346626 h 1625762"/>
                <a:gd name="connsiteX173" fmla="*/ 328894 w 1121738"/>
                <a:gd name="connsiteY173" fmla="*/ 1266410 h 1625762"/>
                <a:gd name="connsiteX174" fmla="*/ 289925 w 1121738"/>
                <a:gd name="connsiteY174" fmla="*/ 1225662 h 1625762"/>
                <a:gd name="connsiteX175" fmla="*/ 276198 w 1121738"/>
                <a:gd name="connsiteY175" fmla="*/ 1217569 h 1625762"/>
                <a:gd name="connsiteX176" fmla="*/ 287764 w 1121738"/>
                <a:gd name="connsiteY176" fmla="*/ 1142072 h 1625762"/>
                <a:gd name="connsiteX177" fmla="*/ 302488 w 1121738"/>
                <a:gd name="connsiteY177" fmla="*/ 897883 h 1625762"/>
                <a:gd name="connsiteX178" fmla="*/ 280602 w 1121738"/>
                <a:gd name="connsiteY178" fmla="*/ 733179 h 1625762"/>
                <a:gd name="connsiteX179" fmla="*/ 251686 w 1121738"/>
                <a:gd name="connsiteY179" fmla="*/ 738364 h 1625762"/>
                <a:gd name="connsiteX180" fmla="*/ 262687 w 1121738"/>
                <a:gd name="connsiteY180" fmla="*/ 838057 h 1625762"/>
                <a:gd name="connsiteX181" fmla="*/ 260909 w 1121738"/>
                <a:gd name="connsiteY181" fmla="*/ 1106176 h 1625762"/>
                <a:gd name="connsiteX182" fmla="*/ 258932 w 1121738"/>
                <a:gd name="connsiteY182" fmla="*/ 1114153 h 1625762"/>
                <a:gd name="connsiteX183" fmla="*/ 68819 w 1121738"/>
                <a:gd name="connsiteY183" fmla="*/ 1162280 h 1625762"/>
                <a:gd name="connsiteX184" fmla="*/ 39870 w 1121738"/>
                <a:gd name="connsiteY184" fmla="*/ 1192193 h 1625762"/>
                <a:gd name="connsiteX185" fmla="*/ 48927 w 1121738"/>
                <a:gd name="connsiteY185" fmla="*/ 1053613 h 1625762"/>
                <a:gd name="connsiteX186" fmla="*/ 56139 w 1121738"/>
                <a:gd name="connsiteY186" fmla="*/ 986542 h 1625762"/>
                <a:gd name="connsiteX187" fmla="*/ 96953 w 1121738"/>
                <a:gd name="connsiteY187" fmla="*/ 684953 h 1625762"/>
                <a:gd name="connsiteX188" fmla="*/ 324873 w 1121738"/>
                <a:gd name="connsiteY188" fmla="*/ 568625 h 1625762"/>
                <a:gd name="connsiteX189" fmla="*/ 343352 w 1121738"/>
                <a:gd name="connsiteY189" fmla="*/ 554533 h 1625762"/>
                <a:gd name="connsiteX190" fmla="*/ 353872 w 1121738"/>
                <a:gd name="connsiteY190" fmla="*/ 562078 h 1625762"/>
                <a:gd name="connsiteX191" fmla="*/ 420328 w 1121738"/>
                <a:gd name="connsiteY191" fmla="*/ 561729 h 1625762"/>
                <a:gd name="connsiteX192" fmla="*/ 434902 w 1121738"/>
                <a:gd name="connsiteY192" fmla="*/ 644106 h 1625762"/>
                <a:gd name="connsiteX193" fmla="*/ 707625 w 1121738"/>
                <a:gd name="connsiteY193" fmla="*/ 590794 h 1625762"/>
                <a:gd name="connsiteX194" fmla="*/ 712078 w 1121738"/>
                <a:gd name="connsiteY194" fmla="*/ 550877 h 1625762"/>
                <a:gd name="connsiteX195" fmla="*/ 825847 w 1121738"/>
                <a:gd name="connsiteY195" fmla="*/ 572082 h 1625762"/>
                <a:gd name="connsiteX196" fmla="*/ 1002931 w 1121738"/>
                <a:gd name="connsiteY196" fmla="*/ 652282 h 1625762"/>
                <a:gd name="connsiteX197" fmla="*/ 1033060 w 1121738"/>
                <a:gd name="connsiteY197" fmla="*/ 776138 h 1625762"/>
                <a:gd name="connsiteX198" fmla="*/ 1058154 w 1121738"/>
                <a:gd name="connsiteY198" fmla="*/ 917725 h 1625762"/>
                <a:gd name="connsiteX199" fmla="*/ 1067161 w 1121738"/>
                <a:gd name="connsiteY199" fmla="*/ 1138798 h 1625762"/>
                <a:gd name="connsiteX200" fmla="*/ 1066995 w 1121738"/>
                <a:gd name="connsiteY200" fmla="*/ 1301524 h 1625762"/>
                <a:gd name="connsiteX201" fmla="*/ 1008399 w 1121738"/>
                <a:gd name="connsiteY201" fmla="*/ 1369725 h 1625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</a:cxnLst>
              <a:rect l="l" t="t" r="r" b="b"/>
              <a:pathLst>
                <a:path w="1121738" h="1625762">
                  <a:moveTo>
                    <a:pt x="1109471" y="1487798"/>
                  </a:moveTo>
                  <a:cubicBezTo>
                    <a:pt x="1100314" y="1452069"/>
                    <a:pt x="1083330" y="1423685"/>
                    <a:pt x="1043646" y="1418616"/>
                  </a:cubicBezTo>
                  <a:cubicBezTo>
                    <a:pt x="1058702" y="1407532"/>
                    <a:pt x="1075054" y="1400070"/>
                    <a:pt x="1087086" y="1385081"/>
                  </a:cubicBezTo>
                  <a:cubicBezTo>
                    <a:pt x="1132720" y="1328279"/>
                    <a:pt x="1107527" y="1244822"/>
                    <a:pt x="1101627" y="1178582"/>
                  </a:cubicBezTo>
                  <a:cubicBezTo>
                    <a:pt x="1088083" y="1026575"/>
                    <a:pt x="1077381" y="879138"/>
                    <a:pt x="1058104" y="727529"/>
                  </a:cubicBezTo>
                  <a:cubicBezTo>
                    <a:pt x="1049695" y="661389"/>
                    <a:pt x="1039940" y="624878"/>
                    <a:pt x="980762" y="589282"/>
                  </a:cubicBezTo>
                  <a:cubicBezTo>
                    <a:pt x="916499" y="550628"/>
                    <a:pt x="822988" y="518787"/>
                    <a:pt x="747608" y="527562"/>
                  </a:cubicBezTo>
                  <a:cubicBezTo>
                    <a:pt x="739216" y="528542"/>
                    <a:pt x="703038" y="537184"/>
                    <a:pt x="699415" y="535522"/>
                  </a:cubicBezTo>
                  <a:cubicBezTo>
                    <a:pt x="673408" y="508534"/>
                    <a:pt x="659581" y="476427"/>
                    <a:pt x="649045" y="440864"/>
                  </a:cubicBezTo>
                  <a:cubicBezTo>
                    <a:pt x="647915" y="435978"/>
                    <a:pt x="639706" y="434599"/>
                    <a:pt x="638044" y="439734"/>
                  </a:cubicBezTo>
                  <a:cubicBezTo>
                    <a:pt x="635950" y="446149"/>
                    <a:pt x="640188" y="484487"/>
                    <a:pt x="641617" y="493594"/>
                  </a:cubicBezTo>
                  <a:cubicBezTo>
                    <a:pt x="646386" y="523889"/>
                    <a:pt x="663885" y="551708"/>
                    <a:pt x="682614" y="575323"/>
                  </a:cubicBezTo>
                  <a:cubicBezTo>
                    <a:pt x="638194" y="652913"/>
                    <a:pt x="541924" y="691983"/>
                    <a:pt x="467424" y="627903"/>
                  </a:cubicBezTo>
                  <a:cubicBezTo>
                    <a:pt x="460827" y="622219"/>
                    <a:pt x="434221" y="596395"/>
                    <a:pt x="433556" y="589598"/>
                  </a:cubicBezTo>
                  <a:cubicBezTo>
                    <a:pt x="432692" y="580657"/>
                    <a:pt x="439173" y="566581"/>
                    <a:pt x="431213" y="558139"/>
                  </a:cubicBezTo>
                  <a:cubicBezTo>
                    <a:pt x="482298" y="542219"/>
                    <a:pt x="539896" y="502867"/>
                    <a:pt x="568580" y="457233"/>
                  </a:cubicBezTo>
                  <a:cubicBezTo>
                    <a:pt x="579099" y="440482"/>
                    <a:pt x="595717" y="409007"/>
                    <a:pt x="559257" y="422551"/>
                  </a:cubicBezTo>
                  <a:cubicBezTo>
                    <a:pt x="529942" y="444304"/>
                    <a:pt x="503635" y="470112"/>
                    <a:pt x="473457" y="490752"/>
                  </a:cubicBezTo>
                  <a:cubicBezTo>
                    <a:pt x="442597" y="511857"/>
                    <a:pt x="380278" y="551442"/>
                    <a:pt x="352991" y="506789"/>
                  </a:cubicBezTo>
                  <a:cubicBezTo>
                    <a:pt x="315484" y="445401"/>
                    <a:pt x="326701" y="321994"/>
                    <a:pt x="329725" y="251034"/>
                  </a:cubicBezTo>
                  <a:cubicBezTo>
                    <a:pt x="330440" y="234150"/>
                    <a:pt x="330274" y="217199"/>
                    <a:pt x="331553" y="200331"/>
                  </a:cubicBezTo>
                  <a:lnTo>
                    <a:pt x="334528" y="196061"/>
                  </a:lnTo>
                  <a:cubicBezTo>
                    <a:pt x="385546" y="191042"/>
                    <a:pt x="440768" y="171881"/>
                    <a:pt x="486253" y="148482"/>
                  </a:cubicBezTo>
                  <a:cubicBezTo>
                    <a:pt x="493631" y="144694"/>
                    <a:pt x="496606" y="139060"/>
                    <a:pt x="486004" y="140954"/>
                  </a:cubicBezTo>
                  <a:cubicBezTo>
                    <a:pt x="429202" y="151175"/>
                    <a:pt x="386925" y="172562"/>
                    <a:pt x="326102" y="156875"/>
                  </a:cubicBezTo>
                  <a:cubicBezTo>
                    <a:pt x="321433" y="155678"/>
                    <a:pt x="295242" y="146704"/>
                    <a:pt x="295359" y="142367"/>
                  </a:cubicBezTo>
                  <a:cubicBezTo>
                    <a:pt x="366202" y="109646"/>
                    <a:pt x="406203" y="35711"/>
                    <a:pt x="491903" y="40032"/>
                  </a:cubicBezTo>
                  <a:cubicBezTo>
                    <a:pt x="529626" y="41926"/>
                    <a:pt x="609527" y="68000"/>
                    <a:pt x="629070" y="102167"/>
                  </a:cubicBezTo>
                  <a:cubicBezTo>
                    <a:pt x="645107" y="130202"/>
                    <a:pt x="639091" y="176817"/>
                    <a:pt x="643478" y="209139"/>
                  </a:cubicBezTo>
                  <a:cubicBezTo>
                    <a:pt x="647849" y="241362"/>
                    <a:pt x="663752" y="270294"/>
                    <a:pt x="661310" y="303564"/>
                  </a:cubicBezTo>
                  <a:cubicBezTo>
                    <a:pt x="659731" y="325101"/>
                    <a:pt x="646702" y="363722"/>
                    <a:pt x="633840" y="381188"/>
                  </a:cubicBezTo>
                  <a:cubicBezTo>
                    <a:pt x="626245" y="391508"/>
                    <a:pt x="610258" y="397341"/>
                    <a:pt x="620595" y="411350"/>
                  </a:cubicBezTo>
                  <a:cubicBezTo>
                    <a:pt x="626278" y="419061"/>
                    <a:pt x="639706" y="415023"/>
                    <a:pt x="646735" y="410403"/>
                  </a:cubicBezTo>
                  <a:cubicBezTo>
                    <a:pt x="667708" y="396593"/>
                    <a:pt x="690558" y="323024"/>
                    <a:pt x="692103" y="298147"/>
                  </a:cubicBezTo>
                  <a:cubicBezTo>
                    <a:pt x="694280" y="263016"/>
                    <a:pt x="680071" y="234931"/>
                    <a:pt x="677645" y="202126"/>
                  </a:cubicBezTo>
                  <a:cubicBezTo>
                    <a:pt x="674239" y="156177"/>
                    <a:pt x="686087" y="114066"/>
                    <a:pt x="659182" y="72038"/>
                  </a:cubicBezTo>
                  <a:cubicBezTo>
                    <a:pt x="630416" y="27119"/>
                    <a:pt x="543386" y="-2611"/>
                    <a:pt x="491920" y="181"/>
                  </a:cubicBezTo>
                  <a:cubicBezTo>
                    <a:pt x="391662" y="5615"/>
                    <a:pt x="361317" y="72421"/>
                    <a:pt x="278940" y="106089"/>
                  </a:cubicBezTo>
                  <a:cubicBezTo>
                    <a:pt x="256688" y="115180"/>
                    <a:pt x="229617" y="111224"/>
                    <a:pt x="240070" y="141436"/>
                  </a:cubicBezTo>
                  <a:cubicBezTo>
                    <a:pt x="251354" y="174041"/>
                    <a:pt x="286318" y="197091"/>
                    <a:pt x="320668" y="195845"/>
                  </a:cubicBezTo>
                  <a:cubicBezTo>
                    <a:pt x="291703" y="295305"/>
                    <a:pt x="271777" y="407063"/>
                    <a:pt x="309468" y="506839"/>
                  </a:cubicBezTo>
                  <a:lnTo>
                    <a:pt x="331537" y="547254"/>
                  </a:lnTo>
                  <a:cubicBezTo>
                    <a:pt x="296722" y="557790"/>
                    <a:pt x="260361" y="557375"/>
                    <a:pt x="224964" y="564803"/>
                  </a:cubicBezTo>
                  <a:cubicBezTo>
                    <a:pt x="162064" y="578015"/>
                    <a:pt x="96638" y="597541"/>
                    <a:pt x="69749" y="661422"/>
                  </a:cubicBezTo>
                  <a:cubicBezTo>
                    <a:pt x="35798" y="742054"/>
                    <a:pt x="28802" y="843707"/>
                    <a:pt x="21723" y="930438"/>
                  </a:cubicBezTo>
                  <a:cubicBezTo>
                    <a:pt x="14477" y="1019030"/>
                    <a:pt x="7996" y="1107838"/>
                    <a:pt x="3559" y="1196713"/>
                  </a:cubicBezTo>
                  <a:cubicBezTo>
                    <a:pt x="1581" y="1236513"/>
                    <a:pt x="-5232" y="1272625"/>
                    <a:pt x="7730" y="1312143"/>
                  </a:cubicBezTo>
                  <a:cubicBezTo>
                    <a:pt x="21373" y="1353755"/>
                    <a:pt x="50705" y="1376240"/>
                    <a:pt x="92350" y="1386942"/>
                  </a:cubicBezTo>
                  <a:cubicBezTo>
                    <a:pt x="74868" y="1397544"/>
                    <a:pt x="62736" y="1414462"/>
                    <a:pt x="51021" y="1430764"/>
                  </a:cubicBezTo>
                  <a:cubicBezTo>
                    <a:pt x="16155" y="1479240"/>
                    <a:pt x="3725" y="1520237"/>
                    <a:pt x="3426" y="1580761"/>
                  </a:cubicBezTo>
                  <a:cubicBezTo>
                    <a:pt x="3376" y="1589867"/>
                    <a:pt x="9508" y="1634172"/>
                    <a:pt x="25329" y="1624350"/>
                  </a:cubicBezTo>
                  <a:cubicBezTo>
                    <a:pt x="37942" y="1616523"/>
                    <a:pt x="44589" y="1548488"/>
                    <a:pt x="47547" y="1532385"/>
                  </a:cubicBezTo>
                  <a:cubicBezTo>
                    <a:pt x="52732" y="1504051"/>
                    <a:pt x="81349" y="1417785"/>
                    <a:pt x="99612" y="1397844"/>
                  </a:cubicBezTo>
                  <a:cubicBezTo>
                    <a:pt x="109184" y="1387391"/>
                    <a:pt x="112691" y="1394503"/>
                    <a:pt x="124141" y="1393423"/>
                  </a:cubicBezTo>
                  <a:cubicBezTo>
                    <a:pt x="127647" y="1393091"/>
                    <a:pt x="130040" y="1390448"/>
                    <a:pt x="131337" y="1390349"/>
                  </a:cubicBezTo>
                  <a:cubicBezTo>
                    <a:pt x="133248" y="1390199"/>
                    <a:pt x="157710" y="1409892"/>
                    <a:pt x="162446" y="1412900"/>
                  </a:cubicBezTo>
                  <a:cubicBezTo>
                    <a:pt x="222903" y="1451238"/>
                    <a:pt x="302953" y="1458749"/>
                    <a:pt x="365355" y="1492651"/>
                  </a:cubicBezTo>
                  <a:cubicBezTo>
                    <a:pt x="393805" y="1508106"/>
                    <a:pt x="408130" y="1529194"/>
                    <a:pt x="431163" y="1550050"/>
                  </a:cubicBezTo>
                  <a:cubicBezTo>
                    <a:pt x="445821" y="1563328"/>
                    <a:pt x="503619" y="1614346"/>
                    <a:pt x="519024" y="1616191"/>
                  </a:cubicBezTo>
                  <a:cubicBezTo>
                    <a:pt x="543586" y="1619132"/>
                    <a:pt x="587890" y="1615559"/>
                    <a:pt x="613283" y="1612501"/>
                  </a:cubicBezTo>
                  <a:cubicBezTo>
                    <a:pt x="690956" y="1603162"/>
                    <a:pt x="738767" y="1552609"/>
                    <a:pt x="800986" y="1512127"/>
                  </a:cubicBezTo>
                  <a:cubicBezTo>
                    <a:pt x="858253" y="1474869"/>
                    <a:pt x="919674" y="1439971"/>
                    <a:pt x="982707" y="1413481"/>
                  </a:cubicBezTo>
                  <a:cubicBezTo>
                    <a:pt x="987908" y="1418367"/>
                    <a:pt x="997597" y="1430814"/>
                    <a:pt x="1004776" y="1431296"/>
                  </a:cubicBezTo>
                  <a:cubicBezTo>
                    <a:pt x="1017954" y="1432160"/>
                    <a:pt x="1022524" y="1431495"/>
                    <a:pt x="1035802" y="1438292"/>
                  </a:cubicBezTo>
                  <a:cubicBezTo>
                    <a:pt x="1088133" y="1465081"/>
                    <a:pt x="1068490" y="1533249"/>
                    <a:pt x="1087086" y="1580860"/>
                  </a:cubicBezTo>
                  <a:cubicBezTo>
                    <a:pt x="1095378" y="1602082"/>
                    <a:pt x="1109720" y="1620146"/>
                    <a:pt x="1118794" y="1587109"/>
                  </a:cubicBezTo>
                  <a:cubicBezTo>
                    <a:pt x="1126737" y="1558160"/>
                    <a:pt x="1116899" y="1516897"/>
                    <a:pt x="1109471" y="1487831"/>
                  </a:cubicBezTo>
                  <a:close/>
                  <a:moveTo>
                    <a:pt x="43492" y="1317162"/>
                  </a:moveTo>
                  <a:cubicBezTo>
                    <a:pt x="34220" y="1292932"/>
                    <a:pt x="35881" y="1267789"/>
                    <a:pt x="36513" y="1242280"/>
                  </a:cubicBezTo>
                  <a:cubicBezTo>
                    <a:pt x="75533" y="1206202"/>
                    <a:pt x="111993" y="1164673"/>
                    <a:pt x="161831" y="1142936"/>
                  </a:cubicBezTo>
                  <a:cubicBezTo>
                    <a:pt x="193024" y="1129326"/>
                    <a:pt x="225080" y="1124191"/>
                    <a:pt x="259081" y="1123343"/>
                  </a:cubicBezTo>
                  <a:lnTo>
                    <a:pt x="251819" y="1168628"/>
                  </a:lnTo>
                  <a:cubicBezTo>
                    <a:pt x="219380" y="1152924"/>
                    <a:pt x="179712" y="1158624"/>
                    <a:pt x="147323" y="1171918"/>
                  </a:cubicBezTo>
                  <a:cubicBezTo>
                    <a:pt x="95159" y="1193356"/>
                    <a:pt x="67406" y="1244025"/>
                    <a:pt x="48843" y="1294461"/>
                  </a:cubicBezTo>
                  <a:lnTo>
                    <a:pt x="43492" y="1317145"/>
                  </a:lnTo>
                  <a:close/>
                  <a:moveTo>
                    <a:pt x="112309" y="1357029"/>
                  </a:moveTo>
                  <a:cubicBezTo>
                    <a:pt x="95557" y="1353306"/>
                    <a:pt x="77577" y="1350066"/>
                    <a:pt x="63418" y="1339796"/>
                  </a:cubicBezTo>
                  <a:lnTo>
                    <a:pt x="75067" y="1327914"/>
                  </a:lnTo>
                  <a:cubicBezTo>
                    <a:pt x="112990" y="1261059"/>
                    <a:pt x="160585" y="1184748"/>
                    <a:pt x="248229" y="1188553"/>
                  </a:cubicBezTo>
                  <a:cubicBezTo>
                    <a:pt x="245903" y="1210822"/>
                    <a:pt x="231445" y="1206418"/>
                    <a:pt x="215143" y="1212517"/>
                  </a:cubicBezTo>
                  <a:cubicBezTo>
                    <a:pt x="190614" y="1221707"/>
                    <a:pt x="169276" y="1234602"/>
                    <a:pt x="152242" y="1254710"/>
                  </a:cubicBezTo>
                  <a:cubicBezTo>
                    <a:pt x="127099" y="1284391"/>
                    <a:pt x="117876" y="1319355"/>
                    <a:pt x="112309" y="1357012"/>
                  </a:cubicBezTo>
                  <a:close/>
                  <a:moveTo>
                    <a:pt x="444807" y="1514686"/>
                  </a:moveTo>
                  <a:cubicBezTo>
                    <a:pt x="442946" y="1514105"/>
                    <a:pt x="426743" y="1488031"/>
                    <a:pt x="422206" y="1482896"/>
                  </a:cubicBezTo>
                  <a:cubicBezTo>
                    <a:pt x="378450" y="1433290"/>
                    <a:pt x="307125" y="1420228"/>
                    <a:pt x="247764" y="1396431"/>
                  </a:cubicBezTo>
                  <a:cubicBezTo>
                    <a:pt x="210655" y="1381558"/>
                    <a:pt x="178965" y="1364142"/>
                    <a:pt x="144914" y="1343469"/>
                  </a:cubicBezTo>
                  <a:cubicBezTo>
                    <a:pt x="140942" y="1339048"/>
                    <a:pt x="144698" y="1326784"/>
                    <a:pt x="146226" y="1321200"/>
                  </a:cubicBezTo>
                  <a:cubicBezTo>
                    <a:pt x="153921" y="1293065"/>
                    <a:pt x="180394" y="1267340"/>
                    <a:pt x="207398" y="1257353"/>
                  </a:cubicBezTo>
                  <a:cubicBezTo>
                    <a:pt x="216406" y="1254029"/>
                    <a:pt x="246235" y="1246717"/>
                    <a:pt x="254528" y="1248279"/>
                  </a:cubicBezTo>
                  <a:cubicBezTo>
                    <a:pt x="258848" y="1249093"/>
                    <a:pt x="266194" y="1262820"/>
                    <a:pt x="269999" y="1267307"/>
                  </a:cubicBezTo>
                  <a:cubicBezTo>
                    <a:pt x="302704" y="1305596"/>
                    <a:pt x="347640" y="1342073"/>
                    <a:pt x="396780" y="1356132"/>
                  </a:cubicBezTo>
                  <a:cubicBezTo>
                    <a:pt x="446834" y="1370440"/>
                    <a:pt x="503120" y="1373232"/>
                    <a:pt x="554421" y="1382405"/>
                  </a:cubicBezTo>
                  <a:cubicBezTo>
                    <a:pt x="554953" y="1387191"/>
                    <a:pt x="554338" y="1385263"/>
                    <a:pt x="551745" y="1386045"/>
                  </a:cubicBezTo>
                  <a:cubicBezTo>
                    <a:pt x="538683" y="1389983"/>
                    <a:pt x="507059" y="1396298"/>
                    <a:pt x="514554" y="1414977"/>
                  </a:cubicBezTo>
                  <a:cubicBezTo>
                    <a:pt x="506594" y="1415858"/>
                    <a:pt x="490524" y="1416938"/>
                    <a:pt x="484607" y="1422189"/>
                  </a:cubicBezTo>
                  <a:cubicBezTo>
                    <a:pt x="472726" y="1432725"/>
                    <a:pt x="489909" y="1447133"/>
                    <a:pt x="487366" y="1449410"/>
                  </a:cubicBezTo>
                  <a:cubicBezTo>
                    <a:pt x="478874" y="1448812"/>
                    <a:pt x="447366" y="1453182"/>
                    <a:pt x="442530" y="1458949"/>
                  </a:cubicBezTo>
                  <a:cubicBezTo>
                    <a:pt x="433772" y="1469369"/>
                    <a:pt x="455359" y="1493930"/>
                    <a:pt x="471247" y="1493947"/>
                  </a:cubicBezTo>
                  <a:lnTo>
                    <a:pt x="476498" y="1492917"/>
                  </a:lnTo>
                  <a:cubicBezTo>
                    <a:pt x="474869" y="1493631"/>
                    <a:pt x="473091" y="1493947"/>
                    <a:pt x="471247" y="1493947"/>
                  </a:cubicBezTo>
                  <a:lnTo>
                    <a:pt x="447748" y="1498567"/>
                  </a:lnTo>
                  <a:cubicBezTo>
                    <a:pt x="444707" y="1503236"/>
                    <a:pt x="454296" y="1517661"/>
                    <a:pt x="444790" y="1514686"/>
                  </a:cubicBezTo>
                  <a:close/>
                  <a:moveTo>
                    <a:pt x="494628" y="1475700"/>
                  </a:moveTo>
                  <a:cubicBezTo>
                    <a:pt x="494761" y="1472493"/>
                    <a:pt x="546644" y="1478027"/>
                    <a:pt x="555368" y="1476814"/>
                  </a:cubicBezTo>
                  <a:lnTo>
                    <a:pt x="556249" y="1476631"/>
                  </a:lnTo>
                  <a:cubicBezTo>
                    <a:pt x="556049" y="1476697"/>
                    <a:pt x="555734" y="1476764"/>
                    <a:pt x="555368" y="1476814"/>
                  </a:cubicBezTo>
                  <a:lnTo>
                    <a:pt x="511828" y="1485837"/>
                  </a:lnTo>
                  <a:cubicBezTo>
                    <a:pt x="505846" y="1485472"/>
                    <a:pt x="500611" y="1477960"/>
                    <a:pt x="494628" y="1475700"/>
                  </a:cubicBezTo>
                  <a:close/>
                  <a:moveTo>
                    <a:pt x="507308" y="1534595"/>
                  </a:moveTo>
                  <a:lnTo>
                    <a:pt x="501442" y="1535941"/>
                  </a:lnTo>
                  <a:lnTo>
                    <a:pt x="472908" y="1527350"/>
                  </a:lnTo>
                  <a:lnTo>
                    <a:pt x="507308" y="1534595"/>
                  </a:lnTo>
                  <a:close/>
                  <a:moveTo>
                    <a:pt x="538949" y="1447698"/>
                  </a:moveTo>
                  <a:cubicBezTo>
                    <a:pt x="536174" y="1447366"/>
                    <a:pt x="529892" y="1445405"/>
                    <a:pt x="529078" y="1442198"/>
                  </a:cubicBezTo>
                  <a:cubicBezTo>
                    <a:pt x="570491" y="1442779"/>
                    <a:pt x="611953" y="1445156"/>
                    <a:pt x="652286" y="1454877"/>
                  </a:cubicBezTo>
                  <a:cubicBezTo>
                    <a:pt x="653017" y="1458982"/>
                    <a:pt x="652070" y="1457769"/>
                    <a:pt x="649959" y="1458916"/>
                  </a:cubicBezTo>
                  <a:cubicBezTo>
                    <a:pt x="647699" y="1460162"/>
                    <a:pt x="635385" y="1463868"/>
                    <a:pt x="633474" y="1463502"/>
                  </a:cubicBezTo>
                  <a:cubicBezTo>
                    <a:pt x="632477" y="1463303"/>
                    <a:pt x="623237" y="1456190"/>
                    <a:pt x="619099" y="1454528"/>
                  </a:cubicBezTo>
                  <a:cubicBezTo>
                    <a:pt x="591612" y="1443477"/>
                    <a:pt x="565705" y="1450972"/>
                    <a:pt x="538949" y="1447698"/>
                  </a:cubicBezTo>
                  <a:close/>
                  <a:moveTo>
                    <a:pt x="469269" y="1552709"/>
                  </a:moveTo>
                  <a:cubicBezTo>
                    <a:pt x="494047" y="1559921"/>
                    <a:pt x="519157" y="1569643"/>
                    <a:pt x="545364" y="1569012"/>
                  </a:cubicBezTo>
                  <a:lnTo>
                    <a:pt x="520104" y="1579032"/>
                  </a:lnTo>
                  <a:cubicBezTo>
                    <a:pt x="500029" y="1584317"/>
                    <a:pt x="476348" y="1572352"/>
                    <a:pt x="469269" y="1552692"/>
                  </a:cubicBezTo>
                  <a:close/>
                  <a:moveTo>
                    <a:pt x="774629" y="1480270"/>
                  </a:moveTo>
                  <a:cubicBezTo>
                    <a:pt x="739216" y="1508937"/>
                    <a:pt x="708356" y="1548837"/>
                    <a:pt x="669137" y="1572269"/>
                  </a:cubicBezTo>
                  <a:cubicBezTo>
                    <a:pt x="625398" y="1598393"/>
                    <a:pt x="576324" y="1593274"/>
                    <a:pt x="527250" y="1590715"/>
                  </a:cubicBezTo>
                  <a:cubicBezTo>
                    <a:pt x="527549" y="1587790"/>
                    <a:pt x="534994" y="1587342"/>
                    <a:pt x="537221" y="1587126"/>
                  </a:cubicBezTo>
                  <a:cubicBezTo>
                    <a:pt x="576806" y="1583436"/>
                    <a:pt x="659382" y="1590649"/>
                    <a:pt x="674089" y="1541010"/>
                  </a:cubicBezTo>
                  <a:cubicBezTo>
                    <a:pt x="679872" y="1521500"/>
                    <a:pt x="665863" y="1521085"/>
                    <a:pt x="649627" y="1519988"/>
                  </a:cubicBezTo>
                  <a:cubicBezTo>
                    <a:pt x="612967" y="1517528"/>
                    <a:pt x="575543" y="1527682"/>
                    <a:pt x="539930" y="1516431"/>
                  </a:cubicBezTo>
                  <a:lnTo>
                    <a:pt x="574795" y="1512360"/>
                  </a:lnTo>
                  <a:cubicBezTo>
                    <a:pt x="589768" y="1507674"/>
                    <a:pt x="616390" y="1504632"/>
                    <a:pt x="625780" y="1490872"/>
                  </a:cubicBezTo>
                  <a:cubicBezTo>
                    <a:pt x="627807" y="1487898"/>
                    <a:pt x="630516" y="1478641"/>
                    <a:pt x="632278" y="1477445"/>
                  </a:cubicBezTo>
                  <a:cubicBezTo>
                    <a:pt x="637761" y="1473723"/>
                    <a:pt x="661459" y="1480087"/>
                    <a:pt x="672228" y="1468471"/>
                  </a:cubicBezTo>
                  <a:cubicBezTo>
                    <a:pt x="687267" y="1452235"/>
                    <a:pt x="677496" y="1433623"/>
                    <a:pt x="658335" y="1427923"/>
                  </a:cubicBezTo>
                  <a:lnTo>
                    <a:pt x="632327" y="1418616"/>
                  </a:lnTo>
                  <a:cubicBezTo>
                    <a:pt x="644525" y="1417918"/>
                    <a:pt x="657404" y="1419481"/>
                    <a:pt x="669536" y="1418666"/>
                  </a:cubicBezTo>
                  <a:cubicBezTo>
                    <a:pt x="727533" y="1414844"/>
                    <a:pt x="812984" y="1370373"/>
                    <a:pt x="855211" y="1330756"/>
                  </a:cubicBezTo>
                  <a:cubicBezTo>
                    <a:pt x="859150" y="1327050"/>
                    <a:pt x="869088" y="1313556"/>
                    <a:pt x="871497" y="1312492"/>
                  </a:cubicBezTo>
                  <a:cubicBezTo>
                    <a:pt x="873375" y="1311678"/>
                    <a:pt x="875336" y="1315051"/>
                    <a:pt x="877895" y="1315251"/>
                  </a:cubicBezTo>
                  <a:cubicBezTo>
                    <a:pt x="894331" y="1316530"/>
                    <a:pt x="906462" y="1314220"/>
                    <a:pt x="923413" y="1318674"/>
                  </a:cubicBezTo>
                  <a:cubicBezTo>
                    <a:pt x="963878" y="1329310"/>
                    <a:pt x="964742" y="1357444"/>
                    <a:pt x="972985" y="1393207"/>
                  </a:cubicBezTo>
                  <a:cubicBezTo>
                    <a:pt x="901028" y="1401134"/>
                    <a:pt x="830500" y="1434985"/>
                    <a:pt x="774613" y="1480220"/>
                  </a:cubicBezTo>
                  <a:close/>
                  <a:moveTo>
                    <a:pt x="574363" y="1547275"/>
                  </a:moveTo>
                  <a:lnTo>
                    <a:pt x="621459" y="1545463"/>
                  </a:lnTo>
                  <a:lnTo>
                    <a:pt x="576174" y="1559921"/>
                  </a:lnTo>
                  <a:cubicBezTo>
                    <a:pt x="578085" y="1554072"/>
                    <a:pt x="578584" y="1552044"/>
                    <a:pt x="574363" y="1547275"/>
                  </a:cubicBezTo>
                  <a:close/>
                  <a:moveTo>
                    <a:pt x="1008365" y="1369725"/>
                  </a:moveTo>
                  <a:cubicBezTo>
                    <a:pt x="1000139" y="1351961"/>
                    <a:pt x="996832" y="1332733"/>
                    <a:pt x="986612" y="1315334"/>
                  </a:cubicBezTo>
                  <a:cubicBezTo>
                    <a:pt x="968531" y="1284523"/>
                    <a:pt x="928465" y="1266675"/>
                    <a:pt x="893267" y="1268254"/>
                  </a:cubicBezTo>
                  <a:lnTo>
                    <a:pt x="895976" y="1248346"/>
                  </a:lnTo>
                  <a:cubicBezTo>
                    <a:pt x="919873" y="1265994"/>
                    <a:pt x="953758" y="1269418"/>
                    <a:pt x="977871" y="1284208"/>
                  </a:cubicBezTo>
                  <a:cubicBezTo>
                    <a:pt x="993941" y="1294062"/>
                    <a:pt x="1006437" y="1313306"/>
                    <a:pt x="1025532" y="1317162"/>
                  </a:cubicBezTo>
                  <a:cubicBezTo>
                    <a:pt x="1033426" y="1308736"/>
                    <a:pt x="997680" y="1253713"/>
                    <a:pt x="989354" y="1245570"/>
                  </a:cubicBezTo>
                  <a:cubicBezTo>
                    <a:pt x="967684" y="1224382"/>
                    <a:pt x="920338" y="1202047"/>
                    <a:pt x="889645" y="1204872"/>
                  </a:cubicBezTo>
                  <a:lnTo>
                    <a:pt x="887850" y="1177701"/>
                  </a:lnTo>
                  <a:cubicBezTo>
                    <a:pt x="905166" y="1181789"/>
                    <a:pt x="923612" y="1178200"/>
                    <a:pt x="941261" y="1179529"/>
                  </a:cubicBezTo>
                  <a:cubicBezTo>
                    <a:pt x="964111" y="1181241"/>
                    <a:pt x="986346" y="1190149"/>
                    <a:pt x="1005440" y="1202313"/>
                  </a:cubicBezTo>
                  <a:lnTo>
                    <a:pt x="1023721" y="1217535"/>
                  </a:lnTo>
                  <a:cubicBezTo>
                    <a:pt x="1021344" y="1198258"/>
                    <a:pt x="1002349" y="1180859"/>
                    <a:pt x="987343" y="1169691"/>
                  </a:cubicBezTo>
                  <a:cubicBezTo>
                    <a:pt x="956815" y="1146991"/>
                    <a:pt x="925274" y="1137685"/>
                    <a:pt x="887866" y="1150514"/>
                  </a:cubicBezTo>
                  <a:lnTo>
                    <a:pt x="880621" y="1046334"/>
                  </a:lnTo>
                  <a:cubicBezTo>
                    <a:pt x="884177" y="946142"/>
                    <a:pt x="850891" y="846533"/>
                    <a:pt x="923130" y="764671"/>
                  </a:cubicBezTo>
                  <a:cubicBezTo>
                    <a:pt x="925341" y="762162"/>
                    <a:pt x="926670" y="761381"/>
                    <a:pt x="925889" y="757426"/>
                  </a:cubicBezTo>
                  <a:cubicBezTo>
                    <a:pt x="906878" y="761414"/>
                    <a:pt x="892785" y="777401"/>
                    <a:pt x="882366" y="792689"/>
                  </a:cubicBezTo>
                  <a:cubicBezTo>
                    <a:pt x="819997" y="884156"/>
                    <a:pt x="826960" y="1085354"/>
                    <a:pt x="839158" y="1192874"/>
                  </a:cubicBezTo>
                  <a:cubicBezTo>
                    <a:pt x="841152" y="1210439"/>
                    <a:pt x="844742" y="1236779"/>
                    <a:pt x="849162" y="1253514"/>
                  </a:cubicBezTo>
                  <a:cubicBezTo>
                    <a:pt x="851023" y="1260560"/>
                    <a:pt x="857255" y="1269318"/>
                    <a:pt x="858020" y="1273589"/>
                  </a:cubicBezTo>
                  <a:cubicBezTo>
                    <a:pt x="858552" y="1276514"/>
                    <a:pt x="855162" y="1279239"/>
                    <a:pt x="855278" y="1283493"/>
                  </a:cubicBezTo>
                  <a:cubicBezTo>
                    <a:pt x="855727" y="1299098"/>
                    <a:pt x="869370" y="1292733"/>
                    <a:pt x="845573" y="1306642"/>
                  </a:cubicBezTo>
                  <a:cubicBezTo>
                    <a:pt x="810159" y="1327349"/>
                    <a:pt x="695011" y="1368496"/>
                    <a:pt x="654978" y="1373332"/>
                  </a:cubicBezTo>
                  <a:cubicBezTo>
                    <a:pt x="641600" y="1374943"/>
                    <a:pt x="596897" y="1380128"/>
                    <a:pt x="586295" y="1378716"/>
                  </a:cubicBezTo>
                  <a:cubicBezTo>
                    <a:pt x="573349" y="1377004"/>
                    <a:pt x="532019" y="1353190"/>
                    <a:pt x="515019" y="1346626"/>
                  </a:cubicBezTo>
                  <a:cubicBezTo>
                    <a:pt x="448529" y="1320967"/>
                    <a:pt x="384881" y="1314952"/>
                    <a:pt x="328894" y="1266410"/>
                  </a:cubicBezTo>
                  <a:cubicBezTo>
                    <a:pt x="315018" y="1254378"/>
                    <a:pt x="303203" y="1236198"/>
                    <a:pt x="289925" y="1225662"/>
                  </a:cubicBezTo>
                  <a:cubicBezTo>
                    <a:pt x="286501" y="1222936"/>
                    <a:pt x="277262" y="1219247"/>
                    <a:pt x="276198" y="1217569"/>
                  </a:cubicBezTo>
                  <a:cubicBezTo>
                    <a:pt x="274154" y="1214328"/>
                    <a:pt x="286335" y="1152159"/>
                    <a:pt x="287764" y="1142072"/>
                  </a:cubicBezTo>
                  <a:cubicBezTo>
                    <a:pt x="299314" y="1060526"/>
                    <a:pt x="303618" y="979878"/>
                    <a:pt x="302488" y="897883"/>
                  </a:cubicBezTo>
                  <a:cubicBezTo>
                    <a:pt x="301840" y="851252"/>
                    <a:pt x="302820" y="774659"/>
                    <a:pt x="280602" y="733179"/>
                  </a:cubicBezTo>
                  <a:cubicBezTo>
                    <a:pt x="272725" y="718489"/>
                    <a:pt x="252650" y="717874"/>
                    <a:pt x="251686" y="738364"/>
                  </a:cubicBezTo>
                  <a:cubicBezTo>
                    <a:pt x="250340" y="766599"/>
                    <a:pt x="260361" y="808012"/>
                    <a:pt x="262687" y="838057"/>
                  </a:cubicBezTo>
                  <a:cubicBezTo>
                    <a:pt x="269235" y="922578"/>
                    <a:pt x="268703" y="1021706"/>
                    <a:pt x="260909" y="1106176"/>
                  </a:cubicBezTo>
                  <a:cubicBezTo>
                    <a:pt x="260660" y="1108952"/>
                    <a:pt x="259845" y="1111577"/>
                    <a:pt x="258932" y="1114153"/>
                  </a:cubicBezTo>
                  <a:cubicBezTo>
                    <a:pt x="193771" y="1099845"/>
                    <a:pt x="118906" y="1118108"/>
                    <a:pt x="68819" y="1162280"/>
                  </a:cubicBezTo>
                  <a:cubicBezTo>
                    <a:pt x="58399" y="1171470"/>
                    <a:pt x="49957" y="1182720"/>
                    <a:pt x="39870" y="1192193"/>
                  </a:cubicBezTo>
                  <a:cubicBezTo>
                    <a:pt x="43642" y="1146093"/>
                    <a:pt x="45553" y="1099778"/>
                    <a:pt x="48927" y="1053613"/>
                  </a:cubicBezTo>
                  <a:cubicBezTo>
                    <a:pt x="50555" y="1031294"/>
                    <a:pt x="54494" y="1008860"/>
                    <a:pt x="56139" y="986542"/>
                  </a:cubicBezTo>
                  <a:cubicBezTo>
                    <a:pt x="63185" y="891219"/>
                    <a:pt x="60609" y="774293"/>
                    <a:pt x="96953" y="684953"/>
                  </a:cubicBezTo>
                  <a:cubicBezTo>
                    <a:pt x="129625" y="604670"/>
                    <a:pt x="259912" y="606764"/>
                    <a:pt x="324873" y="568625"/>
                  </a:cubicBezTo>
                  <a:cubicBezTo>
                    <a:pt x="329194" y="566083"/>
                    <a:pt x="342189" y="554533"/>
                    <a:pt x="343352" y="554533"/>
                  </a:cubicBezTo>
                  <a:cubicBezTo>
                    <a:pt x="344000" y="554533"/>
                    <a:pt x="350033" y="560350"/>
                    <a:pt x="353872" y="562078"/>
                  </a:cubicBezTo>
                  <a:cubicBezTo>
                    <a:pt x="373382" y="570852"/>
                    <a:pt x="400353" y="568011"/>
                    <a:pt x="420328" y="561729"/>
                  </a:cubicBezTo>
                  <a:cubicBezTo>
                    <a:pt x="404208" y="594600"/>
                    <a:pt x="412983" y="617583"/>
                    <a:pt x="434902" y="644106"/>
                  </a:cubicBezTo>
                  <a:cubicBezTo>
                    <a:pt x="520586" y="747820"/>
                    <a:pt x="654413" y="699079"/>
                    <a:pt x="707625" y="590794"/>
                  </a:cubicBezTo>
                  <a:cubicBezTo>
                    <a:pt x="713325" y="579195"/>
                    <a:pt x="720620" y="562261"/>
                    <a:pt x="712078" y="550877"/>
                  </a:cubicBezTo>
                  <a:cubicBezTo>
                    <a:pt x="751663" y="551077"/>
                    <a:pt x="788506" y="560233"/>
                    <a:pt x="825847" y="572082"/>
                  </a:cubicBezTo>
                  <a:cubicBezTo>
                    <a:pt x="867093" y="585177"/>
                    <a:pt x="977073" y="621970"/>
                    <a:pt x="1002931" y="652282"/>
                  </a:cubicBezTo>
                  <a:cubicBezTo>
                    <a:pt x="1027510" y="681131"/>
                    <a:pt x="1027011" y="739594"/>
                    <a:pt x="1033060" y="776138"/>
                  </a:cubicBezTo>
                  <a:cubicBezTo>
                    <a:pt x="1040871" y="823300"/>
                    <a:pt x="1052902" y="870147"/>
                    <a:pt x="1058154" y="917725"/>
                  </a:cubicBezTo>
                  <a:cubicBezTo>
                    <a:pt x="1066180" y="990364"/>
                    <a:pt x="1065781" y="1065694"/>
                    <a:pt x="1067161" y="1138798"/>
                  </a:cubicBezTo>
                  <a:cubicBezTo>
                    <a:pt x="1068091" y="1187971"/>
                    <a:pt x="1074556" y="1253796"/>
                    <a:pt x="1066995" y="1301524"/>
                  </a:cubicBezTo>
                  <a:cubicBezTo>
                    <a:pt x="1061311" y="1337403"/>
                    <a:pt x="1038162" y="1352941"/>
                    <a:pt x="1008399" y="1369725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 dirty="0"/>
            </a:p>
          </p:txBody>
        </p:sp>
        <p:sp>
          <p:nvSpPr>
            <p:cNvPr id="10" name="Freeform: Shape 1256">
              <a:extLst>
                <a:ext uri="{FF2B5EF4-FFF2-40B4-BE49-F238E27FC236}">
                  <a16:creationId xmlns:a16="http://schemas.microsoft.com/office/drawing/2014/main" id="{3CEFAAA1-7B7F-5373-2991-1C47B2D891BF}"/>
                </a:ext>
              </a:extLst>
            </p:cNvPr>
            <p:cNvSpPr/>
            <p:nvPr/>
          </p:nvSpPr>
          <p:spPr>
            <a:xfrm>
              <a:off x="3384759" y="-2350190"/>
              <a:ext cx="966269" cy="1560246"/>
            </a:xfrm>
            <a:custGeom>
              <a:avLst/>
              <a:gdLst>
                <a:gd name="connsiteX0" fmla="*/ 940540 w 966269"/>
                <a:gd name="connsiteY0" fmla="*/ 1390209 h 1560246"/>
                <a:gd name="connsiteX1" fmla="*/ 884087 w 966269"/>
                <a:gd name="connsiteY1" fmla="*/ 1327126 h 1560246"/>
                <a:gd name="connsiteX2" fmla="*/ 905708 w 966269"/>
                <a:gd name="connsiteY2" fmla="*/ 1307217 h 1560246"/>
                <a:gd name="connsiteX3" fmla="*/ 921811 w 966269"/>
                <a:gd name="connsiteY3" fmla="*/ 1297844 h 1560246"/>
                <a:gd name="connsiteX4" fmla="*/ 931100 w 966269"/>
                <a:gd name="connsiteY4" fmla="*/ 1066335 h 1560246"/>
                <a:gd name="connsiteX5" fmla="*/ 922093 w 966269"/>
                <a:gd name="connsiteY5" fmla="*/ 843451 h 1560246"/>
                <a:gd name="connsiteX6" fmla="*/ 846065 w 966269"/>
                <a:gd name="connsiteY6" fmla="*/ 653172 h 1560246"/>
                <a:gd name="connsiteX7" fmla="*/ 632786 w 966269"/>
                <a:gd name="connsiteY7" fmla="*/ 563882 h 1560246"/>
                <a:gd name="connsiteX8" fmla="*/ 601427 w 966269"/>
                <a:gd name="connsiteY8" fmla="*/ 529997 h 1560246"/>
                <a:gd name="connsiteX9" fmla="*/ 603222 w 966269"/>
                <a:gd name="connsiteY9" fmla="*/ 528186 h 1560246"/>
                <a:gd name="connsiteX10" fmla="*/ 681461 w 966269"/>
                <a:gd name="connsiteY10" fmla="*/ 474210 h 1560246"/>
                <a:gd name="connsiteX11" fmla="*/ 659708 w 966269"/>
                <a:gd name="connsiteY11" fmla="*/ 178272 h 1560246"/>
                <a:gd name="connsiteX12" fmla="*/ 635794 w 966269"/>
                <a:gd name="connsiteY12" fmla="*/ 144155 h 1560246"/>
                <a:gd name="connsiteX13" fmla="*/ 623181 w 966269"/>
                <a:gd name="connsiteY13" fmla="*/ 160457 h 1560246"/>
                <a:gd name="connsiteX14" fmla="*/ 655204 w 966269"/>
                <a:gd name="connsiteY14" fmla="*/ 284230 h 1560246"/>
                <a:gd name="connsiteX15" fmla="*/ 640214 w 966269"/>
                <a:gd name="connsiteY15" fmla="*/ 454700 h 1560246"/>
                <a:gd name="connsiteX16" fmla="*/ 613243 w 966269"/>
                <a:gd name="connsiteY16" fmla="*/ 474825 h 1560246"/>
                <a:gd name="connsiteX17" fmla="*/ 481444 w 966269"/>
                <a:gd name="connsiteY17" fmla="*/ 456146 h 1560246"/>
                <a:gd name="connsiteX18" fmla="*/ 418427 w 966269"/>
                <a:gd name="connsiteY18" fmla="*/ 433113 h 1560246"/>
                <a:gd name="connsiteX19" fmla="*/ 441959 w 966269"/>
                <a:gd name="connsiteY19" fmla="*/ 459353 h 1560246"/>
                <a:gd name="connsiteX20" fmla="*/ 405747 w 966269"/>
                <a:gd name="connsiteY20" fmla="*/ 516437 h 1560246"/>
                <a:gd name="connsiteX21" fmla="*/ 407625 w 966269"/>
                <a:gd name="connsiteY21" fmla="*/ 470155 h 1560246"/>
                <a:gd name="connsiteX22" fmla="*/ 403105 w 966269"/>
                <a:gd name="connsiteY22" fmla="*/ 440242 h 1560246"/>
                <a:gd name="connsiteX23" fmla="*/ 385157 w 966269"/>
                <a:gd name="connsiteY23" fmla="*/ 449681 h 1560246"/>
                <a:gd name="connsiteX24" fmla="*/ 378012 w 966269"/>
                <a:gd name="connsiteY24" fmla="*/ 511385 h 1560246"/>
                <a:gd name="connsiteX25" fmla="*/ 365847 w 966269"/>
                <a:gd name="connsiteY25" fmla="*/ 561738 h 1560246"/>
                <a:gd name="connsiteX26" fmla="*/ 188281 w 966269"/>
                <a:gd name="connsiteY26" fmla="*/ 539968 h 1560246"/>
                <a:gd name="connsiteX27" fmla="*/ 236274 w 966269"/>
                <a:gd name="connsiteY27" fmla="*/ 337076 h 1560246"/>
                <a:gd name="connsiteX28" fmla="*/ 326860 w 966269"/>
                <a:gd name="connsiteY28" fmla="*/ 143224 h 1560246"/>
                <a:gd name="connsiteX29" fmla="*/ 622981 w 966269"/>
                <a:gd name="connsiteY29" fmla="*/ 70037 h 1560246"/>
                <a:gd name="connsiteX30" fmla="*/ 646695 w 966269"/>
                <a:gd name="connsiteY30" fmla="*/ 114258 h 1560246"/>
                <a:gd name="connsiteX31" fmla="*/ 658843 w 966269"/>
                <a:gd name="connsiteY31" fmla="*/ 92937 h 1560246"/>
                <a:gd name="connsiteX32" fmla="*/ 591456 w 966269"/>
                <a:gd name="connsiteY32" fmla="*/ 9164 h 1560246"/>
                <a:gd name="connsiteX33" fmla="*/ 305988 w 966269"/>
                <a:gd name="connsiteY33" fmla="*/ 102459 h 1560246"/>
                <a:gd name="connsiteX34" fmla="*/ 206893 w 966269"/>
                <a:gd name="connsiteY34" fmla="*/ 304105 h 1560246"/>
                <a:gd name="connsiteX35" fmla="*/ 164267 w 966269"/>
                <a:gd name="connsiteY35" fmla="*/ 506067 h 1560246"/>
                <a:gd name="connsiteX36" fmla="*/ 166694 w 966269"/>
                <a:gd name="connsiteY36" fmla="*/ 569715 h 1560246"/>
                <a:gd name="connsiteX37" fmla="*/ 213607 w 966269"/>
                <a:gd name="connsiteY37" fmla="*/ 581647 h 1560246"/>
                <a:gd name="connsiteX38" fmla="*/ 123985 w 966269"/>
                <a:gd name="connsiteY38" fmla="*/ 617958 h 1560246"/>
                <a:gd name="connsiteX39" fmla="*/ 13074 w 966269"/>
                <a:gd name="connsiteY39" fmla="*/ 827730 h 1560246"/>
                <a:gd name="connsiteX40" fmla="*/ 40561 w 966269"/>
                <a:gd name="connsiteY40" fmla="*/ 1284599 h 1560246"/>
                <a:gd name="connsiteX41" fmla="*/ 61351 w 966269"/>
                <a:gd name="connsiteY41" fmla="*/ 1323536 h 1560246"/>
                <a:gd name="connsiteX42" fmla="*/ 5264 w 966269"/>
                <a:gd name="connsiteY42" fmla="*/ 1457612 h 1560246"/>
                <a:gd name="connsiteX43" fmla="*/ 5713 w 966269"/>
                <a:gd name="connsiteY43" fmla="*/ 1542282 h 1560246"/>
                <a:gd name="connsiteX44" fmla="*/ 30391 w 966269"/>
                <a:gd name="connsiteY44" fmla="*/ 1518983 h 1560246"/>
                <a:gd name="connsiteX45" fmla="*/ 41990 w 966269"/>
                <a:gd name="connsiteY45" fmla="*/ 1398335 h 1560246"/>
                <a:gd name="connsiteX46" fmla="*/ 75243 w 966269"/>
                <a:gd name="connsiteY46" fmla="*/ 1333756 h 1560246"/>
                <a:gd name="connsiteX47" fmla="*/ 174670 w 966269"/>
                <a:gd name="connsiteY47" fmla="*/ 1357039 h 1560246"/>
                <a:gd name="connsiteX48" fmla="*/ 301268 w 966269"/>
                <a:gd name="connsiteY48" fmla="*/ 1355460 h 1560246"/>
                <a:gd name="connsiteX49" fmla="*/ 452411 w 966269"/>
                <a:gd name="connsiteY49" fmla="*/ 1389112 h 1560246"/>
                <a:gd name="connsiteX50" fmla="*/ 470991 w 966269"/>
                <a:gd name="connsiteY50" fmla="*/ 1390724 h 1560246"/>
                <a:gd name="connsiteX51" fmla="*/ 481776 w 966269"/>
                <a:gd name="connsiteY51" fmla="*/ 1397803 h 1560246"/>
                <a:gd name="connsiteX52" fmla="*/ 463114 w 966269"/>
                <a:gd name="connsiteY52" fmla="*/ 1420121 h 1560246"/>
                <a:gd name="connsiteX53" fmla="*/ 546271 w 966269"/>
                <a:gd name="connsiteY53" fmla="*/ 1426037 h 1560246"/>
                <a:gd name="connsiteX54" fmla="*/ 589246 w 966269"/>
                <a:gd name="connsiteY54" fmla="*/ 1427334 h 1560246"/>
                <a:gd name="connsiteX55" fmla="*/ 608656 w 966269"/>
                <a:gd name="connsiteY55" fmla="*/ 1405082 h 1560246"/>
                <a:gd name="connsiteX56" fmla="*/ 643040 w 966269"/>
                <a:gd name="connsiteY56" fmla="*/ 1395975 h 1560246"/>
                <a:gd name="connsiteX57" fmla="*/ 750892 w 966269"/>
                <a:gd name="connsiteY57" fmla="*/ 1353449 h 1560246"/>
                <a:gd name="connsiteX58" fmla="*/ 832986 w 966269"/>
                <a:gd name="connsiteY58" fmla="*/ 1346752 h 1560246"/>
                <a:gd name="connsiteX59" fmla="*/ 866456 w 966269"/>
                <a:gd name="connsiteY59" fmla="*/ 1337429 h 1560246"/>
                <a:gd name="connsiteX60" fmla="*/ 872288 w 966269"/>
                <a:gd name="connsiteY60" fmla="*/ 1340753 h 1560246"/>
                <a:gd name="connsiteX61" fmla="*/ 935820 w 966269"/>
                <a:gd name="connsiteY61" fmla="*/ 1550774 h 1560246"/>
                <a:gd name="connsiteX62" fmla="*/ 956094 w 966269"/>
                <a:gd name="connsiteY62" fmla="*/ 1554979 h 1560246"/>
                <a:gd name="connsiteX63" fmla="*/ 940556 w 966269"/>
                <a:gd name="connsiteY63" fmla="*/ 1390242 h 1560246"/>
                <a:gd name="connsiteX64" fmla="*/ 396209 w 966269"/>
                <a:gd name="connsiteY64" fmla="*/ 576695 h 1560246"/>
                <a:gd name="connsiteX65" fmla="*/ 397471 w 966269"/>
                <a:gd name="connsiteY65" fmla="*/ 559844 h 1560246"/>
                <a:gd name="connsiteX66" fmla="*/ 416466 w 966269"/>
                <a:gd name="connsiteY66" fmla="*/ 549840 h 1560246"/>
                <a:gd name="connsiteX67" fmla="*/ 450135 w 966269"/>
                <a:gd name="connsiteY67" fmla="*/ 465701 h 1560246"/>
                <a:gd name="connsiteX68" fmla="*/ 583197 w 966269"/>
                <a:gd name="connsiteY68" fmla="*/ 523749 h 1560246"/>
                <a:gd name="connsiteX69" fmla="*/ 587800 w 966269"/>
                <a:gd name="connsiteY69" fmla="*/ 558099 h 1560246"/>
                <a:gd name="connsiteX70" fmla="*/ 599201 w 966269"/>
                <a:gd name="connsiteY70" fmla="*/ 582245 h 1560246"/>
                <a:gd name="connsiteX71" fmla="*/ 567011 w 966269"/>
                <a:gd name="connsiteY71" fmla="*/ 624273 h 1560246"/>
                <a:gd name="connsiteX72" fmla="*/ 502565 w 966269"/>
                <a:gd name="connsiteY72" fmla="*/ 654186 h 1560246"/>
                <a:gd name="connsiteX73" fmla="*/ 378527 w 966269"/>
                <a:gd name="connsiteY73" fmla="*/ 602470 h 1560246"/>
                <a:gd name="connsiteX74" fmla="*/ 396209 w 966269"/>
                <a:gd name="connsiteY74" fmla="*/ 576678 h 1560246"/>
                <a:gd name="connsiteX75" fmla="*/ 355992 w 966269"/>
                <a:gd name="connsiteY75" fmla="*/ 603267 h 1560246"/>
                <a:gd name="connsiteX76" fmla="*/ 381202 w 966269"/>
                <a:gd name="connsiteY76" fmla="*/ 634227 h 1560246"/>
                <a:gd name="connsiteX77" fmla="*/ 456849 w 966269"/>
                <a:gd name="connsiteY77" fmla="*/ 683583 h 1560246"/>
                <a:gd name="connsiteX78" fmla="*/ 545706 w 966269"/>
                <a:gd name="connsiteY78" fmla="*/ 686325 h 1560246"/>
                <a:gd name="connsiteX79" fmla="*/ 623147 w 966269"/>
                <a:gd name="connsiteY79" fmla="*/ 599778 h 1560246"/>
                <a:gd name="connsiteX80" fmla="*/ 639417 w 966269"/>
                <a:gd name="connsiteY80" fmla="*/ 607056 h 1560246"/>
                <a:gd name="connsiteX81" fmla="*/ 550027 w 966269"/>
                <a:gd name="connsiteY81" fmla="*/ 703359 h 1560246"/>
                <a:gd name="connsiteX82" fmla="*/ 490766 w 966269"/>
                <a:gd name="connsiteY82" fmla="*/ 713081 h 1560246"/>
                <a:gd name="connsiteX83" fmla="*/ 344060 w 966269"/>
                <a:gd name="connsiteY83" fmla="*/ 601622 h 1560246"/>
                <a:gd name="connsiteX84" fmla="*/ 355976 w 966269"/>
                <a:gd name="connsiteY84" fmla="*/ 603284 h 1560246"/>
                <a:gd name="connsiteX85" fmla="*/ 451996 w 966269"/>
                <a:gd name="connsiteY85" fmla="*/ 1329751 h 1560246"/>
                <a:gd name="connsiteX86" fmla="*/ 460039 w 966269"/>
                <a:gd name="connsiteY86" fmla="*/ 1335268 h 1560246"/>
                <a:gd name="connsiteX87" fmla="*/ 428282 w 966269"/>
                <a:gd name="connsiteY87" fmla="*/ 1358883 h 1560246"/>
                <a:gd name="connsiteX88" fmla="*/ 357654 w 966269"/>
                <a:gd name="connsiteY88" fmla="*/ 1329884 h 1560246"/>
                <a:gd name="connsiteX89" fmla="*/ 353067 w 966269"/>
                <a:gd name="connsiteY89" fmla="*/ 1279963 h 1560246"/>
                <a:gd name="connsiteX90" fmla="*/ 362340 w 966269"/>
                <a:gd name="connsiteY90" fmla="*/ 1233083 h 1560246"/>
                <a:gd name="connsiteX91" fmla="*/ 379407 w 966269"/>
                <a:gd name="connsiteY91" fmla="*/ 1230225 h 1560246"/>
                <a:gd name="connsiteX92" fmla="*/ 429744 w 966269"/>
                <a:gd name="connsiteY92" fmla="*/ 1223378 h 1560246"/>
                <a:gd name="connsiteX93" fmla="*/ 472270 w 966269"/>
                <a:gd name="connsiteY93" fmla="*/ 1242472 h 1560246"/>
                <a:gd name="connsiteX94" fmla="*/ 493575 w 966269"/>
                <a:gd name="connsiteY94" fmla="*/ 1248338 h 1560246"/>
                <a:gd name="connsiteX95" fmla="*/ 523471 w 966269"/>
                <a:gd name="connsiteY95" fmla="*/ 1248338 h 1560246"/>
                <a:gd name="connsiteX96" fmla="*/ 517140 w 966269"/>
                <a:gd name="connsiteY96" fmla="*/ 1250150 h 1560246"/>
                <a:gd name="connsiteX97" fmla="*/ 440629 w 966269"/>
                <a:gd name="connsiteY97" fmla="*/ 1254304 h 1560246"/>
                <a:gd name="connsiteX98" fmla="*/ 431373 w 966269"/>
                <a:gd name="connsiteY98" fmla="*/ 1271438 h 1560246"/>
                <a:gd name="connsiteX99" fmla="*/ 453924 w 966269"/>
                <a:gd name="connsiteY99" fmla="*/ 1306087 h 1560246"/>
                <a:gd name="connsiteX100" fmla="*/ 463662 w 966269"/>
                <a:gd name="connsiteY100" fmla="*/ 1309909 h 1560246"/>
                <a:gd name="connsiteX101" fmla="*/ 447243 w 966269"/>
                <a:gd name="connsiteY101" fmla="*/ 1316291 h 1560246"/>
                <a:gd name="connsiteX102" fmla="*/ 451979 w 966269"/>
                <a:gd name="connsiteY102" fmla="*/ 1329768 h 1560246"/>
                <a:gd name="connsiteX103" fmla="*/ 528905 w 966269"/>
                <a:gd name="connsiteY103" fmla="*/ 1251944 h 1560246"/>
                <a:gd name="connsiteX104" fmla="*/ 535237 w 966269"/>
                <a:gd name="connsiteY104" fmla="*/ 1250133 h 1560246"/>
                <a:gd name="connsiteX105" fmla="*/ 564252 w 966269"/>
                <a:gd name="connsiteY105" fmla="*/ 1248687 h 1560246"/>
                <a:gd name="connsiteX106" fmla="*/ 596891 w 966269"/>
                <a:gd name="connsiteY106" fmla="*/ 1250133 h 1560246"/>
                <a:gd name="connsiteX107" fmla="*/ 603206 w 966269"/>
                <a:gd name="connsiteY107" fmla="*/ 1251944 h 1560246"/>
                <a:gd name="connsiteX108" fmla="*/ 528922 w 966269"/>
                <a:gd name="connsiteY108" fmla="*/ 1251944 h 1560246"/>
                <a:gd name="connsiteX109" fmla="*/ 559699 w 966269"/>
                <a:gd name="connsiteY109" fmla="*/ 1286394 h 1560246"/>
                <a:gd name="connsiteX110" fmla="*/ 544327 w 966269"/>
                <a:gd name="connsiteY110" fmla="*/ 1288172 h 1560246"/>
                <a:gd name="connsiteX111" fmla="*/ 528922 w 966269"/>
                <a:gd name="connsiteY111" fmla="*/ 1284583 h 1560246"/>
                <a:gd name="connsiteX112" fmla="*/ 559699 w 966269"/>
                <a:gd name="connsiteY112" fmla="*/ 1286394 h 1560246"/>
                <a:gd name="connsiteX113" fmla="*/ 587368 w 966269"/>
                <a:gd name="connsiteY113" fmla="*/ 1324849 h 1560246"/>
                <a:gd name="connsiteX114" fmla="*/ 597771 w 966269"/>
                <a:gd name="connsiteY114" fmla="*/ 1331646 h 1560246"/>
                <a:gd name="connsiteX115" fmla="*/ 470941 w 966269"/>
                <a:gd name="connsiteY115" fmla="*/ 1309942 h 1560246"/>
                <a:gd name="connsiteX116" fmla="*/ 587368 w 966269"/>
                <a:gd name="connsiteY116" fmla="*/ 1324849 h 1560246"/>
                <a:gd name="connsiteX117" fmla="*/ 487243 w 966269"/>
                <a:gd name="connsiteY117" fmla="*/ 1414089 h 1560246"/>
                <a:gd name="connsiteX118" fmla="*/ 510791 w 966269"/>
                <a:gd name="connsiteY118" fmla="*/ 1414970 h 1560246"/>
                <a:gd name="connsiteX119" fmla="*/ 487243 w 966269"/>
                <a:gd name="connsiteY119" fmla="*/ 1414089 h 1560246"/>
                <a:gd name="connsiteX120" fmla="*/ 489935 w 966269"/>
                <a:gd name="connsiteY120" fmla="*/ 1357005 h 1560246"/>
                <a:gd name="connsiteX121" fmla="*/ 465490 w 966269"/>
                <a:gd name="connsiteY121" fmla="*/ 1357005 h 1560246"/>
                <a:gd name="connsiteX122" fmla="*/ 516209 w 966269"/>
                <a:gd name="connsiteY122" fmla="*/ 1351621 h 1560246"/>
                <a:gd name="connsiteX123" fmla="*/ 489919 w 966269"/>
                <a:gd name="connsiteY123" fmla="*/ 1357005 h 1560246"/>
                <a:gd name="connsiteX124" fmla="*/ 530717 w 966269"/>
                <a:gd name="connsiteY124" fmla="*/ 1386918 h 1560246"/>
                <a:gd name="connsiteX125" fmla="*/ 521660 w 966269"/>
                <a:gd name="connsiteY125" fmla="*/ 1382398 h 1560246"/>
                <a:gd name="connsiteX126" fmla="*/ 557888 w 966269"/>
                <a:gd name="connsiteY126" fmla="*/ 1393233 h 1560246"/>
                <a:gd name="connsiteX127" fmla="*/ 530717 w 966269"/>
                <a:gd name="connsiteY127" fmla="*/ 1386918 h 1560246"/>
                <a:gd name="connsiteX128" fmla="*/ 598652 w 966269"/>
                <a:gd name="connsiteY128" fmla="*/ 1387284 h 1560246"/>
                <a:gd name="connsiteX129" fmla="*/ 566978 w 966269"/>
                <a:gd name="connsiteY129" fmla="*/ 1368804 h 1560246"/>
                <a:gd name="connsiteX130" fmla="*/ 582748 w 966269"/>
                <a:gd name="connsiteY130" fmla="*/ 1359215 h 1560246"/>
                <a:gd name="connsiteX131" fmla="*/ 615752 w 966269"/>
                <a:gd name="connsiteY131" fmla="*/ 1354180 h 1560246"/>
                <a:gd name="connsiteX132" fmla="*/ 617531 w 966269"/>
                <a:gd name="connsiteY132" fmla="*/ 1311006 h 1560246"/>
                <a:gd name="connsiteX133" fmla="*/ 583264 w 966269"/>
                <a:gd name="connsiteY133" fmla="*/ 1284583 h 1560246"/>
                <a:gd name="connsiteX134" fmla="*/ 635811 w 966269"/>
                <a:gd name="connsiteY134" fmla="*/ 1267350 h 1560246"/>
                <a:gd name="connsiteX135" fmla="*/ 618411 w 966269"/>
                <a:gd name="connsiteY135" fmla="*/ 1224973 h 1560246"/>
                <a:gd name="connsiteX136" fmla="*/ 502615 w 966269"/>
                <a:gd name="connsiteY136" fmla="*/ 1217561 h 1560246"/>
                <a:gd name="connsiteX137" fmla="*/ 494489 w 966269"/>
                <a:gd name="connsiteY137" fmla="*/ 1214836 h 1560246"/>
                <a:gd name="connsiteX138" fmla="*/ 528091 w 966269"/>
                <a:gd name="connsiteY138" fmla="*/ 1206610 h 1560246"/>
                <a:gd name="connsiteX139" fmla="*/ 625773 w 966269"/>
                <a:gd name="connsiteY139" fmla="*/ 1215816 h 1560246"/>
                <a:gd name="connsiteX140" fmla="*/ 664627 w 966269"/>
                <a:gd name="connsiteY140" fmla="*/ 1215933 h 1560246"/>
                <a:gd name="connsiteX141" fmla="*/ 675379 w 966269"/>
                <a:gd name="connsiteY141" fmla="*/ 1271305 h 1560246"/>
                <a:gd name="connsiteX142" fmla="*/ 690003 w 966269"/>
                <a:gd name="connsiteY142" fmla="*/ 1343495 h 1560246"/>
                <a:gd name="connsiteX143" fmla="*/ 598652 w 966269"/>
                <a:gd name="connsiteY143" fmla="*/ 1387317 h 1560246"/>
                <a:gd name="connsiteX144" fmla="*/ 787087 w 966269"/>
                <a:gd name="connsiteY144" fmla="*/ 1320761 h 1560246"/>
                <a:gd name="connsiteX145" fmla="*/ 719184 w 966269"/>
                <a:gd name="connsiteY145" fmla="*/ 1328023 h 1560246"/>
                <a:gd name="connsiteX146" fmla="*/ 695620 w 966269"/>
                <a:gd name="connsiteY146" fmla="*/ 1212094 h 1560246"/>
                <a:gd name="connsiteX147" fmla="*/ 734024 w 966269"/>
                <a:gd name="connsiteY147" fmla="*/ 1202472 h 1560246"/>
                <a:gd name="connsiteX148" fmla="*/ 751740 w 966269"/>
                <a:gd name="connsiteY148" fmla="*/ 1198450 h 1560246"/>
                <a:gd name="connsiteX149" fmla="*/ 774224 w 966269"/>
                <a:gd name="connsiteY149" fmla="*/ 1195974 h 1560246"/>
                <a:gd name="connsiteX150" fmla="*/ 819741 w 966269"/>
                <a:gd name="connsiteY150" fmla="*/ 1220420 h 1560246"/>
                <a:gd name="connsiteX151" fmla="*/ 832920 w 966269"/>
                <a:gd name="connsiteY151" fmla="*/ 1189809 h 1560246"/>
                <a:gd name="connsiteX152" fmla="*/ 777149 w 966269"/>
                <a:gd name="connsiteY152" fmla="*/ 1170415 h 1560246"/>
                <a:gd name="connsiteX153" fmla="*/ 766846 w 966269"/>
                <a:gd name="connsiteY153" fmla="*/ 1123635 h 1560246"/>
                <a:gd name="connsiteX154" fmla="*/ 759899 w 966269"/>
                <a:gd name="connsiteY154" fmla="*/ 1075226 h 1560246"/>
                <a:gd name="connsiteX155" fmla="*/ 767194 w 966269"/>
                <a:gd name="connsiteY155" fmla="*/ 1054486 h 1560246"/>
                <a:gd name="connsiteX156" fmla="*/ 735088 w 966269"/>
                <a:gd name="connsiteY156" fmla="*/ 885412 h 1560246"/>
                <a:gd name="connsiteX157" fmla="*/ 733642 w 966269"/>
                <a:gd name="connsiteY157" fmla="*/ 878748 h 1560246"/>
                <a:gd name="connsiteX158" fmla="*/ 729970 w 966269"/>
                <a:gd name="connsiteY158" fmla="*/ 894220 h 1560246"/>
                <a:gd name="connsiteX159" fmla="*/ 737115 w 966269"/>
                <a:gd name="connsiteY159" fmla="*/ 953730 h 1560246"/>
                <a:gd name="connsiteX160" fmla="*/ 726447 w 966269"/>
                <a:gd name="connsiteY160" fmla="*/ 1049966 h 1560246"/>
                <a:gd name="connsiteX161" fmla="*/ 742400 w 966269"/>
                <a:gd name="connsiteY161" fmla="*/ 1160777 h 1560246"/>
                <a:gd name="connsiteX162" fmla="*/ 751839 w 966269"/>
                <a:gd name="connsiteY162" fmla="*/ 1178558 h 1560246"/>
                <a:gd name="connsiteX163" fmla="*/ 751823 w 966269"/>
                <a:gd name="connsiteY163" fmla="*/ 1182231 h 1560246"/>
                <a:gd name="connsiteX164" fmla="*/ 705557 w 966269"/>
                <a:gd name="connsiteY164" fmla="*/ 1188513 h 1560246"/>
                <a:gd name="connsiteX165" fmla="*/ 578744 w 966269"/>
                <a:gd name="connsiteY165" fmla="*/ 1186568 h 1560246"/>
                <a:gd name="connsiteX166" fmla="*/ 558735 w 966269"/>
                <a:gd name="connsiteY166" fmla="*/ 1189477 h 1560246"/>
                <a:gd name="connsiteX167" fmla="*/ 540272 w 966269"/>
                <a:gd name="connsiteY167" fmla="*/ 1181716 h 1560246"/>
                <a:gd name="connsiteX168" fmla="*/ 468199 w 966269"/>
                <a:gd name="connsiteY168" fmla="*/ 1188513 h 1560246"/>
                <a:gd name="connsiteX169" fmla="*/ 287043 w 966269"/>
                <a:gd name="connsiteY169" fmla="*/ 1186701 h 1560246"/>
                <a:gd name="connsiteX170" fmla="*/ 222714 w 966269"/>
                <a:gd name="connsiteY170" fmla="*/ 1175833 h 1560246"/>
                <a:gd name="connsiteX171" fmla="*/ 228231 w 966269"/>
                <a:gd name="connsiteY171" fmla="*/ 1149659 h 1560246"/>
                <a:gd name="connsiteX172" fmla="*/ 224459 w 966269"/>
                <a:gd name="connsiteY172" fmla="*/ 959447 h 1560246"/>
                <a:gd name="connsiteX173" fmla="*/ 222448 w 966269"/>
                <a:gd name="connsiteY173" fmla="*/ 883568 h 1560246"/>
                <a:gd name="connsiteX174" fmla="*/ 210931 w 966269"/>
                <a:gd name="connsiteY174" fmla="*/ 891411 h 1560246"/>
                <a:gd name="connsiteX175" fmla="*/ 202855 w 966269"/>
                <a:gd name="connsiteY175" fmla="*/ 972110 h 1560246"/>
                <a:gd name="connsiteX176" fmla="*/ 199182 w 966269"/>
                <a:gd name="connsiteY176" fmla="*/ 978375 h 1560246"/>
                <a:gd name="connsiteX177" fmla="*/ 167259 w 966269"/>
                <a:gd name="connsiteY177" fmla="*/ 918798 h 1560246"/>
                <a:gd name="connsiteX178" fmla="*/ 114014 w 966269"/>
                <a:gd name="connsiteY178" fmla="*/ 876937 h 1560246"/>
                <a:gd name="connsiteX179" fmla="*/ 139706 w 966269"/>
                <a:gd name="connsiteY179" fmla="*/ 931860 h 1560246"/>
                <a:gd name="connsiteX180" fmla="*/ 199232 w 966269"/>
                <a:gd name="connsiteY180" fmla="*/ 1046393 h 1560246"/>
                <a:gd name="connsiteX181" fmla="*/ 197537 w 966269"/>
                <a:gd name="connsiteY181" fmla="*/ 1145771 h 1560246"/>
                <a:gd name="connsiteX182" fmla="*/ 200994 w 966269"/>
                <a:gd name="connsiteY182" fmla="*/ 1160428 h 1560246"/>
                <a:gd name="connsiteX183" fmla="*/ 158318 w 966269"/>
                <a:gd name="connsiteY183" fmla="*/ 1166726 h 1560246"/>
                <a:gd name="connsiteX184" fmla="*/ 115692 w 966269"/>
                <a:gd name="connsiteY184" fmla="*/ 1203968 h 1560246"/>
                <a:gd name="connsiteX185" fmla="*/ 132593 w 966269"/>
                <a:gd name="connsiteY185" fmla="*/ 1226269 h 1560246"/>
                <a:gd name="connsiteX186" fmla="*/ 196175 w 966269"/>
                <a:gd name="connsiteY186" fmla="*/ 1188828 h 1560246"/>
                <a:gd name="connsiteX187" fmla="*/ 342299 w 966269"/>
                <a:gd name="connsiteY187" fmla="*/ 1232036 h 1560246"/>
                <a:gd name="connsiteX188" fmla="*/ 326927 w 966269"/>
                <a:gd name="connsiteY188" fmla="*/ 1262846 h 1560246"/>
                <a:gd name="connsiteX189" fmla="*/ 316923 w 966269"/>
                <a:gd name="connsiteY189" fmla="*/ 1292709 h 1560246"/>
                <a:gd name="connsiteX190" fmla="*/ 316923 w 966269"/>
                <a:gd name="connsiteY190" fmla="*/ 1319880 h 1560246"/>
                <a:gd name="connsiteX191" fmla="*/ 317804 w 966269"/>
                <a:gd name="connsiteY191" fmla="*/ 1324433 h 1560246"/>
                <a:gd name="connsiteX192" fmla="*/ 297961 w 966269"/>
                <a:gd name="connsiteY192" fmla="*/ 1320711 h 1560246"/>
                <a:gd name="connsiteX193" fmla="*/ 123470 w 966269"/>
                <a:gd name="connsiteY193" fmla="*/ 1310391 h 1560246"/>
                <a:gd name="connsiteX194" fmla="*/ 76224 w 966269"/>
                <a:gd name="connsiteY194" fmla="*/ 1285165 h 1560246"/>
                <a:gd name="connsiteX195" fmla="*/ 45148 w 966269"/>
                <a:gd name="connsiteY195" fmla="*/ 1158633 h 1560246"/>
                <a:gd name="connsiteX196" fmla="*/ 43536 w 966269"/>
                <a:gd name="connsiteY196" fmla="*/ 865387 h 1560246"/>
                <a:gd name="connsiteX197" fmla="*/ 167491 w 966269"/>
                <a:gd name="connsiteY197" fmla="*/ 636055 h 1560246"/>
                <a:gd name="connsiteX198" fmla="*/ 239831 w 966269"/>
                <a:gd name="connsiteY198" fmla="*/ 584206 h 1560246"/>
                <a:gd name="connsiteX199" fmla="*/ 312569 w 966269"/>
                <a:gd name="connsiteY199" fmla="*/ 597783 h 1560246"/>
                <a:gd name="connsiteX200" fmla="*/ 475777 w 966269"/>
                <a:gd name="connsiteY200" fmla="*/ 740767 h 1560246"/>
                <a:gd name="connsiteX201" fmla="*/ 580522 w 966269"/>
                <a:gd name="connsiteY201" fmla="*/ 712034 h 1560246"/>
                <a:gd name="connsiteX202" fmla="*/ 646729 w 966269"/>
                <a:gd name="connsiteY202" fmla="*/ 612441 h 1560246"/>
                <a:gd name="connsiteX203" fmla="*/ 783547 w 966269"/>
                <a:gd name="connsiteY203" fmla="*/ 657709 h 1560246"/>
                <a:gd name="connsiteX204" fmla="*/ 834814 w 966269"/>
                <a:gd name="connsiteY204" fmla="*/ 695216 h 1560246"/>
                <a:gd name="connsiteX205" fmla="*/ 893144 w 966269"/>
                <a:gd name="connsiteY205" fmla="*/ 1044499 h 1560246"/>
                <a:gd name="connsiteX206" fmla="*/ 907586 w 966269"/>
                <a:gd name="connsiteY206" fmla="*/ 1254637 h 1560246"/>
                <a:gd name="connsiteX207" fmla="*/ 898579 w 966269"/>
                <a:gd name="connsiteY207" fmla="*/ 1296365 h 1560246"/>
                <a:gd name="connsiteX208" fmla="*/ 787087 w 966269"/>
                <a:gd name="connsiteY208" fmla="*/ 1320777 h 1560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</a:cxnLst>
              <a:rect l="l" t="t" r="r" b="b"/>
              <a:pathLst>
                <a:path w="966269" h="1560246">
                  <a:moveTo>
                    <a:pt x="940540" y="1390209"/>
                  </a:moveTo>
                  <a:cubicBezTo>
                    <a:pt x="928176" y="1363137"/>
                    <a:pt x="911042" y="1340869"/>
                    <a:pt x="884087" y="1327126"/>
                  </a:cubicBezTo>
                  <a:cubicBezTo>
                    <a:pt x="891798" y="1325780"/>
                    <a:pt x="902899" y="1308762"/>
                    <a:pt x="905708" y="1307217"/>
                  </a:cubicBezTo>
                  <a:cubicBezTo>
                    <a:pt x="910128" y="1304791"/>
                    <a:pt x="913468" y="1310025"/>
                    <a:pt x="921811" y="1297844"/>
                  </a:cubicBezTo>
                  <a:cubicBezTo>
                    <a:pt x="952189" y="1253457"/>
                    <a:pt x="933510" y="1122306"/>
                    <a:pt x="931100" y="1066335"/>
                  </a:cubicBezTo>
                  <a:cubicBezTo>
                    <a:pt x="927943" y="993032"/>
                    <a:pt x="928458" y="916073"/>
                    <a:pt x="922093" y="843451"/>
                  </a:cubicBezTo>
                  <a:cubicBezTo>
                    <a:pt x="916260" y="776928"/>
                    <a:pt x="892264" y="702711"/>
                    <a:pt x="846065" y="653172"/>
                  </a:cubicBezTo>
                  <a:cubicBezTo>
                    <a:pt x="802226" y="606176"/>
                    <a:pt x="692761" y="591485"/>
                    <a:pt x="632786" y="563882"/>
                  </a:cubicBezTo>
                  <a:cubicBezTo>
                    <a:pt x="616966" y="556603"/>
                    <a:pt x="607078" y="547064"/>
                    <a:pt x="601427" y="529997"/>
                  </a:cubicBezTo>
                  <a:cubicBezTo>
                    <a:pt x="600164" y="526208"/>
                    <a:pt x="601012" y="528053"/>
                    <a:pt x="603222" y="528186"/>
                  </a:cubicBezTo>
                  <a:cubicBezTo>
                    <a:pt x="645416" y="530596"/>
                    <a:pt x="665557" y="511867"/>
                    <a:pt x="681461" y="474210"/>
                  </a:cubicBezTo>
                  <a:cubicBezTo>
                    <a:pt x="716226" y="391817"/>
                    <a:pt x="695520" y="258472"/>
                    <a:pt x="659708" y="178272"/>
                  </a:cubicBezTo>
                  <a:cubicBezTo>
                    <a:pt x="654107" y="165725"/>
                    <a:pt x="649122" y="149738"/>
                    <a:pt x="635794" y="144155"/>
                  </a:cubicBezTo>
                  <a:cubicBezTo>
                    <a:pt x="622184" y="138455"/>
                    <a:pt x="622250" y="149323"/>
                    <a:pt x="623181" y="160457"/>
                  </a:cubicBezTo>
                  <a:cubicBezTo>
                    <a:pt x="626089" y="195605"/>
                    <a:pt x="648125" y="245892"/>
                    <a:pt x="655204" y="284230"/>
                  </a:cubicBezTo>
                  <a:cubicBezTo>
                    <a:pt x="663065" y="326789"/>
                    <a:pt x="667219" y="419187"/>
                    <a:pt x="640214" y="454700"/>
                  </a:cubicBezTo>
                  <a:cubicBezTo>
                    <a:pt x="634680" y="461995"/>
                    <a:pt x="622366" y="473745"/>
                    <a:pt x="613243" y="474825"/>
                  </a:cubicBezTo>
                  <a:cubicBezTo>
                    <a:pt x="582599" y="478497"/>
                    <a:pt x="513035" y="464206"/>
                    <a:pt x="481444" y="456146"/>
                  </a:cubicBezTo>
                  <a:cubicBezTo>
                    <a:pt x="459075" y="450429"/>
                    <a:pt x="439167" y="443150"/>
                    <a:pt x="418427" y="433113"/>
                  </a:cubicBezTo>
                  <a:cubicBezTo>
                    <a:pt x="414439" y="437334"/>
                    <a:pt x="436674" y="458024"/>
                    <a:pt x="441959" y="459353"/>
                  </a:cubicBezTo>
                  <a:cubicBezTo>
                    <a:pt x="427800" y="476919"/>
                    <a:pt x="423280" y="501630"/>
                    <a:pt x="405747" y="516437"/>
                  </a:cubicBezTo>
                  <a:cubicBezTo>
                    <a:pt x="407758" y="501298"/>
                    <a:pt x="408390" y="485510"/>
                    <a:pt x="407625" y="470155"/>
                  </a:cubicBezTo>
                  <a:cubicBezTo>
                    <a:pt x="407276" y="463109"/>
                    <a:pt x="406146" y="444746"/>
                    <a:pt x="403105" y="440242"/>
                  </a:cubicBezTo>
                  <a:cubicBezTo>
                    <a:pt x="394596" y="427596"/>
                    <a:pt x="387700" y="440242"/>
                    <a:pt x="385157" y="449681"/>
                  </a:cubicBezTo>
                  <a:cubicBezTo>
                    <a:pt x="380039" y="468659"/>
                    <a:pt x="381202" y="491593"/>
                    <a:pt x="378012" y="511385"/>
                  </a:cubicBezTo>
                  <a:cubicBezTo>
                    <a:pt x="375236" y="528568"/>
                    <a:pt x="368174" y="544505"/>
                    <a:pt x="365847" y="561738"/>
                  </a:cubicBezTo>
                  <a:lnTo>
                    <a:pt x="188281" y="539968"/>
                  </a:lnTo>
                  <a:cubicBezTo>
                    <a:pt x="222597" y="477833"/>
                    <a:pt x="221966" y="404978"/>
                    <a:pt x="236274" y="337076"/>
                  </a:cubicBezTo>
                  <a:cubicBezTo>
                    <a:pt x="251148" y="266498"/>
                    <a:pt x="277820" y="197017"/>
                    <a:pt x="326860" y="143224"/>
                  </a:cubicBezTo>
                  <a:cubicBezTo>
                    <a:pt x="387052" y="77200"/>
                    <a:pt x="542831" y="9630"/>
                    <a:pt x="622981" y="70037"/>
                  </a:cubicBezTo>
                  <a:cubicBezTo>
                    <a:pt x="639101" y="82185"/>
                    <a:pt x="646712" y="93020"/>
                    <a:pt x="646695" y="114258"/>
                  </a:cubicBezTo>
                  <a:cubicBezTo>
                    <a:pt x="655204" y="113211"/>
                    <a:pt x="658046" y="100116"/>
                    <a:pt x="658843" y="92937"/>
                  </a:cubicBezTo>
                  <a:cubicBezTo>
                    <a:pt x="662948" y="55928"/>
                    <a:pt x="623413" y="20731"/>
                    <a:pt x="591456" y="9164"/>
                  </a:cubicBezTo>
                  <a:cubicBezTo>
                    <a:pt x="502100" y="-23191"/>
                    <a:pt x="367127" y="35405"/>
                    <a:pt x="305988" y="102459"/>
                  </a:cubicBezTo>
                  <a:cubicBezTo>
                    <a:pt x="255036" y="158330"/>
                    <a:pt x="225805" y="231633"/>
                    <a:pt x="206893" y="304105"/>
                  </a:cubicBezTo>
                  <a:cubicBezTo>
                    <a:pt x="189378" y="371260"/>
                    <a:pt x="188065" y="440774"/>
                    <a:pt x="164267" y="506067"/>
                  </a:cubicBezTo>
                  <a:cubicBezTo>
                    <a:pt x="155410" y="530363"/>
                    <a:pt x="137296" y="548726"/>
                    <a:pt x="166694" y="569715"/>
                  </a:cubicBezTo>
                  <a:lnTo>
                    <a:pt x="213607" y="581647"/>
                  </a:lnTo>
                  <a:cubicBezTo>
                    <a:pt x="178975" y="593380"/>
                    <a:pt x="152817" y="592582"/>
                    <a:pt x="123985" y="617958"/>
                  </a:cubicBezTo>
                  <a:cubicBezTo>
                    <a:pt x="74379" y="661614"/>
                    <a:pt x="25455" y="763251"/>
                    <a:pt x="13074" y="827730"/>
                  </a:cubicBezTo>
                  <a:cubicBezTo>
                    <a:pt x="-13914" y="968354"/>
                    <a:pt x="3635" y="1147067"/>
                    <a:pt x="40561" y="1284599"/>
                  </a:cubicBezTo>
                  <a:cubicBezTo>
                    <a:pt x="44300" y="1298526"/>
                    <a:pt x="51546" y="1312784"/>
                    <a:pt x="61351" y="1323536"/>
                  </a:cubicBezTo>
                  <a:cubicBezTo>
                    <a:pt x="19938" y="1358119"/>
                    <a:pt x="10166" y="1406328"/>
                    <a:pt x="5264" y="1457612"/>
                  </a:cubicBezTo>
                  <a:cubicBezTo>
                    <a:pt x="3369" y="1477438"/>
                    <a:pt x="-1583" y="1525880"/>
                    <a:pt x="5713" y="1542282"/>
                  </a:cubicBezTo>
                  <a:cubicBezTo>
                    <a:pt x="18442" y="1570849"/>
                    <a:pt x="28413" y="1531863"/>
                    <a:pt x="30391" y="1518983"/>
                  </a:cubicBezTo>
                  <a:cubicBezTo>
                    <a:pt x="36473" y="1479432"/>
                    <a:pt x="31321" y="1438036"/>
                    <a:pt x="41990" y="1398335"/>
                  </a:cubicBezTo>
                  <a:cubicBezTo>
                    <a:pt x="48056" y="1375800"/>
                    <a:pt x="61467" y="1352070"/>
                    <a:pt x="75243" y="1333756"/>
                  </a:cubicBezTo>
                  <a:cubicBezTo>
                    <a:pt x="106037" y="1347682"/>
                    <a:pt x="140852" y="1354961"/>
                    <a:pt x="174670" y="1357039"/>
                  </a:cubicBezTo>
                  <a:cubicBezTo>
                    <a:pt x="215418" y="1359548"/>
                    <a:pt x="262598" y="1351571"/>
                    <a:pt x="301268" y="1355460"/>
                  </a:cubicBezTo>
                  <a:cubicBezTo>
                    <a:pt x="351572" y="1360528"/>
                    <a:pt x="403670" y="1376814"/>
                    <a:pt x="452411" y="1389112"/>
                  </a:cubicBezTo>
                  <a:cubicBezTo>
                    <a:pt x="458926" y="1390757"/>
                    <a:pt x="467567" y="1389793"/>
                    <a:pt x="470991" y="1390724"/>
                  </a:cubicBezTo>
                  <a:cubicBezTo>
                    <a:pt x="473434" y="1391388"/>
                    <a:pt x="478319" y="1396739"/>
                    <a:pt x="481776" y="1397803"/>
                  </a:cubicBezTo>
                  <a:cubicBezTo>
                    <a:pt x="478951" y="1404002"/>
                    <a:pt x="457364" y="1396806"/>
                    <a:pt x="463114" y="1420121"/>
                  </a:cubicBezTo>
                  <a:cubicBezTo>
                    <a:pt x="472171" y="1456931"/>
                    <a:pt x="523837" y="1428879"/>
                    <a:pt x="546271" y="1426037"/>
                  </a:cubicBezTo>
                  <a:cubicBezTo>
                    <a:pt x="559450" y="1424376"/>
                    <a:pt x="577763" y="1430741"/>
                    <a:pt x="589246" y="1427334"/>
                  </a:cubicBezTo>
                  <a:cubicBezTo>
                    <a:pt x="596708" y="1425124"/>
                    <a:pt x="605482" y="1406877"/>
                    <a:pt x="608656" y="1405082"/>
                  </a:cubicBezTo>
                  <a:cubicBezTo>
                    <a:pt x="611963" y="1403221"/>
                    <a:pt x="635262" y="1398850"/>
                    <a:pt x="643040" y="1395975"/>
                  </a:cubicBezTo>
                  <a:cubicBezTo>
                    <a:pt x="683754" y="1380886"/>
                    <a:pt x="704162" y="1356324"/>
                    <a:pt x="750892" y="1353449"/>
                  </a:cubicBezTo>
                  <a:cubicBezTo>
                    <a:pt x="780871" y="1351604"/>
                    <a:pt x="802459" y="1353449"/>
                    <a:pt x="832986" y="1346752"/>
                  </a:cubicBezTo>
                  <a:cubicBezTo>
                    <a:pt x="839733" y="1345273"/>
                    <a:pt x="862766" y="1336864"/>
                    <a:pt x="866456" y="1337429"/>
                  </a:cubicBezTo>
                  <a:cubicBezTo>
                    <a:pt x="868765" y="1337794"/>
                    <a:pt x="870477" y="1339473"/>
                    <a:pt x="872288" y="1340753"/>
                  </a:cubicBezTo>
                  <a:cubicBezTo>
                    <a:pt x="919684" y="1374355"/>
                    <a:pt x="897000" y="1499540"/>
                    <a:pt x="935820" y="1550774"/>
                  </a:cubicBezTo>
                  <a:cubicBezTo>
                    <a:pt x="941387" y="1558120"/>
                    <a:pt x="949480" y="1565564"/>
                    <a:pt x="956094" y="1554979"/>
                  </a:cubicBezTo>
                  <a:cubicBezTo>
                    <a:pt x="979227" y="1517970"/>
                    <a:pt x="958072" y="1428613"/>
                    <a:pt x="940556" y="1390242"/>
                  </a:cubicBezTo>
                  <a:close/>
                  <a:moveTo>
                    <a:pt x="396209" y="576695"/>
                  </a:moveTo>
                  <a:cubicBezTo>
                    <a:pt x="397089" y="571909"/>
                    <a:pt x="395527" y="562719"/>
                    <a:pt x="397471" y="559844"/>
                  </a:cubicBezTo>
                  <a:cubicBezTo>
                    <a:pt x="398169" y="558813"/>
                    <a:pt x="412378" y="553512"/>
                    <a:pt x="416466" y="549840"/>
                  </a:cubicBezTo>
                  <a:cubicBezTo>
                    <a:pt x="435760" y="532557"/>
                    <a:pt x="440247" y="488385"/>
                    <a:pt x="450135" y="465701"/>
                  </a:cubicBezTo>
                  <a:cubicBezTo>
                    <a:pt x="492378" y="489017"/>
                    <a:pt x="535985" y="512282"/>
                    <a:pt x="583197" y="523749"/>
                  </a:cubicBezTo>
                  <a:cubicBezTo>
                    <a:pt x="583463" y="534867"/>
                    <a:pt x="584493" y="547413"/>
                    <a:pt x="587800" y="558099"/>
                  </a:cubicBezTo>
                  <a:cubicBezTo>
                    <a:pt x="589645" y="564065"/>
                    <a:pt x="599732" y="579138"/>
                    <a:pt x="599201" y="582245"/>
                  </a:cubicBezTo>
                  <a:cubicBezTo>
                    <a:pt x="598420" y="586782"/>
                    <a:pt x="572080" y="618789"/>
                    <a:pt x="567011" y="624273"/>
                  </a:cubicBezTo>
                  <a:cubicBezTo>
                    <a:pt x="544742" y="648369"/>
                    <a:pt x="537065" y="655764"/>
                    <a:pt x="502565" y="654186"/>
                  </a:cubicBezTo>
                  <a:cubicBezTo>
                    <a:pt x="454489" y="651992"/>
                    <a:pt x="413674" y="634825"/>
                    <a:pt x="378527" y="602470"/>
                  </a:cubicBezTo>
                  <a:cubicBezTo>
                    <a:pt x="389096" y="599512"/>
                    <a:pt x="394380" y="586716"/>
                    <a:pt x="396209" y="576678"/>
                  </a:cubicBezTo>
                  <a:close/>
                  <a:moveTo>
                    <a:pt x="355992" y="603267"/>
                  </a:moveTo>
                  <a:cubicBezTo>
                    <a:pt x="361177" y="606641"/>
                    <a:pt x="375303" y="627829"/>
                    <a:pt x="381202" y="634227"/>
                  </a:cubicBezTo>
                  <a:cubicBezTo>
                    <a:pt x="402291" y="657027"/>
                    <a:pt x="426520" y="675175"/>
                    <a:pt x="456849" y="683583"/>
                  </a:cubicBezTo>
                  <a:cubicBezTo>
                    <a:pt x="481327" y="690364"/>
                    <a:pt x="521759" y="695050"/>
                    <a:pt x="545706" y="686325"/>
                  </a:cubicBezTo>
                  <a:cubicBezTo>
                    <a:pt x="576251" y="675191"/>
                    <a:pt x="611033" y="629458"/>
                    <a:pt x="623147" y="599778"/>
                  </a:cubicBezTo>
                  <a:lnTo>
                    <a:pt x="639417" y="607056"/>
                  </a:lnTo>
                  <a:cubicBezTo>
                    <a:pt x="625956" y="646558"/>
                    <a:pt x="586139" y="683733"/>
                    <a:pt x="550027" y="703359"/>
                  </a:cubicBezTo>
                  <a:cubicBezTo>
                    <a:pt x="528357" y="715141"/>
                    <a:pt x="515096" y="717501"/>
                    <a:pt x="490766" y="713081"/>
                  </a:cubicBezTo>
                  <a:cubicBezTo>
                    <a:pt x="424808" y="701082"/>
                    <a:pt x="378892" y="656346"/>
                    <a:pt x="344060" y="601622"/>
                  </a:cubicBezTo>
                  <a:cubicBezTo>
                    <a:pt x="348281" y="601539"/>
                    <a:pt x="352137" y="600791"/>
                    <a:pt x="355976" y="603284"/>
                  </a:cubicBezTo>
                  <a:close/>
                  <a:moveTo>
                    <a:pt x="451996" y="1329751"/>
                  </a:moveTo>
                  <a:cubicBezTo>
                    <a:pt x="454688" y="1333108"/>
                    <a:pt x="459358" y="1331845"/>
                    <a:pt x="460039" y="1335268"/>
                  </a:cubicBezTo>
                  <a:cubicBezTo>
                    <a:pt x="446213" y="1337080"/>
                    <a:pt x="429611" y="1342813"/>
                    <a:pt x="428282" y="1358883"/>
                  </a:cubicBezTo>
                  <a:cubicBezTo>
                    <a:pt x="403238" y="1353815"/>
                    <a:pt x="381767" y="1338060"/>
                    <a:pt x="357654" y="1329884"/>
                  </a:cubicBezTo>
                  <a:cubicBezTo>
                    <a:pt x="354148" y="1313549"/>
                    <a:pt x="352054" y="1296747"/>
                    <a:pt x="353067" y="1279963"/>
                  </a:cubicBezTo>
                  <a:cubicBezTo>
                    <a:pt x="353516" y="1272535"/>
                    <a:pt x="359067" y="1237769"/>
                    <a:pt x="362340" y="1233083"/>
                  </a:cubicBezTo>
                  <a:cubicBezTo>
                    <a:pt x="365880" y="1228031"/>
                    <a:pt x="373940" y="1230823"/>
                    <a:pt x="379407" y="1230225"/>
                  </a:cubicBezTo>
                  <a:cubicBezTo>
                    <a:pt x="392021" y="1228812"/>
                    <a:pt x="419308" y="1222464"/>
                    <a:pt x="429744" y="1223378"/>
                  </a:cubicBezTo>
                  <a:cubicBezTo>
                    <a:pt x="438319" y="1224142"/>
                    <a:pt x="461036" y="1238750"/>
                    <a:pt x="472270" y="1242472"/>
                  </a:cubicBezTo>
                  <a:cubicBezTo>
                    <a:pt x="476209" y="1243768"/>
                    <a:pt x="490750" y="1248338"/>
                    <a:pt x="493575" y="1248338"/>
                  </a:cubicBezTo>
                  <a:lnTo>
                    <a:pt x="523471" y="1248338"/>
                  </a:lnTo>
                  <a:lnTo>
                    <a:pt x="517140" y="1250150"/>
                  </a:lnTo>
                  <a:cubicBezTo>
                    <a:pt x="492312" y="1252210"/>
                    <a:pt x="463961" y="1246062"/>
                    <a:pt x="440629" y="1254304"/>
                  </a:cubicBezTo>
                  <a:cubicBezTo>
                    <a:pt x="439133" y="1255551"/>
                    <a:pt x="431722" y="1269344"/>
                    <a:pt x="431373" y="1271438"/>
                  </a:cubicBezTo>
                  <a:cubicBezTo>
                    <a:pt x="429528" y="1282389"/>
                    <a:pt x="444883" y="1301317"/>
                    <a:pt x="453924" y="1306087"/>
                  </a:cubicBezTo>
                  <a:cubicBezTo>
                    <a:pt x="457530" y="1307981"/>
                    <a:pt x="462814" y="1306868"/>
                    <a:pt x="463662" y="1309909"/>
                  </a:cubicBezTo>
                  <a:cubicBezTo>
                    <a:pt x="459275" y="1310557"/>
                    <a:pt x="447725" y="1310175"/>
                    <a:pt x="447243" y="1316291"/>
                  </a:cubicBezTo>
                  <a:cubicBezTo>
                    <a:pt x="447094" y="1318335"/>
                    <a:pt x="450733" y="1328206"/>
                    <a:pt x="451979" y="1329768"/>
                  </a:cubicBezTo>
                  <a:close/>
                  <a:moveTo>
                    <a:pt x="528905" y="1251944"/>
                  </a:moveTo>
                  <a:cubicBezTo>
                    <a:pt x="528506" y="1248754"/>
                    <a:pt x="532993" y="1250233"/>
                    <a:pt x="535237" y="1250133"/>
                  </a:cubicBezTo>
                  <a:cubicBezTo>
                    <a:pt x="544925" y="1249734"/>
                    <a:pt x="554697" y="1251247"/>
                    <a:pt x="564252" y="1248687"/>
                  </a:cubicBezTo>
                  <a:cubicBezTo>
                    <a:pt x="574988" y="1251363"/>
                    <a:pt x="586006" y="1249684"/>
                    <a:pt x="596891" y="1250133"/>
                  </a:cubicBezTo>
                  <a:cubicBezTo>
                    <a:pt x="599118" y="1250233"/>
                    <a:pt x="603621" y="1248754"/>
                    <a:pt x="603206" y="1251944"/>
                  </a:cubicBezTo>
                  <a:lnTo>
                    <a:pt x="528922" y="1251944"/>
                  </a:lnTo>
                  <a:close/>
                  <a:moveTo>
                    <a:pt x="559699" y="1286394"/>
                  </a:moveTo>
                  <a:lnTo>
                    <a:pt x="544327" y="1288172"/>
                  </a:lnTo>
                  <a:lnTo>
                    <a:pt x="528922" y="1284583"/>
                  </a:lnTo>
                  <a:lnTo>
                    <a:pt x="559699" y="1286394"/>
                  </a:lnTo>
                  <a:close/>
                  <a:moveTo>
                    <a:pt x="587368" y="1324849"/>
                  </a:moveTo>
                  <a:cubicBezTo>
                    <a:pt x="590958" y="1326378"/>
                    <a:pt x="596093" y="1327724"/>
                    <a:pt x="597771" y="1331646"/>
                  </a:cubicBezTo>
                  <a:lnTo>
                    <a:pt x="470941" y="1309942"/>
                  </a:lnTo>
                  <a:cubicBezTo>
                    <a:pt x="507651" y="1311504"/>
                    <a:pt x="553168" y="1310324"/>
                    <a:pt x="587368" y="1324849"/>
                  </a:cubicBezTo>
                  <a:close/>
                  <a:moveTo>
                    <a:pt x="487243" y="1414089"/>
                  </a:moveTo>
                  <a:cubicBezTo>
                    <a:pt x="495286" y="1404018"/>
                    <a:pt x="502466" y="1406046"/>
                    <a:pt x="510791" y="1414970"/>
                  </a:cubicBezTo>
                  <a:lnTo>
                    <a:pt x="487243" y="1414089"/>
                  </a:lnTo>
                  <a:close/>
                  <a:moveTo>
                    <a:pt x="489935" y="1357005"/>
                  </a:moveTo>
                  <a:lnTo>
                    <a:pt x="465490" y="1357005"/>
                  </a:lnTo>
                  <a:cubicBezTo>
                    <a:pt x="479798" y="1344525"/>
                    <a:pt x="498993" y="1349161"/>
                    <a:pt x="516209" y="1351621"/>
                  </a:cubicBezTo>
                  <a:lnTo>
                    <a:pt x="489919" y="1357005"/>
                  </a:lnTo>
                  <a:close/>
                  <a:moveTo>
                    <a:pt x="530717" y="1386918"/>
                  </a:moveTo>
                  <a:cubicBezTo>
                    <a:pt x="528241" y="1386154"/>
                    <a:pt x="522058" y="1385323"/>
                    <a:pt x="521660" y="1382398"/>
                  </a:cubicBezTo>
                  <a:cubicBezTo>
                    <a:pt x="535237" y="1378061"/>
                    <a:pt x="547817" y="1384309"/>
                    <a:pt x="557888" y="1393233"/>
                  </a:cubicBezTo>
                  <a:cubicBezTo>
                    <a:pt x="548880" y="1391156"/>
                    <a:pt x="539558" y="1389644"/>
                    <a:pt x="530717" y="1386918"/>
                  </a:cubicBezTo>
                  <a:close/>
                  <a:moveTo>
                    <a:pt x="598652" y="1387284"/>
                  </a:moveTo>
                  <a:cubicBezTo>
                    <a:pt x="589479" y="1378941"/>
                    <a:pt x="577829" y="1374388"/>
                    <a:pt x="566978" y="1368804"/>
                  </a:cubicBezTo>
                  <a:cubicBezTo>
                    <a:pt x="571448" y="1367657"/>
                    <a:pt x="580056" y="1359996"/>
                    <a:pt x="582748" y="1359215"/>
                  </a:cubicBezTo>
                  <a:cubicBezTo>
                    <a:pt x="592238" y="1356457"/>
                    <a:pt x="604336" y="1360778"/>
                    <a:pt x="615752" y="1354180"/>
                  </a:cubicBezTo>
                  <a:cubicBezTo>
                    <a:pt x="630875" y="1345439"/>
                    <a:pt x="630160" y="1320944"/>
                    <a:pt x="617531" y="1311006"/>
                  </a:cubicBezTo>
                  <a:cubicBezTo>
                    <a:pt x="604003" y="1300353"/>
                    <a:pt x="582881" y="1306153"/>
                    <a:pt x="583264" y="1284583"/>
                  </a:cubicBezTo>
                  <a:cubicBezTo>
                    <a:pt x="601045" y="1280229"/>
                    <a:pt x="623563" y="1282622"/>
                    <a:pt x="635811" y="1267350"/>
                  </a:cubicBezTo>
                  <a:cubicBezTo>
                    <a:pt x="651382" y="1247973"/>
                    <a:pt x="641727" y="1228962"/>
                    <a:pt x="618411" y="1224973"/>
                  </a:cubicBezTo>
                  <a:cubicBezTo>
                    <a:pt x="583696" y="1219040"/>
                    <a:pt x="539059" y="1221367"/>
                    <a:pt x="502615" y="1217561"/>
                  </a:cubicBezTo>
                  <a:cubicBezTo>
                    <a:pt x="500139" y="1217295"/>
                    <a:pt x="496201" y="1216697"/>
                    <a:pt x="494489" y="1214836"/>
                  </a:cubicBezTo>
                  <a:cubicBezTo>
                    <a:pt x="503280" y="1207242"/>
                    <a:pt x="516774" y="1205646"/>
                    <a:pt x="528091" y="1206610"/>
                  </a:cubicBezTo>
                  <a:cubicBezTo>
                    <a:pt x="560414" y="1209369"/>
                    <a:pt x="592969" y="1214122"/>
                    <a:pt x="625773" y="1215816"/>
                  </a:cubicBezTo>
                  <a:cubicBezTo>
                    <a:pt x="638652" y="1216481"/>
                    <a:pt x="651747" y="1215002"/>
                    <a:pt x="664627" y="1215933"/>
                  </a:cubicBezTo>
                  <a:cubicBezTo>
                    <a:pt x="668000" y="1234379"/>
                    <a:pt x="672686" y="1252709"/>
                    <a:pt x="675379" y="1271305"/>
                  </a:cubicBezTo>
                  <a:cubicBezTo>
                    <a:pt x="678902" y="1295634"/>
                    <a:pt x="675711" y="1322140"/>
                    <a:pt x="690003" y="1343495"/>
                  </a:cubicBezTo>
                  <a:cubicBezTo>
                    <a:pt x="662184" y="1362838"/>
                    <a:pt x="629894" y="1374654"/>
                    <a:pt x="598652" y="1387317"/>
                  </a:cubicBezTo>
                  <a:close/>
                  <a:moveTo>
                    <a:pt x="787087" y="1320761"/>
                  </a:moveTo>
                  <a:cubicBezTo>
                    <a:pt x="764569" y="1323187"/>
                    <a:pt x="740904" y="1320478"/>
                    <a:pt x="719184" y="1328023"/>
                  </a:cubicBezTo>
                  <a:cubicBezTo>
                    <a:pt x="718968" y="1288222"/>
                    <a:pt x="709047" y="1249286"/>
                    <a:pt x="695620" y="1212094"/>
                  </a:cubicBezTo>
                  <a:cubicBezTo>
                    <a:pt x="709263" y="1213158"/>
                    <a:pt x="721694" y="1206145"/>
                    <a:pt x="734024" y="1202472"/>
                  </a:cubicBezTo>
                  <a:cubicBezTo>
                    <a:pt x="739758" y="1200760"/>
                    <a:pt x="745823" y="1200262"/>
                    <a:pt x="751740" y="1198450"/>
                  </a:cubicBezTo>
                  <a:cubicBezTo>
                    <a:pt x="762591" y="1195127"/>
                    <a:pt x="759301" y="1189377"/>
                    <a:pt x="774224" y="1195974"/>
                  </a:cubicBezTo>
                  <a:cubicBezTo>
                    <a:pt x="785408" y="1200927"/>
                    <a:pt x="808574" y="1220819"/>
                    <a:pt x="819741" y="1220420"/>
                  </a:cubicBezTo>
                  <a:cubicBezTo>
                    <a:pt x="828998" y="1220087"/>
                    <a:pt x="835230" y="1197503"/>
                    <a:pt x="832920" y="1189809"/>
                  </a:cubicBezTo>
                  <a:cubicBezTo>
                    <a:pt x="829280" y="1177628"/>
                    <a:pt x="789496" y="1163552"/>
                    <a:pt x="777149" y="1170415"/>
                  </a:cubicBezTo>
                  <a:cubicBezTo>
                    <a:pt x="773975" y="1154778"/>
                    <a:pt x="769737" y="1139389"/>
                    <a:pt x="766846" y="1123635"/>
                  </a:cubicBezTo>
                  <a:cubicBezTo>
                    <a:pt x="764851" y="1112783"/>
                    <a:pt x="759035" y="1084482"/>
                    <a:pt x="759899" y="1075226"/>
                  </a:cubicBezTo>
                  <a:cubicBezTo>
                    <a:pt x="760348" y="1070440"/>
                    <a:pt x="765765" y="1060552"/>
                    <a:pt x="767194" y="1054486"/>
                  </a:cubicBezTo>
                  <a:cubicBezTo>
                    <a:pt x="781968" y="991752"/>
                    <a:pt x="762758" y="940186"/>
                    <a:pt x="735088" y="885412"/>
                  </a:cubicBezTo>
                  <a:cubicBezTo>
                    <a:pt x="734008" y="883285"/>
                    <a:pt x="733875" y="878998"/>
                    <a:pt x="733642" y="878748"/>
                  </a:cubicBezTo>
                  <a:cubicBezTo>
                    <a:pt x="728823" y="873414"/>
                    <a:pt x="729853" y="892242"/>
                    <a:pt x="729970" y="894220"/>
                  </a:cubicBezTo>
                  <a:cubicBezTo>
                    <a:pt x="731050" y="913298"/>
                    <a:pt x="736833" y="934187"/>
                    <a:pt x="737115" y="953730"/>
                  </a:cubicBezTo>
                  <a:cubicBezTo>
                    <a:pt x="737597" y="986850"/>
                    <a:pt x="729172" y="1018491"/>
                    <a:pt x="726447" y="1049966"/>
                  </a:cubicBezTo>
                  <a:cubicBezTo>
                    <a:pt x="724303" y="1074811"/>
                    <a:pt x="733160" y="1137495"/>
                    <a:pt x="742400" y="1160777"/>
                  </a:cubicBezTo>
                  <a:cubicBezTo>
                    <a:pt x="744860" y="1166975"/>
                    <a:pt x="748914" y="1172626"/>
                    <a:pt x="751839" y="1178558"/>
                  </a:cubicBezTo>
                  <a:cubicBezTo>
                    <a:pt x="752670" y="1180253"/>
                    <a:pt x="754864" y="1179871"/>
                    <a:pt x="751823" y="1182231"/>
                  </a:cubicBezTo>
                  <a:cubicBezTo>
                    <a:pt x="736085" y="1182081"/>
                    <a:pt x="721046" y="1187117"/>
                    <a:pt x="705557" y="1188513"/>
                  </a:cubicBezTo>
                  <a:cubicBezTo>
                    <a:pt x="663713" y="1192318"/>
                    <a:pt x="620671" y="1186452"/>
                    <a:pt x="578744" y="1186568"/>
                  </a:cubicBezTo>
                  <a:cubicBezTo>
                    <a:pt x="572794" y="1186585"/>
                    <a:pt x="564518" y="1190025"/>
                    <a:pt x="558735" y="1189477"/>
                  </a:cubicBezTo>
                  <a:cubicBezTo>
                    <a:pt x="553982" y="1189028"/>
                    <a:pt x="546753" y="1182813"/>
                    <a:pt x="540272" y="1181716"/>
                  </a:cubicBezTo>
                  <a:cubicBezTo>
                    <a:pt x="517007" y="1177794"/>
                    <a:pt x="491381" y="1186435"/>
                    <a:pt x="468199" y="1188513"/>
                  </a:cubicBezTo>
                  <a:cubicBezTo>
                    <a:pt x="413458" y="1193432"/>
                    <a:pt x="342033" y="1192069"/>
                    <a:pt x="287043" y="1186701"/>
                  </a:cubicBezTo>
                  <a:cubicBezTo>
                    <a:pt x="265439" y="1184591"/>
                    <a:pt x="244118" y="1179024"/>
                    <a:pt x="222714" y="1175833"/>
                  </a:cubicBezTo>
                  <a:cubicBezTo>
                    <a:pt x="226071" y="1168238"/>
                    <a:pt x="227650" y="1158035"/>
                    <a:pt x="228231" y="1149659"/>
                  </a:cubicBezTo>
                  <a:cubicBezTo>
                    <a:pt x="232369" y="1088753"/>
                    <a:pt x="227134" y="1020502"/>
                    <a:pt x="224459" y="959447"/>
                  </a:cubicBezTo>
                  <a:cubicBezTo>
                    <a:pt x="223345" y="934237"/>
                    <a:pt x="224276" y="908777"/>
                    <a:pt x="222448" y="883568"/>
                  </a:cubicBezTo>
                  <a:cubicBezTo>
                    <a:pt x="216033" y="876123"/>
                    <a:pt x="212793" y="885096"/>
                    <a:pt x="210931" y="891411"/>
                  </a:cubicBezTo>
                  <a:cubicBezTo>
                    <a:pt x="203503" y="916787"/>
                    <a:pt x="205763" y="946185"/>
                    <a:pt x="202855" y="972110"/>
                  </a:cubicBezTo>
                  <a:cubicBezTo>
                    <a:pt x="202556" y="974819"/>
                    <a:pt x="202473" y="977693"/>
                    <a:pt x="199182" y="978375"/>
                  </a:cubicBezTo>
                  <a:cubicBezTo>
                    <a:pt x="193732" y="957004"/>
                    <a:pt x="180105" y="936547"/>
                    <a:pt x="167259" y="918798"/>
                  </a:cubicBezTo>
                  <a:cubicBezTo>
                    <a:pt x="154147" y="900668"/>
                    <a:pt x="139074" y="877153"/>
                    <a:pt x="114014" y="876937"/>
                  </a:cubicBezTo>
                  <a:cubicBezTo>
                    <a:pt x="106818" y="884265"/>
                    <a:pt x="134321" y="924249"/>
                    <a:pt x="139706" y="931860"/>
                  </a:cubicBezTo>
                  <a:cubicBezTo>
                    <a:pt x="167059" y="970481"/>
                    <a:pt x="200512" y="993880"/>
                    <a:pt x="199232" y="1046393"/>
                  </a:cubicBezTo>
                  <a:cubicBezTo>
                    <a:pt x="198435" y="1079597"/>
                    <a:pt x="194247" y="1112368"/>
                    <a:pt x="197537" y="1145771"/>
                  </a:cubicBezTo>
                  <a:cubicBezTo>
                    <a:pt x="198019" y="1150690"/>
                    <a:pt x="200794" y="1155409"/>
                    <a:pt x="200994" y="1160428"/>
                  </a:cubicBezTo>
                  <a:cubicBezTo>
                    <a:pt x="186370" y="1161325"/>
                    <a:pt x="172277" y="1161674"/>
                    <a:pt x="158318" y="1166726"/>
                  </a:cubicBezTo>
                  <a:cubicBezTo>
                    <a:pt x="146170" y="1171130"/>
                    <a:pt x="116639" y="1190573"/>
                    <a:pt x="115692" y="1203968"/>
                  </a:cubicBezTo>
                  <a:cubicBezTo>
                    <a:pt x="115011" y="1213457"/>
                    <a:pt x="122040" y="1226120"/>
                    <a:pt x="132593" y="1226269"/>
                  </a:cubicBezTo>
                  <a:lnTo>
                    <a:pt x="196175" y="1188828"/>
                  </a:lnTo>
                  <a:cubicBezTo>
                    <a:pt x="233433" y="1229377"/>
                    <a:pt x="290633" y="1231870"/>
                    <a:pt x="342299" y="1232036"/>
                  </a:cubicBezTo>
                  <a:cubicBezTo>
                    <a:pt x="337762" y="1242472"/>
                    <a:pt x="331181" y="1252277"/>
                    <a:pt x="326927" y="1262846"/>
                  </a:cubicBezTo>
                  <a:cubicBezTo>
                    <a:pt x="325165" y="1267233"/>
                    <a:pt x="316923" y="1290017"/>
                    <a:pt x="316923" y="1292709"/>
                  </a:cubicBezTo>
                  <a:cubicBezTo>
                    <a:pt x="316923" y="1301666"/>
                    <a:pt x="316424" y="1310973"/>
                    <a:pt x="316923" y="1319880"/>
                  </a:cubicBezTo>
                  <a:cubicBezTo>
                    <a:pt x="316956" y="1320428"/>
                    <a:pt x="320612" y="1323436"/>
                    <a:pt x="317804" y="1324433"/>
                  </a:cubicBezTo>
                  <a:cubicBezTo>
                    <a:pt x="311489" y="1322988"/>
                    <a:pt x="304409" y="1321077"/>
                    <a:pt x="297961" y="1320711"/>
                  </a:cubicBezTo>
                  <a:cubicBezTo>
                    <a:pt x="237039" y="1317288"/>
                    <a:pt x="183644" y="1329070"/>
                    <a:pt x="123470" y="1310391"/>
                  </a:cubicBezTo>
                  <a:cubicBezTo>
                    <a:pt x="110956" y="1306502"/>
                    <a:pt x="83453" y="1296000"/>
                    <a:pt x="76224" y="1285165"/>
                  </a:cubicBezTo>
                  <a:cubicBezTo>
                    <a:pt x="57213" y="1256697"/>
                    <a:pt x="48787" y="1193349"/>
                    <a:pt x="45148" y="1158633"/>
                  </a:cubicBezTo>
                  <a:cubicBezTo>
                    <a:pt x="35941" y="1070872"/>
                    <a:pt x="33116" y="952832"/>
                    <a:pt x="43536" y="865387"/>
                  </a:cubicBezTo>
                  <a:cubicBezTo>
                    <a:pt x="53407" y="782645"/>
                    <a:pt x="102797" y="689250"/>
                    <a:pt x="167491" y="636055"/>
                  </a:cubicBezTo>
                  <a:cubicBezTo>
                    <a:pt x="190275" y="617326"/>
                    <a:pt x="219723" y="606691"/>
                    <a:pt x="239831" y="584206"/>
                  </a:cubicBezTo>
                  <a:lnTo>
                    <a:pt x="312569" y="597783"/>
                  </a:lnTo>
                  <a:cubicBezTo>
                    <a:pt x="342831" y="665885"/>
                    <a:pt x="397987" y="730397"/>
                    <a:pt x="475777" y="740767"/>
                  </a:cubicBezTo>
                  <a:cubicBezTo>
                    <a:pt x="520746" y="746749"/>
                    <a:pt x="545806" y="740767"/>
                    <a:pt x="580522" y="712034"/>
                  </a:cubicBezTo>
                  <a:cubicBezTo>
                    <a:pt x="611515" y="686375"/>
                    <a:pt x="637589" y="652374"/>
                    <a:pt x="646729" y="612441"/>
                  </a:cubicBezTo>
                  <a:cubicBezTo>
                    <a:pt x="691365" y="629823"/>
                    <a:pt x="738827" y="640725"/>
                    <a:pt x="783547" y="657709"/>
                  </a:cubicBezTo>
                  <a:cubicBezTo>
                    <a:pt x="808674" y="667248"/>
                    <a:pt x="818794" y="673363"/>
                    <a:pt x="834814" y="695216"/>
                  </a:cubicBezTo>
                  <a:cubicBezTo>
                    <a:pt x="901304" y="785836"/>
                    <a:pt x="885184" y="936414"/>
                    <a:pt x="893144" y="1044499"/>
                  </a:cubicBezTo>
                  <a:cubicBezTo>
                    <a:pt x="897997" y="1110290"/>
                    <a:pt x="913169" y="1189842"/>
                    <a:pt x="907586" y="1254637"/>
                  </a:cubicBezTo>
                  <a:cubicBezTo>
                    <a:pt x="907170" y="1259373"/>
                    <a:pt x="899991" y="1294753"/>
                    <a:pt x="898579" y="1296365"/>
                  </a:cubicBezTo>
                  <a:cubicBezTo>
                    <a:pt x="891665" y="1304342"/>
                    <a:pt x="802691" y="1319099"/>
                    <a:pt x="787087" y="1320777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/>
            </a:p>
          </p:txBody>
        </p:sp>
        <p:sp>
          <p:nvSpPr>
            <p:cNvPr id="11" name="Freeform: Shape 1257">
              <a:extLst>
                <a:ext uri="{FF2B5EF4-FFF2-40B4-BE49-F238E27FC236}">
                  <a16:creationId xmlns:a16="http://schemas.microsoft.com/office/drawing/2014/main" id="{A0223D8F-2FFB-0C2D-EA7A-853E910CFFDC}"/>
                </a:ext>
              </a:extLst>
            </p:cNvPr>
            <p:cNvSpPr/>
            <p:nvPr/>
          </p:nvSpPr>
          <p:spPr>
            <a:xfrm>
              <a:off x="4083581" y="-2850629"/>
              <a:ext cx="689841" cy="632996"/>
            </a:xfrm>
            <a:custGeom>
              <a:avLst/>
              <a:gdLst>
                <a:gd name="connsiteX0" fmla="*/ 688914 w 689841"/>
                <a:gd name="connsiteY0" fmla="*/ 197147 h 632996"/>
                <a:gd name="connsiteX1" fmla="*/ 356383 w 689841"/>
                <a:gd name="connsiteY1" fmla="*/ 486 h 632996"/>
                <a:gd name="connsiteX2" fmla="*/ 5272 w 689841"/>
                <a:gd name="connsiteY2" fmla="*/ 313641 h 632996"/>
                <a:gd name="connsiteX3" fmla="*/ 147209 w 689841"/>
                <a:gd name="connsiteY3" fmla="*/ 454398 h 632996"/>
                <a:gd name="connsiteX4" fmla="*/ 97205 w 689841"/>
                <a:gd name="connsiteY4" fmla="*/ 591000 h 632996"/>
                <a:gd name="connsiteX5" fmla="*/ 73823 w 689841"/>
                <a:gd name="connsiteY5" fmla="*/ 621976 h 632996"/>
                <a:gd name="connsiteX6" fmla="*/ 72892 w 689841"/>
                <a:gd name="connsiteY6" fmla="*/ 632811 h 632996"/>
                <a:gd name="connsiteX7" fmla="*/ 84658 w 689841"/>
                <a:gd name="connsiteY7" fmla="*/ 629288 h 632996"/>
                <a:gd name="connsiteX8" fmla="*/ 95393 w 689841"/>
                <a:gd name="connsiteY8" fmla="*/ 632811 h 632996"/>
                <a:gd name="connsiteX9" fmla="*/ 203379 w 689841"/>
                <a:gd name="connsiteY9" fmla="*/ 555852 h 632996"/>
                <a:gd name="connsiteX10" fmla="*/ 260612 w 689841"/>
                <a:gd name="connsiteY10" fmla="*/ 488050 h 632996"/>
                <a:gd name="connsiteX11" fmla="*/ 421925 w 689841"/>
                <a:gd name="connsiteY11" fmla="*/ 495378 h 632996"/>
                <a:gd name="connsiteX12" fmla="*/ 688931 w 689841"/>
                <a:gd name="connsiteY12" fmla="*/ 197164 h 632996"/>
                <a:gd name="connsiteX13" fmla="*/ 305747 w 689841"/>
                <a:gd name="connsiteY13" fmla="*/ 444377 h 632996"/>
                <a:gd name="connsiteX14" fmla="*/ 262290 w 689841"/>
                <a:gd name="connsiteY14" fmla="*/ 437081 h 632996"/>
                <a:gd name="connsiteX15" fmla="*/ 237828 w 689841"/>
                <a:gd name="connsiteY15" fmla="*/ 445374 h 632996"/>
                <a:gd name="connsiteX16" fmla="*/ 222922 w 689841"/>
                <a:gd name="connsiteY16" fmla="*/ 473941 h 632996"/>
                <a:gd name="connsiteX17" fmla="*/ 158061 w 689841"/>
                <a:gd name="connsiteY17" fmla="*/ 549471 h 632996"/>
                <a:gd name="connsiteX18" fmla="*/ 187608 w 689841"/>
                <a:gd name="connsiteY18" fmla="*/ 460380 h 632996"/>
                <a:gd name="connsiteX19" fmla="*/ 179880 w 689841"/>
                <a:gd name="connsiteY19" fmla="*/ 412603 h 632996"/>
                <a:gd name="connsiteX20" fmla="*/ 69585 w 689841"/>
                <a:gd name="connsiteY20" fmla="*/ 354389 h 632996"/>
                <a:gd name="connsiteX21" fmla="*/ 146594 w 689841"/>
                <a:gd name="connsiteY21" fmla="*/ 124076 h 632996"/>
                <a:gd name="connsiteX22" fmla="*/ 432295 w 689841"/>
                <a:gd name="connsiteY22" fmla="*/ 62406 h 632996"/>
                <a:gd name="connsiteX23" fmla="*/ 636168 w 689841"/>
                <a:gd name="connsiteY23" fmla="*/ 200969 h 632996"/>
                <a:gd name="connsiteX24" fmla="*/ 305747 w 689841"/>
                <a:gd name="connsiteY24" fmla="*/ 444360 h 6329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89841" h="632996">
                  <a:moveTo>
                    <a:pt x="688914" y="197147"/>
                  </a:moveTo>
                  <a:cubicBezTo>
                    <a:pt x="677248" y="50025"/>
                    <a:pt x="479192" y="-5895"/>
                    <a:pt x="356383" y="486"/>
                  </a:cubicBezTo>
                  <a:cubicBezTo>
                    <a:pt x="200703" y="8563"/>
                    <a:pt x="-38550" y="123993"/>
                    <a:pt x="5272" y="313641"/>
                  </a:cubicBezTo>
                  <a:cubicBezTo>
                    <a:pt x="20578" y="379898"/>
                    <a:pt x="77695" y="444892"/>
                    <a:pt x="147209" y="454398"/>
                  </a:cubicBezTo>
                  <a:cubicBezTo>
                    <a:pt x="133233" y="500281"/>
                    <a:pt x="122647" y="549870"/>
                    <a:pt x="97205" y="591000"/>
                  </a:cubicBezTo>
                  <a:cubicBezTo>
                    <a:pt x="91937" y="599508"/>
                    <a:pt x="76448" y="616193"/>
                    <a:pt x="73823" y="621976"/>
                  </a:cubicBezTo>
                  <a:cubicBezTo>
                    <a:pt x="72244" y="625466"/>
                    <a:pt x="72875" y="629155"/>
                    <a:pt x="72892" y="632811"/>
                  </a:cubicBezTo>
                  <a:cubicBezTo>
                    <a:pt x="77329" y="633975"/>
                    <a:pt x="81018" y="629272"/>
                    <a:pt x="84658" y="629288"/>
                  </a:cubicBezTo>
                  <a:cubicBezTo>
                    <a:pt x="88065" y="629305"/>
                    <a:pt x="90873" y="633077"/>
                    <a:pt x="95393" y="632811"/>
                  </a:cubicBezTo>
                  <a:cubicBezTo>
                    <a:pt x="109203" y="631964"/>
                    <a:pt x="189203" y="568831"/>
                    <a:pt x="203379" y="555852"/>
                  </a:cubicBezTo>
                  <a:cubicBezTo>
                    <a:pt x="225365" y="535711"/>
                    <a:pt x="244210" y="512944"/>
                    <a:pt x="260612" y="488050"/>
                  </a:cubicBezTo>
                  <a:cubicBezTo>
                    <a:pt x="310350" y="517265"/>
                    <a:pt x="368514" y="508556"/>
                    <a:pt x="421925" y="495378"/>
                  </a:cubicBezTo>
                  <a:cubicBezTo>
                    <a:pt x="568149" y="459300"/>
                    <a:pt x="702209" y="364842"/>
                    <a:pt x="688931" y="197164"/>
                  </a:cubicBezTo>
                  <a:close/>
                  <a:moveTo>
                    <a:pt x="305747" y="444377"/>
                  </a:moveTo>
                  <a:cubicBezTo>
                    <a:pt x="292802" y="443380"/>
                    <a:pt x="274239" y="436683"/>
                    <a:pt x="262290" y="437081"/>
                  </a:cubicBezTo>
                  <a:cubicBezTo>
                    <a:pt x="259282" y="437181"/>
                    <a:pt x="240188" y="443779"/>
                    <a:pt x="237828" y="445374"/>
                  </a:cubicBezTo>
                  <a:cubicBezTo>
                    <a:pt x="234372" y="447717"/>
                    <a:pt x="226295" y="468207"/>
                    <a:pt x="222922" y="473941"/>
                  </a:cubicBezTo>
                  <a:cubicBezTo>
                    <a:pt x="206486" y="501826"/>
                    <a:pt x="183769" y="529728"/>
                    <a:pt x="158061" y="549471"/>
                  </a:cubicBezTo>
                  <a:cubicBezTo>
                    <a:pt x="169195" y="520239"/>
                    <a:pt x="181276" y="491224"/>
                    <a:pt x="187608" y="460380"/>
                  </a:cubicBezTo>
                  <a:cubicBezTo>
                    <a:pt x="190749" y="445091"/>
                    <a:pt x="200055" y="416491"/>
                    <a:pt x="179880" y="412603"/>
                  </a:cubicBezTo>
                  <a:cubicBezTo>
                    <a:pt x="126901" y="402382"/>
                    <a:pt x="102655" y="404476"/>
                    <a:pt x="69585" y="354389"/>
                  </a:cubicBezTo>
                  <a:cubicBezTo>
                    <a:pt x="6701" y="259150"/>
                    <a:pt x="66693" y="179016"/>
                    <a:pt x="146594" y="124076"/>
                  </a:cubicBezTo>
                  <a:cubicBezTo>
                    <a:pt x="230200" y="66594"/>
                    <a:pt x="332070" y="48696"/>
                    <a:pt x="432295" y="62406"/>
                  </a:cubicBezTo>
                  <a:cubicBezTo>
                    <a:pt x="506978" y="72626"/>
                    <a:pt x="627992" y="112626"/>
                    <a:pt x="636168" y="200969"/>
                  </a:cubicBezTo>
                  <a:cubicBezTo>
                    <a:pt x="650759" y="358892"/>
                    <a:pt x="437912" y="454547"/>
                    <a:pt x="305747" y="444360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/>
            </a:p>
          </p:txBody>
        </p:sp>
        <p:sp>
          <p:nvSpPr>
            <p:cNvPr id="13" name="Freeform: Shape 1259">
              <a:extLst>
                <a:ext uri="{FF2B5EF4-FFF2-40B4-BE49-F238E27FC236}">
                  <a16:creationId xmlns:a16="http://schemas.microsoft.com/office/drawing/2014/main" id="{55C5F582-EB54-974C-21B8-AD82EC6DCF33}"/>
                </a:ext>
              </a:extLst>
            </p:cNvPr>
            <p:cNvSpPr/>
            <p:nvPr/>
          </p:nvSpPr>
          <p:spPr>
            <a:xfrm>
              <a:off x="5008001" y="-2769840"/>
              <a:ext cx="623912" cy="468551"/>
            </a:xfrm>
            <a:custGeom>
              <a:avLst/>
              <a:gdLst>
                <a:gd name="connsiteX0" fmla="*/ 556438 w 623912"/>
                <a:gd name="connsiteY0" fmla="*/ 166843 h 468551"/>
                <a:gd name="connsiteX1" fmla="*/ 541681 w 623912"/>
                <a:gd name="connsiteY1" fmla="*/ 34977 h 468551"/>
                <a:gd name="connsiteX2" fmla="*/ 338872 w 623912"/>
                <a:gd name="connsiteY2" fmla="*/ 43835 h 468551"/>
                <a:gd name="connsiteX3" fmla="*/ 313562 w 623912"/>
                <a:gd name="connsiteY3" fmla="*/ 59273 h 468551"/>
                <a:gd name="connsiteX4" fmla="*/ 105734 w 623912"/>
                <a:gd name="connsiteY4" fmla="*/ 20902 h 468551"/>
                <a:gd name="connsiteX5" fmla="*/ 20100 w 623912"/>
                <a:gd name="connsiteY5" fmla="*/ 176017 h 468551"/>
                <a:gd name="connsiteX6" fmla="*/ 29091 w 623912"/>
                <a:gd name="connsiteY6" fmla="*/ 196075 h 468551"/>
                <a:gd name="connsiteX7" fmla="*/ 9996 w 623912"/>
                <a:gd name="connsiteY7" fmla="*/ 220470 h 468551"/>
                <a:gd name="connsiteX8" fmla="*/ 37267 w 623912"/>
                <a:gd name="connsiteY8" fmla="*/ 325515 h 468551"/>
                <a:gd name="connsiteX9" fmla="*/ 68044 w 623912"/>
                <a:gd name="connsiteY9" fmla="*/ 338227 h 468551"/>
                <a:gd name="connsiteX10" fmla="*/ 222926 w 623912"/>
                <a:gd name="connsiteY10" fmla="*/ 305656 h 468551"/>
                <a:gd name="connsiteX11" fmla="*/ 179120 w 623912"/>
                <a:gd name="connsiteY11" fmla="*/ 423978 h 468551"/>
                <a:gd name="connsiteX12" fmla="*/ 154376 w 623912"/>
                <a:gd name="connsiteY12" fmla="*/ 455503 h 468551"/>
                <a:gd name="connsiteX13" fmla="*/ 164480 w 623912"/>
                <a:gd name="connsiteY13" fmla="*/ 468415 h 468551"/>
                <a:gd name="connsiteX14" fmla="*/ 233230 w 623912"/>
                <a:gd name="connsiteY14" fmla="*/ 440014 h 468551"/>
                <a:gd name="connsiteX15" fmla="*/ 331626 w 623912"/>
                <a:gd name="connsiteY15" fmla="*/ 349977 h 468551"/>
                <a:gd name="connsiteX16" fmla="*/ 361822 w 623912"/>
                <a:gd name="connsiteY16" fmla="*/ 320313 h 468551"/>
                <a:gd name="connsiteX17" fmla="*/ 374684 w 623912"/>
                <a:gd name="connsiteY17" fmla="*/ 326944 h 468551"/>
                <a:gd name="connsiteX18" fmla="*/ 623376 w 623912"/>
                <a:gd name="connsiteY18" fmla="*/ 255801 h 468551"/>
                <a:gd name="connsiteX19" fmla="*/ 556438 w 623912"/>
                <a:gd name="connsiteY19" fmla="*/ 166827 h 468551"/>
                <a:gd name="connsiteX20" fmla="*/ 559811 w 623912"/>
                <a:gd name="connsiteY20" fmla="*/ 277405 h 468551"/>
                <a:gd name="connsiteX21" fmla="*/ 389308 w 623912"/>
                <a:gd name="connsiteY21" fmla="*/ 290583 h 468551"/>
                <a:gd name="connsiteX22" fmla="*/ 349408 w 623912"/>
                <a:gd name="connsiteY22" fmla="*/ 287592 h 468551"/>
                <a:gd name="connsiteX23" fmla="*/ 222461 w 623912"/>
                <a:gd name="connsiteY23" fmla="*/ 414755 h 468551"/>
                <a:gd name="connsiteX24" fmla="*/ 193030 w 623912"/>
                <a:gd name="connsiteY24" fmla="*/ 432436 h 468551"/>
                <a:gd name="connsiteX25" fmla="*/ 190354 w 623912"/>
                <a:gd name="connsiteY25" fmla="*/ 431556 h 468551"/>
                <a:gd name="connsiteX26" fmla="*/ 246574 w 623912"/>
                <a:gd name="connsiteY26" fmla="*/ 312054 h 468551"/>
                <a:gd name="connsiteX27" fmla="*/ 229175 w 623912"/>
                <a:gd name="connsiteY27" fmla="*/ 278585 h 468551"/>
                <a:gd name="connsiteX28" fmla="*/ 61663 w 623912"/>
                <a:gd name="connsiteY28" fmla="*/ 295701 h 468551"/>
                <a:gd name="connsiteX29" fmla="*/ 39078 w 623912"/>
                <a:gd name="connsiteY29" fmla="*/ 244068 h 468551"/>
                <a:gd name="connsiteX30" fmla="*/ 57026 w 623912"/>
                <a:gd name="connsiteY30" fmla="*/ 225805 h 468551"/>
                <a:gd name="connsiteX31" fmla="*/ 69041 w 623912"/>
                <a:gd name="connsiteY31" fmla="*/ 187184 h 468551"/>
                <a:gd name="connsiteX32" fmla="*/ 60100 w 623912"/>
                <a:gd name="connsiteY32" fmla="*/ 181301 h 468551"/>
                <a:gd name="connsiteX33" fmla="*/ 94450 w 623912"/>
                <a:gd name="connsiteY33" fmla="*/ 76606 h 468551"/>
                <a:gd name="connsiteX34" fmla="*/ 275174 w 623912"/>
                <a:gd name="connsiteY34" fmla="*/ 76772 h 468551"/>
                <a:gd name="connsiteX35" fmla="*/ 305419 w 623912"/>
                <a:gd name="connsiteY35" fmla="*/ 122672 h 468551"/>
                <a:gd name="connsiteX36" fmla="*/ 336246 w 623912"/>
                <a:gd name="connsiteY36" fmla="*/ 95534 h 468551"/>
                <a:gd name="connsiteX37" fmla="*/ 506849 w 623912"/>
                <a:gd name="connsiteY37" fmla="*/ 62547 h 468551"/>
                <a:gd name="connsiteX38" fmla="*/ 527938 w 623912"/>
                <a:gd name="connsiteY38" fmla="*/ 120512 h 468551"/>
                <a:gd name="connsiteX39" fmla="*/ 513247 w 623912"/>
                <a:gd name="connsiteY39" fmla="*/ 181152 h 468551"/>
                <a:gd name="connsiteX40" fmla="*/ 522487 w 623912"/>
                <a:gd name="connsiteY40" fmla="*/ 198185 h 468551"/>
                <a:gd name="connsiteX41" fmla="*/ 563019 w 623912"/>
                <a:gd name="connsiteY41" fmla="*/ 216515 h 468551"/>
                <a:gd name="connsiteX42" fmla="*/ 559811 w 623912"/>
                <a:gd name="connsiteY42" fmla="*/ 277371 h 468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23912" h="468551">
                  <a:moveTo>
                    <a:pt x="556438" y="166843"/>
                  </a:moveTo>
                  <a:cubicBezTo>
                    <a:pt x="572657" y="124550"/>
                    <a:pt x="584390" y="65356"/>
                    <a:pt x="541681" y="34977"/>
                  </a:cubicBezTo>
                  <a:cubicBezTo>
                    <a:pt x="486774" y="-4092"/>
                    <a:pt x="394327" y="13041"/>
                    <a:pt x="338872" y="43835"/>
                  </a:cubicBezTo>
                  <a:cubicBezTo>
                    <a:pt x="334784" y="46112"/>
                    <a:pt x="315174" y="60420"/>
                    <a:pt x="313562" y="59273"/>
                  </a:cubicBezTo>
                  <a:cubicBezTo>
                    <a:pt x="281024" y="-19846"/>
                    <a:pt x="170047" y="-5471"/>
                    <a:pt x="105734" y="20902"/>
                  </a:cubicBezTo>
                  <a:cubicBezTo>
                    <a:pt x="44928" y="45846"/>
                    <a:pt x="191" y="108945"/>
                    <a:pt x="20100" y="176017"/>
                  </a:cubicBezTo>
                  <a:cubicBezTo>
                    <a:pt x="22211" y="183129"/>
                    <a:pt x="25551" y="189627"/>
                    <a:pt x="29091" y="196075"/>
                  </a:cubicBezTo>
                  <a:cubicBezTo>
                    <a:pt x="22925" y="205198"/>
                    <a:pt x="15663" y="210433"/>
                    <a:pt x="9996" y="220470"/>
                  </a:cubicBezTo>
                  <a:cubicBezTo>
                    <a:pt x="-12272" y="259989"/>
                    <a:pt x="5227" y="298626"/>
                    <a:pt x="37267" y="325515"/>
                  </a:cubicBezTo>
                  <a:cubicBezTo>
                    <a:pt x="46972" y="333657"/>
                    <a:pt x="55281" y="337064"/>
                    <a:pt x="68044" y="338227"/>
                  </a:cubicBezTo>
                  <a:cubicBezTo>
                    <a:pt x="120973" y="343047"/>
                    <a:pt x="176245" y="329885"/>
                    <a:pt x="222926" y="305656"/>
                  </a:cubicBezTo>
                  <a:cubicBezTo>
                    <a:pt x="221298" y="348016"/>
                    <a:pt x="203283" y="389694"/>
                    <a:pt x="179120" y="423978"/>
                  </a:cubicBezTo>
                  <a:cubicBezTo>
                    <a:pt x="174816" y="430077"/>
                    <a:pt x="155489" y="451564"/>
                    <a:pt x="154376" y="455503"/>
                  </a:cubicBezTo>
                  <a:cubicBezTo>
                    <a:pt x="152913" y="460638"/>
                    <a:pt x="160441" y="467318"/>
                    <a:pt x="164480" y="468415"/>
                  </a:cubicBezTo>
                  <a:cubicBezTo>
                    <a:pt x="172540" y="470609"/>
                    <a:pt x="223292" y="445764"/>
                    <a:pt x="233230" y="440014"/>
                  </a:cubicBezTo>
                  <a:cubicBezTo>
                    <a:pt x="275722" y="415453"/>
                    <a:pt x="298656" y="383961"/>
                    <a:pt x="331626" y="349977"/>
                  </a:cubicBezTo>
                  <a:cubicBezTo>
                    <a:pt x="335498" y="345988"/>
                    <a:pt x="359744" y="320679"/>
                    <a:pt x="361822" y="320313"/>
                  </a:cubicBezTo>
                  <a:cubicBezTo>
                    <a:pt x="363068" y="320097"/>
                    <a:pt x="371427" y="325731"/>
                    <a:pt x="374684" y="326944"/>
                  </a:cubicBezTo>
                  <a:cubicBezTo>
                    <a:pt x="448386" y="354414"/>
                    <a:pt x="612458" y="364584"/>
                    <a:pt x="623376" y="255801"/>
                  </a:cubicBezTo>
                  <a:cubicBezTo>
                    <a:pt x="628445" y="205398"/>
                    <a:pt x="596937" y="185871"/>
                    <a:pt x="556438" y="166827"/>
                  </a:cubicBezTo>
                  <a:close/>
                  <a:moveTo>
                    <a:pt x="559811" y="277405"/>
                  </a:moveTo>
                  <a:cubicBezTo>
                    <a:pt x="513796" y="307500"/>
                    <a:pt x="440725" y="300920"/>
                    <a:pt x="389308" y="290583"/>
                  </a:cubicBezTo>
                  <a:cubicBezTo>
                    <a:pt x="374318" y="287575"/>
                    <a:pt x="365361" y="281343"/>
                    <a:pt x="349408" y="287592"/>
                  </a:cubicBezTo>
                  <a:cubicBezTo>
                    <a:pt x="307496" y="328888"/>
                    <a:pt x="271618" y="381701"/>
                    <a:pt x="222461" y="414755"/>
                  </a:cubicBezTo>
                  <a:cubicBezTo>
                    <a:pt x="216993" y="418427"/>
                    <a:pt x="197882" y="430858"/>
                    <a:pt x="193030" y="432436"/>
                  </a:cubicBezTo>
                  <a:cubicBezTo>
                    <a:pt x="192116" y="432736"/>
                    <a:pt x="190072" y="432935"/>
                    <a:pt x="190354" y="431556"/>
                  </a:cubicBezTo>
                  <a:cubicBezTo>
                    <a:pt x="216245" y="400413"/>
                    <a:pt x="244380" y="353433"/>
                    <a:pt x="246574" y="312054"/>
                  </a:cubicBezTo>
                  <a:cubicBezTo>
                    <a:pt x="247338" y="297729"/>
                    <a:pt x="246657" y="281277"/>
                    <a:pt x="229175" y="278585"/>
                  </a:cubicBezTo>
                  <a:cubicBezTo>
                    <a:pt x="179286" y="270874"/>
                    <a:pt x="111434" y="319549"/>
                    <a:pt x="61663" y="295701"/>
                  </a:cubicBezTo>
                  <a:cubicBezTo>
                    <a:pt x="49581" y="289918"/>
                    <a:pt x="33362" y="256499"/>
                    <a:pt x="39078" y="244068"/>
                  </a:cubicBezTo>
                  <a:cubicBezTo>
                    <a:pt x="40956" y="239980"/>
                    <a:pt x="53170" y="231056"/>
                    <a:pt x="57026" y="225805"/>
                  </a:cubicBezTo>
                  <a:cubicBezTo>
                    <a:pt x="63673" y="216765"/>
                    <a:pt x="72182" y="198318"/>
                    <a:pt x="69041" y="187184"/>
                  </a:cubicBezTo>
                  <a:cubicBezTo>
                    <a:pt x="68675" y="185871"/>
                    <a:pt x="63175" y="185838"/>
                    <a:pt x="60100" y="181301"/>
                  </a:cubicBezTo>
                  <a:cubicBezTo>
                    <a:pt x="36153" y="146170"/>
                    <a:pt x="65269" y="98227"/>
                    <a:pt x="94450" y="76606"/>
                  </a:cubicBezTo>
                  <a:cubicBezTo>
                    <a:pt x="136328" y="45580"/>
                    <a:pt x="245045" y="22298"/>
                    <a:pt x="275174" y="76772"/>
                  </a:cubicBezTo>
                  <a:cubicBezTo>
                    <a:pt x="280758" y="86876"/>
                    <a:pt x="290563" y="122606"/>
                    <a:pt x="305419" y="122672"/>
                  </a:cubicBezTo>
                  <a:cubicBezTo>
                    <a:pt x="309341" y="122672"/>
                    <a:pt x="331244" y="99573"/>
                    <a:pt x="336246" y="95534"/>
                  </a:cubicBezTo>
                  <a:cubicBezTo>
                    <a:pt x="381597" y="58875"/>
                    <a:pt x="451128" y="38351"/>
                    <a:pt x="506849" y="62547"/>
                  </a:cubicBezTo>
                  <a:cubicBezTo>
                    <a:pt x="535715" y="75077"/>
                    <a:pt x="533854" y="92310"/>
                    <a:pt x="527938" y="120512"/>
                  </a:cubicBezTo>
                  <a:cubicBezTo>
                    <a:pt x="523850" y="140038"/>
                    <a:pt x="506716" y="163503"/>
                    <a:pt x="513247" y="181152"/>
                  </a:cubicBezTo>
                  <a:cubicBezTo>
                    <a:pt x="514211" y="183728"/>
                    <a:pt x="520975" y="196357"/>
                    <a:pt x="522487" y="198185"/>
                  </a:cubicBezTo>
                  <a:cubicBezTo>
                    <a:pt x="531444" y="209087"/>
                    <a:pt x="550472" y="210117"/>
                    <a:pt x="563019" y="216515"/>
                  </a:cubicBezTo>
                  <a:cubicBezTo>
                    <a:pt x="596222" y="233433"/>
                    <a:pt x="586367" y="260005"/>
                    <a:pt x="559811" y="277371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/>
            </a:p>
          </p:txBody>
        </p:sp>
        <p:sp>
          <p:nvSpPr>
            <p:cNvPr id="14" name="Freeform: Shape 1260">
              <a:extLst>
                <a:ext uri="{FF2B5EF4-FFF2-40B4-BE49-F238E27FC236}">
                  <a16:creationId xmlns:a16="http://schemas.microsoft.com/office/drawing/2014/main" id="{6351C5A2-69CA-3042-F5E0-7E38CFBA227B}"/>
                </a:ext>
              </a:extLst>
            </p:cNvPr>
            <p:cNvSpPr/>
            <p:nvPr/>
          </p:nvSpPr>
          <p:spPr>
            <a:xfrm>
              <a:off x="4901204" y="-1288459"/>
              <a:ext cx="255439" cy="123615"/>
            </a:xfrm>
            <a:custGeom>
              <a:avLst/>
              <a:gdLst>
                <a:gd name="connsiteX0" fmla="*/ 255439 w 255439"/>
                <a:gd name="connsiteY0" fmla="*/ 0 h 123615"/>
                <a:gd name="connsiteX1" fmla="*/ 209207 w 255439"/>
                <a:gd name="connsiteY1" fmla="*/ 52497 h 123615"/>
                <a:gd name="connsiteX2" fmla="*/ 49705 w 255439"/>
                <a:gd name="connsiteY2" fmla="*/ 123108 h 123615"/>
                <a:gd name="connsiteX3" fmla="*/ 0 w 255439"/>
                <a:gd name="connsiteY3" fmla="*/ 113237 h 123615"/>
                <a:gd name="connsiteX4" fmla="*/ 95571 w 255439"/>
                <a:gd name="connsiteY4" fmla="*/ 80200 h 123615"/>
                <a:gd name="connsiteX5" fmla="*/ 255423 w 255439"/>
                <a:gd name="connsiteY5" fmla="*/ 0 h 123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5439" h="123615">
                  <a:moveTo>
                    <a:pt x="255439" y="0"/>
                  </a:moveTo>
                  <a:cubicBezTo>
                    <a:pt x="245834" y="20391"/>
                    <a:pt x="226590" y="38155"/>
                    <a:pt x="209207" y="52497"/>
                  </a:cubicBezTo>
                  <a:cubicBezTo>
                    <a:pt x="165202" y="88791"/>
                    <a:pt x="107487" y="118339"/>
                    <a:pt x="49705" y="123108"/>
                  </a:cubicBezTo>
                  <a:cubicBezTo>
                    <a:pt x="34084" y="124404"/>
                    <a:pt x="12032" y="123906"/>
                    <a:pt x="0" y="113237"/>
                  </a:cubicBezTo>
                  <a:cubicBezTo>
                    <a:pt x="27370" y="92996"/>
                    <a:pt x="63316" y="89938"/>
                    <a:pt x="95571" y="80200"/>
                  </a:cubicBezTo>
                  <a:cubicBezTo>
                    <a:pt x="152406" y="63066"/>
                    <a:pt x="209872" y="38438"/>
                    <a:pt x="255423" y="0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/>
            </a:p>
          </p:txBody>
        </p:sp>
        <p:sp>
          <p:nvSpPr>
            <p:cNvPr id="15" name="Freeform: Shape 1261">
              <a:extLst>
                <a:ext uri="{FF2B5EF4-FFF2-40B4-BE49-F238E27FC236}">
                  <a16:creationId xmlns:a16="http://schemas.microsoft.com/office/drawing/2014/main" id="{1860B232-5C7D-9B91-243A-CE9C773F303B}"/>
                </a:ext>
              </a:extLst>
            </p:cNvPr>
            <p:cNvSpPr/>
            <p:nvPr/>
          </p:nvSpPr>
          <p:spPr>
            <a:xfrm>
              <a:off x="4738113" y="-1763230"/>
              <a:ext cx="155829" cy="170678"/>
            </a:xfrm>
            <a:custGeom>
              <a:avLst/>
              <a:gdLst>
                <a:gd name="connsiteX0" fmla="*/ 155829 w 155829"/>
                <a:gd name="connsiteY0" fmla="*/ 168596 h 170678"/>
                <a:gd name="connsiteX1" fmla="*/ 94358 w 155829"/>
                <a:gd name="connsiteY1" fmla="*/ 154870 h 170678"/>
                <a:gd name="connsiteX2" fmla="*/ 0 w 155829"/>
                <a:gd name="connsiteY2" fmla="*/ 137 h 170678"/>
                <a:gd name="connsiteX3" fmla="*/ 5783 w 155829"/>
                <a:gd name="connsiteY3" fmla="*/ 4308 h 170678"/>
                <a:gd name="connsiteX4" fmla="*/ 78089 w 155829"/>
                <a:gd name="connsiteY4" fmla="*/ 98683 h 170678"/>
                <a:gd name="connsiteX5" fmla="*/ 155829 w 155829"/>
                <a:gd name="connsiteY5" fmla="*/ 168613 h 170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829" h="170678">
                  <a:moveTo>
                    <a:pt x="155829" y="168596"/>
                  </a:moveTo>
                  <a:cubicBezTo>
                    <a:pt x="131517" y="174579"/>
                    <a:pt x="114616" y="166951"/>
                    <a:pt x="94358" y="154870"/>
                  </a:cubicBezTo>
                  <a:cubicBezTo>
                    <a:pt x="39418" y="122082"/>
                    <a:pt x="5916" y="63552"/>
                    <a:pt x="0" y="137"/>
                  </a:cubicBezTo>
                  <a:cubicBezTo>
                    <a:pt x="3722" y="-627"/>
                    <a:pt x="4204" y="1949"/>
                    <a:pt x="5783" y="4308"/>
                  </a:cubicBezTo>
                  <a:cubicBezTo>
                    <a:pt x="32289" y="43777"/>
                    <a:pt x="37491" y="66394"/>
                    <a:pt x="78089" y="98683"/>
                  </a:cubicBezTo>
                  <a:cubicBezTo>
                    <a:pt x="104994" y="120071"/>
                    <a:pt x="145011" y="134579"/>
                    <a:pt x="155829" y="168613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/>
            </a:p>
          </p:txBody>
        </p:sp>
        <p:sp>
          <p:nvSpPr>
            <p:cNvPr id="16" name="Freeform: Shape 1262">
              <a:extLst>
                <a:ext uri="{FF2B5EF4-FFF2-40B4-BE49-F238E27FC236}">
                  <a16:creationId xmlns:a16="http://schemas.microsoft.com/office/drawing/2014/main" id="{AF125F10-B858-0BC0-4A52-14ECCF3AF878}"/>
                </a:ext>
              </a:extLst>
            </p:cNvPr>
            <p:cNvSpPr/>
            <p:nvPr/>
          </p:nvSpPr>
          <p:spPr>
            <a:xfrm>
              <a:off x="4955223" y="-1183381"/>
              <a:ext cx="210852" cy="64266"/>
            </a:xfrm>
            <a:custGeom>
              <a:avLst/>
              <a:gdLst>
                <a:gd name="connsiteX0" fmla="*/ 210494 w 210852"/>
                <a:gd name="connsiteY0" fmla="*/ 0 h 64266"/>
                <a:gd name="connsiteX1" fmla="*/ 192962 w 210852"/>
                <a:gd name="connsiteY1" fmla="*/ 17765 h 64266"/>
                <a:gd name="connsiteX2" fmla="*/ 30452 w 210852"/>
                <a:gd name="connsiteY2" fmla="*/ 63166 h 64266"/>
                <a:gd name="connsiteX3" fmla="*/ 2134 w 210852"/>
                <a:gd name="connsiteY3" fmla="*/ 40731 h 64266"/>
                <a:gd name="connsiteX4" fmla="*/ 114856 w 210852"/>
                <a:gd name="connsiteY4" fmla="*/ 24828 h 64266"/>
                <a:gd name="connsiteX5" fmla="*/ 210511 w 210852"/>
                <a:gd name="connsiteY5" fmla="*/ 0 h 64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0852" h="64266">
                  <a:moveTo>
                    <a:pt x="210494" y="0"/>
                  </a:moveTo>
                  <a:cubicBezTo>
                    <a:pt x="213652" y="2842"/>
                    <a:pt x="194956" y="16353"/>
                    <a:pt x="192962" y="17765"/>
                  </a:cubicBezTo>
                  <a:cubicBezTo>
                    <a:pt x="147012" y="50387"/>
                    <a:pt x="87137" y="69132"/>
                    <a:pt x="30452" y="63166"/>
                  </a:cubicBezTo>
                  <a:cubicBezTo>
                    <a:pt x="21910" y="62269"/>
                    <a:pt x="-8202" y="52181"/>
                    <a:pt x="2134" y="40731"/>
                  </a:cubicBezTo>
                  <a:cubicBezTo>
                    <a:pt x="10776" y="31159"/>
                    <a:pt x="95861" y="27852"/>
                    <a:pt x="114856" y="24828"/>
                  </a:cubicBezTo>
                  <a:cubicBezTo>
                    <a:pt x="147378" y="19643"/>
                    <a:pt x="178886" y="8642"/>
                    <a:pt x="210511" y="0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/>
            </a:p>
          </p:txBody>
        </p:sp>
        <p:sp>
          <p:nvSpPr>
            <p:cNvPr id="17" name="Freeform: Shape 1263">
              <a:extLst>
                <a:ext uri="{FF2B5EF4-FFF2-40B4-BE49-F238E27FC236}">
                  <a16:creationId xmlns:a16="http://schemas.microsoft.com/office/drawing/2014/main" id="{597200FB-CF52-47A8-9697-39A96E1608BA}"/>
                </a:ext>
              </a:extLst>
            </p:cNvPr>
            <p:cNvSpPr/>
            <p:nvPr/>
          </p:nvSpPr>
          <p:spPr>
            <a:xfrm>
              <a:off x="3889682" y="-1283103"/>
              <a:ext cx="155998" cy="38066"/>
            </a:xfrm>
            <a:custGeom>
              <a:avLst/>
              <a:gdLst>
                <a:gd name="connsiteX0" fmla="*/ 434 w 155998"/>
                <a:gd name="connsiteY0" fmla="*/ 12775 h 38066"/>
                <a:gd name="connsiteX1" fmla="*/ 79238 w 155998"/>
                <a:gd name="connsiteY1" fmla="*/ 7307 h 38066"/>
                <a:gd name="connsiteX2" fmla="*/ 145877 w 155998"/>
                <a:gd name="connsiteY2" fmla="*/ 494 h 38066"/>
                <a:gd name="connsiteX3" fmla="*/ 141623 w 155998"/>
                <a:gd name="connsiteY3" fmla="*/ 29825 h 38066"/>
                <a:gd name="connsiteX4" fmla="*/ 9524 w 155998"/>
                <a:gd name="connsiteY4" fmla="*/ 20868 h 38066"/>
                <a:gd name="connsiteX5" fmla="*/ 434 w 155998"/>
                <a:gd name="connsiteY5" fmla="*/ 12775 h 38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5998" h="38066">
                  <a:moveTo>
                    <a:pt x="434" y="12775"/>
                  </a:moveTo>
                  <a:cubicBezTo>
                    <a:pt x="4090" y="7922"/>
                    <a:pt x="67655" y="8155"/>
                    <a:pt x="79238" y="7307"/>
                  </a:cubicBezTo>
                  <a:cubicBezTo>
                    <a:pt x="95524" y="6094"/>
                    <a:pt x="132665" y="-2065"/>
                    <a:pt x="145877" y="494"/>
                  </a:cubicBezTo>
                  <a:cubicBezTo>
                    <a:pt x="165769" y="4349"/>
                    <a:pt x="151959" y="23743"/>
                    <a:pt x="141623" y="29825"/>
                  </a:cubicBezTo>
                  <a:cubicBezTo>
                    <a:pt x="112690" y="46859"/>
                    <a:pt x="39437" y="34295"/>
                    <a:pt x="9524" y="20868"/>
                  </a:cubicBezTo>
                  <a:cubicBezTo>
                    <a:pt x="7630" y="20020"/>
                    <a:pt x="-2158" y="16215"/>
                    <a:pt x="434" y="12775"/>
                  </a:cubicBezTo>
                  <a:close/>
                </a:path>
              </a:pathLst>
            </a:custGeom>
            <a:grpFill/>
            <a:ln w="1660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82953" tIns="41476" rIns="82953" bIns="41476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633"/>
            </a:p>
          </p:txBody>
        </p:sp>
      </p:grpSp>
    </p:spTree>
    <p:extLst>
      <p:ext uri="{BB962C8B-B14F-4D97-AF65-F5344CB8AC3E}">
        <p14:creationId xmlns:p14="http://schemas.microsoft.com/office/powerpoint/2010/main" val="2429337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aplor Horizons">
      <a:dk1>
        <a:sysClr val="windowText" lastClr="000000"/>
      </a:dk1>
      <a:lt1>
        <a:sysClr val="window" lastClr="FFFFFF"/>
      </a:lt1>
      <a:dk2>
        <a:srgbClr val="F2EEEA"/>
      </a:dk2>
      <a:lt2>
        <a:srgbClr val="99BBC8"/>
      </a:lt2>
      <a:accent1>
        <a:srgbClr val="FD5F03"/>
      </a:accent1>
      <a:accent2>
        <a:srgbClr val="CB3515"/>
      </a:accent2>
      <a:accent3>
        <a:srgbClr val="00ABB2"/>
      </a:accent3>
      <a:accent4>
        <a:srgbClr val="93CEC3"/>
      </a:accent4>
      <a:accent5>
        <a:srgbClr val="006786"/>
      </a:accent5>
      <a:accent6>
        <a:srgbClr val="004054"/>
      </a:accent6>
      <a:hlink>
        <a:srgbClr val="FD5F03"/>
      </a:hlink>
      <a:folHlink>
        <a:srgbClr val="FEBF9A"/>
      </a:folHlink>
    </a:clrScheme>
    <a:fontScheme name="Caplor Horizons">
      <a:majorFont>
        <a:latin typeface="Montserrat Extra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plor Horizons Template 1.pptx" id="{75711C11-FD47-4A14-B6D6-C56FD1961454}" vid="{EB371831-B9C0-4B07-86F3-88C596C05A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Caplor Horizons Template</Template>
  <TotalTime>7996</TotalTime>
  <Words>1044</Words>
  <Application>Microsoft Office PowerPoint</Application>
  <PresentationFormat>Widescreen</PresentationFormat>
  <Paragraphs>136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Aptos</vt:lpstr>
      <vt:lpstr>Aptos ExtraBold</vt:lpstr>
      <vt:lpstr>Aptos SemiBold</vt:lpstr>
      <vt:lpstr>Arial</vt:lpstr>
      <vt:lpstr>Calibri</vt:lpstr>
      <vt:lpstr>Dreaming Outloud Pro</vt:lpstr>
      <vt:lpstr>Montserrat ExtraBold</vt:lpstr>
      <vt:lpstr>Office Theme</vt:lpstr>
      <vt:lpstr>Housing Justice Faith and Community Services Annual Conference 2026</vt:lpstr>
      <vt:lpstr>PowerPoint Presentation</vt:lpstr>
      <vt:lpstr>Today’s Objectives</vt:lpstr>
      <vt:lpstr>Today’s Plan</vt:lpstr>
      <vt:lpstr>PowerPoint Presentation</vt:lpstr>
      <vt:lpstr>Learning Zones</vt:lpstr>
      <vt:lpstr>PowerPoint Presentation</vt:lpstr>
      <vt:lpstr>A Strengths Based Approach</vt:lpstr>
      <vt:lpstr>A Strengths Based Approach</vt:lpstr>
      <vt:lpstr>A Strengths Based Approach</vt:lpstr>
      <vt:lpstr>Instructions</vt:lpstr>
      <vt:lpstr>The Caplor House</vt:lpstr>
      <vt:lpstr>The Caplor House</vt:lpstr>
      <vt:lpstr>The Caplor House – Strengths</vt:lpstr>
      <vt:lpstr>The Caplor House – Challenges</vt:lpstr>
      <vt:lpstr>Walking around the house</vt:lpstr>
      <vt:lpstr>The Caplor House – Reflection </vt:lpstr>
      <vt:lpstr>The Caplor House</vt:lpstr>
      <vt:lpstr>PowerPoint Presentation</vt:lpstr>
      <vt:lpstr>The Caplor House – Our network</vt:lpstr>
      <vt:lpstr>Insights and Reflections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Rosie Bishop</dc:creator>
  <cp:lastModifiedBy>Olivia Dunphy</cp:lastModifiedBy>
  <cp:revision>79</cp:revision>
  <dcterms:created xsi:type="dcterms:W3CDTF">2025-04-09T12:25:06Z</dcterms:created>
  <dcterms:modified xsi:type="dcterms:W3CDTF">2026-09-24T14:50:57Z</dcterms:modified>
</cp:coreProperties>
</file>