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tags/tag2.xml" ContentType="application/vnd.openxmlformats-officedocument.presentationml.tags+xml"/>
  <Override PartName="/ppt/notesSlides/notesSlide32.xml" ContentType="application/vnd.openxmlformats-officedocument.presentationml.notesSlide+xml"/>
  <Override PartName="/ppt/webextensions/webextension1.xml" ContentType="application/vnd.ms-office.webextension+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39"/>
  </p:notesMasterIdLst>
  <p:sldIdLst>
    <p:sldId id="256" r:id="rId5"/>
    <p:sldId id="264" r:id="rId6"/>
    <p:sldId id="296" r:id="rId7"/>
    <p:sldId id="295" r:id="rId8"/>
    <p:sldId id="281" r:id="rId9"/>
    <p:sldId id="265" r:id="rId10"/>
    <p:sldId id="267" r:id="rId11"/>
    <p:sldId id="282" r:id="rId12"/>
    <p:sldId id="283" r:id="rId13"/>
    <p:sldId id="268" r:id="rId14"/>
    <p:sldId id="284" r:id="rId15"/>
    <p:sldId id="269" r:id="rId16"/>
    <p:sldId id="285" r:id="rId17"/>
    <p:sldId id="279" r:id="rId18"/>
    <p:sldId id="286" r:id="rId19"/>
    <p:sldId id="270" r:id="rId20"/>
    <p:sldId id="287" r:id="rId21"/>
    <p:sldId id="271" r:id="rId22"/>
    <p:sldId id="288" r:id="rId23"/>
    <p:sldId id="273" r:id="rId24"/>
    <p:sldId id="289" r:id="rId25"/>
    <p:sldId id="290" r:id="rId26"/>
    <p:sldId id="272" r:id="rId27"/>
    <p:sldId id="291" r:id="rId28"/>
    <p:sldId id="292" r:id="rId29"/>
    <p:sldId id="274" r:id="rId30"/>
    <p:sldId id="293" r:id="rId31"/>
    <p:sldId id="280" r:id="rId32"/>
    <p:sldId id="294" r:id="rId33"/>
    <p:sldId id="275" r:id="rId34"/>
    <p:sldId id="277" r:id="rId35"/>
    <p:sldId id="278" r:id="rId36"/>
    <p:sldId id="297" r:id="rId37"/>
    <p:sldId id="262" r:id="rId38"/>
  </p:sldIdLst>
  <p:sldSz cx="18288000" cy="10287000"/>
  <p:notesSz cx="6858000" cy="9144000"/>
  <p:embeddedFontLst>
    <p:embeddedFont>
      <p:font typeface="Akzidenz-Grotesk Bold" panose="020B0604020202020204" charset="0"/>
      <p:regular r:id="rId40"/>
    </p:embeddedFont>
    <p:embeddedFont>
      <p:font typeface="Akzidenz-Grotesk Bold Italics" panose="020B0604020202020204" charset="0"/>
      <p:regular r:id="rId41"/>
    </p:embeddedFont>
    <p:embeddedFont>
      <p:font typeface="Akzidenz-Grotesk Heavy" panose="020B0604020202020204" charset="0"/>
      <p:regular r:id="rId42"/>
    </p:embeddedFont>
    <p:embeddedFont>
      <p:font typeface="Archivo Black" panose="020B0604020202020204" charset="0"/>
      <p:regular r:id="rId43"/>
    </p:embeddedFont>
    <p:embeddedFont>
      <p:font typeface="Arial Nova" panose="020B0504020202020204" pitchFamily="34" charset="0"/>
      <p:regular r:id="rId44"/>
      <p:bold r:id="rId45"/>
      <p:italic r:id="rId46"/>
      <p:boldItalic r:id="rId47"/>
    </p:embeddedFont>
    <p:embeddedFont>
      <p:font typeface="Open Sans Bold" panose="020B0604020202020204" charset="0"/>
      <p:regular r:id="rId48"/>
    </p:embeddedFont>
  </p:embeddedFontLst>
  <p:custDataLst>
    <p:tags r:id="rId4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0273C"/>
    <a:srgbClr val="FA908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41" autoAdjust="0"/>
  </p:normalViewPr>
  <p:slideViewPr>
    <p:cSldViewPr>
      <p:cViewPr varScale="1">
        <p:scale>
          <a:sx n="70" d="100"/>
          <a:sy n="70" d="100"/>
        </p:scale>
        <p:origin x="774"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font" Target="fonts/font3.fntdata"/><Relationship Id="rId47" Type="http://schemas.openxmlformats.org/officeDocument/2006/relationships/font" Target="fonts/font8.fntdata"/><Relationship Id="rId50"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font" Target="fonts/font1.fntdata"/><Relationship Id="rId45" Type="http://schemas.openxmlformats.org/officeDocument/2006/relationships/font" Target="fonts/font6.fntdata"/><Relationship Id="rId53"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font" Target="fonts/font5.fntdata"/><Relationship Id="rId52"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font" Target="fonts/font4.fntdata"/><Relationship Id="rId48" Type="http://schemas.openxmlformats.org/officeDocument/2006/relationships/font" Target="fonts/font9.fntdata"/><Relationship Id="rId8" Type="http://schemas.openxmlformats.org/officeDocument/2006/relationships/slide" Target="slides/slide4.xml"/><Relationship Id="rId51"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font" Target="fonts/font7.fntdata"/><Relationship Id="rId20" Type="http://schemas.openxmlformats.org/officeDocument/2006/relationships/slide" Target="slides/slide16.xml"/><Relationship Id="rId41" Type="http://schemas.openxmlformats.org/officeDocument/2006/relationships/font" Target="fonts/font2.fntdata"/><Relationship Id="rId54"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ags" Target="tags/tag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mes Smalley" userId="cc4f27f6-300d-4e7c-987f-ba2d3b37a779" providerId="ADAL" clId="{16CEBBCD-2530-4AD8-8A83-D9E43CE12391}"/>
    <pc:docChg chg="undo custSel addSld delSld modSld">
      <pc:chgData name="James Smalley" userId="cc4f27f6-300d-4e7c-987f-ba2d3b37a779" providerId="ADAL" clId="{16CEBBCD-2530-4AD8-8A83-D9E43CE12391}" dt="2026-09-09T09:22:59.335" v="9828" actId="1037"/>
      <pc:docMkLst>
        <pc:docMk/>
      </pc:docMkLst>
      <pc:sldChg chg="modSp mod">
        <pc:chgData name="James Smalley" userId="cc4f27f6-300d-4e7c-987f-ba2d3b37a779" providerId="ADAL" clId="{16CEBBCD-2530-4AD8-8A83-D9E43CE12391}" dt="2026-08-18T09:31:54.999" v="61" actId="20577"/>
        <pc:sldMkLst>
          <pc:docMk/>
          <pc:sldMk cId="0" sldId="256"/>
        </pc:sldMkLst>
        <pc:spChg chg="mod">
          <ac:chgData name="James Smalley" userId="cc4f27f6-300d-4e7c-987f-ba2d3b37a779" providerId="ADAL" clId="{16CEBBCD-2530-4AD8-8A83-D9E43CE12391}" dt="2026-08-18T09:31:54.999" v="61" actId="20577"/>
          <ac:spMkLst>
            <pc:docMk/>
            <pc:sldMk cId="0" sldId="256"/>
            <ac:spMk id="7" creationId="{00000000-0000-0000-0000-000000000000}"/>
          </ac:spMkLst>
        </pc:spChg>
      </pc:sldChg>
      <pc:sldChg chg="addSp delSp modSp mod modNotesTx">
        <pc:chgData name="James Smalley" userId="cc4f27f6-300d-4e7c-987f-ba2d3b37a779" providerId="ADAL" clId="{16CEBBCD-2530-4AD8-8A83-D9E43CE12391}" dt="2026-09-09T09:15:32.980" v="9747" actId="20577"/>
        <pc:sldMkLst>
          <pc:docMk/>
          <pc:sldMk cId="2510921250" sldId="264"/>
        </pc:sldMkLst>
        <pc:spChg chg="mod">
          <ac:chgData name="James Smalley" userId="cc4f27f6-300d-4e7c-987f-ba2d3b37a779" providerId="ADAL" clId="{16CEBBCD-2530-4AD8-8A83-D9E43CE12391}" dt="2026-08-21T09:06:27.396" v="7794" actId="20577"/>
          <ac:spMkLst>
            <pc:docMk/>
            <pc:sldMk cId="2510921250" sldId="264"/>
            <ac:spMk id="5" creationId="{822022A2-DC27-03FC-C50D-E51CDD8DF27A}"/>
          </ac:spMkLst>
        </pc:spChg>
        <pc:spChg chg="add mod">
          <ac:chgData name="James Smalley" userId="cc4f27f6-300d-4e7c-987f-ba2d3b37a779" providerId="ADAL" clId="{16CEBBCD-2530-4AD8-8A83-D9E43CE12391}" dt="2026-09-09T09:15:32.980" v="9747" actId="20577"/>
          <ac:spMkLst>
            <pc:docMk/>
            <pc:sldMk cId="2510921250" sldId="264"/>
            <ac:spMk id="8" creationId="{95D141F7-47FE-1002-A9B9-E37987301207}"/>
          </ac:spMkLst>
        </pc:spChg>
        <pc:picChg chg="add mod">
          <ac:chgData name="James Smalley" userId="cc4f27f6-300d-4e7c-987f-ba2d3b37a779" providerId="ADAL" clId="{16CEBBCD-2530-4AD8-8A83-D9E43CE12391}" dt="2026-08-21T09:13:07.314" v="8341" actId="1076"/>
          <ac:picMkLst>
            <pc:docMk/>
            <pc:sldMk cId="2510921250" sldId="264"/>
            <ac:picMk id="4" creationId="{94B062D2-8C0D-10BA-640F-C2FAE9D5B561}"/>
          </ac:picMkLst>
        </pc:picChg>
      </pc:sldChg>
      <pc:sldChg chg="addSp delSp modSp mod modNotesTx">
        <pc:chgData name="James Smalley" userId="cc4f27f6-300d-4e7c-987f-ba2d3b37a779" providerId="ADAL" clId="{16CEBBCD-2530-4AD8-8A83-D9E43CE12391}" dt="2026-09-09T09:22:59.335" v="9828" actId="1037"/>
        <pc:sldMkLst>
          <pc:docMk/>
          <pc:sldMk cId="3154366433" sldId="265"/>
        </pc:sldMkLst>
        <pc:picChg chg="add mod">
          <ac:chgData name="James Smalley" userId="cc4f27f6-300d-4e7c-987f-ba2d3b37a779" providerId="ADAL" clId="{16CEBBCD-2530-4AD8-8A83-D9E43CE12391}" dt="2026-09-09T09:22:59.335" v="9828" actId="1037"/>
          <ac:picMkLst>
            <pc:docMk/>
            <pc:sldMk cId="3154366433" sldId="265"/>
            <ac:picMk id="6" creationId="{015C6957-F676-F84B-AFB1-1F417F788EFB}"/>
          </ac:picMkLst>
        </pc:picChg>
      </pc:sldChg>
      <pc:sldChg chg="addSp delSp modSp mod modNotesTx">
        <pc:chgData name="James Smalley" userId="cc4f27f6-300d-4e7c-987f-ba2d3b37a779" providerId="ADAL" clId="{16CEBBCD-2530-4AD8-8A83-D9E43CE12391}" dt="2026-09-09T08:12:13.630" v="9257" actId="20577"/>
        <pc:sldMkLst>
          <pc:docMk/>
          <pc:sldMk cId="741937264" sldId="267"/>
        </pc:sldMkLst>
        <pc:picChg chg="add mod">
          <ac:chgData name="James Smalley" userId="cc4f27f6-300d-4e7c-987f-ba2d3b37a779" providerId="ADAL" clId="{16CEBBCD-2530-4AD8-8A83-D9E43CE12391}" dt="2026-08-18T09:59:02.933" v="94" actId="1076"/>
          <ac:picMkLst>
            <pc:docMk/>
            <pc:sldMk cId="741937264" sldId="267"/>
            <ac:picMk id="4" creationId="{E66CD684-F72E-B42A-AAA1-6ABB2725DD70}"/>
          </ac:picMkLst>
        </pc:picChg>
        <pc:picChg chg="add mod">
          <ac:chgData name="James Smalley" userId="cc4f27f6-300d-4e7c-987f-ba2d3b37a779" providerId="ADAL" clId="{16CEBBCD-2530-4AD8-8A83-D9E43CE12391}" dt="2026-08-18T09:59:45.439" v="99" actId="1076"/>
          <ac:picMkLst>
            <pc:docMk/>
            <pc:sldMk cId="741937264" sldId="267"/>
            <ac:picMk id="7" creationId="{290EA42D-D5A4-36BF-1D04-02B587621A8F}"/>
          </ac:picMkLst>
        </pc:picChg>
      </pc:sldChg>
      <pc:sldChg chg="addSp delSp modSp mod modNotesTx">
        <pc:chgData name="James Smalley" userId="cc4f27f6-300d-4e7c-987f-ba2d3b37a779" providerId="ADAL" clId="{16CEBBCD-2530-4AD8-8A83-D9E43CE12391}" dt="2026-08-20T10:52:01.694" v="2594" actId="313"/>
        <pc:sldMkLst>
          <pc:docMk/>
          <pc:sldMk cId="3318144768" sldId="268"/>
        </pc:sldMkLst>
        <pc:picChg chg="add mod">
          <ac:chgData name="James Smalley" userId="cc4f27f6-300d-4e7c-987f-ba2d3b37a779" providerId="ADAL" clId="{16CEBBCD-2530-4AD8-8A83-D9E43CE12391}" dt="2026-08-18T10:00:36.948" v="104" actId="1076"/>
          <ac:picMkLst>
            <pc:docMk/>
            <pc:sldMk cId="3318144768" sldId="268"/>
            <ac:picMk id="6" creationId="{2D8B973E-E960-3269-509C-4AB9908DA9D5}"/>
          </ac:picMkLst>
        </pc:picChg>
      </pc:sldChg>
      <pc:sldChg chg="addSp delSp modSp mod modNotesTx">
        <pc:chgData name="James Smalley" userId="cc4f27f6-300d-4e7c-987f-ba2d3b37a779" providerId="ADAL" clId="{16CEBBCD-2530-4AD8-8A83-D9E43CE12391}" dt="2026-09-09T08:23:17.638" v="9698" actId="20577"/>
        <pc:sldMkLst>
          <pc:docMk/>
          <pc:sldMk cId="2893412855" sldId="269"/>
        </pc:sldMkLst>
        <pc:spChg chg="add mod">
          <ac:chgData name="James Smalley" userId="cc4f27f6-300d-4e7c-987f-ba2d3b37a779" providerId="ADAL" clId="{16CEBBCD-2530-4AD8-8A83-D9E43CE12391}" dt="2026-09-09T08:19:13.767" v="9538" actId="208"/>
          <ac:spMkLst>
            <pc:docMk/>
            <pc:sldMk cId="2893412855" sldId="269"/>
            <ac:spMk id="3" creationId="{9167EA5E-BC81-14F9-904E-258D923FE744}"/>
          </ac:spMkLst>
        </pc:spChg>
        <pc:spChg chg="add mod">
          <ac:chgData name="James Smalley" userId="cc4f27f6-300d-4e7c-987f-ba2d3b37a779" providerId="ADAL" clId="{16CEBBCD-2530-4AD8-8A83-D9E43CE12391}" dt="2026-09-09T08:19:26.070" v="9541" actId="14100"/>
          <ac:spMkLst>
            <pc:docMk/>
            <pc:sldMk cId="2893412855" sldId="269"/>
            <ac:spMk id="7" creationId="{8A04ED27-E581-F2CF-45FF-E536A06963A4}"/>
          </ac:spMkLst>
        </pc:spChg>
        <pc:picChg chg="add mod">
          <ac:chgData name="James Smalley" userId="cc4f27f6-300d-4e7c-987f-ba2d3b37a779" providerId="ADAL" clId="{16CEBBCD-2530-4AD8-8A83-D9E43CE12391}" dt="2026-08-18T10:01:50.529" v="113" actId="1076"/>
          <ac:picMkLst>
            <pc:docMk/>
            <pc:sldMk cId="2893412855" sldId="269"/>
            <ac:picMk id="6" creationId="{A8E47157-4AA1-4550-695C-F6A5FD93D016}"/>
          </ac:picMkLst>
        </pc:picChg>
      </pc:sldChg>
      <pc:sldChg chg="addSp delSp modSp mod modNotesTx">
        <pc:chgData name="James Smalley" userId="cc4f27f6-300d-4e7c-987f-ba2d3b37a779" providerId="ADAL" clId="{16CEBBCD-2530-4AD8-8A83-D9E43CE12391}" dt="2026-08-20T11:56:03.414" v="3991" actId="20577"/>
        <pc:sldMkLst>
          <pc:docMk/>
          <pc:sldMk cId="1678626069" sldId="270"/>
        </pc:sldMkLst>
        <pc:picChg chg="add mod">
          <ac:chgData name="James Smalley" userId="cc4f27f6-300d-4e7c-987f-ba2d3b37a779" providerId="ADAL" clId="{16CEBBCD-2530-4AD8-8A83-D9E43CE12391}" dt="2026-08-18T10:11:27.444" v="188" actId="1076"/>
          <ac:picMkLst>
            <pc:docMk/>
            <pc:sldMk cId="1678626069" sldId="270"/>
            <ac:picMk id="4" creationId="{742C57DA-C555-DE34-7261-0AA1321C31A0}"/>
          </ac:picMkLst>
        </pc:picChg>
      </pc:sldChg>
      <pc:sldChg chg="addSp delSp modSp mod modNotesTx">
        <pc:chgData name="James Smalley" userId="cc4f27f6-300d-4e7c-987f-ba2d3b37a779" providerId="ADAL" clId="{16CEBBCD-2530-4AD8-8A83-D9E43CE12391}" dt="2026-08-20T11:58:57.047" v="4581" actId="20577"/>
        <pc:sldMkLst>
          <pc:docMk/>
          <pc:sldMk cId="1946541599" sldId="271"/>
        </pc:sldMkLst>
        <pc:picChg chg="add mod">
          <ac:chgData name="James Smalley" userId="cc4f27f6-300d-4e7c-987f-ba2d3b37a779" providerId="ADAL" clId="{16CEBBCD-2530-4AD8-8A83-D9E43CE12391}" dt="2026-08-18T10:03:52.669" v="128" actId="1076"/>
          <ac:picMkLst>
            <pc:docMk/>
            <pc:sldMk cId="1946541599" sldId="271"/>
            <ac:picMk id="6" creationId="{6FA6D216-0503-DDB9-980A-52A0BB783020}"/>
          </ac:picMkLst>
        </pc:picChg>
      </pc:sldChg>
      <pc:sldChg chg="addSp delSp modSp mod modNotesTx">
        <pc:chgData name="James Smalley" userId="cc4f27f6-300d-4e7c-987f-ba2d3b37a779" providerId="ADAL" clId="{16CEBBCD-2530-4AD8-8A83-D9E43CE12391}" dt="2026-09-09T08:42:27.362" v="9702" actId="1036"/>
        <pc:sldMkLst>
          <pc:docMk/>
          <pc:sldMk cId="715807288" sldId="272"/>
        </pc:sldMkLst>
        <pc:spChg chg="mod">
          <ac:chgData name="James Smalley" userId="cc4f27f6-300d-4e7c-987f-ba2d3b37a779" providerId="ADAL" clId="{16CEBBCD-2530-4AD8-8A83-D9E43CE12391}" dt="2026-09-08T12:42:34.793" v="9208" actId="20577"/>
          <ac:spMkLst>
            <pc:docMk/>
            <pc:sldMk cId="715807288" sldId="272"/>
            <ac:spMk id="5" creationId="{F64C6BAF-E4DF-7130-A45A-FF1529011D77}"/>
          </ac:spMkLst>
        </pc:spChg>
        <pc:picChg chg="add mod">
          <ac:chgData name="James Smalley" userId="cc4f27f6-300d-4e7c-987f-ba2d3b37a779" providerId="ADAL" clId="{16CEBBCD-2530-4AD8-8A83-D9E43CE12391}" dt="2026-08-18T10:09:14.060" v="170" actId="1076"/>
          <ac:picMkLst>
            <pc:docMk/>
            <pc:sldMk cId="715807288" sldId="272"/>
            <ac:picMk id="9" creationId="{4D9FF33B-0B99-27BA-441D-47B3D2BBC800}"/>
          </ac:picMkLst>
        </pc:picChg>
        <pc:picChg chg="add mod">
          <ac:chgData name="James Smalley" userId="cc4f27f6-300d-4e7c-987f-ba2d3b37a779" providerId="ADAL" clId="{16CEBBCD-2530-4AD8-8A83-D9E43CE12391}" dt="2026-09-09T08:42:24.979" v="9700" actId="14100"/>
          <ac:picMkLst>
            <pc:docMk/>
            <pc:sldMk cId="715807288" sldId="272"/>
            <ac:picMk id="15" creationId="{CD9D01DB-9E84-84E0-A963-EA55F64EAD8D}"/>
          </ac:picMkLst>
        </pc:picChg>
        <pc:picChg chg="add mod">
          <ac:chgData name="James Smalley" userId="cc4f27f6-300d-4e7c-987f-ba2d3b37a779" providerId="ADAL" clId="{16CEBBCD-2530-4AD8-8A83-D9E43CE12391}" dt="2026-09-09T08:42:27.362" v="9702" actId="1036"/>
          <ac:picMkLst>
            <pc:docMk/>
            <pc:sldMk cId="715807288" sldId="272"/>
            <ac:picMk id="17" creationId="{ABF2020F-B413-42AF-86DE-01F578B350C7}"/>
          </ac:picMkLst>
        </pc:picChg>
      </pc:sldChg>
      <pc:sldChg chg="addSp delSp modSp mod modNotesTx">
        <pc:chgData name="James Smalley" userId="cc4f27f6-300d-4e7c-987f-ba2d3b37a779" providerId="ADAL" clId="{16CEBBCD-2530-4AD8-8A83-D9E43CE12391}" dt="2026-08-20T12:01:45.753" v="5213" actId="20577"/>
        <pc:sldMkLst>
          <pc:docMk/>
          <pc:sldMk cId="1012960147" sldId="273"/>
        </pc:sldMkLst>
        <pc:picChg chg="add mod">
          <ac:chgData name="James Smalley" userId="cc4f27f6-300d-4e7c-987f-ba2d3b37a779" providerId="ADAL" clId="{16CEBBCD-2530-4AD8-8A83-D9E43CE12391}" dt="2026-08-18T10:04:42.180" v="137" actId="1076"/>
          <ac:picMkLst>
            <pc:docMk/>
            <pc:sldMk cId="1012960147" sldId="273"/>
            <ac:picMk id="8" creationId="{591C64CE-A665-3FE9-2207-A91934C77ABE}"/>
          </ac:picMkLst>
        </pc:picChg>
        <pc:picChg chg="add mod">
          <ac:chgData name="James Smalley" userId="cc4f27f6-300d-4e7c-987f-ba2d3b37a779" providerId="ADAL" clId="{16CEBBCD-2530-4AD8-8A83-D9E43CE12391}" dt="2026-08-18T10:05:38.542" v="142" actId="14100"/>
          <ac:picMkLst>
            <pc:docMk/>
            <pc:sldMk cId="1012960147" sldId="273"/>
            <ac:picMk id="10" creationId="{DB03DF2B-26C1-8235-0BE7-8D0467BFA7A6}"/>
          </ac:picMkLst>
        </pc:picChg>
      </pc:sldChg>
      <pc:sldChg chg="addSp delSp modSp mod modNotesTx">
        <pc:chgData name="James Smalley" userId="cc4f27f6-300d-4e7c-987f-ba2d3b37a779" providerId="ADAL" clId="{16CEBBCD-2530-4AD8-8A83-D9E43CE12391}" dt="2026-09-09T08:49:22.571" v="9728" actId="20577"/>
        <pc:sldMkLst>
          <pc:docMk/>
          <pc:sldMk cId="2940280770" sldId="274"/>
        </pc:sldMkLst>
        <pc:picChg chg="add mod">
          <ac:chgData name="James Smalley" userId="cc4f27f6-300d-4e7c-987f-ba2d3b37a779" providerId="ADAL" clId="{16CEBBCD-2530-4AD8-8A83-D9E43CE12391}" dt="2026-08-18T10:10:13.520" v="176" actId="1076"/>
          <ac:picMkLst>
            <pc:docMk/>
            <pc:sldMk cId="2940280770" sldId="274"/>
            <ac:picMk id="4" creationId="{6EAF14CC-660A-9F6E-82FA-6B56393B3200}"/>
          </ac:picMkLst>
        </pc:picChg>
      </pc:sldChg>
      <pc:sldChg chg="modSp mod">
        <pc:chgData name="James Smalley" userId="cc4f27f6-300d-4e7c-987f-ba2d3b37a779" providerId="ADAL" clId="{16CEBBCD-2530-4AD8-8A83-D9E43CE12391}" dt="2026-09-08T12:43:53.613" v="9216" actId="20577"/>
        <pc:sldMkLst>
          <pc:docMk/>
          <pc:sldMk cId="2176600295" sldId="277"/>
        </pc:sldMkLst>
        <pc:spChg chg="mod">
          <ac:chgData name="James Smalley" userId="cc4f27f6-300d-4e7c-987f-ba2d3b37a779" providerId="ADAL" clId="{16CEBBCD-2530-4AD8-8A83-D9E43CE12391}" dt="2026-09-08T12:43:53.613" v="9216" actId="20577"/>
          <ac:spMkLst>
            <pc:docMk/>
            <pc:sldMk cId="2176600295" sldId="277"/>
            <ac:spMk id="4" creationId="{11C5C4FA-DCAE-4ED7-BE0A-10B95E7CA332}"/>
          </ac:spMkLst>
        </pc:spChg>
        <pc:spChg chg="mod">
          <ac:chgData name="James Smalley" userId="cc4f27f6-300d-4e7c-987f-ba2d3b37a779" providerId="ADAL" clId="{16CEBBCD-2530-4AD8-8A83-D9E43CE12391}" dt="2026-08-21T09:14:00.681" v="8348"/>
          <ac:spMkLst>
            <pc:docMk/>
            <pc:sldMk cId="2176600295" sldId="277"/>
            <ac:spMk id="5" creationId="{CCE8AA2D-4339-5D2D-403E-FB4266C43A7F}"/>
          </ac:spMkLst>
        </pc:spChg>
      </pc:sldChg>
      <pc:sldChg chg="modSp">
        <pc:chgData name="James Smalley" userId="cc4f27f6-300d-4e7c-987f-ba2d3b37a779" providerId="ADAL" clId="{16CEBBCD-2530-4AD8-8A83-D9E43CE12391}" dt="2026-08-21T09:14:02.188" v="8349"/>
        <pc:sldMkLst>
          <pc:docMk/>
          <pc:sldMk cId="131562474" sldId="278"/>
        </pc:sldMkLst>
        <pc:spChg chg="mod">
          <ac:chgData name="James Smalley" userId="cc4f27f6-300d-4e7c-987f-ba2d3b37a779" providerId="ADAL" clId="{16CEBBCD-2530-4AD8-8A83-D9E43CE12391}" dt="2026-08-21T09:14:02.188" v="8349"/>
          <ac:spMkLst>
            <pc:docMk/>
            <pc:sldMk cId="131562474" sldId="278"/>
            <ac:spMk id="5" creationId="{F3251149-2861-3D14-C1C3-7BB7F004D076}"/>
          </ac:spMkLst>
        </pc:spChg>
      </pc:sldChg>
      <pc:sldChg chg="addSp delSp modSp mod modNotesTx">
        <pc:chgData name="James Smalley" userId="cc4f27f6-300d-4e7c-987f-ba2d3b37a779" providerId="ADAL" clId="{16CEBBCD-2530-4AD8-8A83-D9E43CE12391}" dt="2026-08-20T11:51:38.600" v="3402" actId="20577"/>
        <pc:sldMkLst>
          <pc:docMk/>
          <pc:sldMk cId="2916291329" sldId="279"/>
        </pc:sldMkLst>
        <pc:picChg chg="add mod">
          <ac:chgData name="James Smalley" userId="cc4f27f6-300d-4e7c-987f-ba2d3b37a779" providerId="ADAL" clId="{16CEBBCD-2530-4AD8-8A83-D9E43CE12391}" dt="2026-08-18T10:02:46.010" v="122" actId="1076"/>
          <ac:picMkLst>
            <pc:docMk/>
            <pc:sldMk cId="2916291329" sldId="279"/>
            <ac:picMk id="6" creationId="{5AEDA454-F211-8DA9-F25F-96C625F33641}"/>
          </ac:picMkLst>
        </pc:picChg>
      </pc:sldChg>
      <pc:sldChg chg="addSp delSp modSp mod modNotesTx">
        <pc:chgData name="James Smalley" userId="cc4f27f6-300d-4e7c-987f-ba2d3b37a779" providerId="ADAL" clId="{16CEBBCD-2530-4AD8-8A83-D9E43CE12391}" dt="2026-08-20T12:09:11.982" v="6937" actId="20577"/>
        <pc:sldMkLst>
          <pc:docMk/>
          <pc:sldMk cId="2463426366" sldId="280"/>
        </pc:sldMkLst>
        <pc:picChg chg="add mod">
          <ac:chgData name="James Smalley" userId="cc4f27f6-300d-4e7c-987f-ba2d3b37a779" providerId="ADAL" clId="{16CEBBCD-2530-4AD8-8A83-D9E43CE12391}" dt="2026-08-18T10:11:03.577" v="182" actId="1076"/>
          <ac:picMkLst>
            <pc:docMk/>
            <pc:sldMk cId="2463426366" sldId="280"/>
            <ac:picMk id="4" creationId="{8FBB7661-4E84-73E5-F882-F33E04BC70EF}"/>
          </ac:picMkLst>
        </pc:picChg>
      </pc:sldChg>
      <pc:sldChg chg="addSp delSp modSp add mod modNotesTx">
        <pc:chgData name="James Smalley" userId="cc4f27f6-300d-4e7c-987f-ba2d3b37a779" providerId="ADAL" clId="{16CEBBCD-2530-4AD8-8A83-D9E43CE12391}" dt="2026-09-09T09:22:39.390" v="9825" actId="20577"/>
        <pc:sldMkLst>
          <pc:docMk/>
          <pc:sldMk cId="3235201820" sldId="281"/>
        </pc:sldMkLst>
        <pc:spChg chg="mod">
          <ac:chgData name="James Smalley" userId="cc4f27f6-300d-4e7c-987f-ba2d3b37a779" providerId="ADAL" clId="{16CEBBCD-2530-4AD8-8A83-D9E43CE12391}" dt="2026-08-19T07:45:19.582" v="203" actId="20577"/>
          <ac:spMkLst>
            <pc:docMk/>
            <pc:sldMk cId="3235201820" sldId="281"/>
            <ac:spMk id="5" creationId="{77800C97-BCF6-9E66-A1B3-E928EFFA8C3F}"/>
          </ac:spMkLst>
        </pc:spChg>
        <pc:picChg chg="add mod">
          <ac:chgData name="James Smalley" userId="cc4f27f6-300d-4e7c-987f-ba2d3b37a779" providerId="ADAL" clId="{16CEBBCD-2530-4AD8-8A83-D9E43CE12391}" dt="2026-08-19T12:08:07.765" v="447" actId="1076"/>
          <ac:picMkLst>
            <pc:docMk/>
            <pc:sldMk cId="3235201820" sldId="281"/>
            <ac:picMk id="8" creationId="{00C79D7F-CCBC-5893-AF96-3F163737BD0C}"/>
          </ac:picMkLst>
        </pc:picChg>
        <pc:picChg chg="add mod">
          <ac:chgData name="James Smalley" userId="cc4f27f6-300d-4e7c-987f-ba2d3b37a779" providerId="ADAL" clId="{16CEBBCD-2530-4AD8-8A83-D9E43CE12391}" dt="2026-08-19T12:08:14.570" v="448" actId="1076"/>
          <ac:picMkLst>
            <pc:docMk/>
            <pc:sldMk cId="3235201820" sldId="281"/>
            <ac:picMk id="13" creationId="{A1BE8E30-F06E-EC95-9371-1F3509EF649E}"/>
          </ac:picMkLst>
        </pc:picChg>
      </pc:sldChg>
      <pc:sldChg chg="addSp delSp modSp add mod modNotesTx">
        <pc:chgData name="James Smalley" userId="cc4f27f6-300d-4e7c-987f-ba2d3b37a779" providerId="ADAL" clId="{16CEBBCD-2530-4AD8-8A83-D9E43CE12391}" dt="2026-08-20T09:16:26.518" v="2212" actId="313"/>
        <pc:sldMkLst>
          <pc:docMk/>
          <pc:sldMk cId="1752224448" sldId="282"/>
        </pc:sldMkLst>
        <pc:spChg chg="mod">
          <ac:chgData name="James Smalley" userId="cc4f27f6-300d-4e7c-987f-ba2d3b37a779" providerId="ADAL" clId="{16CEBBCD-2530-4AD8-8A83-D9E43CE12391}" dt="2026-08-19T07:45:46.190" v="227" actId="20577"/>
          <ac:spMkLst>
            <pc:docMk/>
            <pc:sldMk cId="1752224448" sldId="282"/>
            <ac:spMk id="5" creationId="{B9A276F4-B4C2-1750-3DE5-30A3854AEF60}"/>
          </ac:spMkLst>
        </pc:spChg>
        <pc:picChg chg="add mod">
          <ac:chgData name="James Smalley" userId="cc4f27f6-300d-4e7c-987f-ba2d3b37a779" providerId="ADAL" clId="{16CEBBCD-2530-4AD8-8A83-D9E43CE12391}" dt="2026-08-19T12:11:00.721" v="691" actId="1076"/>
          <ac:picMkLst>
            <pc:docMk/>
            <pc:sldMk cId="1752224448" sldId="282"/>
            <ac:picMk id="6" creationId="{8415FF8C-25BD-CBF5-B813-CC4C38253A9D}"/>
          </ac:picMkLst>
        </pc:picChg>
        <pc:picChg chg="add mod">
          <ac:chgData name="James Smalley" userId="cc4f27f6-300d-4e7c-987f-ba2d3b37a779" providerId="ADAL" clId="{16CEBBCD-2530-4AD8-8A83-D9E43CE12391}" dt="2026-08-19T12:11:00.510" v="690" actId="1038"/>
          <ac:picMkLst>
            <pc:docMk/>
            <pc:sldMk cId="1752224448" sldId="282"/>
            <ac:picMk id="11" creationId="{AADAC3DD-1E8A-111E-3351-042236D33BCE}"/>
          </ac:picMkLst>
        </pc:picChg>
      </pc:sldChg>
      <pc:sldChg chg="addSp delSp modSp add mod modNotesTx">
        <pc:chgData name="James Smalley" userId="cc4f27f6-300d-4e7c-987f-ba2d3b37a779" providerId="ADAL" clId="{16CEBBCD-2530-4AD8-8A83-D9E43CE12391}" dt="2026-08-20T10:51:27.977" v="2484" actId="20577"/>
        <pc:sldMkLst>
          <pc:docMk/>
          <pc:sldMk cId="4099188448" sldId="283"/>
        </pc:sldMkLst>
        <pc:spChg chg="mod">
          <ac:chgData name="James Smalley" userId="cc4f27f6-300d-4e7c-987f-ba2d3b37a779" providerId="ADAL" clId="{16CEBBCD-2530-4AD8-8A83-D9E43CE12391}" dt="2026-08-19T07:45:59.347" v="236" actId="20577"/>
          <ac:spMkLst>
            <pc:docMk/>
            <pc:sldMk cId="4099188448" sldId="283"/>
            <ac:spMk id="5" creationId="{7762B331-11C0-AE59-9BC1-946EF6473189}"/>
          </ac:spMkLst>
        </pc:spChg>
        <pc:picChg chg="add mod">
          <ac:chgData name="James Smalley" userId="cc4f27f6-300d-4e7c-987f-ba2d3b37a779" providerId="ADAL" clId="{16CEBBCD-2530-4AD8-8A83-D9E43CE12391}" dt="2026-08-19T07:46:06.077" v="239" actId="1076"/>
          <ac:picMkLst>
            <pc:docMk/>
            <pc:sldMk cId="4099188448" sldId="283"/>
            <ac:picMk id="4" creationId="{72BC5D06-57AA-4353-5FFF-80EA56BB589F}"/>
          </ac:picMkLst>
        </pc:picChg>
        <pc:picChg chg="add mod">
          <ac:chgData name="James Smalley" userId="cc4f27f6-300d-4e7c-987f-ba2d3b37a779" providerId="ADAL" clId="{16CEBBCD-2530-4AD8-8A83-D9E43CE12391}" dt="2026-08-19T12:12:06.907" v="812" actId="1038"/>
          <ac:picMkLst>
            <pc:docMk/>
            <pc:sldMk cId="4099188448" sldId="283"/>
            <ac:picMk id="8" creationId="{DC8B1D2E-8FC6-A636-D467-5AFE7B2D9FF3}"/>
          </ac:picMkLst>
        </pc:picChg>
      </pc:sldChg>
      <pc:sldChg chg="addSp delSp modSp add mod modNotesTx">
        <pc:chgData name="James Smalley" userId="cc4f27f6-300d-4e7c-987f-ba2d3b37a779" providerId="ADAL" clId="{16CEBBCD-2530-4AD8-8A83-D9E43CE12391}" dt="2026-08-20T10:53:00.750" v="2835" actId="20577"/>
        <pc:sldMkLst>
          <pc:docMk/>
          <pc:sldMk cId="2169557866" sldId="284"/>
        </pc:sldMkLst>
        <pc:spChg chg="mod">
          <ac:chgData name="James Smalley" userId="cc4f27f6-300d-4e7c-987f-ba2d3b37a779" providerId="ADAL" clId="{16CEBBCD-2530-4AD8-8A83-D9E43CE12391}" dt="2026-08-19T07:46:20.978" v="251" actId="20577"/>
          <ac:spMkLst>
            <pc:docMk/>
            <pc:sldMk cId="2169557866" sldId="284"/>
            <ac:spMk id="5" creationId="{2D80C3E9-8C64-6E4F-DB7A-E609EECAC643}"/>
          </ac:spMkLst>
        </pc:spChg>
        <pc:picChg chg="add mod">
          <ac:chgData name="James Smalley" userId="cc4f27f6-300d-4e7c-987f-ba2d3b37a779" providerId="ADAL" clId="{16CEBBCD-2530-4AD8-8A83-D9E43CE12391}" dt="2026-08-19T12:12:54.020" v="819" actId="1076"/>
          <ac:picMkLst>
            <pc:docMk/>
            <pc:sldMk cId="2169557866" sldId="284"/>
            <ac:picMk id="4" creationId="{CA641A65-2C36-FA22-947B-4B573929BBF7}"/>
          </ac:picMkLst>
        </pc:picChg>
        <pc:picChg chg="add mod">
          <ac:chgData name="James Smalley" userId="cc4f27f6-300d-4e7c-987f-ba2d3b37a779" providerId="ADAL" clId="{16CEBBCD-2530-4AD8-8A83-D9E43CE12391}" dt="2026-08-19T12:13:15.262" v="825" actId="1076"/>
          <ac:picMkLst>
            <pc:docMk/>
            <pc:sldMk cId="2169557866" sldId="284"/>
            <ac:picMk id="10" creationId="{2DB56637-7494-2F78-8EBE-83ED46DC887D}"/>
          </ac:picMkLst>
        </pc:picChg>
      </pc:sldChg>
      <pc:sldChg chg="addSp delSp modSp add mod modNotesTx">
        <pc:chgData name="James Smalley" userId="cc4f27f6-300d-4e7c-987f-ba2d3b37a779" providerId="ADAL" clId="{16CEBBCD-2530-4AD8-8A83-D9E43CE12391}" dt="2026-09-09T08:21:59.681" v="9562" actId="1035"/>
        <pc:sldMkLst>
          <pc:docMk/>
          <pc:sldMk cId="4225647137" sldId="285"/>
        </pc:sldMkLst>
        <pc:spChg chg="mod">
          <ac:chgData name="James Smalley" userId="cc4f27f6-300d-4e7c-987f-ba2d3b37a779" providerId="ADAL" clId="{16CEBBCD-2530-4AD8-8A83-D9E43CE12391}" dt="2026-08-19T07:46:40.035" v="266" actId="20577"/>
          <ac:spMkLst>
            <pc:docMk/>
            <pc:sldMk cId="4225647137" sldId="285"/>
            <ac:spMk id="5" creationId="{CA1CA10E-DBFF-59BF-DC74-1E918B927696}"/>
          </ac:spMkLst>
        </pc:spChg>
        <pc:spChg chg="add mod">
          <ac:chgData name="James Smalley" userId="cc4f27f6-300d-4e7c-987f-ba2d3b37a779" providerId="ADAL" clId="{16CEBBCD-2530-4AD8-8A83-D9E43CE12391}" dt="2026-09-09T08:20:16.096" v="9549" actId="1037"/>
          <ac:spMkLst>
            <pc:docMk/>
            <pc:sldMk cId="4225647137" sldId="285"/>
            <ac:spMk id="6" creationId="{F25377BC-88ED-807D-0835-9CE37847D4A3}"/>
          </ac:spMkLst>
        </pc:spChg>
        <pc:spChg chg="add mod">
          <ac:chgData name="James Smalley" userId="cc4f27f6-300d-4e7c-987f-ba2d3b37a779" providerId="ADAL" clId="{16CEBBCD-2530-4AD8-8A83-D9E43CE12391}" dt="2026-09-09T08:20:39.144" v="9555" actId="1037"/>
          <ac:spMkLst>
            <pc:docMk/>
            <pc:sldMk cId="4225647137" sldId="285"/>
            <ac:spMk id="8" creationId="{9143B3E4-F520-3411-4F04-FE24B5239D91}"/>
          </ac:spMkLst>
        </pc:spChg>
        <pc:spChg chg="add mod">
          <ac:chgData name="James Smalley" userId="cc4f27f6-300d-4e7c-987f-ba2d3b37a779" providerId="ADAL" clId="{16CEBBCD-2530-4AD8-8A83-D9E43CE12391}" dt="2026-09-09T08:21:01.778" v="9560" actId="14100"/>
          <ac:spMkLst>
            <pc:docMk/>
            <pc:sldMk cId="4225647137" sldId="285"/>
            <ac:spMk id="10" creationId="{72E62223-F304-8B46-3011-83A7C9E618AC}"/>
          </ac:spMkLst>
        </pc:spChg>
        <pc:picChg chg="add mod">
          <ac:chgData name="James Smalley" userId="cc4f27f6-300d-4e7c-987f-ba2d3b37a779" providerId="ADAL" clId="{16CEBBCD-2530-4AD8-8A83-D9E43CE12391}" dt="2026-08-19T12:14:36.733" v="837" actId="1076"/>
          <ac:picMkLst>
            <pc:docMk/>
            <pc:sldMk cId="4225647137" sldId="285"/>
            <ac:picMk id="4" creationId="{6874DD03-CD71-9E3A-9EFB-0055165A784C}"/>
          </ac:picMkLst>
        </pc:picChg>
        <pc:picChg chg="add mod">
          <ac:chgData name="James Smalley" userId="cc4f27f6-300d-4e7c-987f-ba2d3b37a779" providerId="ADAL" clId="{16CEBBCD-2530-4AD8-8A83-D9E43CE12391}" dt="2026-09-09T08:21:59.681" v="9562" actId="1035"/>
          <ac:picMkLst>
            <pc:docMk/>
            <pc:sldMk cId="4225647137" sldId="285"/>
            <ac:picMk id="12" creationId="{FCC15E8B-55D8-5F26-BA42-5D931F488B6D}"/>
          </ac:picMkLst>
        </pc:picChg>
      </pc:sldChg>
      <pc:sldChg chg="addSp delSp modSp add mod modNotesTx">
        <pc:chgData name="James Smalley" userId="cc4f27f6-300d-4e7c-987f-ba2d3b37a779" providerId="ADAL" clId="{16CEBBCD-2530-4AD8-8A83-D9E43CE12391}" dt="2026-08-20T11:54:41.109" v="3637" actId="20577"/>
        <pc:sldMkLst>
          <pc:docMk/>
          <pc:sldMk cId="2542746482" sldId="286"/>
        </pc:sldMkLst>
        <pc:spChg chg="mod">
          <ac:chgData name="James Smalley" userId="cc4f27f6-300d-4e7c-987f-ba2d3b37a779" providerId="ADAL" clId="{16CEBBCD-2530-4AD8-8A83-D9E43CE12391}" dt="2026-08-19T07:47:06.113" v="286" actId="20577"/>
          <ac:spMkLst>
            <pc:docMk/>
            <pc:sldMk cId="2542746482" sldId="286"/>
            <ac:spMk id="5" creationId="{AD84561E-2A1D-F5E9-4E81-868F5484782B}"/>
          </ac:spMkLst>
        </pc:spChg>
        <pc:picChg chg="add mod">
          <ac:chgData name="James Smalley" userId="cc4f27f6-300d-4e7c-987f-ba2d3b37a779" providerId="ADAL" clId="{16CEBBCD-2530-4AD8-8A83-D9E43CE12391}" dt="2026-08-19T12:15:44.171" v="845" actId="1036"/>
          <ac:picMkLst>
            <pc:docMk/>
            <pc:sldMk cId="2542746482" sldId="286"/>
            <ac:picMk id="4" creationId="{7CC13F79-F969-130A-855C-EDDB1983D0AB}"/>
          </ac:picMkLst>
        </pc:picChg>
        <pc:picChg chg="add mod">
          <ac:chgData name="James Smalley" userId="cc4f27f6-300d-4e7c-987f-ba2d3b37a779" providerId="ADAL" clId="{16CEBBCD-2530-4AD8-8A83-D9E43CE12391}" dt="2026-08-19T12:15:39.384" v="841" actId="1076"/>
          <ac:picMkLst>
            <pc:docMk/>
            <pc:sldMk cId="2542746482" sldId="286"/>
            <ac:picMk id="8" creationId="{355AA122-4028-2D63-1DA7-80C02D193D43}"/>
          </ac:picMkLst>
        </pc:picChg>
      </pc:sldChg>
      <pc:sldChg chg="addSp delSp modSp add mod modNotesTx">
        <pc:chgData name="James Smalley" userId="cc4f27f6-300d-4e7c-987f-ba2d3b37a779" providerId="ADAL" clId="{16CEBBCD-2530-4AD8-8A83-D9E43CE12391}" dt="2026-08-20T11:56:41.431" v="4130" actId="20577"/>
        <pc:sldMkLst>
          <pc:docMk/>
          <pc:sldMk cId="2331896532" sldId="287"/>
        </pc:sldMkLst>
        <pc:spChg chg="mod">
          <ac:chgData name="James Smalley" userId="cc4f27f6-300d-4e7c-987f-ba2d3b37a779" providerId="ADAL" clId="{16CEBBCD-2530-4AD8-8A83-D9E43CE12391}" dt="2026-08-19T07:47:22.463" v="314" actId="20577"/>
          <ac:spMkLst>
            <pc:docMk/>
            <pc:sldMk cId="2331896532" sldId="287"/>
            <ac:spMk id="5" creationId="{41FA5B48-34D4-FB83-E4BB-630BB1F73F63}"/>
          </ac:spMkLst>
        </pc:spChg>
        <pc:grpChg chg="add mod">
          <ac:chgData name="James Smalley" userId="cc4f27f6-300d-4e7c-987f-ba2d3b37a779" providerId="ADAL" clId="{16CEBBCD-2530-4AD8-8A83-D9E43CE12391}" dt="2026-08-19T07:47:35.316" v="320" actId="14100"/>
          <ac:grpSpMkLst>
            <pc:docMk/>
            <pc:sldMk cId="2331896532" sldId="287"/>
            <ac:grpSpMk id="3" creationId="{3E97F351-8E38-CF69-D4A9-3EDB7E01C37C}"/>
          </ac:grpSpMkLst>
        </pc:grpChg>
        <pc:picChg chg="mod">
          <ac:chgData name="James Smalley" userId="cc4f27f6-300d-4e7c-987f-ba2d3b37a779" providerId="ADAL" clId="{16CEBBCD-2530-4AD8-8A83-D9E43CE12391}" dt="2026-08-19T07:47:28.008" v="316"/>
          <ac:picMkLst>
            <pc:docMk/>
            <pc:sldMk cId="2331896532" sldId="287"/>
            <ac:picMk id="6" creationId="{947FF0D5-F9A8-0C61-7800-90B90C9560D0}"/>
          </ac:picMkLst>
        </pc:picChg>
        <pc:picChg chg="mod">
          <ac:chgData name="James Smalley" userId="cc4f27f6-300d-4e7c-987f-ba2d3b37a779" providerId="ADAL" clId="{16CEBBCD-2530-4AD8-8A83-D9E43CE12391}" dt="2026-08-19T07:47:28.008" v="316"/>
          <ac:picMkLst>
            <pc:docMk/>
            <pc:sldMk cId="2331896532" sldId="287"/>
            <ac:picMk id="7" creationId="{4EF884CC-EAE1-7E95-48FA-0A75780AC4E1}"/>
          </ac:picMkLst>
        </pc:picChg>
        <pc:picChg chg="mod">
          <ac:chgData name="James Smalley" userId="cc4f27f6-300d-4e7c-987f-ba2d3b37a779" providerId="ADAL" clId="{16CEBBCD-2530-4AD8-8A83-D9E43CE12391}" dt="2026-08-19T07:47:28.008" v="316"/>
          <ac:picMkLst>
            <pc:docMk/>
            <pc:sldMk cId="2331896532" sldId="287"/>
            <ac:picMk id="8" creationId="{A2149A55-0C89-5E85-AD82-4BD89376F4C4}"/>
          </ac:picMkLst>
        </pc:picChg>
        <pc:picChg chg="add mod">
          <ac:chgData name="James Smalley" userId="cc4f27f6-300d-4e7c-987f-ba2d3b37a779" providerId="ADAL" clId="{16CEBBCD-2530-4AD8-8A83-D9E43CE12391}" dt="2026-08-19T12:16:36.873" v="848" actId="14100"/>
          <ac:picMkLst>
            <pc:docMk/>
            <pc:sldMk cId="2331896532" sldId="287"/>
            <ac:picMk id="10" creationId="{5CFF6C1C-DF84-9CB4-4DF8-09AF6DFA0AE6}"/>
          </ac:picMkLst>
        </pc:picChg>
      </pc:sldChg>
      <pc:sldChg chg="addSp delSp modSp add mod modNotesTx">
        <pc:chgData name="James Smalley" userId="cc4f27f6-300d-4e7c-987f-ba2d3b37a779" providerId="ADAL" clId="{16CEBBCD-2530-4AD8-8A83-D9E43CE12391}" dt="2026-08-20T12:00:46.631" v="5017" actId="20577"/>
        <pc:sldMkLst>
          <pc:docMk/>
          <pc:sldMk cId="2679724127" sldId="288"/>
        </pc:sldMkLst>
        <pc:spChg chg="mod">
          <ac:chgData name="James Smalley" userId="cc4f27f6-300d-4e7c-987f-ba2d3b37a779" providerId="ADAL" clId="{16CEBBCD-2530-4AD8-8A83-D9E43CE12391}" dt="2026-08-19T07:47:47.513" v="337" actId="20577"/>
          <ac:spMkLst>
            <pc:docMk/>
            <pc:sldMk cId="2679724127" sldId="288"/>
            <ac:spMk id="5" creationId="{0F94EA91-AE1B-958A-624F-B8B45424B68A}"/>
          </ac:spMkLst>
        </pc:spChg>
        <pc:picChg chg="add mod">
          <ac:chgData name="James Smalley" userId="cc4f27f6-300d-4e7c-987f-ba2d3b37a779" providerId="ADAL" clId="{16CEBBCD-2530-4AD8-8A83-D9E43CE12391}" dt="2026-08-19T07:47:52.086" v="339" actId="1076"/>
          <ac:picMkLst>
            <pc:docMk/>
            <pc:sldMk cId="2679724127" sldId="288"/>
            <ac:picMk id="4" creationId="{E14AC8BD-D188-22F4-D725-E5575681DD53}"/>
          </ac:picMkLst>
        </pc:picChg>
        <pc:picChg chg="add mod">
          <ac:chgData name="James Smalley" userId="cc4f27f6-300d-4e7c-987f-ba2d3b37a779" providerId="ADAL" clId="{16CEBBCD-2530-4AD8-8A83-D9E43CE12391}" dt="2026-08-19T12:17:42.698" v="853" actId="1076"/>
          <ac:picMkLst>
            <pc:docMk/>
            <pc:sldMk cId="2679724127" sldId="288"/>
            <ac:picMk id="8" creationId="{BB8C30E1-B1D1-1B1E-64BB-D9B0DDF9A0BE}"/>
          </ac:picMkLst>
        </pc:picChg>
      </pc:sldChg>
      <pc:sldChg chg="addSp delSp modSp add mod modNotesTx">
        <pc:chgData name="James Smalley" userId="cc4f27f6-300d-4e7c-987f-ba2d3b37a779" providerId="ADAL" clId="{16CEBBCD-2530-4AD8-8A83-D9E43CE12391}" dt="2026-09-04T11:20:19.162" v="8646" actId="313"/>
        <pc:sldMkLst>
          <pc:docMk/>
          <pc:sldMk cId="891359627" sldId="289"/>
        </pc:sldMkLst>
        <pc:spChg chg="mod">
          <ac:chgData name="James Smalley" userId="cc4f27f6-300d-4e7c-987f-ba2d3b37a779" providerId="ADAL" clId="{16CEBBCD-2530-4AD8-8A83-D9E43CE12391}" dt="2026-08-19T07:48:02.586" v="353" actId="20577"/>
          <ac:spMkLst>
            <pc:docMk/>
            <pc:sldMk cId="891359627" sldId="289"/>
            <ac:spMk id="5" creationId="{C22EF7F7-C530-B055-7A79-047B2BCF5B65}"/>
          </ac:spMkLst>
        </pc:spChg>
        <pc:picChg chg="add">
          <ac:chgData name="James Smalley" userId="cc4f27f6-300d-4e7c-987f-ba2d3b37a779" providerId="ADAL" clId="{16CEBBCD-2530-4AD8-8A83-D9E43CE12391}" dt="2026-08-19T07:48:08.893" v="356" actId="22"/>
          <ac:picMkLst>
            <pc:docMk/>
            <pc:sldMk cId="891359627" sldId="289"/>
            <ac:picMk id="4" creationId="{E1E5986C-4437-48E4-72E0-2A25AD1A99BF}"/>
          </ac:picMkLst>
        </pc:picChg>
        <pc:picChg chg="add mod">
          <ac:chgData name="James Smalley" userId="cc4f27f6-300d-4e7c-987f-ba2d3b37a779" providerId="ADAL" clId="{16CEBBCD-2530-4AD8-8A83-D9E43CE12391}" dt="2026-08-19T12:20:20.848" v="867" actId="1076"/>
          <ac:picMkLst>
            <pc:docMk/>
            <pc:sldMk cId="891359627" sldId="289"/>
            <ac:picMk id="13" creationId="{9769DCCB-937B-373C-17E9-A113269D0DBC}"/>
          </ac:picMkLst>
        </pc:picChg>
      </pc:sldChg>
      <pc:sldChg chg="addSp delSp modSp add mod modNotesTx">
        <pc:chgData name="James Smalley" userId="cc4f27f6-300d-4e7c-987f-ba2d3b37a779" providerId="ADAL" clId="{16CEBBCD-2530-4AD8-8A83-D9E43CE12391}" dt="2026-08-20T12:03:14.177" v="5628" actId="20577"/>
        <pc:sldMkLst>
          <pc:docMk/>
          <pc:sldMk cId="254037819" sldId="290"/>
        </pc:sldMkLst>
        <pc:spChg chg="mod">
          <ac:chgData name="James Smalley" userId="cc4f27f6-300d-4e7c-987f-ba2d3b37a779" providerId="ADAL" clId="{16CEBBCD-2530-4AD8-8A83-D9E43CE12391}" dt="2026-08-19T07:48:22.443" v="371" actId="20577"/>
          <ac:spMkLst>
            <pc:docMk/>
            <pc:sldMk cId="254037819" sldId="290"/>
            <ac:spMk id="5" creationId="{0302E2C5-95E9-78B2-BCAC-FF059548B036}"/>
          </ac:spMkLst>
        </pc:spChg>
        <pc:picChg chg="add mod">
          <ac:chgData name="James Smalley" userId="cc4f27f6-300d-4e7c-987f-ba2d3b37a779" providerId="ADAL" clId="{16CEBBCD-2530-4AD8-8A83-D9E43CE12391}" dt="2026-08-19T07:48:27.791" v="374" actId="1076"/>
          <ac:picMkLst>
            <pc:docMk/>
            <pc:sldMk cId="254037819" sldId="290"/>
            <ac:picMk id="6" creationId="{61F5FA0B-4263-D7FC-9E3D-F9662D882707}"/>
          </ac:picMkLst>
        </pc:picChg>
        <pc:picChg chg="add mod">
          <ac:chgData name="James Smalley" userId="cc4f27f6-300d-4e7c-987f-ba2d3b37a779" providerId="ADAL" clId="{16CEBBCD-2530-4AD8-8A83-D9E43CE12391}" dt="2026-08-19T12:20:51.771" v="870" actId="1076"/>
          <ac:picMkLst>
            <pc:docMk/>
            <pc:sldMk cId="254037819" sldId="290"/>
            <ac:picMk id="8" creationId="{06277DA6-DA18-B294-50B1-070C317D09DF}"/>
          </ac:picMkLst>
        </pc:picChg>
      </pc:sldChg>
      <pc:sldChg chg="addSp delSp modSp add mod modNotesTx">
        <pc:chgData name="James Smalley" userId="cc4f27f6-300d-4e7c-987f-ba2d3b37a779" providerId="ADAL" clId="{16CEBBCD-2530-4AD8-8A83-D9E43CE12391}" dt="2026-09-09T08:42:35.522" v="9707" actId="1038"/>
        <pc:sldMkLst>
          <pc:docMk/>
          <pc:sldMk cId="12575823" sldId="291"/>
        </pc:sldMkLst>
        <pc:spChg chg="mod">
          <ac:chgData name="James Smalley" userId="cc4f27f6-300d-4e7c-987f-ba2d3b37a779" providerId="ADAL" clId="{16CEBBCD-2530-4AD8-8A83-D9E43CE12391}" dt="2026-09-08T12:42:41.647" v="9211" actId="20577"/>
          <ac:spMkLst>
            <pc:docMk/>
            <pc:sldMk cId="12575823" sldId="291"/>
            <ac:spMk id="5" creationId="{632C18B0-9850-7E2B-5D5C-3A23CF260125}"/>
          </ac:spMkLst>
        </pc:spChg>
        <pc:grpChg chg="add mod">
          <ac:chgData name="James Smalley" userId="cc4f27f6-300d-4e7c-987f-ba2d3b37a779" providerId="ADAL" clId="{16CEBBCD-2530-4AD8-8A83-D9E43CE12391}" dt="2026-09-09T08:42:35.522" v="9707" actId="1038"/>
          <ac:grpSpMkLst>
            <pc:docMk/>
            <pc:sldMk cId="12575823" sldId="291"/>
            <ac:grpSpMk id="3" creationId="{11116EDF-7C68-D25A-2016-C59E90909D25}"/>
          </ac:grpSpMkLst>
        </pc:grpChg>
        <pc:picChg chg="mod">
          <ac:chgData name="James Smalley" userId="cc4f27f6-300d-4e7c-987f-ba2d3b37a779" providerId="ADAL" clId="{16CEBBCD-2530-4AD8-8A83-D9E43CE12391}" dt="2026-08-19T07:48:40.978" v="385"/>
          <ac:picMkLst>
            <pc:docMk/>
            <pc:sldMk cId="12575823" sldId="291"/>
            <ac:picMk id="4" creationId="{6A8305CE-94FF-B6D7-C746-EB4BF3AF3D8C}"/>
          </ac:picMkLst>
        </pc:picChg>
        <pc:picChg chg="mod">
          <ac:chgData name="James Smalley" userId="cc4f27f6-300d-4e7c-987f-ba2d3b37a779" providerId="ADAL" clId="{16CEBBCD-2530-4AD8-8A83-D9E43CE12391}" dt="2026-08-19T07:48:40.978" v="385"/>
          <ac:picMkLst>
            <pc:docMk/>
            <pc:sldMk cId="12575823" sldId="291"/>
            <ac:picMk id="6" creationId="{5C73E1E6-B0E1-B03B-53F0-96EB877D6F72}"/>
          </ac:picMkLst>
        </pc:picChg>
        <pc:picChg chg="mod">
          <ac:chgData name="James Smalley" userId="cc4f27f6-300d-4e7c-987f-ba2d3b37a779" providerId="ADAL" clId="{16CEBBCD-2530-4AD8-8A83-D9E43CE12391}" dt="2026-08-19T07:48:40.978" v="385"/>
          <ac:picMkLst>
            <pc:docMk/>
            <pc:sldMk cId="12575823" sldId="291"/>
            <ac:picMk id="7" creationId="{C1899CBF-571F-EA1C-FE79-E70DDA48301D}"/>
          </ac:picMkLst>
        </pc:picChg>
      </pc:sldChg>
      <pc:sldChg chg="addSp delSp modSp add mod modNotesTx">
        <pc:chgData name="James Smalley" userId="cc4f27f6-300d-4e7c-987f-ba2d3b37a779" providerId="ADAL" clId="{16CEBBCD-2530-4AD8-8A83-D9E43CE12391}" dt="2026-09-08T12:42:44.189" v="9215" actId="20577"/>
        <pc:sldMkLst>
          <pc:docMk/>
          <pc:sldMk cId="3253079699" sldId="292"/>
        </pc:sldMkLst>
        <pc:spChg chg="mod">
          <ac:chgData name="James Smalley" userId="cc4f27f6-300d-4e7c-987f-ba2d3b37a779" providerId="ADAL" clId="{16CEBBCD-2530-4AD8-8A83-D9E43CE12391}" dt="2026-09-08T12:42:44.189" v="9215" actId="20577"/>
          <ac:spMkLst>
            <pc:docMk/>
            <pc:sldMk cId="3253079699" sldId="292"/>
            <ac:spMk id="5" creationId="{B4727215-3DA3-009F-49F9-5144E55CCFB0}"/>
          </ac:spMkLst>
        </pc:spChg>
        <pc:picChg chg="add mod">
          <ac:chgData name="James Smalley" userId="cc4f27f6-300d-4e7c-987f-ba2d3b37a779" providerId="ADAL" clId="{16CEBBCD-2530-4AD8-8A83-D9E43CE12391}" dt="2026-08-19T13:22:30.279" v="886" actId="14100"/>
          <ac:picMkLst>
            <pc:docMk/>
            <pc:sldMk cId="3253079699" sldId="292"/>
            <ac:picMk id="17" creationId="{8FC42AB6-6260-CA7F-8276-C987AD9E2C0C}"/>
          </ac:picMkLst>
        </pc:picChg>
        <pc:picChg chg="add mod">
          <ac:chgData name="James Smalley" userId="cc4f27f6-300d-4e7c-987f-ba2d3b37a779" providerId="ADAL" clId="{16CEBBCD-2530-4AD8-8A83-D9E43CE12391}" dt="2026-08-19T13:23:23.839" v="890" actId="1076"/>
          <ac:picMkLst>
            <pc:docMk/>
            <pc:sldMk cId="3253079699" sldId="292"/>
            <ac:picMk id="19" creationId="{6F7F0C4A-7DC8-8E82-3590-A6AEA0A7AACF}"/>
          </ac:picMkLst>
        </pc:picChg>
        <pc:picChg chg="add mod">
          <ac:chgData name="James Smalley" userId="cc4f27f6-300d-4e7c-987f-ba2d3b37a779" providerId="ADAL" clId="{16CEBBCD-2530-4AD8-8A83-D9E43CE12391}" dt="2026-08-19T13:32:33.924" v="902" actId="1037"/>
          <ac:picMkLst>
            <pc:docMk/>
            <pc:sldMk cId="3253079699" sldId="292"/>
            <ac:picMk id="23" creationId="{2A394047-6F4C-4453-0F91-5AF1DC6697EB}"/>
          </ac:picMkLst>
        </pc:picChg>
      </pc:sldChg>
      <pc:sldChg chg="addSp delSp modSp add mod modNotesTx">
        <pc:chgData name="James Smalley" userId="cc4f27f6-300d-4e7c-987f-ba2d3b37a779" providerId="ADAL" clId="{16CEBBCD-2530-4AD8-8A83-D9E43CE12391}" dt="2026-08-20T12:12:21.566" v="7745" actId="20577"/>
        <pc:sldMkLst>
          <pc:docMk/>
          <pc:sldMk cId="3133164264" sldId="293"/>
        </pc:sldMkLst>
        <pc:spChg chg="mod">
          <ac:chgData name="James Smalley" userId="cc4f27f6-300d-4e7c-987f-ba2d3b37a779" providerId="ADAL" clId="{16CEBBCD-2530-4AD8-8A83-D9E43CE12391}" dt="2026-08-19T07:48:54.084" v="403" actId="20577"/>
          <ac:spMkLst>
            <pc:docMk/>
            <pc:sldMk cId="3133164264" sldId="293"/>
            <ac:spMk id="5" creationId="{DC49D568-0F5E-0723-6180-DA1B4092AD31}"/>
          </ac:spMkLst>
        </pc:spChg>
        <pc:picChg chg="add mod">
          <ac:chgData name="James Smalley" userId="cc4f27f6-300d-4e7c-987f-ba2d3b37a779" providerId="ADAL" clId="{16CEBBCD-2530-4AD8-8A83-D9E43CE12391}" dt="2026-08-19T07:49:01.577" v="405" actId="1076"/>
          <ac:picMkLst>
            <pc:docMk/>
            <pc:sldMk cId="3133164264" sldId="293"/>
            <ac:picMk id="6" creationId="{9AEE07F5-04E9-97CE-3D0D-7CA10A25899A}"/>
          </ac:picMkLst>
        </pc:picChg>
        <pc:picChg chg="add mod">
          <ac:chgData name="James Smalley" userId="cc4f27f6-300d-4e7c-987f-ba2d3b37a779" providerId="ADAL" clId="{16CEBBCD-2530-4AD8-8A83-D9E43CE12391}" dt="2026-08-19T13:35:33.500" v="908" actId="14100"/>
          <ac:picMkLst>
            <pc:docMk/>
            <pc:sldMk cId="3133164264" sldId="293"/>
            <ac:picMk id="8" creationId="{3656D18D-E45B-0C34-E6FA-B0B3908C5567}"/>
          </ac:picMkLst>
        </pc:picChg>
      </pc:sldChg>
      <pc:sldChg chg="addSp delSp modSp add mod modNotesTx">
        <pc:chgData name="James Smalley" userId="cc4f27f6-300d-4e7c-987f-ba2d3b37a779" providerId="ADAL" clId="{16CEBBCD-2530-4AD8-8A83-D9E43CE12391}" dt="2026-08-20T12:11:18.302" v="7502" actId="20577"/>
        <pc:sldMkLst>
          <pc:docMk/>
          <pc:sldMk cId="548903126" sldId="294"/>
        </pc:sldMkLst>
        <pc:spChg chg="mod">
          <ac:chgData name="James Smalley" userId="cc4f27f6-300d-4e7c-987f-ba2d3b37a779" providerId="ADAL" clId="{16CEBBCD-2530-4AD8-8A83-D9E43CE12391}" dt="2026-08-19T07:49:09.834" v="420" actId="20577"/>
          <ac:spMkLst>
            <pc:docMk/>
            <pc:sldMk cId="548903126" sldId="294"/>
            <ac:spMk id="5" creationId="{6138C6B3-8642-A1B7-7C81-FE9A024AEEA7}"/>
          </ac:spMkLst>
        </pc:spChg>
        <pc:picChg chg="add mod">
          <ac:chgData name="James Smalley" userId="cc4f27f6-300d-4e7c-987f-ba2d3b37a779" providerId="ADAL" clId="{16CEBBCD-2530-4AD8-8A83-D9E43CE12391}" dt="2026-08-19T13:37:01.950" v="1049" actId="1037"/>
          <ac:picMkLst>
            <pc:docMk/>
            <pc:sldMk cId="548903126" sldId="294"/>
            <ac:picMk id="7" creationId="{FE20B537-BC9A-2298-AAFC-350DA0B473FE}"/>
          </ac:picMkLst>
        </pc:picChg>
        <pc:picChg chg="add mod">
          <ac:chgData name="James Smalley" userId="cc4f27f6-300d-4e7c-987f-ba2d3b37a779" providerId="ADAL" clId="{16CEBBCD-2530-4AD8-8A83-D9E43CE12391}" dt="2026-08-19T13:37:02.537" v="1050" actId="1037"/>
          <ac:picMkLst>
            <pc:docMk/>
            <pc:sldMk cId="548903126" sldId="294"/>
            <ac:picMk id="13" creationId="{00355408-C5B9-5945-5648-6CFF6848CF7B}"/>
          </ac:picMkLst>
        </pc:picChg>
      </pc:sldChg>
      <pc:sldChg chg="add">
        <pc:chgData name="James Smalley" userId="cc4f27f6-300d-4e7c-987f-ba2d3b37a779" providerId="ADAL" clId="{16CEBBCD-2530-4AD8-8A83-D9E43CE12391}" dt="2026-08-21T09:06:14.292" v="7746" actId="2890"/>
        <pc:sldMkLst>
          <pc:docMk/>
          <pc:sldMk cId="4283023168" sldId="295"/>
        </pc:sldMkLst>
      </pc:sldChg>
      <pc:sldChg chg="addSp delSp modSp add mod">
        <pc:chgData name="James Smalley" userId="cc4f27f6-300d-4e7c-987f-ba2d3b37a779" providerId="ADAL" clId="{16CEBBCD-2530-4AD8-8A83-D9E43CE12391}" dt="2026-09-09T09:17:25.452" v="9813" actId="14100"/>
        <pc:sldMkLst>
          <pc:docMk/>
          <pc:sldMk cId="3547740783" sldId="296"/>
        </pc:sldMkLst>
        <pc:spChg chg="add del mod">
          <ac:chgData name="James Smalley" userId="cc4f27f6-300d-4e7c-987f-ba2d3b37a779" providerId="ADAL" clId="{16CEBBCD-2530-4AD8-8A83-D9E43CE12391}" dt="2026-09-09T09:17:25.452" v="9813" actId="14100"/>
          <ac:spMkLst>
            <pc:docMk/>
            <pc:sldMk cId="3547740783" sldId="296"/>
            <ac:spMk id="5" creationId="{5F8C17DE-A1FE-67C4-0CEF-C46343015C89}"/>
          </ac:spMkLst>
        </pc:spChg>
        <pc:spChg chg="add del mod">
          <ac:chgData name="James Smalley" userId="cc4f27f6-300d-4e7c-987f-ba2d3b37a779" providerId="ADAL" clId="{16CEBBCD-2530-4AD8-8A83-D9E43CE12391}" dt="2026-09-08T08:26:17.508" v="9162" actId="404"/>
          <ac:spMkLst>
            <pc:docMk/>
            <pc:sldMk cId="3547740783" sldId="296"/>
            <ac:spMk id="8" creationId="{752E9601-4508-9A04-9791-3061283AE512}"/>
          </ac:spMkLst>
        </pc:spChg>
        <pc:picChg chg="add del">
          <ac:chgData name="James Smalley" userId="cc4f27f6-300d-4e7c-987f-ba2d3b37a779" providerId="ADAL" clId="{16CEBBCD-2530-4AD8-8A83-D9E43CE12391}" dt="2026-09-08T07:26:17.070" v="8654" actId="478"/>
          <ac:picMkLst>
            <pc:docMk/>
            <pc:sldMk cId="3547740783" sldId="296"/>
            <ac:picMk id="4" creationId="{ABDAAACA-4205-EF4D-4FDF-A304CB768063}"/>
          </ac:picMkLst>
        </pc:picChg>
      </pc:sldChg>
      <pc:sldChg chg="addSp delSp modSp add mod modClrScheme chgLayout">
        <pc:chgData name="James Smalley" userId="cc4f27f6-300d-4e7c-987f-ba2d3b37a779" providerId="ADAL" clId="{16CEBBCD-2530-4AD8-8A83-D9E43CE12391}" dt="2026-09-08T08:29:54.893" v="9198"/>
        <pc:sldMkLst>
          <pc:docMk/>
          <pc:sldMk cId="3019289324" sldId="297"/>
        </pc:sldMkLst>
        <pc:spChg chg="del">
          <ac:chgData name="James Smalley" userId="cc4f27f6-300d-4e7c-987f-ba2d3b37a779" providerId="ADAL" clId="{16CEBBCD-2530-4AD8-8A83-D9E43CE12391}" dt="2026-09-08T08:27:00.951" v="9164" actId="478"/>
          <ac:spMkLst>
            <pc:docMk/>
            <pc:sldMk cId="3019289324" sldId="297"/>
            <ac:spMk id="4" creationId="{5DF38E67-DBA7-EB14-BF4B-2EE416CA020F}"/>
          </ac:spMkLst>
        </pc:spChg>
        <pc:spChg chg="del">
          <ac:chgData name="James Smalley" userId="cc4f27f6-300d-4e7c-987f-ba2d3b37a779" providerId="ADAL" clId="{16CEBBCD-2530-4AD8-8A83-D9E43CE12391}" dt="2026-09-08T08:27:01.886" v="9165" actId="478"/>
          <ac:spMkLst>
            <pc:docMk/>
            <pc:sldMk cId="3019289324" sldId="297"/>
            <ac:spMk id="5" creationId="{452D2634-12AE-1194-558C-1F9CDF653013}"/>
          </ac:spMkLst>
        </pc:spChg>
        <pc:spChg chg="add mod ord modVis">
          <ac:chgData name="James Smalley" userId="cc4f27f6-300d-4e7c-987f-ba2d3b37a779" providerId="ADAL" clId="{16CEBBCD-2530-4AD8-8A83-D9E43CE12391}" dt="2026-09-08T08:28:43.825" v="9190"/>
          <ac:spMkLst>
            <pc:docMk/>
            <pc:sldMk cId="3019289324" sldId="297"/>
            <ac:spMk id="8" creationId="{B2E8AE7C-8E59-61DF-4F6A-549789ADCDAE}"/>
          </ac:spMkLst>
        </pc:spChg>
        <pc:graphicFrameChg chg="add del mod">
          <ac:chgData name="James Smalley" userId="cc4f27f6-300d-4e7c-987f-ba2d3b37a779" providerId="ADAL" clId="{16CEBBCD-2530-4AD8-8A83-D9E43CE12391}" dt="2026-09-08T08:28:39.615" v="9188" actId="478"/>
          <ac:graphicFrameMkLst>
            <pc:docMk/>
            <pc:sldMk cId="3019289324" sldId="297"/>
            <ac:graphicFrameMk id="3" creationId="{8D8620AE-DCBC-D398-5CD6-35D9D91E2C98}"/>
          </ac:graphicFrameMkLst>
        </pc:graphicFrameChg>
        <pc:graphicFrameChg chg="add mod">
          <ac:chgData name="James Smalley" userId="cc4f27f6-300d-4e7c-987f-ba2d3b37a779" providerId="ADAL" clId="{16CEBBCD-2530-4AD8-8A83-D9E43CE12391}" dt="2026-09-08T08:29:54.893" v="9198"/>
          <ac:graphicFrameMkLst>
            <pc:docMk/>
            <pc:sldMk cId="3019289324" sldId="297"/>
            <ac:graphicFrameMk id="6" creationId="{BDECC348-DDA0-A78F-C315-1D88005C5816}"/>
          </ac:graphicFrameMkLst>
        </pc:graphicFrameChg>
        <pc:graphicFrameChg chg="add del">
          <ac:chgData name="James Smalley" userId="cc4f27f6-300d-4e7c-987f-ba2d3b37a779" providerId="ADAL" clId="{16CEBBCD-2530-4AD8-8A83-D9E43CE12391}" dt="2026-09-08T08:28:30.800" v="9187" actId="21"/>
          <ac:graphicFrameMkLst>
            <pc:docMk/>
            <pc:sldMk cId="3019289324" sldId="297"/>
            <ac:graphicFrameMk id="7" creationId="{17729FEC-8913-27DB-8C86-648E66EE5A34}"/>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A21699A-79A4-468D-B517-397FD6F413EF}" type="datetimeFigureOut">
              <a:rPr lang="en-GB" smtClean="0"/>
              <a:t>09/09/2026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7C701CC-BCDE-4E90-8A4C-6C57E2EF20DF}" type="slidenum">
              <a:rPr lang="en-GB" smtClean="0"/>
              <a:t>‹#›</a:t>
            </a:fld>
            <a:endParaRPr lang="en-GB"/>
          </a:p>
        </p:txBody>
      </p:sp>
    </p:spTree>
    <p:extLst>
      <p:ext uri="{BB962C8B-B14F-4D97-AF65-F5344CB8AC3E}">
        <p14:creationId xmlns:p14="http://schemas.microsoft.com/office/powerpoint/2010/main" val="31098667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7C701CC-BCDE-4E90-8A4C-6C57E2EF20DF}" type="slidenum">
              <a:rPr lang="en-GB" smtClean="0"/>
              <a:t>2</a:t>
            </a:fld>
            <a:endParaRPr lang="en-GB"/>
          </a:p>
        </p:txBody>
      </p:sp>
    </p:spTree>
    <p:extLst>
      <p:ext uri="{BB962C8B-B14F-4D97-AF65-F5344CB8AC3E}">
        <p14:creationId xmlns:p14="http://schemas.microsoft.com/office/powerpoint/2010/main" val="23085558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6D1D63-AFAB-13DB-29CC-DD4C880940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C0DDC7-C535-9422-43E1-D73CB8213C5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3878D99-CA81-23F2-C745-1AB8D810CF81}"/>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0EF24A88-C671-9B45-EFC7-D556187B2F9B}"/>
              </a:ext>
            </a:extLst>
          </p:cNvPr>
          <p:cNvSpPr>
            <a:spLocks noGrp="1"/>
          </p:cNvSpPr>
          <p:nvPr>
            <p:ph type="sldNum" sz="quarter" idx="5"/>
          </p:nvPr>
        </p:nvSpPr>
        <p:spPr/>
        <p:txBody>
          <a:bodyPr/>
          <a:lstStyle/>
          <a:p>
            <a:fld id="{37C701CC-BCDE-4E90-8A4C-6C57E2EF20DF}" type="slidenum">
              <a:rPr lang="en-GB" smtClean="0"/>
              <a:t>3</a:t>
            </a:fld>
            <a:endParaRPr lang="en-GB"/>
          </a:p>
        </p:txBody>
      </p:sp>
    </p:spTree>
    <p:extLst>
      <p:ext uri="{BB962C8B-B14F-4D97-AF65-F5344CB8AC3E}">
        <p14:creationId xmlns:p14="http://schemas.microsoft.com/office/powerpoint/2010/main" val="26102192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E9DBC9-9C48-2039-776C-045EEAF855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FABBB1-6FE6-5C92-F156-D0A8F27C07E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2441304-B3EB-2AE8-0CC7-B543BCC1197D}"/>
              </a:ext>
            </a:extLst>
          </p:cNvPr>
          <p:cNvSpPr>
            <a:spLocks noGrp="1"/>
          </p:cNvSpPr>
          <p:nvPr>
            <p:ph type="body" idx="1"/>
          </p:nvPr>
        </p:nvSpPr>
        <p:spPr/>
        <p:txBody>
          <a:bodyPr/>
          <a:lstStyle/>
          <a:p>
            <a:r>
              <a:rPr lang="en-GB" dirty="0"/>
              <a:t>Shift back towards communal beds – meeting capacity</a:t>
            </a:r>
          </a:p>
        </p:txBody>
      </p:sp>
      <p:sp>
        <p:nvSpPr>
          <p:cNvPr id="4" name="Slide Number Placeholder 3">
            <a:extLst>
              <a:ext uri="{FF2B5EF4-FFF2-40B4-BE49-F238E27FC236}">
                <a16:creationId xmlns:a16="http://schemas.microsoft.com/office/drawing/2014/main" id="{ED1BB422-E48B-444C-064B-1A62CC4AB038}"/>
              </a:ext>
            </a:extLst>
          </p:cNvPr>
          <p:cNvSpPr>
            <a:spLocks noGrp="1"/>
          </p:cNvSpPr>
          <p:nvPr>
            <p:ph type="sldNum" sz="quarter" idx="5"/>
          </p:nvPr>
        </p:nvSpPr>
        <p:spPr/>
        <p:txBody>
          <a:bodyPr/>
          <a:lstStyle/>
          <a:p>
            <a:fld id="{37C701CC-BCDE-4E90-8A4C-6C57E2EF20DF}" type="slidenum">
              <a:rPr lang="en-GB" smtClean="0"/>
              <a:t>4</a:t>
            </a:fld>
            <a:endParaRPr lang="en-GB"/>
          </a:p>
        </p:txBody>
      </p:sp>
    </p:spTree>
    <p:extLst>
      <p:ext uri="{BB962C8B-B14F-4D97-AF65-F5344CB8AC3E}">
        <p14:creationId xmlns:p14="http://schemas.microsoft.com/office/powerpoint/2010/main" val="39032439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8E40E5-6161-658A-4823-2EF6F79467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19A9B1-10A2-52BA-33E9-0C4EDD552A9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21E3DB8-C2F1-4101-8CE8-3CFC05FE66BA}"/>
              </a:ext>
            </a:extLst>
          </p:cNvPr>
          <p:cNvSpPr>
            <a:spLocks noGrp="1"/>
          </p:cNvSpPr>
          <p:nvPr>
            <p:ph type="body" idx="1"/>
          </p:nvPr>
        </p:nvSpPr>
        <p:spPr/>
        <p:txBody>
          <a:bodyPr/>
          <a:lstStyle/>
          <a:p>
            <a:r>
              <a:rPr lang="en-GB" dirty="0"/>
              <a:t>The shift has been particularly pronounced in London, which makes sense with the higher need</a:t>
            </a:r>
          </a:p>
        </p:txBody>
      </p:sp>
      <p:sp>
        <p:nvSpPr>
          <p:cNvPr id="4" name="Slide Number Placeholder 3">
            <a:extLst>
              <a:ext uri="{FF2B5EF4-FFF2-40B4-BE49-F238E27FC236}">
                <a16:creationId xmlns:a16="http://schemas.microsoft.com/office/drawing/2014/main" id="{2443C9E6-7B0C-5330-4CE5-5F10B7DEB90F}"/>
              </a:ext>
            </a:extLst>
          </p:cNvPr>
          <p:cNvSpPr>
            <a:spLocks noGrp="1"/>
          </p:cNvSpPr>
          <p:nvPr>
            <p:ph type="sldNum" sz="quarter" idx="5"/>
          </p:nvPr>
        </p:nvSpPr>
        <p:spPr/>
        <p:txBody>
          <a:bodyPr/>
          <a:lstStyle/>
          <a:p>
            <a:fld id="{37C701CC-BCDE-4E90-8A4C-6C57E2EF20DF}" type="slidenum">
              <a:rPr lang="en-GB" smtClean="0"/>
              <a:t>5</a:t>
            </a:fld>
            <a:endParaRPr lang="en-GB"/>
          </a:p>
        </p:txBody>
      </p:sp>
    </p:spTree>
    <p:extLst>
      <p:ext uri="{BB962C8B-B14F-4D97-AF65-F5344CB8AC3E}">
        <p14:creationId xmlns:p14="http://schemas.microsoft.com/office/powerpoint/2010/main" val="8934288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Guest numbers have remained stable, non-winter guests numbers are a bit more volatile due to smaller sample size, if a few AYR shelters do not submit data it has large affects on estimates. The following data is drawn from winter guest data, partially because of this volatility in the non-winter guests but also due to us only having one year of data of the non-winter guests. </a:t>
            </a:r>
          </a:p>
        </p:txBody>
      </p:sp>
      <p:sp>
        <p:nvSpPr>
          <p:cNvPr id="4" name="Slide Number Placeholder 3"/>
          <p:cNvSpPr>
            <a:spLocks noGrp="1"/>
          </p:cNvSpPr>
          <p:nvPr>
            <p:ph type="sldNum" sz="quarter" idx="5"/>
          </p:nvPr>
        </p:nvSpPr>
        <p:spPr/>
        <p:txBody>
          <a:bodyPr/>
          <a:lstStyle/>
          <a:p>
            <a:fld id="{37C701CC-BCDE-4E90-8A4C-6C57E2EF20DF}" type="slidenum">
              <a:rPr lang="en-GB" smtClean="0"/>
              <a:t>6</a:t>
            </a:fld>
            <a:endParaRPr lang="en-GB"/>
          </a:p>
        </p:txBody>
      </p:sp>
    </p:spTree>
    <p:extLst>
      <p:ext uri="{BB962C8B-B14F-4D97-AF65-F5344CB8AC3E}">
        <p14:creationId xmlns:p14="http://schemas.microsoft.com/office/powerpoint/2010/main" val="4683247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0938A3-EBBC-986B-1B15-8B3199FE08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31C167-0F72-DBB5-68A4-299C5B2B896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03B1449-D439-ADC2-47C1-677A42DE5C2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Gender split in shelters remains similar to last year, confirming the trend towards more female guests in night shelter that we saw last year. This is from having more female-only shelters, particularly communal models where large numbers of women can be accommodated. Age grouping splits are relatively stable, with a slight downwards trajectory in younger age groups after the last few years of increases. Under 35s account for 41% of all guests</a:t>
            </a:r>
          </a:p>
        </p:txBody>
      </p:sp>
      <p:sp>
        <p:nvSpPr>
          <p:cNvPr id="4" name="Slide Number Placeholder 3">
            <a:extLst>
              <a:ext uri="{FF2B5EF4-FFF2-40B4-BE49-F238E27FC236}">
                <a16:creationId xmlns:a16="http://schemas.microsoft.com/office/drawing/2014/main" id="{6EA948F5-F8D0-3B05-2562-88097B18DF11}"/>
              </a:ext>
            </a:extLst>
          </p:cNvPr>
          <p:cNvSpPr>
            <a:spLocks noGrp="1"/>
          </p:cNvSpPr>
          <p:nvPr>
            <p:ph type="sldNum" sz="quarter" idx="5"/>
          </p:nvPr>
        </p:nvSpPr>
        <p:spPr/>
        <p:txBody>
          <a:bodyPr/>
          <a:lstStyle/>
          <a:p>
            <a:fld id="{37C701CC-BCDE-4E90-8A4C-6C57E2EF20DF}" type="slidenum">
              <a:rPr lang="en-GB" smtClean="0"/>
              <a:t>7</a:t>
            </a:fld>
            <a:endParaRPr lang="en-GB"/>
          </a:p>
        </p:txBody>
      </p:sp>
    </p:spTree>
    <p:extLst>
      <p:ext uri="{BB962C8B-B14F-4D97-AF65-F5344CB8AC3E}">
        <p14:creationId xmlns:p14="http://schemas.microsoft.com/office/powerpoint/2010/main" val="36324547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C1EAFB-DECF-078A-8786-208A375429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265A06-A43E-3594-AF55-B3C3210BBD9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E054DCF-FFC0-3CFA-D23F-9E4E36F54F8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Gender comparisons between LDN and ENG are quite close, but LDN has 6% more female guests, perhaps aligning with that idea of female-only communal shelters. </a:t>
            </a:r>
          </a:p>
        </p:txBody>
      </p:sp>
      <p:sp>
        <p:nvSpPr>
          <p:cNvPr id="4" name="Slide Number Placeholder 3">
            <a:extLst>
              <a:ext uri="{FF2B5EF4-FFF2-40B4-BE49-F238E27FC236}">
                <a16:creationId xmlns:a16="http://schemas.microsoft.com/office/drawing/2014/main" id="{29B425BD-6651-2F66-CFD8-5EFE11C0F78C}"/>
              </a:ext>
            </a:extLst>
          </p:cNvPr>
          <p:cNvSpPr>
            <a:spLocks noGrp="1"/>
          </p:cNvSpPr>
          <p:nvPr>
            <p:ph type="sldNum" sz="quarter" idx="5"/>
          </p:nvPr>
        </p:nvSpPr>
        <p:spPr/>
        <p:txBody>
          <a:bodyPr/>
          <a:lstStyle/>
          <a:p>
            <a:fld id="{37C701CC-BCDE-4E90-8A4C-6C57E2EF20DF}" type="slidenum">
              <a:rPr lang="en-GB" smtClean="0"/>
              <a:t>8</a:t>
            </a:fld>
            <a:endParaRPr lang="en-GB"/>
          </a:p>
        </p:txBody>
      </p:sp>
    </p:spTree>
    <p:extLst>
      <p:ext uri="{BB962C8B-B14F-4D97-AF65-F5344CB8AC3E}">
        <p14:creationId xmlns:p14="http://schemas.microsoft.com/office/powerpoint/2010/main" val="38291430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4BCEED-E024-6341-FD54-EAE8C023EC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ACB88C-97D4-8EB4-9D22-8D2500327FA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8E32452-E2DC-1088-20A9-DCE4FBA4965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Age groups in England are a more stable than in London, we have less 26-35s in London than we have had in the last 2 years but England remains very similar. London still tracks younger with 43% under 35 compared to 38% in England.</a:t>
            </a:r>
          </a:p>
        </p:txBody>
      </p:sp>
      <p:sp>
        <p:nvSpPr>
          <p:cNvPr id="4" name="Slide Number Placeholder 3">
            <a:extLst>
              <a:ext uri="{FF2B5EF4-FFF2-40B4-BE49-F238E27FC236}">
                <a16:creationId xmlns:a16="http://schemas.microsoft.com/office/drawing/2014/main" id="{2622FAEF-8A67-91E7-457F-0703AA988C44}"/>
              </a:ext>
            </a:extLst>
          </p:cNvPr>
          <p:cNvSpPr>
            <a:spLocks noGrp="1"/>
          </p:cNvSpPr>
          <p:nvPr>
            <p:ph type="sldNum" sz="quarter" idx="5"/>
          </p:nvPr>
        </p:nvSpPr>
        <p:spPr/>
        <p:txBody>
          <a:bodyPr/>
          <a:lstStyle/>
          <a:p>
            <a:fld id="{37C701CC-BCDE-4E90-8A4C-6C57E2EF20DF}" type="slidenum">
              <a:rPr lang="en-GB" smtClean="0"/>
              <a:t>9</a:t>
            </a:fld>
            <a:endParaRPr lang="en-GB"/>
          </a:p>
        </p:txBody>
      </p:sp>
    </p:spTree>
    <p:extLst>
      <p:ext uri="{BB962C8B-B14F-4D97-AF65-F5344CB8AC3E}">
        <p14:creationId xmlns:p14="http://schemas.microsoft.com/office/powerpoint/2010/main" val="32352169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3A4673-8B7A-9239-D3E6-DB2DBF3684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462799-218C-3F55-1A11-6EDA6452826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AFDF5B-F3C4-D818-1392-4B24AE1DEC2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Nationally we have a large uptick in UK Nationals and a downward trajectory for rest of the world</a:t>
            </a:r>
          </a:p>
        </p:txBody>
      </p:sp>
      <p:sp>
        <p:nvSpPr>
          <p:cNvPr id="4" name="Slide Number Placeholder 3">
            <a:extLst>
              <a:ext uri="{FF2B5EF4-FFF2-40B4-BE49-F238E27FC236}">
                <a16:creationId xmlns:a16="http://schemas.microsoft.com/office/drawing/2014/main" id="{F876C47F-E402-97D0-75C8-2F2813032F96}"/>
              </a:ext>
            </a:extLst>
          </p:cNvPr>
          <p:cNvSpPr>
            <a:spLocks noGrp="1"/>
          </p:cNvSpPr>
          <p:nvPr>
            <p:ph type="sldNum" sz="quarter" idx="5"/>
          </p:nvPr>
        </p:nvSpPr>
        <p:spPr/>
        <p:txBody>
          <a:bodyPr/>
          <a:lstStyle/>
          <a:p>
            <a:fld id="{37C701CC-BCDE-4E90-8A4C-6C57E2EF20DF}" type="slidenum">
              <a:rPr lang="en-GB" smtClean="0"/>
              <a:t>10</a:t>
            </a:fld>
            <a:endParaRPr lang="en-GB"/>
          </a:p>
        </p:txBody>
      </p:sp>
    </p:spTree>
    <p:extLst>
      <p:ext uri="{BB962C8B-B14F-4D97-AF65-F5344CB8AC3E}">
        <p14:creationId xmlns:p14="http://schemas.microsoft.com/office/powerpoint/2010/main" val="20733090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457A00-EFF8-A3EB-48C0-81D73C7E27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1E519B-2B51-6164-CF4A-44237EC51B3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A046FE3-93D3-C7B3-C99F-A741C8B240F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But when split, London’s guests are 50% rest of the world, unchanged from last year, whereas England has 11%, down from 20%. England however does have a large not known proportion this year.</a:t>
            </a:r>
          </a:p>
        </p:txBody>
      </p:sp>
      <p:sp>
        <p:nvSpPr>
          <p:cNvPr id="4" name="Slide Number Placeholder 3">
            <a:extLst>
              <a:ext uri="{FF2B5EF4-FFF2-40B4-BE49-F238E27FC236}">
                <a16:creationId xmlns:a16="http://schemas.microsoft.com/office/drawing/2014/main" id="{7B024F26-B481-8B3C-C969-F8DF2EFEB8E5}"/>
              </a:ext>
            </a:extLst>
          </p:cNvPr>
          <p:cNvSpPr>
            <a:spLocks noGrp="1"/>
          </p:cNvSpPr>
          <p:nvPr>
            <p:ph type="sldNum" sz="quarter" idx="5"/>
          </p:nvPr>
        </p:nvSpPr>
        <p:spPr/>
        <p:txBody>
          <a:bodyPr/>
          <a:lstStyle/>
          <a:p>
            <a:fld id="{37C701CC-BCDE-4E90-8A4C-6C57E2EF20DF}" type="slidenum">
              <a:rPr lang="en-GB" smtClean="0"/>
              <a:t>11</a:t>
            </a:fld>
            <a:endParaRPr lang="en-GB"/>
          </a:p>
        </p:txBody>
      </p:sp>
    </p:spTree>
    <p:extLst>
      <p:ext uri="{BB962C8B-B14F-4D97-AF65-F5344CB8AC3E}">
        <p14:creationId xmlns:p14="http://schemas.microsoft.com/office/powerpoint/2010/main" val="35467400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77772F-A560-CFF3-42A1-1B3EE555BE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335808-A48D-B00B-2856-B53E1A4381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181FF8F-7E0E-204B-02B0-E3189F504F9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Factors have remained very similar but with some interesting changes, ending of PRS tenancy has fallen 3% to 8% of guests as a factor despite the presumed fallout from the run up to the renter right act taking affect. Immigration issues have also fallen 4% to 11%. </a:t>
            </a:r>
          </a:p>
        </p:txBody>
      </p:sp>
      <p:sp>
        <p:nvSpPr>
          <p:cNvPr id="4" name="Slide Number Placeholder 3">
            <a:extLst>
              <a:ext uri="{FF2B5EF4-FFF2-40B4-BE49-F238E27FC236}">
                <a16:creationId xmlns:a16="http://schemas.microsoft.com/office/drawing/2014/main" id="{859ECC56-228B-60DC-DAE9-D5B6597A9809}"/>
              </a:ext>
            </a:extLst>
          </p:cNvPr>
          <p:cNvSpPr>
            <a:spLocks noGrp="1"/>
          </p:cNvSpPr>
          <p:nvPr>
            <p:ph type="sldNum" sz="quarter" idx="5"/>
          </p:nvPr>
        </p:nvSpPr>
        <p:spPr/>
        <p:txBody>
          <a:bodyPr/>
          <a:lstStyle/>
          <a:p>
            <a:fld id="{37C701CC-BCDE-4E90-8A4C-6C57E2EF20DF}" type="slidenum">
              <a:rPr lang="en-GB" smtClean="0"/>
              <a:t>12</a:t>
            </a:fld>
            <a:endParaRPr lang="en-GB"/>
          </a:p>
        </p:txBody>
      </p:sp>
    </p:spTree>
    <p:extLst>
      <p:ext uri="{BB962C8B-B14F-4D97-AF65-F5344CB8AC3E}">
        <p14:creationId xmlns:p14="http://schemas.microsoft.com/office/powerpoint/2010/main" val="33573327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9319A9-D1E8-E965-11B6-9796E73D2F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246B6E-3F13-0780-67DD-B58B58A06A8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1FA451-C2A3-50EF-CDEE-594184782BA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That drop in PRS tenancy as a factor is seen across both London and England. Whereas Immigration issues as a contributing factor has fallen most in England. </a:t>
            </a:r>
          </a:p>
        </p:txBody>
      </p:sp>
      <p:sp>
        <p:nvSpPr>
          <p:cNvPr id="4" name="Slide Number Placeholder 3">
            <a:extLst>
              <a:ext uri="{FF2B5EF4-FFF2-40B4-BE49-F238E27FC236}">
                <a16:creationId xmlns:a16="http://schemas.microsoft.com/office/drawing/2014/main" id="{4F83489B-94C7-D3CE-D364-746F4A75622A}"/>
              </a:ext>
            </a:extLst>
          </p:cNvPr>
          <p:cNvSpPr>
            <a:spLocks noGrp="1"/>
          </p:cNvSpPr>
          <p:nvPr>
            <p:ph type="sldNum" sz="quarter" idx="5"/>
          </p:nvPr>
        </p:nvSpPr>
        <p:spPr/>
        <p:txBody>
          <a:bodyPr/>
          <a:lstStyle/>
          <a:p>
            <a:fld id="{37C701CC-BCDE-4E90-8A4C-6C57E2EF20DF}" type="slidenum">
              <a:rPr lang="en-GB" smtClean="0"/>
              <a:t>13</a:t>
            </a:fld>
            <a:endParaRPr lang="en-GB"/>
          </a:p>
        </p:txBody>
      </p:sp>
    </p:spTree>
    <p:extLst>
      <p:ext uri="{BB962C8B-B14F-4D97-AF65-F5344CB8AC3E}">
        <p14:creationId xmlns:p14="http://schemas.microsoft.com/office/powerpoint/2010/main" val="27354977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0D1FA4-BAE8-55E2-EACC-3BDA02CFB2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2495F6-E86A-2FE5-9D34-E69B45F87C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E24193E-D022-D78B-C41F-C88F7E2EC34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43% of referrals into night shelters came from commissioned services, 33% came from other night shelters, other day centres or homelessness services</a:t>
            </a:r>
          </a:p>
        </p:txBody>
      </p:sp>
      <p:sp>
        <p:nvSpPr>
          <p:cNvPr id="4" name="Slide Number Placeholder 3">
            <a:extLst>
              <a:ext uri="{FF2B5EF4-FFF2-40B4-BE49-F238E27FC236}">
                <a16:creationId xmlns:a16="http://schemas.microsoft.com/office/drawing/2014/main" id="{4B7C9E53-D057-281E-E30E-17D402946AF4}"/>
              </a:ext>
            </a:extLst>
          </p:cNvPr>
          <p:cNvSpPr>
            <a:spLocks noGrp="1"/>
          </p:cNvSpPr>
          <p:nvPr>
            <p:ph type="sldNum" sz="quarter" idx="5"/>
          </p:nvPr>
        </p:nvSpPr>
        <p:spPr/>
        <p:txBody>
          <a:bodyPr/>
          <a:lstStyle/>
          <a:p>
            <a:fld id="{37C701CC-BCDE-4E90-8A4C-6C57E2EF20DF}" type="slidenum">
              <a:rPr lang="en-GB" smtClean="0"/>
              <a:t>14</a:t>
            </a:fld>
            <a:endParaRPr lang="en-GB"/>
          </a:p>
        </p:txBody>
      </p:sp>
    </p:spTree>
    <p:extLst>
      <p:ext uri="{BB962C8B-B14F-4D97-AF65-F5344CB8AC3E}">
        <p14:creationId xmlns:p14="http://schemas.microsoft.com/office/powerpoint/2010/main" val="42799473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F37C5A-DB8B-8F50-89FF-3413BF1567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9822EF-9A57-C9EB-98FC-C6577E37525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2543874-036A-AB1C-856A-BC153162348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For London 53% came from night shelters, other day centres or homelessness services compared to just 9% in England, showing the cross-over of services in London. England had a much higher referral rate from commissioned services at 68% compared to London’s 22%</a:t>
            </a:r>
          </a:p>
        </p:txBody>
      </p:sp>
      <p:sp>
        <p:nvSpPr>
          <p:cNvPr id="4" name="Slide Number Placeholder 3">
            <a:extLst>
              <a:ext uri="{FF2B5EF4-FFF2-40B4-BE49-F238E27FC236}">
                <a16:creationId xmlns:a16="http://schemas.microsoft.com/office/drawing/2014/main" id="{016C0576-1A9C-6D20-4740-C815FBE52892}"/>
              </a:ext>
            </a:extLst>
          </p:cNvPr>
          <p:cNvSpPr>
            <a:spLocks noGrp="1"/>
          </p:cNvSpPr>
          <p:nvPr>
            <p:ph type="sldNum" sz="quarter" idx="5"/>
          </p:nvPr>
        </p:nvSpPr>
        <p:spPr/>
        <p:txBody>
          <a:bodyPr/>
          <a:lstStyle/>
          <a:p>
            <a:fld id="{37C701CC-BCDE-4E90-8A4C-6C57E2EF20DF}" type="slidenum">
              <a:rPr lang="en-GB" smtClean="0"/>
              <a:t>15</a:t>
            </a:fld>
            <a:endParaRPr lang="en-GB"/>
          </a:p>
        </p:txBody>
      </p:sp>
    </p:spTree>
    <p:extLst>
      <p:ext uri="{BB962C8B-B14F-4D97-AF65-F5344CB8AC3E}">
        <p14:creationId xmlns:p14="http://schemas.microsoft.com/office/powerpoint/2010/main" val="17421037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15A062-BE23-4F24-A941-4B8E845AC9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827D95-EB04-1FDB-6A50-2D5F398DEE4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945A202-F83D-DED9-F3C2-80001C43A95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Guest who are returners to shelters from previous years are at 14%. This year we asked a new set of questions about whether returning guests achieved a positive outcome. Collectively this suggests that two thirds of returning guests did achieve a positive result. </a:t>
            </a:r>
          </a:p>
        </p:txBody>
      </p:sp>
      <p:sp>
        <p:nvSpPr>
          <p:cNvPr id="4" name="Slide Number Placeholder 3">
            <a:extLst>
              <a:ext uri="{FF2B5EF4-FFF2-40B4-BE49-F238E27FC236}">
                <a16:creationId xmlns:a16="http://schemas.microsoft.com/office/drawing/2014/main" id="{10A63AEB-5FB7-F51D-25D6-4C8FADB88B53}"/>
              </a:ext>
            </a:extLst>
          </p:cNvPr>
          <p:cNvSpPr>
            <a:spLocks noGrp="1"/>
          </p:cNvSpPr>
          <p:nvPr>
            <p:ph type="sldNum" sz="quarter" idx="5"/>
          </p:nvPr>
        </p:nvSpPr>
        <p:spPr/>
        <p:txBody>
          <a:bodyPr/>
          <a:lstStyle/>
          <a:p>
            <a:fld id="{37C701CC-BCDE-4E90-8A4C-6C57E2EF20DF}" type="slidenum">
              <a:rPr lang="en-GB" smtClean="0"/>
              <a:t>16</a:t>
            </a:fld>
            <a:endParaRPr lang="en-GB"/>
          </a:p>
        </p:txBody>
      </p:sp>
    </p:spTree>
    <p:extLst>
      <p:ext uri="{BB962C8B-B14F-4D97-AF65-F5344CB8AC3E}">
        <p14:creationId xmlns:p14="http://schemas.microsoft.com/office/powerpoint/2010/main" val="25228427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FC4E4A-D455-2A57-B89D-B4227C98AA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AE7D82-F5C8-7C78-0A8C-D85533A0F39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C935EB6-38A8-E027-AA56-6F1C6773BC8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There are more returners to England shelters, but not much difference in terms of positive outcome returners.</a:t>
            </a:r>
          </a:p>
        </p:txBody>
      </p:sp>
      <p:sp>
        <p:nvSpPr>
          <p:cNvPr id="4" name="Slide Number Placeholder 3">
            <a:extLst>
              <a:ext uri="{FF2B5EF4-FFF2-40B4-BE49-F238E27FC236}">
                <a16:creationId xmlns:a16="http://schemas.microsoft.com/office/drawing/2014/main" id="{100E64A0-E77E-2ABB-2560-1F9E02A92B60}"/>
              </a:ext>
            </a:extLst>
          </p:cNvPr>
          <p:cNvSpPr>
            <a:spLocks noGrp="1"/>
          </p:cNvSpPr>
          <p:nvPr>
            <p:ph type="sldNum" sz="quarter" idx="5"/>
          </p:nvPr>
        </p:nvSpPr>
        <p:spPr/>
        <p:txBody>
          <a:bodyPr/>
          <a:lstStyle/>
          <a:p>
            <a:fld id="{37C701CC-BCDE-4E90-8A4C-6C57E2EF20DF}" type="slidenum">
              <a:rPr lang="en-GB" smtClean="0"/>
              <a:t>17</a:t>
            </a:fld>
            <a:endParaRPr lang="en-GB"/>
          </a:p>
        </p:txBody>
      </p:sp>
    </p:spTree>
    <p:extLst>
      <p:ext uri="{BB962C8B-B14F-4D97-AF65-F5344CB8AC3E}">
        <p14:creationId xmlns:p14="http://schemas.microsoft.com/office/powerpoint/2010/main" val="37246142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A6109F-D44F-AAF5-8020-3AE7B61BC7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1D9733-D582-1261-CFA3-48158A1960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E75B40A-1081-DD92-8681-22EE762E192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Our length of stay options increased this year to cover the period beyond 29 nights. This shows some expected cliff edges particularly with communal shelters after 29-56 nights. The same pattern from previous years still stands where 20% of guests in communal shelters leave after 1-2 nights and single-room guests are likely to stay for longer periods.</a:t>
            </a:r>
          </a:p>
        </p:txBody>
      </p:sp>
      <p:sp>
        <p:nvSpPr>
          <p:cNvPr id="4" name="Slide Number Placeholder 3">
            <a:extLst>
              <a:ext uri="{FF2B5EF4-FFF2-40B4-BE49-F238E27FC236}">
                <a16:creationId xmlns:a16="http://schemas.microsoft.com/office/drawing/2014/main" id="{1C018A66-F395-E137-4FE7-1DD93833B803}"/>
              </a:ext>
            </a:extLst>
          </p:cNvPr>
          <p:cNvSpPr>
            <a:spLocks noGrp="1"/>
          </p:cNvSpPr>
          <p:nvPr>
            <p:ph type="sldNum" sz="quarter" idx="5"/>
          </p:nvPr>
        </p:nvSpPr>
        <p:spPr/>
        <p:txBody>
          <a:bodyPr/>
          <a:lstStyle/>
          <a:p>
            <a:fld id="{37C701CC-BCDE-4E90-8A4C-6C57E2EF20DF}" type="slidenum">
              <a:rPr lang="en-GB" smtClean="0"/>
              <a:t>18</a:t>
            </a:fld>
            <a:endParaRPr lang="en-GB"/>
          </a:p>
        </p:txBody>
      </p:sp>
    </p:spTree>
    <p:extLst>
      <p:ext uri="{BB962C8B-B14F-4D97-AF65-F5344CB8AC3E}">
        <p14:creationId xmlns:p14="http://schemas.microsoft.com/office/powerpoint/2010/main" val="36581479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17B4C1-395F-70F5-CC82-3A36D06D9A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605BD7E-F715-76CF-10FD-75AB4F284F1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02FA485-8010-9DB3-FB69-C1D068C43F2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In London shelters we’re more likely to experience a sharper cliff edge after 29-56 nights – due to shelters closing after the winter season. Communal guests in England are as likely to stay for a week as they are 1-2 nights. Single room guests in England shelters are as likely to stay a week as they are all the way through to 29-56 nights.</a:t>
            </a:r>
          </a:p>
        </p:txBody>
      </p:sp>
      <p:sp>
        <p:nvSpPr>
          <p:cNvPr id="4" name="Slide Number Placeholder 3">
            <a:extLst>
              <a:ext uri="{FF2B5EF4-FFF2-40B4-BE49-F238E27FC236}">
                <a16:creationId xmlns:a16="http://schemas.microsoft.com/office/drawing/2014/main" id="{DBEC0EA9-9812-EC4D-1389-CCF95DF1D728}"/>
              </a:ext>
            </a:extLst>
          </p:cNvPr>
          <p:cNvSpPr>
            <a:spLocks noGrp="1"/>
          </p:cNvSpPr>
          <p:nvPr>
            <p:ph type="sldNum" sz="quarter" idx="5"/>
          </p:nvPr>
        </p:nvSpPr>
        <p:spPr/>
        <p:txBody>
          <a:bodyPr/>
          <a:lstStyle/>
          <a:p>
            <a:fld id="{37C701CC-BCDE-4E90-8A4C-6C57E2EF20DF}" type="slidenum">
              <a:rPr lang="en-GB" smtClean="0"/>
              <a:t>19</a:t>
            </a:fld>
            <a:endParaRPr lang="en-GB"/>
          </a:p>
        </p:txBody>
      </p:sp>
    </p:spTree>
    <p:extLst>
      <p:ext uri="{BB962C8B-B14F-4D97-AF65-F5344CB8AC3E}">
        <p14:creationId xmlns:p14="http://schemas.microsoft.com/office/powerpoint/2010/main" val="13364593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8AF222-EE05-7562-ABC4-5C4FD5CF07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D6FFB4-DBF1-9BCF-EA7C-FEA2309F102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B29A9EF-A289-5BB1-28C6-F5BD85F4FF5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Not much change here except a decline in mental health support needs. Complexity of need is mixed, but 60% of guests have more than 1 support need, showing the complexity. </a:t>
            </a:r>
          </a:p>
        </p:txBody>
      </p:sp>
      <p:sp>
        <p:nvSpPr>
          <p:cNvPr id="4" name="Slide Number Placeholder 3">
            <a:extLst>
              <a:ext uri="{FF2B5EF4-FFF2-40B4-BE49-F238E27FC236}">
                <a16:creationId xmlns:a16="http://schemas.microsoft.com/office/drawing/2014/main" id="{13E6CF97-6E61-B10B-4150-13A7FDAC277A}"/>
              </a:ext>
            </a:extLst>
          </p:cNvPr>
          <p:cNvSpPr>
            <a:spLocks noGrp="1"/>
          </p:cNvSpPr>
          <p:nvPr>
            <p:ph type="sldNum" sz="quarter" idx="5"/>
          </p:nvPr>
        </p:nvSpPr>
        <p:spPr/>
        <p:txBody>
          <a:bodyPr/>
          <a:lstStyle/>
          <a:p>
            <a:fld id="{37C701CC-BCDE-4E90-8A4C-6C57E2EF20DF}" type="slidenum">
              <a:rPr lang="en-GB" smtClean="0"/>
              <a:t>20</a:t>
            </a:fld>
            <a:endParaRPr lang="en-GB"/>
          </a:p>
        </p:txBody>
      </p:sp>
    </p:spTree>
    <p:extLst>
      <p:ext uri="{BB962C8B-B14F-4D97-AF65-F5344CB8AC3E}">
        <p14:creationId xmlns:p14="http://schemas.microsoft.com/office/powerpoint/2010/main" val="32831207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C16923-3DC4-B61A-E408-F8C5340129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65CA80-C714-96C6-2CFC-5F85E910E8C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B6EC2E0-B5DA-82EC-0D7B-88CE8AE922A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Slightly higher needs in ENG but this could be due to more fuller reporting, as anecdotally, all shelters report a high level of need. ENG higher on substance dependency and criminal justice. LDN higher on </a:t>
            </a:r>
            <a:r>
              <a:rPr lang="en-GB" sz="1200" kern="1200">
                <a:solidFill>
                  <a:schemeClr val="tx1"/>
                </a:solidFill>
                <a:effectLst/>
                <a:latin typeface="+mn-lt"/>
                <a:ea typeface="+mn-ea"/>
                <a:cs typeface="+mn-cs"/>
              </a:rPr>
              <a:t>physical disability </a:t>
            </a:r>
            <a:r>
              <a:rPr lang="en-GB" sz="1200" kern="1200" dirty="0">
                <a:solidFill>
                  <a:schemeClr val="tx1"/>
                </a:solidFill>
                <a:effectLst/>
                <a:latin typeface="+mn-lt"/>
                <a:ea typeface="+mn-ea"/>
                <a:cs typeface="+mn-cs"/>
              </a:rPr>
              <a:t>and immigration issues</a:t>
            </a:r>
          </a:p>
        </p:txBody>
      </p:sp>
      <p:sp>
        <p:nvSpPr>
          <p:cNvPr id="4" name="Slide Number Placeholder 3">
            <a:extLst>
              <a:ext uri="{FF2B5EF4-FFF2-40B4-BE49-F238E27FC236}">
                <a16:creationId xmlns:a16="http://schemas.microsoft.com/office/drawing/2014/main" id="{79099F00-215F-7E95-AB99-368119493FE6}"/>
              </a:ext>
            </a:extLst>
          </p:cNvPr>
          <p:cNvSpPr>
            <a:spLocks noGrp="1"/>
          </p:cNvSpPr>
          <p:nvPr>
            <p:ph type="sldNum" sz="quarter" idx="5"/>
          </p:nvPr>
        </p:nvSpPr>
        <p:spPr/>
        <p:txBody>
          <a:bodyPr/>
          <a:lstStyle/>
          <a:p>
            <a:fld id="{37C701CC-BCDE-4E90-8A4C-6C57E2EF20DF}" type="slidenum">
              <a:rPr lang="en-GB" smtClean="0"/>
              <a:t>21</a:t>
            </a:fld>
            <a:endParaRPr lang="en-GB"/>
          </a:p>
        </p:txBody>
      </p:sp>
    </p:spTree>
    <p:extLst>
      <p:ext uri="{BB962C8B-B14F-4D97-AF65-F5344CB8AC3E}">
        <p14:creationId xmlns:p14="http://schemas.microsoft.com/office/powerpoint/2010/main" val="246793854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A23E59-FBD6-B9FF-D8C8-B09444D0B2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E40724-DB5B-0E52-FB72-B8935F717A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7DA20C-42FB-2A02-E27B-E7B2045D19C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Higher levels of support needs are seen in England shelters compared to London. This could be due to shelters not recording this information or set up to work with guests with complex needs or referring them to other services that are available.</a:t>
            </a:r>
          </a:p>
        </p:txBody>
      </p:sp>
      <p:sp>
        <p:nvSpPr>
          <p:cNvPr id="4" name="Slide Number Placeholder 3">
            <a:extLst>
              <a:ext uri="{FF2B5EF4-FFF2-40B4-BE49-F238E27FC236}">
                <a16:creationId xmlns:a16="http://schemas.microsoft.com/office/drawing/2014/main" id="{C2D379ED-21E7-4F0B-D974-48EA07572532}"/>
              </a:ext>
            </a:extLst>
          </p:cNvPr>
          <p:cNvSpPr>
            <a:spLocks noGrp="1"/>
          </p:cNvSpPr>
          <p:nvPr>
            <p:ph type="sldNum" sz="quarter" idx="5"/>
          </p:nvPr>
        </p:nvSpPr>
        <p:spPr/>
        <p:txBody>
          <a:bodyPr/>
          <a:lstStyle/>
          <a:p>
            <a:fld id="{37C701CC-BCDE-4E90-8A4C-6C57E2EF20DF}" type="slidenum">
              <a:rPr lang="en-GB" smtClean="0"/>
              <a:t>22</a:t>
            </a:fld>
            <a:endParaRPr lang="en-GB"/>
          </a:p>
        </p:txBody>
      </p:sp>
    </p:spTree>
    <p:extLst>
      <p:ext uri="{BB962C8B-B14F-4D97-AF65-F5344CB8AC3E}">
        <p14:creationId xmlns:p14="http://schemas.microsoft.com/office/powerpoint/2010/main" val="15329315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69546F-1B7A-A6DC-75D6-15EF096D02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895683-0CCD-8B87-3A56-9BC236F276D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376544A-52AA-A903-A763-C7EB55F3CDD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Positive move-on has increased by 7% and the overall 64% positive is the highest we’ve had at least since the pandemic. Communal shelters, whilst still producing less positive move-on outcomes have been where the increase has come from this year. </a:t>
            </a:r>
          </a:p>
        </p:txBody>
      </p:sp>
      <p:sp>
        <p:nvSpPr>
          <p:cNvPr id="4" name="Slide Number Placeholder 3">
            <a:extLst>
              <a:ext uri="{FF2B5EF4-FFF2-40B4-BE49-F238E27FC236}">
                <a16:creationId xmlns:a16="http://schemas.microsoft.com/office/drawing/2014/main" id="{94E2F521-6D28-F9AF-7ABB-B7287B3A2688}"/>
              </a:ext>
            </a:extLst>
          </p:cNvPr>
          <p:cNvSpPr>
            <a:spLocks noGrp="1"/>
          </p:cNvSpPr>
          <p:nvPr>
            <p:ph type="sldNum" sz="quarter" idx="5"/>
          </p:nvPr>
        </p:nvSpPr>
        <p:spPr/>
        <p:txBody>
          <a:bodyPr/>
          <a:lstStyle/>
          <a:p>
            <a:fld id="{37C701CC-BCDE-4E90-8A4C-6C57E2EF20DF}" type="slidenum">
              <a:rPr lang="en-GB" smtClean="0"/>
              <a:t>23</a:t>
            </a:fld>
            <a:endParaRPr lang="en-GB"/>
          </a:p>
        </p:txBody>
      </p:sp>
    </p:spTree>
    <p:extLst>
      <p:ext uri="{BB962C8B-B14F-4D97-AF65-F5344CB8AC3E}">
        <p14:creationId xmlns:p14="http://schemas.microsoft.com/office/powerpoint/2010/main" val="28006026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C8B9A4-9218-28DB-E90E-90DA14A455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DF9046-6B9C-0565-4643-1A9F75C0E2B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1AB8D1-D9BC-AB57-7F35-40064AD3EF0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This is evident in the London move-on rate being up 14%. </a:t>
            </a:r>
          </a:p>
        </p:txBody>
      </p:sp>
      <p:sp>
        <p:nvSpPr>
          <p:cNvPr id="4" name="Slide Number Placeholder 3">
            <a:extLst>
              <a:ext uri="{FF2B5EF4-FFF2-40B4-BE49-F238E27FC236}">
                <a16:creationId xmlns:a16="http://schemas.microsoft.com/office/drawing/2014/main" id="{24DB63C2-604A-E089-43DD-C52C3EBB0DAB}"/>
              </a:ext>
            </a:extLst>
          </p:cNvPr>
          <p:cNvSpPr>
            <a:spLocks noGrp="1"/>
          </p:cNvSpPr>
          <p:nvPr>
            <p:ph type="sldNum" sz="quarter" idx="5"/>
          </p:nvPr>
        </p:nvSpPr>
        <p:spPr/>
        <p:txBody>
          <a:bodyPr/>
          <a:lstStyle/>
          <a:p>
            <a:fld id="{37C701CC-BCDE-4E90-8A4C-6C57E2EF20DF}" type="slidenum">
              <a:rPr lang="en-GB" smtClean="0"/>
              <a:t>24</a:t>
            </a:fld>
            <a:endParaRPr lang="en-GB"/>
          </a:p>
        </p:txBody>
      </p:sp>
    </p:spTree>
    <p:extLst>
      <p:ext uri="{BB962C8B-B14F-4D97-AF65-F5344CB8AC3E}">
        <p14:creationId xmlns:p14="http://schemas.microsoft.com/office/powerpoint/2010/main" val="419705222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450277-AF92-F0E9-C30D-A72B69032D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7418FA-5062-9C56-0437-8B7D0DAD16E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E8B35C2-4432-C039-9D27-2A0196F3855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England’s move-on rate has improved slightly as it has every year since the pandemic. </a:t>
            </a:r>
          </a:p>
        </p:txBody>
      </p:sp>
      <p:sp>
        <p:nvSpPr>
          <p:cNvPr id="4" name="Slide Number Placeholder 3">
            <a:extLst>
              <a:ext uri="{FF2B5EF4-FFF2-40B4-BE49-F238E27FC236}">
                <a16:creationId xmlns:a16="http://schemas.microsoft.com/office/drawing/2014/main" id="{5132AA27-5CA7-8CF7-7D10-8C02A3573EF1}"/>
              </a:ext>
            </a:extLst>
          </p:cNvPr>
          <p:cNvSpPr>
            <a:spLocks noGrp="1"/>
          </p:cNvSpPr>
          <p:nvPr>
            <p:ph type="sldNum" sz="quarter" idx="5"/>
          </p:nvPr>
        </p:nvSpPr>
        <p:spPr/>
        <p:txBody>
          <a:bodyPr/>
          <a:lstStyle/>
          <a:p>
            <a:fld id="{37C701CC-BCDE-4E90-8A4C-6C57E2EF20DF}" type="slidenum">
              <a:rPr lang="en-GB" smtClean="0"/>
              <a:t>25</a:t>
            </a:fld>
            <a:endParaRPr lang="en-GB"/>
          </a:p>
        </p:txBody>
      </p:sp>
    </p:spTree>
    <p:extLst>
      <p:ext uri="{BB962C8B-B14F-4D97-AF65-F5344CB8AC3E}">
        <p14:creationId xmlns:p14="http://schemas.microsoft.com/office/powerpoint/2010/main" val="390547572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F5998F-6EEE-B95B-F3AB-CEB738C5EB8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396D98-A39C-C723-F0FF-9745E773C4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2DBEE0-43D5-AD5B-442C-232B51B7832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Supported accommodation and the PRS are where the lions share of positive outcomes have occurred.  - 68% in total</a:t>
            </a:r>
          </a:p>
        </p:txBody>
      </p:sp>
      <p:sp>
        <p:nvSpPr>
          <p:cNvPr id="4" name="Slide Number Placeholder 3">
            <a:extLst>
              <a:ext uri="{FF2B5EF4-FFF2-40B4-BE49-F238E27FC236}">
                <a16:creationId xmlns:a16="http://schemas.microsoft.com/office/drawing/2014/main" id="{3996CFC2-349F-7821-6CF8-E8881052BF66}"/>
              </a:ext>
            </a:extLst>
          </p:cNvPr>
          <p:cNvSpPr>
            <a:spLocks noGrp="1"/>
          </p:cNvSpPr>
          <p:nvPr>
            <p:ph type="sldNum" sz="quarter" idx="5"/>
          </p:nvPr>
        </p:nvSpPr>
        <p:spPr/>
        <p:txBody>
          <a:bodyPr/>
          <a:lstStyle/>
          <a:p>
            <a:fld id="{37C701CC-BCDE-4E90-8A4C-6C57E2EF20DF}" type="slidenum">
              <a:rPr lang="en-GB" smtClean="0"/>
              <a:t>26</a:t>
            </a:fld>
            <a:endParaRPr lang="en-GB"/>
          </a:p>
        </p:txBody>
      </p:sp>
    </p:spTree>
    <p:extLst>
      <p:ext uri="{BB962C8B-B14F-4D97-AF65-F5344CB8AC3E}">
        <p14:creationId xmlns:p14="http://schemas.microsoft.com/office/powerpoint/2010/main" val="71339121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557AC4-155C-4D6C-C6CA-8CE733E7C7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1838EE-D267-59F7-4225-58BA7D577E0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4237F0D-FE37-BE00-5BEA-199573EA556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London and England are flipped in terms of PRS and supported accommodation outcomes. We of course have the Lettings Network in full swing in London helping link guests up with available suitable properties in the PRS so this could be a contributing factor.</a:t>
            </a:r>
          </a:p>
        </p:txBody>
      </p:sp>
      <p:sp>
        <p:nvSpPr>
          <p:cNvPr id="4" name="Slide Number Placeholder 3">
            <a:extLst>
              <a:ext uri="{FF2B5EF4-FFF2-40B4-BE49-F238E27FC236}">
                <a16:creationId xmlns:a16="http://schemas.microsoft.com/office/drawing/2014/main" id="{05D325A8-C578-ED45-C352-6DD53EB01337}"/>
              </a:ext>
            </a:extLst>
          </p:cNvPr>
          <p:cNvSpPr>
            <a:spLocks noGrp="1"/>
          </p:cNvSpPr>
          <p:nvPr>
            <p:ph type="sldNum" sz="quarter" idx="5"/>
          </p:nvPr>
        </p:nvSpPr>
        <p:spPr/>
        <p:txBody>
          <a:bodyPr/>
          <a:lstStyle/>
          <a:p>
            <a:fld id="{37C701CC-BCDE-4E90-8A4C-6C57E2EF20DF}" type="slidenum">
              <a:rPr lang="en-GB" smtClean="0"/>
              <a:t>27</a:t>
            </a:fld>
            <a:endParaRPr lang="en-GB"/>
          </a:p>
        </p:txBody>
      </p:sp>
    </p:spTree>
    <p:extLst>
      <p:ext uri="{BB962C8B-B14F-4D97-AF65-F5344CB8AC3E}">
        <p14:creationId xmlns:p14="http://schemas.microsoft.com/office/powerpoint/2010/main" val="273928009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300BB0-BCBE-A2BD-C082-5D6D4C957A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B23FCF-D729-A18D-A8B9-8CF119FEEE1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2E7648A-277C-8248-B2BD-37610C0D9A3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Reasons for negative move-</a:t>
            </a:r>
            <a:r>
              <a:rPr lang="en-GB" sz="1200" kern="1200" dirty="0" err="1">
                <a:solidFill>
                  <a:schemeClr val="tx1"/>
                </a:solidFill>
                <a:effectLst/>
                <a:latin typeface="+mn-lt"/>
                <a:ea typeface="+mn-ea"/>
                <a:cs typeface="+mn-cs"/>
              </a:rPr>
              <a:t>ons</a:t>
            </a:r>
            <a:r>
              <a:rPr lang="en-GB" sz="1200" kern="1200" dirty="0">
                <a:solidFill>
                  <a:schemeClr val="tx1"/>
                </a:solidFill>
                <a:effectLst/>
                <a:latin typeface="+mn-lt"/>
                <a:ea typeface="+mn-ea"/>
                <a:cs typeface="+mn-cs"/>
              </a:rPr>
              <a:t> is a new dataset introduced this year. What it shows is that almost half of negative move-</a:t>
            </a:r>
            <a:r>
              <a:rPr lang="en-GB" sz="1200" kern="1200" dirty="0" err="1">
                <a:solidFill>
                  <a:schemeClr val="tx1"/>
                </a:solidFill>
                <a:effectLst/>
                <a:latin typeface="+mn-lt"/>
                <a:ea typeface="+mn-ea"/>
                <a:cs typeface="+mn-cs"/>
              </a:rPr>
              <a:t>ons</a:t>
            </a:r>
            <a:r>
              <a:rPr lang="en-GB" sz="1200" kern="1200" dirty="0">
                <a:solidFill>
                  <a:schemeClr val="tx1"/>
                </a:solidFill>
                <a:effectLst/>
                <a:latin typeface="+mn-lt"/>
                <a:ea typeface="+mn-ea"/>
                <a:cs typeface="+mn-cs"/>
              </a:rPr>
              <a:t> occur when a guest leaves on their own accord. After that guests being asked to leave shelters due to behaviour is the next leading cause at 18% followed by shelter closure at the end of the season at 13%. NRPF causes negative outcomes in 7% of cases. </a:t>
            </a:r>
          </a:p>
        </p:txBody>
      </p:sp>
      <p:sp>
        <p:nvSpPr>
          <p:cNvPr id="4" name="Slide Number Placeholder 3">
            <a:extLst>
              <a:ext uri="{FF2B5EF4-FFF2-40B4-BE49-F238E27FC236}">
                <a16:creationId xmlns:a16="http://schemas.microsoft.com/office/drawing/2014/main" id="{712D69E0-FFFA-8B22-0D7A-AB2E7E8017A0}"/>
              </a:ext>
            </a:extLst>
          </p:cNvPr>
          <p:cNvSpPr>
            <a:spLocks noGrp="1"/>
          </p:cNvSpPr>
          <p:nvPr>
            <p:ph type="sldNum" sz="quarter" idx="5"/>
          </p:nvPr>
        </p:nvSpPr>
        <p:spPr/>
        <p:txBody>
          <a:bodyPr/>
          <a:lstStyle/>
          <a:p>
            <a:fld id="{37C701CC-BCDE-4E90-8A4C-6C57E2EF20DF}" type="slidenum">
              <a:rPr lang="en-GB" smtClean="0"/>
              <a:t>28</a:t>
            </a:fld>
            <a:endParaRPr lang="en-GB"/>
          </a:p>
        </p:txBody>
      </p:sp>
    </p:spTree>
    <p:extLst>
      <p:ext uri="{BB962C8B-B14F-4D97-AF65-F5344CB8AC3E}">
        <p14:creationId xmlns:p14="http://schemas.microsoft.com/office/powerpoint/2010/main" val="92079958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512FE2-C475-BEEA-6C28-68C4E77E84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5FE541-DB4C-2A8C-E475-83C545CBE8B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4724597-5A05-63FB-13D8-2B64B8B3276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Guests leaving of their own accord is more prominent in London, correlating with the number of communal shelters and the length of stay data associated with them. What is particularly interesting is England shelters have a much higher proportion of guests leaving due to poor behaviour than London. London has more cliff-edge occurrences where shelters close before move-</a:t>
            </a:r>
            <a:r>
              <a:rPr lang="en-GB" sz="1200" kern="1200" dirty="0" err="1">
                <a:solidFill>
                  <a:schemeClr val="tx1"/>
                </a:solidFill>
                <a:effectLst/>
                <a:latin typeface="+mn-lt"/>
                <a:ea typeface="+mn-ea"/>
                <a:cs typeface="+mn-cs"/>
              </a:rPr>
              <a:t>ons</a:t>
            </a:r>
            <a:r>
              <a:rPr lang="en-GB" sz="1200" kern="1200" dirty="0">
                <a:solidFill>
                  <a:schemeClr val="tx1"/>
                </a:solidFill>
                <a:effectLst/>
                <a:latin typeface="+mn-lt"/>
                <a:ea typeface="+mn-ea"/>
                <a:cs typeface="+mn-cs"/>
              </a:rPr>
              <a:t> are found. This could be associated with complex immigration cases not being complete or simply lack of move-on options. </a:t>
            </a:r>
          </a:p>
        </p:txBody>
      </p:sp>
      <p:sp>
        <p:nvSpPr>
          <p:cNvPr id="4" name="Slide Number Placeholder 3">
            <a:extLst>
              <a:ext uri="{FF2B5EF4-FFF2-40B4-BE49-F238E27FC236}">
                <a16:creationId xmlns:a16="http://schemas.microsoft.com/office/drawing/2014/main" id="{74AEC7F5-0BD9-A052-ED98-8D797734905F}"/>
              </a:ext>
            </a:extLst>
          </p:cNvPr>
          <p:cNvSpPr>
            <a:spLocks noGrp="1"/>
          </p:cNvSpPr>
          <p:nvPr>
            <p:ph type="sldNum" sz="quarter" idx="5"/>
          </p:nvPr>
        </p:nvSpPr>
        <p:spPr/>
        <p:txBody>
          <a:bodyPr/>
          <a:lstStyle/>
          <a:p>
            <a:fld id="{37C701CC-BCDE-4E90-8A4C-6C57E2EF20DF}" type="slidenum">
              <a:rPr lang="en-GB" smtClean="0"/>
              <a:t>29</a:t>
            </a:fld>
            <a:endParaRPr lang="en-GB"/>
          </a:p>
        </p:txBody>
      </p:sp>
    </p:spTree>
    <p:extLst>
      <p:ext uri="{BB962C8B-B14F-4D97-AF65-F5344CB8AC3E}">
        <p14:creationId xmlns:p14="http://schemas.microsoft.com/office/powerpoint/2010/main" val="139458159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49801B-ED6C-9654-1B32-FBD06FA1EA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4A7F37-C2DC-685E-F54B-DDA54E1D90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DFE4DB-A89D-75F7-452E-8A2DCBEACCA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248F667B-31FA-EA07-F7A6-9A40972CDD12}"/>
              </a:ext>
            </a:extLst>
          </p:cNvPr>
          <p:cNvSpPr>
            <a:spLocks noGrp="1"/>
          </p:cNvSpPr>
          <p:nvPr>
            <p:ph type="sldNum" sz="quarter" idx="5"/>
          </p:nvPr>
        </p:nvSpPr>
        <p:spPr/>
        <p:txBody>
          <a:bodyPr/>
          <a:lstStyle/>
          <a:p>
            <a:fld id="{37C701CC-BCDE-4E90-8A4C-6C57E2EF20DF}" type="slidenum">
              <a:rPr lang="en-GB" smtClean="0"/>
              <a:t>30</a:t>
            </a:fld>
            <a:endParaRPr lang="en-GB"/>
          </a:p>
        </p:txBody>
      </p:sp>
    </p:spTree>
    <p:extLst>
      <p:ext uri="{BB962C8B-B14F-4D97-AF65-F5344CB8AC3E}">
        <p14:creationId xmlns:p14="http://schemas.microsoft.com/office/powerpoint/2010/main" val="138198225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20D1F9-210B-92B9-0CF0-EEDE0D8FB3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14CB32-855D-5392-587C-7879DA0EDCF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0B10A66-1EE8-46DE-D4FF-4D53933961E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ADD9E7F5-C9F9-147A-00FC-294E4B4CA055}"/>
              </a:ext>
            </a:extLst>
          </p:cNvPr>
          <p:cNvSpPr>
            <a:spLocks noGrp="1"/>
          </p:cNvSpPr>
          <p:nvPr>
            <p:ph type="sldNum" sz="quarter" idx="5"/>
          </p:nvPr>
        </p:nvSpPr>
        <p:spPr/>
        <p:txBody>
          <a:bodyPr/>
          <a:lstStyle/>
          <a:p>
            <a:fld id="{37C701CC-BCDE-4E90-8A4C-6C57E2EF20DF}" type="slidenum">
              <a:rPr lang="en-GB" smtClean="0"/>
              <a:t>31</a:t>
            </a:fld>
            <a:endParaRPr lang="en-GB"/>
          </a:p>
        </p:txBody>
      </p:sp>
    </p:spTree>
    <p:extLst>
      <p:ext uri="{BB962C8B-B14F-4D97-AF65-F5344CB8AC3E}">
        <p14:creationId xmlns:p14="http://schemas.microsoft.com/office/powerpoint/2010/main" val="41392834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012858-D644-770F-BBA2-4060E8B584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0D4D01-67FF-5527-05F2-7AF6FE52E0A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DE74C7C-A837-1568-C81F-E5A4FA280B2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EEBB8196-FAD4-DBFF-FF9F-29BD1C25250F}"/>
              </a:ext>
            </a:extLst>
          </p:cNvPr>
          <p:cNvSpPr>
            <a:spLocks noGrp="1"/>
          </p:cNvSpPr>
          <p:nvPr>
            <p:ph type="sldNum" sz="quarter" idx="5"/>
          </p:nvPr>
        </p:nvSpPr>
        <p:spPr/>
        <p:txBody>
          <a:bodyPr/>
          <a:lstStyle/>
          <a:p>
            <a:fld id="{37C701CC-BCDE-4E90-8A4C-6C57E2EF20DF}" type="slidenum">
              <a:rPr lang="en-GB" smtClean="0"/>
              <a:t>32</a:t>
            </a:fld>
            <a:endParaRPr lang="en-GB"/>
          </a:p>
        </p:txBody>
      </p:sp>
    </p:spTree>
    <p:extLst>
      <p:ext uri="{BB962C8B-B14F-4D97-AF65-F5344CB8AC3E}">
        <p14:creationId xmlns:p14="http://schemas.microsoft.com/office/powerpoint/2010/main" val="321193326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C31192-46F1-B94F-59AD-4AD461AD64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007225-DE93-5404-B7D0-6FFED278D80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76200C8-BCAE-E5F4-B638-CB3CE399B76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D7489614-AC06-F763-4CE4-84C26A61931F}"/>
              </a:ext>
            </a:extLst>
          </p:cNvPr>
          <p:cNvSpPr>
            <a:spLocks noGrp="1"/>
          </p:cNvSpPr>
          <p:nvPr>
            <p:ph type="sldNum" sz="quarter" idx="5"/>
          </p:nvPr>
        </p:nvSpPr>
        <p:spPr/>
        <p:txBody>
          <a:bodyPr/>
          <a:lstStyle/>
          <a:p>
            <a:fld id="{37C701CC-BCDE-4E90-8A4C-6C57E2EF20DF}" type="slidenum">
              <a:rPr lang="en-GB" smtClean="0"/>
              <a:t>33</a:t>
            </a:fld>
            <a:endParaRPr lang="en-GB"/>
          </a:p>
        </p:txBody>
      </p:sp>
    </p:spTree>
    <p:extLst>
      <p:ext uri="{BB962C8B-B14F-4D97-AF65-F5344CB8AC3E}">
        <p14:creationId xmlns:p14="http://schemas.microsoft.com/office/powerpoint/2010/main" val="7297263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9/9/2026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2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34.png"/></Relationships>
</file>

<file path=ppt/slides/_rels/slide2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36.png"/></Relationships>
</file>

<file path=ppt/slides/_rels/slide2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2.xml"/><Relationship Id="rId1" Type="http://schemas.openxmlformats.org/officeDocument/2006/relationships/slideLayout" Target="../slideLayouts/slideLayout7.xml"/><Relationship Id="rId5" Type="http://schemas.openxmlformats.org/officeDocument/2006/relationships/image" Target="../media/image39.png"/><Relationship Id="rId4" Type="http://schemas.openxmlformats.org/officeDocument/2006/relationships/image" Target="../media/image38.png"/></Relationships>
</file>

<file path=ppt/slides/_rels/slide2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3.xml"/><Relationship Id="rId1" Type="http://schemas.openxmlformats.org/officeDocument/2006/relationships/slideLayout" Target="../slideLayouts/slideLayout7.xml"/><Relationship Id="rId5" Type="http://schemas.openxmlformats.org/officeDocument/2006/relationships/image" Target="../media/image42.png"/><Relationship Id="rId4" Type="http://schemas.openxmlformats.org/officeDocument/2006/relationships/image" Target="../media/image41.png"/></Relationships>
</file>

<file path=ppt/slides/_rels/slide2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4.xml"/><Relationship Id="rId1" Type="http://schemas.openxmlformats.org/officeDocument/2006/relationships/slideLayout" Target="../slideLayouts/slideLayout7.xml"/><Relationship Id="rId5" Type="http://schemas.openxmlformats.org/officeDocument/2006/relationships/image" Target="../media/image45.png"/><Relationship Id="rId4" Type="http://schemas.openxmlformats.org/officeDocument/2006/relationships/image" Target="../media/image44.png"/></Relationships>
</file>

<file path=ppt/slides/_rels/slide2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48.png"/></Relationships>
</file>

<file path=ppt/slides/_rels/slide2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51.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6.xml"/><Relationship Id="rId1" Type="http://schemas.openxmlformats.org/officeDocument/2006/relationships/tags" Target="../tags/tag2.xml"/><Relationship Id="rId5" Type="http://schemas.openxmlformats.org/officeDocument/2006/relationships/image" Target="../media/image52.png"/><Relationship Id="rId4" Type="http://schemas.microsoft.com/office/2011/relationships/webextension" Target="../webextensions/webextension1.xml"/></Relationships>
</file>

<file path=ppt/slides/_rels/slide34.xml.rels><?xml version="1.0" encoding="UTF-8" standalone="yes"?>
<Relationships xmlns="http://schemas.openxmlformats.org/package/2006/relationships"><Relationship Id="rId8" Type="http://schemas.openxmlformats.org/officeDocument/2006/relationships/hyperlink" Target="https://www.linkedin.com/search/results/all/?heroEntityKey=urn%3Ali%3Aorganization%3A2969784&amp;keywords=Housing%20Justice&amp;origin=ENTITY_SEARCH_HOME_HISTORY&amp;sid=SkZ" TargetMode="External"/><Relationship Id="rId3" Type="http://schemas.openxmlformats.org/officeDocument/2006/relationships/image" Target="../media/image54.svg"/><Relationship Id="rId7" Type="http://schemas.openxmlformats.org/officeDocument/2006/relationships/hyperlink" Target="https://housingjustice.org.uk" TargetMode="External"/><Relationship Id="rId2" Type="http://schemas.openxmlformats.org/officeDocument/2006/relationships/image" Target="../media/image53.png"/><Relationship Id="rId1" Type="http://schemas.openxmlformats.org/officeDocument/2006/relationships/slideLayout" Target="../slideLayouts/slideLayout7.xml"/><Relationship Id="rId6" Type="http://schemas.openxmlformats.org/officeDocument/2006/relationships/image" Target="../media/image57.svg"/><Relationship Id="rId5" Type="http://schemas.openxmlformats.org/officeDocument/2006/relationships/image" Target="../media/image56.svg"/><Relationship Id="rId4" Type="http://schemas.openxmlformats.org/officeDocument/2006/relationships/image" Target="../media/image55.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30273C"/>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6E5C7DA-3C46-F461-4DAC-51354829BA13}"/>
              </a:ext>
            </a:extLst>
          </p:cNvPr>
          <p:cNvSpPr/>
          <p:nvPr/>
        </p:nvSpPr>
        <p:spPr>
          <a:xfrm>
            <a:off x="2057400" y="8724900"/>
            <a:ext cx="7519317" cy="685800"/>
          </a:xfrm>
          <a:prstGeom prst="rect">
            <a:avLst/>
          </a:prstGeom>
          <a:solidFill>
            <a:srgbClr val="FA908C"/>
          </a:solidFill>
          <a:ln>
            <a:solidFill>
              <a:srgbClr val="FA90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3" name="Group 3"/>
          <p:cNvGrpSpPr/>
          <p:nvPr/>
        </p:nvGrpSpPr>
        <p:grpSpPr>
          <a:xfrm>
            <a:off x="1600200" y="1072738"/>
            <a:ext cx="6128380" cy="3702379"/>
            <a:chOff x="38784" y="-491177"/>
            <a:chExt cx="8171174" cy="4936505"/>
          </a:xfrm>
        </p:grpSpPr>
        <p:sp>
          <p:nvSpPr>
            <p:cNvPr id="4" name="Freeform 4"/>
            <p:cNvSpPr/>
            <p:nvPr/>
          </p:nvSpPr>
          <p:spPr>
            <a:xfrm>
              <a:off x="38784" y="-491177"/>
              <a:ext cx="4936506" cy="4936505"/>
            </a:xfrm>
            <a:custGeom>
              <a:avLst/>
              <a:gdLst/>
              <a:ahLst/>
              <a:cxnLst/>
              <a:rect l="l" t="t" r="r" b="b"/>
              <a:pathLst>
                <a:path w="4936505" h="4936505">
                  <a:moveTo>
                    <a:pt x="0" y="0"/>
                  </a:moveTo>
                  <a:lnTo>
                    <a:pt x="4936505" y="0"/>
                  </a:lnTo>
                  <a:lnTo>
                    <a:pt x="4936505" y="4936505"/>
                  </a:lnTo>
                  <a:lnTo>
                    <a:pt x="0" y="4936505"/>
                  </a:lnTo>
                  <a:lnTo>
                    <a:pt x="0" y="0"/>
                  </a:lnTo>
                  <a:close/>
                </a:path>
              </a:pathLst>
            </a:custGeom>
            <a:blipFill>
              <a:blip r:embed="rId2"/>
              <a:stretch>
                <a:fillRect/>
              </a:stretch>
            </a:blipFill>
          </p:spPr>
          <p:txBody>
            <a:bodyPr/>
            <a:lstStyle/>
            <a:p>
              <a:endParaRPr lang="en-GB"/>
            </a:p>
          </p:txBody>
        </p:sp>
        <p:sp>
          <p:nvSpPr>
            <p:cNvPr id="5" name="TextBox 5"/>
            <p:cNvSpPr txBox="1"/>
            <p:nvPr/>
          </p:nvSpPr>
          <p:spPr>
            <a:xfrm>
              <a:off x="3660400" y="1685306"/>
              <a:ext cx="4549558" cy="1217347"/>
            </a:xfrm>
            <a:prstGeom prst="rect">
              <a:avLst/>
            </a:prstGeom>
          </p:spPr>
          <p:txBody>
            <a:bodyPr lIns="0" tIns="0" rIns="0" bIns="0" rtlCol="0" anchor="t">
              <a:spAutoFit/>
            </a:bodyPr>
            <a:lstStyle/>
            <a:p>
              <a:pPr algn="l">
                <a:lnSpc>
                  <a:spcPts val="3577"/>
                </a:lnSpc>
              </a:pPr>
              <a:r>
                <a:rPr lang="en-US" sz="3166" spc="-22" dirty="0">
                  <a:solidFill>
                    <a:srgbClr val="FFFFFF"/>
                  </a:solidFill>
                  <a:latin typeface="Archivo Black"/>
                  <a:ea typeface="Archivo Black"/>
                  <a:cs typeface="Archivo Black"/>
                  <a:sym typeface="Archivo Black"/>
                </a:rPr>
                <a:t>HOUSING JUSTICE</a:t>
              </a:r>
            </a:p>
          </p:txBody>
        </p:sp>
      </p:grpSp>
      <p:sp>
        <p:nvSpPr>
          <p:cNvPr id="6" name="TextBox 6"/>
          <p:cNvSpPr txBox="1"/>
          <p:nvPr/>
        </p:nvSpPr>
        <p:spPr>
          <a:xfrm>
            <a:off x="2468276" y="8840089"/>
            <a:ext cx="7108441" cy="418211"/>
          </a:xfrm>
          <a:prstGeom prst="rect">
            <a:avLst/>
          </a:prstGeom>
        </p:spPr>
        <p:txBody>
          <a:bodyPr lIns="0" tIns="0" rIns="0" bIns="0" rtlCol="0" anchor="t">
            <a:spAutoFit/>
          </a:bodyPr>
          <a:lstStyle/>
          <a:p>
            <a:pPr algn="l">
              <a:lnSpc>
                <a:spcPts val="2711"/>
              </a:lnSpc>
            </a:pPr>
            <a:r>
              <a:rPr lang="en-US" sz="2399" b="1" i="1" spc="199">
                <a:solidFill>
                  <a:srgbClr val="30273C"/>
                </a:solidFill>
                <a:latin typeface="Akzidenz-Grotesk Bold Italics"/>
                <a:ea typeface="Akzidenz-Grotesk Bold Italics"/>
                <a:cs typeface="Akzidenz-Grotesk Bold Italics"/>
                <a:sym typeface="Akzidenz-Grotesk Bold Italics"/>
              </a:rPr>
              <a:t>FROM HOMELESSNESS TO BELONGING</a:t>
            </a:r>
          </a:p>
        </p:txBody>
      </p:sp>
      <p:sp>
        <p:nvSpPr>
          <p:cNvPr id="7" name="TextBox 7"/>
          <p:cNvSpPr txBox="1"/>
          <p:nvPr/>
        </p:nvSpPr>
        <p:spPr>
          <a:xfrm>
            <a:off x="2057400" y="7363072"/>
            <a:ext cx="13334999" cy="983987"/>
          </a:xfrm>
          <a:prstGeom prst="rect">
            <a:avLst/>
          </a:prstGeom>
        </p:spPr>
        <p:txBody>
          <a:bodyPr wrap="square" lIns="0" tIns="0" rIns="0" bIns="0" rtlCol="0" anchor="t">
            <a:spAutoFit/>
          </a:bodyPr>
          <a:lstStyle/>
          <a:p>
            <a:pPr algn="l">
              <a:lnSpc>
                <a:spcPts val="3719"/>
              </a:lnSpc>
            </a:pPr>
            <a:r>
              <a:rPr lang="en-US" sz="4400" b="1" dirty="0">
                <a:solidFill>
                  <a:srgbClr val="FFFFFF"/>
                </a:solidFill>
                <a:latin typeface="Akzidenz-Grotesk Heavy"/>
                <a:ea typeface="Akzidenz-Grotesk Heavy"/>
                <a:cs typeface="Akzidenz-Grotesk Heavy"/>
                <a:sym typeface="Akzidenz-Grotesk Heavy"/>
              </a:rPr>
              <a:t>Data Briefing: Analysis of the </a:t>
            </a:r>
            <a:br>
              <a:rPr lang="en-US" sz="4400" b="1" dirty="0">
                <a:solidFill>
                  <a:srgbClr val="FFFFFF"/>
                </a:solidFill>
                <a:latin typeface="Akzidenz-Grotesk Heavy"/>
                <a:ea typeface="Akzidenz-Grotesk Heavy"/>
                <a:cs typeface="Akzidenz-Grotesk Heavy"/>
                <a:sym typeface="Akzidenz-Grotesk Heavy"/>
              </a:rPr>
            </a:br>
            <a:r>
              <a:rPr lang="en-US" sz="4400" b="1" dirty="0">
                <a:solidFill>
                  <a:srgbClr val="FFFFFF"/>
                </a:solidFill>
                <a:latin typeface="Akzidenz-Grotesk Heavy"/>
                <a:ea typeface="Akzidenz-Grotesk Heavy"/>
                <a:cs typeface="Akzidenz-Grotesk Heavy"/>
                <a:sym typeface="Akzidenz-Grotesk Heavy"/>
              </a:rPr>
              <a:t>Impact Portal 2025-26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30273C"/>
        </a:solidFill>
        <a:effectLst/>
      </p:bgPr>
    </p:bg>
    <p:spTree>
      <p:nvGrpSpPr>
        <p:cNvPr id="1" name="">
          <a:extLst>
            <a:ext uri="{FF2B5EF4-FFF2-40B4-BE49-F238E27FC236}">
              <a16:creationId xmlns:a16="http://schemas.microsoft.com/office/drawing/2014/main" id="{931ED6B6-368F-C88F-3A33-0D92DC5C5498}"/>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EB6C2516-CF24-E59B-CA9B-9F302240BDB3}"/>
              </a:ext>
            </a:extLst>
          </p:cNvPr>
          <p:cNvSpPr/>
          <p:nvPr/>
        </p:nvSpPr>
        <p:spPr>
          <a:xfrm>
            <a:off x="0" y="2259782"/>
            <a:ext cx="9144000" cy="0"/>
          </a:xfrm>
          <a:prstGeom prst="line">
            <a:avLst/>
          </a:prstGeom>
          <a:ln w="123825" cap="flat">
            <a:solidFill>
              <a:srgbClr val="FA908C"/>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a:extLst>
              <a:ext uri="{FF2B5EF4-FFF2-40B4-BE49-F238E27FC236}">
                <a16:creationId xmlns:a16="http://schemas.microsoft.com/office/drawing/2014/main" id="{822022A2-DC27-03FC-C50D-E51CDD8DF27A}"/>
              </a:ext>
            </a:extLst>
          </p:cNvPr>
          <p:cNvSpPr txBox="1"/>
          <p:nvPr/>
        </p:nvSpPr>
        <p:spPr>
          <a:xfrm>
            <a:off x="1028700" y="1193415"/>
            <a:ext cx="11087100" cy="495520"/>
          </a:xfrm>
          <a:prstGeom prst="rect">
            <a:avLst/>
          </a:prstGeom>
        </p:spPr>
        <p:txBody>
          <a:bodyPr wrap="square" lIns="0" tIns="0" rIns="0" bIns="0" rtlCol="0" anchor="t">
            <a:spAutoFit/>
          </a:bodyPr>
          <a:lstStyle/>
          <a:p>
            <a:pPr marL="0" marR="0" lvl="0" indent="0" algn="l" defTabSz="914400" rtl="0" eaLnBrk="1" fontAlgn="auto" latinLnBrk="0" hangingPunct="1">
              <a:lnSpc>
                <a:spcPts val="3719"/>
              </a:lnSpc>
              <a:spcBef>
                <a:spcPts val="0"/>
              </a:spcBef>
              <a:spcAft>
                <a:spcPts val="0"/>
              </a:spcAft>
              <a:buClrTx/>
              <a:buSzTx/>
              <a:buFontTx/>
              <a:buNone/>
              <a:tabLst/>
              <a:defRPr/>
            </a:pPr>
            <a:r>
              <a:rPr lang="en-US" sz="3999" b="1" dirty="0">
                <a:solidFill>
                  <a:srgbClr val="FFFFFF"/>
                </a:solidFill>
                <a:latin typeface="Akzidenz-Grotesk Heavy"/>
                <a:ea typeface="Akzidenz-Grotesk Heavy"/>
                <a:cs typeface="Akzidenz-Grotesk Heavy"/>
                <a:sym typeface="Akzidenz-Grotesk Heavy"/>
              </a:rPr>
              <a:t>UPCOMING IMPACT PORTAL CHANGES</a:t>
            </a:r>
            <a:endParaRPr kumimoji="0" lang="en-US" sz="3999" b="1" i="0" u="none" strike="noStrike" kern="1200" cap="none" spc="0" normalizeH="0" baseline="0" noProof="0" dirty="0">
              <a:ln>
                <a:noFill/>
              </a:ln>
              <a:solidFill>
                <a:srgbClr val="FFFFFF"/>
              </a:solidFill>
              <a:effectLst/>
              <a:uLnTx/>
              <a:uFillTx/>
              <a:latin typeface="Akzidenz-Grotesk Heavy"/>
              <a:ea typeface="Akzidenz-Grotesk Heavy"/>
              <a:cs typeface="Akzidenz-Grotesk Heavy"/>
              <a:sym typeface="Akzidenz-Grotesk Heavy"/>
            </a:endParaRPr>
          </a:p>
        </p:txBody>
      </p:sp>
      <p:pic>
        <p:nvPicPr>
          <p:cNvPr id="4" name="Picture 3">
            <a:extLst>
              <a:ext uri="{FF2B5EF4-FFF2-40B4-BE49-F238E27FC236}">
                <a16:creationId xmlns:a16="http://schemas.microsoft.com/office/drawing/2014/main" id="{94B062D2-8C0D-10BA-640F-C2FAE9D5B561}"/>
              </a:ext>
            </a:extLst>
          </p:cNvPr>
          <p:cNvPicPr>
            <a:picLocks noChangeAspect="1"/>
          </p:cNvPicPr>
          <p:nvPr/>
        </p:nvPicPr>
        <p:blipFill>
          <a:blip r:embed="rId3"/>
          <a:stretch>
            <a:fillRect/>
          </a:stretch>
        </p:blipFill>
        <p:spPr>
          <a:xfrm>
            <a:off x="9906000" y="2508465"/>
            <a:ext cx="6934200" cy="7253710"/>
          </a:xfrm>
          <a:prstGeom prst="rect">
            <a:avLst/>
          </a:prstGeom>
        </p:spPr>
      </p:pic>
      <p:sp>
        <p:nvSpPr>
          <p:cNvPr id="8" name="TextBox 7">
            <a:extLst>
              <a:ext uri="{FF2B5EF4-FFF2-40B4-BE49-F238E27FC236}">
                <a16:creationId xmlns:a16="http://schemas.microsoft.com/office/drawing/2014/main" id="{95D141F7-47FE-1002-A9B9-E37987301207}"/>
              </a:ext>
            </a:extLst>
          </p:cNvPr>
          <p:cNvSpPr txBox="1"/>
          <p:nvPr/>
        </p:nvSpPr>
        <p:spPr>
          <a:xfrm>
            <a:off x="1050654" y="2857500"/>
            <a:ext cx="8093346" cy="6986528"/>
          </a:xfrm>
          <a:prstGeom prst="rect">
            <a:avLst/>
          </a:prstGeom>
          <a:noFill/>
        </p:spPr>
        <p:txBody>
          <a:bodyPr wrap="square" rtlCol="0">
            <a:spAutoFit/>
          </a:bodyPr>
          <a:lstStyle/>
          <a:p>
            <a:pPr marL="285750" indent="-285750">
              <a:buFont typeface="Arial" panose="020B0604020202020204" pitchFamily="34" charset="0"/>
              <a:buChar char="•"/>
            </a:pPr>
            <a:r>
              <a:rPr lang="en-GB" sz="2800" b="1" dirty="0">
                <a:solidFill>
                  <a:schemeClr val="bg1"/>
                </a:solidFill>
              </a:rPr>
              <a:t>HJ is in the process of migrating to a new database</a:t>
            </a:r>
          </a:p>
          <a:p>
            <a:pPr marL="285750" indent="-285750">
              <a:buFont typeface="Arial" panose="020B0604020202020204" pitchFamily="34" charset="0"/>
              <a:buChar char="•"/>
            </a:pPr>
            <a:endParaRPr lang="en-GB" sz="2800" b="1" dirty="0">
              <a:solidFill>
                <a:schemeClr val="bg1"/>
              </a:solidFill>
            </a:endParaRPr>
          </a:p>
          <a:p>
            <a:pPr marL="285750" indent="-285750">
              <a:buFont typeface="Arial" panose="020B0604020202020204" pitchFamily="34" charset="0"/>
              <a:buChar char="•"/>
            </a:pPr>
            <a:r>
              <a:rPr lang="en-GB" sz="2800" b="1" dirty="0">
                <a:solidFill>
                  <a:schemeClr val="bg1"/>
                </a:solidFill>
              </a:rPr>
              <a:t>The new database has integration with a portal-type system which allows external users to submit information directly into it</a:t>
            </a:r>
          </a:p>
          <a:p>
            <a:pPr marL="285750" indent="-285750">
              <a:buFont typeface="Arial" panose="020B0604020202020204" pitchFamily="34" charset="0"/>
              <a:buChar char="•"/>
            </a:pPr>
            <a:endParaRPr lang="en-GB" sz="2800" b="1" dirty="0">
              <a:solidFill>
                <a:schemeClr val="bg1"/>
              </a:solidFill>
            </a:endParaRPr>
          </a:p>
          <a:p>
            <a:pPr marL="285750" indent="-285750">
              <a:buFont typeface="Arial" panose="020B0604020202020204" pitchFamily="34" charset="0"/>
              <a:buChar char="•"/>
            </a:pPr>
            <a:r>
              <a:rPr lang="en-GB" sz="2800" b="1" dirty="0">
                <a:solidFill>
                  <a:schemeClr val="bg1"/>
                </a:solidFill>
              </a:rPr>
              <a:t>This will replace the existing Impact Portal for 2026/27</a:t>
            </a:r>
          </a:p>
          <a:p>
            <a:pPr marL="285750" indent="-285750">
              <a:buFont typeface="Arial" panose="020B0604020202020204" pitchFamily="34" charset="0"/>
              <a:buChar char="•"/>
            </a:pPr>
            <a:endParaRPr lang="en-GB" sz="2800" b="1" dirty="0">
              <a:solidFill>
                <a:schemeClr val="bg1"/>
              </a:solidFill>
            </a:endParaRPr>
          </a:p>
          <a:p>
            <a:pPr marL="285750" indent="-285750">
              <a:buFont typeface="Arial" panose="020B0604020202020204" pitchFamily="34" charset="0"/>
              <a:buChar char="•"/>
            </a:pPr>
            <a:r>
              <a:rPr lang="en-GB" sz="2800" b="1" dirty="0">
                <a:solidFill>
                  <a:schemeClr val="bg1"/>
                </a:solidFill>
              </a:rPr>
              <a:t>Has potential to break up the data sections into more manageable sections</a:t>
            </a:r>
          </a:p>
          <a:p>
            <a:pPr marL="285750" indent="-285750">
              <a:buFont typeface="Arial" panose="020B0604020202020204" pitchFamily="34" charset="0"/>
              <a:buChar char="•"/>
            </a:pPr>
            <a:endParaRPr lang="en-GB" sz="2800" b="1" dirty="0">
              <a:solidFill>
                <a:schemeClr val="bg1"/>
              </a:solidFill>
            </a:endParaRPr>
          </a:p>
          <a:p>
            <a:pPr marL="285750" indent="-285750">
              <a:buFont typeface="Arial" panose="020B0604020202020204" pitchFamily="34" charset="0"/>
              <a:buChar char="•"/>
            </a:pPr>
            <a:r>
              <a:rPr lang="en-GB" sz="2800" b="1" dirty="0">
                <a:solidFill>
                  <a:schemeClr val="bg1"/>
                </a:solidFill>
              </a:rPr>
              <a:t>Any new questions or changes will be set out by the start of the winter season (Nov 1)</a:t>
            </a:r>
          </a:p>
          <a:p>
            <a:pPr marL="285750" indent="-285750">
              <a:buFont typeface="Arial" panose="020B0604020202020204" pitchFamily="34" charset="0"/>
              <a:buChar char="•"/>
            </a:pPr>
            <a:endParaRPr lang="en-GB" sz="2800" b="1" dirty="0">
              <a:solidFill>
                <a:schemeClr val="bg1"/>
              </a:solidFill>
            </a:endParaRPr>
          </a:p>
          <a:p>
            <a:pPr marL="285750" indent="-285750">
              <a:buFont typeface="Arial" panose="020B0604020202020204" pitchFamily="34" charset="0"/>
              <a:buChar char="•"/>
            </a:pPr>
            <a:endParaRPr lang="en-GB" sz="2800" b="1" dirty="0">
              <a:solidFill>
                <a:schemeClr val="bg1"/>
              </a:solidFill>
            </a:endParaRPr>
          </a:p>
        </p:txBody>
      </p:sp>
    </p:spTree>
    <p:extLst>
      <p:ext uri="{BB962C8B-B14F-4D97-AF65-F5344CB8AC3E}">
        <p14:creationId xmlns:p14="http://schemas.microsoft.com/office/powerpoint/2010/main" val="25109212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30273C"/>
        </a:solidFill>
        <a:effectLst/>
      </p:bgPr>
    </p:bg>
    <p:spTree>
      <p:nvGrpSpPr>
        <p:cNvPr id="1" name="">
          <a:extLst>
            <a:ext uri="{FF2B5EF4-FFF2-40B4-BE49-F238E27FC236}">
              <a16:creationId xmlns:a16="http://schemas.microsoft.com/office/drawing/2014/main" id="{73DE611A-2AA3-3197-F835-1D3E20D9464D}"/>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AFA80B86-5FE8-C695-3A3F-2B0FAA182A0E}"/>
              </a:ext>
            </a:extLst>
          </p:cNvPr>
          <p:cNvSpPr/>
          <p:nvPr/>
        </p:nvSpPr>
        <p:spPr>
          <a:xfrm>
            <a:off x="0" y="2259782"/>
            <a:ext cx="9144000" cy="0"/>
          </a:xfrm>
          <a:prstGeom prst="line">
            <a:avLst/>
          </a:prstGeom>
          <a:ln w="123825" cap="flat">
            <a:solidFill>
              <a:srgbClr val="FA908C"/>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a:extLst>
              <a:ext uri="{FF2B5EF4-FFF2-40B4-BE49-F238E27FC236}">
                <a16:creationId xmlns:a16="http://schemas.microsoft.com/office/drawing/2014/main" id="{5F8C17DE-A1FE-67C4-0CEF-C46343015C89}"/>
              </a:ext>
            </a:extLst>
          </p:cNvPr>
          <p:cNvSpPr txBox="1"/>
          <p:nvPr/>
        </p:nvSpPr>
        <p:spPr>
          <a:xfrm>
            <a:off x="1028700" y="1193415"/>
            <a:ext cx="13373100" cy="495520"/>
          </a:xfrm>
          <a:prstGeom prst="rect">
            <a:avLst/>
          </a:prstGeom>
        </p:spPr>
        <p:txBody>
          <a:bodyPr wrap="square" lIns="0" tIns="0" rIns="0" bIns="0" rtlCol="0" anchor="t">
            <a:spAutoFit/>
          </a:bodyPr>
          <a:lstStyle/>
          <a:p>
            <a:pPr marL="0" marR="0" lvl="0" indent="0" algn="l" defTabSz="914400" rtl="0" eaLnBrk="1" fontAlgn="auto" latinLnBrk="0" hangingPunct="1">
              <a:lnSpc>
                <a:spcPts val="3719"/>
              </a:lnSpc>
              <a:spcBef>
                <a:spcPts val="0"/>
              </a:spcBef>
              <a:spcAft>
                <a:spcPts val="0"/>
              </a:spcAft>
              <a:buClrTx/>
              <a:buSzTx/>
              <a:buFontTx/>
              <a:buNone/>
              <a:tabLst/>
              <a:defRPr/>
            </a:pPr>
            <a:r>
              <a:rPr kumimoji="0" lang="en-US" sz="3999" b="1" i="0" u="none" strike="noStrike" kern="1200" cap="none" spc="0" normalizeH="0" baseline="0" noProof="0" dirty="0">
                <a:ln>
                  <a:noFill/>
                </a:ln>
                <a:solidFill>
                  <a:srgbClr val="FFFFFF"/>
                </a:solidFill>
                <a:effectLst/>
                <a:uLnTx/>
                <a:uFillTx/>
                <a:latin typeface="Akzidenz-Grotesk Heavy"/>
                <a:ea typeface="Akzidenz-Grotesk Heavy"/>
                <a:cs typeface="Akzidenz-Grotesk Heavy"/>
                <a:sym typeface="Akzidenz-Grotesk Heavy"/>
              </a:rPr>
              <a:t>THE VALUE OF NETWORK DATA COLLECTION</a:t>
            </a:r>
          </a:p>
        </p:txBody>
      </p:sp>
      <p:sp>
        <p:nvSpPr>
          <p:cNvPr id="8" name="TextBox 7">
            <a:extLst>
              <a:ext uri="{FF2B5EF4-FFF2-40B4-BE49-F238E27FC236}">
                <a16:creationId xmlns:a16="http://schemas.microsoft.com/office/drawing/2014/main" id="{752E9601-4508-9A04-9791-3061283AE512}"/>
              </a:ext>
            </a:extLst>
          </p:cNvPr>
          <p:cNvSpPr txBox="1"/>
          <p:nvPr/>
        </p:nvSpPr>
        <p:spPr>
          <a:xfrm>
            <a:off x="1050654" y="2857500"/>
            <a:ext cx="15637146" cy="5078313"/>
          </a:xfrm>
          <a:prstGeom prst="rect">
            <a:avLst/>
          </a:prstGeom>
          <a:noFill/>
        </p:spPr>
        <p:txBody>
          <a:bodyPr wrap="square" rtlCol="0">
            <a:spAutoFit/>
          </a:bodyPr>
          <a:lstStyle/>
          <a:p>
            <a:pPr marL="285750" indent="-285750">
              <a:buFont typeface="Arial" panose="020B0604020202020204" pitchFamily="34" charset="0"/>
              <a:buChar char="•"/>
            </a:pPr>
            <a:r>
              <a:rPr lang="en-GB" sz="3600" b="1" dirty="0">
                <a:solidFill>
                  <a:schemeClr val="bg1"/>
                </a:solidFill>
              </a:rPr>
              <a:t>What data would be most useful to you in demonstrating your impact?</a:t>
            </a:r>
          </a:p>
          <a:p>
            <a:pPr marL="285750" indent="-285750">
              <a:buFont typeface="Arial" panose="020B0604020202020204" pitchFamily="34" charset="0"/>
              <a:buChar char="•"/>
            </a:pPr>
            <a:endParaRPr lang="en-GB" sz="3600" b="1" dirty="0">
              <a:solidFill>
                <a:schemeClr val="bg1"/>
              </a:solidFill>
            </a:endParaRPr>
          </a:p>
          <a:p>
            <a:pPr marL="285750" indent="-285750">
              <a:buFont typeface="Arial" panose="020B0604020202020204" pitchFamily="34" charset="0"/>
              <a:buChar char="•"/>
            </a:pPr>
            <a:r>
              <a:rPr lang="en-GB" sz="3600" b="1" dirty="0">
                <a:solidFill>
                  <a:schemeClr val="bg1"/>
                </a:solidFill>
              </a:rPr>
              <a:t>What specific datasets would help you evidence your work?</a:t>
            </a:r>
          </a:p>
          <a:p>
            <a:pPr marL="285750" indent="-285750">
              <a:buFont typeface="Arial" panose="020B0604020202020204" pitchFamily="34" charset="0"/>
              <a:buChar char="•"/>
            </a:pPr>
            <a:endParaRPr lang="en-GB" sz="3600" b="1" dirty="0">
              <a:solidFill>
                <a:schemeClr val="bg1"/>
              </a:solidFill>
            </a:endParaRPr>
          </a:p>
          <a:p>
            <a:pPr marL="285750" indent="-285750">
              <a:buFont typeface="Arial" panose="020B0604020202020204" pitchFamily="34" charset="0"/>
              <a:buChar char="•"/>
            </a:pPr>
            <a:r>
              <a:rPr lang="en-GB" sz="3600" b="1" dirty="0">
                <a:solidFill>
                  <a:schemeClr val="bg1"/>
                </a:solidFill>
              </a:rPr>
              <a:t>What contextual information would make the data more useful?</a:t>
            </a:r>
          </a:p>
          <a:p>
            <a:endParaRPr lang="en-GB" sz="3600" b="1" dirty="0">
              <a:solidFill>
                <a:schemeClr val="bg1"/>
              </a:solidFill>
            </a:endParaRPr>
          </a:p>
          <a:p>
            <a:pPr marL="285750" indent="-285750">
              <a:buFont typeface="Arial" panose="020B0604020202020204" pitchFamily="34" charset="0"/>
              <a:buChar char="•"/>
            </a:pPr>
            <a:r>
              <a:rPr lang="en-GB" sz="3600" b="1" dirty="0">
                <a:solidFill>
                  <a:schemeClr val="bg1"/>
                </a:solidFill>
              </a:rPr>
              <a:t>How would you like HJ to present data back to you?</a:t>
            </a:r>
          </a:p>
          <a:p>
            <a:pPr marL="285750" indent="-285750">
              <a:buFont typeface="Arial" panose="020B0604020202020204" pitchFamily="34" charset="0"/>
              <a:buChar char="•"/>
            </a:pPr>
            <a:endParaRPr lang="en-GB" sz="3600" b="1" dirty="0">
              <a:solidFill>
                <a:schemeClr val="bg1"/>
              </a:solidFill>
            </a:endParaRPr>
          </a:p>
          <a:p>
            <a:endParaRPr lang="en-GB" sz="3600" b="1" dirty="0">
              <a:solidFill>
                <a:schemeClr val="bg1"/>
              </a:solidFill>
            </a:endParaRPr>
          </a:p>
        </p:txBody>
      </p:sp>
    </p:spTree>
    <p:extLst>
      <p:ext uri="{BB962C8B-B14F-4D97-AF65-F5344CB8AC3E}">
        <p14:creationId xmlns:p14="http://schemas.microsoft.com/office/powerpoint/2010/main" val="35477407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30273C"/>
        </a:solidFill>
        <a:effectLst/>
      </p:bgPr>
    </p:bg>
    <p:spTree>
      <p:nvGrpSpPr>
        <p:cNvPr id="1" name="">
          <a:extLst>
            <a:ext uri="{FF2B5EF4-FFF2-40B4-BE49-F238E27FC236}">
              <a16:creationId xmlns:a16="http://schemas.microsoft.com/office/drawing/2014/main" id="{4467C6F5-1000-7202-E93C-6F2DD0D5482E}"/>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2ED6BBC4-DB0C-9F0E-12FD-A25126C8BB00}"/>
              </a:ext>
            </a:extLst>
          </p:cNvPr>
          <p:cNvSpPr/>
          <p:nvPr/>
        </p:nvSpPr>
        <p:spPr>
          <a:xfrm>
            <a:off x="0" y="2259782"/>
            <a:ext cx="9144000" cy="0"/>
          </a:xfrm>
          <a:prstGeom prst="line">
            <a:avLst/>
          </a:prstGeom>
          <a:ln w="123825" cap="flat">
            <a:solidFill>
              <a:srgbClr val="FA908C"/>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a:extLst>
              <a:ext uri="{FF2B5EF4-FFF2-40B4-BE49-F238E27FC236}">
                <a16:creationId xmlns:a16="http://schemas.microsoft.com/office/drawing/2014/main" id="{EA3A28A7-6126-EB50-46C3-5BDDD15C6DA2}"/>
              </a:ext>
            </a:extLst>
          </p:cNvPr>
          <p:cNvSpPr txBox="1"/>
          <p:nvPr/>
        </p:nvSpPr>
        <p:spPr>
          <a:xfrm>
            <a:off x="1028700" y="1193415"/>
            <a:ext cx="11087100" cy="495520"/>
          </a:xfrm>
          <a:prstGeom prst="rect">
            <a:avLst/>
          </a:prstGeom>
        </p:spPr>
        <p:txBody>
          <a:bodyPr wrap="square" lIns="0" tIns="0" rIns="0" bIns="0" rtlCol="0" anchor="t">
            <a:spAutoFit/>
          </a:bodyPr>
          <a:lstStyle/>
          <a:p>
            <a:pPr marL="0" marR="0" lvl="0" indent="0" algn="l" defTabSz="914400" rtl="0" eaLnBrk="1" fontAlgn="auto" latinLnBrk="0" hangingPunct="1">
              <a:lnSpc>
                <a:spcPts val="3719"/>
              </a:lnSpc>
              <a:spcBef>
                <a:spcPts val="0"/>
              </a:spcBef>
              <a:spcAft>
                <a:spcPts val="0"/>
              </a:spcAft>
              <a:buClrTx/>
              <a:buSzTx/>
              <a:buFontTx/>
              <a:buNone/>
              <a:tabLst/>
              <a:defRPr/>
            </a:pPr>
            <a:r>
              <a:rPr lang="en-US" sz="3999" b="1" dirty="0">
                <a:solidFill>
                  <a:srgbClr val="FFFFFF"/>
                </a:solidFill>
                <a:latin typeface="Akzidenz-Grotesk Heavy"/>
                <a:ea typeface="Akzidenz-Grotesk Heavy"/>
                <a:cs typeface="Akzidenz-Grotesk Heavy"/>
                <a:sym typeface="Akzidenz-Grotesk Heavy"/>
              </a:rPr>
              <a:t>ACCOMMODATION</a:t>
            </a:r>
            <a:endParaRPr kumimoji="0" lang="en-US" sz="3999" b="1" i="0" u="none" strike="noStrike" kern="1200" cap="none" spc="0" normalizeH="0" baseline="0" noProof="0" dirty="0">
              <a:ln>
                <a:noFill/>
              </a:ln>
              <a:solidFill>
                <a:srgbClr val="FFFFFF"/>
              </a:solidFill>
              <a:effectLst/>
              <a:uLnTx/>
              <a:uFillTx/>
              <a:latin typeface="Akzidenz-Grotesk Heavy"/>
              <a:ea typeface="Akzidenz-Grotesk Heavy"/>
              <a:cs typeface="Akzidenz-Grotesk Heavy"/>
              <a:sym typeface="Akzidenz-Grotesk Heavy"/>
            </a:endParaRPr>
          </a:p>
        </p:txBody>
      </p:sp>
      <p:pic>
        <p:nvPicPr>
          <p:cNvPr id="7" name="Picture 6">
            <a:extLst>
              <a:ext uri="{FF2B5EF4-FFF2-40B4-BE49-F238E27FC236}">
                <a16:creationId xmlns:a16="http://schemas.microsoft.com/office/drawing/2014/main" id="{7E64331F-74BC-F625-EBE9-F0C25B2F9490}"/>
              </a:ext>
            </a:extLst>
          </p:cNvPr>
          <p:cNvPicPr>
            <a:picLocks noChangeAspect="1"/>
          </p:cNvPicPr>
          <p:nvPr/>
        </p:nvPicPr>
        <p:blipFill>
          <a:blip r:embed="rId3"/>
          <a:stretch>
            <a:fillRect/>
          </a:stretch>
        </p:blipFill>
        <p:spPr>
          <a:xfrm>
            <a:off x="308232" y="3162300"/>
            <a:ext cx="8398353" cy="5257793"/>
          </a:xfrm>
          <a:prstGeom prst="rect">
            <a:avLst/>
          </a:prstGeom>
        </p:spPr>
      </p:pic>
      <p:pic>
        <p:nvPicPr>
          <p:cNvPr id="11" name="Picture 10">
            <a:extLst>
              <a:ext uri="{FF2B5EF4-FFF2-40B4-BE49-F238E27FC236}">
                <a16:creationId xmlns:a16="http://schemas.microsoft.com/office/drawing/2014/main" id="{80D8B474-BD9B-EB81-9EC4-CB4E196DE82C}"/>
              </a:ext>
            </a:extLst>
          </p:cNvPr>
          <p:cNvPicPr>
            <a:picLocks noChangeAspect="1"/>
          </p:cNvPicPr>
          <p:nvPr/>
        </p:nvPicPr>
        <p:blipFill>
          <a:blip r:embed="rId4"/>
          <a:stretch>
            <a:fillRect/>
          </a:stretch>
        </p:blipFill>
        <p:spPr>
          <a:xfrm>
            <a:off x="8707722" y="4305300"/>
            <a:ext cx="8738151" cy="2778392"/>
          </a:xfrm>
          <a:prstGeom prst="rect">
            <a:avLst/>
          </a:prstGeom>
        </p:spPr>
      </p:pic>
    </p:spTree>
    <p:extLst>
      <p:ext uri="{BB962C8B-B14F-4D97-AF65-F5344CB8AC3E}">
        <p14:creationId xmlns:p14="http://schemas.microsoft.com/office/powerpoint/2010/main" val="42830231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30273C"/>
        </a:solidFill>
        <a:effectLst/>
      </p:bgPr>
    </p:bg>
    <p:spTree>
      <p:nvGrpSpPr>
        <p:cNvPr id="1" name="">
          <a:extLst>
            <a:ext uri="{FF2B5EF4-FFF2-40B4-BE49-F238E27FC236}">
              <a16:creationId xmlns:a16="http://schemas.microsoft.com/office/drawing/2014/main" id="{91E4ED62-E6F3-4A7A-34AE-14C80B2E3122}"/>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35870ED4-D0E0-58AF-B9E6-B7E3A987A320}"/>
              </a:ext>
            </a:extLst>
          </p:cNvPr>
          <p:cNvSpPr/>
          <p:nvPr/>
        </p:nvSpPr>
        <p:spPr>
          <a:xfrm>
            <a:off x="0" y="2259782"/>
            <a:ext cx="9144000" cy="0"/>
          </a:xfrm>
          <a:prstGeom prst="line">
            <a:avLst/>
          </a:prstGeom>
          <a:ln w="123825" cap="flat">
            <a:solidFill>
              <a:srgbClr val="FA908C"/>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a:extLst>
              <a:ext uri="{FF2B5EF4-FFF2-40B4-BE49-F238E27FC236}">
                <a16:creationId xmlns:a16="http://schemas.microsoft.com/office/drawing/2014/main" id="{77800C97-BCF6-9E66-A1B3-E928EFFA8C3F}"/>
              </a:ext>
            </a:extLst>
          </p:cNvPr>
          <p:cNvSpPr txBox="1"/>
          <p:nvPr/>
        </p:nvSpPr>
        <p:spPr>
          <a:xfrm>
            <a:off x="1028700" y="1193415"/>
            <a:ext cx="11087100" cy="495520"/>
          </a:xfrm>
          <a:prstGeom prst="rect">
            <a:avLst/>
          </a:prstGeom>
        </p:spPr>
        <p:txBody>
          <a:bodyPr wrap="square" lIns="0" tIns="0" rIns="0" bIns="0" rtlCol="0" anchor="t">
            <a:spAutoFit/>
          </a:bodyPr>
          <a:lstStyle/>
          <a:p>
            <a:pPr marL="0" marR="0" lvl="0" indent="0" algn="l" defTabSz="914400" rtl="0" eaLnBrk="1" fontAlgn="auto" latinLnBrk="0" hangingPunct="1">
              <a:lnSpc>
                <a:spcPts val="3719"/>
              </a:lnSpc>
              <a:spcBef>
                <a:spcPts val="0"/>
              </a:spcBef>
              <a:spcAft>
                <a:spcPts val="0"/>
              </a:spcAft>
              <a:buClrTx/>
              <a:buSzTx/>
              <a:buFontTx/>
              <a:buNone/>
              <a:tabLst/>
              <a:defRPr/>
            </a:pPr>
            <a:r>
              <a:rPr lang="en-US" sz="3999" b="1" dirty="0">
                <a:solidFill>
                  <a:srgbClr val="FFFFFF"/>
                </a:solidFill>
                <a:latin typeface="Akzidenz-Grotesk Heavy"/>
                <a:ea typeface="Akzidenz-Grotesk Heavy"/>
                <a:cs typeface="Akzidenz-Grotesk Heavy"/>
                <a:sym typeface="Akzidenz-Grotesk Heavy"/>
              </a:rPr>
              <a:t>ACCOMMODATION – LDN/ENG</a:t>
            </a:r>
            <a:endParaRPr kumimoji="0" lang="en-US" sz="3999" b="1" i="0" u="none" strike="noStrike" kern="1200" cap="none" spc="0" normalizeH="0" baseline="0" noProof="0" dirty="0">
              <a:ln>
                <a:noFill/>
              </a:ln>
              <a:solidFill>
                <a:srgbClr val="FFFFFF"/>
              </a:solidFill>
              <a:effectLst/>
              <a:uLnTx/>
              <a:uFillTx/>
              <a:latin typeface="Akzidenz-Grotesk Heavy"/>
              <a:ea typeface="Akzidenz-Grotesk Heavy"/>
              <a:cs typeface="Akzidenz-Grotesk Heavy"/>
              <a:sym typeface="Akzidenz-Grotesk Heavy"/>
            </a:endParaRPr>
          </a:p>
        </p:txBody>
      </p:sp>
      <p:pic>
        <p:nvPicPr>
          <p:cNvPr id="8" name="Picture 7">
            <a:extLst>
              <a:ext uri="{FF2B5EF4-FFF2-40B4-BE49-F238E27FC236}">
                <a16:creationId xmlns:a16="http://schemas.microsoft.com/office/drawing/2014/main" id="{00C79D7F-CCBC-5893-AF96-3F163737BD0C}"/>
              </a:ext>
            </a:extLst>
          </p:cNvPr>
          <p:cNvPicPr>
            <a:picLocks noChangeAspect="1"/>
          </p:cNvPicPr>
          <p:nvPr/>
        </p:nvPicPr>
        <p:blipFill>
          <a:blip r:embed="rId3"/>
          <a:stretch>
            <a:fillRect/>
          </a:stretch>
        </p:blipFill>
        <p:spPr>
          <a:xfrm>
            <a:off x="8609803" y="4121758"/>
            <a:ext cx="8598586" cy="3703415"/>
          </a:xfrm>
          <a:prstGeom prst="rect">
            <a:avLst/>
          </a:prstGeom>
        </p:spPr>
      </p:pic>
      <p:pic>
        <p:nvPicPr>
          <p:cNvPr id="13" name="Picture 12">
            <a:extLst>
              <a:ext uri="{FF2B5EF4-FFF2-40B4-BE49-F238E27FC236}">
                <a16:creationId xmlns:a16="http://schemas.microsoft.com/office/drawing/2014/main" id="{A1BE8E30-F06E-EC95-9371-1F3509EF649E}"/>
              </a:ext>
            </a:extLst>
          </p:cNvPr>
          <p:cNvPicPr>
            <a:picLocks noChangeAspect="1"/>
          </p:cNvPicPr>
          <p:nvPr/>
        </p:nvPicPr>
        <p:blipFill>
          <a:blip r:embed="rId4"/>
          <a:stretch>
            <a:fillRect/>
          </a:stretch>
        </p:blipFill>
        <p:spPr>
          <a:xfrm>
            <a:off x="-304800" y="4229100"/>
            <a:ext cx="9149130" cy="3233050"/>
          </a:xfrm>
          <a:prstGeom prst="rect">
            <a:avLst/>
          </a:prstGeom>
        </p:spPr>
      </p:pic>
    </p:spTree>
    <p:extLst>
      <p:ext uri="{BB962C8B-B14F-4D97-AF65-F5344CB8AC3E}">
        <p14:creationId xmlns:p14="http://schemas.microsoft.com/office/powerpoint/2010/main" val="32352018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30273C"/>
        </a:solidFill>
        <a:effectLst/>
      </p:bgPr>
    </p:bg>
    <p:spTree>
      <p:nvGrpSpPr>
        <p:cNvPr id="1" name="">
          <a:extLst>
            <a:ext uri="{FF2B5EF4-FFF2-40B4-BE49-F238E27FC236}">
              <a16:creationId xmlns:a16="http://schemas.microsoft.com/office/drawing/2014/main" id="{023746D0-A59C-AD6D-F444-F89B11D08178}"/>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CC93B491-6EAD-3867-16D3-E81CC1625BDB}"/>
              </a:ext>
            </a:extLst>
          </p:cNvPr>
          <p:cNvSpPr/>
          <p:nvPr/>
        </p:nvSpPr>
        <p:spPr>
          <a:xfrm>
            <a:off x="0" y="2259782"/>
            <a:ext cx="9144000" cy="0"/>
          </a:xfrm>
          <a:prstGeom prst="line">
            <a:avLst/>
          </a:prstGeom>
          <a:ln w="123825" cap="flat">
            <a:solidFill>
              <a:srgbClr val="FA908C"/>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a:extLst>
              <a:ext uri="{FF2B5EF4-FFF2-40B4-BE49-F238E27FC236}">
                <a16:creationId xmlns:a16="http://schemas.microsoft.com/office/drawing/2014/main" id="{027FE92C-723B-C183-B2C4-860938D13990}"/>
              </a:ext>
            </a:extLst>
          </p:cNvPr>
          <p:cNvSpPr txBox="1"/>
          <p:nvPr/>
        </p:nvSpPr>
        <p:spPr>
          <a:xfrm>
            <a:off x="1028700" y="1193415"/>
            <a:ext cx="11087100" cy="495520"/>
          </a:xfrm>
          <a:prstGeom prst="rect">
            <a:avLst/>
          </a:prstGeom>
        </p:spPr>
        <p:txBody>
          <a:bodyPr wrap="square" lIns="0" tIns="0" rIns="0" bIns="0" rtlCol="0" anchor="t">
            <a:spAutoFit/>
          </a:bodyPr>
          <a:lstStyle/>
          <a:p>
            <a:pPr marL="0" marR="0" lvl="0" indent="0" algn="l" defTabSz="914400" rtl="0" eaLnBrk="1" fontAlgn="auto" latinLnBrk="0" hangingPunct="1">
              <a:lnSpc>
                <a:spcPts val="3719"/>
              </a:lnSpc>
              <a:spcBef>
                <a:spcPts val="0"/>
              </a:spcBef>
              <a:spcAft>
                <a:spcPts val="0"/>
              </a:spcAft>
              <a:buClrTx/>
              <a:buSzTx/>
              <a:buFontTx/>
              <a:buNone/>
              <a:tabLst/>
              <a:defRPr/>
            </a:pPr>
            <a:r>
              <a:rPr kumimoji="0" lang="en-US" sz="3999" b="1" i="0" u="none" strike="noStrike" kern="1200" cap="none" spc="0" normalizeH="0" baseline="0" noProof="0" dirty="0">
                <a:ln>
                  <a:noFill/>
                </a:ln>
                <a:solidFill>
                  <a:srgbClr val="FFFFFF"/>
                </a:solidFill>
                <a:effectLst/>
                <a:uLnTx/>
                <a:uFillTx/>
                <a:latin typeface="Akzidenz-Grotesk Heavy"/>
                <a:ea typeface="Akzidenz-Grotesk Heavy"/>
                <a:cs typeface="Akzidenz-Grotesk Heavy"/>
                <a:sym typeface="Akzidenz-Grotesk Heavy"/>
              </a:rPr>
              <a:t>GUESTS</a:t>
            </a:r>
          </a:p>
        </p:txBody>
      </p:sp>
      <p:pic>
        <p:nvPicPr>
          <p:cNvPr id="6" name="Picture 5">
            <a:extLst>
              <a:ext uri="{FF2B5EF4-FFF2-40B4-BE49-F238E27FC236}">
                <a16:creationId xmlns:a16="http://schemas.microsoft.com/office/drawing/2014/main" id="{015C6957-F676-F84B-AFB1-1F417F788EFB}"/>
              </a:ext>
            </a:extLst>
          </p:cNvPr>
          <p:cNvPicPr>
            <a:picLocks noChangeAspect="1"/>
          </p:cNvPicPr>
          <p:nvPr/>
        </p:nvPicPr>
        <p:blipFill>
          <a:blip r:embed="rId3"/>
          <a:stretch>
            <a:fillRect/>
          </a:stretch>
        </p:blipFill>
        <p:spPr>
          <a:xfrm>
            <a:off x="4114800" y="2816914"/>
            <a:ext cx="9726286" cy="6092960"/>
          </a:xfrm>
          <a:prstGeom prst="rect">
            <a:avLst/>
          </a:prstGeom>
        </p:spPr>
      </p:pic>
    </p:spTree>
    <p:extLst>
      <p:ext uri="{BB962C8B-B14F-4D97-AF65-F5344CB8AC3E}">
        <p14:creationId xmlns:p14="http://schemas.microsoft.com/office/powerpoint/2010/main" val="31543664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30273C"/>
        </a:solidFill>
        <a:effectLst/>
      </p:bgPr>
    </p:bg>
    <p:spTree>
      <p:nvGrpSpPr>
        <p:cNvPr id="1" name="">
          <a:extLst>
            <a:ext uri="{FF2B5EF4-FFF2-40B4-BE49-F238E27FC236}">
              <a16:creationId xmlns:a16="http://schemas.microsoft.com/office/drawing/2014/main" id="{EE837518-8CC6-52D9-5B3C-A4A5ACACB701}"/>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F2270502-B913-1489-D163-5638AAA7AC52}"/>
              </a:ext>
            </a:extLst>
          </p:cNvPr>
          <p:cNvSpPr/>
          <p:nvPr/>
        </p:nvSpPr>
        <p:spPr>
          <a:xfrm>
            <a:off x="0" y="2259782"/>
            <a:ext cx="9144000" cy="0"/>
          </a:xfrm>
          <a:prstGeom prst="line">
            <a:avLst/>
          </a:prstGeom>
          <a:ln w="123825" cap="flat">
            <a:solidFill>
              <a:srgbClr val="FA908C"/>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a:extLst>
              <a:ext uri="{FF2B5EF4-FFF2-40B4-BE49-F238E27FC236}">
                <a16:creationId xmlns:a16="http://schemas.microsoft.com/office/drawing/2014/main" id="{4F611103-83D0-58CD-F3FE-B1D5F1A6DF93}"/>
              </a:ext>
            </a:extLst>
          </p:cNvPr>
          <p:cNvSpPr txBox="1"/>
          <p:nvPr/>
        </p:nvSpPr>
        <p:spPr>
          <a:xfrm>
            <a:off x="1028700" y="1193415"/>
            <a:ext cx="11087100" cy="495520"/>
          </a:xfrm>
          <a:prstGeom prst="rect">
            <a:avLst/>
          </a:prstGeom>
        </p:spPr>
        <p:txBody>
          <a:bodyPr wrap="square" lIns="0" tIns="0" rIns="0" bIns="0" rtlCol="0" anchor="t">
            <a:spAutoFit/>
          </a:bodyPr>
          <a:lstStyle/>
          <a:p>
            <a:pPr marL="0" marR="0" lvl="0" indent="0" algn="l" defTabSz="914400" rtl="0" eaLnBrk="1" fontAlgn="auto" latinLnBrk="0" hangingPunct="1">
              <a:lnSpc>
                <a:spcPts val="3719"/>
              </a:lnSpc>
              <a:spcBef>
                <a:spcPts val="0"/>
              </a:spcBef>
              <a:spcAft>
                <a:spcPts val="0"/>
              </a:spcAft>
              <a:buClrTx/>
              <a:buSzTx/>
              <a:buFontTx/>
              <a:buNone/>
              <a:tabLst/>
              <a:defRPr/>
            </a:pPr>
            <a:r>
              <a:rPr kumimoji="0" lang="en-US" sz="3999" b="1" i="0" u="none" strike="noStrike" kern="1200" cap="none" spc="0" normalizeH="0" baseline="0" noProof="0" dirty="0">
                <a:ln>
                  <a:noFill/>
                </a:ln>
                <a:solidFill>
                  <a:srgbClr val="FFFFFF"/>
                </a:solidFill>
                <a:effectLst/>
                <a:uLnTx/>
                <a:uFillTx/>
                <a:latin typeface="Akzidenz-Grotesk Heavy"/>
                <a:ea typeface="Akzidenz-Grotesk Heavy"/>
                <a:cs typeface="Akzidenz-Grotesk Heavy"/>
                <a:sym typeface="Akzidenz-Grotesk Heavy"/>
              </a:rPr>
              <a:t>GUEST DEMOGRAPHICS</a:t>
            </a:r>
          </a:p>
        </p:txBody>
      </p:sp>
      <p:pic>
        <p:nvPicPr>
          <p:cNvPr id="4" name="Picture 3">
            <a:extLst>
              <a:ext uri="{FF2B5EF4-FFF2-40B4-BE49-F238E27FC236}">
                <a16:creationId xmlns:a16="http://schemas.microsoft.com/office/drawing/2014/main" id="{E66CD684-F72E-B42A-AAA1-6ABB2725DD70}"/>
              </a:ext>
            </a:extLst>
          </p:cNvPr>
          <p:cNvPicPr>
            <a:picLocks noChangeAspect="1"/>
          </p:cNvPicPr>
          <p:nvPr/>
        </p:nvPicPr>
        <p:blipFill>
          <a:blip r:embed="rId3"/>
          <a:stretch>
            <a:fillRect/>
          </a:stretch>
        </p:blipFill>
        <p:spPr>
          <a:xfrm>
            <a:off x="1028700" y="2710954"/>
            <a:ext cx="6954850" cy="6778979"/>
          </a:xfrm>
          <a:prstGeom prst="rect">
            <a:avLst/>
          </a:prstGeom>
        </p:spPr>
      </p:pic>
      <p:pic>
        <p:nvPicPr>
          <p:cNvPr id="7" name="Picture 6">
            <a:extLst>
              <a:ext uri="{FF2B5EF4-FFF2-40B4-BE49-F238E27FC236}">
                <a16:creationId xmlns:a16="http://schemas.microsoft.com/office/drawing/2014/main" id="{290EA42D-D5A4-36BF-1D04-02B587621A8F}"/>
              </a:ext>
            </a:extLst>
          </p:cNvPr>
          <p:cNvPicPr>
            <a:picLocks noChangeAspect="1"/>
          </p:cNvPicPr>
          <p:nvPr/>
        </p:nvPicPr>
        <p:blipFill>
          <a:blip r:embed="rId4"/>
          <a:stretch>
            <a:fillRect/>
          </a:stretch>
        </p:blipFill>
        <p:spPr>
          <a:xfrm>
            <a:off x="9114430" y="2974746"/>
            <a:ext cx="6812415" cy="6251393"/>
          </a:xfrm>
          <a:prstGeom prst="rect">
            <a:avLst/>
          </a:prstGeom>
        </p:spPr>
      </p:pic>
    </p:spTree>
    <p:extLst>
      <p:ext uri="{BB962C8B-B14F-4D97-AF65-F5344CB8AC3E}">
        <p14:creationId xmlns:p14="http://schemas.microsoft.com/office/powerpoint/2010/main" val="7419372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30273C"/>
        </a:solidFill>
        <a:effectLst/>
      </p:bgPr>
    </p:bg>
    <p:spTree>
      <p:nvGrpSpPr>
        <p:cNvPr id="1" name="">
          <a:extLst>
            <a:ext uri="{FF2B5EF4-FFF2-40B4-BE49-F238E27FC236}">
              <a16:creationId xmlns:a16="http://schemas.microsoft.com/office/drawing/2014/main" id="{447961C9-98AE-4503-52F8-EE61358B57AD}"/>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3E97363E-6932-D519-BB04-845746874A39}"/>
              </a:ext>
            </a:extLst>
          </p:cNvPr>
          <p:cNvSpPr/>
          <p:nvPr/>
        </p:nvSpPr>
        <p:spPr>
          <a:xfrm>
            <a:off x="0" y="2259782"/>
            <a:ext cx="9144000" cy="0"/>
          </a:xfrm>
          <a:prstGeom prst="line">
            <a:avLst/>
          </a:prstGeom>
          <a:ln w="123825" cap="flat">
            <a:solidFill>
              <a:srgbClr val="FA908C"/>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a:extLst>
              <a:ext uri="{FF2B5EF4-FFF2-40B4-BE49-F238E27FC236}">
                <a16:creationId xmlns:a16="http://schemas.microsoft.com/office/drawing/2014/main" id="{B9A276F4-B4C2-1750-3DE5-30A3854AEF60}"/>
              </a:ext>
            </a:extLst>
          </p:cNvPr>
          <p:cNvSpPr txBox="1"/>
          <p:nvPr/>
        </p:nvSpPr>
        <p:spPr>
          <a:xfrm>
            <a:off x="1028700" y="1193415"/>
            <a:ext cx="11087100" cy="495520"/>
          </a:xfrm>
          <a:prstGeom prst="rect">
            <a:avLst/>
          </a:prstGeom>
        </p:spPr>
        <p:txBody>
          <a:bodyPr wrap="square" lIns="0" tIns="0" rIns="0" bIns="0" rtlCol="0" anchor="t">
            <a:spAutoFit/>
          </a:bodyPr>
          <a:lstStyle/>
          <a:p>
            <a:pPr marL="0" marR="0" lvl="0" indent="0" algn="l" defTabSz="914400" rtl="0" eaLnBrk="1" fontAlgn="auto" latinLnBrk="0" hangingPunct="1">
              <a:lnSpc>
                <a:spcPts val="3719"/>
              </a:lnSpc>
              <a:spcBef>
                <a:spcPts val="0"/>
              </a:spcBef>
              <a:spcAft>
                <a:spcPts val="0"/>
              </a:spcAft>
              <a:buClrTx/>
              <a:buSzTx/>
              <a:buFontTx/>
              <a:buNone/>
              <a:tabLst/>
              <a:defRPr/>
            </a:pPr>
            <a:r>
              <a:rPr kumimoji="0" lang="en-US" sz="3999" b="1" i="0" u="none" strike="noStrike" kern="1200" cap="none" spc="0" normalizeH="0" baseline="0" noProof="0" dirty="0">
                <a:ln>
                  <a:noFill/>
                </a:ln>
                <a:solidFill>
                  <a:srgbClr val="FFFFFF"/>
                </a:solidFill>
                <a:effectLst/>
                <a:uLnTx/>
                <a:uFillTx/>
                <a:latin typeface="Akzidenz-Grotesk Heavy"/>
                <a:ea typeface="Akzidenz-Grotesk Heavy"/>
                <a:cs typeface="Akzidenz-Grotesk Heavy"/>
                <a:sym typeface="Akzidenz-Grotesk Heavy"/>
              </a:rPr>
              <a:t>GUEST GENDER – LDN/ENG</a:t>
            </a:r>
          </a:p>
        </p:txBody>
      </p:sp>
      <p:pic>
        <p:nvPicPr>
          <p:cNvPr id="6" name="Picture 5">
            <a:extLst>
              <a:ext uri="{FF2B5EF4-FFF2-40B4-BE49-F238E27FC236}">
                <a16:creationId xmlns:a16="http://schemas.microsoft.com/office/drawing/2014/main" id="{8415FF8C-25BD-CBF5-B813-CC4C38253A9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76400" y="2814309"/>
            <a:ext cx="6006515" cy="6072212"/>
          </a:xfrm>
          <a:prstGeom prst="rect">
            <a:avLst/>
          </a:prstGeom>
          <a:noFill/>
        </p:spPr>
      </p:pic>
      <p:pic>
        <p:nvPicPr>
          <p:cNvPr id="11" name="Picture 10">
            <a:extLst>
              <a:ext uri="{FF2B5EF4-FFF2-40B4-BE49-F238E27FC236}">
                <a16:creationId xmlns:a16="http://schemas.microsoft.com/office/drawing/2014/main" id="{AADAC3DD-1E8A-111E-3351-042236D33BCE}"/>
              </a:ext>
            </a:extLst>
          </p:cNvPr>
          <p:cNvPicPr>
            <a:picLocks noChangeAspect="1"/>
          </p:cNvPicPr>
          <p:nvPr/>
        </p:nvPicPr>
        <p:blipFill>
          <a:blip r:embed="rId4"/>
          <a:stretch>
            <a:fillRect/>
          </a:stretch>
        </p:blipFill>
        <p:spPr>
          <a:xfrm>
            <a:off x="9448800" y="2772949"/>
            <a:ext cx="5715000" cy="6028151"/>
          </a:xfrm>
          <a:prstGeom prst="rect">
            <a:avLst/>
          </a:prstGeom>
        </p:spPr>
      </p:pic>
    </p:spTree>
    <p:extLst>
      <p:ext uri="{BB962C8B-B14F-4D97-AF65-F5344CB8AC3E}">
        <p14:creationId xmlns:p14="http://schemas.microsoft.com/office/powerpoint/2010/main" val="17522244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30273C"/>
        </a:solidFill>
        <a:effectLst/>
      </p:bgPr>
    </p:bg>
    <p:spTree>
      <p:nvGrpSpPr>
        <p:cNvPr id="1" name="">
          <a:extLst>
            <a:ext uri="{FF2B5EF4-FFF2-40B4-BE49-F238E27FC236}">
              <a16:creationId xmlns:a16="http://schemas.microsoft.com/office/drawing/2014/main" id="{8B459AA5-3816-9304-8928-7DD77EBB1379}"/>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90DA9603-1B67-75C8-1542-E79C01C32D93}"/>
              </a:ext>
            </a:extLst>
          </p:cNvPr>
          <p:cNvSpPr/>
          <p:nvPr/>
        </p:nvSpPr>
        <p:spPr>
          <a:xfrm>
            <a:off x="0" y="2259782"/>
            <a:ext cx="9144000" cy="0"/>
          </a:xfrm>
          <a:prstGeom prst="line">
            <a:avLst/>
          </a:prstGeom>
          <a:ln w="123825" cap="flat">
            <a:solidFill>
              <a:srgbClr val="FA908C"/>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a:extLst>
              <a:ext uri="{FF2B5EF4-FFF2-40B4-BE49-F238E27FC236}">
                <a16:creationId xmlns:a16="http://schemas.microsoft.com/office/drawing/2014/main" id="{7762B331-11C0-AE59-9BC1-946EF6473189}"/>
              </a:ext>
            </a:extLst>
          </p:cNvPr>
          <p:cNvSpPr txBox="1"/>
          <p:nvPr/>
        </p:nvSpPr>
        <p:spPr>
          <a:xfrm>
            <a:off x="1028700" y="1193415"/>
            <a:ext cx="11087100" cy="495520"/>
          </a:xfrm>
          <a:prstGeom prst="rect">
            <a:avLst/>
          </a:prstGeom>
        </p:spPr>
        <p:txBody>
          <a:bodyPr wrap="square" lIns="0" tIns="0" rIns="0" bIns="0" rtlCol="0" anchor="t">
            <a:spAutoFit/>
          </a:bodyPr>
          <a:lstStyle/>
          <a:p>
            <a:pPr marL="0" marR="0" lvl="0" indent="0" algn="l" defTabSz="914400" rtl="0" eaLnBrk="1" fontAlgn="auto" latinLnBrk="0" hangingPunct="1">
              <a:lnSpc>
                <a:spcPts val="3719"/>
              </a:lnSpc>
              <a:spcBef>
                <a:spcPts val="0"/>
              </a:spcBef>
              <a:spcAft>
                <a:spcPts val="0"/>
              </a:spcAft>
              <a:buClrTx/>
              <a:buSzTx/>
              <a:buFontTx/>
              <a:buNone/>
              <a:tabLst/>
              <a:defRPr/>
            </a:pPr>
            <a:r>
              <a:rPr kumimoji="0" lang="en-US" sz="3999" b="1" i="0" u="none" strike="noStrike" kern="1200" cap="none" spc="0" normalizeH="0" baseline="0" noProof="0" dirty="0">
                <a:ln>
                  <a:noFill/>
                </a:ln>
                <a:solidFill>
                  <a:srgbClr val="FFFFFF"/>
                </a:solidFill>
                <a:effectLst/>
                <a:uLnTx/>
                <a:uFillTx/>
                <a:latin typeface="Akzidenz-Grotesk Heavy"/>
                <a:ea typeface="Akzidenz-Grotesk Heavy"/>
                <a:cs typeface="Akzidenz-Grotesk Heavy"/>
                <a:sym typeface="Akzidenz-Grotesk Heavy"/>
              </a:rPr>
              <a:t>GUEST AGE – LDN/ENG</a:t>
            </a:r>
          </a:p>
        </p:txBody>
      </p:sp>
      <p:pic>
        <p:nvPicPr>
          <p:cNvPr id="4" name="Picture 3">
            <a:extLst>
              <a:ext uri="{FF2B5EF4-FFF2-40B4-BE49-F238E27FC236}">
                <a16:creationId xmlns:a16="http://schemas.microsoft.com/office/drawing/2014/main" id="{72BC5D06-57AA-4353-5FFF-80EA56BB589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28700" y="3009900"/>
            <a:ext cx="7415857" cy="6457004"/>
          </a:xfrm>
          <a:prstGeom prst="rect">
            <a:avLst/>
          </a:prstGeom>
          <a:noFill/>
        </p:spPr>
      </p:pic>
      <p:pic>
        <p:nvPicPr>
          <p:cNvPr id="8" name="Picture 7">
            <a:extLst>
              <a:ext uri="{FF2B5EF4-FFF2-40B4-BE49-F238E27FC236}">
                <a16:creationId xmlns:a16="http://schemas.microsoft.com/office/drawing/2014/main" id="{DC8B1D2E-8FC6-A636-D467-5AFE7B2D9FF3}"/>
              </a:ext>
            </a:extLst>
          </p:cNvPr>
          <p:cNvPicPr>
            <a:picLocks noChangeAspect="1"/>
          </p:cNvPicPr>
          <p:nvPr/>
        </p:nvPicPr>
        <p:blipFill>
          <a:blip r:embed="rId4"/>
          <a:stretch>
            <a:fillRect/>
          </a:stretch>
        </p:blipFill>
        <p:spPr>
          <a:xfrm>
            <a:off x="8903068" y="3086100"/>
            <a:ext cx="7937132" cy="6406721"/>
          </a:xfrm>
          <a:prstGeom prst="rect">
            <a:avLst/>
          </a:prstGeom>
        </p:spPr>
      </p:pic>
    </p:spTree>
    <p:extLst>
      <p:ext uri="{BB962C8B-B14F-4D97-AF65-F5344CB8AC3E}">
        <p14:creationId xmlns:p14="http://schemas.microsoft.com/office/powerpoint/2010/main" val="40991884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30273C"/>
        </a:solidFill>
        <a:effectLst/>
      </p:bgPr>
    </p:bg>
    <p:spTree>
      <p:nvGrpSpPr>
        <p:cNvPr id="1" name="">
          <a:extLst>
            <a:ext uri="{FF2B5EF4-FFF2-40B4-BE49-F238E27FC236}">
              <a16:creationId xmlns:a16="http://schemas.microsoft.com/office/drawing/2014/main" id="{CAED3AD8-13E5-058A-B59C-A3B3BCC64C2A}"/>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17224E4A-74A4-009B-1267-9767CEC1357B}"/>
              </a:ext>
            </a:extLst>
          </p:cNvPr>
          <p:cNvSpPr/>
          <p:nvPr/>
        </p:nvSpPr>
        <p:spPr>
          <a:xfrm>
            <a:off x="0" y="2259782"/>
            <a:ext cx="9144000" cy="0"/>
          </a:xfrm>
          <a:prstGeom prst="line">
            <a:avLst/>
          </a:prstGeom>
          <a:ln w="123825" cap="flat">
            <a:solidFill>
              <a:srgbClr val="FA908C"/>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a:extLst>
              <a:ext uri="{FF2B5EF4-FFF2-40B4-BE49-F238E27FC236}">
                <a16:creationId xmlns:a16="http://schemas.microsoft.com/office/drawing/2014/main" id="{97BBF2BD-7BFC-BA7C-B2E9-D85F445D3BB2}"/>
              </a:ext>
            </a:extLst>
          </p:cNvPr>
          <p:cNvSpPr txBox="1"/>
          <p:nvPr/>
        </p:nvSpPr>
        <p:spPr>
          <a:xfrm>
            <a:off x="1028700" y="1193415"/>
            <a:ext cx="11087100" cy="495520"/>
          </a:xfrm>
          <a:prstGeom prst="rect">
            <a:avLst/>
          </a:prstGeom>
        </p:spPr>
        <p:txBody>
          <a:bodyPr wrap="square" lIns="0" tIns="0" rIns="0" bIns="0" rtlCol="0" anchor="t">
            <a:spAutoFit/>
          </a:bodyPr>
          <a:lstStyle/>
          <a:p>
            <a:pPr marL="0" marR="0" lvl="0" indent="0" algn="l" defTabSz="914400" rtl="0" eaLnBrk="1" fontAlgn="auto" latinLnBrk="0" hangingPunct="1">
              <a:lnSpc>
                <a:spcPts val="3719"/>
              </a:lnSpc>
              <a:spcBef>
                <a:spcPts val="0"/>
              </a:spcBef>
              <a:spcAft>
                <a:spcPts val="0"/>
              </a:spcAft>
              <a:buClrTx/>
              <a:buSzTx/>
              <a:buFontTx/>
              <a:buNone/>
              <a:tabLst/>
              <a:defRPr/>
            </a:pPr>
            <a:r>
              <a:rPr lang="en-US" sz="3999" b="1" dirty="0">
                <a:solidFill>
                  <a:srgbClr val="FFFFFF"/>
                </a:solidFill>
                <a:latin typeface="Akzidenz-Grotesk Heavy"/>
                <a:ea typeface="Akzidenz-Grotesk Heavy"/>
                <a:cs typeface="Akzidenz-Grotesk Heavy"/>
                <a:sym typeface="Akzidenz-Grotesk Heavy"/>
              </a:rPr>
              <a:t>NATIONALITY GROUPING</a:t>
            </a:r>
            <a:endParaRPr kumimoji="0" lang="en-US" sz="3999" b="1" i="0" u="none" strike="noStrike" kern="1200" cap="none" spc="0" normalizeH="0" baseline="0" noProof="0" dirty="0">
              <a:ln>
                <a:noFill/>
              </a:ln>
              <a:solidFill>
                <a:srgbClr val="FFFFFF"/>
              </a:solidFill>
              <a:effectLst/>
              <a:uLnTx/>
              <a:uFillTx/>
              <a:latin typeface="Akzidenz-Grotesk Heavy"/>
              <a:ea typeface="Akzidenz-Grotesk Heavy"/>
              <a:cs typeface="Akzidenz-Grotesk Heavy"/>
              <a:sym typeface="Akzidenz-Grotesk Heavy"/>
            </a:endParaRPr>
          </a:p>
        </p:txBody>
      </p:sp>
      <p:pic>
        <p:nvPicPr>
          <p:cNvPr id="6" name="Picture 5">
            <a:extLst>
              <a:ext uri="{FF2B5EF4-FFF2-40B4-BE49-F238E27FC236}">
                <a16:creationId xmlns:a16="http://schemas.microsoft.com/office/drawing/2014/main" id="{2D8B973E-E960-3269-509C-4AB9908DA9D5}"/>
              </a:ext>
            </a:extLst>
          </p:cNvPr>
          <p:cNvPicPr>
            <a:picLocks noChangeAspect="1"/>
          </p:cNvPicPr>
          <p:nvPr/>
        </p:nvPicPr>
        <p:blipFill>
          <a:blip r:embed="rId3"/>
          <a:stretch>
            <a:fillRect/>
          </a:stretch>
        </p:blipFill>
        <p:spPr>
          <a:xfrm>
            <a:off x="4325208" y="3009900"/>
            <a:ext cx="9637583" cy="6219603"/>
          </a:xfrm>
          <a:prstGeom prst="rect">
            <a:avLst/>
          </a:prstGeom>
        </p:spPr>
      </p:pic>
    </p:spTree>
    <p:extLst>
      <p:ext uri="{BB962C8B-B14F-4D97-AF65-F5344CB8AC3E}">
        <p14:creationId xmlns:p14="http://schemas.microsoft.com/office/powerpoint/2010/main" val="33181447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30273C"/>
        </a:solidFill>
        <a:effectLst/>
      </p:bgPr>
    </p:bg>
    <p:spTree>
      <p:nvGrpSpPr>
        <p:cNvPr id="1" name="">
          <a:extLst>
            <a:ext uri="{FF2B5EF4-FFF2-40B4-BE49-F238E27FC236}">
              <a16:creationId xmlns:a16="http://schemas.microsoft.com/office/drawing/2014/main" id="{98701F4F-2C53-3195-3785-A1EAD22FA703}"/>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371E98C3-70D1-D172-4A1D-D236391245D0}"/>
              </a:ext>
            </a:extLst>
          </p:cNvPr>
          <p:cNvSpPr/>
          <p:nvPr/>
        </p:nvSpPr>
        <p:spPr>
          <a:xfrm>
            <a:off x="0" y="2259782"/>
            <a:ext cx="9144000" cy="0"/>
          </a:xfrm>
          <a:prstGeom prst="line">
            <a:avLst/>
          </a:prstGeom>
          <a:ln w="123825" cap="flat">
            <a:solidFill>
              <a:srgbClr val="FA908C"/>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a:extLst>
              <a:ext uri="{FF2B5EF4-FFF2-40B4-BE49-F238E27FC236}">
                <a16:creationId xmlns:a16="http://schemas.microsoft.com/office/drawing/2014/main" id="{2D80C3E9-8C64-6E4F-DB7A-E609EECAC643}"/>
              </a:ext>
            </a:extLst>
          </p:cNvPr>
          <p:cNvSpPr txBox="1"/>
          <p:nvPr/>
        </p:nvSpPr>
        <p:spPr>
          <a:xfrm>
            <a:off x="1028700" y="1193415"/>
            <a:ext cx="11087100" cy="495520"/>
          </a:xfrm>
          <a:prstGeom prst="rect">
            <a:avLst/>
          </a:prstGeom>
        </p:spPr>
        <p:txBody>
          <a:bodyPr wrap="square" lIns="0" tIns="0" rIns="0" bIns="0" rtlCol="0" anchor="t">
            <a:spAutoFit/>
          </a:bodyPr>
          <a:lstStyle/>
          <a:p>
            <a:pPr marL="0" marR="0" lvl="0" indent="0" algn="l" defTabSz="914400" rtl="0" eaLnBrk="1" fontAlgn="auto" latinLnBrk="0" hangingPunct="1">
              <a:lnSpc>
                <a:spcPts val="3719"/>
              </a:lnSpc>
              <a:spcBef>
                <a:spcPts val="0"/>
              </a:spcBef>
              <a:spcAft>
                <a:spcPts val="0"/>
              </a:spcAft>
              <a:buClrTx/>
              <a:buSzTx/>
              <a:buFontTx/>
              <a:buNone/>
              <a:tabLst/>
              <a:defRPr/>
            </a:pPr>
            <a:r>
              <a:rPr lang="en-US" sz="3999" b="1" dirty="0">
                <a:solidFill>
                  <a:srgbClr val="FFFFFF"/>
                </a:solidFill>
                <a:latin typeface="Akzidenz-Grotesk Heavy"/>
                <a:ea typeface="Akzidenz-Grotesk Heavy"/>
                <a:cs typeface="Akzidenz-Grotesk Heavy"/>
                <a:sym typeface="Akzidenz-Grotesk Heavy"/>
              </a:rPr>
              <a:t>NATIONALITY GROUPING – LDN/ENG</a:t>
            </a:r>
            <a:endParaRPr kumimoji="0" lang="en-US" sz="3999" b="1" i="0" u="none" strike="noStrike" kern="1200" cap="none" spc="0" normalizeH="0" baseline="0" noProof="0" dirty="0">
              <a:ln>
                <a:noFill/>
              </a:ln>
              <a:solidFill>
                <a:srgbClr val="FFFFFF"/>
              </a:solidFill>
              <a:effectLst/>
              <a:uLnTx/>
              <a:uFillTx/>
              <a:latin typeface="Akzidenz-Grotesk Heavy"/>
              <a:ea typeface="Akzidenz-Grotesk Heavy"/>
              <a:cs typeface="Akzidenz-Grotesk Heavy"/>
              <a:sym typeface="Akzidenz-Grotesk Heavy"/>
            </a:endParaRPr>
          </a:p>
        </p:txBody>
      </p:sp>
      <p:pic>
        <p:nvPicPr>
          <p:cNvPr id="4" name="Picture 3">
            <a:extLst>
              <a:ext uri="{FF2B5EF4-FFF2-40B4-BE49-F238E27FC236}">
                <a16:creationId xmlns:a16="http://schemas.microsoft.com/office/drawing/2014/main" id="{CA641A65-2C36-FA22-947B-4B573929BBF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73324" y="3619500"/>
            <a:ext cx="7997352" cy="5084410"/>
          </a:xfrm>
          <a:prstGeom prst="rect">
            <a:avLst/>
          </a:prstGeom>
          <a:noFill/>
        </p:spPr>
      </p:pic>
      <p:pic>
        <p:nvPicPr>
          <p:cNvPr id="10" name="Picture 9">
            <a:extLst>
              <a:ext uri="{FF2B5EF4-FFF2-40B4-BE49-F238E27FC236}">
                <a16:creationId xmlns:a16="http://schemas.microsoft.com/office/drawing/2014/main" id="{2DB56637-7494-2F78-8EBE-83ED46DC887D}"/>
              </a:ext>
            </a:extLst>
          </p:cNvPr>
          <p:cNvPicPr>
            <a:picLocks noChangeAspect="1"/>
          </p:cNvPicPr>
          <p:nvPr/>
        </p:nvPicPr>
        <p:blipFill>
          <a:blip r:embed="rId4"/>
          <a:stretch>
            <a:fillRect/>
          </a:stretch>
        </p:blipFill>
        <p:spPr>
          <a:xfrm>
            <a:off x="8839200" y="3238500"/>
            <a:ext cx="7813324" cy="6312842"/>
          </a:xfrm>
          <a:prstGeom prst="rect">
            <a:avLst/>
          </a:prstGeom>
        </p:spPr>
      </p:pic>
    </p:spTree>
    <p:extLst>
      <p:ext uri="{BB962C8B-B14F-4D97-AF65-F5344CB8AC3E}">
        <p14:creationId xmlns:p14="http://schemas.microsoft.com/office/powerpoint/2010/main" val="21695578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30273C"/>
        </a:solidFill>
        <a:effectLst/>
      </p:bgPr>
    </p:bg>
    <p:spTree>
      <p:nvGrpSpPr>
        <p:cNvPr id="1" name="">
          <a:extLst>
            <a:ext uri="{FF2B5EF4-FFF2-40B4-BE49-F238E27FC236}">
              <a16:creationId xmlns:a16="http://schemas.microsoft.com/office/drawing/2014/main" id="{B9B1232B-7A9D-7FFE-4940-56D8131A2FF2}"/>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63E6B374-9C2A-6331-2436-35C67E966CE0}"/>
              </a:ext>
            </a:extLst>
          </p:cNvPr>
          <p:cNvSpPr/>
          <p:nvPr/>
        </p:nvSpPr>
        <p:spPr>
          <a:xfrm>
            <a:off x="0" y="2259782"/>
            <a:ext cx="9144000" cy="0"/>
          </a:xfrm>
          <a:prstGeom prst="line">
            <a:avLst/>
          </a:prstGeom>
          <a:ln w="123825" cap="flat">
            <a:solidFill>
              <a:srgbClr val="FA908C"/>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a:extLst>
              <a:ext uri="{FF2B5EF4-FFF2-40B4-BE49-F238E27FC236}">
                <a16:creationId xmlns:a16="http://schemas.microsoft.com/office/drawing/2014/main" id="{82386FAB-A1DD-7171-3278-87ED8432921E}"/>
              </a:ext>
            </a:extLst>
          </p:cNvPr>
          <p:cNvSpPr txBox="1"/>
          <p:nvPr/>
        </p:nvSpPr>
        <p:spPr>
          <a:xfrm>
            <a:off x="1028700" y="1193415"/>
            <a:ext cx="11087100" cy="970009"/>
          </a:xfrm>
          <a:prstGeom prst="rect">
            <a:avLst/>
          </a:prstGeom>
        </p:spPr>
        <p:txBody>
          <a:bodyPr wrap="square" lIns="0" tIns="0" rIns="0" bIns="0" rtlCol="0" anchor="t">
            <a:spAutoFit/>
          </a:bodyPr>
          <a:lstStyle/>
          <a:p>
            <a:pPr marL="0" marR="0" lvl="0" indent="0" algn="l" defTabSz="914400" rtl="0" eaLnBrk="1" fontAlgn="auto" latinLnBrk="0" hangingPunct="1">
              <a:lnSpc>
                <a:spcPts val="3719"/>
              </a:lnSpc>
              <a:spcBef>
                <a:spcPts val="0"/>
              </a:spcBef>
              <a:spcAft>
                <a:spcPts val="0"/>
              </a:spcAft>
              <a:buClrTx/>
              <a:buSzTx/>
              <a:buFontTx/>
              <a:buNone/>
              <a:tabLst/>
              <a:defRPr/>
            </a:pPr>
            <a:r>
              <a:rPr kumimoji="0" lang="en-US" sz="3999" b="1" i="0" u="none" strike="noStrike" kern="1200" cap="none" spc="0" normalizeH="0" baseline="0" noProof="0" dirty="0">
                <a:ln>
                  <a:noFill/>
                </a:ln>
                <a:solidFill>
                  <a:srgbClr val="FFFFFF"/>
                </a:solidFill>
                <a:effectLst/>
                <a:uLnTx/>
                <a:uFillTx/>
                <a:latin typeface="Akzidenz-Grotesk Heavy"/>
                <a:ea typeface="Akzidenz-Grotesk Heavy"/>
                <a:cs typeface="Akzidenz-Grotesk Heavy"/>
                <a:sym typeface="Akzidenz-Grotesk Heavy"/>
              </a:rPr>
              <a:t>FACTORS CONTRIBUTING TO ROUGH SLEEPING</a:t>
            </a:r>
          </a:p>
        </p:txBody>
      </p:sp>
      <p:pic>
        <p:nvPicPr>
          <p:cNvPr id="6" name="Picture 5">
            <a:extLst>
              <a:ext uri="{FF2B5EF4-FFF2-40B4-BE49-F238E27FC236}">
                <a16:creationId xmlns:a16="http://schemas.microsoft.com/office/drawing/2014/main" id="{A8E47157-4AA1-4550-695C-F6A5FD93D016}"/>
              </a:ext>
            </a:extLst>
          </p:cNvPr>
          <p:cNvPicPr>
            <a:picLocks noChangeAspect="1"/>
          </p:cNvPicPr>
          <p:nvPr/>
        </p:nvPicPr>
        <p:blipFill>
          <a:blip r:embed="rId3"/>
          <a:stretch>
            <a:fillRect/>
          </a:stretch>
        </p:blipFill>
        <p:spPr>
          <a:xfrm>
            <a:off x="3810000" y="2552700"/>
            <a:ext cx="9372599" cy="7295294"/>
          </a:xfrm>
          <a:prstGeom prst="rect">
            <a:avLst/>
          </a:prstGeom>
        </p:spPr>
      </p:pic>
      <p:sp>
        <p:nvSpPr>
          <p:cNvPr id="3" name="Rectangle 2">
            <a:extLst>
              <a:ext uri="{FF2B5EF4-FFF2-40B4-BE49-F238E27FC236}">
                <a16:creationId xmlns:a16="http://schemas.microsoft.com/office/drawing/2014/main" id="{9167EA5E-BC81-14F9-904E-258D923FE744}"/>
              </a:ext>
            </a:extLst>
          </p:cNvPr>
          <p:cNvSpPr/>
          <p:nvPr/>
        </p:nvSpPr>
        <p:spPr>
          <a:xfrm>
            <a:off x="5486400" y="4991100"/>
            <a:ext cx="5562600" cy="533400"/>
          </a:xfrm>
          <a:prstGeom prst="rect">
            <a:avLst/>
          </a:prstGeom>
          <a:noFill/>
          <a:ln w="381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8A04ED27-E581-F2CF-45FF-E536A06963A4}"/>
              </a:ext>
            </a:extLst>
          </p:cNvPr>
          <p:cNvSpPr/>
          <p:nvPr/>
        </p:nvSpPr>
        <p:spPr>
          <a:xfrm>
            <a:off x="4038600" y="7696200"/>
            <a:ext cx="8077200" cy="533400"/>
          </a:xfrm>
          <a:prstGeom prst="rect">
            <a:avLst/>
          </a:prstGeom>
          <a:noFill/>
          <a:ln w="381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8934128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30273C"/>
        </a:solidFill>
        <a:effectLst/>
      </p:bgPr>
    </p:bg>
    <p:spTree>
      <p:nvGrpSpPr>
        <p:cNvPr id="1" name="">
          <a:extLst>
            <a:ext uri="{FF2B5EF4-FFF2-40B4-BE49-F238E27FC236}">
              <a16:creationId xmlns:a16="http://schemas.microsoft.com/office/drawing/2014/main" id="{F6BC1326-DB68-9DB8-2AC1-56FDAD1F5EA4}"/>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4D8E1841-0579-9F17-E7F9-8F04DAD49661}"/>
              </a:ext>
            </a:extLst>
          </p:cNvPr>
          <p:cNvSpPr/>
          <p:nvPr/>
        </p:nvSpPr>
        <p:spPr>
          <a:xfrm>
            <a:off x="0" y="2259782"/>
            <a:ext cx="9144000" cy="0"/>
          </a:xfrm>
          <a:prstGeom prst="line">
            <a:avLst/>
          </a:prstGeom>
          <a:ln w="123825" cap="flat">
            <a:solidFill>
              <a:srgbClr val="FA908C"/>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a:extLst>
              <a:ext uri="{FF2B5EF4-FFF2-40B4-BE49-F238E27FC236}">
                <a16:creationId xmlns:a16="http://schemas.microsoft.com/office/drawing/2014/main" id="{CA1CA10E-DBFF-59BF-DC74-1E918B927696}"/>
              </a:ext>
            </a:extLst>
          </p:cNvPr>
          <p:cNvSpPr txBox="1"/>
          <p:nvPr/>
        </p:nvSpPr>
        <p:spPr>
          <a:xfrm>
            <a:off x="1028700" y="1193415"/>
            <a:ext cx="11087100" cy="970009"/>
          </a:xfrm>
          <a:prstGeom prst="rect">
            <a:avLst/>
          </a:prstGeom>
        </p:spPr>
        <p:txBody>
          <a:bodyPr wrap="square" lIns="0" tIns="0" rIns="0" bIns="0" rtlCol="0" anchor="t">
            <a:spAutoFit/>
          </a:bodyPr>
          <a:lstStyle/>
          <a:p>
            <a:pPr marL="0" marR="0" lvl="0" indent="0" algn="l" defTabSz="914400" rtl="0" eaLnBrk="1" fontAlgn="auto" latinLnBrk="0" hangingPunct="1">
              <a:lnSpc>
                <a:spcPts val="3719"/>
              </a:lnSpc>
              <a:spcBef>
                <a:spcPts val="0"/>
              </a:spcBef>
              <a:spcAft>
                <a:spcPts val="0"/>
              </a:spcAft>
              <a:buClrTx/>
              <a:buSzTx/>
              <a:buFontTx/>
              <a:buNone/>
              <a:tabLst/>
              <a:defRPr/>
            </a:pPr>
            <a:r>
              <a:rPr kumimoji="0" lang="en-US" sz="3999" b="1" i="0" u="none" strike="noStrike" kern="1200" cap="none" spc="0" normalizeH="0" baseline="0" noProof="0" dirty="0">
                <a:ln>
                  <a:noFill/>
                </a:ln>
                <a:solidFill>
                  <a:srgbClr val="FFFFFF"/>
                </a:solidFill>
                <a:effectLst/>
                <a:uLnTx/>
                <a:uFillTx/>
                <a:latin typeface="Akzidenz-Grotesk Heavy"/>
                <a:ea typeface="Akzidenz-Grotesk Heavy"/>
                <a:cs typeface="Akzidenz-Grotesk Heavy"/>
                <a:sym typeface="Akzidenz-Grotesk Heavy"/>
              </a:rPr>
              <a:t>FACTORS CONTRIBUTING TO ROUGH SLEEPING – LDN/ENG</a:t>
            </a:r>
          </a:p>
        </p:txBody>
      </p:sp>
      <p:pic>
        <p:nvPicPr>
          <p:cNvPr id="4" name="Picture 3">
            <a:extLst>
              <a:ext uri="{FF2B5EF4-FFF2-40B4-BE49-F238E27FC236}">
                <a16:creationId xmlns:a16="http://schemas.microsoft.com/office/drawing/2014/main" id="{6874DD03-CD71-9E3A-9EFB-0055165A784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59464" y="2706806"/>
            <a:ext cx="9144000" cy="6963507"/>
          </a:xfrm>
          <a:prstGeom prst="rect">
            <a:avLst/>
          </a:prstGeom>
          <a:noFill/>
        </p:spPr>
      </p:pic>
      <p:pic>
        <p:nvPicPr>
          <p:cNvPr id="12" name="Picture 11">
            <a:extLst>
              <a:ext uri="{FF2B5EF4-FFF2-40B4-BE49-F238E27FC236}">
                <a16:creationId xmlns:a16="http://schemas.microsoft.com/office/drawing/2014/main" id="{FCC15E8B-55D8-5F26-BA42-5D931F488B6D}"/>
              </a:ext>
            </a:extLst>
          </p:cNvPr>
          <p:cNvPicPr>
            <a:picLocks noChangeAspect="1"/>
          </p:cNvPicPr>
          <p:nvPr/>
        </p:nvPicPr>
        <p:blipFill>
          <a:blip r:embed="rId4"/>
          <a:stretch>
            <a:fillRect/>
          </a:stretch>
        </p:blipFill>
        <p:spPr>
          <a:xfrm>
            <a:off x="9448800" y="2705100"/>
            <a:ext cx="8022536" cy="7164114"/>
          </a:xfrm>
          <a:prstGeom prst="rect">
            <a:avLst/>
          </a:prstGeom>
        </p:spPr>
      </p:pic>
      <p:sp>
        <p:nvSpPr>
          <p:cNvPr id="6" name="Rectangle 5">
            <a:extLst>
              <a:ext uri="{FF2B5EF4-FFF2-40B4-BE49-F238E27FC236}">
                <a16:creationId xmlns:a16="http://schemas.microsoft.com/office/drawing/2014/main" id="{F25377BC-88ED-807D-0835-9CE37847D4A3}"/>
              </a:ext>
            </a:extLst>
          </p:cNvPr>
          <p:cNvSpPr/>
          <p:nvPr/>
        </p:nvSpPr>
        <p:spPr>
          <a:xfrm>
            <a:off x="9677400" y="7658100"/>
            <a:ext cx="6169852" cy="457200"/>
          </a:xfrm>
          <a:prstGeom prst="rect">
            <a:avLst/>
          </a:prstGeom>
          <a:noFill/>
          <a:ln w="381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9143B3E4-F520-3411-4F04-FE24B5239D91}"/>
              </a:ext>
            </a:extLst>
          </p:cNvPr>
          <p:cNvSpPr/>
          <p:nvPr/>
        </p:nvSpPr>
        <p:spPr>
          <a:xfrm>
            <a:off x="1752600" y="5143500"/>
            <a:ext cx="6169852" cy="457200"/>
          </a:xfrm>
          <a:prstGeom prst="rect">
            <a:avLst/>
          </a:prstGeom>
          <a:noFill/>
          <a:ln w="381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72E62223-F304-8B46-3011-83A7C9E618AC}"/>
              </a:ext>
            </a:extLst>
          </p:cNvPr>
          <p:cNvSpPr/>
          <p:nvPr/>
        </p:nvSpPr>
        <p:spPr>
          <a:xfrm>
            <a:off x="10839661" y="5067300"/>
            <a:ext cx="4400339" cy="457200"/>
          </a:xfrm>
          <a:prstGeom prst="rect">
            <a:avLst/>
          </a:prstGeom>
          <a:noFill/>
          <a:ln w="381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2256471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30273C"/>
        </a:solidFill>
        <a:effectLst/>
      </p:bgPr>
    </p:bg>
    <p:spTree>
      <p:nvGrpSpPr>
        <p:cNvPr id="1" name="">
          <a:extLst>
            <a:ext uri="{FF2B5EF4-FFF2-40B4-BE49-F238E27FC236}">
              <a16:creationId xmlns:a16="http://schemas.microsoft.com/office/drawing/2014/main" id="{E9E3A5F0-2EF5-96EE-AD9E-C6113B483878}"/>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EE203449-A37B-C255-EF69-7E644C726110}"/>
              </a:ext>
            </a:extLst>
          </p:cNvPr>
          <p:cNvSpPr/>
          <p:nvPr/>
        </p:nvSpPr>
        <p:spPr>
          <a:xfrm>
            <a:off x="0" y="2259782"/>
            <a:ext cx="9144000" cy="0"/>
          </a:xfrm>
          <a:prstGeom prst="line">
            <a:avLst/>
          </a:prstGeom>
          <a:ln w="123825" cap="flat">
            <a:solidFill>
              <a:srgbClr val="FA908C"/>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a:extLst>
              <a:ext uri="{FF2B5EF4-FFF2-40B4-BE49-F238E27FC236}">
                <a16:creationId xmlns:a16="http://schemas.microsoft.com/office/drawing/2014/main" id="{338D80F5-C059-54CF-B378-FD90CBB9BEA6}"/>
              </a:ext>
            </a:extLst>
          </p:cNvPr>
          <p:cNvSpPr txBox="1"/>
          <p:nvPr/>
        </p:nvSpPr>
        <p:spPr>
          <a:xfrm>
            <a:off x="1028700" y="1193415"/>
            <a:ext cx="11087100" cy="495520"/>
          </a:xfrm>
          <a:prstGeom prst="rect">
            <a:avLst/>
          </a:prstGeom>
        </p:spPr>
        <p:txBody>
          <a:bodyPr wrap="square" lIns="0" tIns="0" rIns="0" bIns="0" rtlCol="0" anchor="t">
            <a:spAutoFit/>
          </a:bodyPr>
          <a:lstStyle/>
          <a:p>
            <a:pPr marL="0" marR="0" lvl="0" indent="0" algn="l" defTabSz="914400" rtl="0" eaLnBrk="1" fontAlgn="auto" latinLnBrk="0" hangingPunct="1">
              <a:lnSpc>
                <a:spcPts val="3719"/>
              </a:lnSpc>
              <a:spcBef>
                <a:spcPts val="0"/>
              </a:spcBef>
              <a:spcAft>
                <a:spcPts val="0"/>
              </a:spcAft>
              <a:buClrTx/>
              <a:buSzTx/>
              <a:buFontTx/>
              <a:buNone/>
              <a:tabLst/>
              <a:defRPr/>
            </a:pPr>
            <a:r>
              <a:rPr kumimoji="0" lang="en-US" sz="3999" b="1" i="0" u="none" strike="noStrike" kern="1200" cap="none" spc="0" normalizeH="0" baseline="0" noProof="0" dirty="0">
                <a:ln>
                  <a:noFill/>
                </a:ln>
                <a:solidFill>
                  <a:srgbClr val="FFFFFF"/>
                </a:solidFill>
                <a:effectLst/>
                <a:uLnTx/>
                <a:uFillTx/>
                <a:latin typeface="Akzidenz-Grotesk Heavy"/>
                <a:ea typeface="Akzidenz-Grotesk Heavy"/>
                <a:cs typeface="Akzidenz-Grotesk Heavy"/>
                <a:sym typeface="Akzidenz-Grotesk Heavy"/>
              </a:rPr>
              <a:t>REFERRALS INTO SHELTERS</a:t>
            </a:r>
          </a:p>
        </p:txBody>
      </p:sp>
      <p:pic>
        <p:nvPicPr>
          <p:cNvPr id="6" name="Picture 5">
            <a:extLst>
              <a:ext uri="{FF2B5EF4-FFF2-40B4-BE49-F238E27FC236}">
                <a16:creationId xmlns:a16="http://schemas.microsoft.com/office/drawing/2014/main" id="{5AEDA454-F211-8DA9-F25F-96C625F33641}"/>
              </a:ext>
            </a:extLst>
          </p:cNvPr>
          <p:cNvPicPr>
            <a:picLocks noChangeAspect="1"/>
          </p:cNvPicPr>
          <p:nvPr/>
        </p:nvPicPr>
        <p:blipFill>
          <a:blip r:embed="rId3"/>
          <a:stretch>
            <a:fillRect/>
          </a:stretch>
        </p:blipFill>
        <p:spPr>
          <a:xfrm>
            <a:off x="3657600" y="2755939"/>
            <a:ext cx="10287000" cy="6337646"/>
          </a:xfrm>
          <a:prstGeom prst="rect">
            <a:avLst/>
          </a:prstGeom>
        </p:spPr>
      </p:pic>
    </p:spTree>
    <p:extLst>
      <p:ext uri="{BB962C8B-B14F-4D97-AF65-F5344CB8AC3E}">
        <p14:creationId xmlns:p14="http://schemas.microsoft.com/office/powerpoint/2010/main" val="29162913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30273C"/>
        </a:solidFill>
        <a:effectLst/>
      </p:bgPr>
    </p:bg>
    <p:spTree>
      <p:nvGrpSpPr>
        <p:cNvPr id="1" name="">
          <a:extLst>
            <a:ext uri="{FF2B5EF4-FFF2-40B4-BE49-F238E27FC236}">
              <a16:creationId xmlns:a16="http://schemas.microsoft.com/office/drawing/2014/main" id="{5C704DB7-B6EE-6A9C-3BFD-7EFB377F46B3}"/>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C04093DE-A47E-C8A8-7FF1-EA7E712DD6E9}"/>
              </a:ext>
            </a:extLst>
          </p:cNvPr>
          <p:cNvSpPr/>
          <p:nvPr/>
        </p:nvSpPr>
        <p:spPr>
          <a:xfrm>
            <a:off x="0" y="2259782"/>
            <a:ext cx="9144000" cy="0"/>
          </a:xfrm>
          <a:prstGeom prst="line">
            <a:avLst/>
          </a:prstGeom>
          <a:ln w="123825" cap="flat">
            <a:solidFill>
              <a:srgbClr val="FA908C"/>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a:extLst>
              <a:ext uri="{FF2B5EF4-FFF2-40B4-BE49-F238E27FC236}">
                <a16:creationId xmlns:a16="http://schemas.microsoft.com/office/drawing/2014/main" id="{AD84561E-2A1D-F5E9-4E81-868F5484782B}"/>
              </a:ext>
            </a:extLst>
          </p:cNvPr>
          <p:cNvSpPr txBox="1"/>
          <p:nvPr/>
        </p:nvSpPr>
        <p:spPr>
          <a:xfrm>
            <a:off x="1028700" y="1193415"/>
            <a:ext cx="11087100" cy="495520"/>
          </a:xfrm>
          <a:prstGeom prst="rect">
            <a:avLst/>
          </a:prstGeom>
        </p:spPr>
        <p:txBody>
          <a:bodyPr wrap="square" lIns="0" tIns="0" rIns="0" bIns="0" rtlCol="0" anchor="t">
            <a:spAutoFit/>
          </a:bodyPr>
          <a:lstStyle/>
          <a:p>
            <a:pPr marL="0" marR="0" lvl="0" indent="0" algn="l" defTabSz="914400" rtl="0" eaLnBrk="1" fontAlgn="auto" latinLnBrk="0" hangingPunct="1">
              <a:lnSpc>
                <a:spcPts val="3719"/>
              </a:lnSpc>
              <a:spcBef>
                <a:spcPts val="0"/>
              </a:spcBef>
              <a:spcAft>
                <a:spcPts val="0"/>
              </a:spcAft>
              <a:buClrTx/>
              <a:buSzTx/>
              <a:buFontTx/>
              <a:buNone/>
              <a:tabLst/>
              <a:defRPr/>
            </a:pPr>
            <a:r>
              <a:rPr kumimoji="0" lang="en-US" sz="3999" b="1" i="0" u="none" strike="noStrike" kern="1200" cap="none" spc="0" normalizeH="0" baseline="0" noProof="0" dirty="0">
                <a:ln>
                  <a:noFill/>
                </a:ln>
                <a:solidFill>
                  <a:srgbClr val="FFFFFF"/>
                </a:solidFill>
                <a:effectLst/>
                <a:uLnTx/>
                <a:uFillTx/>
                <a:latin typeface="Akzidenz-Grotesk Heavy"/>
                <a:ea typeface="Akzidenz-Grotesk Heavy"/>
                <a:cs typeface="Akzidenz-Grotesk Heavy"/>
                <a:sym typeface="Akzidenz-Grotesk Heavy"/>
              </a:rPr>
              <a:t>REFERRALS INTO SHELTERS – LDN/ENG</a:t>
            </a:r>
          </a:p>
        </p:txBody>
      </p:sp>
      <p:pic>
        <p:nvPicPr>
          <p:cNvPr id="4" name="Picture 3">
            <a:extLst>
              <a:ext uri="{FF2B5EF4-FFF2-40B4-BE49-F238E27FC236}">
                <a16:creationId xmlns:a16="http://schemas.microsoft.com/office/drawing/2014/main" id="{7CC13F79-F969-130A-855C-EDDB1983D0A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3400" y="3045068"/>
            <a:ext cx="9067798" cy="6060832"/>
          </a:xfrm>
          <a:prstGeom prst="rect">
            <a:avLst/>
          </a:prstGeom>
          <a:noFill/>
        </p:spPr>
      </p:pic>
      <p:pic>
        <p:nvPicPr>
          <p:cNvPr id="8" name="Picture 7">
            <a:extLst>
              <a:ext uri="{FF2B5EF4-FFF2-40B4-BE49-F238E27FC236}">
                <a16:creationId xmlns:a16="http://schemas.microsoft.com/office/drawing/2014/main" id="{355AA122-4028-2D63-1DA7-80C02D193D43}"/>
              </a:ext>
            </a:extLst>
          </p:cNvPr>
          <p:cNvPicPr>
            <a:picLocks noChangeAspect="1"/>
          </p:cNvPicPr>
          <p:nvPr/>
        </p:nvPicPr>
        <p:blipFill>
          <a:blip r:embed="rId4"/>
          <a:stretch>
            <a:fillRect/>
          </a:stretch>
        </p:blipFill>
        <p:spPr>
          <a:xfrm>
            <a:off x="10114128" y="2996149"/>
            <a:ext cx="7498268" cy="6262638"/>
          </a:xfrm>
          <a:prstGeom prst="rect">
            <a:avLst/>
          </a:prstGeom>
        </p:spPr>
      </p:pic>
    </p:spTree>
    <p:extLst>
      <p:ext uri="{BB962C8B-B14F-4D97-AF65-F5344CB8AC3E}">
        <p14:creationId xmlns:p14="http://schemas.microsoft.com/office/powerpoint/2010/main" val="25427464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30273C"/>
        </a:solidFill>
        <a:effectLst/>
      </p:bgPr>
    </p:bg>
    <p:spTree>
      <p:nvGrpSpPr>
        <p:cNvPr id="1" name="">
          <a:extLst>
            <a:ext uri="{FF2B5EF4-FFF2-40B4-BE49-F238E27FC236}">
              <a16:creationId xmlns:a16="http://schemas.microsoft.com/office/drawing/2014/main" id="{3C23CCC4-7D13-A863-1C23-A2A992594EA3}"/>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56619E6B-97E8-44EC-A4CD-AC0390E09C5E}"/>
              </a:ext>
            </a:extLst>
          </p:cNvPr>
          <p:cNvSpPr/>
          <p:nvPr/>
        </p:nvSpPr>
        <p:spPr>
          <a:xfrm>
            <a:off x="0" y="2259782"/>
            <a:ext cx="9144000" cy="0"/>
          </a:xfrm>
          <a:prstGeom prst="line">
            <a:avLst/>
          </a:prstGeom>
          <a:ln w="123825" cap="flat">
            <a:solidFill>
              <a:srgbClr val="FA908C"/>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a:extLst>
              <a:ext uri="{FF2B5EF4-FFF2-40B4-BE49-F238E27FC236}">
                <a16:creationId xmlns:a16="http://schemas.microsoft.com/office/drawing/2014/main" id="{69F5FE26-485E-B43E-8BF3-04EEEE540C38}"/>
              </a:ext>
            </a:extLst>
          </p:cNvPr>
          <p:cNvSpPr txBox="1"/>
          <p:nvPr/>
        </p:nvSpPr>
        <p:spPr>
          <a:xfrm>
            <a:off x="1028700" y="1193415"/>
            <a:ext cx="11087100" cy="495520"/>
          </a:xfrm>
          <a:prstGeom prst="rect">
            <a:avLst/>
          </a:prstGeom>
        </p:spPr>
        <p:txBody>
          <a:bodyPr wrap="square" lIns="0" tIns="0" rIns="0" bIns="0" rtlCol="0" anchor="t">
            <a:spAutoFit/>
          </a:bodyPr>
          <a:lstStyle/>
          <a:p>
            <a:pPr marL="0" marR="0" lvl="0" indent="0" algn="l" defTabSz="914400" rtl="0" eaLnBrk="1" fontAlgn="auto" latinLnBrk="0" hangingPunct="1">
              <a:lnSpc>
                <a:spcPts val="3719"/>
              </a:lnSpc>
              <a:spcBef>
                <a:spcPts val="0"/>
              </a:spcBef>
              <a:spcAft>
                <a:spcPts val="0"/>
              </a:spcAft>
              <a:buClrTx/>
              <a:buSzTx/>
              <a:buFontTx/>
              <a:buNone/>
              <a:tabLst/>
              <a:defRPr/>
            </a:pPr>
            <a:r>
              <a:rPr lang="en-US" sz="3999" b="1" dirty="0">
                <a:solidFill>
                  <a:srgbClr val="FFFFFF"/>
                </a:solidFill>
                <a:latin typeface="Akzidenz-Grotesk Heavy"/>
                <a:ea typeface="Akzidenz-Grotesk Heavy"/>
                <a:cs typeface="Akzidenz-Grotesk Heavy"/>
                <a:sym typeface="Akzidenz-Grotesk Heavy"/>
              </a:rPr>
              <a:t>RETURNING GUESTS</a:t>
            </a:r>
            <a:endParaRPr kumimoji="0" lang="en-US" sz="3999" b="1" i="0" u="none" strike="noStrike" kern="1200" cap="none" spc="0" normalizeH="0" baseline="0" noProof="0" dirty="0">
              <a:ln>
                <a:noFill/>
              </a:ln>
              <a:solidFill>
                <a:srgbClr val="FFFFFF"/>
              </a:solidFill>
              <a:effectLst/>
              <a:uLnTx/>
              <a:uFillTx/>
              <a:latin typeface="Akzidenz-Grotesk Heavy"/>
              <a:ea typeface="Akzidenz-Grotesk Heavy"/>
              <a:cs typeface="Akzidenz-Grotesk Heavy"/>
              <a:sym typeface="Akzidenz-Grotesk Heavy"/>
            </a:endParaRPr>
          </a:p>
        </p:txBody>
      </p:sp>
      <p:pic>
        <p:nvPicPr>
          <p:cNvPr id="4" name="Picture 3">
            <a:extLst>
              <a:ext uri="{FF2B5EF4-FFF2-40B4-BE49-F238E27FC236}">
                <a16:creationId xmlns:a16="http://schemas.microsoft.com/office/drawing/2014/main" id="{742C57DA-C555-DE34-7261-0AA1321C31A0}"/>
              </a:ext>
            </a:extLst>
          </p:cNvPr>
          <p:cNvPicPr>
            <a:picLocks noChangeAspect="1"/>
          </p:cNvPicPr>
          <p:nvPr/>
        </p:nvPicPr>
        <p:blipFill>
          <a:blip r:embed="rId3"/>
          <a:stretch>
            <a:fillRect/>
          </a:stretch>
        </p:blipFill>
        <p:spPr>
          <a:xfrm>
            <a:off x="2438400" y="2705100"/>
            <a:ext cx="12362016" cy="6795693"/>
          </a:xfrm>
          <a:prstGeom prst="rect">
            <a:avLst/>
          </a:prstGeom>
        </p:spPr>
      </p:pic>
    </p:spTree>
    <p:extLst>
      <p:ext uri="{BB962C8B-B14F-4D97-AF65-F5344CB8AC3E}">
        <p14:creationId xmlns:p14="http://schemas.microsoft.com/office/powerpoint/2010/main" val="16786260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30273C"/>
        </a:solidFill>
        <a:effectLst/>
      </p:bgPr>
    </p:bg>
    <p:spTree>
      <p:nvGrpSpPr>
        <p:cNvPr id="1" name="">
          <a:extLst>
            <a:ext uri="{FF2B5EF4-FFF2-40B4-BE49-F238E27FC236}">
              <a16:creationId xmlns:a16="http://schemas.microsoft.com/office/drawing/2014/main" id="{E57F2662-5CF3-112B-0A73-AB50B96E0283}"/>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967E19DA-0056-BB9E-4B51-C7EA96700519}"/>
              </a:ext>
            </a:extLst>
          </p:cNvPr>
          <p:cNvSpPr/>
          <p:nvPr/>
        </p:nvSpPr>
        <p:spPr>
          <a:xfrm>
            <a:off x="0" y="2259782"/>
            <a:ext cx="9144000" cy="0"/>
          </a:xfrm>
          <a:prstGeom prst="line">
            <a:avLst/>
          </a:prstGeom>
          <a:ln w="123825" cap="flat">
            <a:solidFill>
              <a:srgbClr val="FA908C"/>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a:extLst>
              <a:ext uri="{FF2B5EF4-FFF2-40B4-BE49-F238E27FC236}">
                <a16:creationId xmlns:a16="http://schemas.microsoft.com/office/drawing/2014/main" id="{41FA5B48-34D4-FB83-E4BB-630BB1F73F63}"/>
              </a:ext>
            </a:extLst>
          </p:cNvPr>
          <p:cNvSpPr txBox="1"/>
          <p:nvPr/>
        </p:nvSpPr>
        <p:spPr>
          <a:xfrm>
            <a:off x="1028700" y="1193415"/>
            <a:ext cx="11087100" cy="495520"/>
          </a:xfrm>
          <a:prstGeom prst="rect">
            <a:avLst/>
          </a:prstGeom>
        </p:spPr>
        <p:txBody>
          <a:bodyPr wrap="square" lIns="0" tIns="0" rIns="0" bIns="0" rtlCol="0" anchor="t">
            <a:spAutoFit/>
          </a:bodyPr>
          <a:lstStyle/>
          <a:p>
            <a:pPr marL="0" marR="0" lvl="0" indent="0" algn="l" defTabSz="914400" rtl="0" eaLnBrk="1" fontAlgn="auto" latinLnBrk="0" hangingPunct="1">
              <a:lnSpc>
                <a:spcPts val="3719"/>
              </a:lnSpc>
              <a:spcBef>
                <a:spcPts val="0"/>
              </a:spcBef>
              <a:spcAft>
                <a:spcPts val="0"/>
              </a:spcAft>
              <a:buClrTx/>
              <a:buSzTx/>
              <a:buFontTx/>
              <a:buNone/>
              <a:tabLst/>
              <a:defRPr/>
            </a:pPr>
            <a:r>
              <a:rPr lang="en-US" sz="3999" b="1" dirty="0">
                <a:solidFill>
                  <a:srgbClr val="FFFFFF"/>
                </a:solidFill>
                <a:latin typeface="Akzidenz-Grotesk Heavy"/>
                <a:ea typeface="Akzidenz-Grotesk Heavy"/>
                <a:cs typeface="Akzidenz-Grotesk Heavy"/>
                <a:sym typeface="Akzidenz-Grotesk Heavy"/>
              </a:rPr>
              <a:t>RETURNING GUESTS – LDN/ENG</a:t>
            </a:r>
            <a:endParaRPr kumimoji="0" lang="en-US" sz="3999" b="1" i="0" u="none" strike="noStrike" kern="1200" cap="none" spc="0" normalizeH="0" baseline="0" noProof="0" dirty="0">
              <a:ln>
                <a:noFill/>
              </a:ln>
              <a:solidFill>
                <a:srgbClr val="FFFFFF"/>
              </a:solidFill>
              <a:effectLst/>
              <a:uLnTx/>
              <a:uFillTx/>
              <a:latin typeface="Akzidenz-Grotesk Heavy"/>
              <a:ea typeface="Akzidenz-Grotesk Heavy"/>
              <a:cs typeface="Akzidenz-Grotesk Heavy"/>
              <a:sym typeface="Akzidenz-Grotesk Heavy"/>
            </a:endParaRPr>
          </a:p>
        </p:txBody>
      </p:sp>
      <p:grpSp>
        <p:nvGrpSpPr>
          <p:cNvPr id="3" name="Group 2">
            <a:extLst>
              <a:ext uri="{FF2B5EF4-FFF2-40B4-BE49-F238E27FC236}">
                <a16:creationId xmlns:a16="http://schemas.microsoft.com/office/drawing/2014/main" id="{3E97F351-8E38-CF69-D4A9-3EDB7E01C37C}"/>
              </a:ext>
            </a:extLst>
          </p:cNvPr>
          <p:cNvGrpSpPr/>
          <p:nvPr/>
        </p:nvGrpSpPr>
        <p:grpSpPr>
          <a:xfrm>
            <a:off x="304800" y="3695700"/>
            <a:ext cx="9205983" cy="4572000"/>
            <a:chOff x="6173152" y="3668078"/>
            <a:chExt cx="5941695" cy="2950845"/>
          </a:xfrm>
        </p:grpSpPr>
        <p:pic>
          <p:nvPicPr>
            <p:cNvPr id="6" name="Picture 5">
              <a:extLst>
                <a:ext uri="{FF2B5EF4-FFF2-40B4-BE49-F238E27FC236}">
                  <a16:creationId xmlns:a16="http://schemas.microsoft.com/office/drawing/2014/main" id="{947FF0D5-F9A8-0C61-7800-90B90C9560D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084117" y="3668078"/>
              <a:ext cx="2030730" cy="2950845"/>
            </a:xfrm>
            <a:prstGeom prst="rect">
              <a:avLst/>
            </a:prstGeom>
            <a:noFill/>
          </p:spPr>
        </p:pic>
        <p:pic>
          <p:nvPicPr>
            <p:cNvPr id="7" name="Picture 6">
              <a:extLst>
                <a:ext uri="{FF2B5EF4-FFF2-40B4-BE49-F238E27FC236}">
                  <a16:creationId xmlns:a16="http://schemas.microsoft.com/office/drawing/2014/main" id="{4EF884CC-EAE1-7E95-48FA-0A75780AC4E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982267" y="3694748"/>
              <a:ext cx="2010410" cy="2924175"/>
            </a:xfrm>
            <a:prstGeom prst="rect">
              <a:avLst/>
            </a:prstGeom>
            <a:noFill/>
          </p:spPr>
        </p:pic>
        <p:pic>
          <p:nvPicPr>
            <p:cNvPr id="8" name="Picture 7">
              <a:extLst>
                <a:ext uri="{FF2B5EF4-FFF2-40B4-BE49-F238E27FC236}">
                  <a16:creationId xmlns:a16="http://schemas.microsoft.com/office/drawing/2014/main" id="{A2149A55-0C89-5E85-AD82-4BD89376F4C4}"/>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173152" y="4137343"/>
              <a:ext cx="1990725" cy="2481580"/>
            </a:xfrm>
            <a:prstGeom prst="rect">
              <a:avLst/>
            </a:prstGeom>
            <a:noFill/>
          </p:spPr>
        </p:pic>
      </p:grpSp>
      <p:pic>
        <p:nvPicPr>
          <p:cNvPr id="10" name="Picture 9">
            <a:extLst>
              <a:ext uri="{FF2B5EF4-FFF2-40B4-BE49-F238E27FC236}">
                <a16:creationId xmlns:a16="http://schemas.microsoft.com/office/drawing/2014/main" id="{5CFF6C1C-DF84-9CB4-4DF8-09AF6DFA0AE6}"/>
              </a:ext>
            </a:extLst>
          </p:cNvPr>
          <p:cNvPicPr>
            <a:picLocks noChangeAspect="1"/>
          </p:cNvPicPr>
          <p:nvPr/>
        </p:nvPicPr>
        <p:blipFill>
          <a:blip r:embed="rId6"/>
          <a:stretch>
            <a:fillRect/>
          </a:stretch>
        </p:blipFill>
        <p:spPr>
          <a:xfrm>
            <a:off x="9835208" y="3390900"/>
            <a:ext cx="7858188" cy="5181600"/>
          </a:xfrm>
          <a:prstGeom prst="rect">
            <a:avLst/>
          </a:prstGeom>
        </p:spPr>
      </p:pic>
    </p:spTree>
    <p:extLst>
      <p:ext uri="{BB962C8B-B14F-4D97-AF65-F5344CB8AC3E}">
        <p14:creationId xmlns:p14="http://schemas.microsoft.com/office/powerpoint/2010/main" val="23318965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30273C"/>
        </a:solidFill>
        <a:effectLst/>
      </p:bgPr>
    </p:bg>
    <p:spTree>
      <p:nvGrpSpPr>
        <p:cNvPr id="1" name="">
          <a:extLst>
            <a:ext uri="{FF2B5EF4-FFF2-40B4-BE49-F238E27FC236}">
              <a16:creationId xmlns:a16="http://schemas.microsoft.com/office/drawing/2014/main" id="{2A4FFF6E-4F9E-B898-6B9B-502CEC99700D}"/>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4AEADB59-5D80-1226-B024-EFFDF3D82864}"/>
              </a:ext>
            </a:extLst>
          </p:cNvPr>
          <p:cNvSpPr/>
          <p:nvPr/>
        </p:nvSpPr>
        <p:spPr>
          <a:xfrm>
            <a:off x="0" y="2259782"/>
            <a:ext cx="9144000" cy="0"/>
          </a:xfrm>
          <a:prstGeom prst="line">
            <a:avLst/>
          </a:prstGeom>
          <a:ln w="123825" cap="flat">
            <a:solidFill>
              <a:srgbClr val="FA908C"/>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a:extLst>
              <a:ext uri="{FF2B5EF4-FFF2-40B4-BE49-F238E27FC236}">
                <a16:creationId xmlns:a16="http://schemas.microsoft.com/office/drawing/2014/main" id="{EB4A5DCA-E6C3-ACC5-B23C-324822541AF6}"/>
              </a:ext>
            </a:extLst>
          </p:cNvPr>
          <p:cNvSpPr txBox="1"/>
          <p:nvPr/>
        </p:nvSpPr>
        <p:spPr>
          <a:xfrm>
            <a:off x="1028700" y="1193415"/>
            <a:ext cx="11087100" cy="495520"/>
          </a:xfrm>
          <a:prstGeom prst="rect">
            <a:avLst/>
          </a:prstGeom>
        </p:spPr>
        <p:txBody>
          <a:bodyPr wrap="square" lIns="0" tIns="0" rIns="0" bIns="0" rtlCol="0" anchor="t">
            <a:spAutoFit/>
          </a:bodyPr>
          <a:lstStyle/>
          <a:p>
            <a:pPr marL="0" marR="0" lvl="0" indent="0" algn="l" defTabSz="914400" rtl="0" eaLnBrk="1" fontAlgn="auto" latinLnBrk="0" hangingPunct="1">
              <a:lnSpc>
                <a:spcPts val="3719"/>
              </a:lnSpc>
              <a:spcBef>
                <a:spcPts val="0"/>
              </a:spcBef>
              <a:spcAft>
                <a:spcPts val="0"/>
              </a:spcAft>
              <a:buClrTx/>
              <a:buSzTx/>
              <a:buFontTx/>
              <a:buNone/>
              <a:tabLst/>
              <a:defRPr/>
            </a:pPr>
            <a:r>
              <a:rPr lang="en-US" sz="3999" b="1" dirty="0">
                <a:solidFill>
                  <a:srgbClr val="FFFFFF"/>
                </a:solidFill>
                <a:latin typeface="Akzidenz-Grotesk Heavy"/>
                <a:ea typeface="Akzidenz-Grotesk Heavy"/>
                <a:cs typeface="Akzidenz-Grotesk Heavy"/>
                <a:sym typeface="Akzidenz-Grotesk Heavy"/>
              </a:rPr>
              <a:t>LENGTH OF STAY</a:t>
            </a:r>
            <a:endParaRPr kumimoji="0" lang="en-US" sz="3999" b="1" i="0" u="none" strike="noStrike" kern="1200" cap="none" spc="0" normalizeH="0" baseline="0" noProof="0" dirty="0">
              <a:ln>
                <a:noFill/>
              </a:ln>
              <a:solidFill>
                <a:srgbClr val="FFFFFF"/>
              </a:solidFill>
              <a:effectLst/>
              <a:uLnTx/>
              <a:uFillTx/>
              <a:latin typeface="Akzidenz-Grotesk Heavy"/>
              <a:ea typeface="Akzidenz-Grotesk Heavy"/>
              <a:cs typeface="Akzidenz-Grotesk Heavy"/>
              <a:sym typeface="Akzidenz-Grotesk Heavy"/>
            </a:endParaRPr>
          </a:p>
        </p:txBody>
      </p:sp>
      <p:pic>
        <p:nvPicPr>
          <p:cNvPr id="6" name="Picture 5">
            <a:extLst>
              <a:ext uri="{FF2B5EF4-FFF2-40B4-BE49-F238E27FC236}">
                <a16:creationId xmlns:a16="http://schemas.microsoft.com/office/drawing/2014/main" id="{6FA6D216-0503-DDB9-980A-52A0BB783020}"/>
              </a:ext>
            </a:extLst>
          </p:cNvPr>
          <p:cNvPicPr>
            <a:picLocks noChangeAspect="1"/>
          </p:cNvPicPr>
          <p:nvPr/>
        </p:nvPicPr>
        <p:blipFill>
          <a:blip r:embed="rId3"/>
          <a:stretch>
            <a:fillRect/>
          </a:stretch>
        </p:blipFill>
        <p:spPr>
          <a:xfrm>
            <a:off x="3962400" y="2552700"/>
            <a:ext cx="9905999" cy="7475302"/>
          </a:xfrm>
          <a:prstGeom prst="rect">
            <a:avLst/>
          </a:prstGeom>
        </p:spPr>
      </p:pic>
    </p:spTree>
    <p:extLst>
      <p:ext uri="{BB962C8B-B14F-4D97-AF65-F5344CB8AC3E}">
        <p14:creationId xmlns:p14="http://schemas.microsoft.com/office/powerpoint/2010/main" val="19465415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30273C"/>
        </a:solidFill>
        <a:effectLst/>
      </p:bgPr>
    </p:bg>
    <p:spTree>
      <p:nvGrpSpPr>
        <p:cNvPr id="1" name="">
          <a:extLst>
            <a:ext uri="{FF2B5EF4-FFF2-40B4-BE49-F238E27FC236}">
              <a16:creationId xmlns:a16="http://schemas.microsoft.com/office/drawing/2014/main" id="{091EA4DB-5E79-6D4D-CABC-AF077636D7A6}"/>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13E7B90D-B2DE-FF50-10B4-4E527BFC625C}"/>
              </a:ext>
            </a:extLst>
          </p:cNvPr>
          <p:cNvSpPr/>
          <p:nvPr/>
        </p:nvSpPr>
        <p:spPr>
          <a:xfrm>
            <a:off x="0" y="2259782"/>
            <a:ext cx="9144000" cy="0"/>
          </a:xfrm>
          <a:prstGeom prst="line">
            <a:avLst/>
          </a:prstGeom>
          <a:ln w="123825" cap="flat">
            <a:solidFill>
              <a:srgbClr val="FA908C"/>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a:extLst>
              <a:ext uri="{FF2B5EF4-FFF2-40B4-BE49-F238E27FC236}">
                <a16:creationId xmlns:a16="http://schemas.microsoft.com/office/drawing/2014/main" id="{0F94EA91-AE1B-958A-624F-B8B45424B68A}"/>
              </a:ext>
            </a:extLst>
          </p:cNvPr>
          <p:cNvSpPr txBox="1"/>
          <p:nvPr/>
        </p:nvSpPr>
        <p:spPr>
          <a:xfrm>
            <a:off x="1028700" y="1193415"/>
            <a:ext cx="11087100" cy="495520"/>
          </a:xfrm>
          <a:prstGeom prst="rect">
            <a:avLst/>
          </a:prstGeom>
        </p:spPr>
        <p:txBody>
          <a:bodyPr wrap="square" lIns="0" tIns="0" rIns="0" bIns="0" rtlCol="0" anchor="t">
            <a:spAutoFit/>
          </a:bodyPr>
          <a:lstStyle/>
          <a:p>
            <a:pPr marL="0" marR="0" lvl="0" indent="0" algn="l" defTabSz="914400" rtl="0" eaLnBrk="1" fontAlgn="auto" latinLnBrk="0" hangingPunct="1">
              <a:lnSpc>
                <a:spcPts val="3719"/>
              </a:lnSpc>
              <a:spcBef>
                <a:spcPts val="0"/>
              </a:spcBef>
              <a:spcAft>
                <a:spcPts val="0"/>
              </a:spcAft>
              <a:buClrTx/>
              <a:buSzTx/>
              <a:buFontTx/>
              <a:buNone/>
              <a:tabLst/>
              <a:defRPr/>
            </a:pPr>
            <a:r>
              <a:rPr lang="en-US" sz="3999" b="1" dirty="0">
                <a:solidFill>
                  <a:srgbClr val="FFFFFF"/>
                </a:solidFill>
                <a:latin typeface="Akzidenz-Grotesk Heavy"/>
                <a:ea typeface="Akzidenz-Grotesk Heavy"/>
                <a:cs typeface="Akzidenz-Grotesk Heavy"/>
                <a:sym typeface="Akzidenz-Grotesk Heavy"/>
              </a:rPr>
              <a:t>LENGTH OF STAY – LDN/ENG</a:t>
            </a:r>
            <a:endParaRPr kumimoji="0" lang="en-US" sz="3999" b="1" i="0" u="none" strike="noStrike" kern="1200" cap="none" spc="0" normalizeH="0" baseline="0" noProof="0" dirty="0">
              <a:ln>
                <a:noFill/>
              </a:ln>
              <a:solidFill>
                <a:srgbClr val="FFFFFF"/>
              </a:solidFill>
              <a:effectLst/>
              <a:uLnTx/>
              <a:uFillTx/>
              <a:latin typeface="Akzidenz-Grotesk Heavy"/>
              <a:ea typeface="Akzidenz-Grotesk Heavy"/>
              <a:cs typeface="Akzidenz-Grotesk Heavy"/>
              <a:sym typeface="Akzidenz-Grotesk Heavy"/>
            </a:endParaRPr>
          </a:p>
        </p:txBody>
      </p:sp>
      <p:pic>
        <p:nvPicPr>
          <p:cNvPr id="4" name="Picture 3">
            <a:extLst>
              <a:ext uri="{FF2B5EF4-FFF2-40B4-BE49-F238E27FC236}">
                <a16:creationId xmlns:a16="http://schemas.microsoft.com/office/drawing/2014/main" id="{E14AC8BD-D188-22F4-D725-E5575681DD5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 y="2628900"/>
            <a:ext cx="9144000" cy="6825517"/>
          </a:xfrm>
          <a:prstGeom prst="rect">
            <a:avLst/>
          </a:prstGeom>
          <a:noFill/>
        </p:spPr>
      </p:pic>
      <p:pic>
        <p:nvPicPr>
          <p:cNvPr id="8" name="Picture 7">
            <a:extLst>
              <a:ext uri="{FF2B5EF4-FFF2-40B4-BE49-F238E27FC236}">
                <a16:creationId xmlns:a16="http://schemas.microsoft.com/office/drawing/2014/main" id="{BB8C30E1-B1D1-1B1E-64BB-D9B0DDF9A0BE}"/>
              </a:ext>
            </a:extLst>
          </p:cNvPr>
          <p:cNvPicPr>
            <a:picLocks noChangeAspect="1"/>
          </p:cNvPicPr>
          <p:nvPr/>
        </p:nvPicPr>
        <p:blipFill>
          <a:blip r:embed="rId4"/>
          <a:stretch>
            <a:fillRect/>
          </a:stretch>
        </p:blipFill>
        <p:spPr>
          <a:xfrm>
            <a:off x="9129215" y="3212258"/>
            <a:ext cx="8657823" cy="5883033"/>
          </a:xfrm>
          <a:prstGeom prst="rect">
            <a:avLst/>
          </a:prstGeom>
        </p:spPr>
      </p:pic>
    </p:spTree>
    <p:extLst>
      <p:ext uri="{BB962C8B-B14F-4D97-AF65-F5344CB8AC3E}">
        <p14:creationId xmlns:p14="http://schemas.microsoft.com/office/powerpoint/2010/main" val="26797241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30273C"/>
        </a:solidFill>
        <a:effectLst/>
      </p:bgPr>
    </p:bg>
    <p:spTree>
      <p:nvGrpSpPr>
        <p:cNvPr id="1" name="">
          <a:extLst>
            <a:ext uri="{FF2B5EF4-FFF2-40B4-BE49-F238E27FC236}">
              <a16:creationId xmlns:a16="http://schemas.microsoft.com/office/drawing/2014/main" id="{25C6D330-0C6A-175F-10A9-C86339AAF657}"/>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5C3DAC1E-29B8-973A-61D5-555E4CF62E44}"/>
              </a:ext>
            </a:extLst>
          </p:cNvPr>
          <p:cNvSpPr/>
          <p:nvPr/>
        </p:nvSpPr>
        <p:spPr>
          <a:xfrm>
            <a:off x="0" y="2259782"/>
            <a:ext cx="9144000" cy="0"/>
          </a:xfrm>
          <a:prstGeom prst="line">
            <a:avLst/>
          </a:prstGeom>
          <a:ln w="123825" cap="flat">
            <a:solidFill>
              <a:srgbClr val="FA908C"/>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a:extLst>
              <a:ext uri="{FF2B5EF4-FFF2-40B4-BE49-F238E27FC236}">
                <a16:creationId xmlns:a16="http://schemas.microsoft.com/office/drawing/2014/main" id="{2DBF624B-B8C3-61E5-B137-DD62261DBF7E}"/>
              </a:ext>
            </a:extLst>
          </p:cNvPr>
          <p:cNvSpPr txBox="1"/>
          <p:nvPr/>
        </p:nvSpPr>
        <p:spPr>
          <a:xfrm>
            <a:off x="1028700" y="1193415"/>
            <a:ext cx="11087100" cy="495520"/>
          </a:xfrm>
          <a:prstGeom prst="rect">
            <a:avLst/>
          </a:prstGeom>
        </p:spPr>
        <p:txBody>
          <a:bodyPr wrap="square" lIns="0" tIns="0" rIns="0" bIns="0" rtlCol="0" anchor="t">
            <a:spAutoFit/>
          </a:bodyPr>
          <a:lstStyle/>
          <a:p>
            <a:pPr marL="0" marR="0" lvl="0" indent="0" algn="l" defTabSz="914400" rtl="0" eaLnBrk="1" fontAlgn="auto" latinLnBrk="0" hangingPunct="1">
              <a:lnSpc>
                <a:spcPts val="3719"/>
              </a:lnSpc>
              <a:spcBef>
                <a:spcPts val="0"/>
              </a:spcBef>
              <a:spcAft>
                <a:spcPts val="0"/>
              </a:spcAft>
              <a:buClrTx/>
              <a:buSzTx/>
              <a:buFontTx/>
              <a:buNone/>
              <a:tabLst/>
              <a:defRPr/>
            </a:pPr>
            <a:r>
              <a:rPr kumimoji="0" lang="en-US" sz="3999" b="1" i="0" u="none" strike="noStrike" kern="1200" cap="none" spc="0" normalizeH="0" baseline="0" noProof="0" dirty="0">
                <a:ln>
                  <a:noFill/>
                </a:ln>
                <a:solidFill>
                  <a:srgbClr val="FFFFFF"/>
                </a:solidFill>
                <a:effectLst/>
                <a:uLnTx/>
                <a:uFillTx/>
                <a:latin typeface="Akzidenz-Grotesk Heavy"/>
                <a:ea typeface="Akzidenz-Grotesk Heavy"/>
                <a:cs typeface="Akzidenz-Grotesk Heavy"/>
                <a:sym typeface="Akzidenz-Grotesk Heavy"/>
              </a:rPr>
              <a:t>SUPPORT NEEDS</a:t>
            </a:r>
          </a:p>
        </p:txBody>
      </p:sp>
      <p:pic>
        <p:nvPicPr>
          <p:cNvPr id="8" name="Picture 7">
            <a:extLst>
              <a:ext uri="{FF2B5EF4-FFF2-40B4-BE49-F238E27FC236}">
                <a16:creationId xmlns:a16="http://schemas.microsoft.com/office/drawing/2014/main" id="{591C64CE-A665-3FE9-2207-A91934C77ABE}"/>
              </a:ext>
            </a:extLst>
          </p:cNvPr>
          <p:cNvPicPr>
            <a:picLocks noChangeAspect="1"/>
          </p:cNvPicPr>
          <p:nvPr/>
        </p:nvPicPr>
        <p:blipFill>
          <a:blip r:embed="rId3"/>
          <a:stretch>
            <a:fillRect/>
          </a:stretch>
        </p:blipFill>
        <p:spPr>
          <a:xfrm>
            <a:off x="1028700" y="3238500"/>
            <a:ext cx="7470097" cy="6239580"/>
          </a:xfrm>
          <a:prstGeom prst="rect">
            <a:avLst/>
          </a:prstGeom>
        </p:spPr>
      </p:pic>
      <p:pic>
        <p:nvPicPr>
          <p:cNvPr id="10" name="Picture 9">
            <a:extLst>
              <a:ext uri="{FF2B5EF4-FFF2-40B4-BE49-F238E27FC236}">
                <a16:creationId xmlns:a16="http://schemas.microsoft.com/office/drawing/2014/main" id="{DB03DF2B-26C1-8235-0BE7-8D0467BFA7A6}"/>
              </a:ext>
            </a:extLst>
          </p:cNvPr>
          <p:cNvPicPr>
            <a:picLocks noChangeAspect="1"/>
          </p:cNvPicPr>
          <p:nvPr/>
        </p:nvPicPr>
        <p:blipFill>
          <a:blip r:embed="rId4"/>
          <a:stretch>
            <a:fillRect/>
          </a:stretch>
        </p:blipFill>
        <p:spPr>
          <a:xfrm>
            <a:off x="8225971" y="3238501"/>
            <a:ext cx="9033329" cy="4953000"/>
          </a:xfrm>
          <a:prstGeom prst="rect">
            <a:avLst/>
          </a:prstGeom>
        </p:spPr>
      </p:pic>
    </p:spTree>
    <p:extLst>
      <p:ext uri="{BB962C8B-B14F-4D97-AF65-F5344CB8AC3E}">
        <p14:creationId xmlns:p14="http://schemas.microsoft.com/office/powerpoint/2010/main" val="10129601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30273C"/>
        </a:solidFill>
        <a:effectLst/>
      </p:bgPr>
    </p:bg>
    <p:spTree>
      <p:nvGrpSpPr>
        <p:cNvPr id="1" name="">
          <a:extLst>
            <a:ext uri="{FF2B5EF4-FFF2-40B4-BE49-F238E27FC236}">
              <a16:creationId xmlns:a16="http://schemas.microsoft.com/office/drawing/2014/main" id="{B24C3695-2FBD-5403-52D7-74BE83DE2D74}"/>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AD2FADFB-515B-660B-3145-C1B7010E8909}"/>
              </a:ext>
            </a:extLst>
          </p:cNvPr>
          <p:cNvSpPr/>
          <p:nvPr/>
        </p:nvSpPr>
        <p:spPr>
          <a:xfrm>
            <a:off x="0" y="2259782"/>
            <a:ext cx="9144000" cy="0"/>
          </a:xfrm>
          <a:prstGeom prst="line">
            <a:avLst/>
          </a:prstGeom>
          <a:ln w="123825" cap="flat">
            <a:solidFill>
              <a:srgbClr val="FA908C"/>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a:extLst>
              <a:ext uri="{FF2B5EF4-FFF2-40B4-BE49-F238E27FC236}">
                <a16:creationId xmlns:a16="http://schemas.microsoft.com/office/drawing/2014/main" id="{C22EF7F7-C530-B055-7A79-047B2BCF5B65}"/>
              </a:ext>
            </a:extLst>
          </p:cNvPr>
          <p:cNvSpPr txBox="1"/>
          <p:nvPr/>
        </p:nvSpPr>
        <p:spPr>
          <a:xfrm>
            <a:off x="1028700" y="1193415"/>
            <a:ext cx="11087100" cy="495520"/>
          </a:xfrm>
          <a:prstGeom prst="rect">
            <a:avLst/>
          </a:prstGeom>
        </p:spPr>
        <p:txBody>
          <a:bodyPr wrap="square" lIns="0" tIns="0" rIns="0" bIns="0" rtlCol="0" anchor="t">
            <a:spAutoFit/>
          </a:bodyPr>
          <a:lstStyle/>
          <a:p>
            <a:pPr marL="0" marR="0" lvl="0" indent="0" algn="l" defTabSz="914400" rtl="0" eaLnBrk="1" fontAlgn="auto" latinLnBrk="0" hangingPunct="1">
              <a:lnSpc>
                <a:spcPts val="3719"/>
              </a:lnSpc>
              <a:spcBef>
                <a:spcPts val="0"/>
              </a:spcBef>
              <a:spcAft>
                <a:spcPts val="0"/>
              </a:spcAft>
              <a:buClrTx/>
              <a:buSzTx/>
              <a:buFontTx/>
              <a:buNone/>
              <a:tabLst/>
              <a:defRPr/>
            </a:pPr>
            <a:r>
              <a:rPr kumimoji="0" lang="en-US" sz="3999" b="1" i="0" u="none" strike="noStrike" kern="1200" cap="none" spc="0" normalizeH="0" baseline="0" noProof="0" dirty="0">
                <a:ln>
                  <a:noFill/>
                </a:ln>
                <a:solidFill>
                  <a:srgbClr val="FFFFFF"/>
                </a:solidFill>
                <a:effectLst/>
                <a:uLnTx/>
                <a:uFillTx/>
                <a:latin typeface="Akzidenz-Grotesk Heavy"/>
                <a:ea typeface="Akzidenz-Grotesk Heavy"/>
                <a:cs typeface="Akzidenz-Grotesk Heavy"/>
                <a:sym typeface="Akzidenz-Grotesk Heavy"/>
              </a:rPr>
              <a:t>SUPPORT NEEDS – LDN/ENG</a:t>
            </a:r>
          </a:p>
        </p:txBody>
      </p:sp>
      <p:pic>
        <p:nvPicPr>
          <p:cNvPr id="4" name="Picture 3">
            <a:extLst>
              <a:ext uri="{FF2B5EF4-FFF2-40B4-BE49-F238E27FC236}">
                <a16:creationId xmlns:a16="http://schemas.microsoft.com/office/drawing/2014/main" id="{E1E5986C-4437-48E4-72E0-2A25AD1A99B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71599" y="2996343"/>
            <a:ext cx="7481697" cy="6505562"/>
          </a:xfrm>
          <a:prstGeom prst="rect">
            <a:avLst/>
          </a:prstGeom>
          <a:noFill/>
        </p:spPr>
      </p:pic>
      <p:pic>
        <p:nvPicPr>
          <p:cNvPr id="13" name="Picture 12">
            <a:extLst>
              <a:ext uri="{FF2B5EF4-FFF2-40B4-BE49-F238E27FC236}">
                <a16:creationId xmlns:a16="http://schemas.microsoft.com/office/drawing/2014/main" id="{9769DCCB-937B-373C-17E9-A113269D0DBC}"/>
              </a:ext>
            </a:extLst>
          </p:cNvPr>
          <p:cNvPicPr>
            <a:picLocks noChangeAspect="1"/>
          </p:cNvPicPr>
          <p:nvPr/>
        </p:nvPicPr>
        <p:blipFill>
          <a:blip r:embed="rId4"/>
          <a:stretch>
            <a:fillRect/>
          </a:stretch>
        </p:blipFill>
        <p:spPr>
          <a:xfrm>
            <a:off x="9144000" y="2976531"/>
            <a:ext cx="6920232" cy="6096667"/>
          </a:xfrm>
          <a:prstGeom prst="rect">
            <a:avLst/>
          </a:prstGeom>
        </p:spPr>
      </p:pic>
    </p:spTree>
    <p:extLst>
      <p:ext uri="{BB962C8B-B14F-4D97-AF65-F5344CB8AC3E}">
        <p14:creationId xmlns:p14="http://schemas.microsoft.com/office/powerpoint/2010/main" val="8913596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30273C"/>
        </a:solidFill>
        <a:effectLst/>
      </p:bgPr>
    </p:bg>
    <p:spTree>
      <p:nvGrpSpPr>
        <p:cNvPr id="1" name="">
          <a:extLst>
            <a:ext uri="{FF2B5EF4-FFF2-40B4-BE49-F238E27FC236}">
              <a16:creationId xmlns:a16="http://schemas.microsoft.com/office/drawing/2014/main" id="{7C858CC6-AACF-2346-9B54-A608DEC182C8}"/>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661733F9-7D98-ED48-E1B3-39FF9F928B1D}"/>
              </a:ext>
            </a:extLst>
          </p:cNvPr>
          <p:cNvSpPr/>
          <p:nvPr/>
        </p:nvSpPr>
        <p:spPr>
          <a:xfrm>
            <a:off x="0" y="2259782"/>
            <a:ext cx="9144000" cy="0"/>
          </a:xfrm>
          <a:prstGeom prst="line">
            <a:avLst/>
          </a:prstGeom>
          <a:ln w="123825" cap="flat">
            <a:solidFill>
              <a:srgbClr val="FA908C"/>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a:extLst>
              <a:ext uri="{FF2B5EF4-FFF2-40B4-BE49-F238E27FC236}">
                <a16:creationId xmlns:a16="http://schemas.microsoft.com/office/drawing/2014/main" id="{0302E2C5-95E9-78B2-BCAC-FF059548B036}"/>
              </a:ext>
            </a:extLst>
          </p:cNvPr>
          <p:cNvSpPr txBox="1"/>
          <p:nvPr/>
        </p:nvSpPr>
        <p:spPr>
          <a:xfrm>
            <a:off x="1028700" y="1193415"/>
            <a:ext cx="11087100" cy="970009"/>
          </a:xfrm>
          <a:prstGeom prst="rect">
            <a:avLst/>
          </a:prstGeom>
        </p:spPr>
        <p:txBody>
          <a:bodyPr wrap="square" lIns="0" tIns="0" rIns="0" bIns="0" rtlCol="0" anchor="t">
            <a:spAutoFit/>
          </a:bodyPr>
          <a:lstStyle/>
          <a:p>
            <a:pPr marL="0" marR="0" lvl="0" indent="0" algn="l" defTabSz="914400" rtl="0" eaLnBrk="1" fontAlgn="auto" latinLnBrk="0" hangingPunct="1">
              <a:lnSpc>
                <a:spcPts val="3719"/>
              </a:lnSpc>
              <a:spcBef>
                <a:spcPts val="0"/>
              </a:spcBef>
              <a:spcAft>
                <a:spcPts val="0"/>
              </a:spcAft>
              <a:buClrTx/>
              <a:buSzTx/>
              <a:buFontTx/>
              <a:buNone/>
              <a:tabLst/>
              <a:defRPr/>
            </a:pPr>
            <a:r>
              <a:rPr kumimoji="0" lang="en-US" sz="3999" b="1" i="0" u="none" strike="noStrike" kern="1200" cap="none" spc="0" normalizeH="0" baseline="0" noProof="0" dirty="0">
                <a:ln>
                  <a:noFill/>
                </a:ln>
                <a:solidFill>
                  <a:srgbClr val="FFFFFF"/>
                </a:solidFill>
                <a:effectLst/>
                <a:uLnTx/>
                <a:uFillTx/>
                <a:latin typeface="Akzidenz-Grotesk Heavy"/>
                <a:ea typeface="Akzidenz-Grotesk Heavy"/>
                <a:cs typeface="Akzidenz-Grotesk Heavy"/>
                <a:sym typeface="Akzidenz-Grotesk Heavy"/>
              </a:rPr>
              <a:t>SUPPORT NEEDS COMBINATION – LDN/ENG</a:t>
            </a:r>
          </a:p>
        </p:txBody>
      </p:sp>
      <p:pic>
        <p:nvPicPr>
          <p:cNvPr id="6" name="Picture 5">
            <a:extLst>
              <a:ext uri="{FF2B5EF4-FFF2-40B4-BE49-F238E27FC236}">
                <a16:creationId xmlns:a16="http://schemas.microsoft.com/office/drawing/2014/main" id="{61F5FA0B-4263-D7FC-9E3D-F9662D882707}"/>
              </a:ext>
            </a:extLst>
          </p:cNvPr>
          <p:cNvPicPr>
            <a:picLocks noChangeAspect="1"/>
          </p:cNvPicPr>
          <p:nvPr/>
        </p:nvPicPr>
        <p:blipFill rotWithShape="1">
          <a:blip r:embed="rId3">
            <a:extLst>
              <a:ext uri="{28A0092B-C50C-407E-A947-70E740481C1C}">
                <a14:useLocalDpi xmlns:a14="http://schemas.microsoft.com/office/drawing/2010/main" val="0"/>
              </a:ext>
            </a:extLst>
          </a:blip>
          <a:srcRect l="5486" r="10166"/>
          <a:stretch>
            <a:fillRect/>
          </a:stretch>
        </p:blipFill>
        <p:spPr bwMode="auto">
          <a:xfrm>
            <a:off x="609600" y="3467100"/>
            <a:ext cx="8267747" cy="5283631"/>
          </a:xfrm>
          <a:prstGeom prst="rect">
            <a:avLst/>
          </a:prstGeom>
          <a:noFill/>
          <a:ln>
            <a:noFill/>
          </a:ln>
          <a:extLst>
            <a:ext uri="{53640926-AAD7-44D8-BBD7-CCE9431645EC}">
              <a14:shadowObscured xmlns:a14="http://schemas.microsoft.com/office/drawing/2010/main"/>
            </a:ext>
          </a:extLst>
        </p:spPr>
      </p:pic>
      <p:pic>
        <p:nvPicPr>
          <p:cNvPr id="8" name="Picture 7">
            <a:extLst>
              <a:ext uri="{FF2B5EF4-FFF2-40B4-BE49-F238E27FC236}">
                <a16:creationId xmlns:a16="http://schemas.microsoft.com/office/drawing/2014/main" id="{06277DA6-DA18-B294-50B1-070C317D09DF}"/>
              </a:ext>
            </a:extLst>
          </p:cNvPr>
          <p:cNvPicPr>
            <a:picLocks noChangeAspect="1"/>
          </p:cNvPicPr>
          <p:nvPr/>
        </p:nvPicPr>
        <p:blipFill>
          <a:blip r:embed="rId4"/>
          <a:stretch>
            <a:fillRect/>
          </a:stretch>
        </p:blipFill>
        <p:spPr>
          <a:xfrm>
            <a:off x="8846640" y="3616320"/>
            <a:ext cx="8430971" cy="5514251"/>
          </a:xfrm>
          <a:prstGeom prst="rect">
            <a:avLst/>
          </a:prstGeom>
        </p:spPr>
      </p:pic>
    </p:spTree>
    <p:extLst>
      <p:ext uri="{BB962C8B-B14F-4D97-AF65-F5344CB8AC3E}">
        <p14:creationId xmlns:p14="http://schemas.microsoft.com/office/powerpoint/2010/main" val="2540378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30273C"/>
        </a:solidFill>
        <a:effectLst/>
      </p:bgPr>
    </p:bg>
    <p:spTree>
      <p:nvGrpSpPr>
        <p:cNvPr id="1" name="">
          <a:extLst>
            <a:ext uri="{FF2B5EF4-FFF2-40B4-BE49-F238E27FC236}">
              <a16:creationId xmlns:a16="http://schemas.microsoft.com/office/drawing/2014/main" id="{50F6AED1-A27B-9686-7B5D-3EF542B1BEB6}"/>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64E79F95-ABD3-5C92-9142-9C1FB6681BDB}"/>
              </a:ext>
            </a:extLst>
          </p:cNvPr>
          <p:cNvSpPr/>
          <p:nvPr/>
        </p:nvSpPr>
        <p:spPr>
          <a:xfrm>
            <a:off x="0" y="2259782"/>
            <a:ext cx="9144000" cy="0"/>
          </a:xfrm>
          <a:prstGeom prst="line">
            <a:avLst/>
          </a:prstGeom>
          <a:ln w="123825" cap="flat">
            <a:solidFill>
              <a:srgbClr val="FA908C"/>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a:extLst>
              <a:ext uri="{FF2B5EF4-FFF2-40B4-BE49-F238E27FC236}">
                <a16:creationId xmlns:a16="http://schemas.microsoft.com/office/drawing/2014/main" id="{F64C6BAF-E4DF-7130-A45A-FF1529011D77}"/>
              </a:ext>
            </a:extLst>
          </p:cNvPr>
          <p:cNvSpPr txBox="1"/>
          <p:nvPr/>
        </p:nvSpPr>
        <p:spPr>
          <a:xfrm>
            <a:off x="1028700" y="1193415"/>
            <a:ext cx="11087100" cy="495520"/>
          </a:xfrm>
          <a:prstGeom prst="rect">
            <a:avLst/>
          </a:prstGeom>
        </p:spPr>
        <p:txBody>
          <a:bodyPr wrap="square" lIns="0" tIns="0" rIns="0" bIns="0" rtlCol="0" anchor="t">
            <a:spAutoFit/>
          </a:bodyPr>
          <a:lstStyle/>
          <a:p>
            <a:pPr marL="0" marR="0" lvl="0" indent="0" algn="l" defTabSz="914400" rtl="0" eaLnBrk="1" fontAlgn="auto" latinLnBrk="0" hangingPunct="1">
              <a:lnSpc>
                <a:spcPts val="3719"/>
              </a:lnSpc>
              <a:spcBef>
                <a:spcPts val="0"/>
              </a:spcBef>
              <a:spcAft>
                <a:spcPts val="0"/>
              </a:spcAft>
              <a:buClrTx/>
              <a:buSzTx/>
              <a:buFontTx/>
              <a:buNone/>
              <a:tabLst/>
              <a:defRPr/>
            </a:pPr>
            <a:r>
              <a:rPr lang="en-US" sz="3999" b="1" dirty="0">
                <a:solidFill>
                  <a:srgbClr val="FFFFFF"/>
                </a:solidFill>
                <a:latin typeface="Akzidenz-Grotesk Heavy"/>
                <a:ea typeface="Akzidenz-Grotesk Heavy"/>
                <a:cs typeface="Akzidenz-Grotesk Heavy"/>
                <a:sym typeface="Akzidenz-Grotesk Heavy"/>
              </a:rPr>
              <a:t>OVERALL MOVE-ON</a:t>
            </a:r>
            <a:endParaRPr kumimoji="0" lang="en-US" sz="3999" b="1" i="0" u="none" strike="noStrike" kern="1200" cap="none" spc="0" normalizeH="0" baseline="0" noProof="0" dirty="0">
              <a:ln>
                <a:noFill/>
              </a:ln>
              <a:solidFill>
                <a:srgbClr val="FFFFFF"/>
              </a:solidFill>
              <a:effectLst/>
              <a:uLnTx/>
              <a:uFillTx/>
              <a:latin typeface="Akzidenz-Grotesk Heavy"/>
              <a:ea typeface="Akzidenz-Grotesk Heavy"/>
              <a:cs typeface="Akzidenz-Grotesk Heavy"/>
              <a:sym typeface="Akzidenz-Grotesk Heavy"/>
            </a:endParaRPr>
          </a:p>
        </p:txBody>
      </p:sp>
      <p:pic>
        <p:nvPicPr>
          <p:cNvPr id="9" name="Picture 8">
            <a:extLst>
              <a:ext uri="{FF2B5EF4-FFF2-40B4-BE49-F238E27FC236}">
                <a16:creationId xmlns:a16="http://schemas.microsoft.com/office/drawing/2014/main" id="{4D9FF33B-0B99-27BA-441D-47B3D2BBC800}"/>
              </a:ext>
            </a:extLst>
          </p:cNvPr>
          <p:cNvPicPr>
            <a:picLocks noChangeAspect="1"/>
          </p:cNvPicPr>
          <p:nvPr/>
        </p:nvPicPr>
        <p:blipFill>
          <a:blip r:embed="rId3"/>
          <a:stretch>
            <a:fillRect/>
          </a:stretch>
        </p:blipFill>
        <p:spPr>
          <a:xfrm>
            <a:off x="1295400" y="2851670"/>
            <a:ext cx="5047628" cy="7138923"/>
          </a:xfrm>
          <a:prstGeom prst="rect">
            <a:avLst/>
          </a:prstGeom>
        </p:spPr>
      </p:pic>
      <p:pic>
        <p:nvPicPr>
          <p:cNvPr id="15" name="Picture 14">
            <a:extLst>
              <a:ext uri="{FF2B5EF4-FFF2-40B4-BE49-F238E27FC236}">
                <a16:creationId xmlns:a16="http://schemas.microsoft.com/office/drawing/2014/main" id="{CD9D01DB-9E84-84E0-A963-EA55F64EAD8D}"/>
              </a:ext>
            </a:extLst>
          </p:cNvPr>
          <p:cNvPicPr>
            <a:picLocks noChangeAspect="1"/>
          </p:cNvPicPr>
          <p:nvPr/>
        </p:nvPicPr>
        <p:blipFill>
          <a:blip r:embed="rId4"/>
          <a:stretch>
            <a:fillRect/>
          </a:stretch>
        </p:blipFill>
        <p:spPr>
          <a:xfrm>
            <a:off x="7086600" y="2472787"/>
            <a:ext cx="8991600" cy="4047433"/>
          </a:xfrm>
          <a:prstGeom prst="rect">
            <a:avLst/>
          </a:prstGeom>
        </p:spPr>
      </p:pic>
      <p:pic>
        <p:nvPicPr>
          <p:cNvPr id="17" name="Picture 16">
            <a:extLst>
              <a:ext uri="{FF2B5EF4-FFF2-40B4-BE49-F238E27FC236}">
                <a16:creationId xmlns:a16="http://schemas.microsoft.com/office/drawing/2014/main" id="{ABF2020F-B413-42AF-86DE-01F578B350C7}"/>
              </a:ext>
            </a:extLst>
          </p:cNvPr>
          <p:cNvPicPr>
            <a:picLocks noChangeAspect="1"/>
          </p:cNvPicPr>
          <p:nvPr/>
        </p:nvPicPr>
        <p:blipFill>
          <a:blip r:embed="rId5"/>
          <a:stretch>
            <a:fillRect/>
          </a:stretch>
        </p:blipFill>
        <p:spPr>
          <a:xfrm>
            <a:off x="7086600" y="6188589"/>
            <a:ext cx="8686800" cy="3831711"/>
          </a:xfrm>
          <a:prstGeom prst="rect">
            <a:avLst/>
          </a:prstGeom>
        </p:spPr>
      </p:pic>
    </p:spTree>
    <p:extLst>
      <p:ext uri="{BB962C8B-B14F-4D97-AF65-F5344CB8AC3E}">
        <p14:creationId xmlns:p14="http://schemas.microsoft.com/office/powerpoint/2010/main" val="7158072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30273C"/>
        </a:solidFill>
        <a:effectLst/>
      </p:bgPr>
    </p:bg>
    <p:spTree>
      <p:nvGrpSpPr>
        <p:cNvPr id="1" name="">
          <a:extLst>
            <a:ext uri="{FF2B5EF4-FFF2-40B4-BE49-F238E27FC236}">
              <a16:creationId xmlns:a16="http://schemas.microsoft.com/office/drawing/2014/main" id="{2261858E-CF7B-8B5E-FDEE-3B1F6F043BCC}"/>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C1D53FDB-445D-5183-A09A-21265D566FE7}"/>
              </a:ext>
            </a:extLst>
          </p:cNvPr>
          <p:cNvSpPr/>
          <p:nvPr/>
        </p:nvSpPr>
        <p:spPr>
          <a:xfrm>
            <a:off x="0" y="2259782"/>
            <a:ext cx="9144000" cy="0"/>
          </a:xfrm>
          <a:prstGeom prst="line">
            <a:avLst/>
          </a:prstGeom>
          <a:ln w="123825" cap="flat">
            <a:solidFill>
              <a:srgbClr val="FA908C"/>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a:extLst>
              <a:ext uri="{FF2B5EF4-FFF2-40B4-BE49-F238E27FC236}">
                <a16:creationId xmlns:a16="http://schemas.microsoft.com/office/drawing/2014/main" id="{632C18B0-9850-7E2B-5D5C-3A23CF260125}"/>
              </a:ext>
            </a:extLst>
          </p:cNvPr>
          <p:cNvSpPr txBox="1"/>
          <p:nvPr/>
        </p:nvSpPr>
        <p:spPr>
          <a:xfrm>
            <a:off x="1028700" y="1193415"/>
            <a:ext cx="11087100" cy="495520"/>
          </a:xfrm>
          <a:prstGeom prst="rect">
            <a:avLst/>
          </a:prstGeom>
        </p:spPr>
        <p:txBody>
          <a:bodyPr wrap="square" lIns="0" tIns="0" rIns="0" bIns="0" rtlCol="0" anchor="t">
            <a:spAutoFit/>
          </a:bodyPr>
          <a:lstStyle/>
          <a:p>
            <a:pPr marL="0" marR="0" lvl="0" indent="0" algn="l" defTabSz="914400" rtl="0" eaLnBrk="1" fontAlgn="auto" latinLnBrk="0" hangingPunct="1">
              <a:lnSpc>
                <a:spcPts val="3719"/>
              </a:lnSpc>
              <a:spcBef>
                <a:spcPts val="0"/>
              </a:spcBef>
              <a:spcAft>
                <a:spcPts val="0"/>
              </a:spcAft>
              <a:buClrTx/>
              <a:buSzTx/>
              <a:buFontTx/>
              <a:buNone/>
              <a:tabLst/>
              <a:defRPr/>
            </a:pPr>
            <a:r>
              <a:rPr lang="en-US" sz="3999" b="1" dirty="0">
                <a:solidFill>
                  <a:srgbClr val="FFFFFF"/>
                </a:solidFill>
                <a:latin typeface="Akzidenz-Grotesk Heavy"/>
                <a:ea typeface="Akzidenz-Grotesk Heavy"/>
                <a:cs typeface="Akzidenz-Grotesk Heavy"/>
                <a:sym typeface="Akzidenz-Grotesk Heavy"/>
              </a:rPr>
              <a:t>MOVE-ON - LONDON</a:t>
            </a:r>
            <a:endParaRPr kumimoji="0" lang="en-US" sz="3999" b="1" i="0" u="none" strike="noStrike" kern="1200" cap="none" spc="0" normalizeH="0" baseline="0" noProof="0" dirty="0">
              <a:ln>
                <a:noFill/>
              </a:ln>
              <a:solidFill>
                <a:srgbClr val="FFFFFF"/>
              </a:solidFill>
              <a:effectLst/>
              <a:uLnTx/>
              <a:uFillTx/>
              <a:latin typeface="Akzidenz-Grotesk Heavy"/>
              <a:ea typeface="Akzidenz-Grotesk Heavy"/>
              <a:cs typeface="Akzidenz-Grotesk Heavy"/>
              <a:sym typeface="Akzidenz-Grotesk Heavy"/>
            </a:endParaRPr>
          </a:p>
        </p:txBody>
      </p:sp>
      <p:grpSp>
        <p:nvGrpSpPr>
          <p:cNvPr id="3" name="Group 2">
            <a:extLst>
              <a:ext uri="{FF2B5EF4-FFF2-40B4-BE49-F238E27FC236}">
                <a16:creationId xmlns:a16="http://schemas.microsoft.com/office/drawing/2014/main" id="{11116EDF-7C68-D25A-2016-C59E90909D25}"/>
              </a:ext>
            </a:extLst>
          </p:cNvPr>
          <p:cNvGrpSpPr/>
          <p:nvPr/>
        </p:nvGrpSpPr>
        <p:grpSpPr>
          <a:xfrm>
            <a:off x="1181100" y="2247900"/>
            <a:ext cx="14744700" cy="7942873"/>
            <a:chOff x="4900999" y="3024632"/>
            <a:chExt cx="7926345" cy="4246419"/>
          </a:xfrm>
        </p:grpSpPr>
        <p:pic>
          <p:nvPicPr>
            <p:cNvPr id="4" name="Picture 3">
              <a:extLst>
                <a:ext uri="{FF2B5EF4-FFF2-40B4-BE49-F238E27FC236}">
                  <a16:creationId xmlns:a16="http://schemas.microsoft.com/office/drawing/2014/main" id="{6A8305CE-94FF-B6D7-C746-EB4BF3AF3D8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900999" y="3345497"/>
              <a:ext cx="2807558" cy="3358627"/>
            </a:xfrm>
            <a:prstGeom prst="rect">
              <a:avLst/>
            </a:prstGeom>
            <a:noFill/>
          </p:spPr>
        </p:pic>
        <p:pic>
          <p:nvPicPr>
            <p:cNvPr id="6" name="Picture 5">
              <a:extLst>
                <a:ext uri="{FF2B5EF4-FFF2-40B4-BE49-F238E27FC236}">
                  <a16:creationId xmlns:a16="http://schemas.microsoft.com/office/drawing/2014/main" id="{5C73E1E6-B0E1-B03B-53F0-96EB877D6F72}"/>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299622" y="3024632"/>
              <a:ext cx="4527722" cy="2138594"/>
            </a:xfrm>
            <a:prstGeom prst="rect">
              <a:avLst/>
            </a:prstGeom>
            <a:noFill/>
          </p:spPr>
        </p:pic>
        <p:pic>
          <p:nvPicPr>
            <p:cNvPr id="7" name="Picture 6">
              <a:extLst>
                <a:ext uri="{FF2B5EF4-FFF2-40B4-BE49-F238E27FC236}">
                  <a16:creationId xmlns:a16="http://schemas.microsoft.com/office/drawing/2014/main" id="{C1899CBF-571F-EA1C-FE79-E70DDA48301D}"/>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8426279" y="4982232"/>
              <a:ext cx="3968578" cy="2288819"/>
            </a:xfrm>
            <a:prstGeom prst="rect">
              <a:avLst/>
            </a:prstGeom>
            <a:noFill/>
          </p:spPr>
        </p:pic>
      </p:grpSp>
    </p:spTree>
    <p:extLst>
      <p:ext uri="{BB962C8B-B14F-4D97-AF65-F5344CB8AC3E}">
        <p14:creationId xmlns:p14="http://schemas.microsoft.com/office/powerpoint/2010/main" val="125758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30273C"/>
        </a:solidFill>
        <a:effectLst/>
      </p:bgPr>
    </p:bg>
    <p:spTree>
      <p:nvGrpSpPr>
        <p:cNvPr id="1" name="">
          <a:extLst>
            <a:ext uri="{FF2B5EF4-FFF2-40B4-BE49-F238E27FC236}">
              <a16:creationId xmlns:a16="http://schemas.microsoft.com/office/drawing/2014/main" id="{6E3EDDA9-16D3-56B6-C098-E9F0F11498C2}"/>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8331F135-216F-1503-D059-1F6E8EAA1F64}"/>
              </a:ext>
            </a:extLst>
          </p:cNvPr>
          <p:cNvSpPr/>
          <p:nvPr/>
        </p:nvSpPr>
        <p:spPr>
          <a:xfrm>
            <a:off x="0" y="2259782"/>
            <a:ext cx="9144000" cy="0"/>
          </a:xfrm>
          <a:prstGeom prst="line">
            <a:avLst/>
          </a:prstGeom>
          <a:ln w="123825" cap="flat">
            <a:solidFill>
              <a:srgbClr val="FA908C"/>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a:extLst>
              <a:ext uri="{FF2B5EF4-FFF2-40B4-BE49-F238E27FC236}">
                <a16:creationId xmlns:a16="http://schemas.microsoft.com/office/drawing/2014/main" id="{B4727215-3DA3-009F-49F9-5144E55CCFB0}"/>
              </a:ext>
            </a:extLst>
          </p:cNvPr>
          <p:cNvSpPr txBox="1"/>
          <p:nvPr/>
        </p:nvSpPr>
        <p:spPr>
          <a:xfrm>
            <a:off x="1028700" y="1193415"/>
            <a:ext cx="11087100" cy="495520"/>
          </a:xfrm>
          <a:prstGeom prst="rect">
            <a:avLst/>
          </a:prstGeom>
        </p:spPr>
        <p:txBody>
          <a:bodyPr wrap="square" lIns="0" tIns="0" rIns="0" bIns="0" rtlCol="0" anchor="t">
            <a:spAutoFit/>
          </a:bodyPr>
          <a:lstStyle/>
          <a:p>
            <a:pPr marL="0" marR="0" lvl="0" indent="0" algn="l" defTabSz="914400" rtl="0" eaLnBrk="1" fontAlgn="auto" latinLnBrk="0" hangingPunct="1">
              <a:lnSpc>
                <a:spcPts val="3719"/>
              </a:lnSpc>
              <a:spcBef>
                <a:spcPts val="0"/>
              </a:spcBef>
              <a:spcAft>
                <a:spcPts val="0"/>
              </a:spcAft>
              <a:buClrTx/>
              <a:buSzTx/>
              <a:buFontTx/>
              <a:buNone/>
              <a:tabLst/>
              <a:defRPr/>
            </a:pPr>
            <a:r>
              <a:rPr lang="en-US" sz="3999" b="1" dirty="0">
                <a:solidFill>
                  <a:srgbClr val="FFFFFF"/>
                </a:solidFill>
                <a:latin typeface="Akzidenz-Grotesk Heavy"/>
                <a:ea typeface="Akzidenz-Grotesk Heavy"/>
                <a:cs typeface="Akzidenz-Grotesk Heavy"/>
                <a:sym typeface="Akzidenz-Grotesk Heavy"/>
              </a:rPr>
              <a:t>MOVE-ON - ENGLAND</a:t>
            </a:r>
            <a:endParaRPr kumimoji="0" lang="en-US" sz="3999" b="1" i="0" u="none" strike="noStrike" kern="1200" cap="none" spc="0" normalizeH="0" baseline="0" noProof="0" dirty="0">
              <a:ln>
                <a:noFill/>
              </a:ln>
              <a:solidFill>
                <a:srgbClr val="FFFFFF"/>
              </a:solidFill>
              <a:effectLst/>
              <a:uLnTx/>
              <a:uFillTx/>
              <a:latin typeface="Akzidenz-Grotesk Heavy"/>
              <a:ea typeface="Akzidenz-Grotesk Heavy"/>
              <a:cs typeface="Akzidenz-Grotesk Heavy"/>
              <a:sym typeface="Akzidenz-Grotesk Heavy"/>
            </a:endParaRPr>
          </a:p>
        </p:txBody>
      </p:sp>
      <p:pic>
        <p:nvPicPr>
          <p:cNvPr id="17" name="Picture 16">
            <a:extLst>
              <a:ext uri="{FF2B5EF4-FFF2-40B4-BE49-F238E27FC236}">
                <a16:creationId xmlns:a16="http://schemas.microsoft.com/office/drawing/2014/main" id="{8FC42AB6-6260-CA7F-8276-C987AD9E2C0C}"/>
              </a:ext>
            </a:extLst>
          </p:cNvPr>
          <p:cNvPicPr>
            <a:picLocks noChangeAspect="1"/>
          </p:cNvPicPr>
          <p:nvPr/>
        </p:nvPicPr>
        <p:blipFill>
          <a:blip r:embed="rId3"/>
          <a:stretch>
            <a:fillRect/>
          </a:stretch>
        </p:blipFill>
        <p:spPr>
          <a:xfrm>
            <a:off x="1028700" y="3086100"/>
            <a:ext cx="4915032" cy="6645123"/>
          </a:xfrm>
          <a:prstGeom prst="rect">
            <a:avLst/>
          </a:prstGeom>
        </p:spPr>
      </p:pic>
      <p:pic>
        <p:nvPicPr>
          <p:cNvPr id="19" name="Picture 18">
            <a:extLst>
              <a:ext uri="{FF2B5EF4-FFF2-40B4-BE49-F238E27FC236}">
                <a16:creationId xmlns:a16="http://schemas.microsoft.com/office/drawing/2014/main" id="{6F7F0C4A-7DC8-8E82-3590-A6AEA0A7AACF}"/>
              </a:ext>
            </a:extLst>
          </p:cNvPr>
          <p:cNvPicPr>
            <a:picLocks noChangeAspect="1"/>
          </p:cNvPicPr>
          <p:nvPr/>
        </p:nvPicPr>
        <p:blipFill>
          <a:blip r:embed="rId4"/>
          <a:stretch>
            <a:fillRect/>
          </a:stretch>
        </p:blipFill>
        <p:spPr>
          <a:xfrm>
            <a:off x="7086600" y="2825512"/>
            <a:ext cx="8924776" cy="3567877"/>
          </a:xfrm>
          <a:prstGeom prst="rect">
            <a:avLst/>
          </a:prstGeom>
        </p:spPr>
      </p:pic>
      <p:pic>
        <p:nvPicPr>
          <p:cNvPr id="23" name="Picture 22">
            <a:extLst>
              <a:ext uri="{FF2B5EF4-FFF2-40B4-BE49-F238E27FC236}">
                <a16:creationId xmlns:a16="http://schemas.microsoft.com/office/drawing/2014/main" id="{2A394047-6F4C-4453-0F91-5AF1DC6697EB}"/>
              </a:ext>
            </a:extLst>
          </p:cNvPr>
          <p:cNvPicPr>
            <a:picLocks noChangeAspect="1"/>
          </p:cNvPicPr>
          <p:nvPr/>
        </p:nvPicPr>
        <p:blipFill>
          <a:blip r:embed="rId5"/>
          <a:stretch>
            <a:fillRect/>
          </a:stretch>
        </p:blipFill>
        <p:spPr>
          <a:xfrm>
            <a:off x="7543800" y="5978006"/>
            <a:ext cx="6970978" cy="4098423"/>
          </a:xfrm>
          <a:prstGeom prst="rect">
            <a:avLst/>
          </a:prstGeom>
        </p:spPr>
      </p:pic>
    </p:spTree>
    <p:extLst>
      <p:ext uri="{BB962C8B-B14F-4D97-AF65-F5344CB8AC3E}">
        <p14:creationId xmlns:p14="http://schemas.microsoft.com/office/powerpoint/2010/main" val="32530796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30273C"/>
        </a:solidFill>
        <a:effectLst/>
      </p:bgPr>
    </p:bg>
    <p:spTree>
      <p:nvGrpSpPr>
        <p:cNvPr id="1" name="">
          <a:extLst>
            <a:ext uri="{FF2B5EF4-FFF2-40B4-BE49-F238E27FC236}">
              <a16:creationId xmlns:a16="http://schemas.microsoft.com/office/drawing/2014/main" id="{1A0E4FEF-CCB9-0147-BACF-3CEA16EE96C5}"/>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24A4BFF1-1365-A0ED-13FE-7293859FA8FE}"/>
              </a:ext>
            </a:extLst>
          </p:cNvPr>
          <p:cNvSpPr/>
          <p:nvPr/>
        </p:nvSpPr>
        <p:spPr>
          <a:xfrm>
            <a:off x="0" y="2259782"/>
            <a:ext cx="9144000" cy="0"/>
          </a:xfrm>
          <a:prstGeom prst="line">
            <a:avLst/>
          </a:prstGeom>
          <a:ln w="123825" cap="flat">
            <a:solidFill>
              <a:srgbClr val="FA908C"/>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a:extLst>
              <a:ext uri="{FF2B5EF4-FFF2-40B4-BE49-F238E27FC236}">
                <a16:creationId xmlns:a16="http://schemas.microsoft.com/office/drawing/2014/main" id="{24A0C665-7994-6A52-0361-AFC722E1DC45}"/>
              </a:ext>
            </a:extLst>
          </p:cNvPr>
          <p:cNvSpPr txBox="1"/>
          <p:nvPr/>
        </p:nvSpPr>
        <p:spPr>
          <a:xfrm>
            <a:off x="1028700" y="1193415"/>
            <a:ext cx="11087100" cy="495520"/>
          </a:xfrm>
          <a:prstGeom prst="rect">
            <a:avLst/>
          </a:prstGeom>
        </p:spPr>
        <p:txBody>
          <a:bodyPr wrap="square" lIns="0" tIns="0" rIns="0" bIns="0" rtlCol="0" anchor="t">
            <a:spAutoFit/>
          </a:bodyPr>
          <a:lstStyle/>
          <a:p>
            <a:pPr marL="0" marR="0" lvl="0" indent="0" algn="l" defTabSz="914400" rtl="0" eaLnBrk="1" fontAlgn="auto" latinLnBrk="0" hangingPunct="1">
              <a:lnSpc>
                <a:spcPts val="3719"/>
              </a:lnSpc>
              <a:spcBef>
                <a:spcPts val="0"/>
              </a:spcBef>
              <a:spcAft>
                <a:spcPts val="0"/>
              </a:spcAft>
              <a:buClrTx/>
              <a:buSzTx/>
              <a:buFontTx/>
              <a:buNone/>
              <a:tabLst/>
              <a:defRPr/>
            </a:pPr>
            <a:r>
              <a:rPr kumimoji="0" lang="en-US" sz="3999" b="1" i="0" u="none" strike="noStrike" kern="1200" cap="none" spc="0" normalizeH="0" baseline="0" noProof="0" dirty="0">
                <a:ln>
                  <a:noFill/>
                </a:ln>
                <a:solidFill>
                  <a:srgbClr val="FFFFFF"/>
                </a:solidFill>
                <a:effectLst/>
                <a:uLnTx/>
                <a:uFillTx/>
                <a:latin typeface="Akzidenz-Grotesk Heavy"/>
                <a:ea typeface="Akzidenz-Grotesk Heavy"/>
                <a:cs typeface="Akzidenz-Grotesk Heavy"/>
                <a:sym typeface="Akzidenz-Grotesk Heavy"/>
              </a:rPr>
              <a:t>MOVE-ON DESTINATIONS</a:t>
            </a:r>
          </a:p>
        </p:txBody>
      </p:sp>
      <p:pic>
        <p:nvPicPr>
          <p:cNvPr id="4" name="Picture 3">
            <a:extLst>
              <a:ext uri="{FF2B5EF4-FFF2-40B4-BE49-F238E27FC236}">
                <a16:creationId xmlns:a16="http://schemas.microsoft.com/office/drawing/2014/main" id="{6EAF14CC-660A-9F6E-82FA-6B56393B3200}"/>
              </a:ext>
            </a:extLst>
          </p:cNvPr>
          <p:cNvPicPr>
            <a:picLocks noChangeAspect="1"/>
          </p:cNvPicPr>
          <p:nvPr/>
        </p:nvPicPr>
        <p:blipFill>
          <a:blip r:embed="rId3"/>
          <a:stretch>
            <a:fillRect/>
          </a:stretch>
        </p:blipFill>
        <p:spPr>
          <a:xfrm>
            <a:off x="3947450" y="2819826"/>
            <a:ext cx="10393099" cy="6414490"/>
          </a:xfrm>
          <a:prstGeom prst="rect">
            <a:avLst/>
          </a:prstGeom>
        </p:spPr>
      </p:pic>
    </p:spTree>
    <p:extLst>
      <p:ext uri="{BB962C8B-B14F-4D97-AF65-F5344CB8AC3E}">
        <p14:creationId xmlns:p14="http://schemas.microsoft.com/office/powerpoint/2010/main" val="29402807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30273C"/>
        </a:solidFill>
        <a:effectLst/>
      </p:bgPr>
    </p:bg>
    <p:spTree>
      <p:nvGrpSpPr>
        <p:cNvPr id="1" name="">
          <a:extLst>
            <a:ext uri="{FF2B5EF4-FFF2-40B4-BE49-F238E27FC236}">
              <a16:creationId xmlns:a16="http://schemas.microsoft.com/office/drawing/2014/main" id="{D3E4D365-6EEB-B879-1A9D-E2DAB8113475}"/>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F49398B3-4122-CFD2-8EA7-DF20D97817D2}"/>
              </a:ext>
            </a:extLst>
          </p:cNvPr>
          <p:cNvSpPr/>
          <p:nvPr/>
        </p:nvSpPr>
        <p:spPr>
          <a:xfrm>
            <a:off x="0" y="2259782"/>
            <a:ext cx="9144000" cy="0"/>
          </a:xfrm>
          <a:prstGeom prst="line">
            <a:avLst/>
          </a:prstGeom>
          <a:ln w="123825" cap="flat">
            <a:solidFill>
              <a:srgbClr val="FA908C"/>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a:extLst>
              <a:ext uri="{FF2B5EF4-FFF2-40B4-BE49-F238E27FC236}">
                <a16:creationId xmlns:a16="http://schemas.microsoft.com/office/drawing/2014/main" id="{DC49D568-0F5E-0723-6180-DA1B4092AD31}"/>
              </a:ext>
            </a:extLst>
          </p:cNvPr>
          <p:cNvSpPr txBox="1"/>
          <p:nvPr/>
        </p:nvSpPr>
        <p:spPr>
          <a:xfrm>
            <a:off x="1028700" y="1193415"/>
            <a:ext cx="11087100" cy="495520"/>
          </a:xfrm>
          <a:prstGeom prst="rect">
            <a:avLst/>
          </a:prstGeom>
        </p:spPr>
        <p:txBody>
          <a:bodyPr wrap="square" lIns="0" tIns="0" rIns="0" bIns="0" rtlCol="0" anchor="t">
            <a:spAutoFit/>
          </a:bodyPr>
          <a:lstStyle/>
          <a:p>
            <a:pPr marL="0" marR="0" lvl="0" indent="0" algn="l" defTabSz="914400" rtl="0" eaLnBrk="1" fontAlgn="auto" latinLnBrk="0" hangingPunct="1">
              <a:lnSpc>
                <a:spcPts val="3719"/>
              </a:lnSpc>
              <a:spcBef>
                <a:spcPts val="0"/>
              </a:spcBef>
              <a:spcAft>
                <a:spcPts val="0"/>
              </a:spcAft>
              <a:buClrTx/>
              <a:buSzTx/>
              <a:buFontTx/>
              <a:buNone/>
              <a:tabLst/>
              <a:defRPr/>
            </a:pPr>
            <a:r>
              <a:rPr kumimoji="0" lang="en-US" sz="3999" b="1" i="0" u="none" strike="noStrike" kern="1200" cap="none" spc="0" normalizeH="0" baseline="0" noProof="0" dirty="0">
                <a:ln>
                  <a:noFill/>
                </a:ln>
                <a:solidFill>
                  <a:srgbClr val="FFFFFF"/>
                </a:solidFill>
                <a:effectLst/>
                <a:uLnTx/>
                <a:uFillTx/>
                <a:latin typeface="Akzidenz-Grotesk Heavy"/>
                <a:ea typeface="Akzidenz-Grotesk Heavy"/>
                <a:cs typeface="Akzidenz-Grotesk Heavy"/>
                <a:sym typeface="Akzidenz-Grotesk Heavy"/>
              </a:rPr>
              <a:t>MOVE-ON DESTINATIONS – LDN/ENG</a:t>
            </a:r>
          </a:p>
        </p:txBody>
      </p:sp>
      <p:pic>
        <p:nvPicPr>
          <p:cNvPr id="6" name="Picture 5">
            <a:extLst>
              <a:ext uri="{FF2B5EF4-FFF2-40B4-BE49-F238E27FC236}">
                <a16:creationId xmlns:a16="http://schemas.microsoft.com/office/drawing/2014/main" id="{9AEE07F5-04E9-97CE-3D0D-7CA10A25899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 y="3086100"/>
            <a:ext cx="9144000" cy="6181030"/>
          </a:xfrm>
          <a:prstGeom prst="rect">
            <a:avLst/>
          </a:prstGeom>
          <a:noFill/>
        </p:spPr>
      </p:pic>
      <p:pic>
        <p:nvPicPr>
          <p:cNvPr id="8" name="Picture 7">
            <a:extLst>
              <a:ext uri="{FF2B5EF4-FFF2-40B4-BE49-F238E27FC236}">
                <a16:creationId xmlns:a16="http://schemas.microsoft.com/office/drawing/2014/main" id="{3656D18D-E45B-0C34-E6FA-B0B3908C5567}"/>
              </a:ext>
            </a:extLst>
          </p:cNvPr>
          <p:cNvPicPr>
            <a:picLocks noChangeAspect="1"/>
          </p:cNvPicPr>
          <p:nvPr/>
        </p:nvPicPr>
        <p:blipFill>
          <a:blip r:embed="rId4"/>
          <a:stretch>
            <a:fillRect/>
          </a:stretch>
        </p:blipFill>
        <p:spPr>
          <a:xfrm>
            <a:off x="9372600" y="3282144"/>
            <a:ext cx="8200070" cy="5984986"/>
          </a:xfrm>
          <a:prstGeom prst="rect">
            <a:avLst/>
          </a:prstGeom>
        </p:spPr>
      </p:pic>
    </p:spTree>
    <p:extLst>
      <p:ext uri="{BB962C8B-B14F-4D97-AF65-F5344CB8AC3E}">
        <p14:creationId xmlns:p14="http://schemas.microsoft.com/office/powerpoint/2010/main" val="31331642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30273C"/>
        </a:solidFill>
        <a:effectLst/>
      </p:bgPr>
    </p:bg>
    <p:spTree>
      <p:nvGrpSpPr>
        <p:cNvPr id="1" name="">
          <a:extLst>
            <a:ext uri="{FF2B5EF4-FFF2-40B4-BE49-F238E27FC236}">
              <a16:creationId xmlns:a16="http://schemas.microsoft.com/office/drawing/2014/main" id="{98A910E4-AB30-77F1-0EA9-36D729FE7718}"/>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85F19E96-CCBF-AAE5-0118-2433E9D7E8AF}"/>
              </a:ext>
            </a:extLst>
          </p:cNvPr>
          <p:cNvSpPr/>
          <p:nvPr/>
        </p:nvSpPr>
        <p:spPr>
          <a:xfrm>
            <a:off x="0" y="2259782"/>
            <a:ext cx="9144000" cy="0"/>
          </a:xfrm>
          <a:prstGeom prst="line">
            <a:avLst/>
          </a:prstGeom>
          <a:ln w="123825" cap="flat">
            <a:solidFill>
              <a:srgbClr val="FA908C"/>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a:extLst>
              <a:ext uri="{FF2B5EF4-FFF2-40B4-BE49-F238E27FC236}">
                <a16:creationId xmlns:a16="http://schemas.microsoft.com/office/drawing/2014/main" id="{5B94CF04-AB7F-6A3D-141A-0C1655D0AA37}"/>
              </a:ext>
            </a:extLst>
          </p:cNvPr>
          <p:cNvSpPr txBox="1"/>
          <p:nvPr/>
        </p:nvSpPr>
        <p:spPr>
          <a:xfrm>
            <a:off x="1028700" y="1193415"/>
            <a:ext cx="11087100" cy="495520"/>
          </a:xfrm>
          <a:prstGeom prst="rect">
            <a:avLst/>
          </a:prstGeom>
        </p:spPr>
        <p:txBody>
          <a:bodyPr wrap="square" lIns="0" tIns="0" rIns="0" bIns="0" rtlCol="0" anchor="t">
            <a:spAutoFit/>
          </a:bodyPr>
          <a:lstStyle/>
          <a:p>
            <a:pPr marL="0" marR="0" lvl="0" indent="0" algn="l" defTabSz="914400" rtl="0" eaLnBrk="1" fontAlgn="auto" latinLnBrk="0" hangingPunct="1">
              <a:lnSpc>
                <a:spcPts val="3719"/>
              </a:lnSpc>
              <a:spcBef>
                <a:spcPts val="0"/>
              </a:spcBef>
              <a:spcAft>
                <a:spcPts val="0"/>
              </a:spcAft>
              <a:buClrTx/>
              <a:buSzTx/>
              <a:buFontTx/>
              <a:buNone/>
              <a:tabLst/>
              <a:defRPr/>
            </a:pPr>
            <a:r>
              <a:rPr kumimoji="0" lang="en-US" sz="3999" b="1" i="0" u="none" strike="noStrike" kern="1200" cap="none" spc="0" normalizeH="0" baseline="0" noProof="0" dirty="0">
                <a:ln>
                  <a:noFill/>
                </a:ln>
                <a:solidFill>
                  <a:srgbClr val="FFFFFF"/>
                </a:solidFill>
                <a:effectLst/>
                <a:uLnTx/>
                <a:uFillTx/>
                <a:latin typeface="Akzidenz-Grotesk Heavy"/>
                <a:ea typeface="Akzidenz-Grotesk Heavy"/>
                <a:cs typeface="Akzidenz-Grotesk Heavy"/>
                <a:sym typeface="Akzidenz-Grotesk Heavy"/>
              </a:rPr>
              <a:t>REASONS FOR NEGATIVE MOVE-ON</a:t>
            </a:r>
          </a:p>
        </p:txBody>
      </p:sp>
      <p:pic>
        <p:nvPicPr>
          <p:cNvPr id="4" name="Picture 3">
            <a:extLst>
              <a:ext uri="{FF2B5EF4-FFF2-40B4-BE49-F238E27FC236}">
                <a16:creationId xmlns:a16="http://schemas.microsoft.com/office/drawing/2014/main" id="{8FBB7661-4E84-73E5-F882-F33E04BC70EF}"/>
              </a:ext>
            </a:extLst>
          </p:cNvPr>
          <p:cNvPicPr>
            <a:picLocks noChangeAspect="1"/>
          </p:cNvPicPr>
          <p:nvPr/>
        </p:nvPicPr>
        <p:blipFill>
          <a:blip r:embed="rId3"/>
          <a:stretch>
            <a:fillRect/>
          </a:stretch>
        </p:blipFill>
        <p:spPr>
          <a:xfrm>
            <a:off x="3886200" y="2799354"/>
            <a:ext cx="9411006" cy="6054292"/>
          </a:xfrm>
          <a:prstGeom prst="rect">
            <a:avLst/>
          </a:prstGeom>
        </p:spPr>
      </p:pic>
    </p:spTree>
    <p:extLst>
      <p:ext uri="{BB962C8B-B14F-4D97-AF65-F5344CB8AC3E}">
        <p14:creationId xmlns:p14="http://schemas.microsoft.com/office/powerpoint/2010/main" val="24634263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30273C"/>
        </a:solidFill>
        <a:effectLst/>
      </p:bgPr>
    </p:bg>
    <p:spTree>
      <p:nvGrpSpPr>
        <p:cNvPr id="1" name="">
          <a:extLst>
            <a:ext uri="{FF2B5EF4-FFF2-40B4-BE49-F238E27FC236}">
              <a16:creationId xmlns:a16="http://schemas.microsoft.com/office/drawing/2014/main" id="{78A0438B-3A35-EC72-D18A-138D91B68BB3}"/>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DA33F267-079A-845B-A605-ADD10AC64CD7}"/>
              </a:ext>
            </a:extLst>
          </p:cNvPr>
          <p:cNvSpPr/>
          <p:nvPr/>
        </p:nvSpPr>
        <p:spPr>
          <a:xfrm>
            <a:off x="0" y="2259782"/>
            <a:ext cx="9144000" cy="0"/>
          </a:xfrm>
          <a:prstGeom prst="line">
            <a:avLst/>
          </a:prstGeom>
          <a:ln w="123825" cap="flat">
            <a:solidFill>
              <a:srgbClr val="FA908C"/>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a:extLst>
              <a:ext uri="{FF2B5EF4-FFF2-40B4-BE49-F238E27FC236}">
                <a16:creationId xmlns:a16="http://schemas.microsoft.com/office/drawing/2014/main" id="{6138C6B3-8642-A1B7-7C81-FE9A024AEEA7}"/>
              </a:ext>
            </a:extLst>
          </p:cNvPr>
          <p:cNvSpPr txBox="1"/>
          <p:nvPr/>
        </p:nvSpPr>
        <p:spPr>
          <a:xfrm>
            <a:off x="1028700" y="1193415"/>
            <a:ext cx="11087100" cy="970009"/>
          </a:xfrm>
          <a:prstGeom prst="rect">
            <a:avLst/>
          </a:prstGeom>
        </p:spPr>
        <p:txBody>
          <a:bodyPr wrap="square" lIns="0" tIns="0" rIns="0" bIns="0" rtlCol="0" anchor="t">
            <a:spAutoFit/>
          </a:bodyPr>
          <a:lstStyle/>
          <a:p>
            <a:pPr marL="0" marR="0" lvl="0" indent="0" algn="l" defTabSz="914400" rtl="0" eaLnBrk="1" fontAlgn="auto" latinLnBrk="0" hangingPunct="1">
              <a:lnSpc>
                <a:spcPts val="3719"/>
              </a:lnSpc>
              <a:spcBef>
                <a:spcPts val="0"/>
              </a:spcBef>
              <a:spcAft>
                <a:spcPts val="0"/>
              </a:spcAft>
              <a:buClrTx/>
              <a:buSzTx/>
              <a:buFontTx/>
              <a:buNone/>
              <a:tabLst/>
              <a:defRPr/>
            </a:pPr>
            <a:r>
              <a:rPr kumimoji="0" lang="en-US" sz="3999" b="1" i="0" u="none" strike="noStrike" kern="1200" cap="none" spc="0" normalizeH="0" baseline="0" noProof="0" dirty="0">
                <a:ln>
                  <a:noFill/>
                </a:ln>
                <a:solidFill>
                  <a:srgbClr val="FFFFFF"/>
                </a:solidFill>
                <a:effectLst/>
                <a:uLnTx/>
                <a:uFillTx/>
                <a:latin typeface="Akzidenz-Grotesk Heavy"/>
                <a:ea typeface="Akzidenz-Grotesk Heavy"/>
                <a:cs typeface="Akzidenz-Grotesk Heavy"/>
                <a:sym typeface="Akzidenz-Grotesk Heavy"/>
              </a:rPr>
              <a:t>REASONS FOR NEGATIVE MOVE-ON – LDN/ENG</a:t>
            </a:r>
          </a:p>
        </p:txBody>
      </p:sp>
      <p:pic>
        <p:nvPicPr>
          <p:cNvPr id="7" name="Picture 6">
            <a:extLst>
              <a:ext uri="{FF2B5EF4-FFF2-40B4-BE49-F238E27FC236}">
                <a16:creationId xmlns:a16="http://schemas.microsoft.com/office/drawing/2014/main" id="{FE20B537-BC9A-2298-AAFC-350DA0B473F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 y="3390901"/>
            <a:ext cx="8762999" cy="5224944"/>
          </a:xfrm>
          <a:prstGeom prst="rect">
            <a:avLst/>
          </a:prstGeom>
          <a:noFill/>
        </p:spPr>
      </p:pic>
      <p:pic>
        <p:nvPicPr>
          <p:cNvPr id="13" name="Picture 12">
            <a:extLst>
              <a:ext uri="{FF2B5EF4-FFF2-40B4-BE49-F238E27FC236}">
                <a16:creationId xmlns:a16="http://schemas.microsoft.com/office/drawing/2014/main" id="{00355408-C5B9-5945-5648-6CFF6848CF7B}"/>
              </a:ext>
            </a:extLst>
          </p:cNvPr>
          <p:cNvPicPr>
            <a:picLocks noChangeAspect="1"/>
          </p:cNvPicPr>
          <p:nvPr/>
        </p:nvPicPr>
        <p:blipFill>
          <a:blip r:embed="rId4"/>
          <a:stretch>
            <a:fillRect/>
          </a:stretch>
        </p:blipFill>
        <p:spPr>
          <a:xfrm>
            <a:off x="9372600" y="3487260"/>
            <a:ext cx="8722798" cy="5128585"/>
          </a:xfrm>
          <a:prstGeom prst="rect">
            <a:avLst/>
          </a:prstGeom>
        </p:spPr>
      </p:pic>
    </p:spTree>
    <p:extLst>
      <p:ext uri="{BB962C8B-B14F-4D97-AF65-F5344CB8AC3E}">
        <p14:creationId xmlns:p14="http://schemas.microsoft.com/office/powerpoint/2010/main" val="5489031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30273C"/>
        </a:solidFill>
        <a:effectLst/>
      </p:bgPr>
    </p:bg>
    <p:spTree>
      <p:nvGrpSpPr>
        <p:cNvPr id="1" name="">
          <a:extLst>
            <a:ext uri="{FF2B5EF4-FFF2-40B4-BE49-F238E27FC236}">
              <a16:creationId xmlns:a16="http://schemas.microsoft.com/office/drawing/2014/main" id="{B7413424-D58F-3EFF-5813-A3FE05758535}"/>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D4432A47-881B-A3C2-E12A-5BC8AE486C34}"/>
              </a:ext>
            </a:extLst>
          </p:cNvPr>
          <p:cNvSpPr/>
          <p:nvPr/>
        </p:nvSpPr>
        <p:spPr>
          <a:xfrm>
            <a:off x="0" y="2259782"/>
            <a:ext cx="9144000" cy="0"/>
          </a:xfrm>
          <a:prstGeom prst="line">
            <a:avLst/>
          </a:prstGeom>
          <a:ln w="123825" cap="flat">
            <a:solidFill>
              <a:srgbClr val="FA908C"/>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a:extLst>
              <a:ext uri="{FF2B5EF4-FFF2-40B4-BE49-F238E27FC236}">
                <a16:creationId xmlns:a16="http://schemas.microsoft.com/office/drawing/2014/main" id="{C78EEE87-9FE1-AC5F-6D54-0ADD26B1C508}"/>
              </a:ext>
            </a:extLst>
          </p:cNvPr>
          <p:cNvSpPr txBox="1"/>
          <p:nvPr/>
        </p:nvSpPr>
        <p:spPr>
          <a:xfrm>
            <a:off x="1028700" y="1193415"/>
            <a:ext cx="11087100" cy="495520"/>
          </a:xfrm>
          <a:prstGeom prst="rect">
            <a:avLst/>
          </a:prstGeom>
        </p:spPr>
        <p:txBody>
          <a:bodyPr wrap="square" lIns="0" tIns="0" rIns="0" bIns="0" rtlCol="0" anchor="t">
            <a:spAutoFit/>
          </a:bodyPr>
          <a:lstStyle/>
          <a:p>
            <a:pPr marL="0" marR="0" lvl="0" indent="0" algn="l" defTabSz="914400" rtl="0" eaLnBrk="1" fontAlgn="auto" latinLnBrk="0" hangingPunct="1">
              <a:lnSpc>
                <a:spcPts val="3719"/>
              </a:lnSpc>
              <a:spcBef>
                <a:spcPts val="0"/>
              </a:spcBef>
              <a:spcAft>
                <a:spcPts val="0"/>
              </a:spcAft>
              <a:buClrTx/>
              <a:buSzTx/>
              <a:buFontTx/>
              <a:buNone/>
              <a:tabLst/>
              <a:defRPr/>
            </a:pPr>
            <a:r>
              <a:rPr kumimoji="0" lang="en-US" sz="3999" b="1" i="0" u="none" strike="noStrike" kern="1200" cap="none" spc="0" normalizeH="0" baseline="0" noProof="0" dirty="0">
                <a:ln>
                  <a:noFill/>
                </a:ln>
                <a:solidFill>
                  <a:srgbClr val="FFFFFF"/>
                </a:solidFill>
                <a:effectLst/>
                <a:uLnTx/>
                <a:uFillTx/>
                <a:latin typeface="Akzidenz-Grotesk Heavy"/>
                <a:ea typeface="Akzidenz-Grotesk Heavy"/>
                <a:cs typeface="Akzidenz-Grotesk Heavy"/>
                <a:sym typeface="Akzidenz-Grotesk Heavy"/>
              </a:rPr>
              <a:t>ACCOMMODATION PROJECT TRENDS</a:t>
            </a:r>
          </a:p>
        </p:txBody>
      </p:sp>
      <p:sp>
        <p:nvSpPr>
          <p:cNvPr id="4" name="TextBox 3">
            <a:extLst>
              <a:ext uri="{FF2B5EF4-FFF2-40B4-BE49-F238E27FC236}">
                <a16:creationId xmlns:a16="http://schemas.microsoft.com/office/drawing/2014/main" id="{2815BE95-619A-4410-87A9-0202B3E0B4F2}"/>
              </a:ext>
            </a:extLst>
          </p:cNvPr>
          <p:cNvSpPr txBox="1"/>
          <p:nvPr/>
        </p:nvSpPr>
        <p:spPr>
          <a:xfrm>
            <a:off x="1013952" y="2937114"/>
            <a:ext cx="16194958" cy="5206105"/>
          </a:xfrm>
          <a:prstGeom prst="rect">
            <a:avLst/>
          </a:prstGeom>
          <a:noFill/>
        </p:spPr>
        <p:txBody>
          <a:bodyPr wrap="square">
            <a:spAutoFit/>
          </a:bodyPr>
          <a:lstStyle/>
          <a:p>
            <a:pPr>
              <a:lnSpc>
                <a:spcPct val="107000"/>
              </a:lnSpc>
              <a:spcAft>
                <a:spcPts val="800"/>
              </a:spcAft>
              <a:buNone/>
            </a:pPr>
            <a:r>
              <a:rPr lang="en-GB" sz="3200" b="1" u="sng" kern="100" dirty="0">
                <a:solidFill>
                  <a:srgbClr val="FFFFFF"/>
                </a:solidFill>
                <a:effectLst/>
                <a:latin typeface="Arial Nova" panose="020B0504020202020204" pitchFamily="34" charset="0"/>
                <a:ea typeface="Aptos" panose="020B0004020202020204" pitchFamily="34" charset="0"/>
                <a:cs typeface="Times New Roman" panose="02020603050405020304" pitchFamily="18" charset="0"/>
              </a:rPr>
              <a:t>Theme 1: Increasing Complexity of Guest Needs</a:t>
            </a:r>
          </a:p>
          <a:p>
            <a:pPr>
              <a:lnSpc>
                <a:spcPct val="107000"/>
              </a:lnSpc>
              <a:spcAft>
                <a:spcPts val="800"/>
              </a:spcAft>
              <a:buNone/>
            </a:pPr>
            <a:r>
              <a:rPr lang="en-GB" sz="3200" dirty="0">
                <a:solidFill>
                  <a:srgbClr val="FFFFFF"/>
                </a:solidFill>
                <a:effectLst/>
                <a:latin typeface="Arial Nova" panose="020B0504020202020204" pitchFamily="34" charset="0"/>
                <a:ea typeface="Aptos" panose="020B0004020202020204" pitchFamily="34" charset="0"/>
                <a:cs typeface="Times New Roman" panose="02020603050405020304" pitchFamily="18" charset="0"/>
              </a:rPr>
              <a:t>Many shelters reported supporting people with multiple, overlapping needs including mental health issues, substance misuse, trauma, immigration concerns and complex behavioural issues</a:t>
            </a:r>
          </a:p>
          <a:p>
            <a:pPr>
              <a:lnSpc>
                <a:spcPct val="107000"/>
              </a:lnSpc>
              <a:spcAft>
                <a:spcPts val="800"/>
              </a:spcAft>
              <a:buNone/>
            </a:pPr>
            <a:endParaRPr lang="en-GB" sz="3200" b="1" u="sng" kern="100" dirty="0">
              <a:solidFill>
                <a:srgbClr val="FFFFFF"/>
              </a:solidFill>
              <a:latin typeface="Arial Nova" panose="020B0504020202020204" pitchFamily="34" charset="0"/>
              <a:ea typeface="Aptos" panose="020B0004020202020204" pitchFamily="34" charset="0"/>
              <a:cs typeface="Times New Roman" panose="02020603050405020304" pitchFamily="18" charset="0"/>
            </a:endParaRPr>
          </a:p>
          <a:p>
            <a:pPr>
              <a:lnSpc>
                <a:spcPct val="107000"/>
              </a:lnSpc>
              <a:spcAft>
                <a:spcPts val="800"/>
              </a:spcAft>
              <a:buNone/>
            </a:pPr>
            <a:r>
              <a:rPr lang="en-GB" sz="3200" b="1" u="sng" kern="100" dirty="0">
                <a:solidFill>
                  <a:srgbClr val="FFFFFF"/>
                </a:solidFill>
                <a:latin typeface="Arial Nova" panose="020B0504020202020204" pitchFamily="34" charset="0"/>
                <a:ea typeface="Aptos" panose="020B0004020202020204" pitchFamily="34" charset="0"/>
                <a:cs typeface="Times New Roman" panose="02020603050405020304" pitchFamily="18" charset="0"/>
              </a:rPr>
              <a:t>Theme 2: Lack of Suitable Move-on Options</a:t>
            </a:r>
          </a:p>
          <a:p>
            <a:pPr>
              <a:lnSpc>
                <a:spcPct val="107000"/>
              </a:lnSpc>
              <a:spcAft>
                <a:spcPts val="800"/>
              </a:spcAft>
              <a:buNone/>
            </a:pPr>
            <a:r>
              <a:rPr lang="en-GB" sz="3200" kern="100" dirty="0">
                <a:solidFill>
                  <a:srgbClr val="FFFFFF"/>
                </a:solidFill>
                <a:latin typeface="Arial Nova" panose="020B0504020202020204" pitchFamily="34" charset="0"/>
                <a:ea typeface="Aptos" panose="020B0004020202020204" pitchFamily="34" charset="0"/>
                <a:cs typeface="Times New Roman" panose="02020603050405020304" pitchFamily="18" charset="0"/>
              </a:rPr>
              <a:t>The second most common theme was the difficulty of helping guests move into longer-term housing due to shortages of affordable accommodation and limited specialist housing options.</a:t>
            </a:r>
          </a:p>
        </p:txBody>
      </p:sp>
    </p:spTree>
    <p:extLst>
      <p:ext uri="{BB962C8B-B14F-4D97-AF65-F5344CB8AC3E}">
        <p14:creationId xmlns:p14="http://schemas.microsoft.com/office/powerpoint/2010/main" val="19128024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30273C"/>
        </a:solidFill>
        <a:effectLst/>
      </p:bgPr>
    </p:bg>
    <p:spTree>
      <p:nvGrpSpPr>
        <p:cNvPr id="1" name="">
          <a:extLst>
            <a:ext uri="{FF2B5EF4-FFF2-40B4-BE49-F238E27FC236}">
              <a16:creationId xmlns:a16="http://schemas.microsoft.com/office/drawing/2014/main" id="{2FDB5FF2-3C8F-6BF2-CEEE-FF36D3B9DBB9}"/>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15261489-2D46-3BDA-1E49-2CD9F1F9EDC0}"/>
              </a:ext>
            </a:extLst>
          </p:cNvPr>
          <p:cNvSpPr/>
          <p:nvPr/>
        </p:nvSpPr>
        <p:spPr>
          <a:xfrm>
            <a:off x="0" y="2259782"/>
            <a:ext cx="9144000" cy="0"/>
          </a:xfrm>
          <a:prstGeom prst="line">
            <a:avLst/>
          </a:prstGeom>
          <a:ln w="123825" cap="flat">
            <a:solidFill>
              <a:srgbClr val="FA908C"/>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a:extLst>
              <a:ext uri="{FF2B5EF4-FFF2-40B4-BE49-F238E27FC236}">
                <a16:creationId xmlns:a16="http://schemas.microsoft.com/office/drawing/2014/main" id="{CCE8AA2D-4339-5D2D-403E-FB4266C43A7F}"/>
              </a:ext>
            </a:extLst>
          </p:cNvPr>
          <p:cNvSpPr txBox="1"/>
          <p:nvPr/>
        </p:nvSpPr>
        <p:spPr>
          <a:xfrm>
            <a:off x="1028700" y="1193415"/>
            <a:ext cx="11087100" cy="495520"/>
          </a:xfrm>
          <a:prstGeom prst="rect">
            <a:avLst/>
          </a:prstGeom>
        </p:spPr>
        <p:txBody>
          <a:bodyPr wrap="square" lIns="0" tIns="0" rIns="0" bIns="0" rtlCol="0" anchor="t">
            <a:spAutoFit/>
          </a:bodyPr>
          <a:lstStyle/>
          <a:p>
            <a:pPr lvl="0">
              <a:lnSpc>
                <a:spcPts val="3719"/>
              </a:lnSpc>
              <a:defRPr/>
            </a:pPr>
            <a:r>
              <a:rPr lang="en-US" sz="3999" b="1" dirty="0">
                <a:solidFill>
                  <a:srgbClr val="FFFFFF"/>
                </a:solidFill>
                <a:latin typeface="Akzidenz-Grotesk Heavy"/>
                <a:ea typeface="Akzidenz-Grotesk Heavy"/>
                <a:cs typeface="Akzidenz-Grotesk Heavy"/>
                <a:sym typeface="Akzidenz-Grotesk Heavy"/>
              </a:rPr>
              <a:t>ACCOMMODATION PROJECT TRENDS</a:t>
            </a:r>
          </a:p>
        </p:txBody>
      </p:sp>
      <p:sp>
        <p:nvSpPr>
          <p:cNvPr id="4" name="TextBox 3">
            <a:extLst>
              <a:ext uri="{FF2B5EF4-FFF2-40B4-BE49-F238E27FC236}">
                <a16:creationId xmlns:a16="http://schemas.microsoft.com/office/drawing/2014/main" id="{11C5C4FA-DCAE-4ED7-BE0A-10B95E7CA332}"/>
              </a:ext>
            </a:extLst>
          </p:cNvPr>
          <p:cNvSpPr txBox="1"/>
          <p:nvPr/>
        </p:nvSpPr>
        <p:spPr>
          <a:xfrm>
            <a:off x="1013952" y="2937114"/>
            <a:ext cx="16194958" cy="4679166"/>
          </a:xfrm>
          <a:prstGeom prst="rect">
            <a:avLst/>
          </a:prstGeom>
          <a:noFill/>
        </p:spPr>
        <p:txBody>
          <a:bodyPr wrap="square">
            <a:spAutoFit/>
          </a:bodyPr>
          <a:lstStyle/>
          <a:p>
            <a:pPr>
              <a:lnSpc>
                <a:spcPct val="107000"/>
              </a:lnSpc>
              <a:spcAft>
                <a:spcPts val="800"/>
              </a:spcAft>
              <a:buNone/>
            </a:pPr>
            <a:r>
              <a:rPr lang="en-GB" sz="3200" b="1" u="sng" kern="100" dirty="0">
                <a:solidFill>
                  <a:srgbClr val="FFFFFF"/>
                </a:solidFill>
                <a:effectLst/>
                <a:latin typeface="Arial Nova" panose="020B0504020202020204" pitchFamily="34" charset="0"/>
                <a:ea typeface="Aptos" panose="020B0004020202020204" pitchFamily="34" charset="0"/>
                <a:cs typeface="Times New Roman" panose="02020603050405020304" pitchFamily="18" charset="0"/>
              </a:rPr>
              <a:t>Theme 3: Volunteer Recruitment, Retention and Staffing Capacity</a:t>
            </a:r>
          </a:p>
          <a:p>
            <a:pPr>
              <a:lnSpc>
                <a:spcPct val="107000"/>
              </a:lnSpc>
              <a:spcAft>
                <a:spcPts val="800"/>
              </a:spcAft>
              <a:buNone/>
            </a:pPr>
            <a:r>
              <a:rPr lang="en-GB" sz="3200" dirty="0">
                <a:solidFill>
                  <a:srgbClr val="FFFFFF"/>
                </a:solidFill>
                <a:effectLst/>
                <a:latin typeface="Arial Nova" panose="020B0504020202020204" pitchFamily="34" charset="0"/>
                <a:ea typeface="Aptos" panose="020B0004020202020204" pitchFamily="34" charset="0"/>
                <a:cs typeface="Times New Roman" panose="02020603050405020304" pitchFamily="18" charset="0"/>
              </a:rPr>
              <a:t>Many shelters struggled to recruit and retain volunteers, particularly for leadership and overnight roles. Staffing shortages also increased pressure on managers and existing teams.</a:t>
            </a:r>
          </a:p>
          <a:p>
            <a:pPr>
              <a:lnSpc>
                <a:spcPct val="107000"/>
              </a:lnSpc>
              <a:spcAft>
                <a:spcPts val="800"/>
              </a:spcAft>
              <a:buNone/>
            </a:pPr>
            <a:endParaRPr lang="en-GB" sz="3200" b="1" u="sng" kern="100" dirty="0">
              <a:solidFill>
                <a:srgbClr val="FFFFFF"/>
              </a:solidFill>
              <a:latin typeface="Arial Nova" panose="020B0504020202020204" pitchFamily="34" charset="0"/>
              <a:ea typeface="Aptos" panose="020B0004020202020204" pitchFamily="34" charset="0"/>
              <a:cs typeface="Times New Roman" panose="02020603050405020304" pitchFamily="18" charset="0"/>
            </a:endParaRPr>
          </a:p>
          <a:p>
            <a:pPr>
              <a:lnSpc>
                <a:spcPct val="107000"/>
              </a:lnSpc>
              <a:spcAft>
                <a:spcPts val="800"/>
              </a:spcAft>
              <a:buNone/>
            </a:pPr>
            <a:r>
              <a:rPr lang="en-GB" sz="3200" b="1" u="sng" kern="100" dirty="0">
                <a:solidFill>
                  <a:srgbClr val="FFFFFF"/>
                </a:solidFill>
                <a:latin typeface="Arial Nova" panose="020B0504020202020204" pitchFamily="34" charset="0"/>
                <a:ea typeface="Aptos" panose="020B0004020202020204" pitchFamily="34" charset="0"/>
                <a:cs typeface="Times New Roman" panose="02020603050405020304" pitchFamily="18" charset="0"/>
              </a:rPr>
              <a:t>Theme 4: Funding and Financial Pressures</a:t>
            </a:r>
          </a:p>
          <a:p>
            <a:pPr>
              <a:lnSpc>
                <a:spcPct val="107000"/>
              </a:lnSpc>
              <a:spcAft>
                <a:spcPts val="800"/>
              </a:spcAft>
              <a:buNone/>
            </a:pPr>
            <a:r>
              <a:rPr lang="en-GB" sz="3200" kern="100" dirty="0">
                <a:solidFill>
                  <a:srgbClr val="FFFFFF"/>
                </a:solidFill>
                <a:latin typeface="Arial Nova" panose="020B0504020202020204" pitchFamily="34" charset="0"/>
                <a:ea typeface="Aptos" panose="020B0004020202020204" pitchFamily="34" charset="0"/>
                <a:cs typeface="Times New Roman" panose="02020603050405020304" pitchFamily="18" charset="0"/>
              </a:rPr>
              <a:t>Rising costs and insufficient funding were frequently cited by shelters, affecting service sustainability and growth.</a:t>
            </a:r>
          </a:p>
        </p:txBody>
      </p:sp>
    </p:spTree>
    <p:extLst>
      <p:ext uri="{BB962C8B-B14F-4D97-AF65-F5344CB8AC3E}">
        <p14:creationId xmlns:p14="http://schemas.microsoft.com/office/powerpoint/2010/main" val="217660029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30273C"/>
        </a:solidFill>
        <a:effectLst/>
      </p:bgPr>
    </p:bg>
    <p:spTree>
      <p:nvGrpSpPr>
        <p:cNvPr id="1" name="">
          <a:extLst>
            <a:ext uri="{FF2B5EF4-FFF2-40B4-BE49-F238E27FC236}">
              <a16:creationId xmlns:a16="http://schemas.microsoft.com/office/drawing/2014/main" id="{3B95821A-AD84-5895-E49B-78A5DB31730D}"/>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B599431B-1471-A5CE-27F6-0A318BD8C0F1}"/>
              </a:ext>
            </a:extLst>
          </p:cNvPr>
          <p:cNvSpPr/>
          <p:nvPr/>
        </p:nvSpPr>
        <p:spPr>
          <a:xfrm>
            <a:off x="0" y="2259782"/>
            <a:ext cx="9144000" cy="0"/>
          </a:xfrm>
          <a:prstGeom prst="line">
            <a:avLst/>
          </a:prstGeom>
          <a:ln w="123825" cap="flat">
            <a:solidFill>
              <a:srgbClr val="FA908C"/>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a:extLst>
              <a:ext uri="{FF2B5EF4-FFF2-40B4-BE49-F238E27FC236}">
                <a16:creationId xmlns:a16="http://schemas.microsoft.com/office/drawing/2014/main" id="{F3251149-2861-3D14-C1C3-7BB7F004D076}"/>
              </a:ext>
            </a:extLst>
          </p:cNvPr>
          <p:cNvSpPr txBox="1"/>
          <p:nvPr/>
        </p:nvSpPr>
        <p:spPr>
          <a:xfrm>
            <a:off x="1028700" y="1193415"/>
            <a:ext cx="11087100" cy="495520"/>
          </a:xfrm>
          <a:prstGeom prst="rect">
            <a:avLst/>
          </a:prstGeom>
        </p:spPr>
        <p:txBody>
          <a:bodyPr wrap="square" lIns="0" tIns="0" rIns="0" bIns="0" rtlCol="0" anchor="t">
            <a:spAutoFit/>
          </a:bodyPr>
          <a:lstStyle/>
          <a:p>
            <a:pPr lvl="0">
              <a:lnSpc>
                <a:spcPts val="3719"/>
              </a:lnSpc>
              <a:defRPr/>
            </a:pPr>
            <a:r>
              <a:rPr lang="en-US" sz="3999" b="1" dirty="0">
                <a:solidFill>
                  <a:srgbClr val="FFFFFF"/>
                </a:solidFill>
                <a:latin typeface="Akzidenz-Grotesk Heavy"/>
                <a:ea typeface="Akzidenz-Grotesk Heavy"/>
                <a:cs typeface="Akzidenz-Grotesk Heavy"/>
                <a:sym typeface="Akzidenz-Grotesk Heavy"/>
              </a:rPr>
              <a:t>ACCOMMODATION PROJECT TRENDS</a:t>
            </a:r>
          </a:p>
        </p:txBody>
      </p:sp>
      <p:sp>
        <p:nvSpPr>
          <p:cNvPr id="4" name="TextBox 3">
            <a:extLst>
              <a:ext uri="{FF2B5EF4-FFF2-40B4-BE49-F238E27FC236}">
                <a16:creationId xmlns:a16="http://schemas.microsoft.com/office/drawing/2014/main" id="{C5B9D2C7-6031-D551-6933-D050D85D42E5}"/>
              </a:ext>
            </a:extLst>
          </p:cNvPr>
          <p:cNvSpPr txBox="1"/>
          <p:nvPr/>
        </p:nvSpPr>
        <p:spPr>
          <a:xfrm>
            <a:off x="1013952" y="2937114"/>
            <a:ext cx="16194958" cy="7197291"/>
          </a:xfrm>
          <a:prstGeom prst="rect">
            <a:avLst/>
          </a:prstGeom>
          <a:noFill/>
        </p:spPr>
        <p:txBody>
          <a:bodyPr wrap="square">
            <a:spAutoFit/>
          </a:bodyPr>
          <a:lstStyle/>
          <a:p>
            <a:pPr>
              <a:lnSpc>
                <a:spcPct val="107000"/>
              </a:lnSpc>
              <a:spcAft>
                <a:spcPts val="800"/>
              </a:spcAft>
              <a:buNone/>
            </a:pPr>
            <a:r>
              <a:rPr lang="en-GB" sz="3200" b="1" u="sng" kern="100" dirty="0">
                <a:solidFill>
                  <a:srgbClr val="FFFFFF"/>
                </a:solidFill>
                <a:effectLst/>
                <a:latin typeface="Arial Nova" panose="020B0504020202020204" pitchFamily="34" charset="0"/>
                <a:ea typeface="Aptos" panose="020B0004020202020204" pitchFamily="34" charset="0"/>
                <a:cs typeface="Times New Roman" panose="02020603050405020304" pitchFamily="18" charset="0"/>
              </a:rPr>
              <a:t>Theme 5: Partnership, Referral and System Challenges</a:t>
            </a:r>
          </a:p>
          <a:p>
            <a:pPr>
              <a:lnSpc>
                <a:spcPct val="107000"/>
              </a:lnSpc>
              <a:spcAft>
                <a:spcPts val="800"/>
              </a:spcAft>
              <a:buNone/>
            </a:pPr>
            <a:r>
              <a:rPr lang="en-GB" sz="3200" dirty="0">
                <a:solidFill>
                  <a:srgbClr val="FFFFFF"/>
                </a:solidFill>
                <a:effectLst/>
                <a:latin typeface="Arial Nova" panose="020B0504020202020204" pitchFamily="34" charset="0"/>
                <a:ea typeface="Aptos" panose="020B0004020202020204" pitchFamily="34" charset="0"/>
                <a:cs typeface="Times New Roman" panose="02020603050405020304" pitchFamily="18" charset="0"/>
              </a:rPr>
              <a:t>Many shelters described difficulties working within the wider homelessness systems, including Local Authorities, referral pathways and external services.</a:t>
            </a:r>
          </a:p>
          <a:p>
            <a:pPr>
              <a:lnSpc>
                <a:spcPct val="107000"/>
              </a:lnSpc>
              <a:spcAft>
                <a:spcPts val="800"/>
              </a:spcAft>
              <a:buNone/>
            </a:pPr>
            <a:endParaRPr lang="en-GB" sz="3200" b="1" u="sng" kern="100" dirty="0">
              <a:solidFill>
                <a:srgbClr val="FFFFFF"/>
              </a:solidFill>
              <a:latin typeface="Arial Nova" panose="020B0504020202020204" pitchFamily="34" charset="0"/>
              <a:ea typeface="Aptos" panose="020B0004020202020204" pitchFamily="34" charset="0"/>
              <a:cs typeface="Times New Roman" panose="02020603050405020304" pitchFamily="18" charset="0"/>
            </a:endParaRPr>
          </a:p>
          <a:p>
            <a:pPr>
              <a:lnSpc>
                <a:spcPct val="107000"/>
              </a:lnSpc>
              <a:spcAft>
                <a:spcPts val="800"/>
              </a:spcAft>
              <a:buNone/>
            </a:pPr>
            <a:r>
              <a:rPr lang="en-GB" sz="3200" b="1" u="sng" kern="100" dirty="0">
                <a:solidFill>
                  <a:srgbClr val="FFFFFF"/>
                </a:solidFill>
                <a:latin typeface="Arial Nova" panose="020B0504020202020204" pitchFamily="34" charset="0"/>
                <a:ea typeface="Aptos" panose="020B0004020202020204" pitchFamily="34" charset="0"/>
                <a:cs typeface="Times New Roman" panose="02020603050405020304" pitchFamily="18" charset="0"/>
              </a:rPr>
              <a:t>Theme 6: Language, Immigration and NRPF Issues</a:t>
            </a:r>
          </a:p>
          <a:p>
            <a:pPr>
              <a:lnSpc>
                <a:spcPct val="107000"/>
              </a:lnSpc>
              <a:spcAft>
                <a:spcPts val="800"/>
              </a:spcAft>
              <a:buNone/>
            </a:pPr>
            <a:r>
              <a:rPr lang="en-GB" sz="3200" kern="100" dirty="0">
                <a:solidFill>
                  <a:srgbClr val="FFFFFF"/>
                </a:solidFill>
                <a:latin typeface="Arial Nova" panose="020B0504020202020204" pitchFamily="34" charset="0"/>
                <a:ea typeface="Aptos" panose="020B0004020202020204" pitchFamily="34" charset="0"/>
                <a:cs typeface="Times New Roman" panose="02020603050405020304" pitchFamily="18" charset="0"/>
              </a:rPr>
              <a:t>A recurring theme was supporting people facing language barriers, immigration issues and No Recourse to Public Funds (NRPF)</a:t>
            </a:r>
          </a:p>
          <a:p>
            <a:pPr>
              <a:lnSpc>
                <a:spcPct val="107000"/>
              </a:lnSpc>
              <a:spcAft>
                <a:spcPts val="800"/>
              </a:spcAft>
              <a:buNone/>
            </a:pPr>
            <a:endParaRPr lang="en-GB" sz="3200" kern="100" dirty="0">
              <a:solidFill>
                <a:srgbClr val="FFFFFF"/>
              </a:solidFill>
              <a:latin typeface="Arial Nova" panose="020B0504020202020204" pitchFamily="34" charset="0"/>
              <a:ea typeface="Aptos" panose="020B0004020202020204" pitchFamily="34" charset="0"/>
              <a:cs typeface="Times New Roman" panose="02020603050405020304" pitchFamily="18" charset="0"/>
            </a:endParaRPr>
          </a:p>
          <a:p>
            <a:pPr>
              <a:lnSpc>
                <a:spcPct val="107000"/>
              </a:lnSpc>
              <a:spcAft>
                <a:spcPts val="800"/>
              </a:spcAft>
              <a:buNone/>
            </a:pPr>
            <a:r>
              <a:rPr lang="en-GB" sz="3200" b="1" u="sng" kern="100" dirty="0">
                <a:solidFill>
                  <a:srgbClr val="FFFFFF"/>
                </a:solidFill>
                <a:latin typeface="Arial Nova" panose="020B0504020202020204" pitchFamily="34" charset="0"/>
                <a:ea typeface="Aptos" panose="020B0004020202020204" pitchFamily="34" charset="0"/>
                <a:cs typeface="Times New Roman" panose="02020603050405020304" pitchFamily="18" charset="0"/>
              </a:rPr>
              <a:t>Theme 7: Behavioural Issues, Substance Misuse and Community Safety</a:t>
            </a:r>
          </a:p>
          <a:p>
            <a:pPr>
              <a:lnSpc>
                <a:spcPct val="107000"/>
              </a:lnSpc>
              <a:spcAft>
                <a:spcPts val="800"/>
              </a:spcAft>
              <a:buNone/>
            </a:pPr>
            <a:r>
              <a:rPr lang="en-GB" sz="3200" kern="100" dirty="0">
                <a:solidFill>
                  <a:srgbClr val="FFFFFF"/>
                </a:solidFill>
                <a:latin typeface="Arial Nova" panose="020B0504020202020204" pitchFamily="34" charset="0"/>
                <a:ea typeface="Aptos" panose="020B0004020202020204" pitchFamily="34" charset="0"/>
                <a:cs typeface="Times New Roman" panose="02020603050405020304" pitchFamily="18" charset="0"/>
              </a:rPr>
              <a:t>Several shelters reported incidents involving substance misuse, anti-social behaviour, conflict and violence. </a:t>
            </a:r>
          </a:p>
          <a:p>
            <a:pPr>
              <a:lnSpc>
                <a:spcPct val="107000"/>
              </a:lnSpc>
              <a:spcAft>
                <a:spcPts val="800"/>
              </a:spcAft>
              <a:buNone/>
            </a:pPr>
            <a:endParaRPr lang="en-GB" sz="3200" kern="100" dirty="0">
              <a:solidFill>
                <a:srgbClr val="FFFFFF"/>
              </a:solidFill>
              <a:latin typeface="Arial Nova" panose="020B05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315624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30273C"/>
        </a:solidFill>
        <a:effectLst/>
      </p:bgPr>
    </p:bg>
    <p:spTree>
      <p:nvGrpSpPr>
        <p:cNvPr id="1" name="">
          <a:extLst>
            <a:ext uri="{FF2B5EF4-FFF2-40B4-BE49-F238E27FC236}">
              <a16:creationId xmlns:a16="http://schemas.microsoft.com/office/drawing/2014/main" id="{D636DB57-0A45-9C99-BDE4-3ABBBE3690E8}"/>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71CDF55E-819A-E65E-253C-434954568D46}"/>
              </a:ext>
            </a:extLst>
          </p:cNvPr>
          <p:cNvSpPr/>
          <p:nvPr/>
        </p:nvSpPr>
        <p:spPr>
          <a:xfrm>
            <a:off x="0" y="2259782"/>
            <a:ext cx="9144000" cy="0"/>
          </a:xfrm>
          <a:prstGeom prst="line">
            <a:avLst/>
          </a:prstGeom>
          <a:ln w="123825" cap="flat">
            <a:solidFill>
              <a:srgbClr val="FA908C"/>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mc:AlternateContent xmlns:mc="http://schemas.openxmlformats.org/markup-compatibility/2006">
        <mc:Choice xmlns:we="http://schemas.microsoft.com/office/webextensions/webextension/2010/11" xmlns:pca="http://schemas.microsoft.com/office/powerpoint/2013/contentapp" Requires="we pca">
          <p:graphicFrame>
            <p:nvGraphicFramePr>
              <p:cNvPr id="6" name="Add-in 5" title="Interactive content from Mentimeter">
                <a:extLst>
                  <a:ext uri="{FF2B5EF4-FFF2-40B4-BE49-F238E27FC236}">
                    <a16:creationId xmlns:a16="http://schemas.microsoft.com/office/drawing/2014/main" id="{BDECC348-DDA0-A78F-C315-1D88005C5816}"/>
                  </a:ext>
                </a:extLst>
              </p:cNvPr>
              <p:cNvGraphicFramePr>
                <a:graphicFrameLocks noGrp="1"/>
              </p:cNvGraphicFramePr>
              <p:nvPr>
                <p:extLst>
                  <p:ext uri="{D42A27DB-BD31-4B8C-83A1-F6EECF244321}">
                    <p14:modId xmlns:p14="http://schemas.microsoft.com/office/powerpoint/2010/main" val="3185676978"/>
                  </p:ext>
                </p:extLst>
              </p:nvPr>
            </p:nvGraphicFramePr>
            <p:xfrm>
              <a:off x="0" y="0"/>
              <a:ext cx="18288000" cy="10287000"/>
            </p:xfrm>
            <a:graphic>
              <a:graphicData uri="http://schemas.microsoft.com/office/webextensions/webextension/2010/11">
                <we:webextensionref xmlns:we="http://schemas.microsoft.com/office/webextensions/webextension/2010/11" xmlns:r="http://schemas.openxmlformats.org/officeDocument/2006/relationships" r:id="rId4"/>
              </a:graphicData>
            </a:graphic>
          </p:graphicFrame>
        </mc:Choice>
        <mc:Fallback>
          <p:pic>
            <p:nvPicPr>
              <p:cNvPr id="6" name="Add-in 5" title="Interactive content from Mentimeter">
                <a:extLst>
                  <a:ext uri="{FF2B5EF4-FFF2-40B4-BE49-F238E27FC236}">
                    <a16:creationId xmlns:a16="http://schemas.microsoft.com/office/drawing/2014/main" id="{BDECC348-DDA0-A78F-C315-1D88005C5816}"/>
                  </a:ext>
                </a:extLst>
              </p:cNvPr>
              <p:cNvPicPr>
                <a:picLocks noGrp="1" noRot="1" noChangeAspect="1" noMove="1" noResize="1" noEditPoints="1" noAdjustHandles="1" noChangeArrowheads="1" noChangeShapeType="1"/>
              </p:cNvPicPr>
              <p:nvPr/>
            </p:nvPicPr>
            <p:blipFill>
              <a:blip r:embed="rId5"/>
              <a:stretch>
                <a:fillRect/>
              </a:stretch>
            </p:blipFill>
            <p:spPr>
              <a:xfrm>
                <a:off x="0" y="0"/>
                <a:ext cx="18288000" cy="10287000"/>
              </a:xfrm>
              <a:prstGeom prst="rect">
                <a:avLst/>
              </a:prstGeom>
            </p:spPr>
          </p:pic>
        </mc:Fallback>
      </mc:AlternateContent>
      <p:sp>
        <p:nvSpPr>
          <p:cNvPr id="8" name="Title 7" hidden="1">
            <a:extLst>
              <a:ext uri="{FF2B5EF4-FFF2-40B4-BE49-F238E27FC236}">
                <a16:creationId xmlns:a16="http://schemas.microsoft.com/office/drawing/2014/main" id="{B2E8AE7C-8E59-61DF-4F6A-549789ADCDAE}"/>
              </a:ext>
            </a:extLst>
          </p:cNvPr>
          <p:cNvSpPr>
            <a:spLocks noGrp="1"/>
          </p:cNvSpPr>
          <p:nvPr>
            <p:ph type="title"/>
          </p:nvPr>
        </p:nvSpPr>
        <p:spPr/>
        <p:txBody>
          <a:bodyPr>
            <a:normAutofit fontScale="90000"/>
          </a:bodyPr>
          <a:lstStyle/>
          <a:p>
            <a:r>
              <a:rPr lang="en-GB"/>
              <a:t>How much does the data presented today align with your view of the 2025-26 season?</a:t>
            </a:r>
          </a:p>
        </p:txBody>
      </p:sp>
    </p:spTree>
    <p:custDataLst>
      <p:tags r:id="rId1"/>
    </p:custDataLst>
    <p:extLst>
      <p:ext uri="{BB962C8B-B14F-4D97-AF65-F5344CB8AC3E}">
        <p14:creationId xmlns:p14="http://schemas.microsoft.com/office/powerpoint/2010/main" val="30192893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30273C"/>
        </a:solidFill>
        <a:effectLst/>
      </p:bgPr>
    </p:bg>
    <p:spTree>
      <p:nvGrpSpPr>
        <p:cNvPr id="1" name=""/>
        <p:cNvGrpSpPr/>
        <p:nvPr/>
      </p:nvGrpSpPr>
      <p:grpSpPr>
        <a:xfrm>
          <a:off x="0" y="0"/>
          <a:ext cx="0" cy="0"/>
          <a:chOff x="0" y="0"/>
          <a:chExt cx="0" cy="0"/>
        </a:xfrm>
      </p:grpSpPr>
      <p:sp>
        <p:nvSpPr>
          <p:cNvPr id="2" name="AutoShape 2"/>
          <p:cNvSpPr/>
          <p:nvPr/>
        </p:nvSpPr>
        <p:spPr>
          <a:xfrm>
            <a:off x="1394212" y="9651310"/>
            <a:ext cx="15865088" cy="0"/>
          </a:xfrm>
          <a:prstGeom prst="line">
            <a:avLst/>
          </a:prstGeom>
          <a:ln w="66675" cap="flat">
            <a:solidFill>
              <a:srgbClr val="FA908C"/>
            </a:solidFill>
            <a:prstDash val="solid"/>
            <a:headEnd type="none" w="sm" len="sm"/>
            <a:tailEnd type="none" w="sm" len="sm"/>
          </a:ln>
        </p:spPr>
        <p:txBody>
          <a:bodyPr/>
          <a:lstStyle/>
          <a:p>
            <a:endParaRPr lang="en-GB"/>
          </a:p>
        </p:txBody>
      </p:sp>
      <p:sp>
        <p:nvSpPr>
          <p:cNvPr id="3" name="Freeform 3"/>
          <p:cNvSpPr/>
          <p:nvPr/>
        </p:nvSpPr>
        <p:spPr>
          <a:xfrm>
            <a:off x="6134847" y="2512620"/>
            <a:ext cx="5667498" cy="5667498"/>
          </a:xfrm>
          <a:custGeom>
            <a:avLst/>
            <a:gdLst/>
            <a:ahLst/>
            <a:cxnLst/>
            <a:rect l="l" t="t" r="r" b="b"/>
            <a:pathLst>
              <a:path w="5667498" h="5667498">
                <a:moveTo>
                  <a:pt x="0" y="0"/>
                </a:moveTo>
                <a:lnTo>
                  <a:pt x="5667498" y="0"/>
                </a:lnTo>
                <a:lnTo>
                  <a:pt x="5667498" y="5667498"/>
                </a:lnTo>
                <a:lnTo>
                  <a:pt x="0" y="5667498"/>
                </a:lnTo>
                <a:lnTo>
                  <a:pt x="0" y="0"/>
                </a:lnTo>
                <a:close/>
              </a:path>
            </a:pathLst>
          </a:custGeom>
          <a:blipFill>
            <a:blip r:embed="rId2"/>
            <a:stretch>
              <a:fillRect/>
            </a:stretch>
          </a:blipFill>
        </p:spPr>
        <p:txBody>
          <a:bodyPr/>
          <a:lstStyle/>
          <a:p>
            <a:endParaRPr lang="en-GB"/>
          </a:p>
        </p:txBody>
      </p:sp>
      <p:sp>
        <p:nvSpPr>
          <p:cNvPr id="4" name="Freeform 4"/>
          <p:cNvSpPr/>
          <p:nvPr/>
        </p:nvSpPr>
        <p:spPr>
          <a:xfrm>
            <a:off x="14841577" y="8180118"/>
            <a:ext cx="539097" cy="539097"/>
          </a:xfrm>
          <a:custGeom>
            <a:avLst/>
            <a:gdLst/>
            <a:ahLst/>
            <a:cxnLst/>
            <a:rect l="l" t="t" r="r" b="b"/>
            <a:pathLst>
              <a:path w="539097" h="539097">
                <a:moveTo>
                  <a:pt x="0" y="0"/>
                </a:moveTo>
                <a:lnTo>
                  <a:pt x="539097" y="0"/>
                </a:lnTo>
                <a:lnTo>
                  <a:pt x="539097" y="539097"/>
                </a:lnTo>
                <a:lnTo>
                  <a:pt x="0" y="539097"/>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5" name="Freeform 5"/>
          <p:cNvSpPr/>
          <p:nvPr/>
        </p:nvSpPr>
        <p:spPr>
          <a:xfrm>
            <a:off x="16282033" y="8194830"/>
            <a:ext cx="221052" cy="467836"/>
          </a:xfrm>
          <a:custGeom>
            <a:avLst/>
            <a:gdLst/>
            <a:ahLst/>
            <a:cxnLst/>
            <a:rect l="l" t="t" r="r" b="b"/>
            <a:pathLst>
              <a:path w="221052" h="467836">
                <a:moveTo>
                  <a:pt x="0" y="0"/>
                </a:moveTo>
                <a:lnTo>
                  <a:pt x="221053" y="0"/>
                </a:lnTo>
                <a:lnTo>
                  <a:pt x="221053" y="467836"/>
                </a:lnTo>
                <a:lnTo>
                  <a:pt x="0" y="46783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6" name="Freeform 6"/>
          <p:cNvSpPr/>
          <p:nvPr/>
        </p:nvSpPr>
        <p:spPr>
          <a:xfrm>
            <a:off x="16734915" y="8194830"/>
            <a:ext cx="524385" cy="524385"/>
          </a:xfrm>
          <a:custGeom>
            <a:avLst/>
            <a:gdLst/>
            <a:ahLst/>
            <a:cxnLst/>
            <a:rect l="l" t="t" r="r" b="b"/>
            <a:pathLst>
              <a:path w="524385" h="524385">
                <a:moveTo>
                  <a:pt x="0" y="0"/>
                </a:moveTo>
                <a:lnTo>
                  <a:pt x="524385" y="0"/>
                </a:lnTo>
                <a:lnTo>
                  <a:pt x="524385" y="524385"/>
                </a:lnTo>
                <a:lnTo>
                  <a:pt x="0" y="52438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7" name="Freeform 7"/>
          <p:cNvSpPr/>
          <p:nvPr/>
        </p:nvSpPr>
        <p:spPr>
          <a:xfrm>
            <a:off x="15556581" y="8194830"/>
            <a:ext cx="549544" cy="468611"/>
          </a:xfrm>
          <a:custGeom>
            <a:avLst/>
            <a:gdLst/>
            <a:ahLst/>
            <a:cxnLst/>
            <a:rect l="l" t="t" r="r" b="b"/>
            <a:pathLst>
              <a:path w="549544" h="468611">
                <a:moveTo>
                  <a:pt x="0" y="0"/>
                </a:moveTo>
                <a:lnTo>
                  <a:pt x="549544" y="0"/>
                </a:lnTo>
                <a:lnTo>
                  <a:pt x="549544" y="468611"/>
                </a:lnTo>
                <a:lnTo>
                  <a:pt x="0" y="468611"/>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sp>
        <p:nvSpPr>
          <p:cNvPr id="8" name="TextBox 8"/>
          <p:cNvSpPr txBox="1"/>
          <p:nvPr/>
        </p:nvSpPr>
        <p:spPr>
          <a:xfrm>
            <a:off x="1028700" y="1028700"/>
            <a:ext cx="8803143" cy="227266"/>
          </a:xfrm>
          <a:prstGeom prst="rect">
            <a:avLst/>
          </a:prstGeom>
        </p:spPr>
        <p:txBody>
          <a:bodyPr lIns="0" tIns="0" rIns="0" bIns="0" rtlCol="0" anchor="t">
            <a:spAutoFit/>
          </a:bodyPr>
          <a:lstStyle/>
          <a:p>
            <a:pPr algn="l">
              <a:lnSpc>
                <a:spcPts val="1894"/>
              </a:lnSpc>
            </a:pPr>
            <a:r>
              <a:rPr lang="en-US" sz="1503" b="1" spc="418">
                <a:solidFill>
                  <a:srgbClr val="FA908C"/>
                </a:solidFill>
                <a:latin typeface="Open Sans Bold"/>
                <a:ea typeface="Open Sans Bold"/>
                <a:cs typeface="Open Sans Bold"/>
                <a:sym typeface="Open Sans Bold"/>
              </a:rPr>
              <a:t>CHARITY NUMBER | ENGLAND: 294666 | SCOTLAND: SC053819</a:t>
            </a:r>
          </a:p>
        </p:txBody>
      </p:sp>
      <p:sp>
        <p:nvSpPr>
          <p:cNvPr id="9" name="TextBox 9"/>
          <p:cNvSpPr txBox="1"/>
          <p:nvPr/>
        </p:nvSpPr>
        <p:spPr>
          <a:xfrm>
            <a:off x="1028700" y="1376616"/>
            <a:ext cx="8575408" cy="320537"/>
          </a:xfrm>
          <a:prstGeom prst="rect">
            <a:avLst/>
          </a:prstGeom>
        </p:spPr>
        <p:txBody>
          <a:bodyPr lIns="0" tIns="0" rIns="0" bIns="0" rtlCol="0" anchor="t">
            <a:spAutoFit/>
          </a:bodyPr>
          <a:lstStyle/>
          <a:p>
            <a:pPr algn="l">
              <a:lnSpc>
                <a:spcPts val="2737"/>
              </a:lnSpc>
            </a:pPr>
            <a:r>
              <a:rPr lang="en-US" sz="1824" b="1" u="sng" dirty="0">
                <a:solidFill>
                  <a:schemeClr val="bg1"/>
                </a:solidFill>
                <a:latin typeface="Akzidenz-Grotesk Bold"/>
                <a:ea typeface="Akzidenz-Grotesk Bold"/>
                <a:cs typeface="Akzidenz-Grotesk Bold"/>
                <a:sym typeface="Akzidenz-Grotesk Bold"/>
                <a:hlinkClick r:id="rId7" tooltip="https://housingjustice.org.uk">
                  <a:extLst>
                    <a:ext uri="{A12FA001-AC4F-418D-AE19-62706E023703}">
                      <ahyp:hlinkClr xmlns:ahyp="http://schemas.microsoft.com/office/drawing/2018/hyperlinkcolor" val="tx"/>
                    </a:ext>
                  </a:extLst>
                </a:hlinkClick>
              </a:rPr>
              <a:t>HTTPS://HOUSINGJUSTICE.ORG.UK</a:t>
            </a:r>
          </a:p>
        </p:txBody>
      </p:sp>
      <p:sp>
        <p:nvSpPr>
          <p:cNvPr id="10" name="TextBox 10"/>
          <p:cNvSpPr txBox="1"/>
          <p:nvPr/>
        </p:nvSpPr>
        <p:spPr>
          <a:xfrm>
            <a:off x="13188588" y="8666180"/>
            <a:ext cx="4070712" cy="556819"/>
          </a:xfrm>
          <a:prstGeom prst="rect">
            <a:avLst/>
          </a:prstGeom>
        </p:spPr>
        <p:txBody>
          <a:bodyPr lIns="0" tIns="0" rIns="0" bIns="0" rtlCol="0" anchor="t">
            <a:spAutoFit/>
          </a:bodyPr>
          <a:lstStyle/>
          <a:p>
            <a:pPr algn="r">
              <a:lnSpc>
                <a:spcPts val="4714"/>
              </a:lnSpc>
            </a:pPr>
            <a:r>
              <a:rPr lang="en-US" sz="3143" b="1" dirty="0">
                <a:solidFill>
                  <a:schemeClr val="bg1"/>
                </a:solidFill>
                <a:latin typeface="Akzidenz-Grotesk Bold"/>
                <a:ea typeface="Akzidenz-Grotesk Bold"/>
                <a:cs typeface="Akzidenz-Grotesk Bold"/>
                <a:sym typeface="Akzidenz-Grotesk Bold"/>
                <a:hlinkClick r:id="rId8" tooltip="https://www.linkedin.com/search/results/all/?heroEntityKey=urn%3Ali%3Aorganization%3A2969784&amp;keywords=Housing%20Justice&amp;origin=ENTITY_SEARCH_HOME_HISTORY&amp;sid=SkZ">
                  <a:extLst>
                    <a:ext uri="{A12FA001-AC4F-418D-AE19-62706E023703}">
                      <ahyp:hlinkClr xmlns:ahyp="http://schemas.microsoft.com/office/drawing/2018/hyperlinkcolor" val="tx"/>
                    </a:ext>
                  </a:extLst>
                </a:hlinkClick>
              </a:rPr>
              <a:t>@HOUSING JUSTICE</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ENTIMETER_SERIES_ID_KEY" val="alodjyb5vt5fmpwiusadpmom3j1jgyw3"/>
  <p:tag name="MENTI_PPT_SLIDE_MAP" val="{&quot;297&quot;:&quot;9xh89kg77m1k&quot;}"/>
</p:tagLst>
</file>

<file path=ppt/tags/tag2.xml><?xml version="1.0" encoding="utf-8"?>
<p:tagLst xmlns:a="http://schemas.openxmlformats.org/drawingml/2006/main" xmlns:r="http://schemas.openxmlformats.org/officeDocument/2006/relationships" xmlns:p="http://schemas.openxmlformats.org/presentationml/2006/main">
  <p:tag name="MENTIMETER_QUESTION_ID_KEY" val="9xh89kg77m1k"/>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webextension1.xml.rels><?xml version="1.0" encoding="UTF-8" standalone="yes"?>
<Relationships xmlns="http://schemas.openxmlformats.org/package/2006/relationships"><Relationship Id="rId1" Type="http://schemas.openxmlformats.org/officeDocument/2006/relationships/image" Target="../media/image52.png"/></Relationships>
</file>

<file path=ppt/webextensions/webextension1.xml><?xml version="1.0" encoding="utf-8"?>
<we:webextension xmlns:we="http://schemas.microsoft.com/office/webextensions/webextension/2010/11" id="{E007CEB6-572A-4DB0-A5FB-0C17E854F597}">
  <we:reference id="wa104379261" version="4.4.0.0" store="en-GB" storeType="OMEX"/>
  <we:alternateReferences>
    <we:reference id="WA104379261" version="4.4.0.0" store="WA104379261" storeType="OMEX"/>
  </we:alternateReferences>
  <we:properties>
    <we:property name="MENTIMETER_QUESTION_ID_KEY" value="&quot;9xh89kg77m1k&quot;"/>
  </we:properties>
  <we:bindings/>
  <we:snapshot xmlns:r="http://schemas.openxmlformats.org/officeDocument/2006/relationships" r:embed="rId1"/>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9945BC7B82854428A89C4B16AA341EA" ma:contentTypeVersion="20" ma:contentTypeDescription="Create a new document." ma:contentTypeScope="" ma:versionID="e3c28de3769b840e762c5ccd129a4295">
  <xsd:schema xmlns:xsd="http://www.w3.org/2001/XMLSchema" xmlns:xs="http://www.w3.org/2001/XMLSchema" xmlns:p="http://schemas.microsoft.com/office/2006/metadata/properties" xmlns:ns2="7111c0eb-0720-438c-8b7f-594f2e72c27f" xmlns:ns3="d917586c-8e5f-47fe-bf36-210493dfe7d7" targetNamespace="http://schemas.microsoft.com/office/2006/metadata/properties" ma:root="true" ma:fieldsID="35e7a3879a74710ceb1d7f8d8cc8a702" ns2:_="" ns3:_="">
    <xsd:import namespace="7111c0eb-0720-438c-8b7f-594f2e72c27f"/>
    <xsd:import namespace="d917586c-8e5f-47fe-bf36-210493dfe7d7"/>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LengthInSeconds" minOccurs="0"/>
                <xsd:element ref="ns2:MediaServiceAutoKeyPoints" minOccurs="0"/>
                <xsd:element ref="ns2:MediaServiceKeyPoints"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Location" minOccurs="0"/>
                <xsd:element ref="ns2:lcf76f155ced4ddcb4097134ff3c332f" minOccurs="0"/>
                <xsd:element ref="ns3:TaxCatchAll" minOccurs="0"/>
                <xsd:element ref="ns2:_Flow_SignoffStatu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11c0eb-0720-438c-8b7f-594f2e72c27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9918b09a-f137-4773-afa9-e5f9bfa50c0c" ma:termSetId="09814cd3-568e-fe90-9814-8d621ff8fb84" ma:anchorId="fba54fb3-c3e1-fe81-a776-ca4b69148c4d" ma:open="true" ma:isKeyword="false">
      <xsd:complexType>
        <xsd:sequence>
          <xsd:element ref="pc:Terms" minOccurs="0" maxOccurs="1"/>
        </xsd:sequence>
      </xsd:complexType>
    </xsd:element>
    <xsd:element name="_Flow_SignoffStatus" ma:index="24" nillable="true" ma:displayName="Sign-off status" ma:internalName="Sign_x002d_off_x0020_status">
      <xsd:simpleType>
        <xsd:restriction base="dms:Text"/>
      </xsd:simple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element name="MediaServiceBillingMetadata" ma:index="27"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917586c-8e5f-47fe-bf36-210493dfe7d7"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0ebfb1ed-be86-485b-ac83-fb7b05747039}" ma:internalName="TaxCatchAll" ma:showField="CatchAllData" ma:web="d917586c-8e5f-47fe-bf36-210493dfe7d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7111c0eb-0720-438c-8b7f-594f2e72c27f">
      <Terms xmlns="http://schemas.microsoft.com/office/infopath/2007/PartnerControls"/>
    </lcf76f155ced4ddcb4097134ff3c332f>
    <TaxCatchAll xmlns="d917586c-8e5f-47fe-bf36-210493dfe7d7" xsi:nil="true"/>
    <_Flow_SignoffStatus xmlns="7111c0eb-0720-438c-8b7f-594f2e72c27f"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A8824A2-276C-420C-8341-7119AE1BA2A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11c0eb-0720-438c-8b7f-594f2e72c27f"/>
    <ds:schemaRef ds:uri="d917586c-8e5f-47fe-bf36-210493dfe7d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D079983-F9B0-47BE-8B43-9AC1400959CC}">
  <ds:schemaRefs>
    <ds:schemaRef ds:uri="http://www.w3.org/XML/1998/namespace"/>
    <ds:schemaRef ds:uri="http://schemas.microsoft.com/office/2006/metadata/properties"/>
    <ds:schemaRef ds:uri="http://purl.org/dc/terms/"/>
    <ds:schemaRef ds:uri="http://schemas.microsoft.com/office/2006/documentManagement/types"/>
    <ds:schemaRef ds:uri="7111c0eb-0720-438c-8b7f-594f2e72c27f"/>
    <ds:schemaRef ds:uri="http://purl.org/dc/dcmitype/"/>
    <ds:schemaRef ds:uri="http://schemas.microsoft.com/office/infopath/2007/PartnerControls"/>
    <ds:schemaRef ds:uri="http://schemas.openxmlformats.org/package/2006/metadata/core-properties"/>
    <ds:schemaRef ds:uri="d917586c-8e5f-47fe-bf36-210493dfe7d7"/>
    <ds:schemaRef ds:uri="http://purl.org/dc/elements/1.1/"/>
  </ds:schemaRefs>
</ds:datastoreItem>
</file>

<file path=customXml/itemProps3.xml><?xml version="1.0" encoding="utf-8"?>
<ds:datastoreItem xmlns:ds="http://schemas.openxmlformats.org/officeDocument/2006/customXml" ds:itemID="{01547B56-FA33-4D61-BE41-8A0926FADA2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1626</Words>
  <Application>Microsoft Office PowerPoint</Application>
  <PresentationFormat>Custom</PresentationFormat>
  <Paragraphs>130</Paragraphs>
  <Slides>34</Slides>
  <Notes>32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34</vt:i4>
      </vt:variant>
    </vt:vector>
  </HeadingPairs>
  <TitlesOfParts>
    <vt:vector size="44" baseType="lpstr">
      <vt:lpstr>Open Sans Bold</vt:lpstr>
      <vt:lpstr>Akzidenz-Grotesk Bold</vt:lpstr>
      <vt:lpstr>Arial Nova</vt:lpstr>
      <vt:lpstr>Aptos</vt:lpstr>
      <vt:lpstr>Akzidenz-Grotesk Heavy</vt:lpstr>
      <vt:lpstr>Calibri</vt:lpstr>
      <vt:lpstr>Archivo Black</vt:lpstr>
      <vt:lpstr>Arial</vt:lpstr>
      <vt:lpstr>Akzidenz-Grotesk Bold Italics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How much does the data presented today align with your view of the 2025-26 season?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Template 2</dc:title>
  <dc:creator>Keira McNulty</dc:creator>
  <cp:lastModifiedBy>James Smalley</cp:lastModifiedBy>
  <cp:revision>6</cp:revision>
  <dcterms:created xsi:type="dcterms:W3CDTF">2006-08-16T00:00:00Z</dcterms:created>
  <dcterms:modified xsi:type="dcterms:W3CDTF">2026-09-09T09:23:09Z</dcterms:modified>
  <dc:identifier>DAG1GOCyoeU</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0x01010049945BC7B82854428A89C4B16AA341EA</vt:lpwstr>
  </property>
</Properties>
</file>